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57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38085-67F9-4948-B2E2-B12F192BB136}" type="datetimeFigureOut">
              <a:rPr lang="en-IN" smtClean="0"/>
              <a:pPr/>
              <a:t>01-11-2016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F4FF-7C68-4692-BDF8-D299F04C2AD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1429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Digital Story telling</a:t>
            </a:r>
            <a:endParaRPr lang="en-I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077200" cy="3352800"/>
          </a:xfrm>
        </p:spPr>
        <p:txBody>
          <a:bodyPr>
            <a:normAutofit lnSpcReduction="10000"/>
          </a:bodyPr>
          <a:lstStyle/>
          <a:p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Kumar,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Associate Professor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ICT and Training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CIET, NCERT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2050" name="Picture 2" descr="C:\Users\HP\Desktop\30th to 3rd\HISTORY CLASS-9\CH-1 FRENCH REVOLUTION\GRAPHICS\concept map of class-9,ch-1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116" y="1600200"/>
            <a:ext cx="61717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3074" name="Picture 2" descr="C:\Users\HP\Desktop\30th to 3rd\HISTORY CLASS-9\CH-2 SOCIALISM IN EUROPE AND RUSSAIN REVOLUTION\GRAPHICS\RUSSAIN REVOLUTION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116" y="1600200"/>
            <a:ext cx="61717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4098" name="Picture 2" descr="C:\Users\HP\Desktop\30th to 3rd\HISTORY CLASS-9\CH-3 NAZISM AND RISE OF HITLER\GRAPHICS\class-9, ch-3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480" y="1600200"/>
            <a:ext cx="33190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5122" name="Picture 2" descr="C:\Users\HP\Desktop\30th to 3rd\CHULHA CHOKA.doc\sst..33A\sst.3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57" y="1600200"/>
            <a:ext cx="30164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6146" name="Picture 2" descr="C:\Users\HP\Desktop\30th to 3rd\KHEL KHILONE.doc\pics\sst..3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57" y="1600200"/>
            <a:ext cx="30164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4" name="Content Placeholder 3" descr="fina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315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endParaRPr lang="en-IN" dirty="0"/>
          </a:p>
        </p:txBody>
      </p:sp>
      <p:pic>
        <p:nvPicPr>
          <p:cNvPr id="4" name="Content Placeholder 3" descr="https://upload.wikimedia.org/wikipedia/commons/thumb/e/e9/WaterfallCreationDiagram.svg/2000px-WaterfallCreationDiagram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Criteria For Media Selection and Integration</a:t>
            </a:r>
            <a:endParaRPr lang="en-IN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Availability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Accessibility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Reliability and Validity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Economy/Costing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ADDIE Model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9248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induk.babra@gmail.com</a:t>
            </a:r>
            <a:endParaRPr lang="en-IN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we face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28 States</a:t>
            </a:r>
            <a:b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</a:b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07 UTs</a:t>
            </a:r>
            <a:endParaRPr lang="en-IN" dirty="0" smtClean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1.49 million schools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8.5 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million teachers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48  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School Boards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24,85,68,702 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children in 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school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96,007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 Secondary Schools under </a:t>
            </a:r>
            <a:r>
              <a:rPr lang="en-US" b="1" dirty="0" err="1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ICT@Schools</a:t>
            </a:r>
            <a:r>
              <a:rPr lang="en-US" b="1" dirty="0" smtClean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 Scheme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N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1" y="1600200"/>
            <a:ext cx="4005277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sz="4900" dirty="0" smtClean="0">
                <a:latin typeface="Times New Roman" pitchFamily="18" charset="0"/>
                <a:cs typeface="Times New Roman" pitchFamily="18" charset="0"/>
              </a:rPr>
              <a:t>What is digital story?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Digital story is e text, video, audio/voice narration, music, sound effects, images and graphics; singly or in combination to create a fictional or non fictional media or multimedia narration.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Forms of Digital Stories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Mind Maps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Simulation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Audio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Video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Advertisement 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Interactive media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Info graphics</a:t>
            </a:r>
          </a:p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Photographs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62500" lnSpcReduction="20000"/>
          </a:bodyPr>
          <a:lstStyle/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Animation</a:t>
            </a:r>
          </a:p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Cartoons as a digital Story</a:t>
            </a:r>
          </a:p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Slide shows, </a:t>
            </a:r>
          </a:p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Diagrams,</a:t>
            </a:r>
          </a:p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Charts, </a:t>
            </a:r>
          </a:p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Graphs, </a:t>
            </a:r>
          </a:p>
          <a:p>
            <a:r>
              <a:rPr lang="en-IN" sz="6500" dirty="0" smtClean="0">
                <a:latin typeface="Times New Roman" pitchFamily="18" charset="0"/>
                <a:cs typeface="Times New Roman" pitchFamily="18" charset="0"/>
              </a:rPr>
              <a:t>Flow diagrams,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of digital stories in effective communication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mage result for what is a digital storytelli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6" name="Content Placeholder 5" descr="kri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870" y="1600200"/>
            <a:ext cx="79662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Content Placeholder 3" descr="Infographic showing ten things you can do to protect the earth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Content Placeholder 3" descr="http://socialism.in/wp-content/uploads/2012/07/10pic-240x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Digital stories :Example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1026" name="Picture 2" descr="C:\Users\HP\Desktop\30th to 3rd\HISTORY CLASS-9\CH-1 FRENCH REVOLUTION\GRAPHICS\activity 1 copy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46237"/>
            <a:ext cx="65532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169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Digital Story telling</vt:lpstr>
      <vt:lpstr>The Challenges we face </vt:lpstr>
      <vt:lpstr>What is digital story? </vt:lpstr>
      <vt:lpstr>Different Forms of Digital Stories</vt:lpstr>
      <vt:lpstr>Role of digital stories in effective communication</vt:lpstr>
      <vt:lpstr>Digital stories :Example </vt:lpstr>
      <vt:lpstr>Digital stories :Example </vt:lpstr>
      <vt:lpstr>Digital stories :Example </vt:lpstr>
      <vt:lpstr>Digital stories :Example </vt:lpstr>
      <vt:lpstr>Digital stories :Example</vt:lpstr>
      <vt:lpstr>Digital stories :Example</vt:lpstr>
      <vt:lpstr>Digital stories :Example</vt:lpstr>
      <vt:lpstr>Digital stories :Example</vt:lpstr>
      <vt:lpstr>Digital stories :Example</vt:lpstr>
      <vt:lpstr>Digital stories :Example</vt:lpstr>
      <vt:lpstr>Digital stories :Example</vt:lpstr>
      <vt:lpstr>Criteria For Media Selection and Integration</vt:lpstr>
      <vt:lpstr>ADDIE Model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Story telling</dc:title>
  <dc:creator>akanksha bfia 2b</dc:creator>
  <cp:lastModifiedBy>HP</cp:lastModifiedBy>
  <cp:revision>17</cp:revision>
  <dcterms:created xsi:type="dcterms:W3CDTF">2006-08-16T00:00:00Z</dcterms:created>
  <dcterms:modified xsi:type="dcterms:W3CDTF">2016-11-01T10:34:02Z</dcterms:modified>
</cp:coreProperties>
</file>