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3" r:id="rId9"/>
    <p:sldId id="256" r:id="rId10"/>
    <p:sldId id="263" r:id="rId11"/>
    <p:sldId id="325" r:id="rId12"/>
    <p:sldId id="286" r:id="rId13"/>
    <p:sldId id="288" r:id="rId14"/>
    <p:sldId id="289" r:id="rId15"/>
    <p:sldId id="290" r:id="rId16"/>
    <p:sldId id="291" r:id="rId17"/>
    <p:sldId id="321" r:id="rId18"/>
    <p:sldId id="293" r:id="rId19"/>
    <p:sldId id="294" r:id="rId20"/>
    <p:sldId id="295" r:id="rId21"/>
    <p:sldId id="296" r:id="rId22"/>
    <p:sldId id="297" r:id="rId23"/>
    <p:sldId id="315" r:id="rId24"/>
    <p:sldId id="316" r:id="rId25"/>
    <p:sldId id="317" r:id="rId26"/>
    <p:sldId id="318" r:id="rId27"/>
    <p:sldId id="319" r:id="rId28"/>
    <p:sldId id="320" r:id="rId29"/>
    <p:sldId id="322" r:id="rId30"/>
    <p:sldId id="323" r:id="rId31"/>
    <p:sldId id="324" r:id="rId32"/>
    <p:sldId id="326" r:id="rId33"/>
  </p:sldIdLst>
  <p:sldSz cx="9144000" cy="6858000" type="screen4x3"/>
  <p:notesSz cx="9144000" cy="6858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5122" y="1771141"/>
            <a:ext cx="5413755" cy="8159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87793" y="130378"/>
            <a:ext cx="1237145" cy="787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488112"/>
            <a:ext cx="263525" cy="231775"/>
          </a:xfrm>
          <a:custGeom>
            <a:avLst/>
            <a:gdLst/>
            <a:ahLst/>
            <a:cxnLst/>
            <a:rect l="l" t="t" r="r" b="b"/>
            <a:pathLst>
              <a:path w="263525" h="231775">
                <a:moveTo>
                  <a:pt x="0" y="231775"/>
                </a:moveTo>
                <a:lnTo>
                  <a:pt x="263525" y="231775"/>
                </a:lnTo>
                <a:lnTo>
                  <a:pt x="263525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88660" y="1414017"/>
            <a:ext cx="3037433" cy="43396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87793" y="130378"/>
            <a:ext cx="1237145" cy="787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911" y="532510"/>
            <a:ext cx="8520176" cy="7379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7332" y="1695958"/>
            <a:ext cx="8549335" cy="44300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8440" y="6533997"/>
            <a:ext cx="178816" cy="1486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‹#›</a:t>
            </a:fld>
            <a:endParaRPr sz="9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434656"/>
            <a:ext cx="8476015" cy="93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spc="0" dirty="0" smtClean="0">
                <a:solidFill>
                  <a:srgbClr val="0000FF"/>
                </a:solidFill>
                <a:latin typeface="Arial"/>
                <a:cs typeface="Arial"/>
              </a:rPr>
              <a:t>KENDRIYA VIDYALAYA </a:t>
            </a:r>
            <a:r>
              <a:rPr lang="en-US" sz="3600" b="1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3600" b="1" spc="0" dirty="0" smtClean="0">
                <a:solidFill>
                  <a:srgbClr val="0000FF"/>
                </a:solidFill>
                <a:latin typeface="Arial"/>
                <a:cs typeface="Arial"/>
              </a:rPr>
              <a:t>ANGATHAN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0800" y="2330374"/>
            <a:ext cx="3612007" cy="3026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98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255">
              <a:lnSpc>
                <a:spcPct val="100000"/>
              </a:lnSpc>
            </a:pPr>
            <a:r>
              <a:rPr sz="4800" b="1" dirty="0" smtClean="0">
                <a:latin typeface="Arial"/>
                <a:cs typeface="Arial"/>
              </a:rPr>
              <a:t>Obj</a:t>
            </a:r>
            <a:r>
              <a:rPr sz="4800" b="1" spc="-20" dirty="0" smtClean="0">
                <a:latin typeface="Arial"/>
                <a:cs typeface="Arial"/>
              </a:rPr>
              <a:t>e</a:t>
            </a:r>
            <a:r>
              <a:rPr sz="4800" b="1" spc="0" dirty="0" smtClean="0">
                <a:latin typeface="Arial"/>
                <a:cs typeface="Arial"/>
              </a:rPr>
              <a:t>ctives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4746" y="1551051"/>
            <a:ext cx="8123555" cy="4887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600" spc="-10" dirty="0" smtClean="0">
                <a:latin typeface="Arial"/>
                <a:cs typeface="Arial"/>
              </a:rPr>
              <a:t>'</a:t>
            </a:r>
            <a:r>
              <a:rPr sz="2600" b="1" spc="0" dirty="0" smtClean="0">
                <a:latin typeface="Arial"/>
                <a:cs typeface="Arial"/>
              </a:rPr>
              <a:t>S</a:t>
            </a:r>
            <a:r>
              <a:rPr sz="2600" b="1" spc="5" dirty="0" smtClean="0">
                <a:latin typeface="Arial"/>
                <a:cs typeface="Arial"/>
              </a:rPr>
              <a:t>h</a:t>
            </a:r>
            <a:r>
              <a:rPr sz="2600" b="1" spc="0" dirty="0" smtClean="0">
                <a:latin typeface="Arial"/>
                <a:cs typeface="Arial"/>
              </a:rPr>
              <a:t>a</a:t>
            </a:r>
            <a:r>
              <a:rPr sz="2600" b="1" spc="5" dirty="0" smtClean="0">
                <a:latin typeface="Arial"/>
                <a:cs typeface="Arial"/>
              </a:rPr>
              <a:t>a</a:t>
            </a:r>
            <a:r>
              <a:rPr sz="2600" b="1" spc="0" dirty="0" smtClean="0">
                <a:latin typeface="Arial"/>
                <a:cs typeface="Arial"/>
              </a:rPr>
              <a:t>la</a:t>
            </a:r>
            <a:r>
              <a:rPr sz="2600" b="1" spc="-10" dirty="0" smtClean="0">
                <a:latin typeface="Arial"/>
                <a:cs typeface="Arial"/>
              </a:rPr>
              <a:t> </a:t>
            </a:r>
            <a:r>
              <a:rPr sz="2600" b="1" spc="0" dirty="0" smtClean="0">
                <a:latin typeface="Arial"/>
                <a:cs typeface="Arial"/>
              </a:rPr>
              <a:t>D</a:t>
            </a:r>
            <a:r>
              <a:rPr sz="2600" b="1" spc="5" dirty="0" smtClean="0">
                <a:latin typeface="Arial"/>
                <a:cs typeface="Arial"/>
              </a:rPr>
              <a:t>a</a:t>
            </a:r>
            <a:r>
              <a:rPr sz="2600" b="1" spc="0" dirty="0" smtClean="0">
                <a:latin typeface="Arial"/>
                <a:cs typeface="Arial"/>
              </a:rPr>
              <a:t>rpa</a:t>
            </a:r>
            <a:r>
              <a:rPr sz="2600" b="1" spc="1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'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refers to mir</a:t>
            </a:r>
            <a:r>
              <a:rPr sz="2600" spc="-10" dirty="0" smtClean="0">
                <a:latin typeface="Arial"/>
                <a:cs typeface="Arial"/>
              </a:rPr>
              <a:t>r</a:t>
            </a:r>
            <a:r>
              <a:rPr sz="2600" spc="0" dirty="0" smtClean="0">
                <a:latin typeface="Arial"/>
                <a:cs typeface="Arial"/>
              </a:rPr>
              <a:t>or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vi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w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of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 s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ol.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It</a:t>
            </a:r>
            <a:r>
              <a:rPr sz="2600" spc="-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is a Mis</a:t>
            </a:r>
            <a:r>
              <a:rPr sz="2600" spc="10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ion</a:t>
            </a:r>
            <a:r>
              <a:rPr sz="2600" spc="-3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Mo</a:t>
            </a:r>
            <a:r>
              <a:rPr sz="2600" spc="5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Proje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t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(MMP),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with following</a:t>
            </a:r>
            <a:r>
              <a:rPr sz="2600" spc="-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</a:t>
            </a:r>
            <a:r>
              <a:rPr sz="2600" spc="5" dirty="0" smtClean="0">
                <a:latin typeface="Arial"/>
                <a:cs typeface="Arial"/>
              </a:rPr>
              <a:t>b</a:t>
            </a:r>
            <a:r>
              <a:rPr sz="2600" spc="0" dirty="0" smtClean="0">
                <a:latin typeface="Arial"/>
                <a:cs typeface="Arial"/>
              </a:rPr>
              <a:t>je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tive</a:t>
            </a:r>
            <a:r>
              <a:rPr sz="2600" spc="5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11150" algn="l"/>
              </a:tabLst>
            </a:pPr>
            <a:r>
              <a:rPr sz="2600" dirty="0" smtClean="0">
                <a:latin typeface="Arial"/>
                <a:cs typeface="Arial"/>
              </a:rPr>
              <a:t>Ena</a:t>
            </a:r>
            <a:r>
              <a:rPr sz="2600" spc="5" dirty="0" smtClean="0">
                <a:latin typeface="Arial"/>
                <a:cs typeface="Arial"/>
              </a:rPr>
              <a:t>b</a:t>
            </a:r>
            <a:r>
              <a:rPr sz="2600" spc="0" dirty="0" smtClean="0">
                <a:latin typeface="Arial"/>
                <a:cs typeface="Arial"/>
              </a:rPr>
              <a:t>le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improve</a:t>
            </a:r>
            <a:r>
              <a:rPr sz="2600" spc="5" dirty="0" smtClean="0">
                <a:latin typeface="Arial"/>
                <a:cs typeface="Arial"/>
              </a:rPr>
              <a:t>m</a:t>
            </a:r>
            <a:r>
              <a:rPr sz="2600" spc="0" dirty="0" smtClean="0">
                <a:latin typeface="Arial"/>
                <a:cs typeface="Arial"/>
              </a:rPr>
              <a:t>ent</a:t>
            </a:r>
            <a:r>
              <a:rPr sz="2600" spc="-3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in quality of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learning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90360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dirty="0" smtClean="0">
                <a:latin typeface="Arial"/>
                <a:cs typeface="Arial"/>
              </a:rPr>
              <a:t>Impro</a:t>
            </a:r>
            <a:r>
              <a:rPr sz="2600" spc="5" dirty="0" smtClean="0">
                <a:latin typeface="Arial"/>
                <a:cs typeface="Arial"/>
              </a:rPr>
              <a:t>v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-50" dirty="0" smtClean="0">
                <a:latin typeface="Arial"/>
                <a:cs typeface="Arial"/>
              </a:rPr>
              <a:t>f</a:t>
            </a:r>
            <a:r>
              <a:rPr sz="2600" spc="0" dirty="0" smtClean="0">
                <a:latin typeface="Arial"/>
                <a:cs typeface="Arial"/>
              </a:rPr>
              <a:t>ficien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y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of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ol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mini</a:t>
            </a:r>
            <a:r>
              <a:rPr sz="2600" spc="5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trat</a:t>
            </a:r>
            <a:r>
              <a:rPr sz="2600" spc="-10" dirty="0" smtClean="0">
                <a:latin typeface="Arial"/>
                <a:cs typeface="Arial"/>
              </a:rPr>
              <a:t>i</a:t>
            </a:r>
            <a:r>
              <a:rPr sz="2600" spc="0" dirty="0" smtClean="0">
                <a:latin typeface="Arial"/>
                <a:cs typeface="Arial"/>
              </a:rPr>
              <a:t>on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d g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v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rna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ce</a:t>
            </a:r>
            <a:r>
              <a:rPr sz="2600" spc="-3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of s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ols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7175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dirty="0" smtClean="0">
                <a:latin typeface="Arial"/>
                <a:cs typeface="Arial"/>
              </a:rPr>
              <a:t>Impro</a:t>
            </a:r>
            <a:r>
              <a:rPr sz="2600" spc="5" dirty="0" smtClean="0">
                <a:latin typeface="Arial"/>
                <a:cs typeface="Arial"/>
              </a:rPr>
              <a:t>v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rvice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d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livery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of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10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h</a:t>
            </a:r>
            <a:r>
              <a:rPr sz="2600" spc="5" dirty="0" smtClean="0">
                <a:latin typeface="Arial"/>
                <a:cs typeface="Arial"/>
              </a:rPr>
              <a:t>o</a:t>
            </a:r>
            <a:r>
              <a:rPr sz="2600" spc="0" dirty="0" smtClean="0">
                <a:latin typeface="Arial"/>
                <a:cs typeface="Arial"/>
              </a:rPr>
              <a:t>ol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5" dirty="0" smtClean="0">
                <a:latin typeface="Arial"/>
                <a:cs typeface="Arial"/>
              </a:rPr>
              <a:t>d</a:t>
            </a:r>
            <a:r>
              <a:rPr sz="2600" spc="0" dirty="0" smtClean="0">
                <a:latin typeface="Arial"/>
                <a:cs typeface="Arial"/>
              </a:rPr>
              <a:t>u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ation d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p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rtment</a:t>
            </a:r>
            <a:r>
              <a:rPr sz="2600" spc="-3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to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the</a:t>
            </a:r>
            <a:r>
              <a:rPr sz="2600" spc="1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k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y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sta</a:t>
            </a:r>
            <a:r>
              <a:rPr sz="2600" spc="10" dirty="0" smtClean="0">
                <a:latin typeface="Arial"/>
                <a:cs typeface="Arial"/>
              </a:rPr>
              <a:t>k</a:t>
            </a:r>
            <a:r>
              <a:rPr sz="2600" spc="0" dirty="0" smtClean="0">
                <a:latin typeface="Arial"/>
                <a:cs typeface="Arial"/>
              </a:rPr>
              <a:t>e</a:t>
            </a:r>
            <a:r>
              <a:rPr sz="2600" spc="5" dirty="0" smtClean="0">
                <a:latin typeface="Arial"/>
                <a:cs typeface="Arial"/>
              </a:rPr>
              <a:t>h</a:t>
            </a:r>
            <a:r>
              <a:rPr sz="2600" spc="0" dirty="0" smtClean="0">
                <a:latin typeface="Arial"/>
                <a:cs typeface="Arial"/>
              </a:rPr>
              <a:t>old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rs</a:t>
            </a:r>
            <a:r>
              <a:rPr sz="2600" spc="-2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in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ludi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g stud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nts,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parents,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co</a:t>
            </a:r>
            <a:r>
              <a:rPr sz="2600" spc="5" dirty="0" smtClean="0">
                <a:latin typeface="Arial"/>
                <a:cs typeface="Arial"/>
              </a:rPr>
              <a:t>m</a:t>
            </a:r>
            <a:r>
              <a:rPr sz="2600" spc="0" dirty="0" smtClean="0">
                <a:latin typeface="Arial"/>
                <a:cs typeface="Arial"/>
              </a:rPr>
              <a:t>munit</a:t>
            </a:r>
            <a:r>
              <a:rPr sz="2600" spc="-190" dirty="0" smtClean="0">
                <a:latin typeface="Arial"/>
                <a:cs typeface="Arial"/>
              </a:rPr>
              <a:t>y</a:t>
            </a:r>
            <a:r>
              <a:rPr sz="2600" spc="0" dirty="0" smtClean="0">
                <a:latin typeface="Arial"/>
                <a:cs typeface="Arial"/>
              </a:rPr>
              <a:t>,</a:t>
            </a:r>
            <a:r>
              <a:rPr sz="2600" spc="-3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teac</a:t>
            </a:r>
            <a:r>
              <a:rPr sz="2600" spc="5" dirty="0" smtClean="0">
                <a:latin typeface="Arial"/>
                <a:cs typeface="Arial"/>
              </a:rPr>
              <a:t>h</a:t>
            </a:r>
            <a:r>
              <a:rPr sz="2600" spc="0" dirty="0" smtClean="0">
                <a:latin typeface="Arial"/>
                <a:cs typeface="Arial"/>
              </a:rPr>
              <a:t>ers,</a:t>
            </a:r>
            <a:r>
              <a:rPr sz="2600" spc="-20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and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sc</a:t>
            </a:r>
            <a:r>
              <a:rPr sz="2600" spc="5" dirty="0" smtClean="0">
                <a:latin typeface="Arial"/>
                <a:cs typeface="Arial"/>
              </a:rPr>
              <a:t>h</a:t>
            </a:r>
            <a:r>
              <a:rPr sz="2600" spc="0" dirty="0" smtClean="0">
                <a:latin typeface="Arial"/>
                <a:cs typeface="Arial"/>
              </a:rPr>
              <a:t>ools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355600" marR="361315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c</a:t>
            </a:r>
            <a:r>
              <a:rPr sz="2600" spc="0" dirty="0" smtClean="0">
                <a:latin typeface="Arial"/>
                <a:cs typeface="Arial"/>
              </a:rPr>
              <a:t>c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ss</a:t>
            </a:r>
            <a:r>
              <a:rPr sz="2600" spc="-4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to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n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ar rea</a:t>
            </a:r>
            <a:r>
              <a:rPr sz="2600" spc="15" dirty="0" smtClean="0">
                <a:latin typeface="Arial"/>
                <a:cs typeface="Arial"/>
              </a:rPr>
              <a:t>l</a:t>
            </a:r>
            <a:r>
              <a:rPr sz="2600" spc="-5" dirty="0" smtClean="0">
                <a:latin typeface="Arial"/>
                <a:cs typeface="Arial"/>
              </a:rPr>
              <a:t>-</a:t>
            </a:r>
            <a:r>
              <a:rPr sz="2600" spc="0" dirty="0" smtClean="0">
                <a:latin typeface="Arial"/>
                <a:cs typeface="Arial"/>
              </a:rPr>
              <a:t>time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a</a:t>
            </a:r>
            <a:r>
              <a:rPr sz="2600" spc="5" dirty="0" smtClean="0">
                <a:latin typeface="Arial"/>
                <a:cs typeface="Arial"/>
              </a:rPr>
              <a:t>n</a:t>
            </a:r>
            <a:r>
              <a:rPr sz="2600" spc="0" dirty="0" smtClean="0">
                <a:latin typeface="Arial"/>
                <a:cs typeface="Arial"/>
              </a:rPr>
              <a:t>d b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t</a:t>
            </a:r>
            <a:r>
              <a:rPr sz="2600" spc="-10" dirty="0" smtClean="0">
                <a:latin typeface="Arial"/>
                <a:cs typeface="Arial"/>
              </a:rPr>
              <a:t>t</a:t>
            </a:r>
            <a:r>
              <a:rPr sz="2600" spc="0" dirty="0" smtClean="0">
                <a:latin typeface="Arial"/>
                <a:cs typeface="Arial"/>
              </a:rPr>
              <a:t>er</a:t>
            </a:r>
            <a:r>
              <a:rPr sz="2600" spc="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q</a:t>
            </a:r>
            <a:r>
              <a:rPr sz="2600" spc="5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ality</a:t>
            </a:r>
            <a:r>
              <a:rPr sz="2600" spc="-1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d</a:t>
            </a:r>
            <a:r>
              <a:rPr sz="2600" spc="5" dirty="0" smtClean="0">
                <a:latin typeface="Arial"/>
                <a:cs typeface="Arial"/>
              </a:rPr>
              <a:t>a</a:t>
            </a:r>
            <a:r>
              <a:rPr sz="2600" spc="0" dirty="0" smtClean="0">
                <a:latin typeface="Arial"/>
                <a:cs typeface="Arial"/>
              </a:rPr>
              <a:t>ta for d</a:t>
            </a:r>
            <a:r>
              <a:rPr sz="2600" spc="5" dirty="0" smtClean="0">
                <a:latin typeface="Arial"/>
                <a:cs typeface="Arial"/>
              </a:rPr>
              <a:t>e</a:t>
            </a:r>
            <a:r>
              <a:rPr sz="2600" spc="0" dirty="0" smtClean="0">
                <a:latin typeface="Arial"/>
                <a:cs typeface="Arial"/>
              </a:rPr>
              <a:t>ci</a:t>
            </a:r>
            <a:r>
              <a:rPr sz="2600" spc="5" dirty="0" smtClean="0">
                <a:latin typeface="Arial"/>
                <a:cs typeface="Arial"/>
              </a:rPr>
              <a:t>s</a:t>
            </a:r>
            <a:r>
              <a:rPr sz="2600" spc="0" dirty="0" smtClean="0">
                <a:latin typeface="Arial"/>
                <a:cs typeface="Arial"/>
              </a:rPr>
              <a:t>ion</a:t>
            </a:r>
            <a:r>
              <a:rPr sz="2600" spc="-35" dirty="0" smtClean="0">
                <a:latin typeface="Arial"/>
                <a:cs typeface="Arial"/>
              </a:rPr>
              <a:t> </a:t>
            </a:r>
            <a:r>
              <a:rPr sz="2600" spc="0" dirty="0" smtClean="0">
                <a:latin typeface="Arial"/>
                <a:cs typeface="Arial"/>
              </a:rPr>
              <a:t>s</a:t>
            </a:r>
            <a:r>
              <a:rPr sz="2600" spc="5" dirty="0" smtClean="0">
                <a:latin typeface="Arial"/>
                <a:cs typeface="Arial"/>
              </a:rPr>
              <a:t>u</a:t>
            </a:r>
            <a:r>
              <a:rPr sz="2600" spc="0" dirty="0" smtClean="0">
                <a:latin typeface="Arial"/>
                <a:cs typeface="Arial"/>
              </a:rPr>
              <a:t>p</a:t>
            </a:r>
            <a:r>
              <a:rPr sz="2600" spc="5" dirty="0" smtClean="0">
                <a:latin typeface="Arial"/>
                <a:cs typeface="Arial"/>
              </a:rPr>
              <a:t>p</a:t>
            </a:r>
            <a:r>
              <a:rPr sz="2600" spc="0" dirty="0" smtClean="0">
                <a:latin typeface="Arial"/>
                <a:cs typeface="Arial"/>
              </a:rPr>
              <a:t>ort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11" y="306538"/>
            <a:ext cx="8520176" cy="1207611"/>
          </a:xfrm>
        </p:spPr>
        <p:txBody>
          <a:bodyPr/>
          <a:lstStyle/>
          <a:p>
            <a:r>
              <a:rPr lang="en-US" sz="2400" b="1" kern="1200" spc="-3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LOGIN TO URL: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b="1" kern="1200" spc="-30" dirty="0">
                <a:solidFill>
                  <a:srgbClr val="0000FF"/>
                </a:solidFill>
                <a:latin typeface="Arial"/>
                <a:ea typeface="+mn-ea"/>
                <a:cs typeface="Arial"/>
              </a:rPr>
              <a:t>http://darpan.kvs.gov.in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028" t="25000" r="64861" b="59375"/>
          <a:stretch/>
        </p:blipFill>
        <p:spPr>
          <a:xfrm>
            <a:off x="4550390" y="4002773"/>
            <a:ext cx="36576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34" t="40795" r="62519" b="38542"/>
          <a:stretch/>
        </p:blipFill>
        <p:spPr>
          <a:xfrm>
            <a:off x="311911" y="2133600"/>
            <a:ext cx="3896436" cy="1511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523" t="77666" r="59680" b="6165"/>
          <a:stretch/>
        </p:blipFill>
        <p:spPr>
          <a:xfrm>
            <a:off x="311911" y="3962399"/>
            <a:ext cx="4238479" cy="122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27" t="60417" r="61933" b="22916"/>
          <a:stretch/>
        </p:blipFill>
        <p:spPr>
          <a:xfrm>
            <a:off x="4571999" y="2279760"/>
            <a:ext cx="4038600" cy="1219200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12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0724" y="295783"/>
            <a:ext cx="5294275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Module</a:t>
            </a:r>
            <a:r>
              <a:rPr lang="en-US" sz="4000" b="1" spc="-25" dirty="0" smtClean="0">
                <a:latin typeface="Arial"/>
                <a:cs typeface="Arial"/>
              </a:rPr>
              <a:t> Platform</a:t>
            </a:r>
            <a:r>
              <a:rPr lang="en-US" sz="4000" b="1" spc="15" dirty="0" smtClean="0">
                <a:latin typeface="Arial"/>
                <a:cs typeface="Arial"/>
              </a:rPr>
              <a:t>s</a:t>
            </a:r>
            <a:endParaRPr sz="4000" dirty="0">
              <a:latin typeface="Arial"/>
              <a:cs typeface="Arial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34724"/>
              </p:ext>
            </p:extLst>
          </p:nvPr>
        </p:nvGraphicFramePr>
        <p:xfrm>
          <a:off x="146050" y="1044955"/>
          <a:ext cx="8377567" cy="5724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64"/>
                <a:gridCol w="2989732"/>
                <a:gridCol w="428625"/>
                <a:gridCol w="4686046"/>
              </a:tblGrid>
              <a:tr h="256540">
                <a:tc>
                  <a:txBody>
                    <a:bodyPr/>
                    <a:lstStyle/>
                    <a:p>
                      <a:pPr marL="100965">
                        <a:lnSpc>
                          <a:spcPts val="1920"/>
                        </a:lnSpc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920"/>
                        </a:lnSpc>
                      </a:pPr>
                      <a:r>
                        <a:rPr sz="1600" b="1" spc="-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lic</a:t>
                      </a:r>
                      <a:r>
                        <a:rPr sz="16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ts val="1920"/>
                        </a:lnSpc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#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1920"/>
                        </a:lnSpc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Mod</a:t>
                      </a:r>
                      <a:r>
                        <a:rPr sz="16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6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admi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sion.kvs.</a:t>
                      </a:r>
                      <a:r>
                        <a:rPr sz="2000" spc="-1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000" spc="-15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.in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Online</a:t>
                      </a:r>
                      <a:r>
                        <a:rPr sz="2000" spc="-1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Admission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row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admin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kvs.go</a:t>
                      </a:r>
                      <a:r>
                        <a:rPr sz="2000" spc="-15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arent/</a:t>
                      </a:r>
                      <a:r>
                        <a:rPr sz="200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Guardian</a:t>
                      </a:r>
                      <a:r>
                        <a:rPr sz="2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spc="-1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ormation</a:t>
                      </a:r>
                      <a:r>
                        <a:rPr sz="200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Module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Mul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iple</a:t>
                      </a:r>
                      <a:r>
                        <a:rPr sz="20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chool</a:t>
                      </a:r>
                      <a:r>
                        <a:rPr sz="20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spc="-1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egrated</a:t>
                      </a:r>
                      <a:r>
                        <a:rPr sz="200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hboard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43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Principal</a:t>
                      </a:r>
                      <a:r>
                        <a:rPr sz="20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Das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boa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(Additional</a:t>
                      </a:r>
                      <a:r>
                        <a:rPr sz="20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Feature)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rowSpan="11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pan.kvs</a:t>
                      </a:r>
                      <a:r>
                        <a:rPr sz="2000" spc="-2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go</a:t>
                      </a:r>
                      <a:r>
                        <a:rPr sz="2000" spc="-15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.in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ude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3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Manag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amination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tendan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spc="-7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ime</a:t>
                      </a:r>
                      <a:r>
                        <a:rPr sz="2000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2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able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Lib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ary</a:t>
                      </a:r>
                      <a:r>
                        <a:rPr sz="20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Manag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mplo</a:t>
                      </a:r>
                      <a:r>
                        <a:rPr sz="2000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ee</a:t>
                      </a:r>
                      <a:r>
                        <a:rPr sz="20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Management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spc="-145" dirty="0" smtClean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spc="-10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roll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Fee</a:t>
                      </a:r>
                      <a:r>
                        <a:rPr sz="2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&amp;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Fine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Finan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ials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4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stem</a:t>
                      </a:r>
                      <a:r>
                        <a:rPr sz="2000" spc="-1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Administration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SMS</a:t>
                      </a:r>
                      <a:r>
                        <a:rPr sz="200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Module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lea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ning.kvs.go</a:t>
                      </a:r>
                      <a:r>
                        <a:rPr sz="2000" spc="-15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.in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e-Lea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ning</a:t>
                      </a:r>
                      <a:r>
                        <a:rPr sz="200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stem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51106"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mip.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grmnet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.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com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17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2000" dirty="0" smtClean="0">
                          <a:latin typeface="Arial"/>
                          <a:cs typeface="Arial"/>
                        </a:rPr>
                        <a:t>MGRM</a:t>
                      </a:r>
                      <a:r>
                        <a:rPr sz="200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2000" spc="-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plementation</a:t>
                      </a:r>
                      <a:r>
                        <a:rPr sz="200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Pra</a:t>
                      </a:r>
                      <a:r>
                        <a:rPr sz="2000" spc="5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000" spc="0" dirty="0" smtClean="0">
                          <a:latin typeface="Arial"/>
                          <a:cs typeface="Arial"/>
                        </a:rPr>
                        <a:t>tices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951" y="1985898"/>
            <a:ext cx="3961384" cy="2959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83911" y="318770"/>
            <a:ext cx="1075055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3911" y="687451"/>
            <a:ext cx="4130040" cy="592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Search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for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school onl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school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online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e.g.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vacan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App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y</a:t>
            </a:r>
            <a:r>
              <a:rPr sz="1600" spc="-20" dirty="0" smtClean="0">
                <a:latin typeface="Arial"/>
                <a:cs typeface="Arial"/>
              </a:rPr>
              <a:t> O</a:t>
            </a:r>
            <a:r>
              <a:rPr sz="1600" spc="-10" dirty="0" smtClean="0">
                <a:latin typeface="Arial"/>
                <a:cs typeface="Arial"/>
              </a:rPr>
              <a:t>nline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nline</a:t>
            </a:r>
            <a:r>
              <a:rPr sz="1600" spc="-1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kno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ledgment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Email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Confirmation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82"/>
              </a:spcBef>
              <a:buFont typeface="Arial"/>
              <a:buChar char="•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ool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app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icants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Short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Admit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82"/>
              </a:spcBef>
              <a:buFont typeface="Arial"/>
              <a:buChar char="•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gi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nal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fice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app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icants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shortl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sted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cand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dates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admitted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candidates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  <a:buFont typeface="Arial"/>
              <a:buChar char="•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ad Quar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Define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G</a:t>
            </a:r>
            <a:r>
              <a:rPr sz="1600" spc="-10" dirty="0" smtClean="0">
                <a:latin typeface="Arial"/>
                <a:cs typeface="Arial"/>
              </a:rPr>
              <a:t>uidelines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Uniform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Po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icy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Imp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ementation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app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icants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shortl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sted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cand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dates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list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adm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tted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cand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dates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652" y="1302892"/>
            <a:ext cx="4041547" cy="496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25" dirty="0" smtClean="0">
                <a:latin typeface="Arial"/>
                <a:cs typeface="Arial"/>
              </a:rPr>
              <a:t>Online Admission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9855" y="536575"/>
            <a:ext cx="1778" cy="5972390"/>
          </a:xfrm>
          <a:custGeom>
            <a:avLst/>
            <a:gdLst/>
            <a:ahLst/>
            <a:cxnLst/>
            <a:rect l="l" t="t" r="r" b="b"/>
            <a:pathLst>
              <a:path w="1778" h="5972390">
                <a:moveTo>
                  <a:pt x="1778" y="0"/>
                </a:moveTo>
                <a:lnTo>
                  <a:pt x="0" y="597239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08322" y="1499361"/>
            <a:ext cx="581532" cy="2921"/>
          </a:xfrm>
          <a:custGeom>
            <a:avLst/>
            <a:gdLst/>
            <a:ahLst/>
            <a:cxnLst/>
            <a:rect l="l" t="t" r="r" b="b"/>
            <a:pathLst>
              <a:path w="581532" h="2921">
                <a:moveTo>
                  <a:pt x="581532" y="0"/>
                </a:moveTo>
                <a:lnTo>
                  <a:pt x="0" y="2921"/>
                </a:lnTo>
              </a:path>
            </a:pathLst>
          </a:custGeom>
          <a:ln w="28574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825" y="1063625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809" y="333502"/>
            <a:ext cx="3592829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3600" dirty="0" smtClean="0">
                <a:latin typeface="Arial"/>
                <a:cs typeface="Arial"/>
              </a:rPr>
              <a:t>Analytics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145" y="1391538"/>
            <a:ext cx="3634104" cy="2429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145" y="4065828"/>
            <a:ext cx="3634104" cy="22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2765" y="1348105"/>
            <a:ext cx="0" cy="5059895"/>
          </a:xfrm>
          <a:custGeom>
            <a:avLst/>
            <a:gdLst/>
            <a:ahLst/>
            <a:cxnLst/>
            <a:rect l="l" t="t" r="r" b="b"/>
            <a:pathLst>
              <a:path h="5059895">
                <a:moveTo>
                  <a:pt x="0" y="0"/>
                </a:moveTo>
                <a:lnTo>
                  <a:pt x="0" y="5059895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2644" y="1651126"/>
            <a:ext cx="443738" cy="0"/>
          </a:xfrm>
          <a:custGeom>
            <a:avLst/>
            <a:gdLst/>
            <a:ahLst/>
            <a:cxnLst/>
            <a:rect l="l" t="t" r="r" b="b"/>
            <a:pathLst>
              <a:path w="443738">
                <a:moveTo>
                  <a:pt x="443738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94908" y="1162939"/>
            <a:ext cx="250761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HB</a:t>
            </a:r>
            <a:r>
              <a:rPr sz="2800" spc="-4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AR</a:t>
            </a:r>
            <a:r>
              <a:rPr sz="2800" spc="-4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23053" y="1591690"/>
            <a:ext cx="3843654" cy="4769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rents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iew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Chi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ds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info</a:t>
            </a:r>
            <a:r>
              <a:rPr sz="1600" spc="-2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mation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1985" algn="l"/>
              </a:tabLst>
            </a:pP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1985" algn="l"/>
              </a:tabLst>
            </a:pPr>
            <a:r>
              <a:rPr sz="1600" spc="-15" dirty="0" smtClean="0">
                <a:latin typeface="Arial"/>
                <a:cs typeface="Arial"/>
              </a:rPr>
              <a:t>Exam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hedu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&amp;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Re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ults</a:t>
            </a:r>
            <a:endParaRPr sz="160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1985" algn="l"/>
              </a:tabLst>
            </a:pPr>
            <a:r>
              <a:rPr sz="1600" spc="-7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imetab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1985" algn="l"/>
              </a:tabLst>
            </a:pPr>
            <a:r>
              <a:rPr sz="1600" spc="-10" dirty="0" smtClean="0">
                <a:latin typeface="Arial"/>
                <a:cs typeface="Arial"/>
              </a:rPr>
              <a:t>Sub</a:t>
            </a:r>
            <a:r>
              <a:rPr sz="1600" spc="0" dirty="0" smtClean="0">
                <a:latin typeface="Arial"/>
                <a:cs typeface="Arial"/>
              </a:rPr>
              <a:t>j</a:t>
            </a:r>
            <a:r>
              <a:rPr sz="1600" spc="-10" dirty="0" smtClean="0">
                <a:latin typeface="Arial"/>
                <a:cs typeface="Arial"/>
              </a:rPr>
              <a:t>ect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tea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hers</a:t>
            </a:r>
            <a:endParaRPr sz="1600">
              <a:latin typeface="Arial"/>
              <a:cs typeface="Arial"/>
            </a:endParaRPr>
          </a:p>
          <a:p>
            <a:pPr marL="641985" lvl="1" indent="-172720">
              <a:lnSpc>
                <a:spcPct val="100000"/>
              </a:lnSpc>
              <a:buFont typeface="Arial"/>
              <a:buChar char="•"/>
              <a:tabLst>
                <a:tab pos="641985" algn="l"/>
              </a:tabLst>
            </a:pPr>
            <a:r>
              <a:rPr sz="1600" spc="-10" dirty="0" smtClean="0">
                <a:latin typeface="Arial"/>
                <a:cs typeface="Arial"/>
              </a:rPr>
              <a:t>Health,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ts val="850"/>
              </a:lnSpc>
              <a:spcBef>
                <a:spcPts val="49"/>
              </a:spcBef>
              <a:buFont typeface="Arial"/>
              <a:buChar char="•"/>
            </a:pPr>
            <a:endParaRPr sz="850"/>
          </a:p>
          <a:p>
            <a:pPr lvl="1"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Pri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ci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Clas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strength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Student</a:t>
            </a:r>
            <a:r>
              <a:rPr sz="1600" spc="-10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Result</a:t>
            </a:r>
            <a:r>
              <a:rPr sz="1600" spc="-1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Anal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sis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Sta</a:t>
            </a:r>
            <a:r>
              <a:rPr sz="1600" spc="-25" dirty="0" smtClean="0">
                <a:latin typeface="Arial"/>
                <a:cs typeface="Arial"/>
              </a:rPr>
              <a:t>f</a:t>
            </a:r>
            <a:r>
              <a:rPr sz="1600" spc="-5" dirty="0" smtClean="0">
                <a:latin typeface="Arial"/>
                <a:cs typeface="Arial"/>
              </a:rPr>
              <a:t>f </a:t>
            </a:r>
            <a:r>
              <a:rPr sz="1600" spc="-10" dirty="0" smtClean="0">
                <a:latin typeface="Arial"/>
                <a:cs typeface="Arial"/>
              </a:rPr>
              <a:t>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Student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Da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hboard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0"/>
              </a:spcBef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gi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nal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40" dirty="0" smtClean="0">
                <a:latin typeface="Arial"/>
                <a:cs typeface="Arial"/>
              </a:rPr>
              <a:t>f</a:t>
            </a:r>
            <a:r>
              <a:rPr sz="2400" spc="0" dirty="0" smtClean="0">
                <a:latin typeface="Arial"/>
                <a:cs typeface="Arial"/>
              </a:rPr>
              <a:t>fice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 HQ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Number of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students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across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all schools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Number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emp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spc="-30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ees</a:t>
            </a:r>
            <a:r>
              <a:rPr sz="1600" spc="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across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all schoo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596772"/>
            <a:ext cx="780542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03850" algn="l"/>
              </a:tabLst>
            </a:pPr>
            <a:r>
              <a:rPr sz="3600" b="1" spc="0" dirty="0" smtClean="0">
                <a:latin typeface="Arial"/>
                <a:cs typeface="Arial"/>
              </a:rPr>
              <a:t>Parent</a:t>
            </a:r>
            <a:r>
              <a:rPr lang="en-US" sz="3600" b="1" spc="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Dashboard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36700"/>
            <a:ext cx="914400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739" y="492886"/>
            <a:ext cx="831342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911215" algn="l"/>
              </a:tabLst>
            </a:pPr>
            <a:r>
              <a:rPr sz="3600" b="1" spc="0" dirty="0" smtClean="0">
                <a:latin typeface="Arial"/>
                <a:cs typeface="Arial"/>
              </a:rPr>
              <a:t>Princi</a:t>
            </a:r>
            <a:r>
              <a:rPr sz="3600" b="1" spc="-15" dirty="0" smtClean="0">
                <a:latin typeface="Arial"/>
                <a:cs typeface="Arial"/>
              </a:rPr>
              <a:t>p</a:t>
            </a:r>
            <a:r>
              <a:rPr sz="3600" b="1" spc="0" dirty="0" smtClean="0">
                <a:latin typeface="Arial"/>
                <a:cs typeface="Arial"/>
              </a:rPr>
              <a:t>al</a:t>
            </a:r>
            <a:r>
              <a:rPr lang="en-US" sz="3600" b="1" spc="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D</a:t>
            </a:r>
            <a:r>
              <a:rPr sz="3600" b="1" spc="5" dirty="0" smtClean="0">
                <a:latin typeface="Arial"/>
                <a:cs typeface="Arial"/>
              </a:rPr>
              <a:t>a</a:t>
            </a:r>
            <a:r>
              <a:rPr sz="3600" b="1" spc="0" dirty="0" smtClean="0">
                <a:latin typeface="Arial"/>
                <a:cs typeface="Arial"/>
              </a:rPr>
              <a:t>shboard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22679"/>
            <a:ext cx="9144000" cy="4786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250" y="1905000"/>
            <a:ext cx="2305050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24350" y="2381250"/>
            <a:ext cx="514350" cy="51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01050" y="4800600"/>
            <a:ext cx="628650" cy="361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9150" y="5162550"/>
            <a:ext cx="4152900" cy="819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8350" y="1900237"/>
            <a:ext cx="2657475" cy="0"/>
          </a:xfrm>
          <a:custGeom>
            <a:avLst/>
            <a:gdLst/>
            <a:ahLst/>
            <a:cxnLst/>
            <a:rect l="l" t="t" r="r" b="b"/>
            <a:pathLst>
              <a:path w="2657475">
                <a:moveTo>
                  <a:pt x="0" y="0"/>
                </a:moveTo>
                <a:lnTo>
                  <a:pt x="2657475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" y="4595812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86100" y="5357812"/>
            <a:ext cx="5734050" cy="276225"/>
          </a:xfrm>
          <a:custGeom>
            <a:avLst/>
            <a:gdLst/>
            <a:ahLst/>
            <a:cxnLst/>
            <a:rect l="l" t="t" r="r" b="b"/>
            <a:pathLst>
              <a:path w="5734050" h="276225">
                <a:moveTo>
                  <a:pt x="0" y="0"/>
                </a:moveTo>
                <a:lnTo>
                  <a:pt x="5734050" y="0"/>
                </a:lnTo>
                <a:lnTo>
                  <a:pt x="5734050" y="276225"/>
                </a:lnTo>
                <a:lnTo>
                  <a:pt x="0" y="276225"/>
                </a:lnTo>
                <a:lnTo>
                  <a:pt x="0" y="0"/>
                </a:lnTo>
                <a:close/>
              </a:path>
            </a:pathLst>
          </a:custGeom>
          <a:solidFill>
            <a:srgbClr val="4493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8537" y="2400300"/>
            <a:ext cx="0" cy="981075"/>
          </a:xfrm>
          <a:custGeom>
            <a:avLst/>
            <a:gdLst/>
            <a:ahLst/>
            <a:cxnLst/>
            <a:rect l="l" t="t" r="r" b="b"/>
            <a:pathLst>
              <a:path h="981075">
                <a:moveTo>
                  <a:pt x="0" y="981075"/>
                </a:moveTo>
                <a:lnTo>
                  <a:pt x="0" y="0"/>
                </a:lnTo>
              </a:path>
            </a:pathLst>
          </a:custGeom>
          <a:ln w="66675">
            <a:solidFill>
              <a:srgbClr val="FB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5200" y="2890837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525">
            <a:solidFill>
              <a:srgbClr val="CFAFA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01025" y="289083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525">
            <a:solidFill>
              <a:srgbClr val="BCBC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2412" y="2886075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4953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793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4837" y="3086100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295275"/>
                </a:moveTo>
                <a:lnTo>
                  <a:pt x="0" y="0"/>
                </a:lnTo>
              </a:path>
            </a:pathLst>
          </a:custGeom>
          <a:ln w="85725">
            <a:solidFill>
              <a:srgbClr val="F793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-723335" y="291782"/>
            <a:ext cx="8703945" cy="1043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400" b="1" dirty="0" smtClean="0">
                <a:latin typeface="Arial"/>
                <a:cs typeface="Arial"/>
              </a:rPr>
              <a:t>KENDRIYA </a:t>
            </a:r>
            <a:r>
              <a:rPr lang="en-US" sz="2400" b="1" dirty="0">
                <a:latin typeface="Arial"/>
                <a:cs typeface="Arial"/>
              </a:rPr>
              <a:t>VIDYALAYA </a:t>
            </a:r>
            <a:r>
              <a:rPr lang="en-US" sz="2400" b="1" dirty="0" smtClean="0">
                <a:latin typeface="Arial"/>
                <a:cs typeface="Arial"/>
              </a:rPr>
              <a:t>SANGATHAN </a:t>
            </a:r>
          </a:p>
          <a:p>
            <a:pPr marL="12700" algn="ctr">
              <a:lnSpc>
                <a:spcPct val="100000"/>
              </a:lnSpc>
            </a:pPr>
            <a:r>
              <a:rPr lang="en-US" sz="2400" b="1" dirty="0" smtClean="0">
                <a:latin typeface="Arial"/>
                <a:cs typeface="Arial"/>
              </a:rPr>
              <a:t>DASHBOARD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88250" y="708025"/>
            <a:ext cx="10445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85" dirty="0" smtClean="0">
                <a:solidFill>
                  <a:srgbClr val="777777"/>
                </a:solidFill>
                <a:latin typeface="Arial"/>
                <a:cs typeface="Arial"/>
              </a:rPr>
              <a:t>SHAALADARPAN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92390" y="1143573"/>
            <a:ext cx="1000163" cy="199249"/>
          </a:xfrm>
          <a:custGeom>
            <a:avLst/>
            <a:gdLst/>
            <a:ahLst/>
            <a:cxnLst/>
            <a:rect l="l" t="t" r="r" b="b"/>
            <a:pathLst>
              <a:path w="1000163" h="199249">
                <a:moveTo>
                  <a:pt x="0" y="0"/>
                </a:moveTo>
                <a:lnTo>
                  <a:pt x="1000163" y="0"/>
                </a:lnTo>
                <a:lnTo>
                  <a:pt x="1000163" y="199249"/>
                </a:lnTo>
                <a:lnTo>
                  <a:pt x="0" y="199249"/>
                </a:lnTo>
                <a:lnTo>
                  <a:pt x="0" y="0"/>
                </a:lnTo>
                <a:close/>
              </a:path>
            </a:pathLst>
          </a:custGeom>
          <a:solidFill>
            <a:srgbClr val="239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83050" y="1149350"/>
            <a:ext cx="1017269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0" dirty="0" smtClean="0">
                <a:solidFill>
                  <a:srgbClr val="F6F9FB"/>
                </a:solidFill>
                <a:latin typeface="Arial"/>
                <a:cs typeface="Arial"/>
              </a:rPr>
              <a:t>Total</a:t>
            </a:r>
            <a:r>
              <a:rPr sz="1150" spc="-5" dirty="0" smtClean="0">
                <a:solidFill>
                  <a:srgbClr val="F6F9FB"/>
                </a:solidFill>
                <a:latin typeface="Arial"/>
                <a:cs typeface="Arial"/>
              </a:rPr>
              <a:t> </a:t>
            </a:r>
            <a:r>
              <a:rPr sz="1150" spc="25" dirty="0" smtClean="0">
                <a:solidFill>
                  <a:srgbClr val="F6F9FB"/>
                </a:solidFill>
                <a:latin typeface="Arial"/>
                <a:cs typeface="Arial"/>
              </a:rPr>
              <a:t>Students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84165" y="1189781"/>
            <a:ext cx="837845" cy="136773"/>
          </a:xfrm>
          <a:custGeom>
            <a:avLst/>
            <a:gdLst/>
            <a:ahLst/>
            <a:cxnLst/>
            <a:rect l="l" t="t" r="r" b="b"/>
            <a:pathLst>
              <a:path w="837845" h="136773">
                <a:moveTo>
                  <a:pt x="0" y="0"/>
                </a:moveTo>
                <a:lnTo>
                  <a:pt x="837845" y="0"/>
                </a:lnTo>
                <a:lnTo>
                  <a:pt x="837845" y="136773"/>
                </a:lnTo>
                <a:lnTo>
                  <a:pt x="0" y="136773"/>
                </a:lnTo>
                <a:lnTo>
                  <a:pt x="0" y="0"/>
                </a:lnTo>
                <a:close/>
              </a:path>
            </a:pathLst>
          </a:custGeom>
          <a:solidFill>
            <a:srgbClr val="239ED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178800" y="1193800"/>
            <a:ext cx="91122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75" dirty="0" smtClean="0">
                <a:solidFill>
                  <a:srgbClr val="F6F9FB"/>
                </a:solidFill>
                <a:latin typeface="Arial"/>
                <a:cs typeface="Arial"/>
              </a:rPr>
              <a:t>Po"</a:t>
            </a:r>
            <a:r>
              <a:rPr sz="750" spc="35" dirty="0" smtClean="0">
                <a:solidFill>
                  <a:srgbClr val="F6F9FB"/>
                </a:solidFill>
                <a:latin typeface="Arial"/>
                <a:cs typeface="Arial"/>
              </a:rPr>
              <a:t>"</a:t>
            </a:r>
            <a:r>
              <a:rPr sz="750" spc="135" dirty="0" smtClean="0">
                <a:solidFill>
                  <a:srgbClr val="CDE8F4"/>
                </a:solidFill>
                <a:latin typeface="Arial"/>
                <a:cs typeface="Arial"/>
              </a:rPr>
              <a:t>"</a:t>
            </a:r>
            <a:r>
              <a:rPr sz="750" spc="-30" dirty="0" smtClean="0">
                <a:solidFill>
                  <a:srgbClr val="CDE8F4"/>
                </a:solidFill>
                <a:latin typeface="Arial"/>
                <a:cs typeface="Arial"/>
              </a:rPr>
              <a:t>'</a:t>
            </a:r>
            <a:r>
              <a:rPr sz="750" spc="260" dirty="0" smtClean="0">
                <a:solidFill>
                  <a:srgbClr val="F6F9FB"/>
                </a:solidFill>
                <a:latin typeface="Arial"/>
                <a:cs typeface="Arial"/>
              </a:rPr>
              <a:t>•</a:t>
            </a:r>
            <a:r>
              <a:rPr sz="750" spc="-135" dirty="0" smtClean="0">
                <a:solidFill>
                  <a:srgbClr val="F6F9FB"/>
                </a:solidFill>
                <a:latin typeface="Arial"/>
                <a:cs typeface="Arial"/>
              </a:rPr>
              <a:t> </a:t>
            </a:r>
            <a:r>
              <a:rPr sz="800" spc="-15" dirty="0" smtClean="0">
                <a:solidFill>
                  <a:srgbClr val="E4E8EB"/>
                </a:solidFill>
                <a:latin typeface="Times New Roman"/>
                <a:cs typeface="Times New Roman"/>
              </a:rPr>
              <a:t>&amp;,</a:t>
            </a:r>
            <a:r>
              <a:rPr sz="800" spc="-35" dirty="0" smtClean="0">
                <a:solidFill>
                  <a:srgbClr val="E4E8EB"/>
                </a:solidFill>
                <a:latin typeface="Times New Roman"/>
                <a:cs typeface="Times New Roman"/>
              </a:rPr>
              <a:t> </a:t>
            </a:r>
            <a:r>
              <a:rPr sz="750" spc="40" dirty="0" smtClean="0">
                <a:solidFill>
                  <a:srgbClr val="E4E8EB"/>
                </a:solidFill>
                <a:latin typeface="Arial"/>
                <a:cs typeface="Arial"/>
              </a:rPr>
              <a:t>MGRMN</a:t>
            </a:r>
            <a:endParaRPr sz="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9275" y="4152900"/>
            <a:ext cx="4987925" cy="526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276600" algn="ctr">
              <a:lnSpc>
                <a:spcPct val="100000"/>
              </a:lnSpc>
            </a:pPr>
            <a:r>
              <a:rPr sz="1050" spc="30" dirty="0" smtClean="0">
                <a:solidFill>
                  <a:srgbClr val="42607C"/>
                </a:solidFill>
                <a:latin typeface="Arial"/>
                <a:cs typeface="Arial"/>
              </a:rPr>
              <a:t>School</a:t>
            </a:r>
            <a:r>
              <a:rPr sz="1050" spc="-55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40" dirty="0" smtClean="0">
                <a:solidFill>
                  <a:srgbClr val="42607C"/>
                </a:solidFill>
                <a:latin typeface="Arial"/>
                <a:cs typeface="Arial"/>
              </a:rPr>
              <a:t>wise</a:t>
            </a:r>
            <a:r>
              <a:rPr sz="1050" spc="65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-10" dirty="0" smtClean="0">
                <a:solidFill>
                  <a:srgbClr val="2F5270"/>
                </a:solidFill>
                <a:latin typeface="Arial"/>
                <a:cs typeface="Arial"/>
              </a:rPr>
              <a:t>Total</a:t>
            </a:r>
            <a:r>
              <a:rPr sz="1050" spc="20" dirty="0" smtClean="0">
                <a:solidFill>
                  <a:srgbClr val="2F5270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2607C"/>
                </a:solidFill>
                <a:latin typeface="Arial"/>
                <a:cs typeface="Arial"/>
              </a:rPr>
              <a:t>Students</a:t>
            </a:r>
            <a:endParaRPr sz="1050">
              <a:latin typeface="Arial"/>
              <a:cs typeface="Arial"/>
            </a:endParaRPr>
          </a:p>
          <a:p>
            <a:pPr marR="347345" algn="r">
              <a:lnSpc>
                <a:spcPct val="100000"/>
              </a:lnSpc>
              <a:spcBef>
                <a:spcPts val="265"/>
              </a:spcBef>
            </a:pPr>
            <a:r>
              <a:rPr sz="800" spc="-10" dirty="0" smtClean="0">
                <a:solidFill>
                  <a:srgbClr val="6D8CAC"/>
                </a:solidFill>
                <a:latin typeface="Arial"/>
                <a:cs typeface="Arial"/>
              </a:rPr>
              <a:t>C</a:t>
            </a:r>
            <a:r>
              <a:rPr sz="800" spc="-130" dirty="0" smtClean="0">
                <a:solidFill>
                  <a:srgbClr val="9EB3C8"/>
                </a:solidFill>
                <a:latin typeface="Arial"/>
                <a:cs typeface="Arial"/>
              </a:rPr>
              <a:t>l</a:t>
            </a:r>
            <a:r>
              <a:rPr sz="800" spc="0" dirty="0" smtClean="0">
                <a:solidFill>
                  <a:srgbClr val="527593"/>
                </a:solidFill>
                <a:latin typeface="Arial"/>
                <a:cs typeface="Arial"/>
              </a:rPr>
              <a:t>u</a:t>
            </a:r>
            <a:r>
              <a:rPr sz="800" spc="114" dirty="0" smtClean="0">
                <a:solidFill>
                  <a:srgbClr val="6D8CAC"/>
                </a:solidFill>
                <a:latin typeface="Arial"/>
                <a:cs typeface="Arial"/>
              </a:rPr>
              <a:t>s</a:t>
            </a:r>
            <a:r>
              <a:rPr sz="800" spc="-65" dirty="0" smtClean="0">
                <a:solidFill>
                  <a:srgbClr val="6D8CAC"/>
                </a:solidFill>
                <a:latin typeface="Arial"/>
                <a:cs typeface="Arial"/>
              </a:rPr>
              <a:t> </a:t>
            </a:r>
            <a:r>
              <a:rPr sz="800" spc="0" dirty="0" smtClean="0">
                <a:solidFill>
                  <a:srgbClr val="6D8CAC"/>
                </a:solidFill>
                <a:latin typeface="Arial"/>
                <a:cs typeface="Arial"/>
              </a:rPr>
              <a:t>o</a:t>
            </a:r>
            <a:r>
              <a:rPr sz="800" spc="45" dirty="0" smtClean="0">
                <a:solidFill>
                  <a:srgbClr val="527593"/>
                </a:solidFill>
                <a:latin typeface="Arial"/>
                <a:cs typeface="Arial"/>
              </a:rPr>
              <a:t>r:</a:t>
            </a:r>
            <a:r>
              <a:rPr sz="800" spc="-65" dirty="0" smtClean="0">
                <a:solidFill>
                  <a:srgbClr val="527593"/>
                </a:solidFill>
                <a:latin typeface="Arial"/>
                <a:cs typeface="Arial"/>
              </a:rPr>
              <a:t> </a:t>
            </a:r>
            <a:r>
              <a:rPr sz="800" spc="35" dirty="0" smtClean="0">
                <a:solidFill>
                  <a:srgbClr val="6D8CAC"/>
                </a:solidFill>
                <a:latin typeface="Arial"/>
                <a:cs typeface="Arial"/>
              </a:rPr>
              <a:t>CLU</a:t>
            </a:r>
            <a:r>
              <a:rPr sz="800" spc="-20" dirty="0" smtClean="0">
                <a:solidFill>
                  <a:srgbClr val="6D8CAC"/>
                </a:solidFill>
                <a:latin typeface="Arial"/>
                <a:cs typeface="Arial"/>
              </a:rPr>
              <a:t>S</a:t>
            </a:r>
            <a:r>
              <a:rPr sz="800" spc="25" dirty="0" smtClean="0">
                <a:solidFill>
                  <a:srgbClr val="527593"/>
                </a:solidFill>
                <a:latin typeface="Arial"/>
                <a:cs typeface="Arial"/>
              </a:rPr>
              <a:t>T</a:t>
            </a:r>
            <a:r>
              <a:rPr sz="800" spc="-15" dirty="0" smtClean="0">
                <a:solidFill>
                  <a:srgbClr val="527593"/>
                </a:solidFill>
                <a:latin typeface="Arial"/>
                <a:cs typeface="Arial"/>
              </a:rPr>
              <a:t>E</a:t>
            </a:r>
            <a:r>
              <a:rPr sz="800" spc="95" dirty="0" smtClean="0">
                <a:solidFill>
                  <a:srgbClr val="6D8CAC"/>
                </a:solidFill>
                <a:latin typeface="Arial"/>
                <a:cs typeface="Arial"/>
              </a:rPr>
              <a:t>R</a:t>
            </a:r>
            <a:r>
              <a:rPr sz="800" spc="-75" dirty="0" smtClean="0">
                <a:solidFill>
                  <a:srgbClr val="6D8CAC"/>
                </a:solidFill>
                <a:latin typeface="Arial"/>
                <a:cs typeface="Arial"/>
              </a:rPr>
              <a:t> </a:t>
            </a:r>
            <a:r>
              <a:rPr sz="800" spc="45" dirty="0" smtClean="0">
                <a:solidFill>
                  <a:srgbClr val="6D8CAC"/>
                </a:solidFill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750" spc="15" dirty="0" smtClean="0">
                <a:solidFill>
                  <a:srgbClr val="626262"/>
                </a:solidFill>
                <a:latin typeface="Arial"/>
                <a:cs typeface="Arial"/>
              </a:rPr>
              <a:t>4k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400" y="4991100"/>
            <a:ext cx="11112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22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8272" y="5051425"/>
            <a:ext cx="21209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25" spc="-1170" baseline="3703" dirty="0" smtClean="0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r>
              <a:rPr sz="1550" spc="-120" dirty="0" smtClean="0">
                <a:solidFill>
                  <a:srgbClr val="777777"/>
                </a:solidFill>
                <a:latin typeface="Arial"/>
                <a:cs typeface="Arial"/>
              </a:rPr>
              <a:t>"'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400" y="5226050"/>
            <a:ext cx="274320" cy="212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82" baseline="-22222" dirty="0" smtClean="0">
                <a:solidFill>
                  <a:srgbClr val="898989"/>
                </a:solidFill>
                <a:latin typeface="Times New Roman"/>
                <a:cs typeface="Times New Roman"/>
              </a:rPr>
              <a:t>;; </a:t>
            </a:r>
            <a:r>
              <a:rPr sz="1500" spc="-82" baseline="-22222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750" spc="15" dirty="0" smtClean="0">
                <a:solidFill>
                  <a:srgbClr val="777777"/>
                </a:solidFill>
                <a:latin typeface="Arial"/>
                <a:cs typeface="Arial"/>
              </a:rPr>
              <a:t>2k</a:t>
            </a:r>
            <a:endParaRPr sz="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9829" y="5365750"/>
            <a:ext cx="18224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935" dirty="0" smtClean="0">
                <a:solidFill>
                  <a:srgbClr val="898989"/>
                </a:solidFill>
                <a:latin typeface="Arial"/>
                <a:cs typeface="Arial"/>
              </a:rPr>
              <a:t>"</a:t>
            </a:r>
            <a:r>
              <a:rPr sz="850" i="1" spc="280" dirty="0" smtClean="0">
                <a:solidFill>
                  <a:srgbClr val="898989"/>
                </a:solidFill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7825" y="5549900"/>
            <a:ext cx="132080" cy="95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" i="1" spc="60" dirty="0" smtClean="0">
                <a:solidFill>
                  <a:srgbClr val="898989"/>
                </a:solidFill>
                <a:latin typeface="Arial"/>
                <a:cs typeface="Arial"/>
              </a:rPr>
              <a:t>&lt;f</a:t>
            </a:r>
            <a:r>
              <a:rPr sz="550" i="1" spc="50" dirty="0" smtClean="0">
                <a:solidFill>
                  <a:srgbClr val="898989"/>
                </a:solidFill>
                <a:latin typeface="Arial"/>
                <a:cs typeface="Arial"/>
              </a:rPr>
              <a:t>)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9275" y="5962650"/>
            <a:ext cx="13271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65" dirty="0" smtClean="0">
                <a:solidFill>
                  <a:srgbClr val="626262"/>
                </a:solidFill>
                <a:latin typeface="Arial"/>
                <a:cs typeface="Arial"/>
              </a:rPr>
              <a:t>Ok</a:t>
            </a:r>
            <a:endParaRPr sz="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0350" y="1476375"/>
            <a:ext cx="155257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 smtClean="0">
                <a:solidFill>
                  <a:srgbClr val="42607C"/>
                </a:solidFill>
                <a:latin typeface="Arial"/>
                <a:cs typeface="Arial"/>
              </a:rPr>
              <a:t>Zone</a:t>
            </a:r>
            <a:r>
              <a:rPr sz="1050" spc="-5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2607C"/>
                </a:solidFill>
                <a:latin typeface="Arial"/>
                <a:cs typeface="Arial"/>
              </a:rPr>
              <a:t>wise</a:t>
            </a:r>
            <a:r>
              <a:rPr sz="1050" spc="-5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-130" dirty="0" smtClean="0">
                <a:solidFill>
                  <a:srgbClr val="2F5270"/>
                </a:solidFill>
                <a:latin typeface="Arial"/>
                <a:cs typeface="Arial"/>
              </a:rPr>
              <a:t>T</a:t>
            </a:r>
            <a:r>
              <a:rPr sz="1050" spc="25" dirty="0" smtClean="0">
                <a:solidFill>
                  <a:srgbClr val="527593"/>
                </a:solidFill>
                <a:latin typeface="Arial"/>
                <a:cs typeface="Arial"/>
              </a:rPr>
              <a:t>ot</a:t>
            </a:r>
            <a:r>
              <a:rPr sz="1050" spc="-30" dirty="0" smtClean="0">
                <a:solidFill>
                  <a:srgbClr val="527593"/>
                </a:solidFill>
                <a:latin typeface="Arial"/>
                <a:cs typeface="Arial"/>
              </a:rPr>
              <a:t>a</a:t>
            </a:r>
            <a:r>
              <a:rPr sz="1050" spc="135" dirty="0" smtClean="0">
                <a:solidFill>
                  <a:srgbClr val="2F5270"/>
                </a:solidFill>
                <a:latin typeface="Arial"/>
                <a:cs typeface="Arial"/>
              </a:rPr>
              <a:t>l</a:t>
            </a:r>
            <a:r>
              <a:rPr sz="1050" spc="-140" dirty="0" smtClean="0">
                <a:solidFill>
                  <a:srgbClr val="2F5270"/>
                </a:solidFill>
                <a:latin typeface="Arial"/>
                <a:cs typeface="Arial"/>
              </a:rPr>
              <a:t> </a:t>
            </a:r>
            <a:r>
              <a:rPr sz="1050" spc="5" dirty="0" smtClean="0">
                <a:solidFill>
                  <a:srgbClr val="42607C"/>
                </a:solidFill>
                <a:latin typeface="Arial"/>
                <a:cs typeface="Arial"/>
              </a:rPr>
              <a:t>Students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35675" y="1476375"/>
            <a:ext cx="1672589" cy="318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spc="10" dirty="0" smtClean="0">
                <a:solidFill>
                  <a:srgbClr val="42607C"/>
                </a:solidFill>
                <a:latin typeface="Arial"/>
                <a:cs typeface="Arial"/>
              </a:rPr>
              <a:t>Region</a:t>
            </a:r>
            <a:r>
              <a:rPr sz="1050" spc="-10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42607C"/>
                </a:solidFill>
                <a:latin typeface="Arial"/>
                <a:cs typeface="Arial"/>
              </a:rPr>
              <a:t>wise</a:t>
            </a:r>
            <a:r>
              <a:rPr sz="1050" spc="-5" dirty="0" smtClean="0">
                <a:solidFill>
                  <a:srgbClr val="42607C"/>
                </a:solidFill>
                <a:latin typeface="Arial"/>
                <a:cs typeface="Arial"/>
              </a:rPr>
              <a:t> </a:t>
            </a:r>
            <a:r>
              <a:rPr sz="1050" spc="-130" dirty="0" smtClean="0">
                <a:solidFill>
                  <a:srgbClr val="2F5270"/>
                </a:solidFill>
                <a:latin typeface="Arial"/>
                <a:cs typeface="Arial"/>
              </a:rPr>
              <a:t>T</a:t>
            </a:r>
            <a:r>
              <a:rPr sz="1050" spc="25" dirty="0" smtClean="0">
                <a:solidFill>
                  <a:srgbClr val="527593"/>
                </a:solidFill>
                <a:latin typeface="Arial"/>
                <a:cs typeface="Arial"/>
              </a:rPr>
              <a:t>ot</a:t>
            </a:r>
            <a:r>
              <a:rPr sz="1050" spc="-30" dirty="0" smtClean="0">
                <a:solidFill>
                  <a:srgbClr val="527593"/>
                </a:solidFill>
                <a:latin typeface="Arial"/>
                <a:cs typeface="Arial"/>
              </a:rPr>
              <a:t>a</a:t>
            </a:r>
            <a:r>
              <a:rPr sz="1050" spc="135" dirty="0" smtClean="0">
                <a:solidFill>
                  <a:srgbClr val="2F5270"/>
                </a:solidFill>
                <a:latin typeface="Arial"/>
                <a:cs typeface="Arial"/>
              </a:rPr>
              <a:t>l</a:t>
            </a:r>
            <a:r>
              <a:rPr sz="1050" spc="-140" dirty="0" smtClean="0">
                <a:solidFill>
                  <a:srgbClr val="2F5270"/>
                </a:solidFill>
                <a:latin typeface="Arial"/>
                <a:cs typeface="Arial"/>
              </a:rPr>
              <a:t> </a:t>
            </a:r>
            <a:r>
              <a:rPr sz="1050" spc="10" dirty="0" smtClean="0">
                <a:solidFill>
                  <a:srgbClr val="42607C"/>
                </a:solidFill>
                <a:latin typeface="Arial"/>
                <a:cs typeface="Arial"/>
              </a:rPr>
              <a:t>Students</a:t>
            </a:r>
            <a:endParaRPr sz="1050">
              <a:latin typeface="Arial"/>
              <a:cs typeface="Arial"/>
            </a:endParaRPr>
          </a:p>
          <a:p>
            <a:pPr marL="31115" algn="ctr">
              <a:lnSpc>
                <a:spcPct val="100000"/>
              </a:lnSpc>
              <a:spcBef>
                <a:spcPts val="190"/>
              </a:spcBef>
            </a:pPr>
            <a:r>
              <a:rPr sz="800" spc="-50" dirty="0" smtClean="0">
                <a:solidFill>
                  <a:srgbClr val="527593"/>
                </a:solidFill>
                <a:latin typeface="Arial"/>
                <a:cs typeface="Arial"/>
              </a:rPr>
              <a:t>Z</a:t>
            </a:r>
            <a:r>
              <a:rPr sz="800" spc="-50" dirty="0" smtClean="0">
                <a:solidFill>
                  <a:srgbClr val="6D8CAC"/>
                </a:solidFill>
                <a:latin typeface="Arial"/>
                <a:cs typeface="Arial"/>
              </a:rPr>
              <a:t>o.1</a:t>
            </a:r>
            <a:r>
              <a:rPr sz="800" spc="-5" dirty="0" smtClean="0">
                <a:solidFill>
                  <a:srgbClr val="6D8CAC"/>
                </a:solidFill>
                <a:latin typeface="Arial"/>
                <a:cs typeface="Arial"/>
              </a:rPr>
              <a:t>e</a:t>
            </a:r>
            <a:r>
              <a:rPr sz="800" spc="220" dirty="0" smtClean="0">
                <a:solidFill>
                  <a:srgbClr val="527593"/>
                </a:solidFill>
                <a:latin typeface="Arial"/>
                <a:cs typeface="Arial"/>
              </a:rPr>
              <a:t>.</a:t>
            </a:r>
            <a:r>
              <a:rPr sz="800" spc="5" dirty="0" smtClean="0">
                <a:solidFill>
                  <a:srgbClr val="6D8CAC"/>
                </a:solidFill>
                <a:latin typeface="Arial"/>
                <a:cs typeface="Arial"/>
              </a:rPr>
              <a:t>S</a:t>
            </a:r>
            <a:r>
              <a:rPr sz="800" spc="-50" dirty="0" smtClean="0">
                <a:solidFill>
                  <a:srgbClr val="6D8CAC"/>
                </a:solidFill>
                <a:latin typeface="Arial"/>
                <a:cs typeface="Arial"/>
              </a:rPr>
              <a:t>O</a:t>
            </a:r>
            <a:r>
              <a:rPr sz="800" spc="15" dirty="0" smtClean="0">
                <a:solidFill>
                  <a:srgbClr val="527593"/>
                </a:solidFill>
                <a:latin typeface="Arial"/>
                <a:cs typeface="Arial"/>
              </a:rPr>
              <a:t>U</a:t>
            </a:r>
            <a:r>
              <a:rPr sz="800" spc="-50" dirty="0" smtClean="0">
                <a:solidFill>
                  <a:srgbClr val="527593"/>
                </a:solidFill>
                <a:latin typeface="Arial"/>
                <a:cs typeface="Arial"/>
              </a:rPr>
              <a:t>T</a:t>
            </a:r>
            <a:r>
              <a:rPr sz="800" spc="180" dirty="0" smtClean="0">
                <a:solidFill>
                  <a:srgbClr val="6D8CAC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3675" y="1838325"/>
            <a:ext cx="473709" cy="2336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894"/>
              </a:lnSpc>
            </a:pPr>
            <a:r>
              <a:rPr sz="750" spc="105" dirty="0" smtClean="0">
                <a:solidFill>
                  <a:srgbClr val="898989"/>
                </a:solidFill>
                <a:latin typeface="Arial"/>
                <a:cs typeface="Arial"/>
              </a:rPr>
              <a:t>C:</a:t>
            </a:r>
            <a:r>
              <a:rPr sz="750" spc="125" dirty="0" smtClean="0">
                <a:solidFill>
                  <a:srgbClr val="898989"/>
                </a:solidFill>
                <a:latin typeface="Arial"/>
                <a:cs typeface="Arial"/>
              </a:rPr>
              <a:t>N</a:t>
            </a:r>
            <a:r>
              <a:rPr sz="750" spc="-15" dirty="0" smtClean="0">
                <a:solidFill>
                  <a:srgbClr val="626262"/>
                </a:solidFill>
                <a:latin typeface="Arial"/>
                <a:cs typeface="Arial"/>
              </a:rPr>
              <a:t>TRAL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850"/>
              </a:lnSpc>
            </a:pPr>
            <a:r>
              <a:rPr sz="850" spc="-55" dirty="0" smtClean="0">
                <a:solidFill>
                  <a:srgbClr val="777777"/>
                </a:solidFill>
                <a:latin typeface="Arial"/>
                <a:cs typeface="Arial"/>
              </a:rPr>
              <a:t>4"!.852</a:t>
            </a:r>
            <a:endParaRPr sz="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45125" y="1838325"/>
            <a:ext cx="280035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35" dirty="0" smtClean="0">
                <a:solidFill>
                  <a:srgbClr val="777777"/>
                </a:solidFill>
                <a:latin typeface="Arial"/>
                <a:cs typeface="Arial"/>
              </a:rPr>
              <a:t>;'5:100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7700" y="2149475"/>
            <a:ext cx="368300" cy="21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 smtClean="0">
                <a:solidFill>
                  <a:srgbClr val="777777"/>
                </a:solidFill>
                <a:latin typeface="Arial"/>
                <a:cs typeface="Arial"/>
              </a:rPr>
              <a:t>SOUTH</a:t>
            </a:r>
            <a:endParaRPr sz="700">
              <a:latin typeface="Arial"/>
              <a:cs typeface="Arial"/>
            </a:endParaRPr>
          </a:p>
          <a:p>
            <a:pPr marL="22225">
              <a:lnSpc>
                <a:spcPts val="750"/>
              </a:lnSpc>
            </a:pPr>
            <a:r>
              <a:rPr sz="700" spc="15" dirty="0" smtClean="0">
                <a:solidFill>
                  <a:srgbClr val="626262"/>
                </a:solidFill>
                <a:latin typeface="Arial"/>
                <a:cs typeface="Arial"/>
              </a:rPr>
              <a:t>12</a:t>
            </a:r>
            <a:r>
              <a:rPr sz="700" spc="-90" dirty="0" smtClean="0">
                <a:solidFill>
                  <a:srgbClr val="626262"/>
                </a:solidFill>
                <a:latin typeface="Arial"/>
                <a:cs typeface="Arial"/>
              </a:rPr>
              <a:t>8</a:t>
            </a:r>
            <a:r>
              <a:rPr sz="700" spc="-140" dirty="0" smtClean="0">
                <a:solidFill>
                  <a:srgbClr val="AEAEAE"/>
                </a:solidFill>
                <a:latin typeface="Arial"/>
                <a:cs typeface="Arial"/>
              </a:rPr>
              <a:t>,</a:t>
            </a:r>
            <a:r>
              <a:rPr sz="700" spc="35" dirty="0" smtClean="0">
                <a:solidFill>
                  <a:srgbClr val="777777"/>
                </a:solidFill>
                <a:latin typeface="Arial"/>
                <a:cs typeface="Arial"/>
              </a:rPr>
              <a:t>621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30925" y="2127250"/>
            <a:ext cx="32004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60" dirty="0" smtClean="0">
                <a:solidFill>
                  <a:srgbClr val="777777"/>
                </a:solidFill>
                <a:latin typeface="Times New Roman"/>
                <a:cs typeface="Times New Roman"/>
              </a:rPr>
              <a:t>56605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83200" y="2232025"/>
            <a:ext cx="438784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 smtClean="0">
                <a:solidFill>
                  <a:srgbClr val="777777"/>
                </a:solidFill>
                <a:latin typeface="Arial"/>
                <a:cs typeface="Arial"/>
              </a:rPr>
              <a:t>g</a:t>
            </a:r>
            <a:r>
              <a:rPr sz="1400" spc="9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00" spc="3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5()3()()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273675" y="2409825"/>
            <a:ext cx="1212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i="1" dirty="0" smtClean="0">
                <a:solidFill>
                  <a:srgbClr val="777777"/>
                </a:solidFill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92725" y="2549525"/>
            <a:ext cx="11557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75" dirty="0" smtClean="0">
                <a:solidFill>
                  <a:srgbClr val="898989"/>
                </a:solidFill>
                <a:latin typeface="Times New Roman"/>
                <a:cs typeface="Times New Roman"/>
              </a:rPr>
              <a:t>;: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675" y="2727325"/>
            <a:ext cx="453390" cy="242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990" dirty="0" smtClean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2325" spc="-82" baseline="7168" dirty="0" smtClean="0">
                <a:solidFill>
                  <a:srgbClr val="777777"/>
                </a:solidFill>
                <a:latin typeface="Arial"/>
                <a:cs typeface="Arial"/>
              </a:rPr>
              <a:t>"</a:t>
            </a:r>
            <a:r>
              <a:rPr sz="1350" spc="-135" dirty="0" smtClean="0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sz="1350" spc="155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750" spc="-45" dirty="0" smtClean="0">
                <a:solidFill>
                  <a:srgbClr val="777777"/>
                </a:solidFill>
                <a:latin typeface="Arial"/>
                <a:cs typeface="Arial"/>
              </a:rPr>
              <a:t>?</a:t>
            </a:r>
            <a:r>
              <a:rPr sz="750" spc="25" dirty="0" smtClean="0">
                <a:solidFill>
                  <a:srgbClr val="9E9E9E"/>
                </a:solidFill>
                <a:latin typeface="Arial"/>
                <a:cs typeface="Arial"/>
              </a:rPr>
              <a:t>5</a:t>
            </a:r>
            <a:r>
              <a:rPr sz="750" spc="-55" dirty="0" smtClean="0">
                <a:solidFill>
                  <a:srgbClr val="777777"/>
                </a:solidFill>
                <a:latin typeface="Arial"/>
                <a:cs typeface="Arial"/>
              </a:rPr>
              <a:t>:100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16750" y="2257425"/>
            <a:ext cx="1501775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88440" algn="l"/>
              </a:tabLst>
            </a:pPr>
            <a:r>
              <a:rPr sz="900" spc="-65" dirty="0" smtClean="0">
                <a:solidFill>
                  <a:srgbClr val="626262"/>
                </a:solidFill>
                <a:latin typeface="Times New Roman"/>
                <a:cs typeface="Times New Roman"/>
              </a:rPr>
              <a:t>4t•</a:t>
            </a:r>
            <a:r>
              <a:rPr sz="900" spc="-15" dirty="0" smtClean="0">
                <a:solidFill>
                  <a:srgbClr val="626262"/>
                </a:solidFill>
                <a:latin typeface="Times New Roman"/>
                <a:cs typeface="Times New Roman"/>
              </a:rPr>
              <a:t>.</a:t>
            </a:r>
            <a:r>
              <a:rPr sz="900" spc="-35" dirty="0" smtClean="0">
                <a:solidFill>
                  <a:srgbClr val="898989"/>
                </a:solidFill>
                <a:latin typeface="Times New Roman"/>
                <a:cs typeface="Times New Roman"/>
              </a:rPr>
              <a:t>098 </a:t>
            </a:r>
            <a:r>
              <a:rPr sz="900" spc="9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u="sng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93050" y="2825750"/>
            <a:ext cx="326390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u="sng" spc="45" dirty="0" smtClean="0">
                <a:solidFill>
                  <a:srgbClr val="777777"/>
                </a:solidFill>
                <a:latin typeface="Arial"/>
                <a:cs typeface="Arial"/>
              </a:rPr>
              <a:t>22</a:t>
            </a:r>
            <a:r>
              <a:rPr sz="700" spc="-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00" spc="50" dirty="0" smtClean="0">
                <a:solidFill>
                  <a:srgbClr val="898989"/>
                </a:solidFill>
                <a:latin typeface="Arial"/>
                <a:cs typeface="Arial"/>
              </a:rPr>
              <a:t>918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07300" y="3257550"/>
            <a:ext cx="29273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1700" dirty="0" smtClean="0">
                <a:solidFill>
                  <a:srgbClr val="C6CFDA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45475" y="3292475"/>
            <a:ext cx="19113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425" dirty="0" smtClean="0">
                <a:solidFill>
                  <a:srgbClr val="C3BFC1"/>
                </a:solidFill>
                <a:latin typeface="Arial"/>
                <a:cs typeface="Arial"/>
              </a:rPr>
              <a:t>'-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35050" y="2330450"/>
            <a:ext cx="313055" cy="233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35" dirty="0" smtClean="0">
                <a:solidFill>
                  <a:srgbClr val="777777"/>
                </a:solidFill>
                <a:latin typeface="Arial"/>
                <a:cs typeface="Arial"/>
              </a:rPr>
              <a:t>EAST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spc="30" dirty="0" smtClean="0">
                <a:solidFill>
                  <a:srgbClr val="626262"/>
                </a:solidFill>
                <a:latin typeface="Arial"/>
                <a:cs typeface="Arial"/>
              </a:rPr>
              <a:t>ti7./U2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45150" y="3308350"/>
            <a:ext cx="91440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4100" y="3419475"/>
            <a:ext cx="502920" cy="222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900"/>
              </a:lnSpc>
              <a:tabLst>
                <a:tab pos="402590" algn="l"/>
              </a:tabLst>
            </a:pPr>
            <a:r>
              <a:rPr sz="750" spc="80" dirty="0" smtClean="0">
                <a:solidFill>
                  <a:srgbClr val="777777"/>
                </a:solidFill>
                <a:latin typeface="Times New Roman"/>
                <a:cs typeface="Times New Roman"/>
              </a:rPr>
              <a:t>Vil:</a:t>
            </a:r>
            <a:r>
              <a:rPr sz="750" spc="5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750" spc="60" dirty="0" smtClean="0">
                <a:solidFill>
                  <a:srgbClr val="777777"/>
                </a:solidFill>
                <a:latin typeface="Times New Roman"/>
                <a:cs typeface="Times New Roman"/>
              </a:rPr>
              <a:t>l	</a:t>
            </a:r>
            <a:r>
              <a:rPr sz="750" spc="-45" dirty="0" smtClean="0">
                <a:solidFill>
                  <a:srgbClr val="A3ED93"/>
                </a:solidFill>
                <a:latin typeface="Times New Roman"/>
                <a:cs typeface="Times New Roman"/>
              </a:rPr>
              <a:t>_,-</a:t>
            </a:r>
            <a:endParaRPr sz="750">
              <a:latin typeface="Times New Roman"/>
              <a:cs typeface="Times New Roman"/>
            </a:endParaRPr>
          </a:p>
          <a:p>
            <a:pPr marL="22225">
              <a:lnSpc>
                <a:spcPts val="750"/>
              </a:lnSpc>
            </a:pPr>
            <a:r>
              <a:rPr sz="750" spc="-10" dirty="0" smtClean="0">
                <a:solidFill>
                  <a:srgbClr val="626262"/>
                </a:solidFill>
                <a:latin typeface="Times New Roman"/>
                <a:cs typeface="Times New Roman"/>
              </a:rPr>
              <a:t>1n'</a:t>
            </a:r>
            <a:r>
              <a:rPr sz="750" spc="-100" dirty="0" smtClean="0">
                <a:solidFill>
                  <a:srgbClr val="626262"/>
                </a:solidFill>
                <a:latin typeface="Times New Roman"/>
                <a:cs typeface="Times New Roman"/>
              </a:rPr>
              <a:t>&gt;</a:t>
            </a:r>
            <a:r>
              <a:rPr sz="750" spc="35" dirty="0" smtClean="0">
                <a:solidFill>
                  <a:srgbClr val="9E9E9E"/>
                </a:solidFill>
                <a:latin typeface="Times New Roman"/>
                <a:cs typeface="Times New Roman"/>
              </a:rPr>
              <a:t>,</a:t>
            </a:r>
            <a:r>
              <a:rPr sz="750" spc="90" dirty="0" smtClean="0">
                <a:solidFill>
                  <a:srgbClr val="777777"/>
                </a:solidFill>
                <a:latin typeface="Times New Roman"/>
                <a:cs typeface="Times New Roman"/>
              </a:rPr>
              <a:t>9M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78525" y="3448050"/>
            <a:ext cx="613410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0" dirty="0" smtClean="0">
                <a:solidFill>
                  <a:srgbClr val="898989"/>
                </a:solidFill>
                <a:latin typeface="Arial"/>
                <a:cs typeface="Arial"/>
              </a:rPr>
              <a:t>SA\IGALORE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40550" y="3438525"/>
            <a:ext cx="431800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70" dirty="0" smtClean="0">
                <a:solidFill>
                  <a:srgbClr val="898989"/>
                </a:solidFill>
                <a:latin typeface="Arial"/>
                <a:cs typeface="Arial"/>
              </a:rPr>
              <a:t>C</a:t>
            </a:r>
            <a:r>
              <a:rPr sz="750" spc="25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750" spc="60" dirty="0" smtClean="0">
                <a:solidFill>
                  <a:srgbClr val="898989"/>
                </a:solidFill>
                <a:latin typeface="Arial"/>
                <a:cs typeface="Arial"/>
              </a:rPr>
              <a:t>ENNA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50175" y="3448050"/>
            <a:ext cx="59944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-65" dirty="0" smtClean="0">
                <a:solidFill>
                  <a:srgbClr val="777777"/>
                </a:solidFill>
                <a:latin typeface="Times New Roman"/>
                <a:cs typeface="Times New Roman"/>
              </a:rPr>
              <a:t>ERI\AJ&lt;Ul..AIVI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87675" y="3663950"/>
            <a:ext cx="367030" cy="219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85"/>
              </a:lnSpc>
            </a:pPr>
            <a:r>
              <a:rPr sz="700" spc="30" dirty="0" smtClean="0">
                <a:solidFill>
                  <a:srgbClr val="777777"/>
                </a:solidFill>
                <a:latin typeface="Arial"/>
                <a:cs typeface="Arial"/>
              </a:rPr>
              <a:t>NORTH</a:t>
            </a:r>
            <a:endParaRPr sz="700">
              <a:latin typeface="Arial"/>
              <a:cs typeface="Arial"/>
            </a:endParaRPr>
          </a:p>
          <a:p>
            <a:pPr marL="22225">
              <a:lnSpc>
                <a:spcPts val="844"/>
              </a:lnSpc>
            </a:pPr>
            <a:r>
              <a:rPr sz="900" spc="-45" dirty="0" smtClean="0">
                <a:solidFill>
                  <a:srgbClr val="898989"/>
                </a:solidFill>
                <a:latin typeface="Times New Roman"/>
                <a:cs typeface="Times New Roman"/>
              </a:rPr>
              <a:t>12</a:t>
            </a:r>
            <a:r>
              <a:rPr sz="900" spc="-75" dirty="0" smtClean="0">
                <a:solidFill>
                  <a:srgbClr val="898989"/>
                </a:solidFill>
                <a:latin typeface="Times New Roman"/>
                <a:cs typeface="Times New Roman"/>
              </a:rPr>
              <a:t>7</a:t>
            </a:r>
            <a:r>
              <a:rPr sz="900" spc="-80" dirty="0" smtClean="0">
                <a:solidFill>
                  <a:srgbClr val="AEAEAE"/>
                </a:solidFill>
                <a:latin typeface="Times New Roman"/>
                <a:cs typeface="Times New Roman"/>
              </a:rPr>
              <a:t>,</a:t>
            </a:r>
            <a:r>
              <a:rPr sz="900" spc="-45" dirty="0" smtClean="0">
                <a:solidFill>
                  <a:srgbClr val="777777"/>
                </a:solidFill>
                <a:latin typeface="Times New Roman"/>
                <a:cs typeface="Times New Roman"/>
              </a:rPr>
              <a:t>63£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902075" y="3838575"/>
            <a:ext cx="12065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solidFill>
                  <a:srgbClr val="9E9E9E"/>
                </a:solidFill>
                <a:latin typeface="Times New Roman"/>
                <a:cs typeface="Times New Roman"/>
              </a:rPr>
              <a:t>.:!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113957" y="3759200"/>
            <a:ext cx="2096770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1875" dirty="0" smtClean="0">
                <a:solidFill>
                  <a:srgbClr val="FB9395"/>
                </a:solidFill>
                <a:latin typeface="Times New Roman"/>
                <a:cs typeface="Times New Roman"/>
              </a:rPr>
              <a:t>.</a:t>
            </a:r>
            <a:r>
              <a:rPr sz="850" spc="-5" dirty="0" smtClean="0">
                <a:solidFill>
                  <a:srgbClr val="3D3A3A"/>
                </a:solidFill>
                <a:latin typeface="Times New Roman"/>
                <a:cs typeface="Times New Roman"/>
              </a:rPr>
              <a:t>Region!:'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07258" y="5237906"/>
            <a:ext cx="1741526" cy="138608"/>
          </a:xfrm>
          <a:custGeom>
            <a:avLst/>
            <a:gdLst/>
            <a:ahLst/>
            <a:cxnLst/>
            <a:rect l="l" t="t" r="r" b="b"/>
            <a:pathLst>
              <a:path w="1741526" h="138608">
                <a:moveTo>
                  <a:pt x="0" y="0"/>
                </a:moveTo>
                <a:lnTo>
                  <a:pt x="1741526" y="0"/>
                </a:lnTo>
                <a:lnTo>
                  <a:pt x="1741526" y="138608"/>
                </a:lnTo>
                <a:lnTo>
                  <a:pt x="0" y="138608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01975" y="5241925"/>
            <a:ext cx="1774189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 smtClean="0">
                <a:solidFill>
                  <a:srgbClr val="F6F9FB"/>
                </a:solidFill>
                <a:latin typeface="Arial"/>
                <a:cs typeface="Arial"/>
              </a:rPr>
              <a:t>KENC</a:t>
            </a:r>
            <a:r>
              <a:rPr sz="800" spc="-40" dirty="0" smtClean="0">
                <a:solidFill>
                  <a:srgbClr val="F6F9FB"/>
                </a:solidFill>
                <a:latin typeface="Arial"/>
                <a:cs typeface="Arial"/>
              </a:rPr>
              <a:t>R</a:t>
            </a:r>
            <a:r>
              <a:rPr sz="800" spc="-200" dirty="0" smtClean="0">
                <a:solidFill>
                  <a:srgbClr val="C3BFC1"/>
                </a:solidFill>
                <a:latin typeface="Arial"/>
                <a:cs typeface="Arial"/>
              </a:rPr>
              <a:t>I</a:t>
            </a:r>
            <a:r>
              <a:rPr sz="800" spc="-15" dirty="0" smtClean="0">
                <a:solidFill>
                  <a:srgbClr val="E4E8EB"/>
                </a:solidFill>
                <a:latin typeface="Arial"/>
                <a:cs typeface="Arial"/>
              </a:rPr>
              <a:t>Y/1</a:t>
            </a:r>
            <a:r>
              <a:rPr sz="800" spc="-125" dirty="0" smtClean="0">
                <a:solidFill>
                  <a:srgbClr val="E4E8EB"/>
                </a:solidFill>
                <a:latin typeface="Arial"/>
                <a:cs typeface="Arial"/>
              </a:rPr>
              <a:t> </a:t>
            </a:r>
            <a:r>
              <a:rPr sz="800" spc="-65" dirty="0" smtClean="0">
                <a:solidFill>
                  <a:srgbClr val="E4E8EB"/>
                </a:solidFill>
                <a:latin typeface="Arial"/>
                <a:cs typeface="Arial"/>
              </a:rPr>
              <a:t>V</a:t>
            </a:r>
            <a:r>
              <a:rPr sz="800" spc="-200" dirty="0" smtClean="0">
                <a:solidFill>
                  <a:srgbClr val="C3BFC1"/>
                </a:solidFill>
                <a:latin typeface="Arial"/>
                <a:cs typeface="Arial"/>
              </a:rPr>
              <a:t>I</a:t>
            </a:r>
            <a:r>
              <a:rPr sz="800" spc="35" dirty="0" smtClean="0">
                <a:solidFill>
                  <a:srgbClr val="E4E8EB"/>
                </a:solidFill>
                <a:latin typeface="Arial"/>
                <a:cs typeface="Arial"/>
              </a:rPr>
              <a:t>DY/</a:t>
            </a:r>
            <a:r>
              <a:rPr sz="800" spc="45" dirty="0" smtClean="0">
                <a:solidFill>
                  <a:srgbClr val="E4E8EB"/>
                </a:solidFill>
                <a:latin typeface="Arial"/>
                <a:cs typeface="Arial"/>
              </a:rPr>
              <a:t>\</a:t>
            </a:r>
            <a:r>
              <a:rPr sz="800" spc="-75" dirty="0" smtClean="0">
                <a:solidFill>
                  <a:srgbClr val="C6CFDA"/>
                </a:solidFill>
                <a:latin typeface="Arial"/>
                <a:cs typeface="Arial"/>
              </a:rPr>
              <a:t>L</a:t>
            </a:r>
            <a:r>
              <a:rPr sz="800" spc="5" dirty="0" smtClean="0">
                <a:solidFill>
                  <a:srgbClr val="E4E8EB"/>
                </a:solidFill>
                <a:latin typeface="Arial"/>
                <a:cs typeface="Arial"/>
              </a:rPr>
              <a:t>/\V/1</a:t>
            </a:r>
            <a:r>
              <a:rPr sz="800" spc="-114" dirty="0" smtClean="0">
                <a:solidFill>
                  <a:srgbClr val="E4E8EB"/>
                </a:solidFill>
                <a:latin typeface="Arial"/>
                <a:cs typeface="Arial"/>
              </a:rPr>
              <a:t> </a:t>
            </a:r>
            <a:r>
              <a:rPr sz="800" spc="35" dirty="0" smtClean="0">
                <a:solidFill>
                  <a:srgbClr val="E4E8EB"/>
                </a:solidFill>
                <a:latin typeface="Arial"/>
                <a:cs typeface="Arial"/>
              </a:rPr>
              <a:t>DO</a:t>
            </a:r>
            <a:r>
              <a:rPr sz="800" spc="0" dirty="0" smtClean="0">
                <a:solidFill>
                  <a:srgbClr val="E4E8EB"/>
                </a:solidFill>
                <a:latin typeface="Arial"/>
                <a:cs typeface="Arial"/>
              </a:rPr>
              <a:t>N</a:t>
            </a:r>
            <a:r>
              <a:rPr sz="800" spc="-5" dirty="0" smtClean="0">
                <a:solidFill>
                  <a:srgbClr val="C3BFC1"/>
                </a:solidFill>
                <a:latin typeface="Arial"/>
                <a:cs typeface="Arial"/>
              </a:rPr>
              <a:t>I</a:t>
            </a:r>
            <a:r>
              <a:rPr sz="800" spc="20" dirty="0" smtClean="0">
                <a:solidFill>
                  <a:srgbClr val="E4E8EB"/>
                </a:solidFill>
                <a:latin typeface="Arial"/>
                <a:cs typeface="Arial"/>
              </a:rPr>
              <a:t>MI\l/11</a:t>
            </a:r>
            <a:endParaRPr sz="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40225" y="6521450"/>
            <a:ext cx="75882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195" dirty="0" smtClean="0">
                <a:solidFill>
                  <a:srgbClr val="28FB82"/>
                </a:solidFill>
                <a:latin typeface="Arial"/>
                <a:cs typeface="Arial"/>
              </a:rPr>
              <a:t>•</a:t>
            </a:r>
            <a:r>
              <a:rPr sz="850" spc="25" dirty="0" smtClean="0">
                <a:solidFill>
                  <a:srgbClr val="626262"/>
                </a:solidFill>
                <a:latin typeface="Arial"/>
                <a:cs typeface="Arial"/>
              </a:rPr>
              <a:t>V</a:t>
            </a:r>
            <a:r>
              <a:rPr sz="850" spc="-45" dirty="0" smtClean="0">
                <a:solidFill>
                  <a:srgbClr val="626262"/>
                </a:solidFill>
                <a:latin typeface="Arial"/>
                <a:cs typeface="Arial"/>
              </a:rPr>
              <a:t>i</a:t>
            </a:r>
            <a:r>
              <a:rPr sz="850" spc="20" dirty="0" smtClean="0">
                <a:solidFill>
                  <a:srgbClr val="3D3A3A"/>
                </a:solidFill>
                <a:latin typeface="Arial"/>
                <a:cs typeface="Arial"/>
              </a:rPr>
              <a:t>dvalavas</a:t>
            </a:r>
            <a:endParaRPr sz="8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83000" y="5616575"/>
            <a:ext cx="1019175" cy="390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00" b="1" spc="650" dirty="0" smtClean="0">
                <a:solidFill>
                  <a:srgbClr val="28FB82"/>
                </a:solidFill>
                <a:latin typeface="Arial"/>
                <a:cs typeface="Arial"/>
              </a:rPr>
              <a:t>I</a:t>
            </a:r>
            <a:r>
              <a:rPr sz="2500" b="1" spc="595" dirty="0" smtClean="0">
                <a:solidFill>
                  <a:srgbClr val="28FB82"/>
                </a:solidFill>
                <a:latin typeface="Arial"/>
                <a:cs typeface="Arial"/>
              </a:rPr>
              <a:t>IIIII</a:t>
            </a:r>
            <a:endParaRPr sz="25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58825" y="5921375"/>
            <a:ext cx="797496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>
              <a:lnSpc>
                <a:spcPct val="100000"/>
              </a:lnSpc>
            </a:pPr>
            <a:r>
              <a:rPr sz="850" spc="10" dirty="0" smtClean="0">
                <a:solidFill>
                  <a:srgbClr val="49EF97"/>
                </a:solidFill>
                <a:latin typeface="Times New Roman"/>
                <a:cs typeface="Times New Roman"/>
              </a:rPr>
              <a:t>,..J"IW't...J-o...JII,.JL_..II.,.J-lWL.J'I...-II,.JL,..J-1-"L.-1  </a:t>
            </a:r>
            <a:r>
              <a:rPr sz="850" spc="90" dirty="0" smtClean="0">
                <a:solidFill>
                  <a:srgbClr val="49EF97"/>
                </a:solidFill>
                <a:latin typeface="Times New Roman"/>
                <a:cs typeface="Times New Roman"/>
              </a:rPr>
              <a:t> </a:t>
            </a:r>
            <a:r>
              <a:rPr sz="850" spc="45" dirty="0" smtClean="0">
                <a:solidFill>
                  <a:srgbClr val="1C1A23"/>
                </a:solidFill>
                <a:latin typeface="Times New Roman"/>
                <a:cs typeface="Times New Roman"/>
              </a:rPr>
              <a:t>S</a:t>
            </a:r>
            <a:r>
              <a:rPr sz="850" spc="-195" dirty="0" smtClean="0">
                <a:latin typeface="Times New Roman"/>
                <a:cs typeface="Times New Roman"/>
              </a:rPr>
              <a:t>L</a:t>
            </a:r>
            <a:r>
              <a:rPr sz="850" spc="-125" dirty="0" smtClean="0">
                <a:latin typeface="Times New Roman"/>
                <a:cs typeface="Times New Roman"/>
              </a:rPr>
              <a:t>;</a:t>
            </a:r>
            <a:r>
              <a:rPr sz="850" spc="20" dirty="0" smtClean="0">
                <a:solidFill>
                  <a:srgbClr val="1C1A23"/>
                </a:solidFill>
                <a:latin typeface="Times New Roman"/>
                <a:cs typeface="Times New Roman"/>
              </a:rPr>
              <a:t>h</a:t>
            </a:r>
            <a:r>
              <a:rPr sz="850" spc="20" dirty="0" smtClean="0">
                <a:latin typeface="Times New Roman"/>
                <a:cs typeface="Times New Roman"/>
              </a:rPr>
              <a:t>u</a:t>
            </a:r>
            <a:r>
              <a:rPr sz="850" spc="20" dirty="0" smtClean="0">
                <a:solidFill>
                  <a:srgbClr val="1C1A23"/>
                </a:solidFill>
                <a:latin typeface="Times New Roman"/>
                <a:cs typeface="Times New Roman"/>
              </a:rPr>
              <a:t>u</a:t>
            </a:r>
            <a:r>
              <a:rPr sz="850" spc="-60" dirty="0" smtClean="0">
                <a:solidFill>
                  <a:srgbClr val="540000"/>
                </a:solidFill>
                <a:latin typeface="Times New Roman"/>
                <a:cs typeface="Times New Roman"/>
              </a:rPr>
              <a:t>l</a:t>
            </a:r>
            <a:r>
              <a:rPr sz="850" spc="55" dirty="0" smtClean="0">
                <a:solidFill>
                  <a:srgbClr val="540000"/>
                </a:solidFill>
                <a:latin typeface="Times New Roman"/>
                <a:cs typeface="Times New Roman"/>
              </a:rPr>
              <a:t> </a:t>
            </a:r>
            <a:r>
              <a:rPr sz="850" spc="-20" dirty="0" smtClean="0">
                <a:solidFill>
                  <a:srgbClr val="1C1A23"/>
                </a:solidFill>
                <a:latin typeface="Times New Roman"/>
                <a:cs typeface="Times New Roman"/>
              </a:rPr>
              <a:t>w</a:t>
            </a:r>
            <a:r>
              <a:rPr sz="850" spc="-20" dirty="0" smtClean="0">
                <a:solidFill>
                  <a:srgbClr val="540000"/>
                </a:solidFill>
                <a:latin typeface="Times New Roman"/>
                <a:cs typeface="Times New Roman"/>
              </a:rPr>
              <a:t>i</a:t>
            </a:r>
            <a:r>
              <a:rPr sz="850" spc="-55" dirty="0" smtClean="0">
                <a:solidFill>
                  <a:srgbClr val="0A0C1F"/>
                </a:solidFill>
                <a:latin typeface="Times New Roman"/>
                <a:cs typeface="Times New Roman"/>
              </a:rPr>
              <a:t>:</a:t>
            </a:r>
            <a:r>
              <a:rPr sz="850" spc="-150" dirty="0" smtClean="0">
                <a:solidFill>
                  <a:srgbClr val="0A0C1F"/>
                </a:solidFill>
                <a:latin typeface="Times New Roman"/>
                <a:cs typeface="Times New Roman"/>
              </a:rPr>
              <a:t>s</a:t>
            </a:r>
            <a:r>
              <a:rPr sz="850" spc="135" dirty="0" smtClean="0">
                <a:solidFill>
                  <a:srgbClr val="263146"/>
                </a:solidFill>
                <a:latin typeface="Times New Roman"/>
                <a:cs typeface="Times New Roman"/>
              </a:rPr>
              <a:t>e</a:t>
            </a:r>
            <a:r>
              <a:rPr sz="850" spc="-60" dirty="0" smtClean="0">
                <a:solidFill>
                  <a:srgbClr val="263146"/>
                </a:solidFill>
                <a:latin typeface="Times New Roman"/>
                <a:cs typeface="Times New Roman"/>
              </a:rPr>
              <a:t> </a:t>
            </a:r>
            <a:r>
              <a:rPr sz="850" spc="-155" dirty="0" smtClean="0">
                <a:solidFill>
                  <a:srgbClr val="3D3A3A"/>
                </a:solidFill>
                <a:latin typeface="Times New Roman"/>
                <a:cs typeface="Times New Roman"/>
              </a:rPr>
              <a:t>T</a:t>
            </a:r>
            <a:r>
              <a:rPr sz="850" spc="15" dirty="0" smtClean="0">
                <a:solidFill>
                  <a:srgbClr val="1C1A23"/>
                </a:solidFill>
                <a:latin typeface="Times New Roman"/>
                <a:cs typeface="Times New Roman"/>
              </a:rPr>
              <a:t>u</a:t>
            </a:r>
            <a:r>
              <a:rPr sz="850" spc="-130" dirty="0" smtClean="0">
                <a:solidFill>
                  <a:srgbClr val="1C1A23"/>
                </a:solidFill>
                <a:latin typeface="Times New Roman"/>
                <a:cs typeface="Times New Roman"/>
              </a:rPr>
              <a:t> </a:t>
            </a:r>
            <a:r>
              <a:rPr sz="850" spc="-20" dirty="0" smtClean="0">
                <a:latin typeface="Times New Roman"/>
                <a:cs typeface="Times New Roman"/>
              </a:rPr>
              <a:t>l</a:t>
            </a:r>
            <a:r>
              <a:rPr sz="850" spc="65" dirty="0" smtClean="0">
                <a:solidFill>
                  <a:srgbClr val="1C1A23"/>
                </a:solidFill>
                <a:latin typeface="Times New Roman"/>
                <a:cs typeface="Times New Roman"/>
              </a:rPr>
              <a:t>a</a:t>
            </a:r>
            <a:r>
              <a:rPr sz="850" spc="-60" dirty="0" smtClean="0">
                <a:solidFill>
                  <a:srgbClr val="00004D"/>
                </a:solidFill>
                <a:latin typeface="Times New Roman"/>
                <a:cs typeface="Times New Roman"/>
              </a:rPr>
              <a:t>l</a:t>
            </a:r>
            <a:r>
              <a:rPr sz="850" spc="55" dirty="0" smtClean="0">
                <a:solidFill>
                  <a:srgbClr val="00004D"/>
                </a:solidFill>
                <a:latin typeface="Times New Roman"/>
                <a:cs typeface="Times New Roman"/>
              </a:rPr>
              <a:t> </a:t>
            </a:r>
            <a:r>
              <a:rPr sz="850" spc="45" dirty="0" smtClean="0">
                <a:solidFill>
                  <a:srgbClr val="1C1A23"/>
                </a:solidFill>
                <a:latin typeface="Times New Roman"/>
                <a:cs typeface="Times New Roman"/>
              </a:rPr>
              <a:t>S</a:t>
            </a:r>
            <a:r>
              <a:rPr sz="850" spc="-20" dirty="0" smtClean="0">
                <a:latin typeface="Times New Roman"/>
                <a:cs typeface="Times New Roman"/>
              </a:rPr>
              <a:t>l</a:t>
            </a:r>
            <a:r>
              <a:rPr sz="850" spc="20" dirty="0" smtClean="0">
                <a:solidFill>
                  <a:srgbClr val="3D3A3A"/>
                </a:solidFill>
                <a:latin typeface="Times New Roman"/>
                <a:cs typeface="Times New Roman"/>
              </a:rPr>
              <a:t>u</a:t>
            </a:r>
            <a:r>
              <a:rPr sz="850" spc="95" dirty="0" smtClean="0">
                <a:latin typeface="Times New Roman"/>
                <a:cs typeface="Times New Roman"/>
              </a:rPr>
              <a:t>d</a:t>
            </a:r>
            <a:r>
              <a:rPr sz="850" spc="-95" dirty="0" smtClean="0">
                <a:solidFill>
                  <a:srgbClr val="1C1A23"/>
                </a:solidFill>
                <a:latin typeface="Times New Roman"/>
                <a:cs typeface="Times New Roman"/>
              </a:rPr>
              <a:t>t</a:t>
            </a:r>
            <a:r>
              <a:rPr sz="850" spc="5" dirty="0" smtClean="0">
                <a:solidFill>
                  <a:srgbClr val="3D3A3A"/>
                </a:solidFill>
                <a:latin typeface="Times New Roman"/>
                <a:cs typeface="Times New Roman"/>
              </a:rPr>
              <a:t>m</a:t>
            </a:r>
            <a:r>
              <a:rPr sz="850" spc="-140" dirty="0" smtClean="0">
                <a:solidFill>
                  <a:srgbClr val="3D3A3A"/>
                </a:solidFill>
                <a:latin typeface="Times New Roman"/>
                <a:cs typeface="Times New Roman"/>
              </a:rPr>
              <a:t> </a:t>
            </a:r>
            <a:r>
              <a:rPr sz="850" spc="-20" dirty="0" smtClean="0">
                <a:latin typeface="Times New Roman"/>
                <a:cs typeface="Times New Roman"/>
              </a:rPr>
              <a:t>l</a:t>
            </a:r>
            <a:r>
              <a:rPr sz="850" spc="-20" dirty="0" smtClean="0">
                <a:solidFill>
                  <a:srgbClr val="1C1A23"/>
                </a:solidFill>
                <a:latin typeface="Times New Roman"/>
                <a:cs typeface="Times New Roman"/>
              </a:rPr>
              <a:t>:s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0059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0067   </a:t>
            </a:r>
            <a:r>
              <a:rPr sz="750" spc="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0060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55" dirty="0" smtClean="0">
                <a:solidFill>
                  <a:srgbClr val="777777"/>
                </a:solidFill>
                <a:latin typeface="Arial"/>
                <a:cs typeface="Arial"/>
              </a:rPr>
              <a:t>009'    </a:t>
            </a:r>
            <a:r>
              <a:rPr sz="750" spc="-5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0074   </a:t>
            </a:r>
            <a:r>
              <a:rPr sz="750" spc="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10" dirty="0" smtClean="0">
                <a:solidFill>
                  <a:srgbClr val="777777"/>
                </a:solidFill>
                <a:latin typeface="Arial"/>
                <a:cs typeface="Arial"/>
              </a:rPr>
              <a:t>J073    </a:t>
            </a:r>
            <a:r>
              <a:rPr sz="750" spc="-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-10" dirty="0" smtClean="0">
                <a:solidFill>
                  <a:srgbClr val="777777"/>
                </a:solidFill>
                <a:latin typeface="Arial"/>
                <a:cs typeface="Arial"/>
              </a:rPr>
              <a:t>C093   </a:t>
            </a:r>
            <a:r>
              <a:rPr sz="750" spc="3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0092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626262"/>
                </a:solidFill>
                <a:latin typeface="Arial"/>
                <a:cs typeface="Arial"/>
              </a:rPr>
              <a:t>0054   </a:t>
            </a:r>
            <a:r>
              <a:rPr sz="750" spc="2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750" spc="-15" dirty="0" smtClean="0">
                <a:solidFill>
                  <a:srgbClr val="777777"/>
                </a:solidFill>
                <a:latin typeface="Arial"/>
                <a:cs typeface="Arial"/>
              </a:rPr>
              <a:t>00!':0    </a:t>
            </a:r>
            <a:r>
              <a:rPr sz="750" spc="-10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-15" dirty="0" smtClean="0">
                <a:solidFill>
                  <a:srgbClr val="898989"/>
                </a:solidFill>
                <a:latin typeface="Arial"/>
                <a:cs typeface="Arial"/>
              </a:rPr>
              <a:t>[</a:t>
            </a:r>
            <a:r>
              <a:rPr sz="750" spc="-10" dirty="0" smtClean="0">
                <a:solidFill>
                  <a:srgbClr val="898989"/>
                </a:solidFill>
                <a:latin typeface="Arial"/>
                <a:cs typeface="Arial"/>
              </a:rPr>
              <a:t>)</a:t>
            </a:r>
            <a:r>
              <a:rPr sz="750" spc="-20" dirty="0" smtClean="0">
                <a:solidFill>
                  <a:srgbClr val="898989"/>
                </a:solidFill>
                <a:latin typeface="Arial"/>
                <a:cs typeface="Arial"/>
              </a:rPr>
              <a:t>J?</a:t>
            </a:r>
            <a:r>
              <a:rPr sz="750" spc="0" dirty="0" smtClean="0">
                <a:solidFill>
                  <a:srgbClr val="898989"/>
                </a:solidFill>
                <a:latin typeface="Arial"/>
                <a:cs typeface="Arial"/>
              </a:rPr>
              <a:t>'</a:t>
            </a:r>
            <a:r>
              <a:rPr sz="750" spc="50" dirty="0" smtClean="0">
                <a:solidFill>
                  <a:srgbClr val="626262"/>
                </a:solidFill>
                <a:latin typeface="Arial"/>
                <a:cs typeface="Arial"/>
              </a:rPr>
              <a:t>1   </a:t>
            </a:r>
            <a:r>
              <a:rPr sz="750" spc="-30" dirty="0" smtClean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0058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-5" dirty="0" smtClean="0">
                <a:solidFill>
                  <a:srgbClr val="777777"/>
                </a:solidFill>
                <a:latin typeface="Arial"/>
                <a:cs typeface="Arial"/>
              </a:rPr>
              <a:t>D097   </a:t>
            </a:r>
            <a:r>
              <a:rPr sz="750" spc="1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0085    </a:t>
            </a:r>
            <a:r>
              <a:rPr sz="750" spc="-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10" dirty="0" smtClean="0">
                <a:solidFill>
                  <a:srgbClr val="777777"/>
                </a:solidFill>
                <a:latin typeface="Arial"/>
                <a:cs typeface="Arial"/>
              </a:rPr>
              <a:t>0051   </a:t>
            </a:r>
            <a:r>
              <a:rPr sz="750" spc="7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0053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0066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0080   </a:t>
            </a:r>
            <a:r>
              <a:rPr sz="750" spc="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0086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55" dirty="0" smtClean="0">
                <a:solidFill>
                  <a:srgbClr val="898989"/>
                </a:solidFill>
                <a:latin typeface="Arial"/>
                <a:cs typeface="Arial"/>
              </a:rPr>
              <a:t>006'    </a:t>
            </a:r>
            <a:r>
              <a:rPr sz="750" spc="-50" dirty="0" smtClean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0075   </a:t>
            </a:r>
            <a:r>
              <a:rPr sz="750" spc="3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0052   </a:t>
            </a:r>
            <a:r>
              <a:rPr sz="750" spc="2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0079   </a:t>
            </a:r>
            <a:r>
              <a:rPr sz="750" spc="9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750" spc="25" dirty="0" smtClean="0">
                <a:solidFill>
                  <a:srgbClr val="777777"/>
                </a:solidFill>
                <a:latin typeface="Arial"/>
                <a:cs typeface="Arial"/>
              </a:rPr>
              <a:t>0068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816975" y="6076950"/>
            <a:ext cx="249554" cy="1263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 smtClean="0">
                <a:solidFill>
                  <a:srgbClr val="626262"/>
                </a:solidFill>
                <a:latin typeface="Arial"/>
                <a:cs typeface="Arial"/>
              </a:rPr>
              <a:t>0</a:t>
            </a:r>
            <a:r>
              <a:rPr sz="750" spc="20" dirty="0" smtClean="0">
                <a:solidFill>
                  <a:srgbClr val="898989"/>
                </a:solidFill>
                <a:latin typeface="Arial"/>
                <a:cs typeface="Arial"/>
              </a:rPr>
              <a:t>098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30275" y="6172200"/>
            <a:ext cx="7969250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55090" algn="l"/>
              </a:tabLst>
            </a:pPr>
            <a:r>
              <a:rPr sz="900" spc="-50" dirty="0" smtClean="0">
                <a:solidFill>
                  <a:srgbClr val="777777"/>
                </a:solidFill>
                <a:latin typeface="Times New Roman"/>
                <a:cs typeface="Times New Roman"/>
              </a:rPr>
              <a:t>C098    </a:t>
            </a:r>
            <a:r>
              <a:rPr sz="900" spc="-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0076   </a:t>
            </a:r>
            <a:r>
              <a:rPr sz="900" spc="-4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0072   </a:t>
            </a:r>
            <a:r>
              <a:rPr sz="900" spc="3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220" dirty="0" smtClean="0">
                <a:solidFill>
                  <a:srgbClr val="777777"/>
                </a:solidFill>
                <a:latin typeface="Times New Roman"/>
                <a:cs typeface="Times New Roman"/>
              </a:rPr>
              <a:t>OOSo€	</a:t>
            </a:r>
            <a:r>
              <a:rPr sz="900" spc="-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0062   </a:t>
            </a:r>
            <a:r>
              <a:rPr sz="900" spc="-4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15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0054   </a:t>
            </a:r>
            <a:r>
              <a:rPr sz="900" spc="-2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5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0095   </a:t>
            </a:r>
            <a:r>
              <a:rPr sz="900" spc="-6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5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0089   </a:t>
            </a:r>
            <a:r>
              <a:rPr sz="900" spc="-4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0090   </a:t>
            </a:r>
            <a:r>
              <a:rPr sz="900" spc="-2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0056   </a:t>
            </a:r>
            <a:r>
              <a:rPr sz="900" spc="-4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0070   </a:t>
            </a:r>
            <a:r>
              <a:rPr sz="900" spc="-2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5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0078   </a:t>
            </a:r>
            <a:r>
              <a:rPr sz="900" spc="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5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0055   </a:t>
            </a:r>
            <a:r>
              <a:rPr sz="900" spc="-6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5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</a:t>
            </a:r>
            <a:r>
              <a:rPr sz="900" spc="5" dirty="0" smtClean="0">
                <a:solidFill>
                  <a:srgbClr val="777777"/>
                </a:solidFill>
                <a:latin typeface="Times New Roman"/>
                <a:cs typeface="Times New Roman"/>
              </a:rPr>
              <a:t>5</a:t>
            </a:r>
            <a:r>
              <a:rPr sz="900" spc="-10" dirty="0" smtClean="0">
                <a:solidFill>
                  <a:srgbClr val="9E9E9E"/>
                </a:solidFill>
                <a:latin typeface="Times New Roman"/>
                <a:cs typeface="Times New Roman"/>
              </a:rPr>
              <a:t>7   </a:t>
            </a:r>
            <a:r>
              <a:rPr sz="900" spc="-70" dirty="0" smtClean="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sz="900" spc="-155" dirty="0" smtClean="0">
                <a:solidFill>
                  <a:srgbClr val="777777"/>
                </a:solidFill>
                <a:latin typeface="Times New Roman"/>
                <a:cs typeface="Times New Roman"/>
              </a:rPr>
              <a:t>OC-81   </a:t>
            </a:r>
            <a:r>
              <a:rPr sz="900" spc="8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J084   </a:t>
            </a:r>
            <a:r>
              <a:rPr sz="900" spc="5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55" dirty="0" smtClean="0">
                <a:solidFill>
                  <a:srgbClr val="777777"/>
                </a:solidFill>
                <a:latin typeface="Times New Roman"/>
                <a:cs typeface="Times New Roman"/>
              </a:rPr>
              <a:t>C094   </a:t>
            </a:r>
            <a:r>
              <a:rPr sz="900" spc="-3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80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008&lt;·   </a:t>
            </a:r>
            <a:r>
              <a:rPr sz="900" spc="-65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777777"/>
                </a:solidFill>
                <a:latin typeface="Times New Roman"/>
                <a:cs typeface="Times New Roman"/>
              </a:rPr>
              <a:t>0059   </a:t>
            </a:r>
            <a:r>
              <a:rPr sz="900" spc="-40" dirty="0" smtClean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900" spc="-110" dirty="0" smtClean="0">
                <a:solidFill>
                  <a:srgbClr val="898989"/>
                </a:solidFill>
                <a:latin typeface="Times New Roman"/>
                <a:cs typeface="Times New Roman"/>
              </a:rPr>
              <a:t>OOe7   </a:t>
            </a:r>
            <a:r>
              <a:rPr sz="900" spc="-2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898989"/>
                </a:solidFill>
                <a:latin typeface="Times New Roman"/>
                <a:cs typeface="Times New Roman"/>
              </a:rPr>
              <a:t>OJ65   </a:t>
            </a:r>
            <a:r>
              <a:rPr sz="900" spc="-6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10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0077   </a:t>
            </a:r>
            <a:r>
              <a:rPr sz="900" spc="-4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-245" dirty="0" smtClean="0">
                <a:solidFill>
                  <a:srgbClr val="C3BFC1"/>
                </a:solidFill>
                <a:latin typeface="Times New Roman"/>
                <a:cs typeface="Times New Roman"/>
              </a:rPr>
              <a:t>•</a:t>
            </a:r>
            <a:r>
              <a:rPr sz="900" spc="-70" dirty="0" smtClean="0">
                <a:solidFill>
                  <a:srgbClr val="898989"/>
                </a:solidFill>
                <a:latin typeface="Times New Roman"/>
                <a:cs typeface="Times New Roman"/>
              </a:rPr>
              <a:t>Jo)82   </a:t>
            </a:r>
            <a:r>
              <a:rPr sz="900" spc="-10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9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0053</a:t>
            </a:r>
            <a:endParaRPr sz="900">
              <a:latin typeface="Times New Roman"/>
              <a:cs typeface="Times New Roman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867400" y="2319337"/>
          <a:ext cx="1119186" cy="1158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362"/>
                <a:gridCol w="309562"/>
                <a:gridCol w="85725"/>
                <a:gridCol w="490537"/>
              </a:tblGrid>
              <a:tr h="78581"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8ACA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5">
                      <a:solidFill>
                        <a:srgbClr val="D4AFA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92918">
                <a:tc rowSpan="2">
                  <a:txBody>
                    <a:bodyPr/>
                    <a:lstStyle/>
                    <a:p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7625">
                      <a:solidFill>
                        <a:srgbClr val="FB9393"/>
                      </a:solidFill>
                      <a:prstDash val="solid"/>
                    </a:lnR>
                    <a:lnT w="9525">
                      <a:solidFill>
                        <a:srgbClr val="D8ACAC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25"/>
                        </a:lnSpc>
                      </a:pPr>
                      <a:r>
                        <a:rPr sz="1450" dirty="0" smtClean="0">
                          <a:solidFill>
                            <a:srgbClr val="C6CFDA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7625">
                      <a:solidFill>
                        <a:srgbClr val="FB93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 cap="flat" cmpd="sng" algn="ctr">
                      <a:solidFill>
                        <a:srgbClr val="D4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DBA8A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47625">
                      <a:solidFill>
                        <a:srgbClr val="FB9393"/>
                      </a:solidFill>
                      <a:prstDash val="solid"/>
                    </a:lnR>
                    <a:lnT w="9525">
                      <a:solidFill>
                        <a:srgbClr val="D4AFAF"/>
                      </a:solidFill>
                      <a:prstDash val="solid"/>
                    </a:lnT>
                    <a:lnB w="9525">
                      <a:solidFill>
                        <a:srgbClr val="DBA8A8"/>
                      </a:solidFill>
                      <a:prstDash val="solid"/>
                    </a:lnB>
                  </a:tcPr>
                </a:tc>
              </a:tr>
              <a:tr h="4905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47625">
                      <a:solidFill>
                        <a:srgbClr val="FB9393"/>
                      </a:solidFill>
                      <a:prstDash val="solid"/>
                    </a:lnR>
                    <a:lnT w="9525">
                      <a:solidFill>
                        <a:srgbClr val="D8ACAC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47625">
                      <a:solidFill>
                        <a:srgbClr val="FB9393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BA8A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sz="850" dirty="0" smtClean="0">
                          <a:solidFill>
                            <a:srgbClr val="C3BFC1"/>
                          </a:solidFill>
                          <a:latin typeface="Arial"/>
                          <a:cs typeface="Arial"/>
                        </a:rPr>
                        <a:t>'-</a:t>
                      </a:r>
                      <a:endParaRPr sz="85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7625">
                      <a:solidFill>
                        <a:srgbClr val="FB9393"/>
                      </a:solidFill>
                      <a:prstDash val="solid"/>
                    </a:lnR>
                    <a:lnT w="9525">
                      <a:solidFill>
                        <a:srgbClr val="DBA8A8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/>
          <a:srcRect l="19546" t="53125" r="6077" b="8333"/>
          <a:stretch/>
        </p:blipFill>
        <p:spPr>
          <a:xfrm>
            <a:off x="111125" y="3956945"/>
            <a:ext cx="8910885" cy="28194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62298" t="29165" r="6076" b="32292"/>
          <a:stretch/>
        </p:blipFill>
        <p:spPr>
          <a:xfrm>
            <a:off x="5105400" y="1154907"/>
            <a:ext cx="4114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57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5653" y="600202"/>
            <a:ext cx="640080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61230" algn="l"/>
              </a:tabLst>
            </a:pP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School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Expe</a:t>
            </a:r>
            <a:r>
              <a:rPr sz="3600" b="1" spc="5" dirty="0" smtClean="0">
                <a:latin typeface="Arial"/>
                <a:cs typeface="Arial"/>
              </a:rPr>
              <a:t>r</a:t>
            </a:r>
            <a:r>
              <a:rPr sz="3600" b="1" spc="0" dirty="0" smtClean="0">
                <a:latin typeface="Arial"/>
                <a:cs typeface="Arial"/>
              </a:rPr>
              <a:t>t</a:t>
            </a:r>
            <a:r>
              <a:rPr lang="en-US" sz="3600" b="1" spc="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System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6452" y="1818132"/>
            <a:ext cx="6928611" cy="4582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304" y="1929638"/>
            <a:ext cx="4324858" cy="2860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5696" y="1130300"/>
            <a:ext cx="3425825" cy="423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Stud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5696" y="1561846"/>
            <a:ext cx="3587750" cy="146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Student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e.g.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Name,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Class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Parent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Relatives</a:t>
            </a:r>
            <a:r>
              <a:rPr sz="1600" spc="-3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hool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P</a:t>
            </a:r>
            <a:r>
              <a:rPr sz="1600" spc="-130" dirty="0" smtClean="0">
                <a:latin typeface="Arial"/>
                <a:cs typeface="Arial"/>
              </a:rPr>
              <a:t>T</a:t>
            </a: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-9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Meet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ngs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ts val="1905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Events </a:t>
            </a:r>
            <a:r>
              <a:rPr sz="1600" spc="-15" dirty="0" smtClean="0">
                <a:latin typeface="Arial"/>
                <a:cs typeface="Arial"/>
              </a:rPr>
              <a:t>&amp;</a:t>
            </a:r>
            <a:r>
              <a:rPr sz="1600" spc="-95" dirty="0" smtClean="0">
                <a:latin typeface="Arial"/>
                <a:cs typeface="Arial"/>
              </a:rPr>
              <a:t> </a:t>
            </a:r>
            <a:r>
              <a:rPr sz="1600" spc="-40" dirty="0" smtClean="0">
                <a:latin typeface="Arial"/>
                <a:cs typeface="Arial"/>
              </a:rPr>
              <a:t>A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ds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5696" y="3264534"/>
            <a:ext cx="3183255" cy="1661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Ex</a:t>
            </a:r>
            <a:r>
              <a:rPr sz="2800" spc="-15" dirty="0" smtClean="0">
                <a:latin typeface="Arial"/>
                <a:cs typeface="Arial"/>
              </a:rPr>
              <a:t>aminat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Exam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Rules </a:t>
            </a:r>
            <a:r>
              <a:rPr sz="1600" spc="-5" dirty="0" smtClean="0">
                <a:latin typeface="Arial"/>
                <a:cs typeface="Arial"/>
              </a:rPr>
              <a:t>/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Po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icy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CCE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Exam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hedu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Result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Entry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by Sub</a:t>
            </a:r>
            <a:r>
              <a:rPr sz="1600" spc="0" dirty="0" smtClean="0">
                <a:latin typeface="Arial"/>
                <a:cs typeface="Arial"/>
              </a:rPr>
              <a:t>j</a:t>
            </a:r>
            <a:r>
              <a:rPr sz="1600" spc="-10" dirty="0" smtClean="0">
                <a:latin typeface="Arial"/>
                <a:cs typeface="Arial"/>
              </a:rPr>
              <a:t>ect</a:t>
            </a:r>
            <a:r>
              <a:rPr sz="1600" spc="-40" dirty="0" smtClean="0">
                <a:latin typeface="Arial"/>
                <a:cs typeface="Arial"/>
              </a:rPr>
              <a:t> </a:t>
            </a: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ea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hers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Result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Entry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5696" y="5215890"/>
            <a:ext cx="3872229" cy="1173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Attend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Daily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Class</a:t>
            </a:r>
            <a:r>
              <a:rPr sz="1600" spc="-9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Negat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ve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by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Class</a:t>
            </a:r>
            <a:r>
              <a:rPr sz="1600" spc="-45" dirty="0" smtClean="0">
                <a:latin typeface="Arial"/>
                <a:cs typeface="Arial"/>
              </a:rPr>
              <a:t> </a:t>
            </a: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ea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hers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Auto comp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lation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– Daily </a:t>
            </a:r>
            <a:r>
              <a:rPr sz="1600" spc="-5" dirty="0" smtClean="0">
                <a:latin typeface="Arial"/>
                <a:cs typeface="Arial"/>
              </a:rPr>
              <a:t>/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Month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y </a:t>
            </a:r>
            <a:r>
              <a:rPr sz="1600" spc="-5" dirty="0" smtClean="0">
                <a:latin typeface="Arial"/>
                <a:cs typeface="Arial"/>
              </a:rPr>
              <a:t>/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erm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1365503"/>
            <a:ext cx="29718" cy="4637290"/>
          </a:xfrm>
          <a:custGeom>
            <a:avLst/>
            <a:gdLst/>
            <a:ahLst/>
            <a:cxnLst/>
            <a:rect l="l" t="t" r="r" b="b"/>
            <a:pathLst>
              <a:path w="29718" h="4637290">
                <a:moveTo>
                  <a:pt x="29718" y="0"/>
                </a:moveTo>
                <a:lnTo>
                  <a:pt x="0" y="463729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653" y="1304925"/>
            <a:ext cx="468757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Sch</a:t>
            </a:r>
            <a:r>
              <a:rPr sz="2800" spc="-15" dirty="0" smtClean="0">
                <a:latin typeface="Arial"/>
                <a:cs typeface="Arial"/>
              </a:rPr>
              <a:t>ool </a:t>
            </a:r>
            <a:r>
              <a:rPr sz="2800" spc="-20" dirty="0" smtClean="0">
                <a:latin typeface="Arial"/>
                <a:cs typeface="Arial"/>
              </a:rPr>
              <a:t>Ex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2347" y="1756536"/>
            <a:ext cx="456691" cy="0"/>
          </a:xfrm>
          <a:custGeom>
            <a:avLst/>
            <a:gdLst/>
            <a:ahLst/>
            <a:cxnLst/>
            <a:rect l="l" t="t" r="r" b="b"/>
            <a:pathLst>
              <a:path w="456691">
                <a:moveTo>
                  <a:pt x="45669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3124200"/>
            <a:ext cx="8253730" cy="171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lang="en-US" sz="4000" b="1" spc="-95" dirty="0" smtClean="0">
                <a:latin typeface="Arial"/>
                <a:cs typeface="Arial"/>
              </a:rPr>
              <a:t>One of the </a:t>
            </a:r>
            <a:r>
              <a:rPr sz="4000" b="1" spc="-95" dirty="0" smtClean="0">
                <a:latin typeface="Arial"/>
                <a:cs typeface="Arial"/>
              </a:rPr>
              <a:t>W</a:t>
            </a:r>
            <a:r>
              <a:rPr sz="4000" b="1" spc="-20" dirty="0" smtClean="0">
                <a:latin typeface="Arial"/>
                <a:cs typeface="Arial"/>
              </a:rPr>
              <a:t>orld</a:t>
            </a:r>
            <a:r>
              <a:rPr sz="4000" b="1" spc="-120" dirty="0" smtClean="0">
                <a:latin typeface="Arial"/>
                <a:cs typeface="Arial"/>
              </a:rPr>
              <a:t>’</a:t>
            </a:r>
            <a:r>
              <a:rPr sz="4000" b="1" spc="-20" dirty="0" smtClean="0">
                <a:latin typeface="Arial"/>
                <a:cs typeface="Arial"/>
              </a:rPr>
              <a:t>s</a:t>
            </a:r>
            <a:r>
              <a:rPr sz="4000" b="1" spc="-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largest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lang="en-US" sz="4000" b="1" spc="15" dirty="0" smtClean="0">
                <a:latin typeface="Arial"/>
                <a:cs typeface="Arial"/>
              </a:rPr>
              <a:t>chain of schools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971549" y="182422"/>
            <a:ext cx="1619251" cy="1189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144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304" y="1929638"/>
            <a:ext cx="4324858" cy="2860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585" rIns="0" bIns="0" rtlCol="0">
            <a:noAutofit/>
          </a:bodyPr>
          <a:lstStyle/>
          <a:p>
            <a:pPr marL="4974590">
              <a:lnSpc>
                <a:spcPts val="2855"/>
              </a:lnSpc>
            </a:pPr>
            <a:r>
              <a:rPr sz="2400" spc="-9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imetab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4309" y="1136396"/>
            <a:ext cx="3244215" cy="4827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Class</a:t>
            </a:r>
            <a:r>
              <a:rPr sz="1600" spc="-60" dirty="0" smtClean="0">
                <a:latin typeface="Arial"/>
                <a:cs typeface="Arial"/>
              </a:rPr>
              <a:t> </a:t>
            </a:r>
            <a:r>
              <a:rPr sz="1600" spc="-7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imetab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ea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her</a:t>
            </a:r>
            <a:r>
              <a:rPr sz="1600" spc="-30" dirty="0" smtClean="0">
                <a:latin typeface="Arial"/>
                <a:cs typeface="Arial"/>
              </a:rPr>
              <a:t> </a:t>
            </a:r>
            <a:r>
              <a:rPr sz="1600" spc="-7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imetab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Substitution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0"/>
              </a:spcBef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Li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rary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Record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Boo</a:t>
            </a:r>
            <a:r>
              <a:rPr sz="1600" spc="-5" dirty="0" smtClean="0">
                <a:latin typeface="Arial"/>
                <a:cs typeface="Arial"/>
              </a:rPr>
              <a:t>k</a:t>
            </a:r>
            <a:r>
              <a:rPr sz="1600" spc="-10" dirty="0" smtClean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Issue –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Return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3"/>
              </a:spcBef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Empl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yee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Personal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&amp;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30" dirty="0" smtClean="0">
                <a:latin typeface="Arial"/>
                <a:cs typeface="Arial"/>
              </a:rPr>
              <a:t>f</a:t>
            </a:r>
            <a:r>
              <a:rPr sz="1600" spc="-10" dirty="0" smtClean="0">
                <a:latin typeface="Arial"/>
                <a:cs typeface="Arial"/>
              </a:rPr>
              <a:t>ficial 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(Biometrics)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Health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40" dirty="0" smtClean="0">
                <a:latin typeface="Arial"/>
                <a:cs typeface="Arial"/>
              </a:rPr>
              <a:t>A</a:t>
            </a:r>
            <a:r>
              <a:rPr sz="1600" spc="-30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a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ds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&amp; </a:t>
            </a:r>
            <a:r>
              <a:rPr sz="1600" spc="-10" dirty="0" smtClean="0">
                <a:latin typeface="Arial"/>
                <a:cs typeface="Arial"/>
              </a:rPr>
              <a:t>Recognit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7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rain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ngs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&amp;</a:t>
            </a:r>
            <a:r>
              <a:rPr sz="1600" spc="5" dirty="0" smtClean="0">
                <a:latin typeface="Arial"/>
                <a:cs typeface="Arial"/>
              </a:rPr>
              <a:t> </a:t>
            </a:r>
            <a:r>
              <a:rPr sz="1600" spc="-35" dirty="0" smtClean="0">
                <a:latin typeface="Arial"/>
                <a:cs typeface="Arial"/>
              </a:rPr>
              <a:t>W</a:t>
            </a:r>
            <a:r>
              <a:rPr sz="1600" spc="-10" dirty="0" smtClean="0">
                <a:latin typeface="Arial"/>
                <a:cs typeface="Arial"/>
              </a:rPr>
              <a:t>ork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hopts</a:t>
            </a:r>
            <a:r>
              <a:rPr sz="1600" spc="2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79"/>
              </a:spcBef>
              <a:buFont typeface="Arial"/>
              <a:buChar char="•"/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yroll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Monthly Sala</a:t>
            </a:r>
            <a:r>
              <a:rPr sz="1600" spc="-15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y Processing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Pa</a:t>
            </a:r>
            <a:r>
              <a:rPr sz="1600" spc="-25" dirty="0" smtClean="0">
                <a:latin typeface="Arial"/>
                <a:cs typeface="Arial"/>
              </a:rPr>
              <a:t>y</a:t>
            </a:r>
            <a:r>
              <a:rPr sz="1600" spc="-10" dirty="0" smtClean="0">
                <a:latin typeface="Arial"/>
                <a:cs typeface="Arial"/>
              </a:rPr>
              <a:t>slip </a:t>
            </a:r>
            <a:r>
              <a:rPr sz="1600" spc="-25" dirty="0" smtClean="0">
                <a:latin typeface="Arial"/>
                <a:cs typeface="Arial"/>
              </a:rPr>
              <a:t>G</a:t>
            </a:r>
            <a:r>
              <a:rPr sz="1600" spc="-10" dirty="0" smtClean="0">
                <a:latin typeface="Arial"/>
                <a:cs typeface="Arial"/>
              </a:rPr>
              <a:t>eneration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6190" y="801116"/>
            <a:ext cx="0" cy="5164937"/>
          </a:xfrm>
          <a:custGeom>
            <a:avLst/>
            <a:gdLst/>
            <a:ahLst/>
            <a:cxnLst/>
            <a:rect l="l" t="t" r="r" b="b"/>
            <a:pathLst>
              <a:path h="5164937">
                <a:moveTo>
                  <a:pt x="0" y="0"/>
                </a:moveTo>
                <a:lnTo>
                  <a:pt x="0" y="5164937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158" y="1243329"/>
            <a:ext cx="468757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Sch</a:t>
            </a:r>
            <a:r>
              <a:rPr sz="2800" spc="-15" dirty="0" smtClean="0">
                <a:latin typeface="Arial"/>
                <a:cs typeface="Arial"/>
              </a:rPr>
              <a:t>ool </a:t>
            </a:r>
            <a:r>
              <a:rPr sz="2800" spc="-20" dirty="0" smtClean="0">
                <a:latin typeface="Arial"/>
                <a:cs typeface="Arial"/>
              </a:rPr>
              <a:t>Ex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5273" y="1327911"/>
            <a:ext cx="456691" cy="0"/>
          </a:xfrm>
          <a:custGeom>
            <a:avLst/>
            <a:gdLst/>
            <a:ahLst/>
            <a:cxnLst/>
            <a:rect l="l" t="t" r="r" b="b"/>
            <a:pathLst>
              <a:path w="456691">
                <a:moveTo>
                  <a:pt x="45669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3304" y="1929638"/>
            <a:ext cx="4324858" cy="2860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8660" y="1045717"/>
            <a:ext cx="2988310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400" dirty="0" smtClean="0">
                <a:latin typeface="Arial"/>
                <a:cs typeface="Arial"/>
              </a:rPr>
              <a:t>Fee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Fine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5257800" y="1414463"/>
            <a:ext cx="3038475" cy="433863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Fee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Rules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Fee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collection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"/>
              </a:spcBef>
              <a:buFont typeface="Arial"/>
              <a:buChar char="•"/>
            </a:pPr>
            <a:endParaRPr sz="9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Fi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ance</a:t>
            </a:r>
            <a:endParaRPr sz="2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Book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of</a:t>
            </a:r>
            <a:r>
              <a:rPr sz="1600" spc="-8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counts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nline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95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ou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her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nline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Ledgers,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lang="en-US" sz="1600" spc="10" dirty="0" err="1" smtClean="0">
                <a:latin typeface="Arial"/>
                <a:cs typeface="Arial"/>
              </a:rPr>
              <a:t>Balancesheet</a:t>
            </a:r>
            <a:endParaRPr sz="9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System</a:t>
            </a:r>
            <a:r>
              <a:rPr sz="2400" spc="-15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min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endParaRPr sz="2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hool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Ma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ter</a:t>
            </a:r>
            <a:r>
              <a:rPr sz="1600" spc="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informat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on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Define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Classes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Define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Clas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-15" dirty="0" smtClean="0">
                <a:latin typeface="Arial"/>
                <a:cs typeface="Arial"/>
              </a:rPr>
              <a:t>-</a:t>
            </a:r>
            <a:r>
              <a:rPr sz="1600" spc="-10" dirty="0" smtClean="0">
                <a:latin typeface="Arial"/>
                <a:cs typeface="Arial"/>
              </a:rPr>
              <a:t>sections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83"/>
              </a:spcBef>
              <a:buFont typeface="Arial"/>
              <a:buChar char="•"/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SMS</a:t>
            </a:r>
            <a:endParaRPr sz="24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Attendan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 SMS</a:t>
            </a:r>
            <a:endParaRPr sz="16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solidFill>
                  <a:srgbClr val="05375B"/>
                </a:solidFill>
                <a:latin typeface="Arial"/>
                <a:cs typeface="Arial"/>
              </a:rPr>
              <a:t>SMS</a:t>
            </a:r>
            <a:r>
              <a:rPr sz="1600" spc="-95" dirty="0" smtClean="0">
                <a:solidFill>
                  <a:srgbClr val="05375B"/>
                </a:solidFill>
                <a:latin typeface="Arial"/>
                <a:cs typeface="Arial"/>
              </a:rPr>
              <a:t> </a:t>
            </a:r>
            <a:r>
              <a:rPr sz="1600" spc="-15" dirty="0" smtClean="0">
                <a:solidFill>
                  <a:srgbClr val="05375B"/>
                </a:solidFill>
                <a:latin typeface="Arial"/>
                <a:cs typeface="Arial"/>
              </a:rPr>
              <a:t>A</a:t>
            </a:r>
            <a:r>
              <a:rPr sz="1600" spc="0" dirty="0" smtClean="0">
                <a:solidFill>
                  <a:srgbClr val="05375B"/>
                </a:solidFill>
                <a:latin typeface="Arial"/>
                <a:cs typeface="Arial"/>
              </a:rPr>
              <a:t>l</a:t>
            </a:r>
            <a:r>
              <a:rPr sz="1600" spc="-10" dirty="0" smtClean="0">
                <a:solidFill>
                  <a:srgbClr val="05375B"/>
                </a:solidFill>
                <a:latin typeface="Arial"/>
                <a:cs typeface="Arial"/>
              </a:rPr>
              <a:t>erts</a:t>
            </a:r>
            <a:r>
              <a:rPr sz="1600" spc="-5" dirty="0" smtClean="0">
                <a:solidFill>
                  <a:srgbClr val="05375B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5375B"/>
                </a:solidFill>
                <a:latin typeface="Arial"/>
                <a:cs typeface="Arial"/>
              </a:rPr>
              <a:t>e.g.</a:t>
            </a:r>
            <a:r>
              <a:rPr sz="1600" spc="10" dirty="0" smtClean="0">
                <a:solidFill>
                  <a:srgbClr val="05375B"/>
                </a:solidFill>
                <a:latin typeface="Arial"/>
                <a:cs typeface="Arial"/>
              </a:rPr>
              <a:t> </a:t>
            </a:r>
            <a:r>
              <a:rPr sz="1600" spc="-10" dirty="0" smtClean="0">
                <a:solidFill>
                  <a:srgbClr val="05375B"/>
                </a:solidFill>
                <a:latin typeface="Arial"/>
                <a:cs typeface="Arial"/>
              </a:rPr>
              <a:t>Holida</a:t>
            </a:r>
            <a:r>
              <a:rPr sz="1600" spc="-30" dirty="0" smtClean="0">
                <a:solidFill>
                  <a:srgbClr val="05375B"/>
                </a:solidFill>
                <a:latin typeface="Arial"/>
                <a:cs typeface="Arial"/>
              </a:rPr>
              <a:t>y</a:t>
            </a:r>
            <a:r>
              <a:rPr sz="1600" spc="-10" dirty="0" smtClean="0">
                <a:solidFill>
                  <a:srgbClr val="05375B"/>
                </a:solidFill>
                <a:latin typeface="Arial"/>
                <a:cs typeface="Arial"/>
              </a:rPr>
              <a:t>s et</a:t>
            </a:r>
            <a:r>
              <a:rPr sz="1600" spc="-5" dirty="0" smtClean="0">
                <a:solidFill>
                  <a:srgbClr val="05375B"/>
                </a:solidFill>
                <a:latin typeface="Arial"/>
                <a:cs typeface="Arial"/>
              </a:rPr>
              <a:t>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815" y="1001141"/>
            <a:ext cx="0" cy="5164950"/>
          </a:xfrm>
          <a:custGeom>
            <a:avLst/>
            <a:gdLst/>
            <a:ahLst/>
            <a:cxnLst/>
            <a:rect l="l" t="t" r="r" b="b"/>
            <a:pathLst>
              <a:path h="5164950">
                <a:moveTo>
                  <a:pt x="0" y="0"/>
                </a:moveTo>
                <a:lnTo>
                  <a:pt x="0" y="516495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653" y="1304925"/>
            <a:ext cx="468757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Sch</a:t>
            </a:r>
            <a:r>
              <a:rPr sz="2800" spc="-15" dirty="0" smtClean="0">
                <a:latin typeface="Arial"/>
                <a:cs typeface="Arial"/>
              </a:rPr>
              <a:t>ool </a:t>
            </a:r>
            <a:r>
              <a:rPr sz="2800" spc="-20" dirty="0" smtClean="0">
                <a:latin typeface="Arial"/>
                <a:cs typeface="Arial"/>
              </a:rPr>
              <a:t>Ex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8123" y="1413636"/>
            <a:ext cx="456691" cy="0"/>
          </a:xfrm>
          <a:custGeom>
            <a:avLst/>
            <a:gdLst/>
            <a:ahLst/>
            <a:cxnLst/>
            <a:rect l="l" t="t" r="r" b="b"/>
            <a:pathLst>
              <a:path w="456691">
                <a:moveTo>
                  <a:pt x="456691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0342" y="559308"/>
            <a:ext cx="736473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496560" algn="l"/>
              </a:tabLst>
            </a:pP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Learning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Support</a:t>
            </a:r>
            <a:r>
              <a:rPr lang="en-US" sz="3600" b="1" spc="0" dirty="0" smtClean="0">
                <a:latin typeface="Arial"/>
                <a:cs typeface="Arial"/>
              </a:rPr>
              <a:t> </a:t>
            </a:r>
            <a:r>
              <a:rPr sz="3600" b="1" spc="0" dirty="0" smtClean="0">
                <a:latin typeface="Arial"/>
                <a:cs typeface="Arial"/>
              </a:rPr>
              <a:t>Platform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145" y="1423390"/>
            <a:ext cx="4425061" cy="46042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74334" y="1971166"/>
            <a:ext cx="2604135" cy="3183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Stude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ts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O</a:t>
            </a:r>
            <a:r>
              <a:rPr sz="1600" spc="-10" dirty="0" smtClean="0">
                <a:latin typeface="Arial"/>
                <a:cs typeface="Arial"/>
              </a:rPr>
              <a:t>nline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Courses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Aud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o,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4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ideo,</a:t>
            </a:r>
            <a:r>
              <a:rPr sz="1600" spc="-50" dirty="0" smtClean="0">
                <a:latin typeface="Arial"/>
                <a:cs typeface="Arial"/>
              </a:rPr>
              <a:t> </a:t>
            </a:r>
            <a:r>
              <a:rPr sz="1600" spc="-19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15" dirty="0" smtClean="0">
                <a:latin typeface="Arial"/>
                <a:cs typeface="Arial"/>
              </a:rPr>
              <a:t>x</a:t>
            </a:r>
            <a:r>
              <a:rPr sz="1600" spc="-5" dirty="0" smtClean="0">
                <a:latin typeface="Arial"/>
                <a:cs typeface="Arial"/>
              </a:rPr>
              <a:t>t,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Images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Se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f</a:t>
            </a:r>
            <a:r>
              <a:rPr sz="1600" spc="-15" dirty="0" smtClean="0">
                <a:latin typeface="Arial"/>
                <a:cs typeface="Arial"/>
              </a:rPr>
              <a:t>-A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sessments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Q</a:t>
            </a:r>
            <a:r>
              <a:rPr sz="1600" spc="-10" dirty="0" smtClean="0">
                <a:latin typeface="Arial"/>
                <a:cs typeface="Arial"/>
              </a:rPr>
              <a:t>uiz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5" dirty="0" smtClean="0">
                <a:latin typeface="Arial"/>
                <a:cs typeface="Arial"/>
              </a:rPr>
              <a:t>A</a:t>
            </a:r>
            <a:r>
              <a:rPr sz="1600" spc="-5" dirty="0" smtClean="0">
                <a:latin typeface="Arial"/>
                <a:cs typeface="Arial"/>
              </a:rPr>
              <a:t>s</a:t>
            </a:r>
            <a:r>
              <a:rPr sz="1600" spc="-10" dirty="0" smtClean="0">
                <a:latin typeface="Arial"/>
                <a:cs typeface="Arial"/>
              </a:rPr>
              <a:t>signments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9"/>
              </a:spcBef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eac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ers</a:t>
            </a:r>
            <a:endParaRPr sz="24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4785" algn="l"/>
              </a:tabLst>
            </a:pPr>
            <a:r>
              <a:rPr sz="1600" spc="-75" dirty="0" smtClean="0">
                <a:latin typeface="Arial"/>
                <a:cs typeface="Arial"/>
              </a:rPr>
              <a:t>T</a:t>
            </a:r>
            <a:r>
              <a:rPr sz="1600" spc="-10" dirty="0" smtClean="0">
                <a:latin typeface="Arial"/>
                <a:cs typeface="Arial"/>
              </a:rPr>
              <a:t>rain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10" dirty="0" smtClean="0">
                <a:latin typeface="Arial"/>
                <a:cs typeface="Arial"/>
              </a:rPr>
              <a:t>ng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courses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25" dirty="0" smtClean="0">
                <a:latin typeface="Arial"/>
                <a:cs typeface="Arial"/>
              </a:rPr>
              <a:t>G</a:t>
            </a:r>
            <a:r>
              <a:rPr sz="1600" spc="-10" dirty="0" smtClean="0">
                <a:latin typeface="Arial"/>
                <a:cs typeface="Arial"/>
              </a:rPr>
              <a:t>rading of</a:t>
            </a:r>
            <a:r>
              <a:rPr sz="1600" spc="10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600" spc="-10" dirty="0" smtClean="0">
                <a:latin typeface="Arial"/>
                <a:cs typeface="Arial"/>
              </a:rPr>
              <a:t>Student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10" dirty="0" smtClean="0">
                <a:latin typeface="Arial"/>
                <a:cs typeface="Arial"/>
              </a:rPr>
              <a:t>Perfo</a:t>
            </a:r>
            <a:r>
              <a:rPr sz="1600" spc="-15" dirty="0" smtClean="0">
                <a:latin typeface="Arial"/>
                <a:cs typeface="Arial"/>
              </a:rPr>
              <a:t>rman</a:t>
            </a:r>
            <a:r>
              <a:rPr sz="1600" spc="-5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56834" y="1932432"/>
            <a:ext cx="0" cy="3308604"/>
          </a:xfrm>
          <a:custGeom>
            <a:avLst/>
            <a:gdLst/>
            <a:ahLst/>
            <a:cxnLst/>
            <a:rect l="l" t="t" r="r" b="b"/>
            <a:pathLst>
              <a:path h="3308604">
                <a:moveTo>
                  <a:pt x="0" y="0"/>
                </a:moveTo>
                <a:lnTo>
                  <a:pt x="0" y="3308604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7155" y="2416429"/>
            <a:ext cx="456692" cy="0"/>
          </a:xfrm>
          <a:custGeom>
            <a:avLst/>
            <a:gdLst/>
            <a:ahLst/>
            <a:cxnLst/>
            <a:rect l="l" t="t" r="r" b="b"/>
            <a:pathLst>
              <a:path w="456692">
                <a:moveTo>
                  <a:pt x="456692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9977" y="2560065"/>
            <a:ext cx="6579234" cy="828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908300" algn="l"/>
                <a:tab pos="3706495" algn="l"/>
                <a:tab pos="4278630" algn="l"/>
              </a:tabLst>
            </a:pPr>
            <a:r>
              <a:rPr sz="5400" b="1" dirty="0" smtClean="0">
                <a:solidFill>
                  <a:srgbClr val="0000FF"/>
                </a:solidFill>
                <a:latin typeface="Arial"/>
                <a:cs typeface="Arial"/>
              </a:rPr>
              <a:t>Benefits	</a:t>
            </a:r>
            <a:r>
              <a:rPr sz="5400" b="1" spc="-2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5400" b="1" spc="0" dirty="0" smtClean="0">
                <a:solidFill>
                  <a:srgbClr val="0000FF"/>
                </a:solidFill>
                <a:latin typeface="Arial"/>
                <a:cs typeface="Arial"/>
              </a:rPr>
              <a:t>t	a	Glance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092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24" y="532510"/>
            <a:ext cx="8520176" cy="737932"/>
          </a:xfrm>
          <a:prstGeom prst="rect">
            <a:avLst/>
          </a:prstGeom>
        </p:spPr>
        <p:txBody>
          <a:bodyPr vert="horz" wrap="square" lIns="0" tIns="146939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15" dirty="0" smtClean="0">
                <a:latin typeface="Arial"/>
                <a:cs typeface="Arial"/>
              </a:rPr>
              <a:t>efit</a:t>
            </a:r>
            <a:r>
              <a:rPr sz="4000" b="1" spc="-20" dirty="0" smtClean="0">
                <a:latin typeface="Arial"/>
                <a:cs typeface="Arial"/>
              </a:rPr>
              <a:t>s</a:t>
            </a:r>
            <a:r>
              <a:rPr lang="en-US" sz="4000" b="1" spc="-20" dirty="0" smtClean="0">
                <a:latin typeface="Arial"/>
                <a:cs typeface="Arial"/>
              </a:rPr>
              <a:t> </a:t>
            </a:r>
            <a:r>
              <a:rPr lang="en-US" sz="4000" b="1" spc="-30" dirty="0" smtClean="0">
                <a:latin typeface="Arial"/>
                <a:cs typeface="Arial"/>
              </a:rPr>
              <a:t>to </a:t>
            </a:r>
            <a:r>
              <a:rPr lang="en-US" sz="4000" b="1" spc="-30" dirty="0">
                <a:latin typeface="Arial"/>
                <a:cs typeface="Arial"/>
              </a:rPr>
              <a:t>Key </a:t>
            </a:r>
            <a:r>
              <a:rPr lang="en-US" sz="4000" b="1" spc="-30" dirty="0" smtClean="0">
                <a:latin typeface="Arial"/>
                <a:cs typeface="Arial"/>
              </a:rPr>
              <a:t>Stakeholders :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842" y="1661921"/>
            <a:ext cx="3862070" cy="3362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0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00" indent="-399415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sz="3200" dirty="0" smtClean="0">
                <a:latin typeface="Arial"/>
                <a:cs typeface="Arial"/>
              </a:rPr>
              <a:t>Stu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"/>
              </a:spcBef>
              <a:buFont typeface="Arial"/>
              <a:buChar char="•"/>
            </a:pPr>
            <a:endParaRPr sz="8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1270000" indent="-399415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sz="3200" dirty="0" smtClean="0">
                <a:latin typeface="Arial"/>
                <a:cs typeface="Arial"/>
              </a:rPr>
              <a:t>Par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"/>
              </a:spcBef>
              <a:buFont typeface="Arial"/>
              <a:buChar char="•"/>
            </a:pPr>
            <a:endParaRPr sz="8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1270000" indent="-399415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chers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9"/>
              </a:spcBef>
              <a:buFont typeface="Arial"/>
              <a:buChar char="•"/>
            </a:pPr>
            <a:endParaRPr sz="75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1381125" indent="-510540">
              <a:lnSpc>
                <a:spcPct val="100000"/>
              </a:lnSpc>
              <a:buFont typeface="Arial"/>
              <a:buChar char="•"/>
              <a:tabLst>
                <a:tab pos="1381125" algn="l"/>
              </a:tabLst>
            </a:pPr>
            <a:r>
              <a:rPr sz="3200" spc="-5" dirty="0" smtClean="0">
                <a:latin typeface="Arial"/>
                <a:cs typeface="Arial"/>
              </a:rPr>
              <a:t>Management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3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939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efits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Stud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nts: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7568" y="6262827"/>
            <a:ext cx="14986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4080" y="6262827"/>
            <a:ext cx="486854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568" y="1506728"/>
            <a:ext cx="8210550" cy="51923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9539" indent="-287020"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Comp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ecord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on, pe</a:t>
            </a:r>
            <a:r>
              <a:rPr sz="2800" spc="-10" dirty="0" smtClean="0">
                <a:latin typeface="Arial"/>
                <a:cs typeface="Arial"/>
              </a:rPr>
              <a:t>rfo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demi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smtClean="0">
                <a:latin typeface="Arial"/>
                <a:cs typeface="Arial"/>
              </a:rPr>
              <a:t>ext</a:t>
            </a:r>
            <a:r>
              <a:rPr sz="2800" spc="-5" smtClean="0">
                <a:latin typeface="Arial"/>
                <a:cs typeface="Arial"/>
              </a:rPr>
              <a:t>r</a:t>
            </a:r>
            <a:r>
              <a:rPr sz="2800" spc="45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-</a:t>
            </a:r>
            <a:r>
              <a:rPr sz="2800" spc="-15" smtClean="0">
                <a:latin typeface="Arial"/>
                <a:cs typeface="Arial"/>
              </a:rPr>
              <a:t> </a:t>
            </a:r>
            <a:r>
              <a:rPr sz="2800" spc="-15" smtClean="0">
                <a:latin typeface="Arial"/>
                <a:cs typeface="Arial"/>
              </a:rPr>
              <a:t>cu</a:t>
            </a:r>
            <a:r>
              <a:rPr sz="2800" spc="-10" smtClean="0">
                <a:latin typeface="Arial"/>
                <a:cs typeface="Arial"/>
              </a:rPr>
              <a:t>rr</a:t>
            </a:r>
            <a:r>
              <a:rPr sz="2800" spc="-5" smtClean="0">
                <a:latin typeface="Arial"/>
                <a:cs typeface="Arial"/>
              </a:rPr>
              <a:t>i</a:t>
            </a:r>
            <a:r>
              <a:rPr sz="2800" spc="-15" smtClean="0">
                <a:latin typeface="Arial"/>
                <a:cs typeface="Arial"/>
              </a:rPr>
              <a:t>cular</a:t>
            </a:r>
            <a:r>
              <a:rPr lang="en-GB" sz="2800" spc="-15" dirty="0" smtClean="0">
                <a:latin typeface="Arial"/>
                <a:cs typeface="Arial"/>
              </a:rPr>
              <a:t> activities</a:t>
            </a:r>
            <a:endParaRPr sz="2800" dirty="0">
              <a:latin typeface="Arial"/>
              <a:cs typeface="Arial"/>
            </a:endParaRPr>
          </a:p>
          <a:p>
            <a:pPr marL="299085" indent="-287020"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Acc</a:t>
            </a:r>
            <a:r>
              <a:rPr sz="2800" spc="-15" dirty="0" smtClean="0">
                <a:latin typeface="Arial"/>
                <a:cs typeface="Arial"/>
              </a:rPr>
              <a:t>ess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demic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ds</a:t>
            </a:r>
            <a:endParaRPr sz="2800" dirty="0">
              <a:latin typeface="Arial"/>
              <a:cs typeface="Arial"/>
            </a:endParaRPr>
          </a:p>
          <a:p>
            <a:pPr marL="299085" indent="-287020">
              <a:buFont typeface="Arial"/>
              <a:buChar char="•"/>
              <a:tabLst>
                <a:tab pos="299085" algn="l"/>
              </a:tabLst>
            </a:pPr>
            <a:r>
              <a:rPr sz="2800" spc="-20" smtClean="0">
                <a:latin typeface="Arial"/>
                <a:cs typeface="Arial"/>
              </a:rPr>
              <a:t>L</a:t>
            </a:r>
            <a:r>
              <a:rPr sz="2800" spc="-15" smtClean="0">
                <a:latin typeface="Arial"/>
                <a:cs typeface="Arial"/>
              </a:rPr>
              <a:t>e</a:t>
            </a:r>
            <a:r>
              <a:rPr sz="2800" spc="-20" smtClean="0">
                <a:latin typeface="Arial"/>
                <a:cs typeface="Arial"/>
              </a:rPr>
              <a:t>a</a:t>
            </a:r>
            <a:r>
              <a:rPr sz="2800" spc="-5" smtClean="0">
                <a:latin typeface="Arial"/>
                <a:cs typeface="Arial"/>
              </a:rPr>
              <a:t>r</a:t>
            </a:r>
            <a:r>
              <a:rPr sz="2800" spc="-20" smtClean="0">
                <a:latin typeface="Arial"/>
                <a:cs typeface="Arial"/>
              </a:rPr>
              <a:t>n</a:t>
            </a:r>
            <a:r>
              <a:rPr sz="2800" spc="-5" smtClean="0">
                <a:latin typeface="Arial"/>
                <a:cs typeface="Arial"/>
              </a:rPr>
              <a:t>i</a:t>
            </a:r>
            <a:r>
              <a:rPr sz="2800" spc="-20" smtClean="0">
                <a:latin typeface="Arial"/>
                <a:cs typeface="Arial"/>
              </a:rPr>
              <a:t>ng</a:t>
            </a:r>
            <a:r>
              <a:rPr sz="2800" spc="5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Su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Plat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eCo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/e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 dirty="0">
              <a:latin typeface="Arial"/>
              <a:cs typeface="Arial"/>
            </a:endParaRPr>
          </a:p>
          <a:p>
            <a:pPr marL="299085" indent="-287020"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Enh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15" dirty="0" smtClean="0">
                <a:latin typeface="Arial"/>
                <a:cs typeface="Arial"/>
              </a:rPr>
              <a:t>ers</a:t>
            </a:r>
            <a:endParaRPr lang="en-US" sz="2800" spc="-15" dirty="0" smtClean="0">
              <a:latin typeface="Arial"/>
              <a:cs typeface="Arial"/>
            </a:endParaRPr>
          </a:p>
          <a:p>
            <a:pPr marL="299085" indent="-287020">
              <a:buFont typeface="Arial"/>
              <a:buChar char="•"/>
              <a:tabLst>
                <a:tab pos="299085" algn="l"/>
              </a:tabLst>
            </a:pPr>
            <a:r>
              <a:rPr lang="en-US" sz="2800" spc="-15" dirty="0">
                <a:latin typeface="Arial"/>
                <a:cs typeface="Arial"/>
              </a:rPr>
              <a:t>Strong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15" dirty="0">
                <a:latin typeface="Arial"/>
                <a:cs typeface="Arial"/>
              </a:rPr>
              <a:t>se</a:t>
            </a:r>
            <a:r>
              <a:rPr lang="en-US" sz="2800" spc="-20" dirty="0">
                <a:latin typeface="Arial"/>
                <a:cs typeface="Arial"/>
              </a:rPr>
              <a:t>n</a:t>
            </a:r>
            <a:r>
              <a:rPr lang="en-US" sz="2800" spc="-10" dirty="0">
                <a:latin typeface="Arial"/>
                <a:cs typeface="Arial"/>
              </a:rPr>
              <a:t>s</a:t>
            </a:r>
            <a:r>
              <a:rPr lang="en-US" sz="2800" spc="-20" dirty="0">
                <a:latin typeface="Arial"/>
                <a:cs typeface="Arial"/>
              </a:rPr>
              <a:t>e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15" dirty="0">
                <a:latin typeface="Arial"/>
                <a:cs typeface="Arial"/>
              </a:rPr>
              <a:t>o</a:t>
            </a:r>
            <a:r>
              <a:rPr lang="en-US" sz="2800" spc="-10" dirty="0">
                <a:latin typeface="Arial"/>
                <a:cs typeface="Arial"/>
              </a:rPr>
              <a:t>f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empowerme</a:t>
            </a:r>
            <a:r>
              <a:rPr lang="en-US" sz="2800" spc="-15" dirty="0">
                <a:latin typeface="Arial"/>
                <a:cs typeface="Arial"/>
              </a:rPr>
              <a:t>n</a:t>
            </a:r>
            <a:r>
              <a:rPr lang="en-US" sz="2800" spc="-10" dirty="0">
                <a:latin typeface="Arial"/>
                <a:cs typeface="Arial"/>
              </a:rPr>
              <a:t>t</a:t>
            </a:r>
            <a:endParaRPr lang="en-US" sz="280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1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939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Be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efits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Parents: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4565" y="1564004"/>
            <a:ext cx="8006080" cy="5024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Dire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amle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nformat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from </a:t>
            </a:r>
            <a:r>
              <a:rPr sz="2800" spc="-15" dirty="0" smtClean="0">
                <a:latin typeface="Arial"/>
                <a:cs typeface="Arial"/>
              </a:rPr>
              <a:t>sch</a:t>
            </a:r>
            <a:r>
              <a:rPr sz="2800" spc="-20" dirty="0" smtClean="0">
                <a:latin typeface="Arial"/>
                <a:cs typeface="Arial"/>
              </a:rPr>
              <a:t>oo</a:t>
            </a:r>
            <a:r>
              <a:rPr sz="2800" spc="-5" dirty="0" smtClean="0">
                <a:latin typeface="Arial"/>
                <a:cs typeface="Arial"/>
              </a:rPr>
              <a:t>l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Arial"/>
              <a:buChar char="•"/>
            </a:pPr>
            <a:endParaRPr sz="8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s’: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  <a:buFont typeface="Arial"/>
              <a:buChar char="•"/>
            </a:pPr>
            <a:endParaRPr sz="8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756285" lvl="1" indent="-287020">
              <a:buFont typeface="Arial"/>
              <a:buChar char="•"/>
              <a:tabLst>
                <a:tab pos="756285" algn="l"/>
              </a:tabLst>
            </a:pPr>
            <a:r>
              <a:rPr lang="en-US" sz="2800" spc="-15" dirty="0">
                <a:latin typeface="Arial"/>
                <a:cs typeface="Arial"/>
              </a:rPr>
              <a:t>Attendance</a:t>
            </a:r>
            <a:endParaRPr lang="en-US"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Aca</a:t>
            </a:r>
            <a:r>
              <a:rPr sz="2800" spc="-15" dirty="0" smtClean="0">
                <a:latin typeface="Arial"/>
                <a:cs typeface="Arial"/>
              </a:rPr>
              <a:t>demic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endParaRPr sz="2800" dirty="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Part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x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tivit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lang="en-US" sz="2800" spc="-15" dirty="0" smtClean="0">
              <a:latin typeface="Arial"/>
              <a:cs typeface="Arial"/>
            </a:endParaRPr>
          </a:p>
          <a:p>
            <a:pPr lvl="1">
              <a:lnSpc>
                <a:spcPts val="800"/>
              </a:lnSpc>
              <a:spcBef>
                <a:spcPts val="2"/>
              </a:spcBef>
              <a:buFont typeface="Arial"/>
              <a:buChar char="•"/>
            </a:pPr>
            <a:endParaRPr sz="800" dirty="0"/>
          </a:p>
          <a:p>
            <a:pPr lvl="1"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Exp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rie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nvo</a:t>
            </a:r>
            <a:r>
              <a:rPr sz="2800" spc="-10" dirty="0" smtClean="0">
                <a:latin typeface="Arial"/>
                <a:cs typeface="Arial"/>
              </a:rPr>
              <a:t>lv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  <a:buFont typeface="Arial"/>
              <a:buChar char="•"/>
            </a:pPr>
            <a:endParaRPr sz="800" dirty="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5" dirty="0" smtClean="0">
                <a:latin typeface="Arial"/>
                <a:cs typeface="Arial"/>
              </a:rPr>
              <a:t>SMS</a:t>
            </a:r>
            <a:r>
              <a:rPr sz="2800" spc="-17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0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Be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efits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25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eac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ers: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242" y="1535429"/>
            <a:ext cx="8385809" cy="5069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Ale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ted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demic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"/>
              </a:spcBef>
              <a:buFont typeface="Arial"/>
              <a:buChar char="•"/>
            </a:pPr>
            <a:endParaRPr sz="12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Repo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tudent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atte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minutes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/>
              <a:buChar char="•"/>
            </a:pPr>
            <a:endParaRPr sz="12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Su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Plat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eCo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nt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2"/>
              </a:spcBef>
              <a:buFont typeface="Arial"/>
              <a:buChar char="•"/>
            </a:pPr>
            <a:endParaRPr sz="12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Onl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duty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nts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Imp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5" dirty="0" smtClean="0">
                <a:latin typeface="Arial"/>
                <a:cs typeface="Arial"/>
              </a:rPr>
              <a:t>omm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Stud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nts 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nts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2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341" rIns="0" bIns="0" rtlCol="0">
            <a:noAutofit/>
          </a:bodyPr>
          <a:lstStyle/>
          <a:p>
            <a:pPr marL="19558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Be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efits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Mana</a:t>
            </a:r>
            <a:r>
              <a:rPr sz="4000" b="1" spc="-45" dirty="0" smtClean="0">
                <a:latin typeface="Arial"/>
                <a:cs typeface="Arial"/>
              </a:rPr>
              <a:t>g</a:t>
            </a:r>
            <a:r>
              <a:rPr sz="4000" b="1" spc="-30" dirty="0" smtClean="0">
                <a:latin typeface="Arial"/>
                <a:cs typeface="Arial"/>
              </a:rPr>
              <a:t>eme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10" dirty="0" smtClean="0">
                <a:latin typeface="Arial"/>
                <a:cs typeface="Arial"/>
              </a:rPr>
              <a:t>t</a:t>
            </a:r>
            <a:r>
              <a:rPr sz="4000" b="1" spc="-15" dirty="0" smtClean="0"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754" y="6327444"/>
            <a:ext cx="475932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242" y="1449451"/>
            <a:ext cx="8301355" cy="4810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Ove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elec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sch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lang="en-US" sz="2800" spc="-10" dirty="0" smtClean="0">
                <a:latin typeface="Arial"/>
                <a:cs typeface="Arial"/>
              </a:rPr>
              <a:t> enabling data analysis and decision making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1"/>
              </a:spcBef>
              <a:buFont typeface="Arial"/>
              <a:buChar char="•"/>
            </a:pPr>
            <a:endParaRPr sz="60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Anytime,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where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lang="en-US" sz="2800" spc="-10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repor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lang="en-US" sz="2800" spc="-15" dirty="0" smtClean="0">
                <a:latin typeface="Arial"/>
                <a:cs typeface="Arial"/>
              </a:rPr>
              <a:t> and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inf</a:t>
            </a:r>
            <a:r>
              <a:rPr sz="2800" spc="-15" dirty="0" smtClean="0">
                <a:latin typeface="Arial"/>
                <a:cs typeface="Arial"/>
              </a:rPr>
              <a:t>ormat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Arial"/>
              <a:buChar char="•"/>
            </a:pPr>
            <a:endParaRPr sz="550" dirty="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Ensu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3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pol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cy</a:t>
            </a:r>
            <a:r>
              <a:rPr sz="2800" spc="-10" dirty="0" smtClean="0">
                <a:latin typeface="Arial"/>
                <a:cs typeface="Arial"/>
              </a:rPr>
              <a:t> fr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mework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emic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spc="-20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lang="en-US" sz="2800" spc="-15" dirty="0" smtClean="0">
              <a:latin typeface="Arial"/>
              <a:cs typeface="Arial"/>
            </a:endParaRPr>
          </a:p>
          <a:p>
            <a:pPr marL="756285" indent="-457200">
              <a:buFont typeface="Arial" pitchFamily="34" charset="0"/>
              <a:buChar char="•"/>
            </a:pPr>
            <a:r>
              <a:rPr lang="en-US" sz="2800" spc="-135" dirty="0">
                <a:latin typeface="Arial"/>
                <a:cs typeface="Arial"/>
              </a:rPr>
              <a:t>T</a:t>
            </a:r>
            <a:r>
              <a:rPr lang="en-US" sz="2800" spc="-10" dirty="0">
                <a:latin typeface="Arial"/>
                <a:cs typeface="Arial"/>
              </a:rPr>
              <a:t>r</a:t>
            </a:r>
            <a:r>
              <a:rPr lang="en-US" sz="2800" spc="-15" dirty="0">
                <a:latin typeface="Arial"/>
                <a:cs typeface="Arial"/>
              </a:rPr>
              <a:t>ac</a:t>
            </a:r>
            <a:r>
              <a:rPr lang="en-US" sz="2800" spc="-10" dirty="0">
                <a:latin typeface="Arial"/>
                <a:cs typeface="Arial"/>
              </a:rPr>
              <a:t>ki</a:t>
            </a:r>
            <a:r>
              <a:rPr lang="en-US" sz="2800" spc="-15" dirty="0">
                <a:latin typeface="Arial"/>
                <a:cs typeface="Arial"/>
              </a:rPr>
              <a:t>n</a:t>
            </a:r>
            <a:r>
              <a:rPr lang="en-US" sz="2800" spc="-20" dirty="0">
                <a:latin typeface="Arial"/>
                <a:cs typeface="Arial"/>
              </a:rPr>
              <a:t>g</a:t>
            </a:r>
            <a:r>
              <a:rPr lang="en-US" sz="2800" spc="-5" dirty="0">
                <a:latin typeface="Arial"/>
                <a:cs typeface="Arial"/>
              </a:rPr>
              <a:t> t</a:t>
            </a:r>
            <a:r>
              <a:rPr lang="en-US" sz="2800" spc="-20" dirty="0">
                <a:latin typeface="Arial"/>
                <a:cs typeface="Arial"/>
              </a:rPr>
              <a:t>e</a:t>
            </a:r>
            <a:r>
              <a:rPr lang="en-US" sz="2800" spc="-15" dirty="0">
                <a:latin typeface="Arial"/>
                <a:cs typeface="Arial"/>
              </a:rPr>
              <a:t>acher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spc="-20" dirty="0">
                <a:latin typeface="Arial"/>
                <a:cs typeface="Arial"/>
              </a:rPr>
              <a:t>p</a:t>
            </a:r>
            <a:r>
              <a:rPr lang="en-US" sz="2800" spc="-10" dirty="0">
                <a:latin typeface="Arial"/>
                <a:cs typeface="Arial"/>
              </a:rPr>
              <a:t>erfo</a:t>
            </a:r>
            <a:r>
              <a:rPr lang="en-US" sz="2800" spc="-20" dirty="0">
                <a:latin typeface="Arial"/>
                <a:cs typeface="Arial"/>
              </a:rPr>
              <a:t>rm</a:t>
            </a:r>
            <a:r>
              <a:rPr lang="en-US" sz="2800" spc="-15" dirty="0">
                <a:latin typeface="Arial"/>
                <a:cs typeface="Arial"/>
              </a:rPr>
              <a:t>a</a:t>
            </a:r>
            <a:r>
              <a:rPr lang="en-US" sz="2800" spc="-20" dirty="0">
                <a:latin typeface="Arial"/>
                <a:cs typeface="Arial"/>
              </a:rPr>
              <a:t>n</a:t>
            </a:r>
            <a:r>
              <a:rPr lang="en-US" sz="2800" spc="-10" dirty="0">
                <a:latin typeface="Arial"/>
                <a:cs typeface="Arial"/>
              </a:rPr>
              <a:t>c</a:t>
            </a:r>
            <a:r>
              <a:rPr lang="en-US" sz="2800" spc="-20" dirty="0">
                <a:latin typeface="Arial"/>
                <a:cs typeface="Arial"/>
              </a:rPr>
              <a:t>e</a:t>
            </a:r>
            <a:endParaRPr lang="en-US" sz="28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6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25"/>
              </a:lnSpc>
            </a:pPr>
            <a:r>
              <a:rPr sz="5400" b="1" dirty="0" smtClean="0">
                <a:solidFill>
                  <a:srgbClr val="0000FF"/>
                </a:solidFill>
                <a:latin typeface="Arial"/>
                <a:cs typeface="Arial"/>
              </a:rPr>
              <a:t>Public Domain: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3850" y="2901787"/>
            <a:ext cx="5562600" cy="1336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76425" marR="12700" indent="-1864360">
              <a:lnSpc>
                <a:spcPct val="100099"/>
              </a:lnSpc>
            </a:pPr>
            <a:r>
              <a:rPr sz="4400" dirty="0" smtClean="0">
                <a:latin typeface="Arial"/>
                <a:cs typeface="Arial"/>
              </a:rPr>
              <a:t>What do </a:t>
            </a:r>
            <a:r>
              <a:rPr sz="4400" spc="5" dirty="0" smtClean="0">
                <a:latin typeface="Arial"/>
                <a:cs typeface="Arial"/>
              </a:rPr>
              <a:t>P</a:t>
            </a:r>
            <a:r>
              <a:rPr sz="4400" spc="0" dirty="0" smtClean="0">
                <a:latin typeface="Arial"/>
                <a:cs typeface="Arial"/>
              </a:rPr>
              <a:t>arents</a:t>
            </a:r>
            <a:r>
              <a:rPr sz="4400" spc="10" dirty="0" smtClean="0">
                <a:latin typeface="Arial"/>
                <a:cs typeface="Arial"/>
              </a:rPr>
              <a:t> </a:t>
            </a:r>
            <a:r>
              <a:rPr sz="4400" spc="0" dirty="0" smtClean="0">
                <a:latin typeface="Arial"/>
                <a:cs typeface="Arial"/>
              </a:rPr>
              <a:t>have to say?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45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11511"/>
            <a:ext cx="9144000" cy="2554605"/>
          </a:xfrm>
          <a:custGeom>
            <a:avLst/>
            <a:gdLst/>
            <a:ahLst/>
            <a:cxnLst/>
            <a:rect l="l" t="t" r="r" b="b"/>
            <a:pathLst>
              <a:path w="9144000" h="2554604">
                <a:moveTo>
                  <a:pt x="0" y="2554605"/>
                </a:moveTo>
                <a:lnTo>
                  <a:pt x="9144000" y="2554605"/>
                </a:lnTo>
                <a:lnTo>
                  <a:pt x="9144000" y="0"/>
                </a:lnTo>
                <a:lnTo>
                  <a:pt x="0" y="0"/>
                </a:lnTo>
                <a:lnTo>
                  <a:pt x="0" y="255460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3946779"/>
            <a:ext cx="5094605" cy="2447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b="1" spc="-2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sz="32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3200" b="1" spc="-1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ools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b="1" spc="-2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sz="3200" b="1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Stude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ts</a:t>
            </a:r>
            <a:endParaRPr sz="3200" dirty="0">
              <a:latin typeface="Arial"/>
              <a:cs typeface="Arial"/>
            </a:endParaRPr>
          </a:p>
          <a:p>
            <a:pPr marL="12700" marR="12700">
              <a:lnSpc>
                <a:spcPts val="3840"/>
              </a:lnSpc>
              <a:spcBef>
                <a:spcPts val="125"/>
              </a:spcBef>
            </a:pPr>
            <a:r>
              <a:rPr sz="3200" b="1" spc="-2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sz="3200" b="1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nts</a:t>
            </a:r>
            <a:r>
              <a:rPr sz="32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Guardi</a:t>
            </a:r>
            <a:r>
              <a:rPr sz="3200" b="1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ns </a:t>
            </a:r>
            <a:r>
              <a:rPr sz="3200" b="1" spc="-24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sz="3200" b="1" spc="-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710"/>
              </a:lnSpc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3961" y="3946779"/>
            <a:ext cx="2262505" cy="2447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800">
              <a:lnSpc>
                <a:spcPct val="100000"/>
              </a:lnSpc>
            </a:pP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endParaRPr sz="3200" dirty="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</a:pPr>
            <a:r>
              <a:rPr sz="3200" b="1" spc="-1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b="1" spc="-5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b="1" spc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-1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lion</a:t>
            </a:r>
            <a:endParaRPr sz="320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lion</a:t>
            </a:r>
            <a:endParaRPr sz="32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b="1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3200" b="1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b="1" spc="0" dirty="0" smtClean="0">
                <a:solidFill>
                  <a:srgbClr val="FFFFFF"/>
                </a:solidFill>
                <a:latin typeface="Arial"/>
                <a:cs typeface="Arial"/>
              </a:rPr>
              <a:t>lion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1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534" y="112521"/>
            <a:ext cx="5511800" cy="81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25"/>
              </a:lnSpc>
            </a:pPr>
            <a:r>
              <a:rPr sz="5400" b="1" dirty="0" smtClean="0">
                <a:latin typeface="Arial"/>
                <a:cs typeface="Arial"/>
              </a:rPr>
              <a:t>Parent</a:t>
            </a:r>
            <a:r>
              <a:rPr sz="5400" b="1" spc="-20" dirty="0" smtClean="0">
                <a:latin typeface="Arial"/>
                <a:cs typeface="Arial"/>
              </a:rPr>
              <a:t> </a:t>
            </a:r>
            <a:r>
              <a:rPr sz="5400" b="1" spc="0" dirty="0" smtClean="0">
                <a:latin typeface="Arial"/>
                <a:cs typeface="Arial"/>
              </a:rPr>
              <a:t>Feedback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9411" y="760348"/>
            <a:ext cx="3434588" cy="2650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6890" y="3239147"/>
            <a:ext cx="3793947" cy="3218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9577" y="1447546"/>
            <a:ext cx="5380355" cy="1689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400" spc="-140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ery 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ood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portal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– student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sho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avo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 op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Fac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bo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k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/ ema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6731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Makes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my da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ghte</a:t>
            </a:r>
            <a:r>
              <a:rPr sz="2400" spc="80" dirty="0" smtClean="0">
                <a:latin typeface="Arial"/>
                <a:cs typeface="Arial"/>
              </a:rPr>
              <a:t>r</a:t>
            </a:r>
            <a:r>
              <a:rPr sz="2400" spc="-55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rk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eas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83151" y="4267454"/>
            <a:ext cx="4586605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spc="-140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ery 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seful &amp; ap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reciab</a:t>
            </a:r>
            <a:r>
              <a:rPr sz="2400" spc="-15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portal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y to s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e my 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60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tai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534" y="112521"/>
            <a:ext cx="5511800" cy="81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25"/>
              </a:lnSpc>
            </a:pPr>
            <a:r>
              <a:rPr sz="5400" b="1" dirty="0" smtClean="0">
                <a:latin typeface="Arial"/>
                <a:cs typeface="Arial"/>
              </a:rPr>
              <a:t>Parent</a:t>
            </a:r>
            <a:r>
              <a:rPr sz="5400" b="1" spc="-20" dirty="0" smtClean="0">
                <a:latin typeface="Arial"/>
                <a:cs typeface="Arial"/>
              </a:rPr>
              <a:t> </a:t>
            </a:r>
            <a:r>
              <a:rPr sz="5400" b="1" spc="0" dirty="0" smtClean="0">
                <a:latin typeface="Arial"/>
                <a:cs typeface="Arial"/>
              </a:rPr>
              <a:t>Feedback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654" y="3700500"/>
            <a:ext cx="3874008" cy="2726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0523" y="958215"/>
            <a:ext cx="4400600" cy="4207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6454" y="1481582"/>
            <a:ext cx="3684904" cy="36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55"/>
              </a:lnSpc>
            </a:pPr>
            <a:r>
              <a:rPr sz="2400" spc="-140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ery 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ood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iti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tive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 K</a:t>
            </a:r>
            <a:r>
              <a:rPr sz="2400" spc="-10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9364" y="5210555"/>
            <a:ext cx="4056379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P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giv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for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ation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ut my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ld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 simp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4746" y="2724911"/>
            <a:ext cx="4338320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In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today</a:t>
            </a:r>
            <a:r>
              <a:rPr sz="2400" spc="-60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di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ital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era, this step </a:t>
            </a:r>
            <a:r>
              <a:rPr sz="2400" spc="-15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 w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ol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-he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ed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lc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520176" cy="1066800"/>
          </a:xfrm>
        </p:spPr>
        <p:txBody>
          <a:bodyPr/>
          <a:lstStyle/>
          <a:p>
            <a:pPr algn="ctr"/>
            <a:r>
              <a:rPr lang="en-US" sz="6600" b="1" dirty="0" smtClean="0">
                <a:latin typeface="Algerian" panose="04020705040A02060702" pitchFamily="82" charset="0"/>
              </a:rPr>
              <a:t>Thanks</a:t>
            </a:r>
            <a:endParaRPr lang="en-US" sz="6600" b="1" dirty="0">
              <a:latin typeface="Algerian" panose="04020705040A02060702" pitchFamily="82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071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488112"/>
            <a:ext cx="263525" cy="231775"/>
          </a:xfrm>
          <a:custGeom>
            <a:avLst/>
            <a:gdLst/>
            <a:ahLst/>
            <a:cxnLst/>
            <a:rect l="l" t="t" r="r" b="b"/>
            <a:pathLst>
              <a:path w="263525" h="231775">
                <a:moveTo>
                  <a:pt x="0" y="231775"/>
                </a:moveTo>
                <a:lnTo>
                  <a:pt x="263525" y="231775"/>
                </a:lnTo>
                <a:lnTo>
                  <a:pt x="263525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6533997"/>
            <a:ext cx="626745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48724"/>
            <a:ext cx="6267405" cy="6609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769619"/>
            <a:ext cx="239268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3720" y="801751"/>
            <a:ext cx="102616" cy="87502"/>
          </a:xfrm>
          <a:custGeom>
            <a:avLst/>
            <a:gdLst/>
            <a:ahLst/>
            <a:cxnLst/>
            <a:rect l="l" t="t" r="r" b="b"/>
            <a:pathLst>
              <a:path w="102616" h="87502">
                <a:moveTo>
                  <a:pt x="51307" y="0"/>
                </a:moveTo>
                <a:lnTo>
                  <a:pt x="8831" y="19210"/>
                </a:lnTo>
                <a:lnTo>
                  <a:pt x="0" y="43814"/>
                </a:lnTo>
                <a:lnTo>
                  <a:pt x="226" y="47943"/>
                </a:lnTo>
                <a:lnTo>
                  <a:pt x="22502" y="79969"/>
                </a:lnTo>
                <a:lnTo>
                  <a:pt x="51307" y="87502"/>
                </a:lnTo>
                <a:lnTo>
                  <a:pt x="56153" y="87310"/>
                </a:lnTo>
                <a:lnTo>
                  <a:pt x="93764" y="68349"/>
                </a:lnTo>
                <a:lnTo>
                  <a:pt x="102616" y="43814"/>
                </a:lnTo>
                <a:lnTo>
                  <a:pt x="102380" y="39584"/>
                </a:lnTo>
                <a:lnTo>
                  <a:pt x="80083" y="7522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2704" y="800100"/>
            <a:ext cx="105156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9655" y="2327148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0776" y="2358517"/>
            <a:ext cx="102616" cy="87630"/>
          </a:xfrm>
          <a:custGeom>
            <a:avLst/>
            <a:gdLst/>
            <a:ahLst/>
            <a:cxnLst/>
            <a:rect l="l" t="t" r="r" b="b"/>
            <a:pathLst>
              <a:path w="102616" h="87630">
                <a:moveTo>
                  <a:pt x="51307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9760" y="2357627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9448" y="2272283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0567" y="2303652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9551" y="2302764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7879" y="1949195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9000" y="1980564"/>
            <a:ext cx="102616" cy="87630"/>
          </a:xfrm>
          <a:custGeom>
            <a:avLst/>
            <a:gdLst/>
            <a:ahLst/>
            <a:cxnLst/>
            <a:rect l="l" t="t" r="r" b="b"/>
            <a:pathLst>
              <a:path w="102616" h="87630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7983" y="1979676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9719" y="1882139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0839" y="1913508"/>
            <a:ext cx="102616" cy="87629"/>
          </a:xfrm>
          <a:custGeom>
            <a:avLst/>
            <a:gdLst/>
            <a:ahLst/>
            <a:cxnLst/>
            <a:rect l="l" t="t" r="r" b="b"/>
            <a:pathLst>
              <a:path w="102616" h="87629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39823" y="1912620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42744" y="2455164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13864" y="2486532"/>
            <a:ext cx="102616" cy="87629"/>
          </a:xfrm>
          <a:custGeom>
            <a:avLst/>
            <a:gdLst/>
            <a:ahLst/>
            <a:cxnLst/>
            <a:rect l="l" t="t" r="r" b="b"/>
            <a:pathLst>
              <a:path w="102616" h="87629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12848" y="2485644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65832" y="2729483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36951" y="2760852"/>
            <a:ext cx="102616" cy="87630"/>
          </a:xfrm>
          <a:custGeom>
            <a:avLst/>
            <a:gdLst/>
            <a:ahLst/>
            <a:cxnLst/>
            <a:rect l="l" t="t" r="r" b="b"/>
            <a:pathLst>
              <a:path w="102616" h="87630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35935" y="2759964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59607" y="2942844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0727" y="2974213"/>
            <a:ext cx="102616" cy="87629"/>
          </a:xfrm>
          <a:custGeom>
            <a:avLst/>
            <a:gdLst/>
            <a:ahLst/>
            <a:cxnLst/>
            <a:rect l="l" t="t" r="r" b="b"/>
            <a:pathLst>
              <a:path w="102616" h="87629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29711" y="2973323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03320" y="2930651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74440" y="2962020"/>
            <a:ext cx="102615" cy="87629"/>
          </a:xfrm>
          <a:custGeom>
            <a:avLst/>
            <a:gdLst/>
            <a:ahLst/>
            <a:cxnLst/>
            <a:rect l="l" t="t" r="r" b="b"/>
            <a:pathLst>
              <a:path w="102615" h="87629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3423" y="2961132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1623" y="2863595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82744" y="2894964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81728" y="2894076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05400" y="3198876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6520" y="3230245"/>
            <a:ext cx="102615" cy="87629"/>
          </a:xfrm>
          <a:custGeom>
            <a:avLst/>
            <a:gdLst/>
            <a:ahLst/>
            <a:cxnLst/>
            <a:rect l="l" t="t" r="r" b="b"/>
            <a:pathLst>
              <a:path w="102615" h="87629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75503" y="3229355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599176" y="2631948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70296" y="2663317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7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69279" y="2662427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39767" y="3393947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10888" y="3425316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8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09871" y="3424428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75303" y="3473196"/>
            <a:ext cx="239267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46423" y="3504565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5408" y="3503676"/>
            <a:ext cx="105155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15511" y="4113276"/>
            <a:ext cx="239267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86632" y="4144645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29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85615" y="4143755"/>
            <a:ext cx="105155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68167" y="3887723"/>
            <a:ext cx="239268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39288" y="3919092"/>
            <a:ext cx="102616" cy="87630"/>
          </a:xfrm>
          <a:custGeom>
            <a:avLst/>
            <a:gdLst/>
            <a:ahLst/>
            <a:cxnLst/>
            <a:rect l="l" t="t" r="r" b="b"/>
            <a:pathLst>
              <a:path w="102616" h="87629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38272" y="3918203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28216" y="3564635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99335" y="3596004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30">
                <a:moveTo>
                  <a:pt x="51307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8320" y="3595115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26792" y="3424428"/>
            <a:ext cx="239268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97911" y="3455796"/>
            <a:ext cx="102615" cy="87629"/>
          </a:xfrm>
          <a:custGeom>
            <a:avLst/>
            <a:gdLst/>
            <a:ahLst/>
            <a:cxnLst/>
            <a:rect l="l" t="t" r="r" b="b"/>
            <a:pathLst>
              <a:path w="102615" h="87629">
                <a:moveTo>
                  <a:pt x="51307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96895" y="3454908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28344" y="2735579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9463" y="2766948"/>
            <a:ext cx="102616" cy="87629"/>
          </a:xfrm>
          <a:custGeom>
            <a:avLst/>
            <a:gdLst/>
            <a:ahLst/>
            <a:cxnLst/>
            <a:rect l="l" t="t" r="r" b="b"/>
            <a:pathLst>
              <a:path w="102616" h="87629">
                <a:moveTo>
                  <a:pt x="51308" y="0"/>
                </a:moveTo>
                <a:lnTo>
                  <a:pt x="8831" y="19265"/>
                </a:lnTo>
                <a:lnTo>
                  <a:pt x="0" y="43814"/>
                </a:lnTo>
                <a:lnTo>
                  <a:pt x="235" y="48025"/>
                </a:lnTo>
                <a:lnTo>
                  <a:pt x="22532" y="80073"/>
                </a:lnTo>
                <a:lnTo>
                  <a:pt x="51308" y="87629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6" y="43814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8447" y="2766060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0183" y="3546347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1342" y="3577716"/>
            <a:ext cx="102577" cy="87630"/>
          </a:xfrm>
          <a:custGeom>
            <a:avLst/>
            <a:gdLst/>
            <a:ahLst/>
            <a:cxnLst/>
            <a:rect l="l" t="t" r="r" b="b"/>
            <a:pathLst>
              <a:path w="102577" h="87630">
                <a:moveTo>
                  <a:pt x="51295" y="0"/>
                </a:moveTo>
                <a:lnTo>
                  <a:pt x="8826" y="19262"/>
                </a:lnTo>
                <a:lnTo>
                  <a:pt x="0" y="43815"/>
                </a:lnTo>
                <a:lnTo>
                  <a:pt x="233" y="48016"/>
                </a:lnTo>
                <a:lnTo>
                  <a:pt x="22514" y="80071"/>
                </a:lnTo>
                <a:lnTo>
                  <a:pt x="51295" y="87630"/>
                </a:lnTo>
                <a:lnTo>
                  <a:pt x="56213" y="87430"/>
                </a:lnTo>
                <a:lnTo>
                  <a:pt x="93749" y="68370"/>
                </a:lnTo>
                <a:lnTo>
                  <a:pt x="102577" y="43815"/>
                </a:lnTo>
                <a:lnTo>
                  <a:pt x="102345" y="39623"/>
                </a:lnTo>
                <a:lnTo>
                  <a:pt x="80069" y="7560"/>
                </a:lnTo>
                <a:lnTo>
                  <a:pt x="512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0287" y="3576828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3272" y="4674108"/>
            <a:ext cx="239268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04430" y="4705477"/>
            <a:ext cx="102577" cy="87630"/>
          </a:xfrm>
          <a:custGeom>
            <a:avLst/>
            <a:gdLst/>
            <a:ahLst/>
            <a:cxnLst/>
            <a:rect l="l" t="t" r="r" b="b"/>
            <a:pathLst>
              <a:path w="102577" h="87629">
                <a:moveTo>
                  <a:pt x="51295" y="0"/>
                </a:moveTo>
                <a:lnTo>
                  <a:pt x="8826" y="19262"/>
                </a:lnTo>
                <a:lnTo>
                  <a:pt x="0" y="43815"/>
                </a:lnTo>
                <a:lnTo>
                  <a:pt x="233" y="48016"/>
                </a:lnTo>
                <a:lnTo>
                  <a:pt x="22514" y="80071"/>
                </a:lnTo>
                <a:lnTo>
                  <a:pt x="51295" y="87630"/>
                </a:lnTo>
                <a:lnTo>
                  <a:pt x="56213" y="87430"/>
                </a:lnTo>
                <a:lnTo>
                  <a:pt x="93749" y="68370"/>
                </a:lnTo>
                <a:lnTo>
                  <a:pt x="102577" y="43815"/>
                </a:lnTo>
                <a:lnTo>
                  <a:pt x="102345" y="39623"/>
                </a:lnTo>
                <a:lnTo>
                  <a:pt x="80069" y="7560"/>
                </a:lnTo>
                <a:lnTo>
                  <a:pt x="512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03375" y="4704588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80744" y="5497067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51863" y="5528436"/>
            <a:ext cx="102616" cy="87591"/>
          </a:xfrm>
          <a:custGeom>
            <a:avLst/>
            <a:gdLst/>
            <a:ahLst/>
            <a:cxnLst/>
            <a:rect l="l" t="t" r="r" b="b"/>
            <a:pathLst>
              <a:path w="102616" h="87591">
                <a:moveTo>
                  <a:pt x="51308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2" y="48008"/>
                </a:lnTo>
                <a:lnTo>
                  <a:pt x="22523" y="80055"/>
                </a:lnTo>
                <a:lnTo>
                  <a:pt x="51308" y="87591"/>
                </a:lnTo>
                <a:lnTo>
                  <a:pt x="56220" y="87393"/>
                </a:lnTo>
                <a:lnTo>
                  <a:pt x="93778" y="68381"/>
                </a:lnTo>
                <a:lnTo>
                  <a:pt x="102616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50847" y="5527547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5351" y="5015484"/>
            <a:ext cx="239268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06472" y="5046853"/>
            <a:ext cx="102615" cy="87630"/>
          </a:xfrm>
          <a:custGeom>
            <a:avLst/>
            <a:gdLst/>
            <a:ahLst/>
            <a:cxnLst/>
            <a:rect l="l" t="t" r="r" b="b"/>
            <a:pathLst>
              <a:path w="102615" h="87629">
                <a:moveTo>
                  <a:pt x="51307" y="0"/>
                </a:moveTo>
                <a:lnTo>
                  <a:pt x="8831" y="19265"/>
                </a:lnTo>
                <a:lnTo>
                  <a:pt x="0" y="43815"/>
                </a:lnTo>
                <a:lnTo>
                  <a:pt x="235" y="48025"/>
                </a:lnTo>
                <a:lnTo>
                  <a:pt x="22532" y="80073"/>
                </a:lnTo>
                <a:lnTo>
                  <a:pt x="51307" y="87630"/>
                </a:lnTo>
                <a:lnTo>
                  <a:pt x="56248" y="87428"/>
                </a:lnTo>
                <a:lnTo>
                  <a:pt x="93784" y="68364"/>
                </a:lnTo>
                <a:lnTo>
                  <a:pt x="102615" y="43815"/>
                </a:lnTo>
                <a:lnTo>
                  <a:pt x="102380" y="39604"/>
                </a:lnTo>
                <a:lnTo>
                  <a:pt x="80083" y="7556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05455" y="5045964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73351" y="6252971"/>
            <a:ext cx="239268" cy="22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44472" y="6284379"/>
            <a:ext cx="102615" cy="87553"/>
          </a:xfrm>
          <a:custGeom>
            <a:avLst/>
            <a:gdLst/>
            <a:ahLst/>
            <a:cxnLst/>
            <a:rect l="l" t="t" r="r" b="b"/>
            <a:pathLst>
              <a:path w="102615" h="87553">
                <a:moveTo>
                  <a:pt x="51307" y="0"/>
                </a:moveTo>
                <a:lnTo>
                  <a:pt x="8837" y="19215"/>
                </a:lnTo>
                <a:lnTo>
                  <a:pt x="0" y="43776"/>
                </a:lnTo>
                <a:lnTo>
                  <a:pt x="232" y="47970"/>
                </a:lnTo>
                <a:lnTo>
                  <a:pt x="22523" y="80017"/>
                </a:lnTo>
                <a:lnTo>
                  <a:pt x="51307" y="87553"/>
                </a:lnTo>
                <a:lnTo>
                  <a:pt x="56220" y="87355"/>
                </a:lnTo>
                <a:lnTo>
                  <a:pt x="93778" y="68343"/>
                </a:lnTo>
                <a:lnTo>
                  <a:pt x="102615" y="43776"/>
                </a:lnTo>
                <a:lnTo>
                  <a:pt x="102383" y="39585"/>
                </a:lnTo>
                <a:lnTo>
                  <a:pt x="80092" y="7539"/>
                </a:lnTo>
                <a:lnTo>
                  <a:pt x="5130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3455" y="6283452"/>
            <a:ext cx="105156" cy="89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64664" y="5978652"/>
            <a:ext cx="239268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35783" y="6010059"/>
            <a:ext cx="102616" cy="87553"/>
          </a:xfrm>
          <a:custGeom>
            <a:avLst/>
            <a:gdLst/>
            <a:ahLst/>
            <a:cxnLst/>
            <a:rect l="l" t="t" r="r" b="b"/>
            <a:pathLst>
              <a:path w="102616" h="87553">
                <a:moveTo>
                  <a:pt x="51308" y="0"/>
                </a:moveTo>
                <a:lnTo>
                  <a:pt x="8837" y="19215"/>
                </a:lnTo>
                <a:lnTo>
                  <a:pt x="0" y="43776"/>
                </a:lnTo>
                <a:lnTo>
                  <a:pt x="232" y="47970"/>
                </a:lnTo>
                <a:lnTo>
                  <a:pt x="22523" y="80017"/>
                </a:lnTo>
                <a:lnTo>
                  <a:pt x="51308" y="87553"/>
                </a:lnTo>
                <a:lnTo>
                  <a:pt x="56220" y="87355"/>
                </a:lnTo>
                <a:lnTo>
                  <a:pt x="93778" y="68343"/>
                </a:lnTo>
                <a:lnTo>
                  <a:pt x="102616" y="43776"/>
                </a:lnTo>
                <a:lnTo>
                  <a:pt x="102383" y="39585"/>
                </a:lnTo>
                <a:lnTo>
                  <a:pt x="80092" y="7539"/>
                </a:lnTo>
                <a:lnTo>
                  <a:pt x="513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34767" y="6009132"/>
            <a:ext cx="105156" cy="89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23844" y="4793056"/>
            <a:ext cx="1702562" cy="1600454"/>
          </a:xfrm>
          <a:custGeom>
            <a:avLst/>
            <a:gdLst/>
            <a:ahLst/>
            <a:cxnLst/>
            <a:rect l="l" t="t" r="r" b="b"/>
            <a:pathLst>
              <a:path w="1702562" h="1600453">
                <a:moveTo>
                  <a:pt x="0" y="1600454"/>
                </a:moveTo>
                <a:lnTo>
                  <a:pt x="1702562" y="1600454"/>
                </a:lnTo>
                <a:lnTo>
                  <a:pt x="1702562" y="0"/>
                </a:lnTo>
                <a:lnTo>
                  <a:pt x="0" y="0"/>
                </a:lnTo>
                <a:lnTo>
                  <a:pt x="0" y="160045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27805" y="373506"/>
            <a:ext cx="2711577" cy="1288795"/>
          </a:xfrm>
          <a:custGeom>
            <a:avLst/>
            <a:gdLst/>
            <a:ahLst/>
            <a:cxnLst/>
            <a:rect l="l" t="t" r="r" b="b"/>
            <a:pathLst>
              <a:path w="2711577" h="1288795">
                <a:moveTo>
                  <a:pt x="0" y="1288795"/>
                </a:moveTo>
                <a:lnTo>
                  <a:pt x="2711577" y="1288795"/>
                </a:lnTo>
                <a:lnTo>
                  <a:pt x="2711577" y="0"/>
                </a:lnTo>
                <a:lnTo>
                  <a:pt x="0" y="0"/>
                </a:lnTo>
                <a:lnTo>
                  <a:pt x="0" y="128879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93647" y="0"/>
            <a:ext cx="4029455" cy="2325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83079" y="0"/>
            <a:ext cx="4584192" cy="2325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6055" y="0"/>
            <a:ext cx="2962655" cy="23256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64635" y="0"/>
            <a:ext cx="4270248" cy="2325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27887" y="368808"/>
            <a:ext cx="4029455" cy="2383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65147" y="368808"/>
            <a:ext cx="3992879" cy="23835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833116" y="368808"/>
            <a:ext cx="2962656" cy="23835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86583" y="368808"/>
            <a:ext cx="6327648" cy="23835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853236" y="986790"/>
            <a:ext cx="4434205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6576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From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Dwar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Dira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15" dirty="0" smtClean="0">
                <a:latin typeface="Arial"/>
                <a:cs typeface="Arial"/>
              </a:rPr>
              <a:t> From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Karg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Kan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um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273165" y="373430"/>
            <a:ext cx="2870835" cy="1044778"/>
          </a:xfrm>
          <a:custGeom>
            <a:avLst/>
            <a:gdLst/>
            <a:ahLst/>
            <a:cxnLst/>
            <a:rect l="l" t="t" r="r" b="b"/>
            <a:pathLst>
              <a:path w="2870834" h="1044778">
                <a:moveTo>
                  <a:pt x="0" y="1044778"/>
                </a:moveTo>
                <a:lnTo>
                  <a:pt x="2870835" y="1044778"/>
                </a:lnTo>
                <a:lnTo>
                  <a:pt x="2870835" y="0"/>
                </a:lnTo>
                <a:lnTo>
                  <a:pt x="0" y="0"/>
                </a:lnTo>
                <a:lnTo>
                  <a:pt x="0" y="1044778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368288" y="400811"/>
            <a:ext cx="2681605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1,1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42</a:t>
            </a:r>
            <a:r>
              <a:rPr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oo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r>
              <a:rPr sz="24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gi</a:t>
            </a:r>
            <a:r>
              <a:rPr sz="2400" spc="-1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nal</a:t>
            </a:r>
            <a:r>
              <a:rPr sz="24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fices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0" y="0"/>
            <a:ext cx="9144000" cy="373507"/>
          </a:xfrm>
          <a:custGeom>
            <a:avLst/>
            <a:gdLst/>
            <a:ahLst/>
            <a:cxnLst/>
            <a:rect l="l" t="t" r="r" b="b"/>
            <a:pathLst>
              <a:path w="9144000" h="373507">
                <a:moveTo>
                  <a:pt x="0" y="373507"/>
                </a:moveTo>
                <a:lnTo>
                  <a:pt x="9144000" y="373507"/>
                </a:lnTo>
                <a:lnTo>
                  <a:pt x="9144000" y="0"/>
                </a:lnTo>
                <a:lnTo>
                  <a:pt x="0" y="0"/>
                </a:lnTo>
                <a:lnTo>
                  <a:pt x="0" y="373507"/>
                </a:lnTo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045332" y="0"/>
            <a:ext cx="346964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ORGANIZ</a:t>
            </a:r>
            <a:r>
              <a:rPr sz="2400" b="1" spc="-19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TION</a:t>
            </a:r>
            <a:r>
              <a:rPr sz="2400" b="1" spc="-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b="1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b="1" spc="0" dirty="0" smtClean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6298691" y="1424558"/>
          <a:ext cx="2838956" cy="5433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199"/>
                <a:gridCol w="1185045"/>
                <a:gridCol w="1205712"/>
              </a:tblGrid>
              <a:tr h="191896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o.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No.</a:t>
                      </a:r>
                      <a:r>
                        <a:rPr sz="12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Scho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7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Ah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aba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3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Ban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alore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Bhop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21742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Bhub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ndi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rh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3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nn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rad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4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Delhi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Ernakulam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1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spc="-85" dirty="0" smtClean="0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Gu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3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ahati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7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5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derabad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Jabalp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4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Jaip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Ja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mm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76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Kolkata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804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Lucknow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689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spc="-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bai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727">
                <a:tc>
                  <a:txBody>
                    <a:bodyPr/>
                    <a:lstStyle/>
                    <a:p>
                      <a:pPr marL="3810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Pat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3810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Raipur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727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spc="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chi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715">
                <a:tc>
                  <a:txBody>
                    <a:bodyPr/>
                    <a:lstStyle/>
                    <a:p>
                      <a:pPr marL="3810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Si</a:t>
                      </a:r>
                      <a:r>
                        <a:rPr sz="1200" spc="-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char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209727">
                <a:tc>
                  <a:txBody>
                    <a:bodyPr/>
                    <a:lstStyle/>
                    <a:p>
                      <a:pPr marL="3810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400"/>
                        </a:lnSpc>
                      </a:pPr>
                      <a:r>
                        <a:rPr sz="1200" spc="-4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insukia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400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  <a:tr h="196224">
                <a:tc>
                  <a:txBody>
                    <a:bodyPr/>
                    <a:lstStyle/>
                    <a:p>
                      <a:pPr marL="3810">
                        <a:lnSpc>
                          <a:spcPts val="139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ts val="1395"/>
                        </a:lnSpc>
                      </a:pPr>
                      <a:r>
                        <a:rPr sz="1200" spc="-85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aran</a:t>
                      </a:r>
                      <a:r>
                        <a:rPr sz="1200" spc="-1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0" dirty="0" smtClean="0">
                          <a:latin typeface="Arial"/>
                          <a:cs typeface="Arial"/>
                        </a:rPr>
                        <a:t>si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395"/>
                        </a:lnSpc>
                      </a:pPr>
                      <a:r>
                        <a:rPr sz="1200" dirty="0" smtClean="0">
                          <a:latin typeface="Arial"/>
                          <a:cs typeface="Arial"/>
                        </a:rPr>
                        <a:t>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C0504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50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5925" y="1371600"/>
            <a:ext cx="8308975" cy="1650"/>
          </a:xfrm>
          <a:custGeom>
            <a:avLst/>
            <a:gdLst/>
            <a:ahLst/>
            <a:cxnLst/>
            <a:rect l="l" t="t" r="r" b="b"/>
            <a:pathLst>
              <a:path w="8308975" h="1650">
                <a:moveTo>
                  <a:pt x="0" y="0"/>
                </a:moveTo>
                <a:lnTo>
                  <a:pt x="8308975" y="1650"/>
                </a:lnTo>
              </a:path>
            </a:pathLst>
          </a:custGeom>
          <a:ln w="12700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36065" algn="l"/>
              </a:tabLst>
            </a:pPr>
            <a:r>
              <a:rPr sz="4800" b="1" dirty="0" smtClean="0">
                <a:latin typeface="Arial"/>
                <a:cs typeface="Arial"/>
              </a:rPr>
              <a:t>Four	Fold</a:t>
            </a:r>
            <a:r>
              <a:rPr sz="4800" b="1" spc="10" dirty="0" smtClean="0">
                <a:latin typeface="Arial"/>
                <a:cs typeface="Arial"/>
              </a:rPr>
              <a:t> </a:t>
            </a:r>
            <a:r>
              <a:rPr sz="4800" b="1" spc="0" dirty="0" smtClean="0">
                <a:latin typeface="Arial"/>
                <a:cs typeface="Arial"/>
              </a:rPr>
              <a:t>Mis</a:t>
            </a:r>
            <a:r>
              <a:rPr sz="4800" b="1" spc="-15" dirty="0" smtClean="0">
                <a:latin typeface="Arial"/>
                <a:cs typeface="Arial"/>
              </a:rPr>
              <a:t>s</a:t>
            </a:r>
            <a:r>
              <a:rPr sz="4800" b="1" spc="0" dirty="0" smtClean="0">
                <a:latin typeface="Arial"/>
                <a:cs typeface="Arial"/>
              </a:rPr>
              <a:t>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1555" y="1501775"/>
            <a:ext cx="8077200" cy="5131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marR="638810" indent="-457200" algn="just">
              <a:lnSpc>
                <a:spcPct val="100000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cater to the ed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catio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ne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ds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c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dren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ansferable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Central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Government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cl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di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6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fence </a:t>
            </a:r>
            <a:r>
              <a:rPr sz="2400" spc="-5" dirty="0" smtClean="0">
                <a:latin typeface="Arial"/>
                <a:cs typeface="Arial"/>
              </a:rPr>
              <a:t>an</a:t>
            </a:r>
            <a:r>
              <a:rPr sz="2400" spc="0" dirty="0" smtClean="0">
                <a:latin typeface="Arial"/>
                <a:cs typeface="Arial"/>
              </a:rPr>
              <a:t>d P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ra-mil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tary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personn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by provid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ng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common programme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uc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tion</a:t>
            </a:r>
            <a:r>
              <a:rPr lang="en-US" sz="2400" spc="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ts val="850"/>
              </a:lnSpc>
              <a:spcBef>
                <a:spcPts val="29"/>
              </a:spcBef>
              <a:buFont typeface="Arial"/>
              <a:buAutoNum type="arabicPeriod"/>
            </a:pPr>
            <a:endParaRPr sz="850" dirty="0"/>
          </a:p>
          <a:p>
            <a:pPr algn="just">
              <a:lnSpc>
                <a:spcPts val="1000"/>
              </a:lnSpc>
              <a:buFont typeface="Arial"/>
              <a:buAutoNum type="arabicPeriod"/>
            </a:pPr>
            <a:endParaRPr sz="1000" dirty="0"/>
          </a:p>
          <a:p>
            <a:pPr algn="just">
              <a:lnSpc>
                <a:spcPts val="1000"/>
              </a:lnSpc>
              <a:buFont typeface="Arial"/>
              <a:buAutoNum type="arabicPeriod"/>
            </a:pPr>
            <a:endParaRPr sz="1000" dirty="0"/>
          </a:p>
          <a:p>
            <a:pPr marL="469900" indent="-457200" algn="just">
              <a:lnSpc>
                <a:spcPct val="100000"/>
              </a:lnSpc>
              <a:buFont typeface="Arial"/>
              <a:buAutoNum type="arabicPeriod"/>
              <a:tabLst>
                <a:tab pos="469265" algn="l"/>
              </a:tabLst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pursue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5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ce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lence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set the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pace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5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he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fie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</a:t>
            </a:r>
            <a:endParaRPr sz="2400" dirty="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sch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ol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edu</a:t>
            </a:r>
            <a:r>
              <a:rPr sz="2400" spc="-10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ati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lang="en-US" sz="2400" spc="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ts val="850"/>
              </a:lnSpc>
              <a:spcBef>
                <a:spcPts val="29"/>
              </a:spcBef>
            </a:pPr>
            <a:endParaRPr sz="850" dirty="0"/>
          </a:p>
          <a:p>
            <a:pPr algn="just">
              <a:lnSpc>
                <a:spcPts val="1000"/>
              </a:lnSpc>
            </a:pPr>
            <a:endParaRPr sz="1000" dirty="0"/>
          </a:p>
          <a:p>
            <a:pPr algn="just">
              <a:lnSpc>
                <a:spcPts val="1000"/>
              </a:lnSpc>
            </a:pPr>
            <a:endParaRPr sz="1000" dirty="0"/>
          </a:p>
          <a:p>
            <a:pPr marL="469900" marR="12700" indent="-457200" algn="just">
              <a:lnSpc>
                <a:spcPct val="100000"/>
              </a:lnSpc>
              <a:buFont typeface="Arial"/>
              <a:buAutoNum type="arabicPeriod" startAt="3"/>
              <a:tabLst>
                <a:tab pos="469265" algn="l"/>
              </a:tabLst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iti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te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</a:t>
            </a:r>
            <a:r>
              <a:rPr sz="2400" spc="5" dirty="0" smtClean="0">
                <a:latin typeface="Arial"/>
                <a:cs typeface="Arial"/>
              </a:rPr>
              <a:t>m</a:t>
            </a:r>
            <a:r>
              <a:rPr sz="2400" spc="0" dirty="0" smtClean="0">
                <a:latin typeface="Arial"/>
                <a:cs typeface="Arial"/>
              </a:rPr>
              <a:t>ote e</a:t>
            </a:r>
            <a:r>
              <a:rPr sz="2400" spc="-1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perimentation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&amp;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nov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tions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 ed</a:t>
            </a:r>
            <a:r>
              <a:rPr sz="2400" spc="-10" dirty="0" smtClean="0">
                <a:latin typeface="Arial"/>
                <a:cs typeface="Arial"/>
              </a:rPr>
              <a:t>u</a:t>
            </a:r>
            <a:r>
              <a:rPr sz="2400" spc="0" dirty="0" smtClean="0">
                <a:latin typeface="Arial"/>
                <a:cs typeface="Arial"/>
              </a:rPr>
              <a:t>cation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col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ab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rati</a:t>
            </a:r>
            <a:r>
              <a:rPr sz="2400" spc="5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w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th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other 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od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es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ke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</a:t>
            </a:r>
            <a:r>
              <a:rPr sz="2400" spc="-10" dirty="0" smtClean="0">
                <a:latin typeface="Arial"/>
                <a:cs typeface="Arial"/>
              </a:rPr>
              <a:t>B</a:t>
            </a:r>
            <a:r>
              <a:rPr sz="2400" spc="0" dirty="0" smtClean="0">
                <a:latin typeface="Arial"/>
                <a:cs typeface="Arial"/>
              </a:rPr>
              <a:t>SE &amp; N</a:t>
            </a:r>
            <a:r>
              <a:rPr sz="2400" spc="-15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60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lang="en-US" sz="2400" spc="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algn="just">
              <a:lnSpc>
                <a:spcPts val="850"/>
              </a:lnSpc>
              <a:spcBef>
                <a:spcPts val="29"/>
              </a:spcBef>
              <a:buFont typeface="Arial"/>
              <a:buAutoNum type="arabicPeriod" startAt="3"/>
            </a:pPr>
            <a:endParaRPr sz="850" dirty="0"/>
          </a:p>
          <a:p>
            <a:pPr algn="just">
              <a:lnSpc>
                <a:spcPts val="1000"/>
              </a:lnSpc>
              <a:buFont typeface="Arial"/>
              <a:buAutoNum type="arabicPeriod" startAt="3"/>
            </a:pPr>
            <a:endParaRPr sz="1000" dirty="0"/>
          </a:p>
          <a:p>
            <a:pPr algn="just">
              <a:lnSpc>
                <a:spcPts val="1000"/>
              </a:lnSpc>
              <a:buFont typeface="Arial"/>
              <a:buAutoNum type="arabicPeriod" startAt="3"/>
            </a:pPr>
            <a:endParaRPr sz="1000" dirty="0"/>
          </a:p>
          <a:p>
            <a:pPr marL="469900" indent="-457200" algn="just">
              <a:lnSpc>
                <a:spcPct val="100000"/>
              </a:lnSpc>
              <a:buFont typeface="Arial"/>
              <a:buAutoNum type="arabicPeriod" startAt="3"/>
              <a:tabLst>
                <a:tab pos="469265" algn="l"/>
              </a:tabLst>
            </a:pPr>
            <a:r>
              <a:rPr sz="2400" spc="-270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p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the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sp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rit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of 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atio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al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tegration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create a</a:t>
            </a:r>
            <a:endParaRPr sz="2400" dirty="0">
              <a:latin typeface="Arial"/>
              <a:cs typeface="Arial"/>
            </a:endParaRPr>
          </a:p>
          <a:p>
            <a:pPr marL="469900" algn="just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se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se of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"Ind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5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”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amo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g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ch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l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ren</a:t>
            </a:r>
            <a:r>
              <a:rPr lang="en-US" sz="2400" spc="0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1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4343400"/>
            <a:ext cx="7734300" cy="183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tabLst>
                <a:tab pos="2032635" algn="l"/>
              </a:tabLst>
            </a:pPr>
            <a:r>
              <a:rPr sz="6000" dirty="0" smtClean="0">
                <a:latin typeface="Arial"/>
                <a:cs typeface="Arial"/>
              </a:rPr>
              <a:t>Need	for</a:t>
            </a:r>
            <a:r>
              <a:rPr sz="6000" spc="-15" dirty="0" smtClean="0">
                <a:latin typeface="Arial"/>
                <a:cs typeface="Arial"/>
              </a:rPr>
              <a:t> </a:t>
            </a:r>
            <a:r>
              <a:rPr sz="6000" spc="0" dirty="0" smtClean="0">
                <a:latin typeface="Arial"/>
                <a:cs typeface="Arial"/>
              </a:rPr>
              <a:t>eGover</a:t>
            </a:r>
            <a:r>
              <a:rPr sz="6000" spc="10" dirty="0" smtClean="0">
                <a:latin typeface="Arial"/>
                <a:cs typeface="Arial"/>
              </a:rPr>
              <a:t>n</a:t>
            </a:r>
            <a:r>
              <a:rPr sz="6000" spc="0" dirty="0" smtClean="0">
                <a:latin typeface="Arial"/>
                <a:cs typeface="Arial"/>
              </a:rPr>
              <a:t>ance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555742" cy="3629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12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39978"/>
            <a:ext cx="4658360" cy="753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900" b="1" spc="-30" dirty="0" smtClean="0">
                <a:latin typeface="Arial"/>
                <a:cs typeface="Arial"/>
              </a:rPr>
              <a:t>Key</a:t>
            </a:r>
            <a:r>
              <a:rPr sz="4900" b="1" spc="-5" dirty="0" smtClean="0">
                <a:latin typeface="Arial"/>
                <a:cs typeface="Arial"/>
              </a:rPr>
              <a:t> </a:t>
            </a:r>
            <a:r>
              <a:rPr sz="4900" b="1" spc="-30" dirty="0" smtClean="0">
                <a:latin typeface="Arial"/>
                <a:cs typeface="Arial"/>
              </a:rPr>
              <a:t>Challenges</a:t>
            </a:r>
            <a:endParaRPr sz="4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1460880"/>
            <a:ext cx="7593330" cy="5040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800" spc="-15" dirty="0" smtClean="0">
                <a:latin typeface="Calibri"/>
                <a:cs typeface="Calibri"/>
              </a:rPr>
              <a:t>Efficiency and effectiveness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5" dirty="0" smtClean="0">
                <a:latin typeface="Calibri"/>
                <a:cs typeface="Calibri"/>
              </a:rPr>
              <a:t>Dem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10" dirty="0" smtClean="0">
                <a:latin typeface="Calibri"/>
                <a:cs typeface="Calibri"/>
              </a:rPr>
              <a:t>g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aphic</a:t>
            </a:r>
            <a:r>
              <a:rPr sz="2800" spc="-35" dirty="0" smtClean="0">
                <a:latin typeface="Calibri"/>
                <a:cs typeface="Calibri"/>
              </a:rPr>
              <a:t> </a:t>
            </a:r>
            <a:r>
              <a:rPr lang="en-US" sz="2800" spc="-35" dirty="0" smtClean="0">
                <a:latin typeface="Calibri"/>
                <a:cs typeface="Calibri"/>
              </a:rPr>
              <a:t>&amp; Geographic </a:t>
            </a:r>
            <a:r>
              <a:rPr sz="2800" spc="0" dirty="0" smtClean="0">
                <a:latin typeface="Calibri"/>
                <a:cs typeface="Calibri"/>
              </a:rPr>
              <a:t>di</a:t>
            </a:r>
            <a:r>
              <a:rPr sz="2800" spc="-30" dirty="0" smtClean="0">
                <a:latin typeface="Calibri"/>
                <a:cs typeface="Calibri"/>
              </a:rPr>
              <a:t>v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sity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7"/>
              </a:spcBef>
              <a:buFont typeface="Arial"/>
              <a:buChar char="•"/>
            </a:pPr>
            <a:endParaRPr sz="28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Implementation of uniform P</a:t>
            </a:r>
            <a:r>
              <a:rPr sz="2800" spc="-10" dirty="0" smtClean="0">
                <a:latin typeface="Calibri"/>
                <a:cs typeface="Calibri"/>
              </a:rPr>
              <a:t>o</a:t>
            </a:r>
            <a:r>
              <a:rPr sz="2800" spc="0" dirty="0" smtClean="0">
                <a:latin typeface="Calibri"/>
                <a:cs typeface="Calibri"/>
              </a:rPr>
              <a:t>licies</a:t>
            </a:r>
            <a:r>
              <a:rPr sz="2800" spc="-10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&amp; guidelines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0"/>
              </a:spcBef>
              <a:buFont typeface="Arial"/>
              <a:buChar char="•"/>
            </a:pPr>
            <a:endParaRPr sz="28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800" dirty="0" smtClean="0">
                <a:latin typeface="Calibri"/>
                <a:cs typeface="Calibri"/>
              </a:rPr>
              <a:t>Transparency in accounting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Arial"/>
              <a:buChar char="•"/>
            </a:pPr>
            <a:endParaRPr sz="28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dirty="0" smtClean="0">
                <a:latin typeface="Calibri"/>
                <a:cs typeface="Calibri"/>
              </a:rPr>
              <a:t>S</a:t>
            </a:r>
            <a:r>
              <a:rPr sz="2800" spc="-25" dirty="0" smtClean="0">
                <a:latin typeface="Calibri"/>
                <a:cs typeface="Calibri"/>
              </a:rPr>
              <a:t>t</a:t>
            </a:r>
            <a:r>
              <a:rPr sz="2800" spc="-10" dirty="0" smtClean="0">
                <a:latin typeface="Calibri"/>
                <a:cs typeface="Calibri"/>
              </a:rPr>
              <a:t>a</a:t>
            </a:r>
            <a:r>
              <a:rPr sz="2800" spc="-25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f</a:t>
            </a:r>
            <a:r>
              <a:rPr sz="2800" spc="-30" dirty="0" smtClean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t</a:t>
            </a:r>
            <a:r>
              <a:rPr sz="2800" spc="-5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an</a:t>
            </a:r>
            <a:r>
              <a:rPr sz="2800" spc="-30" dirty="0" smtClean="0">
                <a:latin typeface="Calibri"/>
                <a:cs typeface="Calibri"/>
              </a:rPr>
              <a:t>s</a:t>
            </a:r>
            <a:r>
              <a:rPr sz="2800" spc="-65" dirty="0" smtClean="0">
                <a:latin typeface="Calibri"/>
                <a:cs typeface="Calibri"/>
              </a:rPr>
              <a:t>f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r</a:t>
            </a:r>
            <a:r>
              <a:rPr sz="2800" spc="-10" dirty="0" smtClean="0">
                <a:latin typeface="Calibri"/>
                <a:cs typeface="Calibri"/>
              </a:rPr>
              <a:t>s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75" dirty="0" smtClean="0">
                <a:latin typeface="Calibri"/>
                <a:cs typeface="Calibri"/>
              </a:rPr>
              <a:t>P</a:t>
            </a:r>
            <a:r>
              <a:rPr sz="2800" spc="-15" dirty="0" smtClean="0">
                <a:latin typeface="Calibri"/>
                <a:cs typeface="Calibri"/>
              </a:rPr>
              <a:t>er</a:t>
            </a:r>
            <a:r>
              <a:rPr sz="2800" spc="-50" dirty="0" smtClean="0">
                <a:latin typeface="Calibri"/>
                <a:cs typeface="Calibri"/>
              </a:rPr>
              <a:t>f</a:t>
            </a:r>
            <a:r>
              <a:rPr sz="2800" spc="0" dirty="0" smtClean="0">
                <a:latin typeface="Calibri"/>
                <a:cs typeface="Calibri"/>
              </a:rPr>
              <a:t>ormanc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2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app</a:t>
            </a:r>
            <a:r>
              <a:rPr sz="2800" spc="-45" dirty="0" smtClean="0">
                <a:latin typeface="Calibri"/>
                <a:cs typeface="Calibri"/>
              </a:rPr>
              <a:t>r</a:t>
            </a:r>
            <a:r>
              <a:rPr sz="2800" spc="0" dirty="0" smtClean="0">
                <a:latin typeface="Calibri"/>
                <a:cs typeface="Calibri"/>
              </a:rPr>
              <a:t>aisal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Arial"/>
              <a:buChar char="•"/>
            </a:pPr>
            <a:endParaRPr sz="28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spc="-15" dirty="0" smtClean="0">
                <a:latin typeface="Calibri"/>
                <a:cs typeface="Calibri"/>
              </a:rPr>
              <a:t>A</a:t>
            </a:r>
            <a:r>
              <a:rPr sz="2800" spc="-5" dirty="0" smtClean="0">
                <a:latin typeface="Calibri"/>
                <a:cs typeface="Calibri"/>
              </a:rPr>
              <a:t>c</a:t>
            </a:r>
            <a:r>
              <a:rPr sz="2800" spc="-10" dirty="0" smtClean="0">
                <a:latin typeface="Calibri"/>
                <a:cs typeface="Calibri"/>
              </a:rPr>
              <a:t>ce</a:t>
            </a:r>
            <a:r>
              <a:rPr sz="2800" spc="0" dirty="0" smtClean="0">
                <a:latin typeface="Calibri"/>
                <a:cs typeface="Calibri"/>
              </a:rPr>
              <a:t>ss</a:t>
            </a:r>
            <a:r>
              <a:rPr sz="2800" spc="-45" dirty="0" smtClean="0">
                <a:latin typeface="Calibri"/>
                <a:cs typeface="Calibri"/>
              </a:rPr>
              <a:t> </a:t>
            </a:r>
            <a:r>
              <a:rPr sz="2800" spc="-35" dirty="0" smtClean="0">
                <a:latin typeface="Calibri"/>
                <a:cs typeface="Calibri"/>
              </a:rPr>
              <a:t>t</a:t>
            </a:r>
            <a:r>
              <a:rPr sz="2800" spc="0" dirty="0" smtClean="0">
                <a:latin typeface="Calibri"/>
                <a:cs typeface="Calibri"/>
              </a:rPr>
              <a:t>o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quality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0" dirty="0" smtClean="0">
                <a:latin typeface="Calibri"/>
                <a:cs typeface="Calibri"/>
              </a:rPr>
              <a:t>le</a:t>
            </a:r>
            <a:r>
              <a:rPr sz="2800" spc="5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rning</a:t>
            </a:r>
            <a:r>
              <a:rPr sz="2800" spc="-15" dirty="0" smtClean="0">
                <a:latin typeface="Calibri"/>
                <a:cs typeface="Calibri"/>
              </a:rPr>
              <a:t> </a:t>
            </a:r>
            <a:r>
              <a:rPr sz="2800" spc="-20" dirty="0" smtClean="0">
                <a:latin typeface="Calibri"/>
                <a:cs typeface="Calibri"/>
              </a:rPr>
              <a:t>m</a:t>
            </a:r>
            <a:r>
              <a:rPr sz="2800" spc="-35" dirty="0" smtClean="0">
                <a:latin typeface="Calibri"/>
                <a:cs typeface="Calibri"/>
              </a:rPr>
              <a:t>at</a:t>
            </a:r>
            <a:r>
              <a:rPr sz="2800" spc="-10" dirty="0" smtClean="0">
                <a:latin typeface="Calibri"/>
                <a:cs typeface="Calibri"/>
              </a:rPr>
              <a:t>eri</a:t>
            </a:r>
            <a:r>
              <a:rPr sz="2800" spc="-5" dirty="0" smtClean="0">
                <a:latin typeface="Calibri"/>
                <a:cs typeface="Calibri"/>
              </a:rPr>
              <a:t>a</a:t>
            </a:r>
            <a:r>
              <a:rPr sz="2800" spc="0" dirty="0" smtClean="0">
                <a:latin typeface="Calibri"/>
                <a:cs typeface="Calibri"/>
              </a:rPr>
              <a:t>l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25"/>
              </a:spcBef>
              <a:buFont typeface="Arial"/>
              <a:buChar char="•"/>
            </a:pPr>
            <a:endParaRPr sz="2800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800" dirty="0" smtClean="0">
                <a:latin typeface="Calibri"/>
                <a:cs typeface="Calibri"/>
              </a:rPr>
              <a:t>Real time Access to large data of the </a:t>
            </a:r>
            <a:r>
              <a:rPr lang="en-US" sz="2800" dirty="0" err="1" smtClean="0">
                <a:latin typeface="Calibri"/>
                <a:cs typeface="Calibri"/>
              </a:rPr>
              <a:t>organisation</a:t>
            </a:r>
            <a:endParaRPr lang="en-US" sz="28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800" dirty="0" smtClean="0">
                <a:latin typeface="Calibri"/>
                <a:cs typeface="Calibri"/>
              </a:rPr>
              <a:t>Connectivity among stakeholders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533997"/>
            <a:ext cx="9144000" cy="324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3840">
              <a:lnSpc>
                <a:spcPct val="100000"/>
              </a:lnSpc>
            </a:pPr>
            <a:r>
              <a:rPr sz="900" b="1" dirty="0" smtClean="0">
                <a:solidFill>
                  <a:srgbClr val="FFFFFF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1752" y="2977641"/>
            <a:ext cx="6855459" cy="2446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445" algn="ctr">
              <a:lnSpc>
                <a:spcPct val="100000"/>
              </a:lnSpc>
            </a:pPr>
            <a:r>
              <a:rPr sz="4000" b="1" spc="-30" dirty="0" smtClean="0">
                <a:solidFill>
                  <a:srgbClr val="0000FF"/>
                </a:solidFill>
                <a:latin typeface="Arial"/>
                <a:cs typeface="Arial"/>
              </a:rPr>
              <a:t>KV</a:t>
            </a:r>
            <a:r>
              <a:rPr sz="4000" b="1" spc="-1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0000FF"/>
                </a:solidFill>
                <a:latin typeface="Arial"/>
                <a:cs typeface="Arial"/>
              </a:rPr>
              <a:t>Shaala</a:t>
            </a:r>
            <a:r>
              <a:rPr sz="4000" b="1" spc="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0" b="1" spc="-25" dirty="0" smtClean="0">
                <a:solidFill>
                  <a:srgbClr val="0000FF"/>
                </a:solidFill>
                <a:latin typeface="Arial"/>
                <a:cs typeface="Arial"/>
              </a:rPr>
              <a:t>Darpan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algn="ctr">
              <a:lnSpc>
                <a:spcPct val="100000"/>
              </a:lnSpc>
            </a:pPr>
            <a:r>
              <a:rPr sz="4000" spc="-25" dirty="0" smtClean="0">
                <a:latin typeface="Arial"/>
                <a:cs typeface="Arial"/>
              </a:rPr>
              <a:t>School</a:t>
            </a:r>
            <a:r>
              <a:rPr sz="4000" spc="-225" dirty="0" smtClean="0">
                <a:latin typeface="Arial"/>
                <a:cs typeface="Arial"/>
              </a:rPr>
              <a:t> </a:t>
            </a:r>
            <a:r>
              <a:rPr sz="4000" spc="-25" dirty="0" smtClean="0">
                <a:latin typeface="Arial"/>
                <a:cs typeface="Arial"/>
              </a:rPr>
              <a:t>Automation</a:t>
            </a:r>
            <a:r>
              <a:rPr sz="4000" spc="-195" dirty="0" smtClean="0">
                <a:latin typeface="Arial"/>
                <a:cs typeface="Arial"/>
              </a:rPr>
              <a:t> </a:t>
            </a:r>
            <a:r>
              <a:rPr sz="4000" spc="-20" dirty="0" smtClean="0">
                <a:latin typeface="Arial"/>
                <a:cs typeface="Arial"/>
              </a:rPr>
              <a:t>Application</a:t>
            </a:r>
            <a:endParaRPr sz="40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4000" spc="-25" dirty="0" smtClean="0">
                <a:latin typeface="Arial"/>
                <a:cs typeface="Arial"/>
              </a:rPr>
              <a:t>(MIS</a:t>
            </a:r>
            <a:r>
              <a:rPr sz="4000" spc="-5" dirty="0" smtClean="0">
                <a:latin typeface="Arial"/>
                <a:cs typeface="Arial"/>
              </a:rPr>
              <a:t> </a:t>
            </a:r>
            <a:r>
              <a:rPr sz="4000" spc="-15" dirty="0" smtClean="0">
                <a:latin typeface="Arial"/>
                <a:cs typeface="Arial"/>
              </a:rPr>
              <a:t>/</a:t>
            </a:r>
            <a:r>
              <a:rPr sz="4000" spc="-5" dirty="0" smtClean="0">
                <a:latin typeface="Arial"/>
                <a:cs typeface="Arial"/>
              </a:rPr>
              <a:t> </a:t>
            </a:r>
            <a:r>
              <a:rPr sz="4000" spc="-30" dirty="0" smtClean="0">
                <a:latin typeface="Arial"/>
                <a:cs typeface="Arial"/>
              </a:rPr>
              <a:t>E</a:t>
            </a:r>
            <a:r>
              <a:rPr sz="4000" spc="-45" dirty="0" smtClean="0">
                <a:latin typeface="Arial"/>
                <a:cs typeface="Arial"/>
              </a:rPr>
              <a:t>R</a:t>
            </a:r>
            <a:r>
              <a:rPr sz="4000" spc="-20" dirty="0" smtClean="0">
                <a:latin typeface="Arial"/>
                <a:cs typeface="Arial"/>
              </a:rPr>
              <a:t>P)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457886"/>
            <a:ext cx="9144000" cy="400113"/>
          </a:xfrm>
          <a:custGeom>
            <a:avLst/>
            <a:gdLst/>
            <a:ahLst/>
            <a:cxnLst/>
            <a:rect l="l" t="t" r="r" b="b"/>
            <a:pathLst>
              <a:path w="9144000" h="400113">
                <a:moveTo>
                  <a:pt x="0" y="400113"/>
                </a:moveTo>
                <a:lnTo>
                  <a:pt x="9144000" y="400113"/>
                </a:lnTo>
                <a:lnTo>
                  <a:pt x="91440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46797" y="50"/>
            <a:ext cx="1997202" cy="1251280"/>
          </a:xfrm>
          <a:custGeom>
            <a:avLst/>
            <a:gdLst/>
            <a:ahLst/>
            <a:cxnLst/>
            <a:rect l="l" t="t" r="r" b="b"/>
            <a:pathLst>
              <a:path w="1997202" h="1251280">
                <a:moveTo>
                  <a:pt x="0" y="1251280"/>
                </a:moveTo>
                <a:lnTo>
                  <a:pt x="1997202" y="1251280"/>
                </a:lnTo>
                <a:lnTo>
                  <a:pt x="1997202" y="0"/>
                </a:lnTo>
                <a:lnTo>
                  <a:pt x="0" y="0"/>
                </a:lnTo>
                <a:lnTo>
                  <a:pt x="0" y="1251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609600"/>
            <a:ext cx="3276600" cy="20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5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2" y="4825"/>
            <a:ext cx="9139174" cy="532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8368" y="1220724"/>
            <a:ext cx="1650492" cy="1106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919" y="1301496"/>
            <a:ext cx="1434439" cy="916431"/>
          </a:xfrm>
          <a:custGeom>
            <a:avLst/>
            <a:gdLst/>
            <a:ahLst/>
            <a:cxnLst/>
            <a:rect l="l" t="t" r="r" b="b"/>
            <a:pathLst>
              <a:path w="1434439" h="916431">
                <a:moveTo>
                  <a:pt x="717270" y="0"/>
                </a:moveTo>
                <a:lnTo>
                  <a:pt x="658439" y="1519"/>
                </a:lnTo>
                <a:lnTo>
                  <a:pt x="600919" y="5999"/>
                </a:lnTo>
                <a:lnTo>
                  <a:pt x="544893" y="13321"/>
                </a:lnTo>
                <a:lnTo>
                  <a:pt x="490547" y="23367"/>
                </a:lnTo>
                <a:lnTo>
                  <a:pt x="438065" y="36020"/>
                </a:lnTo>
                <a:lnTo>
                  <a:pt x="387631" y="51160"/>
                </a:lnTo>
                <a:lnTo>
                  <a:pt x="339431" y="68670"/>
                </a:lnTo>
                <a:lnTo>
                  <a:pt x="293648" y="88432"/>
                </a:lnTo>
                <a:lnTo>
                  <a:pt x="250467" y="110328"/>
                </a:lnTo>
                <a:lnTo>
                  <a:pt x="210073" y="134238"/>
                </a:lnTo>
                <a:lnTo>
                  <a:pt x="172651" y="160047"/>
                </a:lnTo>
                <a:lnTo>
                  <a:pt x="138384" y="187634"/>
                </a:lnTo>
                <a:lnTo>
                  <a:pt x="107457" y="216883"/>
                </a:lnTo>
                <a:lnTo>
                  <a:pt x="80055" y="247675"/>
                </a:lnTo>
                <a:lnTo>
                  <a:pt x="56362" y="279892"/>
                </a:lnTo>
                <a:lnTo>
                  <a:pt x="36564" y="313415"/>
                </a:lnTo>
                <a:lnTo>
                  <a:pt x="20844" y="348127"/>
                </a:lnTo>
                <a:lnTo>
                  <a:pt x="2377" y="420646"/>
                </a:lnTo>
                <a:lnTo>
                  <a:pt x="0" y="458215"/>
                </a:lnTo>
                <a:lnTo>
                  <a:pt x="2377" y="495802"/>
                </a:lnTo>
                <a:lnTo>
                  <a:pt x="20844" y="568345"/>
                </a:lnTo>
                <a:lnTo>
                  <a:pt x="36564" y="603065"/>
                </a:lnTo>
                <a:lnTo>
                  <a:pt x="56362" y="636593"/>
                </a:lnTo>
                <a:lnTo>
                  <a:pt x="80055" y="668812"/>
                </a:lnTo>
                <a:lnTo>
                  <a:pt x="107457" y="699604"/>
                </a:lnTo>
                <a:lnTo>
                  <a:pt x="138384" y="728851"/>
                </a:lnTo>
                <a:lnTo>
                  <a:pt x="172651" y="756436"/>
                </a:lnTo>
                <a:lnTo>
                  <a:pt x="210073" y="782240"/>
                </a:lnTo>
                <a:lnTo>
                  <a:pt x="250467" y="806146"/>
                </a:lnTo>
                <a:lnTo>
                  <a:pt x="293648" y="828035"/>
                </a:lnTo>
                <a:lnTo>
                  <a:pt x="339431" y="847791"/>
                </a:lnTo>
                <a:lnTo>
                  <a:pt x="387631" y="865295"/>
                </a:lnTo>
                <a:lnTo>
                  <a:pt x="438065" y="880429"/>
                </a:lnTo>
                <a:lnTo>
                  <a:pt x="490547" y="893076"/>
                </a:lnTo>
                <a:lnTo>
                  <a:pt x="544893" y="903117"/>
                </a:lnTo>
                <a:lnTo>
                  <a:pt x="600919" y="910435"/>
                </a:lnTo>
                <a:lnTo>
                  <a:pt x="658439" y="914913"/>
                </a:lnTo>
                <a:lnTo>
                  <a:pt x="717270" y="916431"/>
                </a:lnTo>
                <a:lnTo>
                  <a:pt x="776093" y="914913"/>
                </a:lnTo>
                <a:lnTo>
                  <a:pt x="833606" y="910435"/>
                </a:lnTo>
                <a:lnTo>
                  <a:pt x="889624" y="903117"/>
                </a:lnTo>
                <a:lnTo>
                  <a:pt x="943963" y="893076"/>
                </a:lnTo>
                <a:lnTo>
                  <a:pt x="996438" y="880429"/>
                </a:lnTo>
                <a:lnTo>
                  <a:pt x="1046864" y="865295"/>
                </a:lnTo>
                <a:lnTo>
                  <a:pt x="1095058" y="847791"/>
                </a:lnTo>
                <a:lnTo>
                  <a:pt x="1140834" y="828035"/>
                </a:lnTo>
                <a:lnTo>
                  <a:pt x="1184009" y="806146"/>
                </a:lnTo>
                <a:lnTo>
                  <a:pt x="1224397" y="782240"/>
                </a:lnTo>
                <a:lnTo>
                  <a:pt x="1261814" y="756436"/>
                </a:lnTo>
                <a:lnTo>
                  <a:pt x="1296076" y="728851"/>
                </a:lnTo>
                <a:lnTo>
                  <a:pt x="1326998" y="699604"/>
                </a:lnTo>
                <a:lnTo>
                  <a:pt x="1354396" y="668812"/>
                </a:lnTo>
                <a:lnTo>
                  <a:pt x="1378085" y="636593"/>
                </a:lnTo>
                <a:lnTo>
                  <a:pt x="1397880" y="603065"/>
                </a:lnTo>
                <a:lnTo>
                  <a:pt x="1413598" y="568345"/>
                </a:lnTo>
                <a:lnTo>
                  <a:pt x="1432062" y="495802"/>
                </a:lnTo>
                <a:lnTo>
                  <a:pt x="1434439" y="458215"/>
                </a:lnTo>
                <a:lnTo>
                  <a:pt x="1432062" y="420646"/>
                </a:lnTo>
                <a:lnTo>
                  <a:pt x="1413598" y="348127"/>
                </a:lnTo>
                <a:lnTo>
                  <a:pt x="1397880" y="313415"/>
                </a:lnTo>
                <a:lnTo>
                  <a:pt x="1378085" y="279892"/>
                </a:lnTo>
                <a:lnTo>
                  <a:pt x="1354396" y="247675"/>
                </a:lnTo>
                <a:lnTo>
                  <a:pt x="1326998" y="216883"/>
                </a:lnTo>
                <a:lnTo>
                  <a:pt x="1296076" y="187634"/>
                </a:lnTo>
                <a:lnTo>
                  <a:pt x="1261814" y="160047"/>
                </a:lnTo>
                <a:lnTo>
                  <a:pt x="1224397" y="134238"/>
                </a:lnTo>
                <a:lnTo>
                  <a:pt x="1184009" y="110328"/>
                </a:lnTo>
                <a:lnTo>
                  <a:pt x="1140834" y="88432"/>
                </a:lnTo>
                <a:lnTo>
                  <a:pt x="1095058" y="68670"/>
                </a:lnTo>
                <a:lnTo>
                  <a:pt x="1046864" y="51160"/>
                </a:lnTo>
                <a:lnTo>
                  <a:pt x="996438" y="36020"/>
                </a:lnTo>
                <a:lnTo>
                  <a:pt x="943963" y="23367"/>
                </a:lnTo>
                <a:lnTo>
                  <a:pt x="889624" y="13321"/>
                </a:lnTo>
                <a:lnTo>
                  <a:pt x="833606" y="5999"/>
                </a:lnTo>
                <a:lnTo>
                  <a:pt x="776093" y="1519"/>
                </a:lnTo>
                <a:lnTo>
                  <a:pt x="7172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623" y="1299972"/>
            <a:ext cx="1437132" cy="918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2919" y="1301496"/>
            <a:ext cx="1434439" cy="916431"/>
          </a:xfrm>
          <a:custGeom>
            <a:avLst/>
            <a:gdLst/>
            <a:ahLst/>
            <a:cxnLst/>
            <a:rect l="l" t="t" r="r" b="b"/>
            <a:pathLst>
              <a:path w="1434439" h="916431">
                <a:moveTo>
                  <a:pt x="0" y="458215"/>
                </a:moveTo>
                <a:lnTo>
                  <a:pt x="9387" y="383910"/>
                </a:lnTo>
                <a:lnTo>
                  <a:pt x="36564" y="313415"/>
                </a:lnTo>
                <a:lnTo>
                  <a:pt x="56362" y="279892"/>
                </a:lnTo>
                <a:lnTo>
                  <a:pt x="80055" y="247675"/>
                </a:lnTo>
                <a:lnTo>
                  <a:pt x="107457" y="216883"/>
                </a:lnTo>
                <a:lnTo>
                  <a:pt x="138384" y="187634"/>
                </a:lnTo>
                <a:lnTo>
                  <a:pt x="172651" y="160047"/>
                </a:lnTo>
                <a:lnTo>
                  <a:pt x="210073" y="134238"/>
                </a:lnTo>
                <a:lnTo>
                  <a:pt x="250467" y="110328"/>
                </a:lnTo>
                <a:lnTo>
                  <a:pt x="293648" y="88432"/>
                </a:lnTo>
                <a:lnTo>
                  <a:pt x="339431" y="68670"/>
                </a:lnTo>
                <a:lnTo>
                  <a:pt x="387631" y="51160"/>
                </a:lnTo>
                <a:lnTo>
                  <a:pt x="438065" y="36020"/>
                </a:lnTo>
                <a:lnTo>
                  <a:pt x="490547" y="23367"/>
                </a:lnTo>
                <a:lnTo>
                  <a:pt x="544893" y="13321"/>
                </a:lnTo>
                <a:lnTo>
                  <a:pt x="600919" y="5999"/>
                </a:lnTo>
                <a:lnTo>
                  <a:pt x="658439" y="1519"/>
                </a:lnTo>
                <a:lnTo>
                  <a:pt x="717270" y="0"/>
                </a:lnTo>
                <a:lnTo>
                  <a:pt x="776093" y="1519"/>
                </a:lnTo>
                <a:lnTo>
                  <a:pt x="833606" y="5999"/>
                </a:lnTo>
                <a:lnTo>
                  <a:pt x="889624" y="13321"/>
                </a:lnTo>
                <a:lnTo>
                  <a:pt x="943963" y="23367"/>
                </a:lnTo>
                <a:lnTo>
                  <a:pt x="996438" y="36020"/>
                </a:lnTo>
                <a:lnTo>
                  <a:pt x="1046864" y="51160"/>
                </a:lnTo>
                <a:lnTo>
                  <a:pt x="1095058" y="68670"/>
                </a:lnTo>
                <a:lnTo>
                  <a:pt x="1140834" y="88432"/>
                </a:lnTo>
                <a:lnTo>
                  <a:pt x="1184009" y="110328"/>
                </a:lnTo>
                <a:lnTo>
                  <a:pt x="1224397" y="134238"/>
                </a:lnTo>
                <a:lnTo>
                  <a:pt x="1261814" y="160047"/>
                </a:lnTo>
                <a:lnTo>
                  <a:pt x="1296076" y="187634"/>
                </a:lnTo>
                <a:lnTo>
                  <a:pt x="1326998" y="216883"/>
                </a:lnTo>
                <a:lnTo>
                  <a:pt x="1354396" y="247675"/>
                </a:lnTo>
                <a:lnTo>
                  <a:pt x="1378085" y="279892"/>
                </a:lnTo>
                <a:lnTo>
                  <a:pt x="1397880" y="313415"/>
                </a:lnTo>
                <a:lnTo>
                  <a:pt x="1413598" y="348127"/>
                </a:lnTo>
                <a:lnTo>
                  <a:pt x="1432062" y="420646"/>
                </a:lnTo>
                <a:lnTo>
                  <a:pt x="1434439" y="458215"/>
                </a:lnTo>
                <a:lnTo>
                  <a:pt x="1432062" y="495802"/>
                </a:lnTo>
                <a:lnTo>
                  <a:pt x="1425053" y="532552"/>
                </a:lnTo>
                <a:lnTo>
                  <a:pt x="1397880" y="603065"/>
                </a:lnTo>
                <a:lnTo>
                  <a:pt x="1378085" y="636593"/>
                </a:lnTo>
                <a:lnTo>
                  <a:pt x="1354396" y="668812"/>
                </a:lnTo>
                <a:lnTo>
                  <a:pt x="1326998" y="699604"/>
                </a:lnTo>
                <a:lnTo>
                  <a:pt x="1296076" y="728851"/>
                </a:lnTo>
                <a:lnTo>
                  <a:pt x="1261814" y="756436"/>
                </a:lnTo>
                <a:lnTo>
                  <a:pt x="1224397" y="782240"/>
                </a:lnTo>
                <a:lnTo>
                  <a:pt x="1184009" y="806146"/>
                </a:lnTo>
                <a:lnTo>
                  <a:pt x="1140834" y="828035"/>
                </a:lnTo>
                <a:lnTo>
                  <a:pt x="1095058" y="847791"/>
                </a:lnTo>
                <a:lnTo>
                  <a:pt x="1046864" y="865295"/>
                </a:lnTo>
                <a:lnTo>
                  <a:pt x="996438" y="880429"/>
                </a:lnTo>
                <a:lnTo>
                  <a:pt x="943963" y="893076"/>
                </a:lnTo>
                <a:lnTo>
                  <a:pt x="889624" y="903117"/>
                </a:lnTo>
                <a:lnTo>
                  <a:pt x="833606" y="910435"/>
                </a:lnTo>
                <a:lnTo>
                  <a:pt x="776093" y="914913"/>
                </a:lnTo>
                <a:lnTo>
                  <a:pt x="717270" y="916431"/>
                </a:lnTo>
                <a:lnTo>
                  <a:pt x="658439" y="914913"/>
                </a:lnTo>
                <a:lnTo>
                  <a:pt x="600919" y="910435"/>
                </a:lnTo>
                <a:lnTo>
                  <a:pt x="544893" y="903117"/>
                </a:lnTo>
                <a:lnTo>
                  <a:pt x="490547" y="893076"/>
                </a:lnTo>
                <a:lnTo>
                  <a:pt x="438065" y="880429"/>
                </a:lnTo>
                <a:lnTo>
                  <a:pt x="387631" y="865295"/>
                </a:lnTo>
                <a:lnTo>
                  <a:pt x="339431" y="847791"/>
                </a:lnTo>
                <a:lnTo>
                  <a:pt x="293648" y="828035"/>
                </a:lnTo>
                <a:lnTo>
                  <a:pt x="250467" y="806146"/>
                </a:lnTo>
                <a:lnTo>
                  <a:pt x="210073" y="782240"/>
                </a:lnTo>
                <a:lnTo>
                  <a:pt x="172651" y="756436"/>
                </a:lnTo>
                <a:lnTo>
                  <a:pt x="138384" y="728851"/>
                </a:lnTo>
                <a:lnTo>
                  <a:pt x="107457" y="699604"/>
                </a:lnTo>
                <a:lnTo>
                  <a:pt x="80055" y="668812"/>
                </a:lnTo>
                <a:lnTo>
                  <a:pt x="56362" y="636593"/>
                </a:lnTo>
                <a:lnTo>
                  <a:pt x="36564" y="603065"/>
                </a:lnTo>
                <a:lnTo>
                  <a:pt x="20844" y="568345"/>
                </a:lnTo>
                <a:lnTo>
                  <a:pt x="2377" y="495802"/>
                </a:lnTo>
                <a:lnTo>
                  <a:pt x="0" y="458215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5644" y="364236"/>
            <a:ext cx="1650492" cy="1106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9661" y="444754"/>
            <a:ext cx="1434464" cy="916305"/>
          </a:xfrm>
          <a:custGeom>
            <a:avLst/>
            <a:gdLst/>
            <a:ahLst/>
            <a:cxnLst/>
            <a:rect l="l" t="t" r="r" b="b"/>
            <a:pathLst>
              <a:path w="1434464" h="916305">
                <a:moveTo>
                  <a:pt x="717168" y="0"/>
                </a:moveTo>
                <a:lnTo>
                  <a:pt x="658345" y="1518"/>
                </a:lnTo>
                <a:lnTo>
                  <a:pt x="600832" y="5995"/>
                </a:lnTo>
                <a:lnTo>
                  <a:pt x="544814" y="13313"/>
                </a:lnTo>
                <a:lnTo>
                  <a:pt x="490476" y="23354"/>
                </a:lnTo>
                <a:lnTo>
                  <a:pt x="438001" y="36000"/>
                </a:lnTo>
                <a:lnTo>
                  <a:pt x="387574" y="51133"/>
                </a:lnTo>
                <a:lnTo>
                  <a:pt x="339381" y="68635"/>
                </a:lnTo>
                <a:lnTo>
                  <a:pt x="293604" y="88387"/>
                </a:lnTo>
                <a:lnTo>
                  <a:pt x="250430" y="110274"/>
                </a:lnTo>
                <a:lnTo>
                  <a:pt x="210042" y="134175"/>
                </a:lnTo>
                <a:lnTo>
                  <a:pt x="172624" y="159974"/>
                </a:lnTo>
                <a:lnTo>
                  <a:pt x="138362" y="187552"/>
                </a:lnTo>
                <a:lnTo>
                  <a:pt x="107440" y="216792"/>
                </a:lnTo>
                <a:lnTo>
                  <a:pt x="80043" y="247575"/>
                </a:lnTo>
                <a:lnTo>
                  <a:pt x="56354" y="279784"/>
                </a:lnTo>
                <a:lnTo>
                  <a:pt x="36558" y="313301"/>
                </a:lnTo>
                <a:lnTo>
                  <a:pt x="9385" y="383787"/>
                </a:lnTo>
                <a:lnTo>
                  <a:pt x="0" y="458088"/>
                </a:lnTo>
                <a:lnTo>
                  <a:pt x="2377" y="495675"/>
                </a:lnTo>
                <a:lnTo>
                  <a:pt x="20841" y="568218"/>
                </a:lnTo>
                <a:lnTo>
                  <a:pt x="36558" y="602938"/>
                </a:lnTo>
                <a:lnTo>
                  <a:pt x="56354" y="636466"/>
                </a:lnTo>
                <a:lnTo>
                  <a:pt x="80043" y="668685"/>
                </a:lnTo>
                <a:lnTo>
                  <a:pt x="107440" y="699477"/>
                </a:lnTo>
                <a:lnTo>
                  <a:pt x="138362" y="728724"/>
                </a:lnTo>
                <a:lnTo>
                  <a:pt x="172624" y="756309"/>
                </a:lnTo>
                <a:lnTo>
                  <a:pt x="210042" y="782113"/>
                </a:lnTo>
                <a:lnTo>
                  <a:pt x="250430" y="806019"/>
                </a:lnTo>
                <a:lnTo>
                  <a:pt x="293604" y="827908"/>
                </a:lnTo>
                <a:lnTo>
                  <a:pt x="339381" y="847664"/>
                </a:lnTo>
                <a:lnTo>
                  <a:pt x="387574" y="865168"/>
                </a:lnTo>
                <a:lnTo>
                  <a:pt x="438001" y="880302"/>
                </a:lnTo>
                <a:lnTo>
                  <a:pt x="490476" y="892949"/>
                </a:lnTo>
                <a:lnTo>
                  <a:pt x="544814" y="902990"/>
                </a:lnTo>
                <a:lnTo>
                  <a:pt x="600832" y="910308"/>
                </a:lnTo>
                <a:lnTo>
                  <a:pt x="658345" y="914786"/>
                </a:lnTo>
                <a:lnTo>
                  <a:pt x="717168" y="916305"/>
                </a:lnTo>
                <a:lnTo>
                  <a:pt x="775993" y="914786"/>
                </a:lnTo>
                <a:lnTo>
                  <a:pt x="833508" y="910308"/>
                </a:lnTo>
                <a:lnTo>
                  <a:pt x="889530" y="902990"/>
                </a:lnTo>
                <a:lnTo>
                  <a:pt x="943875" y="892949"/>
                </a:lnTo>
                <a:lnTo>
                  <a:pt x="996356" y="880302"/>
                </a:lnTo>
                <a:lnTo>
                  <a:pt x="1046790" y="865168"/>
                </a:lnTo>
                <a:lnTo>
                  <a:pt x="1094992" y="847664"/>
                </a:lnTo>
                <a:lnTo>
                  <a:pt x="1140778" y="827908"/>
                </a:lnTo>
                <a:lnTo>
                  <a:pt x="1183961" y="806019"/>
                </a:lnTo>
                <a:lnTo>
                  <a:pt x="1224359" y="782113"/>
                </a:lnTo>
                <a:lnTo>
                  <a:pt x="1261786" y="756309"/>
                </a:lnTo>
                <a:lnTo>
                  <a:pt x="1296057" y="728724"/>
                </a:lnTo>
                <a:lnTo>
                  <a:pt x="1326988" y="699477"/>
                </a:lnTo>
                <a:lnTo>
                  <a:pt x="1354394" y="668685"/>
                </a:lnTo>
                <a:lnTo>
                  <a:pt x="1378090" y="636466"/>
                </a:lnTo>
                <a:lnTo>
                  <a:pt x="1397893" y="602938"/>
                </a:lnTo>
                <a:lnTo>
                  <a:pt x="1413616" y="568218"/>
                </a:lnTo>
                <a:lnTo>
                  <a:pt x="1432086" y="495675"/>
                </a:lnTo>
                <a:lnTo>
                  <a:pt x="1434464" y="458088"/>
                </a:lnTo>
                <a:lnTo>
                  <a:pt x="1432086" y="420520"/>
                </a:lnTo>
                <a:lnTo>
                  <a:pt x="1413616" y="348008"/>
                </a:lnTo>
                <a:lnTo>
                  <a:pt x="1397893" y="313301"/>
                </a:lnTo>
                <a:lnTo>
                  <a:pt x="1378090" y="279784"/>
                </a:lnTo>
                <a:lnTo>
                  <a:pt x="1354394" y="247575"/>
                </a:lnTo>
                <a:lnTo>
                  <a:pt x="1326988" y="216792"/>
                </a:lnTo>
                <a:lnTo>
                  <a:pt x="1296057" y="187552"/>
                </a:lnTo>
                <a:lnTo>
                  <a:pt x="1261786" y="159974"/>
                </a:lnTo>
                <a:lnTo>
                  <a:pt x="1224359" y="134175"/>
                </a:lnTo>
                <a:lnTo>
                  <a:pt x="1183961" y="110274"/>
                </a:lnTo>
                <a:lnTo>
                  <a:pt x="1140778" y="88387"/>
                </a:lnTo>
                <a:lnTo>
                  <a:pt x="1094992" y="68635"/>
                </a:lnTo>
                <a:lnTo>
                  <a:pt x="1046790" y="51133"/>
                </a:lnTo>
                <a:lnTo>
                  <a:pt x="996356" y="36000"/>
                </a:lnTo>
                <a:lnTo>
                  <a:pt x="943875" y="23354"/>
                </a:lnTo>
                <a:lnTo>
                  <a:pt x="889530" y="13313"/>
                </a:lnTo>
                <a:lnTo>
                  <a:pt x="833508" y="5995"/>
                </a:lnTo>
                <a:lnTo>
                  <a:pt x="775993" y="1518"/>
                </a:lnTo>
                <a:lnTo>
                  <a:pt x="717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7376" y="443483"/>
            <a:ext cx="1438655" cy="9189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9661" y="444754"/>
            <a:ext cx="1434464" cy="916305"/>
          </a:xfrm>
          <a:custGeom>
            <a:avLst/>
            <a:gdLst/>
            <a:ahLst/>
            <a:cxnLst/>
            <a:rect l="l" t="t" r="r" b="b"/>
            <a:pathLst>
              <a:path w="1434464" h="916305">
                <a:moveTo>
                  <a:pt x="0" y="458088"/>
                </a:moveTo>
                <a:lnTo>
                  <a:pt x="9385" y="383787"/>
                </a:lnTo>
                <a:lnTo>
                  <a:pt x="36558" y="313301"/>
                </a:lnTo>
                <a:lnTo>
                  <a:pt x="56354" y="279784"/>
                </a:lnTo>
                <a:lnTo>
                  <a:pt x="80043" y="247575"/>
                </a:lnTo>
                <a:lnTo>
                  <a:pt x="107440" y="216792"/>
                </a:lnTo>
                <a:lnTo>
                  <a:pt x="138362" y="187552"/>
                </a:lnTo>
                <a:lnTo>
                  <a:pt x="172624" y="159974"/>
                </a:lnTo>
                <a:lnTo>
                  <a:pt x="210042" y="134175"/>
                </a:lnTo>
                <a:lnTo>
                  <a:pt x="250430" y="110274"/>
                </a:lnTo>
                <a:lnTo>
                  <a:pt x="293604" y="88387"/>
                </a:lnTo>
                <a:lnTo>
                  <a:pt x="339381" y="68635"/>
                </a:lnTo>
                <a:lnTo>
                  <a:pt x="387574" y="51133"/>
                </a:lnTo>
                <a:lnTo>
                  <a:pt x="438001" y="36000"/>
                </a:lnTo>
                <a:lnTo>
                  <a:pt x="490476" y="23354"/>
                </a:lnTo>
                <a:lnTo>
                  <a:pt x="544814" y="13313"/>
                </a:lnTo>
                <a:lnTo>
                  <a:pt x="600832" y="5995"/>
                </a:lnTo>
                <a:lnTo>
                  <a:pt x="658345" y="1518"/>
                </a:lnTo>
                <a:lnTo>
                  <a:pt x="717168" y="0"/>
                </a:lnTo>
                <a:lnTo>
                  <a:pt x="775993" y="1518"/>
                </a:lnTo>
                <a:lnTo>
                  <a:pt x="833508" y="5995"/>
                </a:lnTo>
                <a:lnTo>
                  <a:pt x="889530" y="13313"/>
                </a:lnTo>
                <a:lnTo>
                  <a:pt x="943875" y="23354"/>
                </a:lnTo>
                <a:lnTo>
                  <a:pt x="996356" y="36000"/>
                </a:lnTo>
                <a:lnTo>
                  <a:pt x="1046790" y="51133"/>
                </a:lnTo>
                <a:lnTo>
                  <a:pt x="1094992" y="68635"/>
                </a:lnTo>
                <a:lnTo>
                  <a:pt x="1140778" y="88387"/>
                </a:lnTo>
                <a:lnTo>
                  <a:pt x="1183961" y="110274"/>
                </a:lnTo>
                <a:lnTo>
                  <a:pt x="1224359" y="134175"/>
                </a:lnTo>
                <a:lnTo>
                  <a:pt x="1261786" y="159974"/>
                </a:lnTo>
                <a:lnTo>
                  <a:pt x="1296057" y="187552"/>
                </a:lnTo>
                <a:lnTo>
                  <a:pt x="1326988" y="216792"/>
                </a:lnTo>
                <a:lnTo>
                  <a:pt x="1354394" y="247575"/>
                </a:lnTo>
                <a:lnTo>
                  <a:pt x="1378090" y="279784"/>
                </a:lnTo>
                <a:lnTo>
                  <a:pt x="1397893" y="313301"/>
                </a:lnTo>
                <a:lnTo>
                  <a:pt x="1413616" y="348008"/>
                </a:lnTo>
                <a:lnTo>
                  <a:pt x="1432086" y="420520"/>
                </a:lnTo>
                <a:lnTo>
                  <a:pt x="1434464" y="458088"/>
                </a:lnTo>
                <a:lnTo>
                  <a:pt x="1432086" y="495675"/>
                </a:lnTo>
                <a:lnTo>
                  <a:pt x="1425075" y="532425"/>
                </a:lnTo>
                <a:lnTo>
                  <a:pt x="1397893" y="602938"/>
                </a:lnTo>
                <a:lnTo>
                  <a:pt x="1378090" y="636466"/>
                </a:lnTo>
                <a:lnTo>
                  <a:pt x="1354394" y="668685"/>
                </a:lnTo>
                <a:lnTo>
                  <a:pt x="1326988" y="699477"/>
                </a:lnTo>
                <a:lnTo>
                  <a:pt x="1296057" y="728724"/>
                </a:lnTo>
                <a:lnTo>
                  <a:pt x="1261786" y="756309"/>
                </a:lnTo>
                <a:lnTo>
                  <a:pt x="1224359" y="782113"/>
                </a:lnTo>
                <a:lnTo>
                  <a:pt x="1183961" y="806019"/>
                </a:lnTo>
                <a:lnTo>
                  <a:pt x="1140778" y="827908"/>
                </a:lnTo>
                <a:lnTo>
                  <a:pt x="1094992" y="847664"/>
                </a:lnTo>
                <a:lnTo>
                  <a:pt x="1046790" y="865168"/>
                </a:lnTo>
                <a:lnTo>
                  <a:pt x="996356" y="880302"/>
                </a:lnTo>
                <a:lnTo>
                  <a:pt x="943875" y="892949"/>
                </a:lnTo>
                <a:lnTo>
                  <a:pt x="889530" y="902990"/>
                </a:lnTo>
                <a:lnTo>
                  <a:pt x="833508" y="910308"/>
                </a:lnTo>
                <a:lnTo>
                  <a:pt x="775993" y="914786"/>
                </a:lnTo>
                <a:lnTo>
                  <a:pt x="717168" y="916305"/>
                </a:lnTo>
                <a:lnTo>
                  <a:pt x="658345" y="914786"/>
                </a:lnTo>
                <a:lnTo>
                  <a:pt x="600832" y="910308"/>
                </a:lnTo>
                <a:lnTo>
                  <a:pt x="544814" y="902990"/>
                </a:lnTo>
                <a:lnTo>
                  <a:pt x="490476" y="892949"/>
                </a:lnTo>
                <a:lnTo>
                  <a:pt x="438001" y="880302"/>
                </a:lnTo>
                <a:lnTo>
                  <a:pt x="387574" y="865168"/>
                </a:lnTo>
                <a:lnTo>
                  <a:pt x="339381" y="847664"/>
                </a:lnTo>
                <a:lnTo>
                  <a:pt x="293604" y="827908"/>
                </a:lnTo>
                <a:lnTo>
                  <a:pt x="250430" y="806019"/>
                </a:lnTo>
                <a:lnTo>
                  <a:pt x="210042" y="782113"/>
                </a:lnTo>
                <a:lnTo>
                  <a:pt x="172624" y="756309"/>
                </a:lnTo>
                <a:lnTo>
                  <a:pt x="138362" y="728724"/>
                </a:lnTo>
                <a:lnTo>
                  <a:pt x="107440" y="699477"/>
                </a:lnTo>
                <a:lnTo>
                  <a:pt x="80043" y="668685"/>
                </a:lnTo>
                <a:lnTo>
                  <a:pt x="56354" y="636466"/>
                </a:lnTo>
                <a:lnTo>
                  <a:pt x="36558" y="602938"/>
                </a:lnTo>
                <a:lnTo>
                  <a:pt x="20841" y="568218"/>
                </a:lnTo>
                <a:lnTo>
                  <a:pt x="2377" y="495675"/>
                </a:lnTo>
                <a:lnTo>
                  <a:pt x="0" y="458088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9644" y="1360932"/>
            <a:ext cx="1650492" cy="1106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4423" y="1441196"/>
            <a:ext cx="1434464" cy="916304"/>
          </a:xfrm>
          <a:custGeom>
            <a:avLst/>
            <a:gdLst/>
            <a:ahLst/>
            <a:cxnLst/>
            <a:rect l="l" t="t" r="r" b="b"/>
            <a:pathLst>
              <a:path w="1434464" h="916304">
                <a:moveTo>
                  <a:pt x="717296" y="0"/>
                </a:moveTo>
                <a:lnTo>
                  <a:pt x="658471" y="1518"/>
                </a:lnTo>
                <a:lnTo>
                  <a:pt x="600956" y="5995"/>
                </a:lnTo>
                <a:lnTo>
                  <a:pt x="544934" y="13313"/>
                </a:lnTo>
                <a:lnTo>
                  <a:pt x="490589" y="23354"/>
                </a:lnTo>
                <a:lnTo>
                  <a:pt x="438108" y="36000"/>
                </a:lnTo>
                <a:lnTo>
                  <a:pt x="387674" y="51133"/>
                </a:lnTo>
                <a:lnTo>
                  <a:pt x="339472" y="68635"/>
                </a:lnTo>
                <a:lnTo>
                  <a:pt x="293686" y="88387"/>
                </a:lnTo>
                <a:lnTo>
                  <a:pt x="250503" y="110274"/>
                </a:lnTo>
                <a:lnTo>
                  <a:pt x="210105" y="134175"/>
                </a:lnTo>
                <a:lnTo>
                  <a:pt x="172678" y="159974"/>
                </a:lnTo>
                <a:lnTo>
                  <a:pt x="138407" y="187552"/>
                </a:lnTo>
                <a:lnTo>
                  <a:pt x="107476" y="216792"/>
                </a:lnTo>
                <a:lnTo>
                  <a:pt x="80070" y="247575"/>
                </a:lnTo>
                <a:lnTo>
                  <a:pt x="56374" y="279784"/>
                </a:lnTo>
                <a:lnTo>
                  <a:pt x="36571" y="313301"/>
                </a:lnTo>
                <a:lnTo>
                  <a:pt x="20848" y="348008"/>
                </a:lnTo>
                <a:lnTo>
                  <a:pt x="2378" y="420520"/>
                </a:lnTo>
                <a:lnTo>
                  <a:pt x="0" y="458088"/>
                </a:lnTo>
                <a:lnTo>
                  <a:pt x="2378" y="495675"/>
                </a:lnTo>
                <a:lnTo>
                  <a:pt x="20848" y="568218"/>
                </a:lnTo>
                <a:lnTo>
                  <a:pt x="36571" y="602938"/>
                </a:lnTo>
                <a:lnTo>
                  <a:pt x="56374" y="636466"/>
                </a:lnTo>
                <a:lnTo>
                  <a:pt x="80070" y="668685"/>
                </a:lnTo>
                <a:lnTo>
                  <a:pt x="107476" y="699477"/>
                </a:lnTo>
                <a:lnTo>
                  <a:pt x="138407" y="728724"/>
                </a:lnTo>
                <a:lnTo>
                  <a:pt x="172678" y="756309"/>
                </a:lnTo>
                <a:lnTo>
                  <a:pt x="210105" y="782113"/>
                </a:lnTo>
                <a:lnTo>
                  <a:pt x="250503" y="806019"/>
                </a:lnTo>
                <a:lnTo>
                  <a:pt x="293686" y="827908"/>
                </a:lnTo>
                <a:lnTo>
                  <a:pt x="339472" y="847664"/>
                </a:lnTo>
                <a:lnTo>
                  <a:pt x="387674" y="865168"/>
                </a:lnTo>
                <a:lnTo>
                  <a:pt x="438108" y="880302"/>
                </a:lnTo>
                <a:lnTo>
                  <a:pt x="490589" y="892949"/>
                </a:lnTo>
                <a:lnTo>
                  <a:pt x="544934" y="902990"/>
                </a:lnTo>
                <a:lnTo>
                  <a:pt x="600956" y="910308"/>
                </a:lnTo>
                <a:lnTo>
                  <a:pt x="658471" y="914786"/>
                </a:lnTo>
                <a:lnTo>
                  <a:pt x="717296" y="916304"/>
                </a:lnTo>
                <a:lnTo>
                  <a:pt x="776119" y="914786"/>
                </a:lnTo>
                <a:lnTo>
                  <a:pt x="833632" y="910308"/>
                </a:lnTo>
                <a:lnTo>
                  <a:pt x="889650" y="902990"/>
                </a:lnTo>
                <a:lnTo>
                  <a:pt x="943988" y="892949"/>
                </a:lnTo>
                <a:lnTo>
                  <a:pt x="996463" y="880302"/>
                </a:lnTo>
                <a:lnTo>
                  <a:pt x="1046890" y="865168"/>
                </a:lnTo>
                <a:lnTo>
                  <a:pt x="1095083" y="847664"/>
                </a:lnTo>
                <a:lnTo>
                  <a:pt x="1140860" y="827908"/>
                </a:lnTo>
                <a:lnTo>
                  <a:pt x="1184034" y="806019"/>
                </a:lnTo>
                <a:lnTo>
                  <a:pt x="1224422" y="782113"/>
                </a:lnTo>
                <a:lnTo>
                  <a:pt x="1261840" y="756309"/>
                </a:lnTo>
                <a:lnTo>
                  <a:pt x="1296102" y="728724"/>
                </a:lnTo>
                <a:lnTo>
                  <a:pt x="1327024" y="699477"/>
                </a:lnTo>
                <a:lnTo>
                  <a:pt x="1354421" y="668685"/>
                </a:lnTo>
                <a:lnTo>
                  <a:pt x="1378110" y="636466"/>
                </a:lnTo>
                <a:lnTo>
                  <a:pt x="1397906" y="602938"/>
                </a:lnTo>
                <a:lnTo>
                  <a:pt x="1413623" y="568218"/>
                </a:lnTo>
                <a:lnTo>
                  <a:pt x="1432087" y="495675"/>
                </a:lnTo>
                <a:lnTo>
                  <a:pt x="1434464" y="458088"/>
                </a:lnTo>
                <a:lnTo>
                  <a:pt x="1432087" y="420520"/>
                </a:lnTo>
                <a:lnTo>
                  <a:pt x="1413623" y="348008"/>
                </a:lnTo>
                <a:lnTo>
                  <a:pt x="1378110" y="279784"/>
                </a:lnTo>
                <a:lnTo>
                  <a:pt x="1354421" y="247575"/>
                </a:lnTo>
                <a:lnTo>
                  <a:pt x="1327024" y="216792"/>
                </a:lnTo>
                <a:lnTo>
                  <a:pt x="1296102" y="187552"/>
                </a:lnTo>
                <a:lnTo>
                  <a:pt x="1261840" y="159974"/>
                </a:lnTo>
                <a:lnTo>
                  <a:pt x="1224422" y="134175"/>
                </a:lnTo>
                <a:lnTo>
                  <a:pt x="1184034" y="110274"/>
                </a:lnTo>
                <a:lnTo>
                  <a:pt x="1140860" y="88387"/>
                </a:lnTo>
                <a:lnTo>
                  <a:pt x="1095083" y="68635"/>
                </a:lnTo>
                <a:lnTo>
                  <a:pt x="1046890" y="51133"/>
                </a:lnTo>
                <a:lnTo>
                  <a:pt x="996463" y="36000"/>
                </a:lnTo>
                <a:lnTo>
                  <a:pt x="943988" y="23354"/>
                </a:lnTo>
                <a:lnTo>
                  <a:pt x="889650" y="13313"/>
                </a:lnTo>
                <a:lnTo>
                  <a:pt x="833632" y="5995"/>
                </a:lnTo>
                <a:lnTo>
                  <a:pt x="776119" y="1518"/>
                </a:lnTo>
                <a:lnTo>
                  <a:pt x="717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2900" y="1440180"/>
            <a:ext cx="1437131" cy="9189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54423" y="1441196"/>
            <a:ext cx="1434464" cy="916304"/>
          </a:xfrm>
          <a:custGeom>
            <a:avLst/>
            <a:gdLst/>
            <a:ahLst/>
            <a:cxnLst/>
            <a:rect l="l" t="t" r="r" b="b"/>
            <a:pathLst>
              <a:path w="1434464" h="916304">
                <a:moveTo>
                  <a:pt x="0" y="458088"/>
                </a:moveTo>
                <a:lnTo>
                  <a:pt x="9389" y="383787"/>
                </a:lnTo>
                <a:lnTo>
                  <a:pt x="36571" y="313301"/>
                </a:lnTo>
                <a:lnTo>
                  <a:pt x="56374" y="279784"/>
                </a:lnTo>
                <a:lnTo>
                  <a:pt x="80070" y="247575"/>
                </a:lnTo>
                <a:lnTo>
                  <a:pt x="107476" y="216792"/>
                </a:lnTo>
                <a:lnTo>
                  <a:pt x="138407" y="187552"/>
                </a:lnTo>
                <a:lnTo>
                  <a:pt x="172678" y="159974"/>
                </a:lnTo>
                <a:lnTo>
                  <a:pt x="210105" y="134175"/>
                </a:lnTo>
                <a:lnTo>
                  <a:pt x="250503" y="110274"/>
                </a:lnTo>
                <a:lnTo>
                  <a:pt x="293686" y="88387"/>
                </a:lnTo>
                <a:lnTo>
                  <a:pt x="339472" y="68635"/>
                </a:lnTo>
                <a:lnTo>
                  <a:pt x="387674" y="51133"/>
                </a:lnTo>
                <a:lnTo>
                  <a:pt x="438108" y="36000"/>
                </a:lnTo>
                <a:lnTo>
                  <a:pt x="490589" y="23354"/>
                </a:lnTo>
                <a:lnTo>
                  <a:pt x="544934" y="13313"/>
                </a:lnTo>
                <a:lnTo>
                  <a:pt x="600956" y="5995"/>
                </a:lnTo>
                <a:lnTo>
                  <a:pt x="658471" y="1518"/>
                </a:lnTo>
                <a:lnTo>
                  <a:pt x="717296" y="0"/>
                </a:lnTo>
                <a:lnTo>
                  <a:pt x="776119" y="1518"/>
                </a:lnTo>
                <a:lnTo>
                  <a:pt x="833632" y="5995"/>
                </a:lnTo>
                <a:lnTo>
                  <a:pt x="889650" y="13313"/>
                </a:lnTo>
                <a:lnTo>
                  <a:pt x="943988" y="23354"/>
                </a:lnTo>
                <a:lnTo>
                  <a:pt x="996463" y="36000"/>
                </a:lnTo>
                <a:lnTo>
                  <a:pt x="1046890" y="51133"/>
                </a:lnTo>
                <a:lnTo>
                  <a:pt x="1095083" y="68635"/>
                </a:lnTo>
                <a:lnTo>
                  <a:pt x="1140860" y="88387"/>
                </a:lnTo>
                <a:lnTo>
                  <a:pt x="1184034" y="110274"/>
                </a:lnTo>
                <a:lnTo>
                  <a:pt x="1224422" y="134175"/>
                </a:lnTo>
                <a:lnTo>
                  <a:pt x="1261840" y="159974"/>
                </a:lnTo>
                <a:lnTo>
                  <a:pt x="1296102" y="187552"/>
                </a:lnTo>
                <a:lnTo>
                  <a:pt x="1327024" y="216792"/>
                </a:lnTo>
                <a:lnTo>
                  <a:pt x="1354421" y="247575"/>
                </a:lnTo>
                <a:lnTo>
                  <a:pt x="1378110" y="279784"/>
                </a:lnTo>
                <a:lnTo>
                  <a:pt x="1397906" y="313301"/>
                </a:lnTo>
                <a:lnTo>
                  <a:pt x="1425079" y="383787"/>
                </a:lnTo>
                <a:lnTo>
                  <a:pt x="1434464" y="458088"/>
                </a:lnTo>
                <a:lnTo>
                  <a:pt x="1432087" y="495675"/>
                </a:lnTo>
                <a:lnTo>
                  <a:pt x="1425079" y="532425"/>
                </a:lnTo>
                <a:lnTo>
                  <a:pt x="1397906" y="602938"/>
                </a:lnTo>
                <a:lnTo>
                  <a:pt x="1378110" y="636466"/>
                </a:lnTo>
                <a:lnTo>
                  <a:pt x="1354421" y="668685"/>
                </a:lnTo>
                <a:lnTo>
                  <a:pt x="1327024" y="699477"/>
                </a:lnTo>
                <a:lnTo>
                  <a:pt x="1296102" y="728724"/>
                </a:lnTo>
                <a:lnTo>
                  <a:pt x="1261840" y="756309"/>
                </a:lnTo>
                <a:lnTo>
                  <a:pt x="1224422" y="782113"/>
                </a:lnTo>
                <a:lnTo>
                  <a:pt x="1184034" y="806019"/>
                </a:lnTo>
                <a:lnTo>
                  <a:pt x="1140860" y="827908"/>
                </a:lnTo>
                <a:lnTo>
                  <a:pt x="1095083" y="847664"/>
                </a:lnTo>
                <a:lnTo>
                  <a:pt x="1046890" y="865168"/>
                </a:lnTo>
                <a:lnTo>
                  <a:pt x="996463" y="880302"/>
                </a:lnTo>
                <a:lnTo>
                  <a:pt x="943988" y="892949"/>
                </a:lnTo>
                <a:lnTo>
                  <a:pt x="889650" y="902990"/>
                </a:lnTo>
                <a:lnTo>
                  <a:pt x="833632" y="910308"/>
                </a:lnTo>
                <a:lnTo>
                  <a:pt x="776119" y="914786"/>
                </a:lnTo>
                <a:lnTo>
                  <a:pt x="717296" y="916304"/>
                </a:lnTo>
                <a:lnTo>
                  <a:pt x="658471" y="914786"/>
                </a:lnTo>
                <a:lnTo>
                  <a:pt x="600956" y="910308"/>
                </a:lnTo>
                <a:lnTo>
                  <a:pt x="544934" y="902990"/>
                </a:lnTo>
                <a:lnTo>
                  <a:pt x="490589" y="892949"/>
                </a:lnTo>
                <a:lnTo>
                  <a:pt x="438108" y="880302"/>
                </a:lnTo>
                <a:lnTo>
                  <a:pt x="387674" y="865168"/>
                </a:lnTo>
                <a:lnTo>
                  <a:pt x="339472" y="847664"/>
                </a:lnTo>
                <a:lnTo>
                  <a:pt x="293686" y="827908"/>
                </a:lnTo>
                <a:lnTo>
                  <a:pt x="250503" y="806019"/>
                </a:lnTo>
                <a:lnTo>
                  <a:pt x="210105" y="782113"/>
                </a:lnTo>
                <a:lnTo>
                  <a:pt x="172678" y="756309"/>
                </a:lnTo>
                <a:lnTo>
                  <a:pt x="138407" y="728724"/>
                </a:lnTo>
                <a:lnTo>
                  <a:pt x="107476" y="699477"/>
                </a:lnTo>
                <a:lnTo>
                  <a:pt x="80070" y="668685"/>
                </a:lnTo>
                <a:lnTo>
                  <a:pt x="56374" y="636466"/>
                </a:lnTo>
                <a:lnTo>
                  <a:pt x="36571" y="602938"/>
                </a:lnTo>
                <a:lnTo>
                  <a:pt x="20848" y="568218"/>
                </a:lnTo>
                <a:lnTo>
                  <a:pt x="2378" y="495675"/>
                </a:lnTo>
                <a:lnTo>
                  <a:pt x="0" y="458088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3915" y="469391"/>
            <a:ext cx="1650491" cy="1107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8696" y="550291"/>
            <a:ext cx="1434464" cy="916432"/>
          </a:xfrm>
          <a:custGeom>
            <a:avLst/>
            <a:gdLst/>
            <a:ahLst/>
            <a:cxnLst/>
            <a:rect l="l" t="t" r="r" b="b"/>
            <a:pathLst>
              <a:path w="1434464" h="916432">
                <a:moveTo>
                  <a:pt x="717295" y="0"/>
                </a:moveTo>
                <a:lnTo>
                  <a:pt x="658471" y="1518"/>
                </a:lnTo>
                <a:lnTo>
                  <a:pt x="600956" y="5996"/>
                </a:lnTo>
                <a:lnTo>
                  <a:pt x="544934" y="13314"/>
                </a:lnTo>
                <a:lnTo>
                  <a:pt x="490589" y="23355"/>
                </a:lnTo>
                <a:lnTo>
                  <a:pt x="438108" y="36002"/>
                </a:lnTo>
                <a:lnTo>
                  <a:pt x="387674" y="51136"/>
                </a:lnTo>
                <a:lnTo>
                  <a:pt x="339472" y="68640"/>
                </a:lnTo>
                <a:lnTo>
                  <a:pt x="293686" y="88396"/>
                </a:lnTo>
                <a:lnTo>
                  <a:pt x="250503" y="110285"/>
                </a:lnTo>
                <a:lnTo>
                  <a:pt x="210105" y="134191"/>
                </a:lnTo>
                <a:lnTo>
                  <a:pt x="172678" y="159995"/>
                </a:lnTo>
                <a:lnTo>
                  <a:pt x="138407" y="187580"/>
                </a:lnTo>
                <a:lnTo>
                  <a:pt x="107476" y="216827"/>
                </a:lnTo>
                <a:lnTo>
                  <a:pt x="80070" y="247619"/>
                </a:lnTo>
                <a:lnTo>
                  <a:pt x="56374" y="279838"/>
                </a:lnTo>
                <a:lnTo>
                  <a:pt x="36571" y="313366"/>
                </a:lnTo>
                <a:lnTo>
                  <a:pt x="20848" y="348086"/>
                </a:lnTo>
                <a:lnTo>
                  <a:pt x="2378" y="420629"/>
                </a:lnTo>
                <a:lnTo>
                  <a:pt x="0" y="458216"/>
                </a:lnTo>
                <a:lnTo>
                  <a:pt x="2378" y="495785"/>
                </a:lnTo>
                <a:lnTo>
                  <a:pt x="20848" y="568304"/>
                </a:lnTo>
                <a:lnTo>
                  <a:pt x="36571" y="603016"/>
                </a:lnTo>
                <a:lnTo>
                  <a:pt x="56374" y="636539"/>
                </a:lnTo>
                <a:lnTo>
                  <a:pt x="80070" y="668756"/>
                </a:lnTo>
                <a:lnTo>
                  <a:pt x="107476" y="699548"/>
                </a:lnTo>
                <a:lnTo>
                  <a:pt x="138407" y="728797"/>
                </a:lnTo>
                <a:lnTo>
                  <a:pt x="172678" y="756384"/>
                </a:lnTo>
                <a:lnTo>
                  <a:pt x="210105" y="782192"/>
                </a:lnTo>
                <a:lnTo>
                  <a:pt x="250503" y="806103"/>
                </a:lnTo>
                <a:lnTo>
                  <a:pt x="293686" y="827999"/>
                </a:lnTo>
                <a:lnTo>
                  <a:pt x="339472" y="847761"/>
                </a:lnTo>
                <a:lnTo>
                  <a:pt x="387674" y="865271"/>
                </a:lnTo>
                <a:lnTo>
                  <a:pt x="438108" y="880411"/>
                </a:lnTo>
                <a:lnTo>
                  <a:pt x="490589" y="893063"/>
                </a:lnTo>
                <a:lnTo>
                  <a:pt x="544934" y="903110"/>
                </a:lnTo>
                <a:lnTo>
                  <a:pt x="600956" y="910432"/>
                </a:lnTo>
                <a:lnTo>
                  <a:pt x="658471" y="914912"/>
                </a:lnTo>
                <a:lnTo>
                  <a:pt x="717295" y="916432"/>
                </a:lnTo>
                <a:lnTo>
                  <a:pt x="776119" y="914912"/>
                </a:lnTo>
                <a:lnTo>
                  <a:pt x="833632" y="910432"/>
                </a:lnTo>
                <a:lnTo>
                  <a:pt x="889650" y="903110"/>
                </a:lnTo>
                <a:lnTo>
                  <a:pt x="943988" y="893063"/>
                </a:lnTo>
                <a:lnTo>
                  <a:pt x="996463" y="880411"/>
                </a:lnTo>
                <a:lnTo>
                  <a:pt x="1046890" y="865271"/>
                </a:lnTo>
                <a:lnTo>
                  <a:pt x="1095083" y="847761"/>
                </a:lnTo>
                <a:lnTo>
                  <a:pt x="1140860" y="827999"/>
                </a:lnTo>
                <a:lnTo>
                  <a:pt x="1184034" y="806103"/>
                </a:lnTo>
                <a:lnTo>
                  <a:pt x="1224422" y="782192"/>
                </a:lnTo>
                <a:lnTo>
                  <a:pt x="1261840" y="756384"/>
                </a:lnTo>
                <a:lnTo>
                  <a:pt x="1296102" y="728797"/>
                </a:lnTo>
                <a:lnTo>
                  <a:pt x="1327024" y="699548"/>
                </a:lnTo>
                <a:lnTo>
                  <a:pt x="1354421" y="668756"/>
                </a:lnTo>
                <a:lnTo>
                  <a:pt x="1378110" y="636539"/>
                </a:lnTo>
                <a:lnTo>
                  <a:pt x="1397906" y="603016"/>
                </a:lnTo>
                <a:lnTo>
                  <a:pt x="1413623" y="568304"/>
                </a:lnTo>
                <a:lnTo>
                  <a:pt x="1432087" y="495785"/>
                </a:lnTo>
                <a:lnTo>
                  <a:pt x="1434464" y="458216"/>
                </a:lnTo>
                <a:lnTo>
                  <a:pt x="1432087" y="420629"/>
                </a:lnTo>
                <a:lnTo>
                  <a:pt x="1413623" y="348086"/>
                </a:lnTo>
                <a:lnTo>
                  <a:pt x="1397906" y="313366"/>
                </a:lnTo>
                <a:lnTo>
                  <a:pt x="1378110" y="279838"/>
                </a:lnTo>
                <a:lnTo>
                  <a:pt x="1354421" y="247619"/>
                </a:lnTo>
                <a:lnTo>
                  <a:pt x="1327024" y="216827"/>
                </a:lnTo>
                <a:lnTo>
                  <a:pt x="1296102" y="187580"/>
                </a:lnTo>
                <a:lnTo>
                  <a:pt x="1261840" y="159995"/>
                </a:lnTo>
                <a:lnTo>
                  <a:pt x="1224422" y="134191"/>
                </a:lnTo>
                <a:lnTo>
                  <a:pt x="1184034" y="110285"/>
                </a:lnTo>
                <a:lnTo>
                  <a:pt x="1140860" y="88396"/>
                </a:lnTo>
                <a:lnTo>
                  <a:pt x="1095083" y="68640"/>
                </a:lnTo>
                <a:lnTo>
                  <a:pt x="1046890" y="51136"/>
                </a:lnTo>
                <a:lnTo>
                  <a:pt x="996463" y="36002"/>
                </a:lnTo>
                <a:lnTo>
                  <a:pt x="943988" y="23355"/>
                </a:lnTo>
                <a:lnTo>
                  <a:pt x="889650" y="13314"/>
                </a:lnTo>
                <a:lnTo>
                  <a:pt x="833632" y="5996"/>
                </a:lnTo>
                <a:lnTo>
                  <a:pt x="776119" y="1518"/>
                </a:lnTo>
                <a:lnTo>
                  <a:pt x="7172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7171" y="548640"/>
            <a:ext cx="1437131" cy="9189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68696" y="550291"/>
            <a:ext cx="1434464" cy="916432"/>
          </a:xfrm>
          <a:custGeom>
            <a:avLst/>
            <a:gdLst/>
            <a:ahLst/>
            <a:cxnLst/>
            <a:rect l="l" t="t" r="r" b="b"/>
            <a:pathLst>
              <a:path w="1434464" h="916432">
                <a:moveTo>
                  <a:pt x="0" y="458216"/>
                </a:moveTo>
                <a:lnTo>
                  <a:pt x="9389" y="383879"/>
                </a:lnTo>
                <a:lnTo>
                  <a:pt x="36571" y="313366"/>
                </a:lnTo>
                <a:lnTo>
                  <a:pt x="56374" y="279838"/>
                </a:lnTo>
                <a:lnTo>
                  <a:pt x="80070" y="247619"/>
                </a:lnTo>
                <a:lnTo>
                  <a:pt x="107476" y="216827"/>
                </a:lnTo>
                <a:lnTo>
                  <a:pt x="138407" y="187580"/>
                </a:lnTo>
                <a:lnTo>
                  <a:pt x="172678" y="159995"/>
                </a:lnTo>
                <a:lnTo>
                  <a:pt x="210105" y="134191"/>
                </a:lnTo>
                <a:lnTo>
                  <a:pt x="250503" y="110285"/>
                </a:lnTo>
                <a:lnTo>
                  <a:pt x="293686" y="88396"/>
                </a:lnTo>
                <a:lnTo>
                  <a:pt x="339472" y="68640"/>
                </a:lnTo>
                <a:lnTo>
                  <a:pt x="387674" y="51136"/>
                </a:lnTo>
                <a:lnTo>
                  <a:pt x="438108" y="36002"/>
                </a:lnTo>
                <a:lnTo>
                  <a:pt x="490589" y="23355"/>
                </a:lnTo>
                <a:lnTo>
                  <a:pt x="544934" y="13314"/>
                </a:lnTo>
                <a:lnTo>
                  <a:pt x="600956" y="5996"/>
                </a:lnTo>
                <a:lnTo>
                  <a:pt x="658471" y="1518"/>
                </a:lnTo>
                <a:lnTo>
                  <a:pt x="717295" y="0"/>
                </a:lnTo>
                <a:lnTo>
                  <a:pt x="776119" y="1518"/>
                </a:lnTo>
                <a:lnTo>
                  <a:pt x="833632" y="5996"/>
                </a:lnTo>
                <a:lnTo>
                  <a:pt x="889650" y="13314"/>
                </a:lnTo>
                <a:lnTo>
                  <a:pt x="943988" y="23355"/>
                </a:lnTo>
                <a:lnTo>
                  <a:pt x="996463" y="36002"/>
                </a:lnTo>
                <a:lnTo>
                  <a:pt x="1046890" y="51136"/>
                </a:lnTo>
                <a:lnTo>
                  <a:pt x="1095083" y="68640"/>
                </a:lnTo>
                <a:lnTo>
                  <a:pt x="1140860" y="88396"/>
                </a:lnTo>
                <a:lnTo>
                  <a:pt x="1184034" y="110285"/>
                </a:lnTo>
                <a:lnTo>
                  <a:pt x="1224422" y="134191"/>
                </a:lnTo>
                <a:lnTo>
                  <a:pt x="1261840" y="159995"/>
                </a:lnTo>
                <a:lnTo>
                  <a:pt x="1296102" y="187580"/>
                </a:lnTo>
                <a:lnTo>
                  <a:pt x="1327024" y="216827"/>
                </a:lnTo>
                <a:lnTo>
                  <a:pt x="1354421" y="247619"/>
                </a:lnTo>
                <a:lnTo>
                  <a:pt x="1378110" y="279838"/>
                </a:lnTo>
                <a:lnTo>
                  <a:pt x="1397906" y="313366"/>
                </a:lnTo>
                <a:lnTo>
                  <a:pt x="1413623" y="348086"/>
                </a:lnTo>
                <a:lnTo>
                  <a:pt x="1432087" y="420629"/>
                </a:lnTo>
                <a:lnTo>
                  <a:pt x="1434464" y="458216"/>
                </a:lnTo>
                <a:lnTo>
                  <a:pt x="1432087" y="495785"/>
                </a:lnTo>
                <a:lnTo>
                  <a:pt x="1425079" y="532521"/>
                </a:lnTo>
                <a:lnTo>
                  <a:pt x="1397906" y="603016"/>
                </a:lnTo>
                <a:lnTo>
                  <a:pt x="1378110" y="636539"/>
                </a:lnTo>
                <a:lnTo>
                  <a:pt x="1354421" y="668756"/>
                </a:lnTo>
                <a:lnTo>
                  <a:pt x="1327024" y="699548"/>
                </a:lnTo>
                <a:lnTo>
                  <a:pt x="1296102" y="728797"/>
                </a:lnTo>
                <a:lnTo>
                  <a:pt x="1261840" y="756384"/>
                </a:lnTo>
                <a:lnTo>
                  <a:pt x="1224422" y="782192"/>
                </a:lnTo>
                <a:lnTo>
                  <a:pt x="1184034" y="806103"/>
                </a:lnTo>
                <a:lnTo>
                  <a:pt x="1140860" y="827999"/>
                </a:lnTo>
                <a:lnTo>
                  <a:pt x="1095083" y="847761"/>
                </a:lnTo>
                <a:lnTo>
                  <a:pt x="1046890" y="865271"/>
                </a:lnTo>
                <a:lnTo>
                  <a:pt x="996463" y="880411"/>
                </a:lnTo>
                <a:lnTo>
                  <a:pt x="943988" y="893063"/>
                </a:lnTo>
                <a:lnTo>
                  <a:pt x="889650" y="903110"/>
                </a:lnTo>
                <a:lnTo>
                  <a:pt x="833632" y="910432"/>
                </a:lnTo>
                <a:lnTo>
                  <a:pt x="776119" y="914912"/>
                </a:lnTo>
                <a:lnTo>
                  <a:pt x="717295" y="916432"/>
                </a:lnTo>
                <a:lnTo>
                  <a:pt x="658471" y="914912"/>
                </a:lnTo>
                <a:lnTo>
                  <a:pt x="600956" y="910432"/>
                </a:lnTo>
                <a:lnTo>
                  <a:pt x="544934" y="903110"/>
                </a:lnTo>
                <a:lnTo>
                  <a:pt x="490589" y="893063"/>
                </a:lnTo>
                <a:lnTo>
                  <a:pt x="438108" y="880411"/>
                </a:lnTo>
                <a:lnTo>
                  <a:pt x="387674" y="865271"/>
                </a:lnTo>
                <a:lnTo>
                  <a:pt x="339472" y="847761"/>
                </a:lnTo>
                <a:lnTo>
                  <a:pt x="293686" y="827999"/>
                </a:lnTo>
                <a:lnTo>
                  <a:pt x="250503" y="806103"/>
                </a:lnTo>
                <a:lnTo>
                  <a:pt x="210105" y="782192"/>
                </a:lnTo>
                <a:lnTo>
                  <a:pt x="172678" y="756384"/>
                </a:lnTo>
                <a:lnTo>
                  <a:pt x="138407" y="728797"/>
                </a:lnTo>
                <a:lnTo>
                  <a:pt x="107476" y="699548"/>
                </a:lnTo>
                <a:lnTo>
                  <a:pt x="80070" y="668756"/>
                </a:lnTo>
                <a:lnTo>
                  <a:pt x="56374" y="636539"/>
                </a:lnTo>
                <a:lnTo>
                  <a:pt x="36571" y="603016"/>
                </a:lnTo>
                <a:lnTo>
                  <a:pt x="20848" y="568304"/>
                </a:lnTo>
                <a:lnTo>
                  <a:pt x="2378" y="495785"/>
                </a:lnTo>
                <a:lnTo>
                  <a:pt x="0" y="458216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25056" y="1344167"/>
            <a:ext cx="1514855" cy="1022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3485" y="1420113"/>
            <a:ext cx="1303909" cy="836676"/>
          </a:xfrm>
          <a:custGeom>
            <a:avLst/>
            <a:gdLst/>
            <a:ahLst/>
            <a:cxnLst/>
            <a:rect l="l" t="t" r="r" b="b"/>
            <a:pathLst>
              <a:path w="1303909" h="836676">
                <a:moveTo>
                  <a:pt x="651891" y="0"/>
                </a:moveTo>
                <a:lnTo>
                  <a:pt x="598423" y="1386"/>
                </a:lnTo>
                <a:lnTo>
                  <a:pt x="546147" y="5476"/>
                </a:lnTo>
                <a:lnTo>
                  <a:pt x="495228" y="12159"/>
                </a:lnTo>
                <a:lnTo>
                  <a:pt x="445837" y="21329"/>
                </a:lnTo>
                <a:lnTo>
                  <a:pt x="398139" y="32879"/>
                </a:lnTo>
                <a:lnTo>
                  <a:pt x="352302" y="46699"/>
                </a:lnTo>
                <a:lnTo>
                  <a:pt x="308495" y="62683"/>
                </a:lnTo>
                <a:lnTo>
                  <a:pt x="266885" y="80723"/>
                </a:lnTo>
                <a:lnTo>
                  <a:pt x="227640" y="100711"/>
                </a:lnTo>
                <a:lnTo>
                  <a:pt x="190928" y="122539"/>
                </a:lnTo>
                <a:lnTo>
                  <a:pt x="156916" y="146099"/>
                </a:lnTo>
                <a:lnTo>
                  <a:pt x="125772" y="171285"/>
                </a:lnTo>
                <a:lnTo>
                  <a:pt x="97664" y="197988"/>
                </a:lnTo>
                <a:lnTo>
                  <a:pt x="51226" y="255514"/>
                </a:lnTo>
                <a:lnTo>
                  <a:pt x="18944" y="317815"/>
                </a:lnTo>
                <a:lnTo>
                  <a:pt x="2160" y="384031"/>
                </a:lnTo>
                <a:lnTo>
                  <a:pt x="0" y="418338"/>
                </a:lnTo>
                <a:lnTo>
                  <a:pt x="2160" y="452661"/>
                </a:lnTo>
                <a:lnTo>
                  <a:pt x="18944" y="518901"/>
                </a:lnTo>
                <a:lnTo>
                  <a:pt x="51226" y="581215"/>
                </a:lnTo>
                <a:lnTo>
                  <a:pt x="97664" y="638744"/>
                </a:lnTo>
                <a:lnTo>
                  <a:pt x="125772" y="665445"/>
                </a:lnTo>
                <a:lnTo>
                  <a:pt x="156916" y="690628"/>
                </a:lnTo>
                <a:lnTo>
                  <a:pt x="190928" y="714184"/>
                </a:lnTo>
                <a:lnTo>
                  <a:pt x="227640" y="736007"/>
                </a:lnTo>
                <a:lnTo>
                  <a:pt x="266885" y="755989"/>
                </a:lnTo>
                <a:lnTo>
                  <a:pt x="308495" y="774022"/>
                </a:lnTo>
                <a:lnTo>
                  <a:pt x="352302" y="790000"/>
                </a:lnTo>
                <a:lnTo>
                  <a:pt x="398139" y="803814"/>
                </a:lnTo>
                <a:lnTo>
                  <a:pt x="445837" y="815358"/>
                </a:lnTo>
                <a:lnTo>
                  <a:pt x="495228" y="824523"/>
                </a:lnTo>
                <a:lnTo>
                  <a:pt x="546147" y="831203"/>
                </a:lnTo>
                <a:lnTo>
                  <a:pt x="598423" y="835289"/>
                </a:lnTo>
                <a:lnTo>
                  <a:pt x="651891" y="836676"/>
                </a:lnTo>
                <a:lnTo>
                  <a:pt x="705359" y="835289"/>
                </a:lnTo>
                <a:lnTo>
                  <a:pt x="757638" y="831203"/>
                </a:lnTo>
                <a:lnTo>
                  <a:pt x="808560" y="824523"/>
                </a:lnTo>
                <a:lnTo>
                  <a:pt x="857958" y="815358"/>
                </a:lnTo>
                <a:lnTo>
                  <a:pt x="905662" y="803814"/>
                </a:lnTo>
                <a:lnTo>
                  <a:pt x="951506" y="790000"/>
                </a:lnTo>
                <a:lnTo>
                  <a:pt x="995322" y="774022"/>
                </a:lnTo>
                <a:lnTo>
                  <a:pt x="1036940" y="755989"/>
                </a:lnTo>
                <a:lnTo>
                  <a:pt x="1076195" y="736007"/>
                </a:lnTo>
                <a:lnTo>
                  <a:pt x="1112916" y="714184"/>
                </a:lnTo>
                <a:lnTo>
                  <a:pt x="1146938" y="690628"/>
                </a:lnTo>
                <a:lnTo>
                  <a:pt x="1178091" y="665445"/>
                </a:lnTo>
                <a:lnTo>
                  <a:pt x="1206208" y="638744"/>
                </a:lnTo>
                <a:lnTo>
                  <a:pt x="1252662" y="581215"/>
                </a:lnTo>
                <a:lnTo>
                  <a:pt x="1284956" y="518901"/>
                </a:lnTo>
                <a:lnTo>
                  <a:pt x="1301747" y="452661"/>
                </a:lnTo>
                <a:lnTo>
                  <a:pt x="1303909" y="418338"/>
                </a:lnTo>
                <a:lnTo>
                  <a:pt x="1301747" y="384031"/>
                </a:lnTo>
                <a:lnTo>
                  <a:pt x="1284956" y="317815"/>
                </a:lnTo>
                <a:lnTo>
                  <a:pt x="1252662" y="255514"/>
                </a:lnTo>
                <a:lnTo>
                  <a:pt x="1206208" y="197988"/>
                </a:lnTo>
                <a:lnTo>
                  <a:pt x="1178091" y="171285"/>
                </a:lnTo>
                <a:lnTo>
                  <a:pt x="1146938" y="146099"/>
                </a:lnTo>
                <a:lnTo>
                  <a:pt x="1112916" y="122539"/>
                </a:lnTo>
                <a:lnTo>
                  <a:pt x="1076195" y="100711"/>
                </a:lnTo>
                <a:lnTo>
                  <a:pt x="1036940" y="80723"/>
                </a:lnTo>
                <a:lnTo>
                  <a:pt x="995322" y="62683"/>
                </a:lnTo>
                <a:lnTo>
                  <a:pt x="951506" y="46699"/>
                </a:lnTo>
                <a:lnTo>
                  <a:pt x="905662" y="32879"/>
                </a:lnTo>
                <a:lnTo>
                  <a:pt x="857958" y="21329"/>
                </a:lnTo>
                <a:lnTo>
                  <a:pt x="808560" y="12159"/>
                </a:lnTo>
                <a:lnTo>
                  <a:pt x="757638" y="5476"/>
                </a:lnTo>
                <a:lnTo>
                  <a:pt x="705359" y="1386"/>
                </a:lnTo>
                <a:lnTo>
                  <a:pt x="651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62216" y="1418844"/>
            <a:ext cx="1306068" cy="8397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63485" y="1420113"/>
            <a:ext cx="1303909" cy="836676"/>
          </a:xfrm>
          <a:custGeom>
            <a:avLst/>
            <a:gdLst/>
            <a:ahLst/>
            <a:cxnLst/>
            <a:rect l="l" t="t" r="r" b="b"/>
            <a:pathLst>
              <a:path w="1303909" h="836676">
                <a:moveTo>
                  <a:pt x="0" y="418338"/>
                </a:moveTo>
                <a:lnTo>
                  <a:pt x="8531" y="350488"/>
                </a:lnTo>
                <a:lnTo>
                  <a:pt x="33232" y="286121"/>
                </a:lnTo>
                <a:lnTo>
                  <a:pt x="72759" y="226100"/>
                </a:lnTo>
                <a:lnTo>
                  <a:pt x="125772" y="171285"/>
                </a:lnTo>
                <a:lnTo>
                  <a:pt x="156916" y="146099"/>
                </a:lnTo>
                <a:lnTo>
                  <a:pt x="190928" y="122539"/>
                </a:lnTo>
                <a:lnTo>
                  <a:pt x="227640" y="100711"/>
                </a:lnTo>
                <a:lnTo>
                  <a:pt x="266885" y="80723"/>
                </a:lnTo>
                <a:lnTo>
                  <a:pt x="308495" y="62683"/>
                </a:lnTo>
                <a:lnTo>
                  <a:pt x="352302" y="46699"/>
                </a:lnTo>
                <a:lnTo>
                  <a:pt x="398139" y="32879"/>
                </a:lnTo>
                <a:lnTo>
                  <a:pt x="445837" y="21329"/>
                </a:lnTo>
                <a:lnTo>
                  <a:pt x="495228" y="12159"/>
                </a:lnTo>
                <a:lnTo>
                  <a:pt x="546147" y="5476"/>
                </a:lnTo>
                <a:lnTo>
                  <a:pt x="598423" y="1386"/>
                </a:lnTo>
                <a:lnTo>
                  <a:pt x="651891" y="0"/>
                </a:lnTo>
                <a:lnTo>
                  <a:pt x="705359" y="1386"/>
                </a:lnTo>
                <a:lnTo>
                  <a:pt x="757638" y="5476"/>
                </a:lnTo>
                <a:lnTo>
                  <a:pt x="808560" y="12159"/>
                </a:lnTo>
                <a:lnTo>
                  <a:pt x="857958" y="21329"/>
                </a:lnTo>
                <a:lnTo>
                  <a:pt x="905662" y="32879"/>
                </a:lnTo>
                <a:lnTo>
                  <a:pt x="951506" y="46699"/>
                </a:lnTo>
                <a:lnTo>
                  <a:pt x="995322" y="62683"/>
                </a:lnTo>
                <a:lnTo>
                  <a:pt x="1036940" y="80723"/>
                </a:lnTo>
                <a:lnTo>
                  <a:pt x="1076195" y="100711"/>
                </a:lnTo>
                <a:lnTo>
                  <a:pt x="1112916" y="122539"/>
                </a:lnTo>
                <a:lnTo>
                  <a:pt x="1146938" y="146099"/>
                </a:lnTo>
                <a:lnTo>
                  <a:pt x="1178091" y="171285"/>
                </a:lnTo>
                <a:lnTo>
                  <a:pt x="1206208" y="197988"/>
                </a:lnTo>
                <a:lnTo>
                  <a:pt x="1252662" y="255514"/>
                </a:lnTo>
                <a:lnTo>
                  <a:pt x="1284956" y="317815"/>
                </a:lnTo>
                <a:lnTo>
                  <a:pt x="1301747" y="384031"/>
                </a:lnTo>
                <a:lnTo>
                  <a:pt x="1303909" y="418338"/>
                </a:lnTo>
                <a:lnTo>
                  <a:pt x="1301747" y="452661"/>
                </a:lnTo>
                <a:lnTo>
                  <a:pt x="1295373" y="486218"/>
                </a:lnTo>
                <a:lnTo>
                  <a:pt x="1270663" y="550602"/>
                </a:lnTo>
                <a:lnTo>
                  <a:pt x="1231121" y="610631"/>
                </a:lnTo>
                <a:lnTo>
                  <a:pt x="1178091" y="665445"/>
                </a:lnTo>
                <a:lnTo>
                  <a:pt x="1146938" y="690628"/>
                </a:lnTo>
                <a:lnTo>
                  <a:pt x="1112916" y="714184"/>
                </a:lnTo>
                <a:lnTo>
                  <a:pt x="1076195" y="736007"/>
                </a:lnTo>
                <a:lnTo>
                  <a:pt x="1036940" y="755989"/>
                </a:lnTo>
                <a:lnTo>
                  <a:pt x="995322" y="774022"/>
                </a:lnTo>
                <a:lnTo>
                  <a:pt x="951506" y="790000"/>
                </a:lnTo>
                <a:lnTo>
                  <a:pt x="905662" y="803814"/>
                </a:lnTo>
                <a:lnTo>
                  <a:pt x="857958" y="815358"/>
                </a:lnTo>
                <a:lnTo>
                  <a:pt x="808560" y="824523"/>
                </a:lnTo>
                <a:lnTo>
                  <a:pt x="757638" y="831203"/>
                </a:lnTo>
                <a:lnTo>
                  <a:pt x="705359" y="835289"/>
                </a:lnTo>
                <a:lnTo>
                  <a:pt x="651891" y="836676"/>
                </a:lnTo>
                <a:lnTo>
                  <a:pt x="598423" y="835289"/>
                </a:lnTo>
                <a:lnTo>
                  <a:pt x="546147" y="831203"/>
                </a:lnTo>
                <a:lnTo>
                  <a:pt x="495228" y="824523"/>
                </a:lnTo>
                <a:lnTo>
                  <a:pt x="445837" y="815358"/>
                </a:lnTo>
                <a:lnTo>
                  <a:pt x="398139" y="803814"/>
                </a:lnTo>
                <a:lnTo>
                  <a:pt x="352302" y="790000"/>
                </a:lnTo>
                <a:lnTo>
                  <a:pt x="308495" y="774022"/>
                </a:lnTo>
                <a:lnTo>
                  <a:pt x="266885" y="755989"/>
                </a:lnTo>
                <a:lnTo>
                  <a:pt x="227640" y="736007"/>
                </a:lnTo>
                <a:lnTo>
                  <a:pt x="190928" y="714184"/>
                </a:lnTo>
                <a:lnTo>
                  <a:pt x="156916" y="690628"/>
                </a:lnTo>
                <a:lnTo>
                  <a:pt x="125772" y="665445"/>
                </a:lnTo>
                <a:lnTo>
                  <a:pt x="97664" y="638744"/>
                </a:lnTo>
                <a:lnTo>
                  <a:pt x="51226" y="581215"/>
                </a:lnTo>
                <a:lnTo>
                  <a:pt x="18944" y="518901"/>
                </a:lnTo>
                <a:lnTo>
                  <a:pt x="2160" y="452661"/>
                </a:lnTo>
                <a:lnTo>
                  <a:pt x="0" y="418338"/>
                </a:lnTo>
                <a:close/>
              </a:path>
            </a:pathLst>
          </a:custGeom>
          <a:ln w="12700">
            <a:solidFill>
              <a:srgbClr val="497D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20902" y="1459229"/>
            <a:ext cx="120015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5420">
              <a:lnSpc>
                <a:spcPct val="100000"/>
              </a:lnSpc>
            </a:pPr>
            <a:r>
              <a:rPr sz="2000" dirty="0" smtClean="0">
                <a:latin typeface="Arial"/>
                <a:cs typeface="Arial"/>
              </a:rPr>
              <a:t>Online Admission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9683" y="741807"/>
            <a:ext cx="57721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smtClean="0">
                <a:latin typeface="Arial"/>
                <a:cs typeface="Arial"/>
              </a:rPr>
              <a:t>S</a:t>
            </a:r>
            <a:r>
              <a:rPr sz="2000" spc="0" dirty="0" smtClean="0">
                <a:latin typeface="Arial"/>
                <a:cs typeface="Arial"/>
              </a:rPr>
              <a:t>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27703" y="1677034"/>
            <a:ext cx="12446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alytics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2436" y="640715"/>
            <a:ext cx="956944" cy="741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S</a:t>
            </a:r>
            <a:r>
              <a:rPr sz="2400" spc="-10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ol</a:t>
            </a:r>
            <a:endParaRPr sz="2400">
              <a:latin typeface="Arial"/>
              <a:cs typeface="Arial"/>
            </a:endParaRPr>
          </a:p>
          <a:p>
            <a:pPr marL="83820" algn="ctr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Mgmt.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11669" y="1612646"/>
            <a:ext cx="148209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-Le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82089" y="5704332"/>
            <a:ext cx="6289675" cy="73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b="1" spc="-25" dirty="0">
                <a:solidFill>
                  <a:srgbClr val="0000FF"/>
                </a:solidFill>
                <a:latin typeface="Arial"/>
                <a:cs typeface="Arial"/>
              </a:rPr>
              <a:t>KV SHAALA DARPAN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 - &amp;quot;Agenda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Background on Theme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Background on Theme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Shaala Darpan Components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Objectives&amp;quot;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 - &amp;quot;Process to achieve outcomes&amp;quot;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 - &amp;quot;Benefits: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Benefits to Students:&amp;quot;&quot;/&gt;&lt;property id=&quot;20307&quot; value=&quot;269&quot;/&gt;&lt;/object&gt;&lt;object type=&quot;3&quot; unique_id=&quot;10017&quot;&gt;&lt;property id=&quot;20148&quot; value=&quot;5&quot;/&gt;&lt;property id=&quot;20300&quot; value=&quot;Slide 15 - &amp;quot;Benefits to Parents:&amp;quot;&quot;/&gt;&lt;property id=&quot;20307&quot; value=&quot;270&quot;/&gt;&lt;/object&gt;&lt;object type=&quot;3&quot; unique_id=&quot;10018&quot;&gt;&lt;property id=&quot;20148&quot; value=&quot;5&quot;/&gt;&lt;property id=&quot;20300&quot; value=&quot;Slide 16 - &amp;quot;Benefits to Teachers:&amp;quot;&quot;/&gt;&lt;property id=&quot;20307&quot; value=&quot;271&quot;/&gt;&lt;/object&gt;&lt;object type=&quot;3&quot; unique_id=&quot;10019&quot;&gt;&lt;property id=&quot;20148&quot; value=&quot;5&quot;/&gt;&lt;property id=&quot;20300&quot; value=&quot;Slide 17 - &amp;quot;Benefits to Management:&amp;quot;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22&quot;&gt;&lt;property id=&quot;20148&quot; value=&quot;5&quot;/&gt;&lt;property id=&quot;20300&quot; value=&quot;Slide 20&quot;/&gt;&lt;property id=&quot;20307&quot; value=&quot;275&quot;/&gt;&lt;/object&gt;&lt;object type=&quot;3&quot; unique_id=&quot;10023&quot;&gt;&lt;property id=&quot;20148&quot; value=&quot;5&quot;/&gt;&lt;property id=&quot;20300&quot; value=&quot;Slide 21&quot;/&gt;&lt;property id=&quot;20307&quot; value=&quot;276&quot;/&gt;&lt;/object&gt;&lt;object type=&quot;3&quot; unique_id=&quot;10024&quot;&gt;&lt;property id=&quot;20148&quot; value=&quot;5&quot;/&gt;&lt;property id=&quot;20300&quot; value=&quot;Slide 22 - &amp;quot;Four&amp;amp;#x09;Fold Mission&amp;quot;&quot;/&gt;&lt;property id=&quot;20307&quot; value=&quot;277&quot;/&gt;&lt;/object&gt;&lt;object type=&quot;3&quot; unique_id=&quot;10025&quot;&gt;&lt;property id=&quot;20148&quot; value=&quot;5&quot;/&gt;&lt;property id=&quot;20300&quot; value=&quot;Slide 23&quot;/&gt;&lt;property id=&quot;20307&quot; value=&quot;278&quot;/&gt;&lt;/object&gt;&lt;object type=&quot;3&quot; unique_id=&quot;10026&quot;&gt;&lt;property id=&quot;20148&quot; value=&quot;5&quot;/&gt;&lt;property id=&quot;20300&quot; value=&quot;Slide 24&quot;/&gt;&lt;property id=&quot;20307&quot; value=&quot;279&quot;/&gt;&lt;/object&gt;&lt;object type=&quot;3&quot; unique_id=&quot;10027&quot;&gt;&lt;property id=&quot;20148&quot; value=&quot;5&quot;/&gt;&lt;property id=&quot;20300&quot; value=&quot;Slide 25&quot;/&gt;&lt;property id=&quot;20307&quot; value=&quot;280&quot;/&gt;&lt;/object&gt;&lt;object type=&quot;3&quot; unique_id=&quot;10028&quot;&gt;&lt;property id=&quot;20148&quot; value=&quot;5&quot;/&gt;&lt;property id=&quot;20300&quot; value=&quot;Slide 26&quot;/&gt;&lt;property id=&quot;20307&quot; value=&quot;281&quot;/&gt;&lt;/object&gt;&lt;object type=&quot;3&quot; unique_id=&quot;10029&quot;&gt;&lt;property id=&quot;20148&quot; value=&quot;5&quot;/&gt;&lt;property id=&quot;20300&quot; value=&quot;Slide 27&quot;/&gt;&lt;property id=&quot;20307&quot; value=&quot;282&quot;/&gt;&lt;/object&gt;&lt;object type=&quot;3&quot; unique_id=&quot;10030&quot;&gt;&lt;property id=&quot;20148&quot; value=&quot;5&quot;/&gt;&lt;property id=&quot;20300&quot; value=&quot;Slide 28&quot;/&gt;&lt;property id=&quot;20307&quot; value=&quot;283&quot;/&gt;&lt;/object&gt;&lt;object type=&quot;3&quot; unique_id=&quot;10031&quot;&gt;&lt;property id=&quot;20148&quot; value=&quot;5&quot;/&gt;&lt;property id=&quot;20300&quot; value=&quot;Slide 29 - &amp;quot;Convergence Platform&amp;quot;&quot;/&gt;&lt;property id=&quot;20307&quot; value=&quot;284&quot;/&gt;&lt;/object&gt;&lt;object type=&quot;3&quot; unique_id=&quot;10032&quot;&gt;&lt;property id=&quot;20148&quot; value=&quot;5&quot;/&gt;&lt;property id=&quot;20300&quot; value=&quot;Slide 30&quot;/&gt;&lt;property id=&quot;20307&quot; value=&quot;285&quot;/&gt;&lt;/object&gt;&lt;object type=&quot;3&quot; unique_id=&quot;10033&quot;&gt;&lt;property id=&quot;20148&quot; value=&quot;5&quot;/&gt;&lt;property id=&quot;20300&quot; value=&quot;Slide 31&quot;/&gt;&lt;property id=&quot;20307&quot; value=&quot;286&quot;/&gt;&lt;/object&gt;&lt;object type=&quot;3&quot; unique_id=&quot;10034&quot;&gt;&lt;property id=&quot;20148&quot; value=&quot;5&quot;/&gt;&lt;property id=&quot;20300&quot; value=&quot;Slide 32&quot;/&gt;&lt;property id=&quot;20307&quot; value=&quot;287&quot;/&gt;&lt;/object&gt;&lt;object type=&quot;3&quot; unique_id=&quot;10035&quot;&gt;&lt;property id=&quot;20148&quot; value=&quot;5&quot;/&gt;&lt;property id=&quot;20300&quot; value=&quot;Slide 33&quot;/&gt;&lt;property id=&quot;20307&quot; value=&quot;288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0&quot;/&gt;&lt;/object&gt;&lt;object type=&quot;3&quot; unique_id=&quot;10038&quot;&gt;&lt;property id=&quot;20148&quot; value=&quot;5&quot;/&gt;&lt;property id=&quot;20300&quot; value=&quot;Slide 36&quot;/&gt;&lt;property id=&quot;20307&quot; value=&quot;291&quot;/&gt;&lt;/object&gt;&lt;object type=&quot;3&quot; unique_id=&quot;10039&quot;&gt;&lt;property id=&quot;20148&quot; value=&quot;5&quot;/&gt;&lt;property id=&quot;20300&quot; value=&quot;Slide 37&quot;/&gt;&lt;property id=&quot;20307&quot; value=&quot;292&quot;/&gt;&lt;/object&gt;&lt;object type=&quot;3&quot; unique_id=&quot;10040&quot;&gt;&lt;property id=&quot;20148&quot; value=&quot;5&quot;/&gt;&lt;property id=&quot;20300&quot; value=&quot;Slide 38&quot;/&gt;&lt;property id=&quot;20307&quot; value=&quot;293&quot;/&gt;&lt;/object&gt;&lt;object type=&quot;3&quot; unique_id=&quot;10041&quot;&gt;&lt;property id=&quot;20148&quot; value=&quot;5&quot;/&gt;&lt;property id=&quot;20300&quot; value=&quot;Slide 39&quot;/&gt;&lt;property id=&quot;20307&quot; value=&quot;294&quot;/&gt;&lt;/object&gt;&lt;object type=&quot;3&quot; unique_id=&quot;10042&quot;&gt;&lt;property id=&quot;20148&quot; value=&quot;5&quot;/&gt;&lt;property id=&quot;20300&quot; value=&quot;Slide 40 - &amp;quot;Timetable&amp;quot;&quot;/&gt;&lt;property id=&quot;20307&quot; value=&quot;295&quot;/&gt;&lt;/object&gt;&lt;object type=&quot;3&quot; unique_id=&quot;10043&quot;&gt;&lt;property id=&quot;20148&quot; value=&quot;5&quot;/&gt;&lt;property id=&quot;20300&quot; value=&quot;Slide 41&quot;/&gt;&lt;property id=&quot;20307&quot; value=&quot;296&quot;/&gt;&lt;/object&gt;&lt;object type=&quot;3&quot; unique_id=&quot;10044&quot;&gt;&lt;property id=&quot;20148&quot; value=&quot;5&quot;/&gt;&lt;property id=&quot;20300&quot; value=&quot;Slide 42&quot;/&gt;&lt;property id=&quot;20307&quot; value=&quot;297&quot;/&gt;&lt;/object&gt;&lt;object type=&quot;3&quot; unique_id=&quot;10045&quot;&gt;&lt;property id=&quot;20148&quot; value=&quot;5&quot;/&gt;&lt;property id=&quot;20300&quot; value=&quot;Slide 43 - &amp;quot;Public Domain:&amp;quot;&quot;/&gt;&lt;property id=&quot;20307&quot; value=&quot;298&quot;/&gt;&lt;/object&gt;&lt;object type=&quot;3&quot; unique_id=&quot;10046&quot;&gt;&lt;property id=&quot;20148&quot; value=&quot;5&quot;/&gt;&lt;property id=&quot;20300&quot; value=&quot;Slide 44&quot;/&gt;&lt;property id=&quot;20307&quot; value=&quot;299&quot;/&gt;&lt;/object&gt;&lt;object type=&quot;3&quot; unique_id=&quot;10047&quot;&gt;&lt;property id=&quot;20148&quot; value=&quot;5&quot;/&gt;&lt;property id=&quot;20300&quot; value=&quot;Slide 45&quot;/&gt;&lt;property id=&quot;20307&quot; value=&quot;300&quot;/&gt;&lt;/object&gt;&lt;object type=&quot;3&quot; unique_id=&quot;10048&quot;&gt;&lt;property id=&quot;20148&quot; value=&quot;5&quot;/&gt;&lt;property id=&quot;20300&quot; value=&quot;Slide 46&quot;/&gt;&lt;property id=&quot;20307&quot; value=&quot;301&quot;/&gt;&lt;/object&gt;&lt;object type=&quot;3&quot; unique_id=&quot;10049&quot;&gt;&lt;property id=&quot;20148&quot; value=&quot;5&quot;/&gt;&lt;property id=&quot;20300&quot; value=&quot;Slide 47 - &amp;quot;NICSI (National Informatics Centre Services Inc)&amp;quot;&quot;/&gt;&lt;property id=&quot;20307&quot; value=&quot;302&quot;/&gt;&lt;/object&gt;&lt;object type=&quot;3&quot; unique_id=&quot;10050&quot;&gt;&lt;property id=&quot;20148&quot; value=&quot;5&quot;/&gt;&lt;property id=&quot;20300&quot; value=&quot;Slide 48 - &amp;quot;NICSI (National Informatics Centre Services Inc)&amp;quot;&quot;/&gt;&lt;property id=&quot;20307&quot; value=&quot;303&quot;/&gt;&lt;/object&gt;&lt;/object&gt;&lt;object type=&quot;8&quot; unique_id=&quot;1010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1088</Words>
  <Application>Microsoft Office PowerPoint</Application>
  <PresentationFormat>On-screen Show (4:3)</PresentationFormat>
  <Paragraphs>462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Four Fold Mission</vt:lpstr>
      <vt:lpstr>Slide 6</vt:lpstr>
      <vt:lpstr>Slide 7</vt:lpstr>
      <vt:lpstr>Slide 8</vt:lpstr>
      <vt:lpstr>Slide 9</vt:lpstr>
      <vt:lpstr>Objectives</vt:lpstr>
      <vt:lpstr>LOGIN TO URL:  http://darpan.kvs.gov.in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Timetable</vt:lpstr>
      <vt:lpstr>Slide 21</vt:lpstr>
      <vt:lpstr>Slide 22</vt:lpstr>
      <vt:lpstr>Slide 23</vt:lpstr>
      <vt:lpstr>Benefits to Key Stakeholders :</vt:lpstr>
      <vt:lpstr>Benefits to Students:</vt:lpstr>
      <vt:lpstr>Benefits to Parents:</vt:lpstr>
      <vt:lpstr>Benefits to Teachers:</vt:lpstr>
      <vt:lpstr>Benefits to Management:</vt:lpstr>
      <vt:lpstr>Public Domain:</vt:lpstr>
      <vt:lpstr>Slide 30</vt:lpstr>
      <vt:lpstr>Slide 31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avds-jaisheel</dc:creator>
  <cp:lastModifiedBy>ADMIN</cp:lastModifiedBy>
  <cp:revision>41</cp:revision>
  <dcterms:created xsi:type="dcterms:W3CDTF">2016-10-31T16:13:26Z</dcterms:created>
  <dcterms:modified xsi:type="dcterms:W3CDTF">2016-11-03T16:36:26Z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2016-10-25T00:00:00Z</vt:filetime>
  </property>
  <property fmtid="{D5CDD505-2E9C-101B-9397-08002B2CF9AE}" pid="3" name="LastSaved">
    <vt:filetime>2016-10-31T00:00:00Z</vt:filetime>
  </property>
</Properties>
</file>