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6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7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8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9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4"/>
  </p:notesMasterIdLst>
  <p:sldIdLst>
    <p:sldId id="654" r:id="rId2"/>
    <p:sldId id="657" r:id="rId3"/>
    <p:sldId id="613" r:id="rId4"/>
    <p:sldId id="665" r:id="rId5"/>
    <p:sldId id="674" r:id="rId6"/>
    <p:sldId id="666" r:id="rId7"/>
    <p:sldId id="668" r:id="rId8"/>
    <p:sldId id="670" r:id="rId9"/>
    <p:sldId id="671" r:id="rId10"/>
    <p:sldId id="640" r:id="rId11"/>
    <p:sldId id="672" r:id="rId12"/>
    <p:sldId id="675" r:id="rId13"/>
    <p:sldId id="676" r:id="rId14"/>
    <p:sldId id="677" r:id="rId15"/>
    <p:sldId id="679" r:id="rId16"/>
    <p:sldId id="680" r:id="rId17"/>
    <p:sldId id="681" r:id="rId18"/>
    <p:sldId id="645" r:id="rId19"/>
    <p:sldId id="683" r:id="rId20"/>
    <p:sldId id="682" r:id="rId21"/>
    <p:sldId id="685" r:id="rId22"/>
    <p:sldId id="686" r:id="rId23"/>
    <p:sldId id="602" r:id="rId24"/>
    <p:sldId id="687" r:id="rId25"/>
    <p:sldId id="653" r:id="rId26"/>
    <p:sldId id="629" r:id="rId27"/>
    <p:sldId id="652" r:id="rId28"/>
    <p:sldId id="656" r:id="rId29"/>
    <p:sldId id="660" r:id="rId30"/>
    <p:sldId id="661" r:id="rId31"/>
    <p:sldId id="662" r:id="rId32"/>
    <p:sldId id="6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D23"/>
    <a:srgbClr val="00CC99"/>
    <a:srgbClr val="88BC58"/>
    <a:srgbClr val="000032"/>
    <a:srgbClr val="E1EED6"/>
    <a:srgbClr val="05E2DD"/>
    <a:srgbClr val="32FAFA"/>
    <a:srgbClr val="660066"/>
    <a:srgbClr val="0000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6404" autoAdjust="0"/>
  </p:normalViewPr>
  <p:slideViewPr>
    <p:cSldViewPr snapToGrid="0">
      <p:cViewPr varScale="1">
        <p:scale>
          <a:sx n="46" d="100"/>
          <a:sy n="46" d="100"/>
        </p:scale>
        <p:origin x="867" y="21"/>
      </p:cViewPr>
      <p:guideLst>
        <p:guide orient="horz" pos="648"/>
        <p:guide pos="3840"/>
      </p:guideLst>
    </p:cSldViewPr>
  </p:slideViewPr>
  <p:outlineViewPr>
    <p:cViewPr>
      <p:scale>
        <a:sx n="33" d="100"/>
        <a:sy n="33" d="100"/>
      </p:scale>
      <p:origin x="0" y="18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F733A-B574-4338-904A-70E714193C2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269F52D0-ED83-493E-9659-52235255162B}">
      <dgm:prSet phldrT="[Text]" phldr="1"/>
      <dgm:spPr/>
      <dgm:t>
        <a:bodyPr/>
        <a:lstStyle/>
        <a:p>
          <a:endParaRPr lang="en-US" dirty="0"/>
        </a:p>
      </dgm:t>
    </dgm:pt>
    <dgm:pt modelId="{F1A91F2F-5746-49FE-8F3D-850AA3B1E610}" type="parTrans" cxnId="{B59DD558-B60E-4DB9-A8D4-ED02A2760E71}">
      <dgm:prSet/>
      <dgm:spPr/>
      <dgm:t>
        <a:bodyPr/>
        <a:lstStyle/>
        <a:p>
          <a:endParaRPr lang="en-US"/>
        </a:p>
      </dgm:t>
    </dgm:pt>
    <dgm:pt modelId="{0A0F7F87-1D5D-4FCE-9162-459D28F160E1}" type="sibTrans" cxnId="{B59DD558-B60E-4DB9-A8D4-ED02A2760E71}">
      <dgm:prSet/>
      <dgm:spPr/>
      <dgm:t>
        <a:bodyPr/>
        <a:lstStyle/>
        <a:p>
          <a:endParaRPr lang="en-US"/>
        </a:p>
      </dgm:t>
    </dgm:pt>
    <dgm:pt modelId="{BA3B8181-E59C-40D8-937F-062167391076}">
      <dgm:prSet phldrT="[Text]" phldr="1"/>
      <dgm:spPr/>
      <dgm:t>
        <a:bodyPr/>
        <a:lstStyle/>
        <a:p>
          <a:endParaRPr lang="en-US" dirty="0"/>
        </a:p>
      </dgm:t>
    </dgm:pt>
    <dgm:pt modelId="{ADB74CC8-2AE4-4127-9D57-CAC1ACB5EF5F}" type="parTrans" cxnId="{50D92385-1B52-49A7-A6AC-7D1A4BD7DA0D}">
      <dgm:prSet/>
      <dgm:spPr/>
      <dgm:t>
        <a:bodyPr/>
        <a:lstStyle/>
        <a:p>
          <a:endParaRPr lang="en-US"/>
        </a:p>
      </dgm:t>
    </dgm:pt>
    <dgm:pt modelId="{E1ED2334-8B45-45FC-A1BA-591277D1E467}" type="sibTrans" cxnId="{50D92385-1B52-49A7-A6AC-7D1A4BD7DA0D}">
      <dgm:prSet/>
      <dgm:spPr/>
      <dgm:t>
        <a:bodyPr/>
        <a:lstStyle/>
        <a:p>
          <a:endParaRPr lang="en-US"/>
        </a:p>
      </dgm:t>
    </dgm:pt>
    <dgm:pt modelId="{5799E9D7-C33E-4321-8CAA-6924C022F735}">
      <dgm:prSet phldrT="[Text]" phldr="1"/>
      <dgm:spPr/>
      <dgm:t>
        <a:bodyPr/>
        <a:lstStyle/>
        <a:p>
          <a:endParaRPr lang="en-US" dirty="0"/>
        </a:p>
      </dgm:t>
    </dgm:pt>
    <dgm:pt modelId="{3ECB6061-2855-42F2-93FE-8FD293E173EC}" type="parTrans" cxnId="{4FFD8C32-949B-44F1-8D6B-01C4A697264F}">
      <dgm:prSet/>
      <dgm:spPr/>
      <dgm:t>
        <a:bodyPr/>
        <a:lstStyle/>
        <a:p>
          <a:endParaRPr lang="en-US"/>
        </a:p>
      </dgm:t>
    </dgm:pt>
    <dgm:pt modelId="{5DAA3A74-7E93-4459-AE0E-ABB9942B78FA}" type="sibTrans" cxnId="{4FFD8C32-949B-44F1-8D6B-01C4A697264F}">
      <dgm:prSet/>
      <dgm:spPr/>
      <dgm:t>
        <a:bodyPr/>
        <a:lstStyle/>
        <a:p>
          <a:endParaRPr lang="en-US"/>
        </a:p>
      </dgm:t>
    </dgm:pt>
    <dgm:pt modelId="{161B3E60-3D44-4514-8A29-38EAB6881B0B}" type="pres">
      <dgm:prSet presAssocID="{2A3F733A-B574-4338-904A-70E714193C22}" presName="compositeShape" presStyleCnt="0">
        <dgm:presLayoutVars>
          <dgm:chMax val="7"/>
          <dgm:dir/>
          <dgm:resizeHandles val="exact"/>
        </dgm:presLayoutVars>
      </dgm:prSet>
      <dgm:spPr/>
    </dgm:pt>
    <dgm:pt modelId="{5499F7CB-4849-4F1F-B24F-CF8F1C58A4A6}" type="pres">
      <dgm:prSet presAssocID="{269F52D0-ED83-493E-9659-52235255162B}" presName="circ1" presStyleLbl="vennNode1" presStyleIdx="0" presStyleCnt="3"/>
      <dgm:spPr/>
    </dgm:pt>
    <dgm:pt modelId="{33BEA067-D85A-42A7-B207-978CA5AF0E4D}" type="pres">
      <dgm:prSet presAssocID="{269F52D0-ED83-493E-9659-5223525516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BC6676D-BCBD-47C2-B1C7-063E4139EC63}" type="pres">
      <dgm:prSet presAssocID="{BA3B8181-E59C-40D8-937F-062167391076}" presName="circ2" presStyleLbl="vennNode1" presStyleIdx="1" presStyleCnt="3"/>
      <dgm:spPr/>
    </dgm:pt>
    <dgm:pt modelId="{59BBECE1-B5FA-4A99-8F79-B27A905335A7}" type="pres">
      <dgm:prSet presAssocID="{BA3B8181-E59C-40D8-937F-0621673910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24DCB81-1B02-46A9-8B54-052628FDA9A7}" type="pres">
      <dgm:prSet presAssocID="{5799E9D7-C33E-4321-8CAA-6924C022F735}" presName="circ3" presStyleLbl="vennNode1" presStyleIdx="2" presStyleCnt="3"/>
      <dgm:spPr/>
    </dgm:pt>
    <dgm:pt modelId="{EE197596-9952-4DED-A57E-73C45680F0D2}" type="pres">
      <dgm:prSet presAssocID="{5799E9D7-C33E-4321-8CAA-6924C022F73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FFD8C32-949B-44F1-8D6B-01C4A697264F}" srcId="{2A3F733A-B574-4338-904A-70E714193C22}" destId="{5799E9D7-C33E-4321-8CAA-6924C022F735}" srcOrd="2" destOrd="0" parTransId="{3ECB6061-2855-42F2-93FE-8FD293E173EC}" sibTransId="{5DAA3A74-7E93-4459-AE0E-ABB9942B78FA}"/>
    <dgm:cxn modelId="{FF217447-9A9E-4950-8D04-F2DE42046529}" type="presOf" srcId="{BA3B8181-E59C-40D8-937F-062167391076}" destId="{59BBECE1-B5FA-4A99-8F79-B27A905335A7}" srcOrd="1" destOrd="0" presId="urn:microsoft.com/office/officeart/2005/8/layout/venn1"/>
    <dgm:cxn modelId="{7F88CC6C-4BDF-4BF7-8798-28AB1EB71B48}" type="presOf" srcId="{269F52D0-ED83-493E-9659-52235255162B}" destId="{33BEA067-D85A-42A7-B207-978CA5AF0E4D}" srcOrd="1" destOrd="0" presId="urn:microsoft.com/office/officeart/2005/8/layout/venn1"/>
    <dgm:cxn modelId="{B59DD558-B60E-4DB9-A8D4-ED02A2760E71}" srcId="{2A3F733A-B574-4338-904A-70E714193C22}" destId="{269F52D0-ED83-493E-9659-52235255162B}" srcOrd="0" destOrd="0" parTransId="{F1A91F2F-5746-49FE-8F3D-850AA3B1E610}" sibTransId="{0A0F7F87-1D5D-4FCE-9162-459D28F160E1}"/>
    <dgm:cxn modelId="{50D92385-1B52-49A7-A6AC-7D1A4BD7DA0D}" srcId="{2A3F733A-B574-4338-904A-70E714193C22}" destId="{BA3B8181-E59C-40D8-937F-062167391076}" srcOrd="1" destOrd="0" parTransId="{ADB74CC8-2AE4-4127-9D57-CAC1ACB5EF5F}" sibTransId="{E1ED2334-8B45-45FC-A1BA-591277D1E467}"/>
    <dgm:cxn modelId="{98E2AAB6-A009-404E-A8D3-FE8935ECC064}" type="presOf" srcId="{5799E9D7-C33E-4321-8CAA-6924C022F735}" destId="{F24DCB81-1B02-46A9-8B54-052628FDA9A7}" srcOrd="0" destOrd="0" presId="urn:microsoft.com/office/officeart/2005/8/layout/venn1"/>
    <dgm:cxn modelId="{079953BF-E63C-4E2F-A6AC-F41504041D92}" type="presOf" srcId="{269F52D0-ED83-493E-9659-52235255162B}" destId="{5499F7CB-4849-4F1F-B24F-CF8F1C58A4A6}" srcOrd="0" destOrd="0" presId="urn:microsoft.com/office/officeart/2005/8/layout/venn1"/>
    <dgm:cxn modelId="{96A5DDD6-B294-44BE-96F3-80A0FF2FAE44}" type="presOf" srcId="{2A3F733A-B574-4338-904A-70E714193C22}" destId="{161B3E60-3D44-4514-8A29-38EAB6881B0B}" srcOrd="0" destOrd="0" presId="urn:microsoft.com/office/officeart/2005/8/layout/venn1"/>
    <dgm:cxn modelId="{8D58A5E0-1E2B-4576-A985-6A6EDA1841C1}" type="presOf" srcId="{BA3B8181-E59C-40D8-937F-062167391076}" destId="{8BC6676D-BCBD-47C2-B1C7-063E4139EC63}" srcOrd="0" destOrd="0" presId="urn:microsoft.com/office/officeart/2005/8/layout/venn1"/>
    <dgm:cxn modelId="{5E0574E5-491E-4116-9D90-3B50CB0EF52E}" type="presOf" srcId="{5799E9D7-C33E-4321-8CAA-6924C022F735}" destId="{EE197596-9952-4DED-A57E-73C45680F0D2}" srcOrd="1" destOrd="0" presId="urn:microsoft.com/office/officeart/2005/8/layout/venn1"/>
    <dgm:cxn modelId="{4A5A264E-1C67-4E7B-806E-362AB2A75618}" type="presParOf" srcId="{161B3E60-3D44-4514-8A29-38EAB6881B0B}" destId="{5499F7CB-4849-4F1F-B24F-CF8F1C58A4A6}" srcOrd="0" destOrd="0" presId="urn:microsoft.com/office/officeart/2005/8/layout/venn1"/>
    <dgm:cxn modelId="{04490161-EEE4-4E05-AFE2-D0BD9F295DF8}" type="presParOf" srcId="{161B3E60-3D44-4514-8A29-38EAB6881B0B}" destId="{33BEA067-D85A-42A7-B207-978CA5AF0E4D}" srcOrd="1" destOrd="0" presId="urn:microsoft.com/office/officeart/2005/8/layout/venn1"/>
    <dgm:cxn modelId="{59B461EE-1AC5-4924-B4B5-4ACF83E17D08}" type="presParOf" srcId="{161B3E60-3D44-4514-8A29-38EAB6881B0B}" destId="{8BC6676D-BCBD-47C2-B1C7-063E4139EC63}" srcOrd="2" destOrd="0" presId="urn:microsoft.com/office/officeart/2005/8/layout/venn1"/>
    <dgm:cxn modelId="{A55D8A3B-DDB8-4543-A867-64E4D3C0CBE1}" type="presParOf" srcId="{161B3E60-3D44-4514-8A29-38EAB6881B0B}" destId="{59BBECE1-B5FA-4A99-8F79-B27A905335A7}" srcOrd="3" destOrd="0" presId="urn:microsoft.com/office/officeart/2005/8/layout/venn1"/>
    <dgm:cxn modelId="{E5077DB4-FE2A-43FF-9D86-9697D0A7BC55}" type="presParOf" srcId="{161B3E60-3D44-4514-8A29-38EAB6881B0B}" destId="{F24DCB81-1B02-46A9-8B54-052628FDA9A7}" srcOrd="4" destOrd="0" presId="urn:microsoft.com/office/officeart/2005/8/layout/venn1"/>
    <dgm:cxn modelId="{69B34F2E-626B-4892-AAEF-C51CF55649D1}" type="presParOf" srcId="{161B3E60-3D44-4514-8A29-38EAB6881B0B}" destId="{EE197596-9952-4DED-A57E-73C45680F0D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815F85-EB02-4C6B-BCEE-55492175588C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ED0DBDD-300C-4565-80BF-296C6B9EA425}">
      <dgm:prSet phldrT="[Text]" custT="1"/>
      <dgm:spPr/>
      <dgm:t>
        <a:bodyPr/>
        <a:lstStyle/>
        <a:p>
          <a:r>
            <a:rPr lang="en-US" sz="2000" b="0" dirty="0"/>
            <a:t>Case study</a:t>
          </a:r>
        </a:p>
      </dgm:t>
    </dgm:pt>
    <dgm:pt modelId="{670F825A-0E2F-4B78-9DD7-FEFD07034F04}" type="parTrans" cxnId="{7B607BDA-DF90-4D95-AF02-0621B166E04D}">
      <dgm:prSet/>
      <dgm:spPr/>
      <dgm:t>
        <a:bodyPr/>
        <a:lstStyle/>
        <a:p>
          <a:endParaRPr lang="en-US" sz="2000" b="0">
            <a:solidFill>
              <a:srgbClr val="7C2E2C"/>
            </a:solidFill>
          </a:endParaRPr>
        </a:p>
      </dgm:t>
    </dgm:pt>
    <dgm:pt modelId="{E7737872-6A78-45B6-A2DA-4868030C25C6}" type="sibTrans" cxnId="{7B607BDA-DF90-4D95-AF02-0621B166E04D}">
      <dgm:prSet/>
      <dgm:spPr/>
      <dgm:t>
        <a:bodyPr/>
        <a:lstStyle/>
        <a:p>
          <a:endParaRPr lang="en-US" sz="2000" b="0">
            <a:solidFill>
              <a:srgbClr val="7C2E2C"/>
            </a:solidFill>
          </a:endParaRPr>
        </a:p>
      </dgm:t>
    </dgm:pt>
    <dgm:pt modelId="{120B3949-D919-47A4-AD88-9C73F17BAA22}">
      <dgm:prSet phldrT="[Text]" custT="1"/>
      <dgm:spPr/>
      <dgm:t>
        <a:bodyPr/>
        <a:lstStyle/>
        <a:p>
          <a:r>
            <a:rPr lang="en-US" sz="2000" b="0"/>
            <a:t>Community place</a:t>
          </a:r>
          <a:endParaRPr lang="en-US" sz="2000" b="0" dirty="0"/>
        </a:p>
      </dgm:t>
    </dgm:pt>
    <dgm:pt modelId="{114C9BA6-8E63-439C-A74D-6371BA0858C4}" type="parTrans" cxnId="{6CB3EBB5-F6EB-461E-B9EF-DFD6F14BFF5D}">
      <dgm:prSet/>
      <dgm:spPr/>
      <dgm:t>
        <a:bodyPr/>
        <a:lstStyle/>
        <a:p>
          <a:endParaRPr lang="en-US" sz="2000" b="0"/>
        </a:p>
      </dgm:t>
    </dgm:pt>
    <dgm:pt modelId="{783D2A66-9E8D-45F9-A636-C9717AB8AEB3}" type="sibTrans" cxnId="{6CB3EBB5-F6EB-461E-B9EF-DFD6F14BFF5D}">
      <dgm:prSet/>
      <dgm:spPr/>
      <dgm:t>
        <a:bodyPr/>
        <a:lstStyle/>
        <a:p>
          <a:endParaRPr lang="en-US" sz="2000" b="0"/>
        </a:p>
      </dgm:t>
    </dgm:pt>
    <dgm:pt modelId="{780B29CF-0E79-4091-937C-EBA4B32D8FBA}">
      <dgm:prSet phldrT="[Text]" custT="1"/>
      <dgm:spPr/>
      <dgm:t>
        <a:bodyPr/>
        <a:lstStyle/>
        <a:p>
          <a:r>
            <a:rPr lang="en-US" sz="2000" b="0"/>
            <a:t>Book</a:t>
          </a:r>
          <a:endParaRPr lang="en-US" sz="2000" b="0" dirty="0"/>
        </a:p>
      </dgm:t>
    </dgm:pt>
    <dgm:pt modelId="{6D78B618-4C6D-4B25-9153-6223AA529CF9}" type="parTrans" cxnId="{9EECDEEA-3A7E-47A9-8A72-2638A05D8E2D}">
      <dgm:prSet/>
      <dgm:spPr/>
      <dgm:t>
        <a:bodyPr/>
        <a:lstStyle/>
        <a:p>
          <a:endParaRPr lang="en-US" sz="2000"/>
        </a:p>
      </dgm:t>
    </dgm:pt>
    <dgm:pt modelId="{58DDBD85-048C-4FA0-8576-B1122F1A71D0}" type="sibTrans" cxnId="{9EECDEEA-3A7E-47A9-8A72-2638A05D8E2D}">
      <dgm:prSet/>
      <dgm:spPr/>
      <dgm:t>
        <a:bodyPr/>
        <a:lstStyle/>
        <a:p>
          <a:endParaRPr lang="en-US" sz="2000"/>
        </a:p>
      </dgm:t>
    </dgm:pt>
    <dgm:pt modelId="{03AFFF24-6130-401B-9D2A-D998DB1749EE}">
      <dgm:prSet phldrT="[Text]" custT="1"/>
      <dgm:spPr/>
      <dgm:t>
        <a:bodyPr/>
        <a:lstStyle/>
        <a:p>
          <a:r>
            <a:rPr lang="en-US" sz="2000" b="0" dirty="0"/>
            <a:t>Game</a:t>
          </a:r>
        </a:p>
      </dgm:t>
    </dgm:pt>
    <dgm:pt modelId="{4F8444B7-EAE7-43EC-9708-EBE117B75CF4}" type="parTrans" cxnId="{554717F3-868E-43B9-ACF6-90E1C490EC02}">
      <dgm:prSet/>
      <dgm:spPr/>
      <dgm:t>
        <a:bodyPr/>
        <a:lstStyle/>
        <a:p>
          <a:endParaRPr lang="en-US" sz="2000"/>
        </a:p>
      </dgm:t>
    </dgm:pt>
    <dgm:pt modelId="{73903F0A-B529-4163-9813-2D91EB194CB3}" type="sibTrans" cxnId="{554717F3-868E-43B9-ACF6-90E1C490EC02}">
      <dgm:prSet/>
      <dgm:spPr/>
      <dgm:t>
        <a:bodyPr/>
        <a:lstStyle/>
        <a:p>
          <a:endParaRPr lang="en-US" sz="2000"/>
        </a:p>
      </dgm:t>
    </dgm:pt>
    <dgm:pt modelId="{07EB40D5-F079-4993-A19E-A168C15E3ABB}">
      <dgm:prSet phldrT="[Text]" custT="1"/>
      <dgm:spPr/>
      <dgm:t>
        <a:bodyPr/>
        <a:lstStyle/>
        <a:p>
          <a:r>
            <a:rPr lang="en-US" sz="2000" b="0" dirty="0"/>
            <a:t>Community person</a:t>
          </a:r>
        </a:p>
      </dgm:t>
    </dgm:pt>
    <dgm:pt modelId="{83CE20B2-306B-4B52-A632-E6D752B7651F}" type="parTrans" cxnId="{07E642B6-EA3D-49F2-822E-ADB71E762603}">
      <dgm:prSet/>
      <dgm:spPr/>
      <dgm:t>
        <a:bodyPr/>
        <a:lstStyle/>
        <a:p>
          <a:endParaRPr lang="en-US" sz="2000"/>
        </a:p>
      </dgm:t>
    </dgm:pt>
    <dgm:pt modelId="{F1745566-8101-4F95-B041-336B1412EF43}" type="sibTrans" cxnId="{07E642B6-EA3D-49F2-822E-ADB71E762603}">
      <dgm:prSet/>
      <dgm:spPr/>
      <dgm:t>
        <a:bodyPr/>
        <a:lstStyle/>
        <a:p>
          <a:endParaRPr lang="en-US" sz="2000"/>
        </a:p>
      </dgm:t>
    </dgm:pt>
    <dgm:pt modelId="{AE5CB8C6-2AA8-49AD-BC7E-5CF7672DE791}">
      <dgm:prSet phldrT="[Text]" custT="1"/>
      <dgm:spPr/>
      <dgm:t>
        <a:bodyPr/>
        <a:lstStyle/>
        <a:p>
          <a:r>
            <a:rPr lang="en-US" sz="2000" b="0" dirty="0"/>
            <a:t>Article/ Journal/ Paper</a:t>
          </a:r>
        </a:p>
      </dgm:t>
    </dgm:pt>
    <dgm:pt modelId="{682412BF-BF8E-49DE-BA97-BE54FFB3A7EB}" type="parTrans" cxnId="{EF3BA616-46BB-43AB-8FF3-A89D28CB2EF0}">
      <dgm:prSet/>
      <dgm:spPr/>
      <dgm:t>
        <a:bodyPr/>
        <a:lstStyle/>
        <a:p>
          <a:endParaRPr lang="en-US" sz="2000"/>
        </a:p>
      </dgm:t>
    </dgm:pt>
    <dgm:pt modelId="{6C9785F8-08D5-462B-BDA9-891ADAA16653}" type="sibTrans" cxnId="{EF3BA616-46BB-43AB-8FF3-A89D28CB2EF0}">
      <dgm:prSet/>
      <dgm:spPr/>
      <dgm:t>
        <a:bodyPr/>
        <a:lstStyle/>
        <a:p>
          <a:endParaRPr lang="en-US" sz="2000"/>
        </a:p>
      </dgm:t>
    </dgm:pt>
    <dgm:pt modelId="{0E2B3D55-1FBC-48A4-8C82-80AA22F6928A}">
      <dgm:prSet phldrT="[Text]" custT="1"/>
      <dgm:spPr/>
      <dgm:t>
        <a:bodyPr/>
        <a:lstStyle/>
        <a:p>
          <a:r>
            <a:rPr lang="en-US" sz="2000" b="0" dirty="0"/>
            <a:t>Visuals</a:t>
          </a:r>
        </a:p>
      </dgm:t>
    </dgm:pt>
    <dgm:pt modelId="{6CB42FF7-93D3-42CC-8CE0-A94409441952}" type="parTrans" cxnId="{CA0B326D-AC3E-4B65-A048-9CD5EB739D3D}">
      <dgm:prSet/>
      <dgm:spPr/>
      <dgm:t>
        <a:bodyPr/>
        <a:lstStyle/>
        <a:p>
          <a:endParaRPr lang="en-US" sz="2000"/>
        </a:p>
      </dgm:t>
    </dgm:pt>
    <dgm:pt modelId="{18A0B812-AB7F-4D9B-B49F-91A2CEC05DDE}" type="sibTrans" cxnId="{CA0B326D-AC3E-4B65-A048-9CD5EB739D3D}">
      <dgm:prSet/>
      <dgm:spPr/>
      <dgm:t>
        <a:bodyPr/>
        <a:lstStyle/>
        <a:p>
          <a:endParaRPr lang="en-US" sz="2000"/>
        </a:p>
      </dgm:t>
    </dgm:pt>
    <dgm:pt modelId="{8F823EAF-1B36-43E0-ADAB-F49702FB9408}">
      <dgm:prSet phldrT="[Text]" custT="1"/>
      <dgm:spPr/>
      <dgm:t>
        <a:bodyPr/>
        <a:lstStyle/>
        <a:p>
          <a:r>
            <a:rPr lang="en-US" sz="2000" b="0" dirty="0"/>
            <a:t>Cartoon-strip</a:t>
          </a:r>
        </a:p>
      </dgm:t>
    </dgm:pt>
    <dgm:pt modelId="{14D7D174-5AB7-4100-B94A-F5516A9B345E}" type="parTrans" cxnId="{6D6D517F-830F-4DBB-9829-42F2AFDA4514}">
      <dgm:prSet/>
      <dgm:spPr/>
      <dgm:t>
        <a:bodyPr/>
        <a:lstStyle/>
        <a:p>
          <a:endParaRPr lang="en-US" sz="2000"/>
        </a:p>
      </dgm:t>
    </dgm:pt>
    <dgm:pt modelId="{1FE8101B-1EAA-44BC-B5D9-7D552A3929C9}" type="sibTrans" cxnId="{6D6D517F-830F-4DBB-9829-42F2AFDA4514}">
      <dgm:prSet/>
      <dgm:spPr/>
      <dgm:t>
        <a:bodyPr/>
        <a:lstStyle/>
        <a:p>
          <a:endParaRPr lang="en-US" sz="2000"/>
        </a:p>
      </dgm:t>
    </dgm:pt>
    <dgm:pt modelId="{8437536D-552F-418E-BF5B-D0D3761FD49F}">
      <dgm:prSet phldrT="[Text]" custT="1"/>
      <dgm:spPr/>
      <dgm:t>
        <a:bodyPr/>
        <a:lstStyle/>
        <a:p>
          <a:r>
            <a:rPr lang="en-US" sz="2000" b="0" dirty="0"/>
            <a:t>Podcast</a:t>
          </a:r>
        </a:p>
      </dgm:t>
    </dgm:pt>
    <dgm:pt modelId="{1C615CBE-9651-4490-9217-CCD95E5633AF}" type="parTrans" cxnId="{56A620B8-8931-4CB0-B64F-03689E6E05FE}">
      <dgm:prSet/>
      <dgm:spPr/>
      <dgm:t>
        <a:bodyPr/>
        <a:lstStyle/>
        <a:p>
          <a:endParaRPr lang="en-US" sz="2000"/>
        </a:p>
      </dgm:t>
    </dgm:pt>
    <dgm:pt modelId="{E5E0CBB4-5BC6-4C9A-905F-F88C7E1DDA80}" type="sibTrans" cxnId="{56A620B8-8931-4CB0-B64F-03689E6E05FE}">
      <dgm:prSet/>
      <dgm:spPr/>
      <dgm:t>
        <a:bodyPr/>
        <a:lstStyle/>
        <a:p>
          <a:endParaRPr lang="en-US" sz="2000"/>
        </a:p>
      </dgm:t>
    </dgm:pt>
    <dgm:pt modelId="{FD85EF3E-E4CA-4FB6-A4A4-C7F190FEFCF3}">
      <dgm:prSet phldrT="[Text]" custT="1"/>
      <dgm:spPr/>
      <dgm:t>
        <a:bodyPr/>
        <a:lstStyle/>
        <a:p>
          <a:r>
            <a:rPr lang="en-US" sz="2000" b="0" dirty="0"/>
            <a:t>Interactive Video</a:t>
          </a:r>
        </a:p>
      </dgm:t>
    </dgm:pt>
    <dgm:pt modelId="{03829616-3828-4917-B52B-D30FA87EFDD8}" type="parTrans" cxnId="{2AA79CC2-AFA2-4DD4-A3AD-4E85EB14A7C2}">
      <dgm:prSet/>
      <dgm:spPr/>
      <dgm:t>
        <a:bodyPr/>
        <a:lstStyle/>
        <a:p>
          <a:endParaRPr lang="en-US" sz="2000"/>
        </a:p>
      </dgm:t>
    </dgm:pt>
    <dgm:pt modelId="{4CAA636B-F5EE-4FC0-AAF3-C3DA9A23354F}" type="sibTrans" cxnId="{2AA79CC2-AFA2-4DD4-A3AD-4E85EB14A7C2}">
      <dgm:prSet/>
      <dgm:spPr/>
      <dgm:t>
        <a:bodyPr/>
        <a:lstStyle/>
        <a:p>
          <a:endParaRPr lang="en-US" sz="2000"/>
        </a:p>
      </dgm:t>
    </dgm:pt>
    <dgm:pt modelId="{5CF0E619-A139-4008-B76A-79AA5C5EB3C0}">
      <dgm:prSet phldrT="[Text]" custT="1"/>
      <dgm:spPr/>
      <dgm:t>
        <a:bodyPr/>
        <a:lstStyle/>
        <a:p>
          <a:r>
            <a:rPr lang="en-US" sz="2000" b="0"/>
            <a:t>Video </a:t>
          </a:r>
          <a:endParaRPr lang="en-US" sz="2000" b="0" dirty="0"/>
        </a:p>
      </dgm:t>
    </dgm:pt>
    <dgm:pt modelId="{D5F7FD5B-7702-4CD0-97D8-7A8126CFB6DA}" type="parTrans" cxnId="{4F8E951C-6F22-48CB-AAD4-40440E03D38A}">
      <dgm:prSet/>
      <dgm:spPr/>
      <dgm:t>
        <a:bodyPr/>
        <a:lstStyle/>
        <a:p>
          <a:endParaRPr lang="en-US" sz="2000"/>
        </a:p>
      </dgm:t>
    </dgm:pt>
    <dgm:pt modelId="{669657EB-A501-4B69-AB92-9B2729BAD548}" type="sibTrans" cxnId="{4F8E951C-6F22-48CB-AAD4-40440E03D38A}">
      <dgm:prSet/>
      <dgm:spPr/>
      <dgm:t>
        <a:bodyPr/>
        <a:lstStyle/>
        <a:p>
          <a:endParaRPr lang="en-US" sz="2000"/>
        </a:p>
      </dgm:t>
    </dgm:pt>
    <dgm:pt modelId="{E63C1E64-97D4-4D78-BA67-3778EC8F7922}">
      <dgm:prSet phldrT="[Text]" custT="1"/>
      <dgm:spPr/>
      <dgm:t>
        <a:bodyPr/>
        <a:lstStyle/>
        <a:p>
          <a:r>
            <a:rPr lang="en-US" sz="2000" b="0" dirty="0"/>
            <a:t>Animation</a:t>
          </a:r>
        </a:p>
      </dgm:t>
    </dgm:pt>
    <dgm:pt modelId="{30CB4DAC-8833-464E-B20F-7EA51F31D6E7}" type="parTrans" cxnId="{FDA21AF3-2F7E-4DA9-A7F1-ED4B1A61F835}">
      <dgm:prSet/>
      <dgm:spPr/>
      <dgm:t>
        <a:bodyPr/>
        <a:lstStyle/>
        <a:p>
          <a:endParaRPr lang="en-US" sz="2000"/>
        </a:p>
      </dgm:t>
    </dgm:pt>
    <dgm:pt modelId="{5A62EDCC-B0F1-4A03-BA24-84E7F97E44A6}" type="sibTrans" cxnId="{FDA21AF3-2F7E-4DA9-A7F1-ED4B1A61F835}">
      <dgm:prSet/>
      <dgm:spPr/>
      <dgm:t>
        <a:bodyPr/>
        <a:lstStyle/>
        <a:p>
          <a:endParaRPr lang="en-US" sz="2000"/>
        </a:p>
      </dgm:t>
    </dgm:pt>
    <dgm:pt modelId="{55F5654E-54A3-42DA-8368-76F068B4151B}">
      <dgm:prSet phldrT="[Text]" custT="1"/>
      <dgm:spPr/>
      <dgm:t>
        <a:bodyPr/>
        <a:lstStyle/>
        <a:p>
          <a:r>
            <a:rPr lang="en-US" sz="2000" b="0" dirty="0"/>
            <a:t>Simulation</a:t>
          </a:r>
        </a:p>
      </dgm:t>
    </dgm:pt>
    <dgm:pt modelId="{76384ECD-B880-4A39-8120-BDEDEBDA65DE}" type="parTrans" cxnId="{02DB6458-F54D-4A90-9857-507FEDC0C32A}">
      <dgm:prSet/>
      <dgm:spPr/>
      <dgm:t>
        <a:bodyPr/>
        <a:lstStyle/>
        <a:p>
          <a:endParaRPr lang="en-US" sz="2000"/>
        </a:p>
      </dgm:t>
    </dgm:pt>
    <dgm:pt modelId="{89364AE8-4D5C-4BC0-86CE-B2873001FFF4}" type="sibTrans" cxnId="{02DB6458-F54D-4A90-9857-507FEDC0C32A}">
      <dgm:prSet/>
      <dgm:spPr/>
      <dgm:t>
        <a:bodyPr/>
        <a:lstStyle/>
        <a:p>
          <a:endParaRPr lang="en-US" sz="2000"/>
        </a:p>
      </dgm:t>
    </dgm:pt>
    <dgm:pt modelId="{F4539DAE-54DB-4D6F-BE8E-B3716B1D10AD}">
      <dgm:prSet phldrT="[Text]" custT="1"/>
      <dgm:spPr/>
      <dgm:t>
        <a:bodyPr/>
        <a:lstStyle/>
        <a:p>
          <a:r>
            <a:rPr lang="en-US" sz="2000" b="0"/>
            <a:t>TED</a:t>
          </a:r>
          <a:endParaRPr lang="en-US" sz="2000" b="0" dirty="0"/>
        </a:p>
      </dgm:t>
    </dgm:pt>
    <dgm:pt modelId="{512083E3-F64A-41F3-B6B1-9D804CBBD3B8}" type="parTrans" cxnId="{1632D380-DC29-4360-B41D-800D4D790144}">
      <dgm:prSet/>
      <dgm:spPr/>
      <dgm:t>
        <a:bodyPr/>
        <a:lstStyle/>
        <a:p>
          <a:endParaRPr lang="en-US" sz="2000"/>
        </a:p>
      </dgm:t>
    </dgm:pt>
    <dgm:pt modelId="{DC78F919-810C-4F8A-A787-A2EDEAC9C6FA}" type="sibTrans" cxnId="{1632D380-DC29-4360-B41D-800D4D790144}">
      <dgm:prSet/>
      <dgm:spPr/>
      <dgm:t>
        <a:bodyPr/>
        <a:lstStyle/>
        <a:p>
          <a:endParaRPr lang="en-US" sz="2000"/>
        </a:p>
      </dgm:t>
    </dgm:pt>
    <dgm:pt modelId="{60037D21-4044-44F0-8658-C35D37F3D077}">
      <dgm:prSet phldrT="[Text]" custT="1"/>
      <dgm:spPr/>
      <dgm:t>
        <a:bodyPr/>
        <a:lstStyle/>
        <a:p>
          <a:r>
            <a:rPr lang="en-US" sz="2000" b="0" dirty="0"/>
            <a:t>Webpages</a:t>
          </a:r>
        </a:p>
      </dgm:t>
    </dgm:pt>
    <dgm:pt modelId="{E4F8E8B2-33B7-4F4A-B579-EEC1F7D939F3}" type="parTrans" cxnId="{1FCD4C8D-081A-43E1-8414-67445B3EF718}">
      <dgm:prSet/>
      <dgm:spPr/>
      <dgm:t>
        <a:bodyPr/>
        <a:lstStyle/>
        <a:p>
          <a:endParaRPr lang="en-US" sz="2000"/>
        </a:p>
      </dgm:t>
    </dgm:pt>
    <dgm:pt modelId="{9BB8CBEA-E596-4BFA-9BFE-245CE80FF5AC}" type="sibTrans" cxnId="{1FCD4C8D-081A-43E1-8414-67445B3EF718}">
      <dgm:prSet/>
      <dgm:spPr/>
      <dgm:t>
        <a:bodyPr/>
        <a:lstStyle/>
        <a:p>
          <a:endParaRPr lang="en-US" sz="2000"/>
        </a:p>
      </dgm:t>
    </dgm:pt>
    <dgm:pt modelId="{2E03159F-EF10-43C6-9ABB-5D07BA0B5B5D}">
      <dgm:prSet phldrT="[Text]" custT="1"/>
      <dgm:spPr/>
      <dgm:t>
        <a:bodyPr/>
        <a:lstStyle/>
        <a:p>
          <a:r>
            <a:rPr lang="en-US" sz="2000" b="0" dirty="0"/>
            <a:t>PDF</a:t>
          </a:r>
        </a:p>
      </dgm:t>
    </dgm:pt>
    <dgm:pt modelId="{D60FD4B1-2AAC-4884-B080-E631A35847CB}" type="parTrans" cxnId="{FEDE8494-7CBE-4C27-8501-AF91CFB051DA}">
      <dgm:prSet/>
      <dgm:spPr/>
      <dgm:t>
        <a:bodyPr/>
        <a:lstStyle/>
        <a:p>
          <a:endParaRPr lang="en-US" sz="2000"/>
        </a:p>
      </dgm:t>
    </dgm:pt>
    <dgm:pt modelId="{FCDF4D0A-9001-492A-B44E-1D94203EB461}" type="sibTrans" cxnId="{FEDE8494-7CBE-4C27-8501-AF91CFB051DA}">
      <dgm:prSet/>
      <dgm:spPr/>
      <dgm:t>
        <a:bodyPr/>
        <a:lstStyle/>
        <a:p>
          <a:endParaRPr lang="en-US" sz="2000"/>
        </a:p>
      </dgm:t>
    </dgm:pt>
    <dgm:pt modelId="{E4166EE9-E971-4504-AADA-8B929B5E8D99}">
      <dgm:prSet phldrT="[Text]" custT="1"/>
      <dgm:spPr/>
      <dgm:t>
        <a:bodyPr/>
        <a:lstStyle/>
        <a:p>
          <a:r>
            <a:rPr lang="en-US" sz="2000" b="0" dirty="0"/>
            <a:t>Blog</a:t>
          </a:r>
        </a:p>
      </dgm:t>
    </dgm:pt>
    <dgm:pt modelId="{D9A57DF6-FC7B-4E07-9FAC-B604B04E81AE}" type="parTrans" cxnId="{0495125E-7688-4511-98E5-D0CA59204D15}">
      <dgm:prSet/>
      <dgm:spPr/>
      <dgm:t>
        <a:bodyPr/>
        <a:lstStyle/>
        <a:p>
          <a:endParaRPr lang="en-US" sz="2000"/>
        </a:p>
      </dgm:t>
    </dgm:pt>
    <dgm:pt modelId="{6A9BA88D-7895-4539-BEF4-C2861F57B459}" type="sibTrans" cxnId="{0495125E-7688-4511-98E5-D0CA59204D15}">
      <dgm:prSet/>
      <dgm:spPr/>
      <dgm:t>
        <a:bodyPr/>
        <a:lstStyle/>
        <a:p>
          <a:endParaRPr lang="en-US" sz="2000"/>
        </a:p>
      </dgm:t>
    </dgm:pt>
    <dgm:pt modelId="{A623C08C-A727-4227-A42E-EF464B7E5AC5}">
      <dgm:prSet phldrT="[Text]" custT="1"/>
      <dgm:spPr/>
      <dgm:t>
        <a:bodyPr/>
        <a:lstStyle/>
        <a:p>
          <a:r>
            <a:rPr lang="en-US" sz="2000" b="0" dirty="0"/>
            <a:t>Infographic</a:t>
          </a:r>
          <a:endParaRPr lang="en-US" sz="2000"/>
        </a:p>
      </dgm:t>
    </dgm:pt>
    <dgm:pt modelId="{7A207569-1946-48F5-8F8E-F2E854FFF357}" type="parTrans" cxnId="{81BE7675-DC55-4DAC-B7BE-D933B767EBF9}">
      <dgm:prSet/>
      <dgm:spPr/>
      <dgm:t>
        <a:bodyPr/>
        <a:lstStyle/>
        <a:p>
          <a:endParaRPr lang="en-US" sz="2000"/>
        </a:p>
      </dgm:t>
    </dgm:pt>
    <dgm:pt modelId="{A3608620-6648-43AC-BFA5-E8A623CD7D0C}" type="sibTrans" cxnId="{81BE7675-DC55-4DAC-B7BE-D933B767EBF9}">
      <dgm:prSet/>
      <dgm:spPr/>
      <dgm:t>
        <a:bodyPr/>
        <a:lstStyle/>
        <a:p>
          <a:endParaRPr lang="en-US" sz="2000"/>
        </a:p>
      </dgm:t>
    </dgm:pt>
    <dgm:pt modelId="{6EBF9638-5F2D-4A7B-BC71-B887977734FB}">
      <dgm:prSet phldrT="[Text]" custT="1"/>
      <dgm:spPr/>
      <dgm:t>
        <a:bodyPr/>
        <a:lstStyle/>
        <a:p>
          <a:r>
            <a:rPr lang="en-US" sz="2000" b="0"/>
            <a:t>eBook</a:t>
          </a:r>
          <a:endParaRPr lang="en-US" sz="2000" b="0" dirty="0"/>
        </a:p>
      </dgm:t>
    </dgm:pt>
    <dgm:pt modelId="{5E8B808B-A665-4517-86F6-B104CC231C0B}" type="parTrans" cxnId="{7377B2BD-6CB9-4514-AE57-92CDA750CBD6}">
      <dgm:prSet/>
      <dgm:spPr/>
      <dgm:t>
        <a:bodyPr/>
        <a:lstStyle/>
        <a:p>
          <a:endParaRPr lang="en-US" sz="2000"/>
        </a:p>
      </dgm:t>
    </dgm:pt>
    <dgm:pt modelId="{D067FC26-7C44-451B-95D9-10525243166D}" type="sibTrans" cxnId="{7377B2BD-6CB9-4514-AE57-92CDA750CBD6}">
      <dgm:prSet/>
      <dgm:spPr/>
      <dgm:t>
        <a:bodyPr/>
        <a:lstStyle/>
        <a:p>
          <a:endParaRPr lang="en-US" sz="2000"/>
        </a:p>
      </dgm:t>
    </dgm:pt>
    <dgm:pt modelId="{A67D4D03-FBD5-4FA3-8C8C-010DBAC46278}">
      <dgm:prSet phldrT="[Text]" custT="1"/>
      <dgm:spPr/>
      <dgm:t>
        <a:bodyPr/>
        <a:lstStyle/>
        <a:p>
          <a:r>
            <a:rPr lang="en-US" sz="2000" b="0"/>
            <a:t>Exhibition</a:t>
          </a:r>
          <a:endParaRPr lang="en-US" sz="2000" b="0" dirty="0"/>
        </a:p>
      </dgm:t>
    </dgm:pt>
    <dgm:pt modelId="{7E456A1D-A667-4E13-9190-0D02B22D17B9}" type="parTrans" cxnId="{FAB0C468-F89F-4E39-AC73-8AC3F5E84583}">
      <dgm:prSet/>
      <dgm:spPr/>
      <dgm:t>
        <a:bodyPr/>
        <a:lstStyle/>
        <a:p>
          <a:endParaRPr lang="en-US" sz="2000"/>
        </a:p>
      </dgm:t>
    </dgm:pt>
    <dgm:pt modelId="{E7804D7C-6F31-42DD-B968-44D1D58E8BE3}" type="sibTrans" cxnId="{FAB0C468-F89F-4E39-AC73-8AC3F5E84583}">
      <dgm:prSet/>
      <dgm:spPr/>
      <dgm:t>
        <a:bodyPr/>
        <a:lstStyle/>
        <a:p>
          <a:endParaRPr lang="en-US" sz="2000"/>
        </a:p>
      </dgm:t>
    </dgm:pt>
    <dgm:pt modelId="{4AC8E1EF-FC4A-4062-8428-F85DC41F6034}">
      <dgm:prSet phldrT="[Text]" custT="1"/>
      <dgm:spPr/>
      <dgm:t>
        <a:bodyPr/>
        <a:lstStyle/>
        <a:p>
          <a:r>
            <a:rPr lang="en-US" sz="2000" b="0" dirty="0"/>
            <a:t>Diagrams</a:t>
          </a:r>
        </a:p>
      </dgm:t>
    </dgm:pt>
    <dgm:pt modelId="{876A091F-6D3E-4075-8DA6-7603D89CF4D8}" type="parTrans" cxnId="{DBE8B450-C74A-44B1-8B25-A6E991EEFA74}">
      <dgm:prSet/>
      <dgm:spPr/>
      <dgm:t>
        <a:bodyPr/>
        <a:lstStyle/>
        <a:p>
          <a:endParaRPr lang="en-US" sz="2000"/>
        </a:p>
      </dgm:t>
    </dgm:pt>
    <dgm:pt modelId="{1880F415-2073-449A-B6BA-A04B15464B64}" type="sibTrans" cxnId="{DBE8B450-C74A-44B1-8B25-A6E991EEFA74}">
      <dgm:prSet/>
      <dgm:spPr/>
      <dgm:t>
        <a:bodyPr/>
        <a:lstStyle/>
        <a:p>
          <a:endParaRPr lang="en-US" sz="2000"/>
        </a:p>
      </dgm:t>
    </dgm:pt>
    <dgm:pt modelId="{E3DA03B5-44C9-4531-A4A6-2A420C2F44AF}">
      <dgm:prSet phldrT="[Text]" custT="1"/>
      <dgm:spPr/>
      <dgm:t>
        <a:bodyPr/>
        <a:lstStyle/>
        <a:p>
          <a:r>
            <a:rPr lang="en-US" sz="2000" b="0" dirty="0"/>
            <a:t>Concept-map/ </a:t>
          </a:r>
          <a:br>
            <a:rPr lang="en-US" sz="2000" b="0" dirty="0"/>
          </a:br>
          <a:r>
            <a:rPr lang="en-US" sz="2000" b="0" dirty="0"/>
            <a:t>Mind-map</a:t>
          </a:r>
        </a:p>
      </dgm:t>
    </dgm:pt>
    <dgm:pt modelId="{D38F5305-5CD3-4DEF-8495-97CEF6A0FAEF}" type="parTrans" cxnId="{CB614050-F062-40BF-A3BE-0B8CDEC1A863}">
      <dgm:prSet/>
      <dgm:spPr/>
      <dgm:t>
        <a:bodyPr/>
        <a:lstStyle/>
        <a:p>
          <a:endParaRPr lang="en-US" sz="2000"/>
        </a:p>
      </dgm:t>
    </dgm:pt>
    <dgm:pt modelId="{720AFD57-9279-4021-AA47-51219523453E}" type="sibTrans" cxnId="{CB614050-F062-40BF-A3BE-0B8CDEC1A863}">
      <dgm:prSet/>
      <dgm:spPr/>
      <dgm:t>
        <a:bodyPr/>
        <a:lstStyle/>
        <a:p>
          <a:endParaRPr lang="en-US" sz="2000"/>
        </a:p>
      </dgm:t>
    </dgm:pt>
    <dgm:pt modelId="{625A1913-C871-4735-9F56-0B8597DC9E16}">
      <dgm:prSet phldrT="[Text]" custT="1"/>
      <dgm:spPr/>
      <dgm:t>
        <a:bodyPr/>
        <a:lstStyle/>
        <a:p>
          <a:r>
            <a:rPr lang="en-US" sz="2000" b="0"/>
            <a:t>Poster</a:t>
          </a:r>
          <a:endParaRPr lang="en-US" sz="2000" b="0" dirty="0"/>
        </a:p>
      </dgm:t>
    </dgm:pt>
    <dgm:pt modelId="{79A73657-B572-4802-87FA-D2248774297F}" type="parTrans" cxnId="{08113FF5-A281-4005-B4CF-33F12E2D270E}">
      <dgm:prSet/>
      <dgm:spPr/>
      <dgm:t>
        <a:bodyPr/>
        <a:lstStyle/>
        <a:p>
          <a:endParaRPr lang="en-US"/>
        </a:p>
      </dgm:t>
    </dgm:pt>
    <dgm:pt modelId="{EF9EDDCB-8EED-4B01-8AE7-069433D1EA24}" type="sibTrans" cxnId="{08113FF5-A281-4005-B4CF-33F12E2D270E}">
      <dgm:prSet/>
      <dgm:spPr/>
      <dgm:t>
        <a:bodyPr/>
        <a:lstStyle/>
        <a:p>
          <a:endParaRPr lang="en-US"/>
        </a:p>
      </dgm:t>
    </dgm:pt>
    <dgm:pt modelId="{AFD8A45B-8A49-4331-8518-24C7C1C3378E}">
      <dgm:prSet phldrT="[Text]" custT="1"/>
      <dgm:spPr/>
      <dgm:t>
        <a:bodyPr/>
        <a:lstStyle/>
        <a:p>
          <a:r>
            <a:rPr lang="en-US" sz="2400" b="1" dirty="0"/>
            <a:t>OERs</a:t>
          </a:r>
        </a:p>
      </dgm:t>
    </dgm:pt>
    <dgm:pt modelId="{5A479BA2-3FCD-4129-8853-511561DD374A}" type="parTrans" cxnId="{75B8F00F-4519-42C5-9F06-11F6BD64E226}">
      <dgm:prSet/>
      <dgm:spPr/>
      <dgm:t>
        <a:bodyPr/>
        <a:lstStyle/>
        <a:p>
          <a:endParaRPr lang="en-US"/>
        </a:p>
      </dgm:t>
    </dgm:pt>
    <dgm:pt modelId="{E6FB24C1-EA9D-474E-ABBD-8AFD7DDAAFAD}" type="sibTrans" cxnId="{75B8F00F-4519-42C5-9F06-11F6BD64E226}">
      <dgm:prSet/>
      <dgm:spPr/>
      <dgm:t>
        <a:bodyPr/>
        <a:lstStyle/>
        <a:p>
          <a:endParaRPr lang="en-US"/>
        </a:p>
      </dgm:t>
    </dgm:pt>
    <dgm:pt modelId="{8DF13CBF-C7B8-443F-B63E-C1FD89569C95}" type="pres">
      <dgm:prSet presAssocID="{57815F85-EB02-4C6B-BCEE-55492175588C}" presName="diagram" presStyleCnt="0">
        <dgm:presLayoutVars>
          <dgm:dir/>
          <dgm:resizeHandles val="exact"/>
        </dgm:presLayoutVars>
      </dgm:prSet>
      <dgm:spPr/>
    </dgm:pt>
    <dgm:pt modelId="{A908C8AF-AD31-422C-918F-7DAB7B40E9EE}" type="pres">
      <dgm:prSet presAssocID="{0E2B3D55-1FBC-48A4-8C82-80AA22F6928A}" presName="node" presStyleLbl="node1" presStyleIdx="0" presStyleCnt="24">
        <dgm:presLayoutVars>
          <dgm:bulletEnabled val="1"/>
        </dgm:presLayoutVars>
      </dgm:prSet>
      <dgm:spPr/>
    </dgm:pt>
    <dgm:pt modelId="{4648C5AA-71AD-4FE8-AFB5-0296C078C6CB}" type="pres">
      <dgm:prSet presAssocID="{18A0B812-AB7F-4D9B-B49F-91A2CEC05DDE}" presName="sibTrans" presStyleCnt="0"/>
      <dgm:spPr/>
    </dgm:pt>
    <dgm:pt modelId="{78AC6859-2218-47CD-9B06-7585CB1ECD86}" type="pres">
      <dgm:prSet presAssocID="{4AC8E1EF-FC4A-4062-8428-F85DC41F6034}" presName="node" presStyleLbl="node1" presStyleIdx="1" presStyleCnt="24">
        <dgm:presLayoutVars>
          <dgm:bulletEnabled val="1"/>
        </dgm:presLayoutVars>
      </dgm:prSet>
      <dgm:spPr/>
    </dgm:pt>
    <dgm:pt modelId="{2109DC43-F71E-4394-A247-78561E6A85AA}" type="pres">
      <dgm:prSet presAssocID="{1880F415-2073-449A-B6BA-A04B15464B64}" presName="sibTrans" presStyleCnt="0"/>
      <dgm:spPr/>
    </dgm:pt>
    <dgm:pt modelId="{710330D7-9A0F-4510-B7CF-E3C303C56947}" type="pres">
      <dgm:prSet presAssocID="{E3DA03B5-44C9-4531-A4A6-2A420C2F44AF}" presName="node" presStyleLbl="node1" presStyleIdx="2" presStyleCnt="24">
        <dgm:presLayoutVars>
          <dgm:bulletEnabled val="1"/>
        </dgm:presLayoutVars>
      </dgm:prSet>
      <dgm:spPr/>
    </dgm:pt>
    <dgm:pt modelId="{692620B6-D340-4920-9F96-E6751CD2109B}" type="pres">
      <dgm:prSet presAssocID="{720AFD57-9279-4021-AA47-51219523453E}" presName="sibTrans" presStyleCnt="0"/>
      <dgm:spPr/>
    </dgm:pt>
    <dgm:pt modelId="{E572167F-215C-4894-883A-CC299AA7D1F9}" type="pres">
      <dgm:prSet presAssocID="{AE5CB8C6-2AA8-49AD-BC7E-5CF7672DE791}" presName="node" presStyleLbl="node1" presStyleIdx="3" presStyleCnt="24">
        <dgm:presLayoutVars>
          <dgm:bulletEnabled val="1"/>
        </dgm:presLayoutVars>
      </dgm:prSet>
      <dgm:spPr/>
    </dgm:pt>
    <dgm:pt modelId="{B4B9F1BF-C187-413F-B1C2-DCCA057D5076}" type="pres">
      <dgm:prSet presAssocID="{6C9785F8-08D5-462B-BDA9-891ADAA16653}" presName="sibTrans" presStyleCnt="0"/>
      <dgm:spPr/>
    </dgm:pt>
    <dgm:pt modelId="{A98F814D-2F2A-4B07-91A1-932FE6A260ED}" type="pres">
      <dgm:prSet presAssocID="{780B29CF-0E79-4091-937C-EBA4B32D8FBA}" presName="node" presStyleLbl="node1" presStyleIdx="4" presStyleCnt="24">
        <dgm:presLayoutVars>
          <dgm:bulletEnabled val="1"/>
        </dgm:presLayoutVars>
      </dgm:prSet>
      <dgm:spPr/>
    </dgm:pt>
    <dgm:pt modelId="{0E2330D4-788A-48B5-BA3F-6946F6F363B5}" type="pres">
      <dgm:prSet presAssocID="{58DDBD85-048C-4FA0-8576-B1122F1A71D0}" presName="sibTrans" presStyleCnt="0"/>
      <dgm:spPr/>
    </dgm:pt>
    <dgm:pt modelId="{D8F88C92-71E5-49C0-8D0C-09EAC31D2E85}" type="pres">
      <dgm:prSet presAssocID="{07EB40D5-F079-4993-A19E-A168C15E3ABB}" presName="node" presStyleLbl="node1" presStyleIdx="5" presStyleCnt="24">
        <dgm:presLayoutVars>
          <dgm:bulletEnabled val="1"/>
        </dgm:presLayoutVars>
      </dgm:prSet>
      <dgm:spPr/>
    </dgm:pt>
    <dgm:pt modelId="{91819D71-F1DF-4B70-B9B9-829C1C948F94}" type="pres">
      <dgm:prSet presAssocID="{F1745566-8101-4F95-B041-336B1412EF43}" presName="sibTrans" presStyleCnt="0"/>
      <dgm:spPr/>
    </dgm:pt>
    <dgm:pt modelId="{07C3F78F-91B4-4409-9150-B89DE900E2AA}" type="pres">
      <dgm:prSet presAssocID="{120B3949-D919-47A4-AD88-9C73F17BAA22}" presName="node" presStyleLbl="node1" presStyleIdx="6" presStyleCnt="24">
        <dgm:presLayoutVars>
          <dgm:bulletEnabled val="1"/>
        </dgm:presLayoutVars>
      </dgm:prSet>
      <dgm:spPr/>
    </dgm:pt>
    <dgm:pt modelId="{CDCB7692-78DE-4017-986B-02EAB7F4C2E9}" type="pres">
      <dgm:prSet presAssocID="{783D2A66-9E8D-45F9-A636-C9717AB8AEB3}" presName="sibTrans" presStyleCnt="0"/>
      <dgm:spPr/>
    </dgm:pt>
    <dgm:pt modelId="{7D47591B-EF2C-4F9A-A9FA-429C95A1BB2B}" type="pres">
      <dgm:prSet presAssocID="{7ED0DBDD-300C-4565-80BF-296C6B9EA425}" presName="node" presStyleLbl="node1" presStyleIdx="7" presStyleCnt="24">
        <dgm:presLayoutVars>
          <dgm:bulletEnabled val="1"/>
        </dgm:presLayoutVars>
      </dgm:prSet>
      <dgm:spPr/>
    </dgm:pt>
    <dgm:pt modelId="{5992EA49-626B-4E34-8E72-42D427D069C7}" type="pres">
      <dgm:prSet presAssocID="{E7737872-6A78-45B6-A2DA-4868030C25C6}" presName="sibTrans" presStyleCnt="0"/>
      <dgm:spPr/>
    </dgm:pt>
    <dgm:pt modelId="{9315C272-736C-4B22-BB1C-B2E3D6F6D8F0}" type="pres">
      <dgm:prSet presAssocID="{A67D4D03-FBD5-4FA3-8C8C-010DBAC46278}" presName="node" presStyleLbl="node1" presStyleIdx="8" presStyleCnt="24">
        <dgm:presLayoutVars>
          <dgm:bulletEnabled val="1"/>
        </dgm:presLayoutVars>
      </dgm:prSet>
      <dgm:spPr/>
    </dgm:pt>
    <dgm:pt modelId="{F8A2E45F-28A7-4F8A-A10B-FD4338B3386A}" type="pres">
      <dgm:prSet presAssocID="{E7804D7C-6F31-42DD-B968-44D1D58E8BE3}" presName="sibTrans" presStyleCnt="0"/>
      <dgm:spPr/>
    </dgm:pt>
    <dgm:pt modelId="{B7CC9D0B-421F-4725-A729-8F9F55C6E3FB}" type="pres">
      <dgm:prSet presAssocID="{03AFFF24-6130-401B-9D2A-D998DB1749EE}" presName="node" presStyleLbl="node1" presStyleIdx="9" presStyleCnt="24">
        <dgm:presLayoutVars>
          <dgm:bulletEnabled val="1"/>
        </dgm:presLayoutVars>
      </dgm:prSet>
      <dgm:spPr/>
    </dgm:pt>
    <dgm:pt modelId="{97381807-7439-4340-A6A9-D909A93D3EAB}" type="pres">
      <dgm:prSet presAssocID="{73903F0A-B529-4163-9813-2D91EB194CB3}" presName="sibTrans" presStyleCnt="0"/>
      <dgm:spPr/>
    </dgm:pt>
    <dgm:pt modelId="{A461C0F8-F840-4186-9008-E075645A22C2}" type="pres">
      <dgm:prSet presAssocID="{625A1913-C871-4735-9F56-0B8597DC9E16}" presName="node" presStyleLbl="node1" presStyleIdx="10" presStyleCnt="24">
        <dgm:presLayoutVars>
          <dgm:bulletEnabled val="1"/>
        </dgm:presLayoutVars>
      </dgm:prSet>
      <dgm:spPr/>
    </dgm:pt>
    <dgm:pt modelId="{5CC5E73C-E816-46C0-81B5-C698C78396C7}" type="pres">
      <dgm:prSet presAssocID="{EF9EDDCB-8EED-4B01-8AE7-069433D1EA24}" presName="sibTrans" presStyleCnt="0"/>
      <dgm:spPr/>
    </dgm:pt>
    <dgm:pt modelId="{E49A32B2-BFFE-42A1-B69C-7EF47CE1ADDD}" type="pres">
      <dgm:prSet presAssocID="{8F823EAF-1B36-43E0-ADAB-F49702FB9408}" presName="node" presStyleLbl="node1" presStyleIdx="11" presStyleCnt="24">
        <dgm:presLayoutVars>
          <dgm:bulletEnabled val="1"/>
        </dgm:presLayoutVars>
      </dgm:prSet>
      <dgm:spPr/>
    </dgm:pt>
    <dgm:pt modelId="{8F3BEAA7-1148-4F3D-940B-291F10BFC5AA}" type="pres">
      <dgm:prSet presAssocID="{1FE8101B-1EAA-44BC-B5D9-7D552A3929C9}" presName="sibTrans" presStyleCnt="0"/>
      <dgm:spPr/>
    </dgm:pt>
    <dgm:pt modelId="{C9A02CC5-038B-40EE-95E1-ACB511B2521B}" type="pres">
      <dgm:prSet presAssocID="{F4539DAE-54DB-4D6F-BE8E-B3716B1D10AD}" presName="node" presStyleLbl="node1" presStyleIdx="12" presStyleCnt="24">
        <dgm:presLayoutVars>
          <dgm:bulletEnabled val="1"/>
        </dgm:presLayoutVars>
      </dgm:prSet>
      <dgm:spPr/>
    </dgm:pt>
    <dgm:pt modelId="{F13B8493-0C6C-4805-A587-309CF1F40861}" type="pres">
      <dgm:prSet presAssocID="{DC78F919-810C-4F8A-A787-A2EDEAC9C6FA}" presName="sibTrans" presStyleCnt="0"/>
      <dgm:spPr/>
    </dgm:pt>
    <dgm:pt modelId="{9D54E042-F2B8-494D-89AF-89AAA3A3A378}" type="pres">
      <dgm:prSet presAssocID="{60037D21-4044-44F0-8658-C35D37F3D077}" presName="node" presStyleLbl="node1" presStyleIdx="13" presStyleCnt="24">
        <dgm:presLayoutVars>
          <dgm:bulletEnabled val="1"/>
        </dgm:presLayoutVars>
      </dgm:prSet>
      <dgm:spPr/>
    </dgm:pt>
    <dgm:pt modelId="{B1F50AF8-9160-4E85-AA82-4EC1FF13A7D5}" type="pres">
      <dgm:prSet presAssocID="{9BB8CBEA-E596-4BFA-9BFE-245CE80FF5AC}" presName="sibTrans" presStyleCnt="0"/>
      <dgm:spPr/>
    </dgm:pt>
    <dgm:pt modelId="{019A58AA-38BB-4EA3-93F7-EA0FE551EF0C}" type="pres">
      <dgm:prSet presAssocID="{2E03159F-EF10-43C6-9ABB-5D07BA0B5B5D}" presName="node" presStyleLbl="node1" presStyleIdx="14" presStyleCnt="24">
        <dgm:presLayoutVars>
          <dgm:bulletEnabled val="1"/>
        </dgm:presLayoutVars>
      </dgm:prSet>
      <dgm:spPr/>
    </dgm:pt>
    <dgm:pt modelId="{327508B7-4959-4922-B651-139476F205DD}" type="pres">
      <dgm:prSet presAssocID="{FCDF4D0A-9001-492A-B44E-1D94203EB461}" presName="sibTrans" presStyleCnt="0"/>
      <dgm:spPr/>
    </dgm:pt>
    <dgm:pt modelId="{39866BDC-07CC-4477-90DC-54CE74B36AE5}" type="pres">
      <dgm:prSet presAssocID="{6EBF9638-5F2D-4A7B-BC71-B887977734FB}" presName="node" presStyleLbl="node1" presStyleIdx="15" presStyleCnt="24">
        <dgm:presLayoutVars>
          <dgm:bulletEnabled val="1"/>
        </dgm:presLayoutVars>
      </dgm:prSet>
      <dgm:spPr/>
    </dgm:pt>
    <dgm:pt modelId="{520689DB-6813-44AA-95C6-5B9F252046C5}" type="pres">
      <dgm:prSet presAssocID="{D067FC26-7C44-451B-95D9-10525243166D}" presName="sibTrans" presStyleCnt="0"/>
      <dgm:spPr/>
    </dgm:pt>
    <dgm:pt modelId="{B85CCF1F-D06A-4EBE-AB41-BD275B143BB3}" type="pres">
      <dgm:prSet presAssocID="{E4166EE9-E971-4504-AADA-8B929B5E8D99}" presName="node" presStyleLbl="node1" presStyleIdx="16" presStyleCnt="24">
        <dgm:presLayoutVars>
          <dgm:bulletEnabled val="1"/>
        </dgm:presLayoutVars>
      </dgm:prSet>
      <dgm:spPr/>
    </dgm:pt>
    <dgm:pt modelId="{3F7E100D-044C-489B-BBA3-3EF360A81B25}" type="pres">
      <dgm:prSet presAssocID="{6A9BA88D-7895-4539-BEF4-C2861F57B459}" presName="sibTrans" presStyleCnt="0"/>
      <dgm:spPr/>
    </dgm:pt>
    <dgm:pt modelId="{747E4F80-278C-49E0-B28F-7B65ACD4D571}" type="pres">
      <dgm:prSet presAssocID="{A623C08C-A727-4227-A42E-EF464B7E5AC5}" presName="node" presStyleLbl="node1" presStyleIdx="17" presStyleCnt="24">
        <dgm:presLayoutVars>
          <dgm:bulletEnabled val="1"/>
        </dgm:presLayoutVars>
      </dgm:prSet>
      <dgm:spPr/>
    </dgm:pt>
    <dgm:pt modelId="{FC12DA2D-E120-4CC0-9473-E212819EA3E0}" type="pres">
      <dgm:prSet presAssocID="{A3608620-6648-43AC-BFA5-E8A623CD7D0C}" presName="sibTrans" presStyleCnt="0"/>
      <dgm:spPr/>
    </dgm:pt>
    <dgm:pt modelId="{E50A0CFB-299F-406E-8C6B-3E752E551D7D}" type="pres">
      <dgm:prSet presAssocID="{8437536D-552F-418E-BF5B-D0D3761FD49F}" presName="node" presStyleLbl="node1" presStyleIdx="18" presStyleCnt="24">
        <dgm:presLayoutVars>
          <dgm:bulletEnabled val="1"/>
        </dgm:presLayoutVars>
      </dgm:prSet>
      <dgm:spPr/>
    </dgm:pt>
    <dgm:pt modelId="{F2788774-0FB3-4F3C-BBAC-F6F6EA8CCA43}" type="pres">
      <dgm:prSet presAssocID="{E5E0CBB4-5BC6-4C9A-905F-F88C7E1DDA80}" presName="sibTrans" presStyleCnt="0"/>
      <dgm:spPr/>
    </dgm:pt>
    <dgm:pt modelId="{F8AB1A3E-F145-4DB6-A5FA-D6EC99102F48}" type="pres">
      <dgm:prSet presAssocID="{5CF0E619-A139-4008-B76A-79AA5C5EB3C0}" presName="node" presStyleLbl="node1" presStyleIdx="19" presStyleCnt="24">
        <dgm:presLayoutVars>
          <dgm:bulletEnabled val="1"/>
        </dgm:presLayoutVars>
      </dgm:prSet>
      <dgm:spPr/>
    </dgm:pt>
    <dgm:pt modelId="{BAF6C944-686E-4C35-A03B-B7D81CA0EC3E}" type="pres">
      <dgm:prSet presAssocID="{669657EB-A501-4B69-AB92-9B2729BAD548}" presName="sibTrans" presStyleCnt="0"/>
      <dgm:spPr/>
    </dgm:pt>
    <dgm:pt modelId="{56A40E1B-9E15-44F1-9591-59BAA0FDA691}" type="pres">
      <dgm:prSet presAssocID="{FD85EF3E-E4CA-4FB6-A4A4-C7F190FEFCF3}" presName="node" presStyleLbl="node1" presStyleIdx="20" presStyleCnt="24">
        <dgm:presLayoutVars>
          <dgm:bulletEnabled val="1"/>
        </dgm:presLayoutVars>
      </dgm:prSet>
      <dgm:spPr/>
    </dgm:pt>
    <dgm:pt modelId="{3C251969-9457-43EE-A982-E1EB83BEE9C3}" type="pres">
      <dgm:prSet presAssocID="{4CAA636B-F5EE-4FC0-AAF3-C3DA9A23354F}" presName="sibTrans" presStyleCnt="0"/>
      <dgm:spPr/>
    </dgm:pt>
    <dgm:pt modelId="{53AD2CE3-C756-4B7B-929B-4330BC047BDC}" type="pres">
      <dgm:prSet presAssocID="{E63C1E64-97D4-4D78-BA67-3778EC8F7922}" presName="node" presStyleLbl="node1" presStyleIdx="21" presStyleCnt="24">
        <dgm:presLayoutVars>
          <dgm:bulletEnabled val="1"/>
        </dgm:presLayoutVars>
      </dgm:prSet>
      <dgm:spPr/>
    </dgm:pt>
    <dgm:pt modelId="{D33CA987-AB3C-4E6F-8D34-C68C56F94B54}" type="pres">
      <dgm:prSet presAssocID="{5A62EDCC-B0F1-4A03-BA24-84E7F97E44A6}" presName="sibTrans" presStyleCnt="0"/>
      <dgm:spPr/>
    </dgm:pt>
    <dgm:pt modelId="{B7BF7709-99EB-4810-AFE0-8F6EF8D8C416}" type="pres">
      <dgm:prSet presAssocID="{55F5654E-54A3-42DA-8368-76F068B4151B}" presName="node" presStyleLbl="node1" presStyleIdx="22" presStyleCnt="24">
        <dgm:presLayoutVars>
          <dgm:bulletEnabled val="1"/>
        </dgm:presLayoutVars>
      </dgm:prSet>
      <dgm:spPr/>
    </dgm:pt>
    <dgm:pt modelId="{651F6D34-AD41-4840-A129-B42F22CF2EB6}" type="pres">
      <dgm:prSet presAssocID="{89364AE8-4D5C-4BC0-86CE-B2873001FFF4}" presName="sibTrans" presStyleCnt="0"/>
      <dgm:spPr/>
    </dgm:pt>
    <dgm:pt modelId="{F466F597-C9E2-4F78-8946-4B76B6C1482A}" type="pres">
      <dgm:prSet presAssocID="{AFD8A45B-8A49-4331-8518-24C7C1C3378E}" presName="node" presStyleLbl="node1" presStyleIdx="23" presStyleCnt="24">
        <dgm:presLayoutVars>
          <dgm:bulletEnabled val="1"/>
        </dgm:presLayoutVars>
      </dgm:prSet>
      <dgm:spPr/>
    </dgm:pt>
  </dgm:ptLst>
  <dgm:cxnLst>
    <dgm:cxn modelId="{75B8F00F-4519-42C5-9F06-11F6BD64E226}" srcId="{57815F85-EB02-4C6B-BCEE-55492175588C}" destId="{AFD8A45B-8A49-4331-8518-24C7C1C3378E}" srcOrd="23" destOrd="0" parTransId="{5A479BA2-3FCD-4129-8853-511561DD374A}" sibTransId="{E6FB24C1-EA9D-474E-ABBD-8AFD7DDAAFAD}"/>
    <dgm:cxn modelId="{445E2213-DB4D-4772-8FCE-6F20B4F2AF86}" type="presOf" srcId="{AFD8A45B-8A49-4331-8518-24C7C1C3378E}" destId="{F466F597-C9E2-4F78-8946-4B76B6C1482A}" srcOrd="0" destOrd="0" presId="urn:microsoft.com/office/officeart/2005/8/layout/default"/>
    <dgm:cxn modelId="{EF3BA616-46BB-43AB-8FF3-A89D28CB2EF0}" srcId="{57815F85-EB02-4C6B-BCEE-55492175588C}" destId="{AE5CB8C6-2AA8-49AD-BC7E-5CF7672DE791}" srcOrd="3" destOrd="0" parTransId="{682412BF-BF8E-49DE-BA97-BE54FFB3A7EB}" sibTransId="{6C9785F8-08D5-462B-BDA9-891ADAA16653}"/>
    <dgm:cxn modelId="{9F873C1A-2D82-4119-8794-65987F723F47}" type="presOf" srcId="{F4539DAE-54DB-4D6F-BE8E-B3716B1D10AD}" destId="{C9A02CC5-038B-40EE-95E1-ACB511B2521B}" srcOrd="0" destOrd="0" presId="urn:microsoft.com/office/officeart/2005/8/layout/default"/>
    <dgm:cxn modelId="{4F8E951C-6F22-48CB-AAD4-40440E03D38A}" srcId="{57815F85-EB02-4C6B-BCEE-55492175588C}" destId="{5CF0E619-A139-4008-B76A-79AA5C5EB3C0}" srcOrd="19" destOrd="0" parTransId="{D5F7FD5B-7702-4CD0-97D8-7A8126CFB6DA}" sibTransId="{669657EB-A501-4B69-AB92-9B2729BAD548}"/>
    <dgm:cxn modelId="{E511471D-26EB-47B2-A380-CBE5D2A1D5A9}" type="presOf" srcId="{4AC8E1EF-FC4A-4062-8428-F85DC41F6034}" destId="{78AC6859-2218-47CD-9B06-7585CB1ECD86}" srcOrd="0" destOrd="0" presId="urn:microsoft.com/office/officeart/2005/8/layout/default"/>
    <dgm:cxn modelId="{BCA6E829-DFDD-4CC2-BCED-2B41694536DC}" type="presOf" srcId="{55F5654E-54A3-42DA-8368-76F068B4151B}" destId="{B7BF7709-99EB-4810-AFE0-8F6EF8D8C416}" srcOrd="0" destOrd="0" presId="urn:microsoft.com/office/officeart/2005/8/layout/default"/>
    <dgm:cxn modelId="{C16ED02F-CB4E-47E6-BA0E-0F755A00FCAB}" type="presOf" srcId="{E3DA03B5-44C9-4531-A4A6-2A420C2F44AF}" destId="{710330D7-9A0F-4510-B7CF-E3C303C56947}" srcOrd="0" destOrd="0" presId="urn:microsoft.com/office/officeart/2005/8/layout/default"/>
    <dgm:cxn modelId="{5AF25D5D-1BAC-4A4B-863C-8B0A6E3E18FD}" type="presOf" srcId="{E63C1E64-97D4-4D78-BA67-3778EC8F7922}" destId="{53AD2CE3-C756-4B7B-929B-4330BC047BDC}" srcOrd="0" destOrd="0" presId="urn:microsoft.com/office/officeart/2005/8/layout/default"/>
    <dgm:cxn modelId="{0495125E-7688-4511-98E5-D0CA59204D15}" srcId="{57815F85-EB02-4C6B-BCEE-55492175588C}" destId="{E4166EE9-E971-4504-AADA-8B929B5E8D99}" srcOrd="16" destOrd="0" parTransId="{D9A57DF6-FC7B-4E07-9FAC-B604B04E81AE}" sibTransId="{6A9BA88D-7895-4539-BEF4-C2861F57B459}"/>
    <dgm:cxn modelId="{BF92515F-DC2A-4555-9A06-7FCE95EFA341}" type="presOf" srcId="{2E03159F-EF10-43C6-9ABB-5D07BA0B5B5D}" destId="{019A58AA-38BB-4EA3-93F7-EA0FE551EF0C}" srcOrd="0" destOrd="0" presId="urn:microsoft.com/office/officeart/2005/8/layout/default"/>
    <dgm:cxn modelId="{FAB0C468-F89F-4E39-AC73-8AC3F5E84583}" srcId="{57815F85-EB02-4C6B-BCEE-55492175588C}" destId="{A67D4D03-FBD5-4FA3-8C8C-010DBAC46278}" srcOrd="8" destOrd="0" parTransId="{7E456A1D-A667-4E13-9190-0D02B22D17B9}" sibTransId="{E7804D7C-6F31-42DD-B968-44D1D58E8BE3}"/>
    <dgm:cxn modelId="{CA0B326D-AC3E-4B65-A048-9CD5EB739D3D}" srcId="{57815F85-EB02-4C6B-BCEE-55492175588C}" destId="{0E2B3D55-1FBC-48A4-8C82-80AA22F6928A}" srcOrd="0" destOrd="0" parTransId="{6CB42FF7-93D3-42CC-8CE0-A94409441952}" sibTransId="{18A0B812-AB7F-4D9B-B49F-91A2CEC05DDE}"/>
    <dgm:cxn modelId="{4B97DA4E-DA88-4828-B451-ED2D0FA59594}" type="presOf" srcId="{780B29CF-0E79-4091-937C-EBA4B32D8FBA}" destId="{A98F814D-2F2A-4B07-91A1-932FE6A260ED}" srcOrd="0" destOrd="0" presId="urn:microsoft.com/office/officeart/2005/8/layout/default"/>
    <dgm:cxn modelId="{ECE1216F-3E4D-4AA3-882E-87B949CB2326}" type="presOf" srcId="{5CF0E619-A139-4008-B76A-79AA5C5EB3C0}" destId="{F8AB1A3E-F145-4DB6-A5FA-D6EC99102F48}" srcOrd="0" destOrd="0" presId="urn:microsoft.com/office/officeart/2005/8/layout/default"/>
    <dgm:cxn modelId="{CB614050-F062-40BF-A3BE-0B8CDEC1A863}" srcId="{57815F85-EB02-4C6B-BCEE-55492175588C}" destId="{E3DA03B5-44C9-4531-A4A6-2A420C2F44AF}" srcOrd="2" destOrd="0" parTransId="{D38F5305-5CD3-4DEF-8495-97CEF6A0FAEF}" sibTransId="{720AFD57-9279-4021-AA47-51219523453E}"/>
    <dgm:cxn modelId="{DBE8B450-C74A-44B1-8B25-A6E991EEFA74}" srcId="{57815F85-EB02-4C6B-BCEE-55492175588C}" destId="{4AC8E1EF-FC4A-4062-8428-F85DC41F6034}" srcOrd="1" destOrd="0" parTransId="{876A091F-6D3E-4075-8DA6-7603D89CF4D8}" sibTransId="{1880F415-2073-449A-B6BA-A04B15464B64}"/>
    <dgm:cxn modelId="{AC82E273-BDDA-4491-ACFE-2E690757383B}" type="presOf" srcId="{7ED0DBDD-300C-4565-80BF-296C6B9EA425}" destId="{7D47591B-EF2C-4F9A-A9FA-429C95A1BB2B}" srcOrd="0" destOrd="0" presId="urn:microsoft.com/office/officeart/2005/8/layout/default"/>
    <dgm:cxn modelId="{0B183B54-2F42-4FCC-9A11-47FEF5B1D6EB}" type="presOf" srcId="{AE5CB8C6-2AA8-49AD-BC7E-5CF7672DE791}" destId="{E572167F-215C-4894-883A-CC299AA7D1F9}" srcOrd="0" destOrd="0" presId="urn:microsoft.com/office/officeart/2005/8/layout/default"/>
    <dgm:cxn modelId="{81BE7675-DC55-4DAC-B7BE-D933B767EBF9}" srcId="{57815F85-EB02-4C6B-BCEE-55492175588C}" destId="{A623C08C-A727-4227-A42E-EF464B7E5AC5}" srcOrd="17" destOrd="0" parTransId="{7A207569-1946-48F5-8F8E-F2E854FFF357}" sibTransId="{A3608620-6648-43AC-BFA5-E8A623CD7D0C}"/>
    <dgm:cxn modelId="{880B1178-C319-4FCA-AC85-47A812549F0D}" type="presOf" srcId="{120B3949-D919-47A4-AD88-9C73F17BAA22}" destId="{07C3F78F-91B4-4409-9150-B89DE900E2AA}" srcOrd="0" destOrd="0" presId="urn:microsoft.com/office/officeart/2005/8/layout/default"/>
    <dgm:cxn modelId="{02DB6458-F54D-4A90-9857-507FEDC0C32A}" srcId="{57815F85-EB02-4C6B-BCEE-55492175588C}" destId="{55F5654E-54A3-42DA-8368-76F068B4151B}" srcOrd="22" destOrd="0" parTransId="{76384ECD-B880-4A39-8120-BDEDEBDA65DE}" sibTransId="{89364AE8-4D5C-4BC0-86CE-B2873001FFF4}"/>
    <dgm:cxn modelId="{E4256778-E48B-4DC2-B94E-7DE08E417951}" type="presOf" srcId="{E4166EE9-E971-4504-AADA-8B929B5E8D99}" destId="{B85CCF1F-D06A-4EBE-AB41-BD275B143BB3}" srcOrd="0" destOrd="0" presId="urn:microsoft.com/office/officeart/2005/8/layout/default"/>
    <dgm:cxn modelId="{EABFCC7C-87AA-420A-ADD9-A92499F0E121}" type="presOf" srcId="{6EBF9638-5F2D-4A7B-BC71-B887977734FB}" destId="{39866BDC-07CC-4477-90DC-54CE74B36AE5}" srcOrd="0" destOrd="0" presId="urn:microsoft.com/office/officeart/2005/8/layout/default"/>
    <dgm:cxn modelId="{2A24E37D-3C0F-4C03-94CB-F5CA2B5F8126}" type="presOf" srcId="{625A1913-C871-4735-9F56-0B8597DC9E16}" destId="{A461C0F8-F840-4186-9008-E075645A22C2}" srcOrd="0" destOrd="0" presId="urn:microsoft.com/office/officeart/2005/8/layout/default"/>
    <dgm:cxn modelId="{6D6D517F-830F-4DBB-9829-42F2AFDA4514}" srcId="{57815F85-EB02-4C6B-BCEE-55492175588C}" destId="{8F823EAF-1B36-43E0-ADAB-F49702FB9408}" srcOrd="11" destOrd="0" parTransId="{14D7D174-5AB7-4100-B94A-F5516A9B345E}" sibTransId="{1FE8101B-1EAA-44BC-B5D9-7D552A3929C9}"/>
    <dgm:cxn modelId="{1632D380-DC29-4360-B41D-800D4D790144}" srcId="{57815F85-EB02-4C6B-BCEE-55492175588C}" destId="{F4539DAE-54DB-4D6F-BE8E-B3716B1D10AD}" srcOrd="12" destOrd="0" parTransId="{512083E3-F64A-41F3-B6B1-9D804CBBD3B8}" sibTransId="{DC78F919-810C-4F8A-A787-A2EDEAC9C6FA}"/>
    <dgm:cxn modelId="{9231C987-CC06-46F4-8606-6B63E104BF94}" type="presOf" srcId="{57815F85-EB02-4C6B-BCEE-55492175588C}" destId="{8DF13CBF-C7B8-443F-B63E-C1FD89569C95}" srcOrd="0" destOrd="0" presId="urn:microsoft.com/office/officeart/2005/8/layout/default"/>
    <dgm:cxn modelId="{1FCD4C8D-081A-43E1-8414-67445B3EF718}" srcId="{57815F85-EB02-4C6B-BCEE-55492175588C}" destId="{60037D21-4044-44F0-8658-C35D37F3D077}" srcOrd="13" destOrd="0" parTransId="{E4F8E8B2-33B7-4F4A-B579-EEC1F7D939F3}" sibTransId="{9BB8CBEA-E596-4BFA-9BFE-245CE80FF5AC}"/>
    <dgm:cxn modelId="{FEDE8494-7CBE-4C27-8501-AF91CFB051DA}" srcId="{57815F85-EB02-4C6B-BCEE-55492175588C}" destId="{2E03159F-EF10-43C6-9ABB-5D07BA0B5B5D}" srcOrd="14" destOrd="0" parTransId="{D60FD4B1-2AAC-4884-B080-E631A35847CB}" sibTransId="{FCDF4D0A-9001-492A-B44E-1D94203EB461}"/>
    <dgm:cxn modelId="{E17FBBA3-117D-441A-911D-FBE0869DCDE9}" type="presOf" srcId="{0E2B3D55-1FBC-48A4-8C82-80AA22F6928A}" destId="{A908C8AF-AD31-422C-918F-7DAB7B40E9EE}" srcOrd="0" destOrd="0" presId="urn:microsoft.com/office/officeart/2005/8/layout/default"/>
    <dgm:cxn modelId="{6267C4A4-D1E7-427E-A83E-BFA5030BF022}" type="presOf" srcId="{8F823EAF-1B36-43E0-ADAB-F49702FB9408}" destId="{E49A32B2-BFFE-42A1-B69C-7EF47CE1ADDD}" srcOrd="0" destOrd="0" presId="urn:microsoft.com/office/officeart/2005/8/layout/default"/>
    <dgm:cxn modelId="{6CB3EBB5-F6EB-461E-B9EF-DFD6F14BFF5D}" srcId="{57815F85-EB02-4C6B-BCEE-55492175588C}" destId="{120B3949-D919-47A4-AD88-9C73F17BAA22}" srcOrd="6" destOrd="0" parTransId="{114C9BA6-8E63-439C-A74D-6371BA0858C4}" sibTransId="{783D2A66-9E8D-45F9-A636-C9717AB8AEB3}"/>
    <dgm:cxn modelId="{07E642B6-EA3D-49F2-822E-ADB71E762603}" srcId="{57815F85-EB02-4C6B-BCEE-55492175588C}" destId="{07EB40D5-F079-4993-A19E-A168C15E3ABB}" srcOrd="5" destOrd="0" parTransId="{83CE20B2-306B-4B52-A632-E6D752B7651F}" sibTransId="{F1745566-8101-4F95-B041-336B1412EF43}"/>
    <dgm:cxn modelId="{56A620B8-8931-4CB0-B64F-03689E6E05FE}" srcId="{57815F85-EB02-4C6B-BCEE-55492175588C}" destId="{8437536D-552F-418E-BF5B-D0D3761FD49F}" srcOrd="18" destOrd="0" parTransId="{1C615CBE-9651-4490-9217-CCD95E5633AF}" sibTransId="{E5E0CBB4-5BC6-4C9A-905F-F88C7E1DDA80}"/>
    <dgm:cxn modelId="{11045DB9-4B6F-42DD-8226-91F536D2BFDF}" type="presOf" srcId="{03AFFF24-6130-401B-9D2A-D998DB1749EE}" destId="{B7CC9D0B-421F-4725-A729-8F9F55C6E3FB}" srcOrd="0" destOrd="0" presId="urn:microsoft.com/office/officeart/2005/8/layout/default"/>
    <dgm:cxn modelId="{7377B2BD-6CB9-4514-AE57-92CDA750CBD6}" srcId="{57815F85-EB02-4C6B-BCEE-55492175588C}" destId="{6EBF9638-5F2D-4A7B-BC71-B887977734FB}" srcOrd="15" destOrd="0" parTransId="{5E8B808B-A665-4517-86F6-B104CC231C0B}" sibTransId="{D067FC26-7C44-451B-95D9-10525243166D}"/>
    <dgm:cxn modelId="{2AA79CC2-AFA2-4DD4-A3AD-4E85EB14A7C2}" srcId="{57815F85-EB02-4C6B-BCEE-55492175588C}" destId="{FD85EF3E-E4CA-4FB6-A4A4-C7F190FEFCF3}" srcOrd="20" destOrd="0" parTransId="{03829616-3828-4917-B52B-D30FA87EFDD8}" sibTransId="{4CAA636B-F5EE-4FC0-AAF3-C3DA9A23354F}"/>
    <dgm:cxn modelId="{2F3D96D5-5385-41F5-BB30-DBB84F1EC5FF}" type="presOf" srcId="{07EB40D5-F079-4993-A19E-A168C15E3ABB}" destId="{D8F88C92-71E5-49C0-8D0C-09EAC31D2E85}" srcOrd="0" destOrd="0" presId="urn:microsoft.com/office/officeart/2005/8/layout/default"/>
    <dgm:cxn modelId="{63E55BD9-4F82-45BE-B3BC-184631B58264}" type="presOf" srcId="{A623C08C-A727-4227-A42E-EF464B7E5AC5}" destId="{747E4F80-278C-49E0-B28F-7B65ACD4D571}" srcOrd="0" destOrd="0" presId="urn:microsoft.com/office/officeart/2005/8/layout/default"/>
    <dgm:cxn modelId="{7B607BDA-DF90-4D95-AF02-0621B166E04D}" srcId="{57815F85-EB02-4C6B-BCEE-55492175588C}" destId="{7ED0DBDD-300C-4565-80BF-296C6B9EA425}" srcOrd="7" destOrd="0" parTransId="{670F825A-0E2F-4B78-9DD7-FEFD07034F04}" sibTransId="{E7737872-6A78-45B6-A2DA-4868030C25C6}"/>
    <dgm:cxn modelId="{863CF0E7-16C7-41C6-81FE-C0C9BE542079}" type="presOf" srcId="{60037D21-4044-44F0-8658-C35D37F3D077}" destId="{9D54E042-F2B8-494D-89AF-89AAA3A3A378}" srcOrd="0" destOrd="0" presId="urn:microsoft.com/office/officeart/2005/8/layout/default"/>
    <dgm:cxn modelId="{A136BFEA-0279-4D61-BF8C-5A2D34E9DAFC}" type="presOf" srcId="{A67D4D03-FBD5-4FA3-8C8C-010DBAC46278}" destId="{9315C272-736C-4B22-BB1C-B2E3D6F6D8F0}" srcOrd="0" destOrd="0" presId="urn:microsoft.com/office/officeart/2005/8/layout/default"/>
    <dgm:cxn modelId="{A160C0EA-CDE8-4507-BB3D-FAC35916F483}" type="presOf" srcId="{FD85EF3E-E4CA-4FB6-A4A4-C7F190FEFCF3}" destId="{56A40E1B-9E15-44F1-9591-59BAA0FDA691}" srcOrd="0" destOrd="0" presId="urn:microsoft.com/office/officeart/2005/8/layout/default"/>
    <dgm:cxn modelId="{9EECDEEA-3A7E-47A9-8A72-2638A05D8E2D}" srcId="{57815F85-EB02-4C6B-BCEE-55492175588C}" destId="{780B29CF-0E79-4091-937C-EBA4B32D8FBA}" srcOrd="4" destOrd="0" parTransId="{6D78B618-4C6D-4B25-9153-6223AA529CF9}" sibTransId="{58DDBD85-048C-4FA0-8576-B1122F1A71D0}"/>
    <dgm:cxn modelId="{554717F3-868E-43B9-ACF6-90E1C490EC02}" srcId="{57815F85-EB02-4C6B-BCEE-55492175588C}" destId="{03AFFF24-6130-401B-9D2A-D998DB1749EE}" srcOrd="9" destOrd="0" parTransId="{4F8444B7-EAE7-43EC-9708-EBE117B75CF4}" sibTransId="{73903F0A-B529-4163-9813-2D91EB194CB3}"/>
    <dgm:cxn modelId="{FDA21AF3-2F7E-4DA9-A7F1-ED4B1A61F835}" srcId="{57815F85-EB02-4C6B-BCEE-55492175588C}" destId="{E63C1E64-97D4-4D78-BA67-3778EC8F7922}" srcOrd="21" destOrd="0" parTransId="{30CB4DAC-8833-464E-B20F-7EA51F31D6E7}" sibTransId="{5A62EDCC-B0F1-4A03-BA24-84E7F97E44A6}"/>
    <dgm:cxn modelId="{08113FF5-A281-4005-B4CF-33F12E2D270E}" srcId="{57815F85-EB02-4C6B-BCEE-55492175588C}" destId="{625A1913-C871-4735-9F56-0B8597DC9E16}" srcOrd="10" destOrd="0" parTransId="{79A73657-B572-4802-87FA-D2248774297F}" sibTransId="{EF9EDDCB-8EED-4B01-8AE7-069433D1EA24}"/>
    <dgm:cxn modelId="{4B07FFF8-F4AF-4050-802B-1FE2B2C99ADF}" type="presOf" srcId="{8437536D-552F-418E-BF5B-D0D3761FD49F}" destId="{E50A0CFB-299F-406E-8C6B-3E752E551D7D}" srcOrd="0" destOrd="0" presId="urn:microsoft.com/office/officeart/2005/8/layout/default"/>
    <dgm:cxn modelId="{B9D1C119-E290-4EA6-9E9F-168A379CF173}" type="presParOf" srcId="{8DF13CBF-C7B8-443F-B63E-C1FD89569C95}" destId="{A908C8AF-AD31-422C-918F-7DAB7B40E9EE}" srcOrd="0" destOrd="0" presId="urn:microsoft.com/office/officeart/2005/8/layout/default"/>
    <dgm:cxn modelId="{783A6D62-7C3D-4E0F-9A5B-5A98D8D5591F}" type="presParOf" srcId="{8DF13CBF-C7B8-443F-B63E-C1FD89569C95}" destId="{4648C5AA-71AD-4FE8-AFB5-0296C078C6CB}" srcOrd="1" destOrd="0" presId="urn:microsoft.com/office/officeart/2005/8/layout/default"/>
    <dgm:cxn modelId="{53209413-EF11-440B-8875-48D62CA6B21A}" type="presParOf" srcId="{8DF13CBF-C7B8-443F-B63E-C1FD89569C95}" destId="{78AC6859-2218-47CD-9B06-7585CB1ECD86}" srcOrd="2" destOrd="0" presId="urn:microsoft.com/office/officeart/2005/8/layout/default"/>
    <dgm:cxn modelId="{C4800B86-B470-478E-8501-62B1E3739C24}" type="presParOf" srcId="{8DF13CBF-C7B8-443F-B63E-C1FD89569C95}" destId="{2109DC43-F71E-4394-A247-78561E6A85AA}" srcOrd="3" destOrd="0" presId="urn:microsoft.com/office/officeart/2005/8/layout/default"/>
    <dgm:cxn modelId="{C2468C42-3B32-4555-8B7F-F0338505AE03}" type="presParOf" srcId="{8DF13CBF-C7B8-443F-B63E-C1FD89569C95}" destId="{710330D7-9A0F-4510-B7CF-E3C303C56947}" srcOrd="4" destOrd="0" presId="urn:microsoft.com/office/officeart/2005/8/layout/default"/>
    <dgm:cxn modelId="{E255649E-1F1A-4824-8653-3415F51158B7}" type="presParOf" srcId="{8DF13CBF-C7B8-443F-B63E-C1FD89569C95}" destId="{692620B6-D340-4920-9F96-E6751CD2109B}" srcOrd="5" destOrd="0" presId="urn:microsoft.com/office/officeart/2005/8/layout/default"/>
    <dgm:cxn modelId="{E2AC1D17-E04A-4013-BE2C-E134C31AE1DB}" type="presParOf" srcId="{8DF13CBF-C7B8-443F-B63E-C1FD89569C95}" destId="{E572167F-215C-4894-883A-CC299AA7D1F9}" srcOrd="6" destOrd="0" presId="urn:microsoft.com/office/officeart/2005/8/layout/default"/>
    <dgm:cxn modelId="{B6DF0A5B-FBD7-47A6-A44F-13A81EC94F4A}" type="presParOf" srcId="{8DF13CBF-C7B8-443F-B63E-C1FD89569C95}" destId="{B4B9F1BF-C187-413F-B1C2-DCCA057D5076}" srcOrd="7" destOrd="0" presId="urn:microsoft.com/office/officeart/2005/8/layout/default"/>
    <dgm:cxn modelId="{78600FA4-324A-4D42-BE6A-40F38233745A}" type="presParOf" srcId="{8DF13CBF-C7B8-443F-B63E-C1FD89569C95}" destId="{A98F814D-2F2A-4B07-91A1-932FE6A260ED}" srcOrd="8" destOrd="0" presId="urn:microsoft.com/office/officeart/2005/8/layout/default"/>
    <dgm:cxn modelId="{B50B6524-880B-41E0-B5D4-A9E6A8F3B64F}" type="presParOf" srcId="{8DF13CBF-C7B8-443F-B63E-C1FD89569C95}" destId="{0E2330D4-788A-48B5-BA3F-6946F6F363B5}" srcOrd="9" destOrd="0" presId="urn:microsoft.com/office/officeart/2005/8/layout/default"/>
    <dgm:cxn modelId="{51D6E8B6-6DAF-4A9F-97B8-E2D7C5DD6307}" type="presParOf" srcId="{8DF13CBF-C7B8-443F-B63E-C1FD89569C95}" destId="{D8F88C92-71E5-49C0-8D0C-09EAC31D2E85}" srcOrd="10" destOrd="0" presId="urn:microsoft.com/office/officeart/2005/8/layout/default"/>
    <dgm:cxn modelId="{BC64B4F3-BED9-4AFE-8574-92EF39810E65}" type="presParOf" srcId="{8DF13CBF-C7B8-443F-B63E-C1FD89569C95}" destId="{91819D71-F1DF-4B70-B9B9-829C1C948F94}" srcOrd="11" destOrd="0" presId="urn:microsoft.com/office/officeart/2005/8/layout/default"/>
    <dgm:cxn modelId="{9BDE8E9C-19A8-40DB-8A64-605656BEC993}" type="presParOf" srcId="{8DF13CBF-C7B8-443F-B63E-C1FD89569C95}" destId="{07C3F78F-91B4-4409-9150-B89DE900E2AA}" srcOrd="12" destOrd="0" presId="urn:microsoft.com/office/officeart/2005/8/layout/default"/>
    <dgm:cxn modelId="{3AAFA9BD-61C3-417F-A4F6-A7460D40C916}" type="presParOf" srcId="{8DF13CBF-C7B8-443F-B63E-C1FD89569C95}" destId="{CDCB7692-78DE-4017-986B-02EAB7F4C2E9}" srcOrd="13" destOrd="0" presId="urn:microsoft.com/office/officeart/2005/8/layout/default"/>
    <dgm:cxn modelId="{214298EC-927D-4D79-A39F-28007102392E}" type="presParOf" srcId="{8DF13CBF-C7B8-443F-B63E-C1FD89569C95}" destId="{7D47591B-EF2C-4F9A-A9FA-429C95A1BB2B}" srcOrd="14" destOrd="0" presId="urn:microsoft.com/office/officeart/2005/8/layout/default"/>
    <dgm:cxn modelId="{FF3110D8-FC16-4A4E-9B54-CF8AB06A8BBE}" type="presParOf" srcId="{8DF13CBF-C7B8-443F-B63E-C1FD89569C95}" destId="{5992EA49-626B-4E34-8E72-42D427D069C7}" srcOrd="15" destOrd="0" presId="urn:microsoft.com/office/officeart/2005/8/layout/default"/>
    <dgm:cxn modelId="{A901FFF9-B355-4E36-BAB0-3C681ED45E6E}" type="presParOf" srcId="{8DF13CBF-C7B8-443F-B63E-C1FD89569C95}" destId="{9315C272-736C-4B22-BB1C-B2E3D6F6D8F0}" srcOrd="16" destOrd="0" presId="urn:microsoft.com/office/officeart/2005/8/layout/default"/>
    <dgm:cxn modelId="{C5F2E7F6-67F3-4FD6-94DB-6C9FE25CA078}" type="presParOf" srcId="{8DF13CBF-C7B8-443F-B63E-C1FD89569C95}" destId="{F8A2E45F-28A7-4F8A-A10B-FD4338B3386A}" srcOrd="17" destOrd="0" presId="urn:microsoft.com/office/officeart/2005/8/layout/default"/>
    <dgm:cxn modelId="{81C9B660-D7A3-40E1-A857-6A5317AE245B}" type="presParOf" srcId="{8DF13CBF-C7B8-443F-B63E-C1FD89569C95}" destId="{B7CC9D0B-421F-4725-A729-8F9F55C6E3FB}" srcOrd="18" destOrd="0" presId="urn:microsoft.com/office/officeart/2005/8/layout/default"/>
    <dgm:cxn modelId="{3A602CAA-24EC-4D04-8494-B9C479D27A1E}" type="presParOf" srcId="{8DF13CBF-C7B8-443F-B63E-C1FD89569C95}" destId="{97381807-7439-4340-A6A9-D909A93D3EAB}" srcOrd="19" destOrd="0" presId="urn:microsoft.com/office/officeart/2005/8/layout/default"/>
    <dgm:cxn modelId="{0C3D457F-DC1B-44F1-9699-77693D04DE64}" type="presParOf" srcId="{8DF13CBF-C7B8-443F-B63E-C1FD89569C95}" destId="{A461C0F8-F840-4186-9008-E075645A22C2}" srcOrd="20" destOrd="0" presId="urn:microsoft.com/office/officeart/2005/8/layout/default"/>
    <dgm:cxn modelId="{72947CFA-38D0-4881-9BF5-8D38F2EA0856}" type="presParOf" srcId="{8DF13CBF-C7B8-443F-B63E-C1FD89569C95}" destId="{5CC5E73C-E816-46C0-81B5-C698C78396C7}" srcOrd="21" destOrd="0" presId="urn:microsoft.com/office/officeart/2005/8/layout/default"/>
    <dgm:cxn modelId="{3EC74855-BDAD-47AC-BA91-10C6437A9C88}" type="presParOf" srcId="{8DF13CBF-C7B8-443F-B63E-C1FD89569C95}" destId="{E49A32B2-BFFE-42A1-B69C-7EF47CE1ADDD}" srcOrd="22" destOrd="0" presId="urn:microsoft.com/office/officeart/2005/8/layout/default"/>
    <dgm:cxn modelId="{51DB932D-3CB5-4A63-9BA4-E5CE0599C192}" type="presParOf" srcId="{8DF13CBF-C7B8-443F-B63E-C1FD89569C95}" destId="{8F3BEAA7-1148-4F3D-940B-291F10BFC5AA}" srcOrd="23" destOrd="0" presId="urn:microsoft.com/office/officeart/2005/8/layout/default"/>
    <dgm:cxn modelId="{AC812DA4-8AE2-4DE2-9532-BAB3B43A8209}" type="presParOf" srcId="{8DF13CBF-C7B8-443F-B63E-C1FD89569C95}" destId="{C9A02CC5-038B-40EE-95E1-ACB511B2521B}" srcOrd="24" destOrd="0" presId="urn:microsoft.com/office/officeart/2005/8/layout/default"/>
    <dgm:cxn modelId="{1EB55D11-EA8A-4122-8B38-D5AC674A4C61}" type="presParOf" srcId="{8DF13CBF-C7B8-443F-B63E-C1FD89569C95}" destId="{F13B8493-0C6C-4805-A587-309CF1F40861}" srcOrd="25" destOrd="0" presId="urn:microsoft.com/office/officeart/2005/8/layout/default"/>
    <dgm:cxn modelId="{FF1EE948-14C8-4A34-8506-FBED9B278283}" type="presParOf" srcId="{8DF13CBF-C7B8-443F-B63E-C1FD89569C95}" destId="{9D54E042-F2B8-494D-89AF-89AAA3A3A378}" srcOrd="26" destOrd="0" presId="urn:microsoft.com/office/officeart/2005/8/layout/default"/>
    <dgm:cxn modelId="{018FE606-4AC1-44A6-9DAE-3FAD026D2943}" type="presParOf" srcId="{8DF13CBF-C7B8-443F-B63E-C1FD89569C95}" destId="{B1F50AF8-9160-4E85-AA82-4EC1FF13A7D5}" srcOrd="27" destOrd="0" presId="urn:microsoft.com/office/officeart/2005/8/layout/default"/>
    <dgm:cxn modelId="{BE7C8F36-7ECA-4D73-9FF4-B5DA051504E9}" type="presParOf" srcId="{8DF13CBF-C7B8-443F-B63E-C1FD89569C95}" destId="{019A58AA-38BB-4EA3-93F7-EA0FE551EF0C}" srcOrd="28" destOrd="0" presId="urn:microsoft.com/office/officeart/2005/8/layout/default"/>
    <dgm:cxn modelId="{C2E549E0-A478-451F-9E7C-63802094E5E8}" type="presParOf" srcId="{8DF13CBF-C7B8-443F-B63E-C1FD89569C95}" destId="{327508B7-4959-4922-B651-139476F205DD}" srcOrd="29" destOrd="0" presId="urn:microsoft.com/office/officeart/2005/8/layout/default"/>
    <dgm:cxn modelId="{4C23E7C9-924D-4E01-9095-B7547E68AFEA}" type="presParOf" srcId="{8DF13CBF-C7B8-443F-B63E-C1FD89569C95}" destId="{39866BDC-07CC-4477-90DC-54CE74B36AE5}" srcOrd="30" destOrd="0" presId="urn:microsoft.com/office/officeart/2005/8/layout/default"/>
    <dgm:cxn modelId="{78E6DEC1-3353-4AE1-952F-8D5C13E0E4B1}" type="presParOf" srcId="{8DF13CBF-C7B8-443F-B63E-C1FD89569C95}" destId="{520689DB-6813-44AA-95C6-5B9F252046C5}" srcOrd="31" destOrd="0" presId="urn:microsoft.com/office/officeart/2005/8/layout/default"/>
    <dgm:cxn modelId="{6CFDEC39-FB7B-42E6-8FB3-6AB14A36186E}" type="presParOf" srcId="{8DF13CBF-C7B8-443F-B63E-C1FD89569C95}" destId="{B85CCF1F-D06A-4EBE-AB41-BD275B143BB3}" srcOrd="32" destOrd="0" presId="urn:microsoft.com/office/officeart/2005/8/layout/default"/>
    <dgm:cxn modelId="{9307CA4C-7AAF-47AA-96F4-D6BF61F2E49D}" type="presParOf" srcId="{8DF13CBF-C7B8-443F-B63E-C1FD89569C95}" destId="{3F7E100D-044C-489B-BBA3-3EF360A81B25}" srcOrd="33" destOrd="0" presId="urn:microsoft.com/office/officeart/2005/8/layout/default"/>
    <dgm:cxn modelId="{04DCF782-7056-4057-BCCF-88C5156BA2E4}" type="presParOf" srcId="{8DF13CBF-C7B8-443F-B63E-C1FD89569C95}" destId="{747E4F80-278C-49E0-B28F-7B65ACD4D571}" srcOrd="34" destOrd="0" presId="urn:microsoft.com/office/officeart/2005/8/layout/default"/>
    <dgm:cxn modelId="{B91FED08-B686-4E90-A71E-DFE86972539E}" type="presParOf" srcId="{8DF13CBF-C7B8-443F-B63E-C1FD89569C95}" destId="{FC12DA2D-E120-4CC0-9473-E212819EA3E0}" srcOrd="35" destOrd="0" presId="urn:microsoft.com/office/officeart/2005/8/layout/default"/>
    <dgm:cxn modelId="{342995BB-4E95-443B-8A4C-7F668D8D00FD}" type="presParOf" srcId="{8DF13CBF-C7B8-443F-B63E-C1FD89569C95}" destId="{E50A0CFB-299F-406E-8C6B-3E752E551D7D}" srcOrd="36" destOrd="0" presId="urn:microsoft.com/office/officeart/2005/8/layout/default"/>
    <dgm:cxn modelId="{4C5B7C5E-5F7C-4809-9F8D-8BE9861C8BDA}" type="presParOf" srcId="{8DF13CBF-C7B8-443F-B63E-C1FD89569C95}" destId="{F2788774-0FB3-4F3C-BBAC-F6F6EA8CCA43}" srcOrd="37" destOrd="0" presId="urn:microsoft.com/office/officeart/2005/8/layout/default"/>
    <dgm:cxn modelId="{CE659CE1-0A25-4290-86C1-1DCAEAE5EA92}" type="presParOf" srcId="{8DF13CBF-C7B8-443F-B63E-C1FD89569C95}" destId="{F8AB1A3E-F145-4DB6-A5FA-D6EC99102F48}" srcOrd="38" destOrd="0" presId="urn:microsoft.com/office/officeart/2005/8/layout/default"/>
    <dgm:cxn modelId="{8A22E13A-2910-4844-8D47-6AEEA61B4B7D}" type="presParOf" srcId="{8DF13CBF-C7B8-443F-B63E-C1FD89569C95}" destId="{BAF6C944-686E-4C35-A03B-B7D81CA0EC3E}" srcOrd="39" destOrd="0" presId="urn:microsoft.com/office/officeart/2005/8/layout/default"/>
    <dgm:cxn modelId="{CBD2FD44-1000-403C-949D-1E97B57F2DAC}" type="presParOf" srcId="{8DF13CBF-C7B8-443F-B63E-C1FD89569C95}" destId="{56A40E1B-9E15-44F1-9591-59BAA0FDA691}" srcOrd="40" destOrd="0" presId="urn:microsoft.com/office/officeart/2005/8/layout/default"/>
    <dgm:cxn modelId="{818A5F5B-F790-4AD7-9B34-8F1EBD00F55B}" type="presParOf" srcId="{8DF13CBF-C7B8-443F-B63E-C1FD89569C95}" destId="{3C251969-9457-43EE-A982-E1EB83BEE9C3}" srcOrd="41" destOrd="0" presId="urn:microsoft.com/office/officeart/2005/8/layout/default"/>
    <dgm:cxn modelId="{6ED93653-6F83-4755-B0B7-6C17ED972AAA}" type="presParOf" srcId="{8DF13CBF-C7B8-443F-B63E-C1FD89569C95}" destId="{53AD2CE3-C756-4B7B-929B-4330BC047BDC}" srcOrd="42" destOrd="0" presId="urn:microsoft.com/office/officeart/2005/8/layout/default"/>
    <dgm:cxn modelId="{3F7BEAB0-5378-4BA6-96F8-B4F86E52EEFB}" type="presParOf" srcId="{8DF13CBF-C7B8-443F-B63E-C1FD89569C95}" destId="{D33CA987-AB3C-4E6F-8D34-C68C56F94B54}" srcOrd="43" destOrd="0" presId="urn:microsoft.com/office/officeart/2005/8/layout/default"/>
    <dgm:cxn modelId="{CA31D9E4-690F-48A1-A115-433EFF93A937}" type="presParOf" srcId="{8DF13CBF-C7B8-443F-B63E-C1FD89569C95}" destId="{B7BF7709-99EB-4810-AFE0-8F6EF8D8C416}" srcOrd="44" destOrd="0" presId="urn:microsoft.com/office/officeart/2005/8/layout/default"/>
    <dgm:cxn modelId="{16CEACEF-5651-419A-B63E-B45847764B2F}" type="presParOf" srcId="{8DF13CBF-C7B8-443F-B63E-C1FD89569C95}" destId="{651F6D34-AD41-4840-A129-B42F22CF2EB6}" srcOrd="45" destOrd="0" presId="urn:microsoft.com/office/officeart/2005/8/layout/default"/>
    <dgm:cxn modelId="{9E861490-DC0B-45AD-9031-943222ECFB2E}" type="presParOf" srcId="{8DF13CBF-C7B8-443F-B63E-C1FD89569C95}" destId="{F466F597-C9E2-4F78-8946-4B76B6C1482A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815F85-EB02-4C6B-BCEE-55492175588C}" type="doc">
      <dgm:prSet loTypeId="urn:microsoft.com/office/officeart/2005/8/layout/defaul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E2B3D55-1FBC-48A4-8C82-80AA22F6928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Classroom Walls</a:t>
          </a:r>
        </a:p>
      </dgm:t>
    </dgm:pt>
    <dgm:pt modelId="{6CB42FF7-93D3-42CC-8CE0-A94409441952}" type="parTrans" cxnId="{CA0B326D-AC3E-4B65-A048-9CD5EB739D3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18A0B812-AB7F-4D9B-B49F-91A2CEC05DDE}" type="sibTrans" cxnId="{CA0B326D-AC3E-4B65-A048-9CD5EB739D3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3CD3D800-C3C4-46D1-916F-DE278E98DC4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Corridors</a:t>
          </a:r>
        </a:p>
      </dgm:t>
    </dgm:pt>
    <dgm:pt modelId="{455E8826-DF17-4E46-A7AB-65B08A44E6B6}" type="parTrans" cxnId="{E74A88DC-6AC0-4581-81F7-6D942911C8B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1227B4E4-6AE4-4A3C-8310-D657C5DE755F}" type="sibTrans" cxnId="{E74A88DC-6AC0-4581-81F7-6D942911C8B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F488BBAC-A7CD-42B2-8EB1-DC204965D17F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Library</a:t>
          </a:r>
        </a:p>
      </dgm:t>
    </dgm:pt>
    <dgm:pt modelId="{DEA5206C-882E-4A12-BE0C-EB8132125779}" type="parTrans" cxnId="{E0352C87-D2DF-46A3-B278-ED02C0FA0A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B5092B3D-F3E7-4274-8D38-8F5870753CED}" type="sibTrans" cxnId="{E0352C87-D2DF-46A3-B278-ED02C0FA0A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DA58DF19-64BF-4546-B686-127F03BD013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Community</a:t>
          </a:r>
        </a:p>
      </dgm:t>
    </dgm:pt>
    <dgm:pt modelId="{20086B9F-EEBF-4AC5-8875-8079A44087B4}" type="parTrans" cxnId="{CC2BA27A-177C-4BC3-AD10-063E50D70D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CD0ED177-04C3-42CF-819C-6EDB6DD4C728}" type="sibTrans" cxnId="{CC2BA27A-177C-4BC3-AD10-063E50D70D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CFEC251F-C485-4FEB-A79C-FF2F70727F5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Digital Walls</a:t>
          </a:r>
        </a:p>
      </dgm:t>
    </dgm:pt>
    <dgm:pt modelId="{191C73D0-2382-4DDB-BFB2-FD2012B57DF9}" type="parTrans" cxnId="{E1CC574A-FD6C-4DE2-BE8D-7478C180EC2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2C7268E6-FB15-449A-9442-C7F027383AF7}" type="sibTrans" cxnId="{E1CC574A-FD6C-4DE2-BE8D-7478C180EC2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C0FF6EAD-C3BB-4E16-8A56-2E351604A0EE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Projection</a:t>
          </a:r>
        </a:p>
      </dgm:t>
    </dgm:pt>
    <dgm:pt modelId="{DF25F595-CBAE-4159-9EBE-B9714969418B}" type="parTrans" cxnId="{0D84FDE3-C749-4EFE-AA7E-442178185F5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7B169D9B-D70C-4928-8213-2CD3C166EA23}" type="sibTrans" cxnId="{0D84FDE3-C749-4EFE-AA7E-442178185F5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58B9DF52-B806-4FF9-9E80-18751D95F3B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Institutional Intranet</a:t>
          </a:r>
        </a:p>
      </dgm:t>
    </dgm:pt>
    <dgm:pt modelId="{289766F8-E757-47C7-A174-F23A55CA6E4F}" type="parTrans" cxnId="{DE75D6A5-A8CC-4F94-AEEA-A20753F6B11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1DABDB60-7C58-4064-831D-DCA06DFCDF12}" type="sibTrans" cxnId="{DE75D6A5-A8CC-4F94-AEEA-A20753F6B11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0E7CDEFD-CE0F-47E5-8646-5F9BFC27DA6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Low-cost devices</a:t>
          </a:r>
        </a:p>
      </dgm:t>
    </dgm:pt>
    <dgm:pt modelId="{8C4F0CBB-A127-4A72-BCFA-0F9BDAF8F573}" type="parTrans" cxnId="{226F562B-DCF6-426C-9DBE-745CD660DFC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AF360EEF-C7D2-4CF6-871A-CE6B40695AA9}" type="sibTrans" cxnId="{226F562B-DCF6-426C-9DBE-745CD660DFC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DCDEF949-E0CF-4BAE-8BEF-7B1DAD348F3B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MOOC Platform</a:t>
          </a:r>
        </a:p>
      </dgm:t>
    </dgm:pt>
    <dgm:pt modelId="{B980CCF3-C4E2-447A-9C5E-C7DEBEA4A229}" type="parTrans" cxnId="{86C5EE67-7C9E-4665-A61F-A84D64F1EB2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32DFAA51-9F55-4281-946E-EFD00758F118}" type="sibTrans" cxnId="{86C5EE67-7C9E-4665-A61F-A84D64F1EB2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/>
        </a:p>
      </dgm:t>
    </dgm:pt>
    <dgm:pt modelId="{E8954C3E-3678-40B7-A8AB-EED6E80C962A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Hard copies</a:t>
          </a:r>
        </a:p>
      </dgm:t>
    </dgm:pt>
    <dgm:pt modelId="{0D52649A-B76A-44ED-A23D-05CA6292EF62}" type="parTrans" cxnId="{F5F31DF6-DD34-4B5D-8B83-DE1DFC45234E}">
      <dgm:prSet/>
      <dgm:spPr/>
      <dgm:t>
        <a:bodyPr/>
        <a:lstStyle/>
        <a:p>
          <a:endParaRPr lang="en-US" sz="2000"/>
        </a:p>
      </dgm:t>
    </dgm:pt>
    <dgm:pt modelId="{8E384F12-6DE4-4B6D-AD8B-6E948BC0BBA9}" type="sibTrans" cxnId="{F5F31DF6-DD34-4B5D-8B83-DE1DFC45234E}">
      <dgm:prSet/>
      <dgm:spPr/>
      <dgm:t>
        <a:bodyPr/>
        <a:lstStyle/>
        <a:p>
          <a:endParaRPr lang="en-US" sz="2000"/>
        </a:p>
      </dgm:t>
    </dgm:pt>
    <dgm:pt modelId="{37BD0564-CCBE-4934-97E6-F31C885A260D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Physical kits</a:t>
          </a:r>
        </a:p>
      </dgm:t>
    </dgm:pt>
    <dgm:pt modelId="{BB607973-8CB6-4381-8731-B907DDA11B36}" type="parTrans" cxnId="{0109D340-9204-442A-B414-710BBBFEC9D4}">
      <dgm:prSet/>
      <dgm:spPr/>
      <dgm:t>
        <a:bodyPr/>
        <a:lstStyle/>
        <a:p>
          <a:endParaRPr lang="en-US" sz="2000"/>
        </a:p>
      </dgm:t>
    </dgm:pt>
    <dgm:pt modelId="{639603E7-86B6-45FA-9FB8-D68FF3DD4E5D}" type="sibTrans" cxnId="{0109D340-9204-442A-B414-710BBBFEC9D4}">
      <dgm:prSet/>
      <dgm:spPr/>
      <dgm:t>
        <a:bodyPr/>
        <a:lstStyle/>
        <a:p>
          <a:endParaRPr lang="en-US" sz="2000"/>
        </a:p>
      </dgm:t>
    </dgm:pt>
    <dgm:pt modelId="{653DA7E0-1AF5-43BD-A26B-B02624E082D4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Mobile Groups</a:t>
          </a:r>
        </a:p>
      </dgm:t>
    </dgm:pt>
    <dgm:pt modelId="{AAB8D10C-2B54-469D-9ED2-202E559F5435}" type="parTrans" cxnId="{6711A059-A352-44C4-90AE-FD868861BFC1}">
      <dgm:prSet/>
      <dgm:spPr/>
      <dgm:t>
        <a:bodyPr/>
        <a:lstStyle/>
        <a:p>
          <a:endParaRPr lang="en-US" sz="2000"/>
        </a:p>
      </dgm:t>
    </dgm:pt>
    <dgm:pt modelId="{359259B4-7A64-4BBF-A95F-6EB4BF6FE74C}" type="sibTrans" cxnId="{6711A059-A352-44C4-90AE-FD868861BFC1}">
      <dgm:prSet/>
      <dgm:spPr/>
      <dgm:t>
        <a:bodyPr/>
        <a:lstStyle/>
        <a:p>
          <a:endParaRPr lang="en-US" sz="2000"/>
        </a:p>
      </dgm:t>
    </dgm:pt>
    <dgm:pt modelId="{D2676EC2-9A27-43B1-89DC-72599A3283D2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Learning Management System</a:t>
          </a:r>
        </a:p>
      </dgm:t>
    </dgm:pt>
    <dgm:pt modelId="{DBA7C7B0-0E1A-4683-875E-C5DD9E4AE6BA}" type="parTrans" cxnId="{840AFF32-6D1A-4621-8679-683A3DD4C91D}">
      <dgm:prSet/>
      <dgm:spPr/>
      <dgm:t>
        <a:bodyPr/>
        <a:lstStyle/>
        <a:p>
          <a:endParaRPr lang="en-US" sz="2000"/>
        </a:p>
      </dgm:t>
    </dgm:pt>
    <dgm:pt modelId="{D899DF48-51E5-48A2-BC26-19289C5E4FD3}" type="sibTrans" cxnId="{840AFF32-6D1A-4621-8679-683A3DD4C91D}">
      <dgm:prSet/>
      <dgm:spPr/>
      <dgm:t>
        <a:bodyPr/>
        <a:lstStyle/>
        <a:p>
          <a:endParaRPr lang="en-US" sz="2000"/>
        </a:p>
      </dgm:t>
    </dgm:pt>
    <dgm:pt modelId="{DE93E1FB-E275-4AA8-B8BC-6AB152D7E3CF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Collaboration tool</a:t>
          </a:r>
        </a:p>
      </dgm:t>
    </dgm:pt>
    <dgm:pt modelId="{E5AB6958-2350-4CCF-B068-8C3716ED15C6}" type="parTrans" cxnId="{2B08C10D-C270-4B48-8661-DA42810F8C22}">
      <dgm:prSet/>
      <dgm:spPr/>
      <dgm:t>
        <a:bodyPr/>
        <a:lstStyle/>
        <a:p>
          <a:endParaRPr lang="en-US" sz="2000"/>
        </a:p>
      </dgm:t>
    </dgm:pt>
    <dgm:pt modelId="{CC802988-5005-44D4-8F3E-BC60A38B0AD3}" type="sibTrans" cxnId="{2B08C10D-C270-4B48-8661-DA42810F8C22}">
      <dgm:prSet/>
      <dgm:spPr/>
      <dgm:t>
        <a:bodyPr/>
        <a:lstStyle/>
        <a:p>
          <a:endParaRPr lang="en-US" sz="2000"/>
        </a:p>
      </dgm:t>
    </dgm:pt>
    <dgm:pt modelId="{19FADACD-EE8E-4DFA-BD3D-A4DB4BDC9136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Digital Platforms/ ICT Tools</a:t>
          </a:r>
        </a:p>
      </dgm:t>
    </dgm:pt>
    <dgm:pt modelId="{73F23F58-0667-4C45-AB4D-831F60EB3EE0}" type="parTrans" cxnId="{A8A1F373-518E-4205-A541-3F6E3213CE7B}">
      <dgm:prSet/>
      <dgm:spPr/>
      <dgm:t>
        <a:bodyPr/>
        <a:lstStyle/>
        <a:p>
          <a:endParaRPr lang="en-US" sz="2000"/>
        </a:p>
      </dgm:t>
    </dgm:pt>
    <dgm:pt modelId="{53693381-2BC8-47A2-A8F0-8E8462BFC460}" type="sibTrans" cxnId="{A8A1F373-518E-4205-A541-3F6E3213CE7B}">
      <dgm:prSet/>
      <dgm:spPr/>
      <dgm:t>
        <a:bodyPr/>
        <a:lstStyle/>
        <a:p>
          <a:endParaRPr lang="en-US" sz="2000"/>
        </a:p>
      </dgm:t>
    </dgm:pt>
    <dgm:pt modelId="{B2DC6B9A-6AB6-4FFE-A08B-35255DE83442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Social Network</a:t>
          </a:r>
        </a:p>
      </dgm:t>
    </dgm:pt>
    <dgm:pt modelId="{8942928A-1930-4250-8EC7-B12C3D541079}" type="parTrans" cxnId="{26E00762-901A-4BCB-AA68-8E8C05EC8CF3}">
      <dgm:prSet/>
      <dgm:spPr/>
      <dgm:t>
        <a:bodyPr/>
        <a:lstStyle/>
        <a:p>
          <a:endParaRPr lang="en-US" sz="2000"/>
        </a:p>
      </dgm:t>
    </dgm:pt>
    <dgm:pt modelId="{EFE08BD3-D58F-4A33-BE5B-455C7510E767}" type="sibTrans" cxnId="{26E00762-901A-4BCB-AA68-8E8C05EC8CF3}">
      <dgm:prSet/>
      <dgm:spPr/>
      <dgm:t>
        <a:bodyPr/>
        <a:lstStyle/>
        <a:p>
          <a:endParaRPr lang="en-US" sz="2000"/>
        </a:p>
      </dgm:t>
    </dgm:pt>
    <dgm:pt modelId="{C0583A87-4F04-4C8C-853A-738500D80CE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Institutional Network</a:t>
          </a:r>
        </a:p>
      </dgm:t>
    </dgm:pt>
    <dgm:pt modelId="{83B39EA6-F837-4D4F-9CEF-1BF748B96DDE}" type="parTrans" cxnId="{C8DFA28E-17D7-4C3D-BB25-DF08416EED0E}">
      <dgm:prSet/>
      <dgm:spPr/>
      <dgm:t>
        <a:bodyPr/>
        <a:lstStyle/>
        <a:p>
          <a:endParaRPr lang="en-US" sz="2000"/>
        </a:p>
      </dgm:t>
    </dgm:pt>
    <dgm:pt modelId="{B86F5827-3400-421C-AB13-E89227E58827}" type="sibTrans" cxnId="{C8DFA28E-17D7-4C3D-BB25-DF08416EED0E}">
      <dgm:prSet/>
      <dgm:spPr/>
      <dgm:t>
        <a:bodyPr/>
        <a:lstStyle/>
        <a:p>
          <a:endParaRPr lang="en-US" sz="2000"/>
        </a:p>
      </dgm:t>
    </dgm:pt>
    <dgm:pt modelId="{B694C25F-AD93-4397-8679-93300576C28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dirty="0"/>
            <a:t>Digital Portal</a:t>
          </a:r>
        </a:p>
      </dgm:t>
    </dgm:pt>
    <dgm:pt modelId="{DDAB376F-3BDF-4DEC-BC63-3CE1325F3F8F}" type="parTrans" cxnId="{0386988D-6D12-43AD-8CD3-126FECA7503E}">
      <dgm:prSet/>
      <dgm:spPr/>
      <dgm:t>
        <a:bodyPr/>
        <a:lstStyle/>
        <a:p>
          <a:endParaRPr lang="en-US" sz="2000"/>
        </a:p>
      </dgm:t>
    </dgm:pt>
    <dgm:pt modelId="{90BA267B-74A3-4161-A627-FE56018A0D06}" type="sibTrans" cxnId="{0386988D-6D12-43AD-8CD3-126FECA7503E}">
      <dgm:prSet/>
      <dgm:spPr/>
      <dgm:t>
        <a:bodyPr/>
        <a:lstStyle/>
        <a:p>
          <a:endParaRPr lang="en-US" sz="2000"/>
        </a:p>
      </dgm:t>
    </dgm:pt>
    <dgm:pt modelId="{8DF13CBF-C7B8-443F-B63E-C1FD89569C95}" type="pres">
      <dgm:prSet presAssocID="{57815F85-EB02-4C6B-BCEE-55492175588C}" presName="diagram" presStyleCnt="0">
        <dgm:presLayoutVars>
          <dgm:dir/>
          <dgm:resizeHandles val="exact"/>
        </dgm:presLayoutVars>
      </dgm:prSet>
      <dgm:spPr/>
    </dgm:pt>
    <dgm:pt modelId="{A908C8AF-AD31-422C-918F-7DAB7B40E9EE}" type="pres">
      <dgm:prSet presAssocID="{0E2B3D55-1FBC-48A4-8C82-80AA22F6928A}" presName="node" presStyleLbl="node1" presStyleIdx="0" presStyleCnt="18">
        <dgm:presLayoutVars>
          <dgm:bulletEnabled val="1"/>
        </dgm:presLayoutVars>
      </dgm:prSet>
      <dgm:spPr/>
    </dgm:pt>
    <dgm:pt modelId="{9549EA6E-E2EC-4F40-9204-A155B73E73D7}" type="pres">
      <dgm:prSet presAssocID="{18A0B812-AB7F-4D9B-B49F-91A2CEC05DDE}" presName="sibTrans" presStyleCnt="0"/>
      <dgm:spPr/>
    </dgm:pt>
    <dgm:pt modelId="{96120E22-4163-41FC-95E5-CF69FED4EA91}" type="pres">
      <dgm:prSet presAssocID="{E8954C3E-3678-40B7-A8AB-EED6E80C962A}" presName="node" presStyleLbl="node1" presStyleIdx="1" presStyleCnt="18">
        <dgm:presLayoutVars>
          <dgm:bulletEnabled val="1"/>
        </dgm:presLayoutVars>
      </dgm:prSet>
      <dgm:spPr/>
    </dgm:pt>
    <dgm:pt modelId="{34ADCA1C-169A-4CC7-AFC7-5FBB4D744460}" type="pres">
      <dgm:prSet presAssocID="{8E384F12-6DE4-4B6D-AD8B-6E948BC0BBA9}" presName="sibTrans" presStyleCnt="0"/>
      <dgm:spPr/>
    </dgm:pt>
    <dgm:pt modelId="{3E7212AB-928D-4A89-9B66-4AA62C1A77CC}" type="pres">
      <dgm:prSet presAssocID="{37BD0564-CCBE-4934-97E6-F31C885A260D}" presName="node" presStyleLbl="node1" presStyleIdx="2" presStyleCnt="18">
        <dgm:presLayoutVars>
          <dgm:bulletEnabled val="1"/>
        </dgm:presLayoutVars>
      </dgm:prSet>
      <dgm:spPr/>
    </dgm:pt>
    <dgm:pt modelId="{58D49A85-4CC8-4D94-BB00-67F655B7F319}" type="pres">
      <dgm:prSet presAssocID="{639603E7-86B6-45FA-9FB8-D68FF3DD4E5D}" presName="sibTrans" presStyleCnt="0"/>
      <dgm:spPr/>
    </dgm:pt>
    <dgm:pt modelId="{6598C2AD-8CF5-484C-8954-84980B4C0342}" type="pres">
      <dgm:prSet presAssocID="{3CD3D800-C3C4-46D1-916F-DE278E98DC4B}" presName="node" presStyleLbl="node1" presStyleIdx="3" presStyleCnt="18">
        <dgm:presLayoutVars>
          <dgm:bulletEnabled val="1"/>
        </dgm:presLayoutVars>
      </dgm:prSet>
      <dgm:spPr/>
    </dgm:pt>
    <dgm:pt modelId="{4669115A-5EC4-4FB2-9405-6A6189749EA9}" type="pres">
      <dgm:prSet presAssocID="{1227B4E4-6AE4-4A3C-8310-D657C5DE755F}" presName="sibTrans" presStyleCnt="0"/>
      <dgm:spPr/>
    </dgm:pt>
    <dgm:pt modelId="{B95CC263-D99B-4FE3-B0A8-2B2FD5FACF98}" type="pres">
      <dgm:prSet presAssocID="{F488BBAC-A7CD-42B2-8EB1-DC204965D17F}" presName="node" presStyleLbl="node1" presStyleIdx="4" presStyleCnt="18">
        <dgm:presLayoutVars>
          <dgm:bulletEnabled val="1"/>
        </dgm:presLayoutVars>
      </dgm:prSet>
      <dgm:spPr/>
    </dgm:pt>
    <dgm:pt modelId="{A5287767-F0BF-4102-B6E7-EEE70AE4482F}" type="pres">
      <dgm:prSet presAssocID="{B5092B3D-F3E7-4274-8D38-8F5870753CED}" presName="sibTrans" presStyleCnt="0"/>
      <dgm:spPr/>
    </dgm:pt>
    <dgm:pt modelId="{5665953A-A523-4C84-8FFB-395DE3389AAE}" type="pres">
      <dgm:prSet presAssocID="{DA58DF19-64BF-4546-B686-127F03BD013B}" presName="node" presStyleLbl="node1" presStyleIdx="5" presStyleCnt="18">
        <dgm:presLayoutVars>
          <dgm:bulletEnabled val="1"/>
        </dgm:presLayoutVars>
      </dgm:prSet>
      <dgm:spPr/>
    </dgm:pt>
    <dgm:pt modelId="{768D5FE4-0CB6-49D7-9C29-DF6A57D931A7}" type="pres">
      <dgm:prSet presAssocID="{CD0ED177-04C3-42CF-819C-6EDB6DD4C728}" presName="sibTrans" presStyleCnt="0"/>
      <dgm:spPr/>
    </dgm:pt>
    <dgm:pt modelId="{3DA34F19-A0BE-43EA-A90D-1BD8AA500A28}" type="pres">
      <dgm:prSet presAssocID="{CFEC251F-C485-4FEB-A79C-FF2F70727F5A}" presName="node" presStyleLbl="node1" presStyleIdx="6" presStyleCnt="18">
        <dgm:presLayoutVars>
          <dgm:bulletEnabled val="1"/>
        </dgm:presLayoutVars>
      </dgm:prSet>
      <dgm:spPr/>
    </dgm:pt>
    <dgm:pt modelId="{15166295-C306-4C1B-9960-422220870964}" type="pres">
      <dgm:prSet presAssocID="{2C7268E6-FB15-449A-9442-C7F027383AF7}" presName="sibTrans" presStyleCnt="0"/>
      <dgm:spPr/>
    </dgm:pt>
    <dgm:pt modelId="{82639B7B-829B-414A-9FAC-713E958001A4}" type="pres">
      <dgm:prSet presAssocID="{19FADACD-EE8E-4DFA-BD3D-A4DB4BDC9136}" presName="node" presStyleLbl="node1" presStyleIdx="7" presStyleCnt="18">
        <dgm:presLayoutVars>
          <dgm:bulletEnabled val="1"/>
        </dgm:presLayoutVars>
      </dgm:prSet>
      <dgm:spPr/>
    </dgm:pt>
    <dgm:pt modelId="{A1419DB8-77F4-46AE-B9C2-AAC65585774F}" type="pres">
      <dgm:prSet presAssocID="{53693381-2BC8-47A2-A8F0-8E8462BFC460}" presName="sibTrans" presStyleCnt="0"/>
      <dgm:spPr/>
    </dgm:pt>
    <dgm:pt modelId="{AB262259-F9D5-4BE6-8862-4E321CE967C7}" type="pres">
      <dgm:prSet presAssocID="{C0FF6EAD-C3BB-4E16-8A56-2E351604A0EE}" presName="node" presStyleLbl="node1" presStyleIdx="8" presStyleCnt="18">
        <dgm:presLayoutVars>
          <dgm:bulletEnabled val="1"/>
        </dgm:presLayoutVars>
      </dgm:prSet>
      <dgm:spPr/>
    </dgm:pt>
    <dgm:pt modelId="{DF372743-D18B-4E58-8A86-F8C50CBD637A}" type="pres">
      <dgm:prSet presAssocID="{7B169D9B-D70C-4928-8213-2CD3C166EA23}" presName="sibTrans" presStyleCnt="0"/>
      <dgm:spPr/>
    </dgm:pt>
    <dgm:pt modelId="{AB0E5AD2-F2BF-498E-ABF7-3ED0BD7D8E51}" type="pres">
      <dgm:prSet presAssocID="{653DA7E0-1AF5-43BD-A26B-B02624E082D4}" presName="node" presStyleLbl="node1" presStyleIdx="9" presStyleCnt="18">
        <dgm:presLayoutVars>
          <dgm:bulletEnabled val="1"/>
        </dgm:presLayoutVars>
      </dgm:prSet>
      <dgm:spPr/>
    </dgm:pt>
    <dgm:pt modelId="{68B23AB7-2917-4CC3-AA91-316635F35B74}" type="pres">
      <dgm:prSet presAssocID="{359259B4-7A64-4BBF-A95F-6EB4BF6FE74C}" presName="sibTrans" presStyleCnt="0"/>
      <dgm:spPr/>
    </dgm:pt>
    <dgm:pt modelId="{8A96DC93-8681-4149-A0AC-A9ABFE5271D4}" type="pres">
      <dgm:prSet presAssocID="{0E7CDEFD-CE0F-47E5-8646-5F9BFC27DA60}" presName="node" presStyleLbl="node1" presStyleIdx="10" presStyleCnt="18">
        <dgm:presLayoutVars>
          <dgm:bulletEnabled val="1"/>
        </dgm:presLayoutVars>
      </dgm:prSet>
      <dgm:spPr/>
    </dgm:pt>
    <dgm:pt modelId="{F264B6D4-4F3B-4B82-AD72-1FB1A9D0D95F}" type="pres">
      <dgm:prSet presAssocID="{AF360EEF-C7D2-4CF6-871A-CE6B40695AA9}" presName="sibTrans" presStyleCnt="0"/>
      <dgm:spPr/>
    </dgm:pt>
    <dgm:pt modelId="{EEAAF17E-F286-4F73-B78E-BE1C5AB77BEA}" type="pres">
      <dgm:prSet presAssocID="{58B9DF52-B806-4FF9-9E80-18751D95F3BA}" presName="node" presStyleLbl="node1" presStyleIdx="11" presStyleCnt="18">
        <dgm:presLayoutVars>
          <dgm:bulletEnabled val="1"/>
        </dgm:presLayoutVars>
      </dgm:prSet>
      <dgm:spPr/>
    </dgm:pt>
    <dgm:pt modelId="{46C151F9-EA11-4E03-8F7D-E4529213B2F0}" type="pres">
      <dgm:prSet presAssocID="{1DABDB60-7C58-4064-831D-DCA06DFCDF12}" presName="sibTrans" presStyleCnt="0"/>
      <dgm:spPr/>
    </dgm:pt>
    <dgm:pt modelId="{D95CCC6B-78CE-49BC-B952-F772845987D5}" type="pres">
      <dgm:prSet presAssocID="{C0583A87-4F04-4C8C-853A-738500D80CEC}" presName="node" presStyleLbl="node1" presStyleIdx="12" presStyleCnt="18">
        <dgm:presLayoutVars>
          <dgm:bulletEnabled val="1"/>
        </dgm:presLayoutVars>
      </dgm:prSet>
      <dgm:spPr/>
    </dgm:pt>
    <dgm:pt modelId="{C2FD3CB5-A6B6-4243-B5F5-BBE85EFCDE58}" type="pres">
      <dgm:prSet presAssocID="{B86F5827-3400-421C-AB13-E89227E58827}" presName="sibTrans" presStyleCnt="0"/>
      <dgm:spPr/>
    </dgm:pt>
    <dgm:pt modelId="{5EB9D7FD-57F3-459E-B2A5-E8107112E1BA}" type="pres">
      <dgm:prSet presAssocID="{B2DC6B9A-6AB6-4FFE-A08B-35255DE83442}" presName="node" presStyleLbl="node1" presStyleIdx="13" presStyleCnt="18">
        <dgm:presLayoutVars>
          <dgm:bulletEnabled val="1"/>
        </dgm:presLayoutVars>
      </dgm:prSet>
      <dgm:spPr/>
    </dgm:pt>
    <dgm:pt modelId="{60D25451-20AB-4D7D-BB33-32D8D7851C43}" type="pres">
      <dgm:prSet presAssocID="{EFE08BD3-D58F-4A33-BE5B-455C7510E767}" presName="sibTrans" presStyleCnt="0"/>
      <dgm:spPr/>
    </dgm:pt>
    <dgm:pt modelId="{D0B73171-6751-474E-9EC9-9261236763F5}" type="pres">
      <dgm:prSet presAssocID="{DE93E1FB-E275-4AA8-B8BC-6AB152D7E3CF}" presName="node" presStyleLbl="node1" presStyleIdx="14" presStyleCnt="18">
        <dgm:presLayoutVars>
          <dgm:bulletEnabled val="1"/>
        </dgm:presLayoutVars>
      </dgm:prSet>
      <dgm:spPr/>
    </dgm:pt>
    <dgm:pt modelId="{075E5310-6FDB-4229-93B8-A2D6DCB53998}" type="pres">
      <dgm:prSet presAssocID="{CC802988-5005-44D4-8F3E-BC60A38B0AD3}" presName="sibTrans" presStyleCnt="0"/>
      <dgm:spPr/>
    </dgm:pt>
    <dgm:pt modelId="{539C4EA2-6607-48F3-9139-8522DA386543}" type="pres">
      <dgm:prSet presAssocID="{D2676EC2-9A27-43B1-89DC-72599A3283D2}" presName="node" presStyleLbl="node1" presStyleIdx="15" presStyleCnt="18">
        <dgm:presLayoutVars>
          <dgm:bulletEnabled val="1"/>
        </dgm:presLayoutVars>
      </dgm:prSet>
      <dgm:spPr/>
    </dgm:pt>
    <dgm:pt modelId="{868EA28D-F1AA-4C9C-A041-D85D19EB602F}" type="pres">
      <dgm:prSet presAssocID="{D899DF48-51E5-48A2-BC26-19289C5E4FD3}" presName="sibTrans" presStyleCnt="0"/>
      <dgm:spPr/>
    </dgm:pt>
    <dgm:pt modelId="{DC9D6B23-4766-4334-9264-8B0778218418}" type="pres">
      <dgm:prSet presAssocID="{DCDEF949-E0CF-4BAE-8BEF-7B1DAD348F3B}" presName="node" presStyleLbl="node1" presStyleIdx="16" presStyleCnt="18">
        <dgm:presLayoutVars>
          <dgm:bulletEnabled val="1"/>
        </dgm:presLayoutVars>
      </dgm:prSet>
      <dgm:spPr/>
    </dgm:pt>
    <dgm:pt modelId="{C5C71F10-1354-4926-A385-94338A3C7481}" type="pres">
      <dgm:prSet presAssocID="{32DFAA51-9F55-4281-946E-EFD00758F118}" presName="sibTrans" presStyleCnt="0"/>
      <dgm:spPr/>
    </dgm:pt>
    <dgm:pt modelId="{0A3844E1-AC8C-4E71-A5D8-A5EE81758402}" type="pres">
      <dgm:prSet presAssocID="{B694C25F-AD93-4397-8679-93300576C28C}" presName="node" presStyleLbl="node1" presStyleIdx="17" presStyleCnt="18">
        <dgm:presLayoutVars>
          <dgm:bulletEnabled val="1"/>
        </dgm:presLayoutVars>
      </dgm:prSet>
      <dgm:spPr/>
    </dgm:pt>
  </dgm:ptLst>
  <dgm:cxnLst>
    <dgm:cxn modelId="{2B08C10D-C270-4B48-8661-DA42810F8C22}" srcId="{57815F85-EB02-4C6B-BCEE-55492175588C}" destId="{DE93E1FB-E275-4AA8-B8BC-6AB152D7E3CF}" srcOrd="14" destOrd="0" parTransId="{E5AB6958-2350-4CCF-B068-8C3716ED15C6}" sibTransId="{CC802988-5005-44D4-8F3E-BC60A38B0AD3}"/>
    <dgm:cxn modelId="{C0BDAE17-E6C2-475F-8560-1F1717F7A96D}" type="presOf" srcId="{DE93E1FB-E275-4AA8-B8BC-6AB152D7E3CF}" destId="{D0B73171-6751-474E-9EC9-9261236763F5}" srcOrd="0" destOrd="0" presId="urn:microsoft.com/office/officeart/2005/8/layout/default"/>
    <dgm:cxn modelId="{226F562B-DCF6-426C-9DBE-745CD660DFCC}" srcId="{57815F85-EB02-4C6B-BCEE-55492175588C}" destId="{0E7CDEFD-CE0F-47E5-8646-5F9BFC27DA60}" srcOrd="10" destOrd="0" parTransId="{8C4F0CBB-A127-4A72-BCFA-0F9BDAF8F573}" sibTransId="{AF360EEF-C7D2-4CF6-871A-CE6B40695AA9}"/>
    <dgm:cxn modelId="{840AFF32-6D1A-4621-8679-683A3DD4C91D}" srcId="{57815F85-EB02-4C6B-BCEE-55492175588C}" destId="{D2676EC2-9A27-43B1-89DC-72599A3283D2}" srcOrd="15" destOrd="0" parTransId="{DBA7C7B0-0E1A-4683-875E-C5DD9E4AE6BA}" sibTransId="{D899DF48-51E5-48A2-BC26-19289C5E4FD3}"/>
    <dgm:cxn modelId="{0109D340-9204-442A-B414-710BBBFEC9D4}" srcId="{57815F85-EB02-4C6B-BCEE-55492175588C}" destId="{37BD0564-CCBE-4934-97E6-F31C885A260D}" srcOrd="2" destOrd="0" parTransId="{BB607973-8CB6-4381-8731-B907DDA11B36}" sibTransId="{639603E7-86B6-45FA-9FB8-D68FF3DD4E5D}"/>
    <dgm:cxn modelId="{AD14115D-C7F5-43B2-806A-2618309CEC23}" type="presOf" srcId="{0E7CDEFD-CE0F-47E5-8646-5F9BFC27DA60}" destId="{8A96DC93-8681-4149-A0AC-A9ABFE5271D4}" srcOrd="0" destOrd="0" presId="urn:microsoft.com/office/officeart/2005/8/layout/default"/>
    <dgm:cxn modelId="{26E00762-901A-4BCB-AA68-8E8C05EC8CF3}" srcId="{57815F85-EB02-4C6B-BCEE-55492175588C}" destId="{B2DC6B9A-6AB6-4FFE-A08B-35255DE83442}" srcOrd="13" destOrd="0" parTransId="{8942928A-1930-4250-8EC7-B12C3D541079}" sibTransId="{EFE08BD3-D58F-4A33-BE5B-455C7510E767}"/>
    <dgm:cxn modelId="{86C5EE67-7C9E-4665-A61F-A84D64F1EB25}" srcId="{57815F85-EB02-4C6B-BCEE-55492175588C}" destId="{DCDEF949-E0CF-4BAE-8BEF-7B1DAD348F3B}" srcOrd="16" destOrd="0" parTransId="{B980CCF3-C4E2-447A-9C5E-C7DEBEA4A229}" sibTransId="{32DFAA51-9F55-4281-946E-EFD00758F118}"/>
    <dgm:cxn modelId="{CC701748-D887-46B3-AAFA-D7D6639A8624}" type="presOf" srcId="{E8954C3E-3678-40B7-A8AB-EED6E80C962A}" destId="{96120E22-4163-41FC-95E5-CF69FED4EA91}" srcOrd="0" destOrd="0" presId="urn:microsoft.com/office/officeart/2005/8/layout/default"/>
    <dgm:cxn modelId="{E1CC574A-FD6C-4DE2-BE8D-7478C180EC25}" srcId="{57815F85-EB02-4C6B-BCEE-55492175588C}" destId="{CFEC251F-C485-4FEB-A79C-FF2F70727F5A}" srcOrd="6" destOrd="0" parTransId="{191C73D0-2382-4DDB-BFB2-FD2012B57DF9}" sibTransId="{2C7268E6-FB15-449A-9442-C7F027383AF7}"/>
    <dgm:cxn modelId="{BC4B876A-5B40-4E9E-90E0-722DDEED65B4}" type="presOf" srcId="{C0FF6EAD-C3BB-4E16-8A56-2E351604A0EE}" destId="{AB262259-F9D5-4BE6-8862-4E321CE967C7}" srcOrd="0" destOrd="0" presId="urn:microsoft.com/office/officeart/2005/8/layout/default"/>
    <dgm:cxn modelId="{CA0B326D-AC3E-4B65-A048-9CD5EB739D3D}" srcId="{57815F85-EB02-4C6B-BCEE-55492175588C}" destId="{0E2B3D55-1FBC-48A4-8C82-80AA22F6928A}" srcOrd="0" destOrd="0" parTransId="{6CB42FF7-93D3-42CC-8CE0-A94409441952}" sibTransId="{18A0B812-AB7F-4D9B-B49F-91A2CEC05DDE}"/>
    <dgm:cxn modelId="{5B9BC271-04C7-4208-8DE6-9CF149AA0B88}" type="presOf" srcId="{CFEC251F-C485-4FEB-A79C-FF2F70727F5A}" destId="{3DA34F19-A0BE-43EA-A90D-1BD8AA500A28}" srcOrd="0" destOrd="0" presId="urn:microsoft.com/office/officeart/2005/8/layout/default"/>
    <dgm:cxn modelId="{F91AC472-A400-4FDB-B6FB-3338463842C5}" type="presOf" srcId="{DA58DF19-64BF-4546-B686-127F03BD013B}" destId="{5665953A-A523-4C84-8FFB-395DE3389AAE}" srcOrd="0" destOrd="0" presId="urn:microsoft.com/office/officeart/2005/8/layout/default"/>
    <dgm:cxn modelId="{A8A1F373-518E-4205-A541-3F6E3213CE7B}" srcId="{57815F85-EB02-4C6B-BCEE-55492175588C}" destId="{19FADACD-EE8E-4DFA-BD3D-A4DB4BDC9136}" srcOrd="7" destOrd="0" parTransId="{73F23F58-0667-4C45-AB4D-831F60EB3EE0}" sibTransId="{53693381-2BC8-47A2-A8F0-8E8462BFC460}"/>
    <dgm:cxn modelId="{6711A059-A352-44C4-90AE-FD868861BFC1}" srcId="{57815F85-EB02-4C6B-BCEE-55492175588C}" destId="{653DA7E0-1AF5-43BD-A26B-B02624E082D4}" srcOrd="9" destOrd="0" parTransId="{AAB8D10C-2B54-469D-9ED2-202E559F5435}" sibTransId="{359259B4-7A64-4BBF-A95F-6EB4BF6FE74C}"/>
    <dgm:cxn modelId="{CC2BA27A-177C-4BC3-AD10-063E50D70D6D}" srcId="{57815F85-EB02-4C6B-BCEE-55492175588C}" destId="{DA58DF19-64BF-4546-B686-127F03BD013B}" srcOrd="5" destOrd="0" parTransId="{20086B9F-EEBF-4AC5-8875-8079A44087B4}" sibTransId="{CD0ED177-04C3-42CF-819C-6EDB6DD4C728}"/>
    <dgm:cxn modelId="{F96CDF80-5C47-40B3-ADF3-3011241D6072}" type="presOf" srcId="{B694C25F-AD93-4397-8679-93300576C28C}" destId="{0A3844E1-AC8C-4E71-A5D8-A5EE81758402}" srcOrd="0" destOrd="0" presId="urn:microsoft.com/office/officeart/2005/8/layout/default"/>
    <dgm:cxn modelId="{E0352C87-D2DF-46A3-B278-ED02C0FA0A88}" srcId="{57815F85-EB02-4C6B-BCEE-55492175588C}" destId="{F488BBAC-A7CD-42B2-8EB1-DC204965D17F}" srcOrd="4" destOrd="0" parTransId="{DEA5206C-882E-4A12-BE0C-EB8132125779}" sibTransId="{B5092B3D-F3E7-4274-8D38-8F5870753CED}"/>
    <dgm:cxn modelId="{9231C987-CC06-46F4-8606-6B63E104BF94}" type="presOf" srcId="{57815F85-EB02-4C6B-BCEE-55492175588C}" destId="{8DF13CBF-C7B8-443F-B63E-C1FD89569C95}" srcOrd="0" destOrd="0" presId="urn:microsoft.com/office/officeart/2005/8/layout/default"/>
    <dgm:cxn modelId="{0386988D-6D12-43AD-8CD3-126FECA7503E}" srcId="{57815F85-EB02-4C6B-BCEE-55492175588C}" destId="{B694C25F-AD93-4397-8679-93300576C28C}" srcOrd="17" destOrd="0" parTransId="{DDAB376F-3BDF-4DEC-BC63-3CE1325F3F8F}" sibTransId="{90BA267B-74A3-4161-A627-FE56018A0D06}"/>
    <dgm:cxn modelId="{C8DFA28E-17D7-4C3D-BB25-DF08416EED0E}" srcId="{57815F85-EB02-4C6B-BCEE-55492175588C}" destId="{C0583A87-4F04-4C8C-853A-738500D80CEC}" srcOrd="12" destOrd="0" parTransId="{83B39EA6-F837-4D4F-9CEF-1BF748B96DDE}" sibTransId="{B86F5827-3400-421C-AB13-E89227E58827}"/>
    <dgm:cxn modelId="{1BD34B92-DE27-40A1-B15E-4BBE5BBE0EF8}" type="presOf" srcId="{C0583A87-4F04-4C8C-853A-738500D80CEC}" destId="{D95CCC6B-78CE-49BC-B952-F772845987D5}" srcOrd="0" destOrd="0" presId="urn:microsoft.com/office/officeart/2005/8/layout/default"/>
    <dgm:cxn modelId="{1D57D093-DEBB-4C7F-83AA-0D75CCF4E07E}" type="presOf" srcId="{37BD0564-CCBE-4934-97E6-F31C885A260D}" destId="{3E7212AB-928D-4A89-9B66-4AA62C1A77CC}" srcOrd="0" destOrd="0" presId="urn:microsoft.com/office/officeart/2005/8/layout/default"/>
    <dgm:cxn modelId="{B5889299-00A2-4225-BEE4-6902721CD495}" type="presOf" srcId="{58B9DF52-B806-4FF9-9E80-18751D95F3BA}" destId="{EEAAF17E-F286-4F73-B78E-BE1C5AB77BEA}" srcOrd="0" destOrd="0" presId="urn:microsoft.com/office/officeart/2005/8/layout/default"/>
    <dgm:cxn modelId="{1AE7C49F-C6E5-4B9F-BC89-E8AB48427655}" type="presOf" srcId="{D2676EC2-9A27-43B1-89DC-72599A3283D2}" destId="{539C4EA2-6607-48F3-9139-8522DA386543}" srcOrd="0" destOrd="0" presId="urn:microsoft.com/office/officeart/2005/8/layout/default"/>
    <dgm:cxn modelId="{E17FBBA3-117D-441A-911D-FBE0869DCDE9}" type="presOf" srcId="{0E2B3D55-1FBC-48A4-8C82-80AA22F6928A}" destId="{A908C8AF-AD31-422C-918F-7DAB7B40E9EE}" srcOrd="0" destOrd="0" presId="urn:microsoft.com/office/officeart/2005/8/layout/default"/>
    <dgm:cxn modelId="{DE75D6A5-A8CC-4F94-AEEA-A20753F6B113}" srcId="{57815F85-EB02-4C6B-BCEE-55492175588C}" destId="{58B9DF52-B806-4FF9-9E80-18751D95F3BA}" srcOrd="11" destOrd="0" parTransId="{289766F8-E757-47C7-A174-F23A55CA6E4F}" sibTransId="{1DABDB60-7C58-4064-831D-DCA06DFCDF12}"/>
    <dgm:cxn modelId="{07EDE3B8-82AF-4797-97B0-36D30B6D3282}" type="presOf" srcId="{19FADACD-EE8E-4DFA-BD3D-A4DB4BDC9136}" destId="{82639B7B-829B-414A-9FAC-713E958001A4}" srcOrd="0" destOrd="0" presId="urn:microsoft.com/office/officeart/2005/8/layout/default"/>
    <dgm:cxn modelId="{27A1B3C3-4028-4FAE-8061-7F1B8A7C0BEA}" type="presOf" srcId="{B2DC6B9A-6AB6-4FFE-A08B-35255DE83442}" destId="{5EB9D7FD-57F3-459E-B2A5-E8107112E1BA}" srcOrd="0" destOrd="0" presId="urn:microsoft.com/office/officeart/2005/8/layout/default"/>
    <dgm:cxn modelId="{E74A88DC-6AC0-4581-81F7-6D942911C8B0}" srcId="{57815F85-EB02-4C6B-BCEE-55492175588C}" destId="{3CD3D800-C3C4-46D1-916F-DE278E98DC4B}" srcOrd="3" destOrd="0" parTransId="{455E8826-DF17-4E46-A7AB-65B08A44E6B6}" sibTransId="{1227B4E4-6AE4-4A3C-8310-D657C5DE755F}"/>
    <dgm:cxn modelId="{0D84FDE3-C749-4EFE-AA7E-442178185F54}" srcId="{57815F85-EB02-4C6B-BCEE-55492175588C}" destId="{C0FF6EAD-C3BB-4E16-8A56-2E351604A0EE}" srcOrd="8" destOrd="0" parTransId="{DF25F595-CBAE-4159-9EBE-B9714969418B}" sibTransId="{7B169D9B-D70C-4928-8213-2CD3C166EA23}"/>
    <dgm:cxn modelId="{6A2343E6-7F58-4B63-AA0E-783D9F357456}" type="presOf" srcId="{DCDEF949-E0CF-4BAE-8BEF-7B1DAD348F3B}" destId="{DC9D6B23-4766-4334-9264-8B0778218418}" srcOrd="0" destOrd="0" presId="urn:microsoft.com/office/officeart/2005/8/layout/default"/>
    <dgm:cxn modelId="{7B119EE6-9DA6-480B-8ECA-64F97CED2FAA}" type="presOf" srcId="{3CD3D800-C3C4-46D1-916F-DE278E98DC4B}" destId="{6598C2AD-8CF5-484C-8954-84980B4C0342}" srcOrd="0" destOrd="0" presId="urn:microsoft.com/office/officeart/2005/8/layout/default"/>
    <dgm:cxn modelId="{9D2090F3-7BE0-4386-BF69-BA548B74B437}" type="presOf" srcId="{F488BBAC-A7CD-42B2-8EB1-DC204965D17F}" destId="{B95CC263-D99B-4FE3-B0A8-2B2FD5FACF98}" srcOrd="0" destOrd="0" presId="urn:microsoft.com/office/officeart/2005/8/layout/default"/>
    <dgm:cxn modelId="{B60400F5-C12A-481D-9663-075CB72479FE}" type="presOf" srcId="{653DA7E0-1AF5-43BD-A26B-B02624E082D4}" destId="{AB0E5AD2-F2BF-498E-ABF7-3ED0BD7D8E51}" srcOrd="0" destOrd="0" presId="urn:microsoft.com/office/officeart/2005/8/layout/default"/>
    <dgm:cxn modelId="{F5F31DF6-DD34-4B5D-8B83-DE1DFC45234E}" srcId="{57815F85-EB02-4C6B-BCEE-55492175588C}" destId="{E8954C3E-3678-40B7-A8AB-EED6E80C962A}" srcOrd="1" destOrd="0" parTransId="{0D52649A-B76A-44ED-A23D-05CA6292EF62}" sibTransId="{8E384F12-6DE4-4B6D-AD8B-6E948BC0BBA9}"/>
    <dgm:cxn modelId="{B9D1C119-E290-4EA6-9E9F-168A379CF173}" type="presParOf" srcId="{8DF13CBF-C7B8-443F-B63E-C1FD89569C95}" destId="{A908C8AF-AD31-422C-918F-7DAB7B40E9EE}" srcOrd="0" destOrd="0" presId="urn:microsoft.com/office/officeart/2005/8/layout/default"/>
    <dgm:cxn modelId="{4860695A-D307-435B-909C-FAA88DA280BA}" type="presParOf" srcId="{8DF13CBF-C7B8-443F-B63E-C1FD89569C95}" destId="{9549EA6E-E2EC-4F40-9204-A155B73E73D7}" srcOrd="1" destOrd="0" presId="urn:microsoft.com/office/officeart/2005/8/layout/default"/>
    <dgm:cxn modelId="{68A36189-3B23-4075-8B4B-FE47C850263B}" type="presParOf" srcId="{8DF13CBF-C7B8-443F-B63E-C1FD89569C95}" destId="{96120E22-4163-41FC-95E5-CF69FED4EA91}" srcOrd="2" destOrd="0" presId="urn:microsoft.com/office/officeart/2005/8/layout/default"/>
    <dgm:cxn modelId="{F8A0FA4B-E3E8-4AC1-BBD2-6F87FB225654}" type="presParOf" srcId="{8DF13CBF-C7B8-443F-B63E-C1FD89569C95}" destId="{34ADCA1C-169A-4CC7-AFC7-5FBB4D744460}" srcOrd="3" destOrd="0" presId="urn:microsoft.com/office/officeart/2005/8/layout/default"/>
    <dgm:cxn modelId="{86CDA071-4EEF-4096-B1DE-DB0697004B2A}" type="presParOf" srcId="{8DF13CBF-C7B8-443F-B63E-C1FD89569C95}" destId="{3E7212AB-928D-4A89-9B66-4AA62C1A77CC}" srcOrd="4" destOrd="0" presId="urn:microsoft.com/office/officeart/2005/8/layout/default"/>
    <dgm:cxn modelId="{9090FA2F-82CE-4086-893E-B445BCD1160B}" type="presParOf" srcId="{8DF13CBF-C7B8-443F-B63E-C1FD89569C95}" destId="{58D49A85-4CC8-4D94-BB00-67F655B7F319}" srcOrd="5" destOrd="0" presId="urn:microsoft.com/office/officeart/2005/8/layout/default"/>
    <dgm:cxn modelId="{5E6D7114-34F2-45F6-8A39-AD60ACA23D7B}" type="presParOf" srcId="{8DF13CBF-C7B8-443F-B63E-C1FD89569C95}" destId="{6598C2AD-8CF5-484C-8954-84980B4C0342}" srcOrd="6" destOrd="0" presId="urn:microsoft.com/office/officeart/2005/8/layout/default"/>
    <dgm:cxn modelId="{4C6C55E0-27F9-4C63-9C16-4039BF680DDE}" type="presParOf" srcId="{8DF13CBF-C7B8-443F-B63E-C1FD89569C95}" destId="{4669115A-5EC4-4FB2-9405-6A6189749EA9}" srcOrd="7" destOrd="0" presId="urn:microsoft.com/office/officeart/2005/8/layout/default"/>
    <dgm:cxn modelId="{1D2C1462-6665-453C-9BB1-D43D57B4A713}" type="presParOf" srcId="{8DF13CBF-C7B8-443F-B63E-C1FD89569C95}" destId="{B95CC263-D99B-4FE3-B0A8-2B2FD5FACF98}" srcOrd="8" destOrd="0" presId="urn:microsoft.com/office/officeart/2005/8/layout/default"/>
    <dgm:cxn modelId="{1B7CA855-7EE1-412F-9873-D78FAD42B2ED}" type="presParOf" srcId="{8DF13CBF-C7B8-443F-B63E-C1FD89569C95}" destId="{A5287767-F0BF-4102-B6E7-EEE70AE4482F}" srcOrd="9" destOrd="0" presId="urn:microsoft.com/office/officeart/2005/8/layout/default"/>
    <dgm:cxn modelId="{FBA5D7A0-BDCE-42C4-938E-A22BDE0E1DAC}" type="presParOf" srcId="{8DF13CBF-C7B8-443F-B63E-C1FD89569C95}" destId="{5665953A-A523-4C84-8FFB-395DE3389AAE}" srcOrd="10" destOrd="0" presId="urn:microsoft.com/office/officeart/2005/8/layout/default"/>
    <dgm:cxn modelId="{CCBAF5B7-D8D5-441E-B22F-D120C51CCCF5}" type="presParOf" srcId="{8DF13CBF-C7B8-443F-B63E-C1FD89569C95}" destId="{768D5FE4-0CB6-49D7-9C29-DF6A57D931A7}" srcOrd="11" destOrd="0" presId="urn:microsoft.com/office/officeart/2005/8/layout/default"/>
    <dgm:cxn modelId="{39276A71-6C51-43E7-BEC0-4743D1BDD7F3}" type="presParOf" srcId="{8DF13CBF-C7B8-443F-B63E-C1FD89569C95}" destId="{3DA34F19-A0BE-43EA-A90D-1BD8AA500A28}" srcOrd="12" destOrd="0" presId="urn:microsoft.com/office/officeart/2005/8/layout/default"/>
    <dgm:cxn modelId="{3D979141-A2C2-4CC8-9351-6F4D97F5D4F8}" type="presParOf" srcId="{8DF13CBF-C7B8-443F-B63E-C1FD89569C95}" destId="{15166295-C306-4C1B-9960-422220870964}" srcOrd="13" destOrd="0" presId="urn:microsoft.com/office/officeart/2005/8/layout/default"/>
    <dgm:cxn modelId="{7A3481A1-D6D2-4BA8-A7D2-0BFF3303EFA0}" type="presParOf" srcId="{8DF13CBF-C7B8-443F-B63E-C1FD89569C95}" destId="{82639B7B-829B-414A-9FAC-713E958001A4}" srcOrd="14" destOrd="0" presId="urn:microsoft.com/office/officeart/2005/8/layout/default"/>
    <dgm:cxn modelId="{AD062184-D427-46E5-89F4-A90EBCB2C70F}" type="presParOf" srcId="{8DF13CBF-C7B8-443F-B63E-C1FD89569C95}" destId="{A1419DB8-77F4-46AE-B9C2-AAC65585774F}" srcOrd="15" destOrd="0" presId="urn:microsoft.com/office/officeart/2005/8/layout/default"/>
    <dgm:cxn modelId="{0E2A9C85-3F8C-4792-A901-68F099A5CC53}" type="presParOf" srcId="{8DF13CBF-C7B8-443F-B63E-C1FD89569C95}" destId="{AB262259-F9D5-4BE6-8862-4E321CE967C7}" srcOrd="16" destOrd="0" presId="urn:microsoft.com/office/officeart/2005/8/layout/default"/>
    <dgm:cxn modelId="{41E8CECE-3B45-4231-A6AD-3FE5A85EA0D3}" type="presParOf" srcId="{8DF13CBF-C7B8-443F-B63E-C1FD89569C95}" destId="{DF372743-D18B-4E58-8A86-F8C50CBD637A}" srcOrd="17" destOrd="0" presId="urn:microsoft.com/office/officeart/2005/8/layout/default"/>
    <dgm:cxn modelId="{5B45CB64-75A9-4214-B70E-2317C563DD9A}" type="presParOf" srcId="{8DF13CBF-C7B8-443F-B63E-C1FD89569C95}" destId="{AB0E5AD2-F2BF-498E-ABF7-3ED0BD7D8E51}" srcOrd="18" destOrd="0" presId="urn:microsoft.com/office/officeart/2005/8/layout/default"/>
    <dgm:cxn modelId="{874E0944-F45F-4918-ABB0-9BAAE95F9210}" type="presParOf" srcId="{8DF13CBF-C7B8-443F-B63E-C1FD89569C95}" destId="{68B23AB7-2917-4CC3-AA91-316635F35B74}" srcOrd="19" destOrd="0" presId="urn:microsoft.com/office/officeart/2005/8/layout/default"/>
    <dgm:cxn modelId="{958B848B-5628-447F-8188-CF2DABBF53E4}" type="presParOf" srcId="{8DF13CBF-C7B8-443F-B63E-C1FD89569C95}" destId="{8A96DC93-8681-4149-A0AC-A9ABFE5271D4}" srcOrd="20" destOrd="0" presId="urn:microsoft.com/office/officeart/2005/8/layout/default"/>
    <dgm:cxn modelId="{6BD18EB0-D677-4109-996B-38FFE108AE6B}" type="presParOf" srcId="{8DF13CBF-C7B8-443F-B63E-C1FD89569C95}" destId="{F264B6D4-4F3B-4B82-AD72-1FB1A9D0D95F}" srcOrd="21" destOrd="0" presId="urn:microsoft.com/office/officeart/2005/8/layout/default"/>
    <dgm:cxn modelId="{4BD1E88C-0E2E-4AC4-AE78-F81CDA093B4D}" type="presParOf" srcId="{8DF13CBF-C7B8-443F-B63E-C1FD89569C95}" destId="{EEAAF17E-F286-4F73-B78E-BE1C5AB77BEA}" srcOrd="22" destOrd="0" presId="urn:microsoft.com/office/officeart/2005/8/layout/default"/>
    <dgm:cxn modelId="{BB7A52A2-C546-4BBF-B597-CD65B80B1F77}" type="presParOf" srcId="{8DF13CBF-C7B8-443F-B63E-C1FD89569C95}" destId="{46C151F9-EA11-4E03-8F7D-E4529213B2F0}" srcOrd="23" destOrd="0" presId="urn:microsoft.com/office/officeart/2005/8/layout/default"/>
    <dgm:cxn modelId="{7C7A52BD-2675-49F4-89CA-E38C18DC62BC}" type="presParOf" srcId="{8DF13CBF-C7B8-443F-B63E-C1FD89569C95}" destId="{D95CCC6B-78CE-49BC-B952-F772845987D5}" srcOrd="24" destOrd="0" presId="urn:microsoft.com/office/officeart/2005/8/layout/default"/>
    <dgm:cxn modelId="{258A1875-0EFE-4646-8E83-86483072C429}" type="presParOf" srcId="{8DF13CBF-C7B8-443F-B63E-C1FD89569C95}" destId="{C2FD3CB5-A6B6-4243-B5F5-BBE85EFCDE58}" srcOrd="25" destOrd="0" presId="urn:microsoft.com/office/officeart/2005/8/layout/default"/>
    <dgm:cxn modelId="{2E358DA2-F4E2-4B3B-9222-99C2BDF5974A}" type="presParOf" srcId="{8DF13CBF-C7B8-443F-B63E-C1FD89569C95}" destId="{5EB9D7FD-57F3-459E-B2A5-E8107112E1BA}" srcOrd="26" destOrd="0" presId="urn:microsoft.com/office/officeart/2005/8/layout/default"/>
    <dgm:cxn modelId="{6C52F2D6-7D03-4208-B995-11A20F3534DB}" type="presParOf" srcId="{8DF13CBF-C7B8-443F-B63E-C1FD89569C95}" destId="{60D25451-20AB-4D7D-BB33-32D8D7851C43}" srcOrd="27" destOrd="0" presId="urn:microsoft.com/office/officeart/2005/8/layout/default"/>
    <dgm:cxn modelId="{B560B3BD-E1C5-4B2D-9946-2AB920B6B329}" type="presParOf" srcId="{8DF13CBF-C7B8-443F-B63E-C1FD89569C95}" destId="{D0B73171-6751-474E-9EC9-9261236763F5}" srcOrd="28" destOrd="0" presId="urn:microsoft.com/office/officeart/2005/8/layout/default"/>
    <dgm:cxn modelId="{A84FF9F1-0467-4441-8EBB-0146579AD138}" type="presParOf" srcId="{8DF13CBF-C7B8-443F-B63E-C1FD89569C95}" destId="{075E5310-6FDB-4229-93B8-A2D6DCB53998}" srcOrd="29" destOrd="0" presId="urn:microsoft.com/office/officeart/2005/8/layout/default"/>
    <dgm:cxn modelId="{4545335C-FFC0-4265-8EB7-9ACBF5A01979}" type="presParOf" srcId="{8DF13CBF-C7B8-443F-B63E-C1FD89569C95}" destId="{539C4EA2-6607-48F3-9139-8522DA386543}" srcOrd="30" destOrd="0" presId="urn:microsoft.com/office/officeart/2005/8/layout/default"/>
    <dgm:cxn modelId="{EB1615EA-BCD3-4D38-89E1-4990EB72AC69}" type="presParOf" srcId="{8DF13CBF-C7B8-443F-B63E-C1FD89569C95}" destId="{868EA28D-F1AA-4C9C-A041-D85D19EB602F}" srcOrd="31" destOrd="0" presId="urn:microsoft.com/office/officeart/2005/8/layout/default"/>
    <dgm:cxn modelId="{E7A8434E-8679-4F97-9868-76C442AE3307}" type="presParOf" srcId="{8DF13CBF-C7B8-443F-B63E-C1FD89569C95}" destId="{DC9D6B23-4766-4334-9264-8B0778218418}" srcOrd="32" destOrd="0" presId="urn:microsoft.com/office/officeart/2005/8/layout/default"/>
    <dgm:cxn modelId="{F5892228-2EDC-4631-8AB7-9405A4ED0583}" type="presParOf" srcId="{8DF13CBF-C7B8-443F-B63E-C1FD89569C95}" destId="{C5C71F10-1354-4926-A385-94338A3C7481}" srcOrd="33" destOrd="0" presId="urn:microsoft.com/office/officeart/2005/8/layout/default"/>
    <dgm:cxn modelId="{DA85C6DF-FFBD-4622-A9B3-FD6BCBA6DAD5}" type="presParOf" srcId="{8DF13CBF-C7B8-443F-B63E-C1FD89569C95}" destId="{0A3844E1-AC8C-4E71-A5D8-A5EE81758402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C65418-B0A8-495C-A638-498278F8198F}" type="doc">
      <dgm:prSet loTypeId="urn:microsoft.com/office/officeart/2005/8/layout/architecture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9CAB34-7631-4CE0-A83A-9F64FAFDF663}">
      <dgm:prSet phldrT="[Text]" custT="1"/>
      <dgm:spPr/>
      <dgm:t>
        <a:bodyPr/>
        <a:lstStyle/>
        <a:p>
          <a:r>
            <a:rPr lang="en-US" sz="3600" b="1" dirty="0">
              <a:solidFill>
                <a:srgbClr val="0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Blended Learning</a:t>
          </a:r>
          <a:endParaRPr lang="en-US" sz="3600" b="1" dirty="0">
            <a:solidFill>
              <a:srgbClr val="000032"/>
            </a:solidFill>
          </a:endParaRPr>
        </a:p>
      </dgm:t>
    </dgm:pt>
    <dgm:pt modelId="{8ECDDDAE-82C3-4694-AC1A-4A282A7E36B2}" type="parTrans" cxnId="{B9719B12-3B3E-45C8-A7E0-71052503E69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D90B2B43-0134-4765-8AF7-67F455F970E5}" type="sibTrans" cxnId="{B9719B12-3B3E-45C8-A7E0-71052503E69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48251D0F-5DA7-4E10-92D3-6A28FE2B825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solidFill>
                <a:srgbClr val="7030A0"/>
              </a:solidFill>
              <a:effectLst/>
            </a:rPr>
            <a:t>Resources</a:t>
          </a:r>
        </a:p>
      </dgm:t>
    </dgm:pt>
    <dgm:pt modelId="{B3F3AFE4-AD9F-476A-A2A9-EB4556C4EC35}" type="parTrans" cxnId="{E4D87AC9-D8A2-480A-BD72-A8BB6C5B5FED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C2E5B319-EFB8-47C5-8970-79674CB7646D}" type="sibTrans" cxnId="{E4D87AC9-D8A2-480A-BD72-A8BB6C5B5FED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99FBB37A-1AFC-4023-964E-02303C368C8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>
              <a:solidFill>
                <a:srgbClr val="7030A0"/>
              </a:solidFill>
              <a:effectLst/>
            </a:rPr>
            <a:t>Activities</a:t>
          </a:r>
        </a:p>
      </dgm:t>
    </dgm:pt>
    <dgm:pt modelId="{9EDB1597-8911-4998-930E-DCF0E3E475CB}" type="parTrans" cxnId="{2A8040B9-10C5-4308-8932-2E51974F9B5E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6C11388C-69FA-498F-8511-625C5788B430}" type="sibTrans" cxnId="{2A8040B9-10C5-4308-8932-2E51974F9B5E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ACA1D876-37B6-4B28-9B9D-91D7A734B2A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Individualized activities</a:t>
          </a:r>
          <a:endParaRPr lang="en-US" sz="18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A57254-C5CF-4B53-910E-199B07F58775}" type="parTrans" cxnId="{2BDD8E0F-61C8-4CE5-A8A2-CCAB75F0C756}">
      <dgm:prSet/>
      <dgm:spPr/>
      <dgm:t>
        <a:bodyPr/>
        <a:lstStyle/>
        <a:p>
          <a:endParaRPr lang="en-US"/>
        </a:p>
      </dgm:t>
    </dgm:pt>
    <dgm:pt modelId="{8ECFFBD7-A51F-438E-A8BF-867677E43FA2}" type="sibTrans" cxnId="{2BDD8E0F-61C8-4CE5-A8A2-CCAB75F0C756}">
      <dgm:prSet/>
      <dgm:spPr/>
      <dgm:t>
        <a:bodyPr/>
        <a:lstStyle/>
        <a:p>
          <a:endParaRPr lang="en-US"/>
        </a:p>
      </dgm:t>
    </dgm:pt>
    <dgm:pt modelId="{DB712094-12BF-4926-A618-431E94BA2AE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Whole Group with Facilitator</a:t>
          </a:r>
        </a:p>
      </dgm:t>
    </dgm:pt>
    <dgm:pt modelId="{9EFCCA02-8138-420E-A239-97009F8D2BBD}" type="parTrans" cxnId="{9CAD2FF8-F786-4CB3-810C-1160E37845EE}">
      <dgm:prSet/>
      <dgm:spPr/>
      <dgm:t>
        <a:bodyPr/>
        <a:lstStyle/>
        <a:p>
          <a:endParaRPr lang="en-US"/>
        </a:p>
      </dgm:t>
    </dgm:pt>
    <dgm:pt modelId="{A8BD9B41-CF87-4A98-8384-A63CA3B90FA7}" type="sibTrans" cxnId="{9CAD2FF8-F786-4CB3-810C-1160E37845EE}">
      <dgm:prSet/>
      <dgm:spPr/>
      <dgm:t>
        <a:bodyPr/>
        <a:lstStyle/>
        <a:p>
          <a:endParaRPr lang="en-US"/>
        </a:p>
      </dgm:t>
    </dgm:pt>
    <dgm:pt modelId="{22BB032C-92EF-404B-94B8-4DBABF1AC70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Pair</a:t>
          </a:r>
        </a:p>
      </dgm:t>
    </dgm:pt>
    <dgm:pt modelId="{3D68904A-D5B3-4465-BC71-BD5AEF41806E}" type="parTrans" cxnId="{55852546-C6BA-4A3F-8229-A2E3AEDC6F6D}">
      <dgm:prSet/>
      <dgm:spPr/>
      <dgm:t>
        <a:bodyPr/>
        <a:lstStyle/>
        <a:p>
          <a:endParaRPr lang="en-US"/>
        </a:p>
      </dgm:t>
    </dgm:pt>
    <dgm:pt modelId="{C786D2DA-3FFE-4A4C-A43F-04818FD25FB4}" type="sibTrans" cxnId="{55852546-C6BA-4A3F-8229-A2E3AEDC6F6D}">
      <dgm:prSet/>
      <dgm:spPr/>
      <dgm:t>
        <a:bodyPr/>
        <a:lstStyle/>
        <a:p>
          <a:endParaRPr lang="en-US"/>
        </a:p>
      </dgm:t>
    </dgm:pt>
    <dgm:pt modelId="{2A0EDB9A-465E-476F-8E05-B057C33F448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Small groups</a:t>
          </a:r>
        </a:p>
      </dgm:t>
    </dgm:pt>
    <dgm:pt modelId="{5AA66213-8C13-446B-9E05-43DF3EE58E09}" type="parTrans" cxnId="{A1A0DB8A-6E7F-45AD-B4E0-595FCCD00DD6}">
      <dgm:prSet/>
      <dgm:spPr/>
      <dgm:t>
        <a:bodyPr/>
        <a:lstStyle/>
        <a:p>
          <a:endParaRPr lang="en-US"/>
        </a:p>
      </dgm:t>
    </dgm:pt>
    <dgm:pt modelId="{FB2C07D8-0FEF-4416-829F-D205DB4E2EF2}" type="sibTrans" cxnId="{A1A0DB8A-6E7F-45AD-B4E0-595FCCD00DD6}">
      <dgm:prSet/>
      <dgm:spPr/>
      <dgm:t>
        <a:bodyPr/>
        <a:lstStyle/>
        <a:p>
          <a:endParaRPr lang="en-US"/>
        </a:p>
      </dgm:t>
    </dgm:pt>
    <dgm:pt modelId="{AAE8BCC6-8839-485E-8008-4FA749B106CB}" type="pres">
      <dgm:prSet presAssocID="{BBC65418-B0A8-495C-A638-498278F819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74BCB8-83B2-4BD7-AA9B-729478106C31}" type="pres">
      <dgm:prSet presAssocID="{179CAB34-7631-4CE0-A83A-9F64FAFDF663}" presName="vertOne" presStyleCnt="0"/>
      <dgm:spPr/>
    </dgm:pt>
    <dgm:pt modelId="{E66CFCB8-5EB3-433F-BCED-2A63002F8D87}" type="pres">
      <dgm:prSet presAssocID="{179CAB34-7631-4CE0-A83A-9F64FAFDF663}" presName="txOne" presStyleLbl="node0" presStyleIdx="0" presStyleCnt="1" custScaleY="94979" custLinFactNeighborX="935" custLinFactNeighborY="-58230">
        <dgm:presLayoutVars>
          <dgm:chPref val="3"/>
        </dgm:presLayoutVars>
      </dgm:prSet>
      <dgm:spPr/>
    </dgm:pt>
    <dgm:pt modelId="{6ED8B2C4-C87E-4EF4-9E5A-7CF13528FCA5}" type="pres">
      <dgm:prSet presAssocID="{179CAB34-7631-4CE0-A83A-9F64FAFDF663}" presName="parTransOne" presStyleCnt="0"/>
      <dgm:spPr/>
    </dgm:pt>
    <dgm:pt modelId="{B8580551-E385-47A8-AF95-95FE3B37A77F}" type="pres">
      <dgm:prSet presAssocID="{179CAB34-7631-4CE0-A83A-9F64FAFDF663}" presName="horzOne" presStyleCnt="0"/>
      <dgm:spPr/>
    </dgm:pt>
    <dgm:pt modelId="{5E37F5AE-0949-4BD0-973B-9E58FA91C5A1}" type="pres">
      <dgm:prSet presAssocID="{48251D0F-5DA7-4E10-92D3-6A28FE2B825F}" presName="vertTwo" presStyleCnt="0"/>
      <dgm:spPr/>
    </dgm:pt>
    <dgm:pt modelId="{1399EA06-300E-4344-BA8B-89E1D5E5EDA7}" type="pres">
      <dgm:prSet presAssocID="{48251D0F-5DA7-4E10-92D3-6A28FE2B825F}" presName="txTwo" presStyleLbl="node2" presStyleIdx="0" presStyleCnt="2" custScaleY="86545">
        <dgm:presLayoutVars>
          <dgm:chPref val="3"/>
        </dgm:presLayoutVars>
      </dgm:prSet>
      <dgm:spPr/>
    </dgm:pt>
    <dgm:pt modelId="{0D6F9FCB-9074-4D55-A129-64CB2D773A4C}" type="pres">
      <dgm:prSet presAssocID="{48251D0F-5DA7-4E10-92D3-6A28FE2B825F}" presName="horzTwo" presStyleCnt="0"/>
      <dgm:spPr/>
    </dgm:pt>
    <dgm:pt modelId="{ABAF80B1-8CAE-4A12-98DC-2D4062829B51}" type="pres">
      <dgm:prSet presAssocID="{C2E5B319-EFB8-47C5-8970-79674CB7646D}" presName="sibSpaceTwo" presStyleCnt="0"/>
      <dgm:spPr/>
    </dgm:pt>
    <dgm:pt modelId="{ADAC0A34-CFA8-4E32-9290-B4FA9B7B231E}" type="pres">
      <dgm:prSet presAssocID="{99FBB37A-1AFC-4023-964E-02303C368C8C}" presName="vertTwo" presStyleCnt="0"/>
      <dgm:spPr/>
    </dgm:pt>
    <dgm:pt modelId="{36E5196B-B424-4FAF-BF3B-A6A48F8690FC}" type="pres">
      <dgm:prSet presAssocID="{99FBB37A-1AFC-4023-964E-02303C368C8C}" presName="txTwo" presStyleLbl="node2" presStyleIdx="1" presStyleCnt="2" custScaleY="86545">
        <dgm:presLayoutVars>
          <dgm:chPref val="3"/>
        </dgm:presLayoutVars>
      </dgm:prSet>
      <dgm:spPr/>
    </dgm:pt>
    <dgm:pt modelId="{576A64B6-5260-46BD-847D-A159E2DCBEC9}" type="pres">
      <dgm:prSet presAssocID="{99FBB37A-1AFC-4023-964E-02303C368C8C}" presName="parTransTwo" presStyleCnt="0"/>
      <dgm:spPr/>
    </dgm:pt>
    <dgm:pt modelId="{BBC3072B-B394-48C3-89B9-FD3EFE60CEC0}" type="pres">
      <dgm:prSet presAssocID="{99FBB37A-1AFC-4023-964E-02303C368C8C}" presName="horzTwo" presStyleCnt="0"/>
      <dgm:spPr/>
    </dgm:pt>
    <dgm:pt modelId="{CD536EEB-9C8C-41CB-8ECA-7D66389F5047}" type="pres">
      <dgm:prSet presAssocID="{ACA1D876-37B6-4B28-9B9D-91D7A734B2AA}" presName="vertThree" presStyleCnt="0"/>
      <dgm:spPr/>
    </dgm:pt>
    <dgm:pt modelId="{9A0FEC6F-D760-40E0-8AB8-1A0C4CCC6645}" type="pres">
      <dgm:prSet presAssocID="{ACA1D876-37B6-4B28-9B9D-91D7A734B2AA}" presName="txThree" presStyleLbl="node3" presStyleIdx="0" presStyleCnt="4">
        <dgm:presLayoutVars>
          <dgm:chPref val="3"/>
        </dgm:presLayoutVars>
      </dgm:prSet>
      <dgm:spPr/>
    </dgm:pt>
    <dgm:pt modelId="{225E8D5F-F2A6-414D-937F-944E60B4CBC7}" type="pres">
      <dgm:prSet presAssocID="{ACA1D876-37B6-4B28-9B9D-91D7A734B2AA}" presName="horzThree" presStyleCnt="0"/>
      <dgm:spPr/>
    </dgm:pt>
    <dgm:pt modelId="{CB305CD2-EB6E-4B1E-AAC8-63399E0AEBFF}" type="pres">
      <dgm:prSet presAssocID="{8ECFFBD7-A51F-438E-A8BF-867677E43FA2}" presName="sibSpaceThree" presStyleCnt="0"/>
      <dgm:spPr/>
    </dgm:pt>
    <dgm:pt modelId="{D62FFB37-E8A7-4969-9ECB-2E3D605CFD53}" type="pres">
      <dgm:prSet presAssocID="{DB712094-12BF-4926-A618-431E94BA2AE3}" presName="vertThree" presStyleCnt="0"/>
      <dgm:spPr/>
    </dgm:pt>
    <dgm:pt modelId="{53F26947-F91A-4881-9EDE-43E12E3EE7F2}" type="pres">
      <dgm:prSet presAssocID="{DB712094-12BF-4926-A618-431E94BA2AE3}" presName="txThree" presStyleLbl="node3" presStyleIdx="1" presStyleCnt="4">
        <dgm:presLayoutVars>
          <dgm:chPref val="3"/>
        </dgm:presLayoutVars>
      </dgm:prSet>
      <dgm:spPr/>
    </dgm:pt>
    <dgm:pt modelId="{0736D971-0CC1-483B-818B-9FE0D9103A02}" type="pres">
      <dgm:prSet presAssocID="{DB712094-12BF-4926-A618-431E94BA2AE3}" presName="horzThree" presStyleCnt="0"/>
      <dgm:spPr/>
    </dgm:pt>
    <dgm:pt modelId="{22158E1B-8825-4AB0-814B-D5907DAFA67F}" type="pres">
      <dgm:prSet presAssocID="{A8BD9B41-CF87-4A98-8384-A63CA3B90FA7}" presName="sibSpaceThree" presStyleCnt="0"/>
      <dgm:spPr/>
    </dgm:pt>
    <dgm:pt modelId="{FEF8CA8F-617F-4596-B40D-06E234091587}" type="pres">
      <dgm:prSet presAssocID="{22BB032C-92EF-404B-94B8-4DBABF1AC701}" presName="vertThree" presStyleCnt="0"/>
      <dgm:spPr/>
    </dgm:pt>
    <dgm:pt modelId="{FB71CC2D-7A23-4367-929A-721DDE6F32D9}" type="pres">
      <dgm:prSet presAssocID="{22BB032C-92EF-404B-94B8-4DBABF1AC701}" presName="txThree" presStyleLbl="node3" presStyleIdx="2" presStyleCnt="4">
        <dgm:presLayoutVars>
          <dgm:chPref val="3"/>
        </dgm:presLayoutVars>
      </dgm:prSet>
      <dgm:spPr/>
    </dgm:pt>
    <dgm:pt modelId="{76C7B231-7ED7-46BB-AE2D-79E12B4F94DB}" type="pres">
      <dgm:prSet presAssocID="{22BB032C-92EF-404B-94B8-4DBABF1AC701}" presName="horzThree" presStyleCnt="0"/>
      <dgm:spPr/>
    </dgm:pt>
    <dgm:pt modelId="{19339D45-6DC3-4DDD-AFE9-0E1A00510EC9}" type="pres">
      <dgm:prSet presAssocID="{C786D2DA-3FFE-4A4C-A43F-04818FD25FB4}" presName="sibSpaceThree" presStyleCnt="0"/>
      <dgm:spPr/>
    </dgm:pt>
    <dgm:pt modelId="{4BEACB26-3400-4CA8-AC35-59079D3A8D27}" type="pres">
      <dgm:prSet presAssocID="{2A0EDB9A-465E-476F-8E05-B057C33F4484}" presName="vertThree" presStyleCnt="0"/>
      <dgm:spPr/>
    </dgm:pt>
    <dgm:pt modelId="{BD708198-7570-4D9E-AF9C-B0422D472C5B}" type="pres">
      <dgm:prSet presAssocID="{2A0EDB9A-465E-476F-8E05-B057C33F4484}" presName="txThree" presStyleLbl="node3" presStyleIdx="3" presStyleCnt="4">
        <dgm:presLayoutVars>
          <dgm:chPref val="3"/>
        </dgm:presLayoutVars>
      </dgm:prSet>
      <dgm:spPr/>
    </dgm:pt>
    <dgm:pt modelId="{CEE08CF1-9777-4FEB-B213-525675F7D743}" type="pres">
      <dgm:prSet presAssocID="{2A0EDB9A-465E-476F-8E05-B057C33F4484}" presName="horzThree" presStyleCnt="0"/>
      <dgm:spPr/>
    </dgm:pt>
  </dgm:ptLst>
  <dgm:cxnLst>
    <dgm:cxn modelId="{2BDD8E0F-61C8-4CE5-A8A2-CCAB75F0C756}" srcId="{99FBB37A-1AFC-4023-964E-02303C368C8C}" destId="{ACA1D876-37B6-4B28-9B9D-91D7A734B2AA}" srcOrd="0" destOrd="0" parTransId="{7FA57254-C5CF-4B53-910E-199B07F58775}" sibTransId="{8ECFFBD7-A51F-438E-A8BF-867677E43FA2}"/>
    <dgm:cxn modelId="{B9719B12-3B3E-45C8-A7E0-71052503E69C}" srcId="{BBC65418-B0A8-495C-A638-498278F8198F}" destId="{179CAB34-7631-4CE0-A83A-9F64FAFDF663}" srcOrd="0" destOrd="0" parTransId="{8ECDDDAE-82C3-4694-AC1A-4A282A7E36B2}" sibTransId="{D90B2B43-0134-4765-8AF7-67F455F970E5}"/>
    <dgm:cxn modelId="{6C48C619-45AA-428D-881E-B8A263C59675}" type="presOf" srcId="{48251D0F-5DA7-4E10-92D3-6A28FE2B825F}" destId="{1399EA06-300E-4344-BA8B-89E1D5E5EDA7}" srcOrd="0" destOrd="0" presId="urn:microsoft.com/office/officeart/2005/8/layout/architecture"/>
    <dgm:cxn modelId="{64342426-99BB-4E7C-AA34-A9A5297BE4C9}" type="presOf" srcId="{DB712094-12BF-4926-A618-431E94BA2AE3}" destId="{53F26947-F91A-4881-9EDE-43E12E3EE7F2}" srcOrd="0" destOrd="0" presId="urn:microsoft.com/office/officeart/2005/8/layout/architecture"/>
    <dgm:cxn modelId="{83087731-5762-483F-8BD8-AC8F1AA24EBC}" type="presOf" srcId="{ACA1D876-37B6-4B28-9B9D-91D7A734B2AA}" destId="{9A0FEC6F-D760-40E0-8AB8-1A0C4CCC6645}" srcOrd="0" destOrd="0" presId="urn:microsoft.com/office/officeart/2005/8/layout/architecture"/>
    <dgm:cxn modelId="{D9453E5D-502F-4B76-AC6F-B28617D573DF}" type="presOf" srcId="{BBC65418-B0A8-495C-A638-498278F8198F}" destId="{AAE8BCC6-8839-485E-8008-4FA749B106CB}" srcOrd="0" destOrd="0" presId="urn:microsoft.com/office/officeart/2005/8/layout/architecture"/>
    <dgm:cxn modelId="{55852546-C6BA-4A3F-8229-A2E3AEDC6F6D}" srcId="{99FBB37A-1AFC-4023-964E-02303C368C8C}" destId="{22BB032C-92EF-404B-94B8-4DBABF1AC701}" srcOrd="2" destOrd="0" parTransId="{3D68904A-D5B3-4465-BC71-BD5AEF41806E}" sibTransId="{C786D2DA-3FFE-4A4C-A43F-04818FD25FB4}"/>
    <dgm:cxn modelId="{40AD886B-10C7-4DA5-ADFA-AD52A1ECE0B5}" type="presOf" srcId="{2A0EDB9A-465E-476F-8E05-B057C33F4484}" destId="{BD708198-7570-4D9E-AF9C-B0422D472C5B}" srcOrd="0" destOrd="0" presId="urn:microsoft.com/office/officeart/2005/8/layout/architecture"/>
    <dgm:cxn modelId="{A1A0DB8A-6E7F-45AD-B4E0-595FCCD00DD6}" srcId="{99FBB37A-1AFC-4023-964E-02303C368C8C}" destId="{2A0EDB9A-465E-476F-8E05-B057C33F4484}" srcOrd="3" destOrd="0" parTransId="{5AA66213-8C13-446B-9E05-43DF3EE58E09}" sibTransId="{FB2C07D8-0FEF-4416-829F-D205DB4E2EF2}"/>
    <dgm:cxn modelId="{07D05998-9A54-47DE-B9C8-81EF87A52001}" type="presOf" srcId="{22BB032C-92EF-404B-94B8-4DBABF1AC701}" destId="{FB71CC2D-7A23-4367-929A-721DDE6F32D9}" srcOrd="0" destOrd="0" presId="urn:microsoft.com/office/officeart/2005/8/layout/architecture"/>
    <dgm:cxn modelId="{D2465DA6-626F-45B8-9641-5721C9B4BB21}" type="presOf" srcId="{179CAB34-7631-4CE0-A83A-9F64FAFDF663}" destId="{E66CFCB8-5EB3-433F-BCED-2A63002F8D87}" srcOrd="0" destOrd="0" presId="urn:microsoft.com/office/officeart/2005/8/layout/architecture"/>
    <dgm:cxn modelId="{2A8040B9-10C5-4308-8932-2E51974F9B5E}" srcId="{179CAB34-7631-4CE0-A83A-9F64FAFDF663}" destId="{99FBB37A-1AFC-4023-964E-02303C368C8C}" srcOrd="1" destOrd="0" parTransId="{9EDB1597-8911-4998-930E-DCF0E3E475CB}" sibTransId="{6C11388C-69FA-498F-8511-625C5788B430}"/>
    <dgm:cxn modelId="{06351DC7-ACB8-469B-9E70-8A95E42FB70B}" type="presOf" srcId="{99FBB37A-1AFC-4023-964E-02303C368C8C}" destId="{36E5196B-B424-4FAF-BF3B-A6A48F8690FC}" srcOrd="0" destOrd="0" presId="urn:microsoft.com/office/officeart/2005/8/layout/architecture"/>
    <dgm:cxn modelId="{E4D87AC9-D8A2-480A-BD72-A8BB6C5B5FED}" srcId="{179CAB34-7631-4CE0-A83A-9F64FAFDF663}" destId="{48251D0F-5DA7-4E10-92D3-6A28FE2B825F}" srcOrd="0" destOrd="0" parTransId="{B3F3AFE4-AD9F-476A-A2A9-EB4556C4EC35}" sibTransId="{C2E5B319-EFB8-47C5-8970-79674CB7646D}"/>
    <dgm:cxn modelId="{9CAD2FF8-F786-4CB3-810C-1160E37845EE}" srcId="{99FBB37A-1AFC-4023-964E-02303C368C8C}" destId="{DB712094-12BF-4926-A618-431E94BA2AE3}" srcOrd="1" destOrd="0" parTransId="{9EFCCA02-8138-420E-A239-97009F8D2BBD}" sibTransId="{A8BD9B41-CF87-4A98-8384-A63CA3B90FA7}"/>
    <dgm:cxn modelId="{D41DE17E-E6DC-4557-833E-4004F8378488}" type="presParOf" srcId="{AAE8BCC6-8839-485E-8008-4FA749B106CB}" destId="{5B74BCB8-83B2-4BD7-AA9B-729478106C31}" srcOrd="0" destOrd="0" presId="urn:microsoft.com/office/officeart/2005/8/layout/architecture"/>
    <dgm:cxn modelId="{37D6759C-B508-4E16-8544-8A7BCC5FECA2}" type="presParOf" srcId="{5B74BCB8-83B2-4BD7-AA9B-729478106C31}" destId="{E66CFCB8-5EB3-433F-BCED-2A63002F8D87}" srcOrd="0" destOrd="0" presId="urn:microsoft.com/office/officeart/2005/8/layout/architecture"/>
    <dgm:cxn modelId="{F1370852-7AC5-4860-88FC-798263E0FA79}" type="presParOf" srcId="{5B74BCB8-83B2-4BD7-AA9B-729478106C31}" destId="{6ED8B2C4-C87E-4EF4-9E5A-7CF13528FCA5}" srcOrd="1" destOrd="0" presId="urn:microsoft.com/office/officeart/2005/8/layout/architecture"/>
    <dgm:cxn modelId="{17EDBCFF-A5CA-4EC4-BC7A-E7C85162DE49}" type="presParOf" srcId="{5B74BCB8-83B2-4BD7-AA9B-729478106C31}" destId="{B8580551-E385-47A8-AF95-95FE3B37A77F}" srcOrd="2" destOrd="0" presId="urn:microsoft.com/office/officeart/2005/8/layout/architecture"/>
    <dgm:cxn modelId="{40869297-375D-4808-81DF-FCB581E16C22}" type="presParOf" srcId="{B8580551-E385-47A8-AF95-95FE3B37A77F}" destId="{5E37F5AE-0949-4BD0-973B-9E58FA91C5A1}" srcOrd="0" destOrd="0" presId="urn:microsoft.com/office/officeart/2005/8/layout/architecture"/>
    <dgm:cxn modelId="{94BE9479-61A4-426E-870A-21F9E9E459AB}" type="presParOf" srcId="{5E37F5AE-0949-4BD0-973B-9E58FA91C5A1}" destId="{1399EA06-300E-4344-BA8B-89E1D5E5EDA7}" srcOrd="0" destOrd="0" presId="urn:microsoft.com/office/officeart/2005/8/layout/architecture"/>
    <dgm:cxn modelId="{5364A959-1ACE-4A3A-A43A-73FB1F3B3F0D}" type="presParOf" srcId="{5E37F5AE-0949-4BD0-973B-9E58FA91C5A1}" destId="{0D6F9FCB-9074-4D55-A129-64CB2D773A4C}" srcOrd="1" destOrd="0" presId="urn:microsoft.com/office/officeart/2005/8/layout/architecture"/>
    <dgm:cxn modelId="{AB5B860D-EFD8-488F-BB9E-9F931755E6B5}" type="presParOf" srcId="{B8580551-E385-47A8-AF95-95FE3B37A77F}" destId="{ABAF80B1-8CAE-4A12-98DC-2D4062829B51}" srcOrd="1" destOrd="0" presId="urn:microsoft.com/office/officeart/2005/8/layout/architecture"/>
    <dgm:cxn modelId="{07D3A1D2-9A9F-4916-9B93-732A479DB8A5}" type="presParOf" srcId="{B8580551-E385-47A8-AF95-95FE3B37A77F}" destId="{ADAC0A34-CFA8-4E32-9290-B4FA9B7B231E}" srcOrd="2" destOrd="0" presId="urn:microsoft.com/office/officeart/2005/8/layout/architecture"/>
    <dgm:cxn modelId="{589AC927-C343-4758-9A39-0B83C42F11F9}" type="presParOf" srcId="{ADAC0A34-CFA8-4E32-9290-B4FA9B7B231E}" destId="{36E5196B-B424-4FAF-BF3B-A6A48F8690FC}" srcOrd="0" destOrd="0" presId="urn:microsoft.com/office/officeart/2005/8/layout/architecture"/>
    <dgm:cxn modelId="{CC421A0B-ED9D-4CCD-A6E5-33C7ABAA52F0}" type="presParOf" srcId="{ADAC0A34-CFA8-4E32-9290-B4FA9B7B231E}" destId="{576A64B6-5260-46BD-847D-A159E2DCBEC9}" srcOrd="1" destOrd="0" presId="urn:microsoft.com/office/officeart/2005/8/layout/architecture"/>
    <dgm:cxn modelId="{7FDB0D46-0075-4C6F-A00B-FBEC22753C50}" type="presParOf" srcId="{ADAC0A34-CFA8-4E32-9290-B4FA9B7B231E}" destId="{BBC3072B-B394-48C3-89B9-FD3EFE60CEC0}" srcOrd="2" destOrd="0" presId="urn:microsoft.com/office/officeart/2005/8/layout/architecture"/>
    <dgm:cxn modelId="{6EDAE16B-1ECA-46E9-AFEE-B3C6920E92BC}" type="presParOf" srcId="{BBC3072B-B394-48C3-89B9-FD3EFE60CEC0}" destId="{CD536EEB-9C8C-41CB-8ECA-7D66389F5047}" srcOrd="0" destOrd="0" presId="urn:microsoft.com/office/officeart/2005/8/layout/architecture"/>
    <dgm:cxn modelId="{ED94F503-C547-4670-A4AB-398D531F865A}" type="presParOf" srcId="{CD536EEB-9C8C-41CB-8ECA-7D66389F5047}" destId="{9A0FEC6F-D760-40E0-8AB8-1A0C4CCC6645}" srcOrd="0" destOrd="0" presId="urn:microsoft.com/office/officeart/2005/8/layout/architecture"/>
    <dgm:cxn modelId="{6BAC242A-290B-4FC2-A2D9-E3B6F8D58CE8}" type="presParOf" srcId="{CD536EEB-9C8C-41CB-8ECA-7D66389F5047}" destId="{225E8D5F-F2A6-414D-937F-944E60B4CBC7}" srcOrd="1" destOrd="0" presId="urn:microsoft.com/office/officeart/2005/8/layout/architecture"/>
    <dgm:cxn modelId="{9F426E70-69B0-4248-B14C-E7C77B1A1B54}" type="presParOf" srcId="{BBC3072B-B394-48C3-89B9-FD3EFE60CEC0}" destId="{CB305CD2-EB6E-4B1E-AAC8-63399E0AEBFF}" srcOrd="1" destOrd="0" presId="urn:microsoft.com/office/officeart/2005/8/layout/architecture"/>
    <dgm:cxn modelId="{47F14624-C8EF-4A6B-88C5-476039F4A659}" type="presParOf" srcId="{BBC3072B-B394-48C3-89B9-FD3EFE60CEC0}" destId="{D62FFB37-E8A7-4969-9ECB-2E3D605CFD53}" srcOrd="2" destOrd="0" presId="urn:microsoft.com/office/officeart/2005/8/layout/architecture"/>
    <dgm:cxn modelId="{086565CB-08C2-4B56-A9AC-5CBD07E5357D}" type="presParOf" srcId="{D62FFB37-E8A7-4969-9ECB-2E3D605CFD53}" destId="{53F26947-F91A-4881-9EDE-43E12E3EE7F2}" srcOrd="0" destOrd="0" presId="urn:microsoft.com/office/officeart/2005/8/layout/architecture"/>
    <dgm:cxn modelId="{9046150A-37A4-432D-87EF-FB3723A4CE54}" type="presParOf" srcId="{D62FFB37-E8A7-4969-9ECB-2E3D605CFD53}" destId="{0736D971-0CC1-483B-818B-9FE0D9103A02}" srcOrd="1" destOrd="0" presId="urn:microsoft.com/office/officeart/2005/8/layout/architecture"/>
    <dgm:cxn modelId="{4ED1A9E0-0402-4266-B62D-DAB7F700AFC7}" type="presParOf" srcId="{BBC3072B-B394-48C3-89B9-FD3EFE60CEC0}" destId="{22158E1B-8825-4AB0-814B-D5907DAFA67F}" srcOrd="3" destOrd="0" presId="urn:microsoft.com/office/officeart/2005/8/layout/architecture"/>
    <dgm:cxn modelId="{BE003B94-55E4-4194-A36B-656F2C639477}" type="presParOf" srcId="{BBC3072B-B394-48C3-89B9-FD3EFE60CEC0}" destId="{FEF8CA8F-617F-4596-B40D-06E234091587}" srcOrd="4" destOrd="0" presId="urn:microsoft.com/office/officeart/2005/8/layout/architecture"/>
    <dgm:cxn modelId="{E23F1326-9492-47E4-88B2-2D55C8E3D35A}" type="presParOf" srcId="{FEF8CA8F-617F-4596-B40D-06E234091587}" destId="{FB71CC2D-7A23-4367-929A-721DDE6F32D9}" srcOrd="0" destOrd="0" presId="urn:microsoft.com/office/officeart/2005/8/layout/architecture"/>
    <dgm:cxn modelId="{D837D395-65A0-44A2-8D27-67C5CABCC070}" type="presParOf" srcId="{FEF8CA8F-617F-4596-B40D-06E234091587}" destId="{76C7B231-7ED7-46BB-AE2D-79E12B4F94DB}" srcOrd="1" destOrd="0" presId="urn:microsoft.com/office/officeart/2005/8/layout/architecture"/>
    <dgm:cxn modelId="{B4825BDD-8D6A-4D55-86F6-95460A15C28F}" type="presParOf" srcId="{BBC3072B-B394-48C3-89B9-FD3EFE60CEC0}" destId="{19339D45-6DC3-4DDD-AFE9-0E1A00510EC9}" srcOrd="5" destOrd="0" presId="urn:microsoft.com/office/officeart/2005/8/layout/architecture"/>
    <dgm:cxn modelId="{A1D1AEE0-73E3-4E67-AC02-7DAA49BE6496}" type="presParOf" srcId="{BBC3072B-B394-48C3-89B9-FD3EFE60CEC0}" destId="{4BEACB26-3400-4CA8-AC35-59079D3A8D27}" srcOrd="6" destOrd="0" presId="urn:microsoft.com/office/officeart/2005/8/layout/architecture"/>
    <dgm:cxn modelId="{105BFAD9-E1B7-4FD0-96E5-E847A79FCE2D}" type="presParOf" srcId="{4BEACB26-3400-4CA8-AC35-59079D3A8D27}" destId="{BD708198-7570-4D9E-AF9C-B0422D472C5B}" srcOrd="0" destOrd="0" presId="urn:microsoft.com/office/officeart/2005/8/layout/architecture"/>
    <dgm:cxn modelId="{65BF6EAD-65E7-4100-B32B-47BF06011C89}" type="presParOf" srcId="{4BEACB26-3400-4CA8-AC35-59079D3A8D27}" destId="{CEE08CF1-9777-4FEB-B213-525675F7D743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815F85-EB02-4C6B-BCEE-55492175588C}" type="doc">
      <dgm:prSet loTypeId="urn:microsoft.com/office/officeart/2005/8/layout/default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5F5654E-54A3-42DA-8368-76F068B4151B}">
      <dgm:prSet phldrT="[Text]" custT="1"/>
      <dgm:spPr/>
      <dgm:t>
        <a:bodyPr/>
        <a:lstStyle/>
        <a:p>
          <a:r>
            <a:rPr lang="en-US" sz="2000" b="0" dirty="0"/>
            <a:t>Discussion</a:t>
          </a:r>
        </a:p>
      </dgm:t>
    </dgm:pt>
    <dgm:pt modelId="{76384ECD-B880-4A39-8120-BDEDEBDA65DE}" type="parTrans" cxnId="{02DB6458-F54D-4A90-9857-507FEDC0C32A}">
      <dgm:prSet/>
      <dgm:spPr/>
      <dgm:t>
        <a:bodyPr/>
        <a:lstStyle/>
        <a:p>
          <a:endParaRPr lang="en-US" sz="2000"/>
        </a:p>
      </dgm:t>
    </dgm:pt>
    <dgm:pt modelId="{89364AE8-4D5C-4BC0-86CE-B2873001FFF4}" type="sibTrans" cxnId="{02DB6458-F54D-4A90-9857-507FEDC0C32A}">
      <dgm:prSet/>
      <dgm:spPr/>
      <dgm:t>
        <a:bodyPr/>
        <a:lstStyle/>
        <a:p>
          <a:endParaRPr lang="en-US" sz="2000"/>
        </a:p>
      </dgm:t>
    </dgm:pt>
    <dgm:pt modelId="{EFF7F7C0-80FF-4E16-B80D-F717C222B353}">
      <dgm:prSet phldrT="[Text]" custT="1"/>
      <dgm:spPr/>
      <dgm:t>
        <a:bodyPr/>
        <a:lstStyle/>
        <a:p>
          <a:r>
            <a:rPr lang="en-US" sz="2000" b="0" dirty="0"/>
            <a:t>Query-solving</a:t>
          </a:r>
        </a:p>
      </dgm:t>
    </dgm:pt>
    <dgm:pt modelId="{68A59F8A-7957-42AA-90CF-7C7D2BDA4FE0}" type="parTrans" cxnId="{9BFCAA04-2FA8-4BAB-B359-517B69483339}">
      <dgm:prSet/>
      <dgm:spPr/>
      <dgm:t>
        <a:bodyPr/>
        <a:lstStyle/>
        <a:p>
          <a:endParaRPr lang="en-US" sz="2000"/>
        </a:p>
      </dgm:t>
    </dgm:pt>
    <dgm:pt modelId="{E3048514-D488-4FEB-BE9E-90C4166E0E14}" type="sibTrans" cxnId="{9BFCAA04-2FA8-4BAB-B359-517B69483339}">
      <dgm:prSet/>
      <dgm:spPr/>
      <dgm:t>
        <a:bodyPr/>
        <a:lstStyle/>
        <a:p>
          <a:endParaRPr lang="en-US" sz="2000"/>
        </a:p>
      </dgm:t>
    </dgm:pt>
    <dgm:pt modelId="{35D67F6B-F524-4DD6-A843-1358E14BDA6E}">
      <dgm:prSet phldrT="[Text]" custT="1"/>
      <dgm:spPr/>
      <dgm:t>
        <a:bodyPr/>
        <a:lstStyle/>
        <a:p>
          <a:r>
            <a:rPr lang="en-US" sz="2000" b="0" dirty="0"/>
            <a:t>Group-work</a:t>
          </a:r>
        </a:p>
      </dgm:t>
    </dgm:pt>
    <dgm:pt modelId="{FFF39C1A-C81E-4E01-BFE6-685EB26FE169}" type="parTrans" cxnId="{EBCC9744-74E0-4794-8823-8D9685CF8408}">
      <dgm:prSet/>
      <dgm:spPr/>
      <dgm:t>
        <a:bodyPr/>
        <a:lstStyle/>
        <a:p>
          <a:endParaRPr lang="en-US" sz="2000"/>
        </a:p>
      </dgm:t>
    </dgm:pt>
    <dgm:pt modelId="{2F3168A4-A634-4A3C-8D0A-3DE3B949CC54}" type="sibTrans" cxnId="{EBCC9744-74E0-4794-8823-8D9685CF8408}">
      <dgm:prSet/>
      <dgm:spPr/>
      <dgm:t>
        <a:bodyPr/>
        <a:lstStyle/>
        <a:p>
          <a:endParaRPr lang="en-US" sz="2000"/>
        </a:p>
      </dgm:t>
    </dgm:pt>
    <dgm:pt modelId="{4A37BA3B-EAA8-4BFF-82C7-B45501E7CA94}">
      <dgm:prSet phldrT="[Text]" custT="1"/>
      <dgm:spPr/>
      <dgm:t>
        <a:bodyPr/>
        <a:lstStyle/>
        <a:p>
          <a:r>
            <a:rPr lang="en-US" sz="2000" b="0" dirty="0"/>
            <a:t>Collaboration (e.g. Concept-Mapping, Blogging)</a:t>
          </a:r>
        </a:p>
      </dgm:t>
    </dgm:pt>
    <dgm:pt modelId="{539DE443-8554-4F12-9E50-4C6924FF06ED}" type="parTrans" cxnId="{79206DC7-1572-4D67-8EF3-B3B99D703441}">
      <dgm:prSet/>
      <dgm:spPr/>
      <dgm:t>
        <a:bodyPr/>
        <a:lstStyle/>
        <a:p>
          <a:endParaRPr lang="en-US" sz="2000"/>
        </a:p>
      </dgm:t>
    </dgm:pt>
    <dgm:pt modelId="{B0C74554-F4A9-468C-8EEC-BB6C2DACFFD9}" type="sibTrans" cxnId="{79206DC7-1572-4D67-8EF3-B3B99D703441}">
      <dgm:prSet/>
      <dgm:spPr/>
      <dgm:t>
        <a:bodyPr/>
        <a:lstStyle/>
        <a:p>
          <a:endParaRPr lang="en-US" sz="2000"/>
        </a:p>
      </dgm:t>
    </dgm:pt>
    <dgm:pt modelId="{9A315E28-7FCE-4F92-9730-D3A9B71480CC}">
      <dgm:prSet phldrT="[Text]" custT="1"/>
      <dgm:spPr/>
      <dgm:t>
        <a:bodyPr/>
        <a:lstStyle/>
        <a:p>
          <a:r>
            <a:rPr lang="en-US" sz="2000" b="0" dirty="0"/>
            <a:t>Cooperative Learning Strategies</a:t>
          </a:r>
        </a:p>
      </dgm:t>
    </dgm:pt>
    <dgm:pt modelId="{9F0AA0A5-BC85-481C-B13A-B4DD6BD9CEAD}" type="parTrans" cxnId="{570DB10F-36EA-425E-8C61-5BB3EEECBF9C}">
      <dgm:prSet/>
      <dgm:spPr/>
      <dgm:t>
        <a:bodyPr/>
        <a:lstStyle/>
        <a:p>
          <a:endParaRPr lang="en-US" sz="2000"/>
        </a:p>
      </dgm:t>
    </dgm:pt>
    <dgm:pt modelId="{25B53E12-8224-4CAD-8AE1-06F15403D79A}" type="sibTrans" cxnId="{570DB10F-36EA-425E-8C61-5BB3EEECBF9C}">
      <dgm:prSet/>
      <dgm:spPr/>
      <dgm:t>
        <a:bodyPr/>
        <a:lstStyle/>
        <a:p>
          <a:endParaRPr lang="en-US" sz="2000"/>
        </a:p>
      </dgm:t>
    </dgm:pt>
    <dgm:pt modelId="{AC316056-1749-4621-83BC-34B21023D755}">
      <dgm:prSet phldrT="[Text]" custT="1"/>
      <dgm:spPr/>
      <dgm:t>
        <a:bodyPr/>
        <a:lstStyle/>
        <a:p>
          <a:r>
            <a:rPr lang="en-US" sz="2000" b="0" dirty="0"/>
            <a:t>Co-creation</a:t>
          </a:r>
        </a:p>
      </dgm:t>
    </dgm:pt>
    <dgm:pt modelId="{3B6F7CBC-1FF0-45C3-81F9-5D8D4791409A}" type="parTrans" cxnId="{F7AFA61E-EAD0-46C6-B98E-9F2E3D7347C5}">
      <dgm:prSet/>
      <dgm:spPr/>
      <dgm:t>
        <a:bodyPr/>
        <a:lstStyle/>
        <a:p>
          <a:endParaRPr lang="en-US" sz="2000"/>
        </a:p>
      </dgm:t>
    </dgm:pt>
    <dgm:pt modelId="{62DEBE8D-7FE4-43CB-BEA9-5991EF877533}" type="sibTrans" cxnId="{F7AFA61E-EAD0-46C6-B98E-9F2E3D7347C5}">
      <dgm:prSet/>
      <dgm:spPr/>
      <dgm:t>
        <a:bodyPr/>
        <a:lstStyle/>
        <a:p>
          <a:endParaRPr lang="en-US" sz="2000"/>
        </a:p>
      </dgm:t>
    </dgm:pt>
    <dgm:pt modelId="{1BD84BC6-7A4D-41E2-B026-47D6AD8F2BAD}">
      <dgm:prSet phldrT="[Text]" custT="1"/>
      <dgm:spPr/>
      <dgm:t>
        <a:bodyPr/>
        <a:lstStyle/>
        <a:p>
          <a:r>
            <a:rPr lang="en-US" sz="2000" b="0" dirty="0"/>
            <a:t>Experiment/ Simulation</a:t>
          </a:r>
        </a:p>
      </dgm:t>
    </dgm:pt>
    <dgm:pt modelId="{08478DBE-944C-4884-A226-91F93252D01B}" type="parTrans" cxnId="{9CB94765-014C-4E91-A2D3-51974F39A896}">
      <dgm:prSet/>
      <dgm:spPr/>
      <dgm:t>
        <a:bodyPr/>
        <a:lstStyle/>
        <a:p>
          <a:endParaRPr lang="en-US" sz="2000"/>
        </a:p>
      </dgm:t>
    </dgm:pt>
    <dgm:pt modelId="{C795616A-FC02-4AE1-A1E6-F0F5A8DD74A6}" type="sibTrans" cxnId="{9CB94765-014C-4E91-A2D3-51974F39A896}">
      <dgm:prSet/>
      <dgm:spPr/>
      <dgm:t>
        <a:bodyPr/>
        <a:lstStyle/>
        <a:p>
          <a:endParaRPr lang="en-US" sz="2000"/>
        </a:p>
      </dgm:t>
    </dgm:pt>
    <dgm:pt modelId="{00948654-F1C0-475F-B423-1140E4027FEE}">
      <dgm:prSet phldrT="[Text]" custT="1"/>
      <dgm:spPr/>
      <dgm:t>
        <a:bodyPr/>
        <a:lstStyle/>
        <a:p>
          <a:r>
            <a:rPr lang="en-US" sz="2000" b="0" dirty="0"/>
            <a:t>Exploration</a:t>
          </a:r>
        </a:p>
      </dgm:t>
    </dgm:pt>
    <dgm:pt modelId="{DEF338A2-3CAB-4798-A4E6-7E0F8AA82EC9}" type="parTrans" cxnId="{E2ACB3C2-B57D-44BD-9C28-4C18C734936C}">
      <dgm:prSet/>
      <dgm:spPr/>
      <dgm:t>
        <a:bodyPr/>
        <a:lstStyle/>
        <a:p>
          <a:endParaRPr lang="en-US" sz="2000"/>
        </a:p>
      </dgm:t>
    </dgm:pt>
    <dgm:pt modelId="{65AB8E16-A7F6-4665-8B05-C2397DB17506}" type="sibTrans" cxnId="{E2ACB3C2-B57D-44BD-9C28-4C18C734936C}">
      <dgm:prSet/>
      <dgm:spPr/>
      <dgm:t>
        <a:bodyPr/>
        <a:lstStyle/>
        <a:p>
          <a:endParaRPr lang="en-US" sz="2000"/>
        </a:p>
      </dgm:t>
    </dgm:pt>
    <dgm:pt modelId="{17CB17A7-43F9-4DFF-B62A-76292C4E1803}">
      <dgm:prSet phldrT="[Text]" custT="1"/>
      <dgm:spPr/>
      <dgm:t>
        <a:bodyPr/>
        <a:lstStyle/>
        <a:p>
          <a:r>
            <a:rPr lang="en-US" sz="2000" b="0" dirty="0"/>
            <a:t>Field-work</a:t>
          </a:r>
        </a:p>
      </dgm:t>
    </dgm:pt>
    <dgm:pt modelId="{4E4115CC-2B3E-4527-BD5F-B13E928BE5BB}" type="parTrans" cxnId="{63C51040-FA30-4EAA-94F2-A1A50DFAF58D}">
      <dgm:prSet/>
      <dgm:spPr/>
      <dgm:t>
        <a:bodyPr/>
        <a:lstStyle/>
        <a:p>
          <a:endParaRPr lang="en-US" sz="2000"/>
        </a:p>
      </dgm:t>
    </dgm:pt>
    <dgm:pt modelId="{1704E683-C64D-4A3A-9A3A-CD2D0E96AF3B}" type="sibTrans" cxnId="{63C51040-FA30-4EAA-94F2-A1A50DFAF58D}">
      <dgm:prSet/>
      <dgm:spPr/>
      <dgm:t>
        <a:bodyPr/>
        <a:lstStyle/>
        <a:p>
          <a:endParaRPr lang="en-US" sz="2000"/>
        </a:p>
      </dgm:t>
    </dgm:pt>
    <dgm:pt modelId="{D1843964-93A5-4CB9-AC15-27F620A056AA}">
      <dgm:prSet phldrT="[Text]" custT="1"/>
      <dgm:spPr/>
      <dgm:t>
        <a:bodyPr/>
        <a:lstStyle/>
        <a:p>
          <a:r>
            <a:rPr lang="en-US" sz="2000" b="0" dirty="0"/>
            <a:t>Makerspaces</a:t>
          </a:r>
        </a:p>
      </dgm:t>
    </dgm:pt>
    <dgm:pt modelId="{2542A762-95C0-45F8-9612-406567B7DAF5}" type="parTrans" cxnId="{BD26930C-BB64-4211-95BC-E48C599956CD}">
      <dgm:prSet/>
      <dgm:spPr/>
      <dgm:t>
        <a:bodyPr/>
        <a:lstStyle/>
        <a:p>
          <a:endParaRPr lang="en-US" sz="2000"/>
        </a:p>
      </dgm:t>
    </dgm:pt>
    <dgm:pt modelId="{C5575119-32B6-4B6E-B128-719A3798AC56}" type="sibTrans" cxnId="{BD26930C-BB64-4211-95BC-E48C599956CD}">
      <dgm:prSet/>
      <dgm:spPr/>
      <dgm:t>
        <a:bodyPr/>
        <a:lstStyle/>
        <a:p>
          <a:endParaRPr lang="en-US" sz="2000"/>
        </a:p>
      </dgm:t>
    </dgm:pt>
    <dgm:pt modelId="{01EC8D3F-937C-4F25-9450-1E827EAB8F76}">
      <dgm:prSet phldrT="[Text]" custT="1"/>
      <dgm:spPr/>
      <dgm:t>
        <a:bodyPr/>
        <a:lstStyle/>
        <a:p>
          <a:r>
            <a:rPr lang="en-US" sz="2000" b="0" dirty="0"/>
            <a:t>Game</a:t>
          </a:r>
        </a:p>
      </dgm:t>
    </dgm:pt>
    <dgm:pt modelId="{A1A8A2EE-CF79-444B-A51A-2B4253D641B6}" type="parTrans" cxnId="{60B2ED11-1A22-4D92-8049-C3D1EA780BCB}">
      <dgm:prSet/>
      <dgm:spPr/>
      <dgm:t>
        <a:bodyPr/>
        <a:lstStyle/>
        <a:p>
          <a:endParaRPr lang="en-US" sz="2000"/>
        </a:p>
      </dgm:t>
    </dgm:pt>
    <dgm:pt modelId="{07E2AB9D-C0CD-435C-8198-4A9874E30BB8}" type="sibTrans" cxnId="{60B2ED11-1A22-4D92-8049-C3D1EA780BCB}">
      <dgm:prSet/>
      <dgm:spPr/>
      <dgm:t>
        <a:bodyPr/>
        <a:lstStyle/>
        <a:p>
          <a:endParaRPr lang="en-US" sz="2000"/>
        </a:p>
      </dgm:t>
    </dgm:pt>
    <dgm:pt modelId="{258096B6-2CCC-4075-B76E-3988B6B0704B}">
      <dgm:prSet phldrT="[Text]" custT="1"/>
      <dgm:spPr/>
      <dgm:t>
        <a:bodyPr/>
        <a:lstStyle/>
        <a:p>
          <a:r>
            <a:rPr lang="en-US" sz="2000" b="0"/>
            <a:t>Problem-Solving</a:t>
          </a:r>
          <a:endParaRPr lang="en-US" sz="2000" b="0" dirty="0"/>
        </a:p>
      </dgm:t>
    </dgm:pt>
    <dgm:pt modelId="{7925C225-C6A0-4B9A-8379-1FB3EC35B7C4}" type="parTrans" cxnId="{8F85CA84-D926-4435-A3CF-C834236195DE}">
      <dgm:prSet/>
      <dgm:spPr/>
      <dgm:t>
        <a:bodyPr/>
        <a:lstStyle/>
        <a:p>
          <a:endParaRPr lang="en-US" sz="2000"/>
        </a:p>
      </dgm:t>
    </dgm:pt>
    <dgm:pt modelId="{51E8C0F7-91BE-4B8C-803A-661F82E84723}" type="sibTrans" cxnId="{8F85CA84-D926-4435-A3CF-C834236195DE}">
      <dgm:prSet/>
      <dgm:spPr/>
      <dgm:t>
        <a:bodyPr/>
        <a:lstStyle/>
        <a:p>
          <a:endParaRPr lang="en-US" sz="2000"/>
        </a:p>
      </dgm:t>
    </dgm:pt>
    <dgm:pt modelId="{B87B92CC-86AB-45EA-8A4C-F04394A80915}">
      <dgm:prSet phldrT="[Text]" custT="1"/>
      <dgm:spPr/>
      <dgm:t>
        <a:bodyPr/>
        <a:lstStyle/>
        <a:p>
          <a:r>
            <a:rPr lang="en-US" sz="2000" b="0" dirty="0"/>
            <a:t>Survey</a:t>
          </a:r>
        </a:p>
      </dgm:t>
    </dgm:pt>
    <dgm:pt modelId="{DCF6662D-8A52-4FEC-836C-FDE302E65A05}" type="parTrans" cxnId="{A711959D-4141-4386-AB4D-24CFEBF73E38}">
      <dgm:prSet/>
      <dgm:spPr/>
      <dgm:t>
        <a:bodyPr/>
        <a:lstStyle/>
        <a:p>
          <a:endParaRPr lang="en-US"/>
        </a:p>
      </dgm:t>
    </dgm:pt>
    <dgm:pt modelId="{02B95688-B32B-41F5-98DC-63DFA412EA80}" type="sibTrans" cxnId="{A711959D-4141-4386-AB4D-24CFEBF73E38}">
      <dgm:prSet/>
      <dgm:spPr/>
      <dgm:t>
        <a:bodyPr/>
        <a:lstStyle/>
        <a:p>
          <a:endParaRPr lang="en-US"/>
        </a:p>
      </dgm:t>
    </dgm:pt>
    <dgm:pt modelId="{B207CD92-DE0D-40FD-BE75-DF951B3823C4}">
      <dgm:prSet phldrT="[Text]" custT="1"/>
      <dgm:spPr/>
      <dgm:t>
        <a:bodyPr/>
        <a:lstStyle/>
        <a:p>
          <a:r>
            <a:rPr lang="en-US" sz="2000" b="0" dirty="0"/>
            <a:t>Community engagement</a:t>
          </a:r>
        </a:p>
      </dgm:t>
    </dgm:pt>
    <dgm:pt modelId="{FDF4B2F1-4E4F-4850-B091-70D47B5AC9FD}" type="parTrans" cxnId="{6E55B8B3-7D9D-4867-A316-CC61592375F1}">
      <dgm:prSet/>
      <dgm:spPr/>
      <dgm:t>
        <a:bodyPr/>
        <a:lstStyle/>
        <a:p>
          <a:endParaRPr lang="en-US"/>
        </a:p>
      </dgm:t>
    </dgm:pt>
    <dgm:pt modelId="{3388C0BC-6CD7-41C0-94ED-99FFCC955E66}" type="sibTrans" cxnId="{6E55B8B3-7D9D-4867-A316-CC61592375F1}">
      <dgm:prSet/>
      <dgm:spPr/>
      <dgm:t>
        <a:bodyPr/>
        <a:lstStyle/>
        <a:p>
          <a:endParaRPr lang="en-US"/>
        </a:p>
      </dgm:t>
    </dgm:pt>
    <dgm:pt modelId="{5EF7CEFF-C8F9-4FEF-9BBD-01C0DF9F6795}">
      <dgm:prSet phldrT="[Text]" custT="1"/>
      <dgm:spPr/>
      <dgm:t>
        <a:bodyPr/>
        <a:lstStyle/>
        <a:p>
          <a:r>
            <a:rPr lang="en-US" sz="2000" b="0" dirty="0"/>
            <a:t>Simulation</a:t>
          </a:r>
        </a:p>
      </dgm:t>
    </dgm:pt>
    <dgm:pt modelId="{A45E5184-7389-4EBA-A55A-3D2D480D6BEC}" type="parTrans" cxnId="{ABB7E568-9B62-4852-8216-7C25A2174DD6}">
      <dgm:prSet/>
      <dgm:spPr/>
      <dgm:t>
        <a:bodyPr/>
        <a:lstStyle/>
        <a:p>
          <a:endParaRPr lang="en-US"/>
        </a:p>
      </dgm:t>
    </dgm:pt>
    <dgm:pt modelId="{691C59CD-9BE0-4431-B40C-1F270004A29D}" type="sibTrans" cxnId="{ABB7E568-9B62-4852-8216-7C25A2174DD6}">
      <dgm:prSet/>
      <dgm:spPr/>
      <dgm:t>
        <a:bodyPr/>
        <a:lstStyle/>
        <a:p>
          <a:endParaRPr lang="en-US"/>
        </a:p>
      </dgm:t>
    </dgm:pt>
    <dgm:pt modelId="{8DF13CBF-C7B8-443F-B63E-C1FD89569C95}" type="pres">
      <dgm:prSet presAssocID="{57815F85-EB02-4C6B-BCEE-55492175588C}" presName="diagram" presStyleCnt="0">
        <dgm:presLayoutVars>
          <dgm:dir/>
          <dgm:resizeHandles val="exact"/>
        </dgm:presLayoutVars>
      </dgm:prSet>
      <dgm:spPr/>
    </dgm:pt>
    <dgm:pt modelId="{B7BF7709-99EB-4810-AFE0-8F6EF8D8C416}" type="pres">
      <dgm:prSet presAssocID="{55F5654E-54A3-42DA-8368-76F068B4151B}" presName="node" presStyleLbl="node1" presStyleIdx="0" presStyleCnt="15">
        <dgm:presLayoutVars>
          <dgm:bulletEnabled val="1"/>
        </dgm:presLayoutVars>
      </dgm:prSet>
      <dgm:spPr/>
    </dgm:pt>
    <dgm:pt modelId="{E1CB3120-DA80-4408-A397-6205D028DD44}" type="pres">
      <dgm:prSet presAssocID="{89364AE8-4D5C-4BC0-86CE-B2873001FFF4}" presName="sibTrans" presStyleCnt="0"/>
      <dgm:spPr/>
    </dgm:pt>
    <dgm:pt modelId="{EC022984-D378-4EA9-A558-C82A0D279C1B}" type="pres">
      <dgm:prSet presAssocID="{EFF7F7C0-80FF-4E16-B80D-F717C222B353}" presName="node" presStyleLbl="node1" presStyleIdx="1" presStyleCnt="15">
        <dgm:presLayoutVars>
          <dgm:bulletEnabled val="1"/>
        </dgm:presLayoutVars>
      </dgm:prSet>
      <dgm:spPr/>
    </dgm:pt>
    <dgm:pt modelId="{312CF338-6D0E-4862-BEAE-87AF0FC78291}" type="pres">
      <dgm:prSet presAssocID="{E3048514-D488-4FEB-BE9E-90C4166E0E14}" presName="sibTrans" presStyleCnt="0"/>
      <dgm:spPr/>
    </dgm:pt>
    <dgm:pt modelId="{0FA2806E-09C4-4FD7-94D4-26C058E3F5FC}" type="pres">
      <dgm:prSet presAssocID="{35D67F6B-F524-4DD6-A843-1358E14BDA6E}" presName="node" presStyleLbl="node1" presStyleIdx="2" presStyleCnt="15">
        <dgm:presLayoutVars>
          <dgm:bulletEnabled val="1"/>
        </dgm:presLayoutVars>
      </dgm:prSet>
      <dgm:spPr/>
    </dgm:pt>
    <dgm:pt modelId="{A843C7FC-0710-4810-BE58-ABEF9C3365DA}" type="pres">
      <dgm:prSet presAssocID="{2F3168A4-A634-4A3C-8D0A-3DE3B949CC54}" presName="sibTrans" presStyleCnt="0"/>
      <dgm:spPr/>
    </dgm:pt>
    <dgm:pt modelId="{E57418E4-CED2-4458-BBA2-4B616FBB6A76}" type="pres">
      <dgm:prSet presAssocID="{4A37BA3B-EAA8-4BFF-82C7-B45501E7CA94}" presName="node" presStyleLbl="node1" presStyleIdx="3" presStyleCnt="15">
        <dgm:presLayoutVars>
          <dgm:bulletEnabled val="1"/>
        </dgm:presLayoutVars>
      </dgm:prSet>
      <dgm:spPr/>
    </dgm:pt>
    <dgm:pt modelId="{D27C6574-616C-4A72-B036-99E765C73C9A}" type="pres">
      <dgm:prSet presAssocID="{B0C74554-F4A9-468C-8EEC-BB6C2DACFFD9}" presName="sibTrans" presStyleCnt="0"/>
      <dgm:spPr/>
    </dgm:pt>
    <dgm:pt modelId="{7A68E014-8BF7-4F5A-8CB3-89D5E254D3A2}" type="pres">
      <dgm:prSet presAssocID="{AC316056-1749-4621-83BC-34B21023D755}" presName="node" presStyleLbl="node1" presStyleIdx="4" presStyleCnt="15">
        <dgm:presLayoutVars>
          <dgm:bulletEnabled val="1"/>
        </dgm:presLayoutVars>
      </dgm:prSet>
      <dgm:spPr/>
    </dgm:pt>
    <dgm:pt modelId="{0757ED4E-C707-412F-8B8B-251AC86C25D7}" type="pres">
      <dgm:prSet presAssocID="{62DEBE8D-7FE4-43CB-BEA9-5991EF877533}" presName="sibTrans" presStyleCnt="0"/>
      <dgm:spPr/>
    </dgm:pt>
    <dgm:pt modelId="{270E5002-6995-4FFC-AACC-9C97A748BAEE}" type="pres">
      <dgm:prSet presAssocID="{9A315E28-7FCE-4F92-9730-D3A9B71480CC}" presName="node" presStyleLbl="node1" presStyleIdx="5" presStyleCnt="15">
        <dgm:presLayoutVars>
          <dgm:bulletEnabled val="1"/>
        </dgm:presLayoutVars>
      </dgm:prSet>
      <dgm:spPr/>
    </dgm:pt>
    <dgm:pt modelId="{B9293913-67A6-4C3E-A693-A0FD4F4496A3}" type="pres">
      <dgm:prSet presAssocID="{25B53E12-8224-4CAD-8AE1-06F15403D79A}" presName="sibTrans" presStyleCnt="0"/>
      <dgm:spPr/>
    </dgm:pt>
    <dgm:pt modelId="{1E86198E-3194-4614-8A0F-80FE70B610EA}" type="pres">
      <dgm:prSet presAssocID="{1BD84BC6-7A4D-41E2-B026-47D6AD8F2BAD}" presName="node" presStyleLbl="node1" presStyleIdx="6" presStyleCnt="15">
        <dgm:presLayoutVars>
          <dgm:bulletEnabled val="1"/>
        </dgm:presLayoutVars>
      </dgm:prSet>
      <dgm:spPr/>
    </dgm:pt>
    <dgm:pt modelId="{682B7E0D-48DA-4E55-A8A6-EF5784757AB5}" type="pres">
      <dgm:prSet presAssocID="{C795616A-FC02-4AE1-A1E6-F0F5A8DD74A6}" presName="sibTrans" presStyleCnt="0"/>
      <dgm:spPr/>
    </dgm:pt>
    <dgm:pt modelId="{B1CFE3DD-005B-49D6-B626-5764D0DA4E2D}" type="pres">
      <dgm:prSet presAssocID="{01EC8D3F-937C-4F25-9450-1E827EAB8F76}" presName="node" presStyleLbl="node1" presStyleIdx="7" presStyleCnt="15">
        <dgm:presLayoutVars>
          <dgm:bulletEnabled val="1"/>
        </dgm:presLayoutVars>
      </dgm:prSet>
      <dgm:spPr/>
    </dgm:pt>
    <dgm:pt modelId="{C86F6664-28E1-426E-8B47-62C3C8B100CD}" type="pres">
      <dgm:prSet presAssocID="{07E2AB9D-C0CD-435C-8198-4A9874E30BB8}" presName="sibTrans" presStyleCnt="0"/>
      <dgm:spPr/>
    </dgm:pt>
    <dgm:pt modelId="{D383B1E3-8CB2-446B-B97C-044E21B7C4A3}" type="pres">
      <dgm:prSet presAssocID="{00948654-F1C0-475F-B423-1140E4027FEE}" presName="node" presStyleLbl="node1" presStyleIdx="8" presStyleCnt="15">
        <dgm:presLayoutVars>
          <dgm:bulletEnabled val="1"/>
        </dgm:presLayoutVars>
      </dgm:prSet>
      <dgm:spPr/>
    </dgm:pt>
    <dgm:pt modelId="{48ACCCAD-1717-4D1C-A62C-1AE23AD597C2}" type="pres">
      <dgm:prSet presAssocID="{65AB8E16-A7F6-4665-8B05-C2397DB17506}" presName="sibTrans" presStyleCnt="0"/>
      <dgm:spPr/>
    </dgm:pt>
    <dgm:pt modelId="{3F9BFA47-2EF7-43D8-A060-64CD42917870}" type="pres">
      <dgm:prSet presAssocID="{17CB17A7-43F9-4DFF-B62A-76292C4E1803}" presName="node" presStyleLbl="node1" presStyleIdx="9" presStyleCnt="15">
        <dgm:presLayoutVars>
          <dgm:bulletEnabled val="1"/>
        </dgm:presLayoutVars>
      </dgm:prSet>
      <dgm:spPr/>
    </dgm:pt>
    <dgm:pt modelId="{A00C8F76-A780-4584-B9C1-3B9DC352342D}" type="pres">
      <dgm:prSet presAssocID="{1704E683-C64D-4A3A-9A3A-CD2D0E96AF3B}" presName="sibTrans" presStyleCnt="0"/>
      <dgm:spPr/>
    </dgm:pt>
    <dgm:pt modelId="{5239691D-6EAE-4529-8B7B-ACED8432308C}" type="pres">
      <dgm:prSet presAssocID="{B87B92CC-86AB-45EA-8A4C-F04394A80915}" presName="node" presStyleLbl="node1" presStyleIdx="10" presStyleCnt="15">
        <dgm:presLayoutVars>
          <dgm:bulletEnabled val="1"/>
        </dgm:presLayoutVars>
      </dgm:prSet>
      <dgm:spPr/>
    </dgm:pt>
    <dgm:pt modelId="{3BD82D9C-D412-4506-914A-DE16F95F885D}" type="pres">
      <dgm:prSet presAssocID="{02B95688-B32B-41F5-98DC-63DFA412EA80}" presName="sibTrans" presStyleCnt="0"/>
      <dgm:spPr/>
    </dgm:pt>
    <dgm:pt modelId="{3A37765E-74F4-4ADC-81B2-19335E8B2FD9}" type="pres">
      <dgm:prSet presAssocID="{B207CD92-DE0D-40FD-BE75-DF951B3823C4}" presName="node" presStyleLbl="node1" presStyleIdx="11" presStyleCnt="15">
        <dgm:presLayoutVars>
          <dgm:bulletEnabled val="1"/>
        </dgm:presLayoutVars>
      </dgm:prSet>
      <dgm:spPr/>
    </dgm:pt>
    <dgm:pt modelId="{6D646A2E-BA8E-4B0D-AFF7-6FE2A64914E5}" type="pres">
      <dgm:prSet presAssocID="{3388C0BC-6CD7-41C0-94ED-99FFCC955E66}" presName="sibTrans" presStyleCnt="0"/>
      <dgm:spPr/>
    </dgm:pt>
    <dgm:pt modelId="{AF7F765B-5C26-48C9-B6C6-532AF7DCE373}" type="pres">
      <dgm:prSet presAssocID="{5EF7CEFF-C8F9-4FEF-9BBD-01C0DF9F6795}" presName="node" presStyleLbl="node1" presStyleIdx="12" presStyleCnt="15">
        <dgm:presLayoutVars>
          <dgm:bulletEnabled val="1"/>
        </dgm:presLayoutVars>
      </dgm:prSet>
      <dgm:spPr/>
    </dgm:pt>
    <dgm:pt modelId="{72F923C7-56A7-4D5D-A8DD-65F5D46AECA1}" type="pres">
      <dgm:prSet presAssocID="{691C59CD-9BE0-4431-B40C-1F270004A29D}" presName="sibTrans" presStyleCnt="0"/>
      <dgm:spPr/>
    </dgm:pt>
    <dgm:pt modelId="{98271A2C-7454-4B8D-96D8-0C2A42E2334B}" type="pres">
      <dgm:prSet presAssocID="{258096B6-2CCC-4075-B76E-3988B6B0704B}" presName="node" presStyleLbl="node1" presStyleIdx="13" presStyleCnt="15">
        <dgm:presLayoutVars>
          <dgm:bulletEnabled val="1"/>
        </dgm:presLayoutVars>
      </dgm:prSet>
      <dgm:spPr/>
    </dgm:pt>
    <dgm:pt modelId="{54482C00-DF93-45D4-886B-221F37233515}" type="pres">
      <dgm:prSet presAssocID="{51E8C0F7-91BE-4B8C-803A-661F82E84723}" presName="sibTrans" presStyleCnt="0"/>
      <dgm:spPr/>
    </dgm:pt>
    <dgm:pt modelId="{5721F417-A520-41AA-820E-20C96C4D58F8}" type="pres">
      <dgm:prSet presAssocID="{D1843964-93A5-4CB9-AC15-27F620A056AA}" presName="node" presStyleLbl="node1" presStyleIdx="14" presStyleCnt="15">
        <dgm:presLayoutVars>
          <dgm:bulletEnabled val="1"/>
        </dgm:presLayoutVars>
      </dgm:prSet>
      <dgm:spPr/>
    </dgm:pt>
  </dgm:ptLst>
  <dgm:cxnLst>
    <dgm:cxn modelId="{9BFCAA04-2FA8-4BAB-B359-517B69483339}" srcId="{57815F85-EB02-4C6B-BCEE-55492175588C}" destId="{EFF7F7C0-80FF-4E16-B80D-F717C222B353}" srcOrd="1" destOrd="0" parTransId="{68A59F8A-7957-42AA-90CF-7C7D2BDA4FE0}" sibTransId="{E3048514-D488-4FEB-BE9E-90C4166E0E14}"/>
    <dgm:cxn modelId="{BD26930C-BB64-4211-95BC-E48C599956CD}" srcId="{57815F85-EB02-4C6B-BCEE-55492175588C}" destId="{D1843964-93A5-4CB9-AC15-27F620A056AA}" srcOrd="14" destOrd="0" parTransId="{2542A762-95C0-45F8-9612-406567B7DAF5}" sibTransId="{C5575119-32B6-4B6E-B128-719A3798AC56}"/>
    <dgm:cxn modelId="{570DB10F-36EA-425E-8C61-5BB3EEECBF9C}" srcId="{57815F85-EB02-4C6B-BCEE-55492175588C}" destId="{9A315E28-7FCE-4F92-9730-D3A9B71480CC}" srcOrd="5" destOrd="0" parTransId="{9F0AA0A5-BC85-481C-B13A-B4DD6BD9CEAD}" sibTransId="{25B53E12-8224-4CAD-8AE1-06F15403D79A}"/>
    <dgm:cxn modelId="{60B2ED11-1A22-4D92-8049-C3D1EA780BCB}" srcId="{57815F85-EB02-4C6B-BCEE-55492175588C}" destId="{01EC8D3F-937C-4F25-9450-1E827EAB8F76}" srcOrd="7" destOrd="0" parTransId="{A1A8A2EE-CF79-444B-A51A-2B4253D641B6}" sibTransId="{07E2AB9D-C0CD-435C-8198-4A9874E30BB8}"/>
    <dgm:cxn modelId="{6F262817-435C-4EAA-809D-FFE86BE8DDD8}" type="presOf" srcId="{B87B92CC-86AB-45EA-8A4C-F04394A80915}" destId="{5239691D-6EAE-4529-8B7B-ACED8432308C}" srcOrd="0" destOrd="0" presId="urn:microsoft.com/office/officeart/2005/8/layout/default"/>
    <dgm:cxn modelId="{F7AFA61E-EAD0-46C6-B98E-9F2E3D7347C5}" srcId="{57815F85-EB02-4C6B-BCEE-55492175588C}" destId="{AC316056-1749-4621-83BC-34B21023D755}" srcOrd="4" destOrd="0" parTransId="{3B6F7CBC-1FF0-45C3-81F9-5D8D4791409A}" sibTransId="{62DEBE8D-7FE4-43CB-BEA9-5991EF877533}"/>
    <dgm:cxn modelId="{5E4F9120-919F-4135-9939-99EFE90E1FC5}" type="presOf" srcId="{35D67F6B-F524-4DD6-A843-1358E14BDA6E}" destId="{0FA2806E-09C4-4FD7-94D4-26C058E3F5FC}" srcOrd="0" destOrd="0" presId="urn:microsoft.com/office/officeart/2005/8/layout/default"/>
    <dgm:cxn modelId="{82374821-FEAA-4E32-B74A-5A7C5BDD1D35}" type="presOf" srcId="{B207CD92-DE0D-40FD-BE75-DF951B3823C4}" destId="{3A37765E-74F4-4ADC-81B2-19335E8B2FD9}" srcOrd="0" destOrd="0" presId="urn:microsoft.com/office/officeart/2005/8/layout/default"/>
    <dgm:cxn modelId="{BCA6E829-DFDD-4CC2-BCED-2B41694536DC}" type="presOf" srcId="{55F5654E-54A3-42DA-8368-76F068B4151B}" destId="{B7BF7709-99EB-4810-AFE0-8F6EF8D8C416}" srcOrd="0" destOrd="0" presId="urn:microsoft.com/office/officeart/2005/8/layout/default"/>
    <dgm:cxn modelId="{8CD37733-AB2E-4A8E-A29B-0A06D1F1E0B7}" type="presOf" srcId="{1BD84BC6-7A4D-41E2-B026-47D6AD8F2BAD}" destId="{1E86198E-3194-4614-8A0F-80FE70B610EA}" srcOrd="0" destOrd="0" presId="urn:microsoft.com/office/officeart/2005/8/layout/default"/>
    <dgm:cxn modelId="{E344DA37-ABB1-4495-9045-257EB0E93AF2}" type="presOf" srcId="{EFF7F7C0-80FF-4E16-B80D-F717C222B353}" destId="{EC022984-D378-4EA9-A558-C82A0D279C1B}" srcOrd="0" destOrd="0" presId="urn:microsoft.com/office/officeart/2005/8/layout/default"/>
    <dgm:cxn modelId="{63C51040-FA30-4EAA-94F2-A1A50DFAF58D}" srcId="{57815F85-EB02-4C6B-BCEE-55492175588C}" destId="{17CB17A7-43F9-4DFF-B62A-76292C4E1803}" srcOrd="9" destOrd="0" parTransId="{4E4115CC-2B3E-4527-BD5F-B13E928BE5BB}" sibTransId="{1704E683-C64D-4A3A-9A3A-CD2D0E96AF3B}"/>
    <dgm:cxn modelId="{EBCC9744-74E0-4794-8823-8D9685CF8408}" srcId="{57815F85-EB02-4C6B-BCEE-55492175588C}" destId="{35D67F6B-F524-4DD6-A843-1358E14BDA6E}" srcOrd="2" destOrd="0" parTransId="{FFF39C1A-C81E-4E01-BFE6-685EB26FE169}" sibTransId="{2F3168A4-A634-4A3C-8D0A-3DE3B949CC54}"/>
    <dgm:cxn modelId="{9CB94765-014C-4E91-A2D3-51974F39A896}" srcId="{57815F85-EB02-4C6B-BCEE-55492175588C}" destId="{1BD84BC6-7A4D-41E2-B026-47D6AD8F2BAD}" srcOrd="6" destOrd="0" parTransId="{08478DBE-944C-4884-A226-91F93252D01B}" sibTransId="{C795616A-FC02-4AE1-A1E6-F0F5A8DD74A6}"/>
    <dgm:cxn modelId="{ABB7E568-9B62-4852-8216-7C25A2174DD6}" srcId="{57815F85-EB02-4C6B-BCEE-55492175588C}" destId="{5EF7CEFF-C8F9-4FEF-9BBD-01C0DF9F6795}" srcOrd="12" destOrd="0" parTransId="{A45E5184-7389-4EBA-A55A-3D2D480D6BEC}" sibTransId="{691C59CD-9BE0-4431-B40C-1F270004A29D}"/>
    <dgm:cxn modelId="{56012A57-293C-445A-9E91-73A224682B39}" type="presOf" srcId="{4A37BA3B-EAA8-4BFF-82C7-B45501E7CA94}" destId="{E57418E4-CED2-4458-BBA2-4B616FBB6A76}" srcOrd="0" destOrd="0" presId="urn:microsoft.com/office/officeart/2005/8/layout/default"/>
    <dgm:cxn modelId="{02DB6458-F54D-4A90-9857-507FEDC0C32A}" srcId="{57815F85-EB02-4C6B-BCEE-55492175588C}" destId="{55F5654E-54A3-42DA-8368-76F068B4151B}" srcOrd="0" destOrd="0" parTransId="{76384ECD-B880-4A39-8120-BDEDEBDA65DE}" sibTransId="{89364AE8-4D5C-4BC0-86CE-B2873001FFF4}"/>
    <dgm:cxn modelId="{8F85CA84-D926-4435-A3CF-C834236195DE}" srcId="{57815F85-EB02-4C6B-BCEE-55492175588C}" destId="{258096B6-2CCC-4075-B76E-3988B6B0704B}" srcOrd="13" destOrd="0" parTransId="{7925C225-C6A0-4B9A-8379-1FB3EC35B7C4}" sibTransId="{51E8C0F7-91BE-4B8C-803A-661F82E84723}"/>
    <dgm:cxn modelId="{9231C987-CC06-46F4-8606-6B63E104BF94}" type="presOf" srcId="{57815F85-EB02-4C6B-BCEE-55492175588C}" destId="{8DF13CBF-C7B8-443F-B63E-C1FD89569C95}" srcOrd="0" destOrd="0" presId="urn:microsoft.com/office/officeart/2005/8/layout/default"/>
    <dgm:cxn modelId="{20045288-F47B-4320-B2CF-103E129037B5}" type="presOf" srcId="{5EF7CEFF-C8F9-4FEF-9BBD-01C0DF9F6795}" destId="{AF7F765B-5C26-48C9-B6C6-532AF7DCE373}" srcOrd="0" destOrd="0" presId="urn:microsoft.com/office/officeart/2005/8/layout/default"/>
    <dgm:cxn modelId="{A711959D-4141-4386-AB4D-24CFEBF73E38}" srcId="{57815F85-EB02-4C6B-BCEE-55492175588C}" destId="{B87B92CC-86AB-45EA-8A4C-F04394A80915}" srcOrd="10" destOrd="0" parTransId="{DCF6662D-8A52-4FEC-836C-FDE302E65A05}" sibTransId="{02B95688-B32B-41F5-98DC-63DFA412EA80}"/>
    <dgm:cxn modelId="{0A42009E-BEDA-4943-8AA0-E4B030842E4C}" type="presOf" srcId="{D1843964-93A5-4CB9-AC15-27F620A056AA}" destId="{5721F417-A520-41AA-820E-20C96C4D58F8}" srcOrd="0" destOrd="0" presId="urn:microsoft.com/office/officeart/2005/8/layout/default"/>
    <dgm:cxn modelId="{BEEB23B1-B65C-47B5-9CAE-A51F6524E5A5}" type="presOf" srcId="{00948654-F1C0-475F-B423-1140E4027FEE}" destId="{D383B1E3-8CB2-446B-B97C-044E21B7C4A3}" srcOrd="0" destOrd="0" presId="urn:microsoft.com/office/officeart/2005/8/layout/default"/>
    <dgm:cxn modelId="{BE8224B1-CA86-4265-A84B-CC0F5FF552FB}" type="presOf" srcId="{17CB17A7-43F9-4DFF-B62A-76292C4E1803}" destId="{3F9BFA47-2EF7-43D8-A060-64CD42917870}" srcOrd="0" destOrd="0" presId="urn:microsoft.com/office/officeart/2005/8/layout/default"/>
    <dgm:cxn modelId="{6E55B8B3-7D9D-4867-A316-CC61592375F1}" srcId="{57815F85-EB02-4C6B-BCEE-55492175588C}" destId="{B207CD92-DE0D-40FD-BE75-DF951B3823C4}" srcOrd="11" destOrd="0" parTransId="{FDF4B2F1-4E4F-4850-B091-70D47B5AC9FD}" sibTransId="{3388C0BC-6CD7-41C0-94ED-99FFCC955E66}"/>
    <dgm:cxn modelId="{E2ACB3C2-B57D-44BD-9C28-4C18C734936C}" srcId="{57815F85-EB02-4C6B-BCEE-55492175588C}" destId="{00948654-F1C0-475F-B423-1140E4027FEE}" srcOrd="8" destOrd="0" parTransId="{DEF338A2-3CAB-4798-A4E6-7E0F8AA82EC9}" sibTransId="{65AB8E16-A7F6-4665-8B05-C2397DB17506}"/>
    <dgm:cxn modelId="{79206DC7-1572-4D67-8EF3-B3B99D703441}" srcId="{57815F85-EB02-4C6B-BCEE-55492175588C}" destId="{4A37BA3B-EAA8-4BFF-82C7-B45501E7CA94}" srcOrd="3" destOrd="0" parTransId="{539DE443-8554-4F12-9E50-4C6924FF06ED}" sibTransId="{B0C74554-F4A9-468C-8EEC-BB6C2DACFFD9}"/>
    <dgm:cxn modelId="{CBED2BE7-ED7F-46A2-B61C-9D7924FCCD1C}" type="presOf" srcId="{258096B6-2CCC-4075-B76E-3988B6B0704B}" destId="{98271A2C-7454-4B8D-96D8-0C2A42E2334B}" srcOrd="0" destOrd="0" presId="urn:microsoft.com/office/officeart/2005/8/layout/default"/>
    <dgm:cxn modelId="{149B8AEC-B70C-4342-86AC-FA91D7E03F61}" type="presOf" srcId="{9A315E28-7FCE-4F92-9730-D3A9B71480CC}" destId="{270E5002-6995-4FFC-AACC-9C97A748BAEE}" srcOrd="0" destOrd="0" presId="urn:microsoft.com/office/officeart/2005/8/layout/default"/>
    <dgm:cxn modelId="{39582BEF-985D-457A-BC24-775588516094}" type="presOf" srcId="{AC316056-1749-4621-83BC-34B21023D755}" destId="{7A68E014-8BF7-4F5A-8CB3-89D5E254D3A2}" srcOrd="0" destOrd="0" presId="urn:microsoft.com/office/officeart/2005/8/layout/default"/>
    <dgm:cxn modelId="{E45E90FA-6C44-425E-958E-DEE6A27E8853}" type="presOf" srcId="{01EC8D3F-937C-4F25-9450-1E827EAB8F76}" destId="{B1CFE3DD-005B-49D6-B626-5764D0DA4E2D}" srcOrd="0" destOrd="0" presId="urn:microsoft.com/office/officeart/2005/8/layout/default"/>
    <dgm:cxn modelId="{CA31D9E4-690F-48A1-A115-433EFF93A937}" type="presParOf" srcId="{8DF13CBF-C7B8-443F-B63E-C1FD89569C95}" destId="{B7BF7709-99EB-4810-AFE0-8F6EF8D8C416}" srcOrd="0" destOrd="0" presId="urn:microsoft.com/office/officeart/2005/8/layout/default"/>
    <dgm:cxn modelId="{F07BED58-F76A-4E64-8146-D654F0CEFE15}" type="presParOf" srcId="{8DF13CBF-C7B8-443F-B63E-C1FD89569C95}" destId="{E1CB3120-DA80-4408-A397-6205D028DD44}" srcOrd="1" destOrd="0" presId="urn:microsoft.com/office/officeart/2005/8/layout/default"/>
    <dgm:cxn modelId="{FC25FF21-4026-4C10-94A9-A3172550980F}" type="presParOf" srcId="{8DF13CBF-C7B8-443F-B63E-C1FD89569C95}" destId="{EC022984-D378-4EA9-A558-C82A0D279C1B}" srcOrd="2" destOrd="0" presId="urn:microsoft.com/office/officeart/2005/8/layout/default"/>
    <dgm:cxn modelId="{51AE8EBA-D6C5-4855-AF23-AB13130223DB}" type="presParOf" srcId="{8DF13CBF-C7B8-443F-B63E-C1FD89569C95}" destId="{312CF338-6D0E-4862-BEAE-87AF0FC78291}" srcOrd="3" destOrd="0" presId="urn:microsoft.com/office/officeart/2005/8/layout/default"/>
    <dgm:cxn modelId="{4EC65C60-F3CD-4A9B-98DE-7AA80987D5F1}" type="presParOf" srcId="{8DF13CBF-C7B8-443F-B63E-C1FD89569C95}" destId="{0FA2806E-09C4-4FD7-94D4-26C058E3F5FC}" srcOrd="4" destOrd="0" presId="urn:microsoft.com/office/officeart/2005/8/layout/default"/>
    <dgm:cxn modelId="{526B3ED8-9DBB-46D2-B50C-03B1177E1A44}" type="presParOf" srcId="{8DF13CBF-C7B8-443F-B63E-C1FD89569C95}" destId="{A843C7FC-0710-4810-BE58-ABEF9C3365DA}" srcOrd="5" destOrd="0" presId="urn:microsoft.com/office/officeart/2005/8/layout/default"/>
    <dgm:cxn modelId="{04BBDF60-BD5D-4505-8B13-FEDA66AA08EE}" type="presParOf" srcId="{8DF13CBF-C7B8-443F-B63E-C1FD89569C95}" destId="{E57418E4-CED2-4458-BBA2-4B616FBB6A76}" srcOrd="6" destOrd="0" presId="urn:microsoft.com/office/officeart/2005/8/layout/default"/>
    <dgm:cxn modelId="{52252687-472A-4DA9-90B0-66FDA6D18FF1}" type="presParOf" srcId="{8DF13CBF-C7B8-443F-B63E-C1FD89569C95}" destId="{D27C6574-616C-4A72-B036-99E765C73C9A}" srcOrd="7" destOrd="0" presId="urn:microsoft.com/office/officeart/2005/8/layout/default"/>
    <dgm:cxn modelId="{E59E6252-1FBA-496B-BD50-2D989E985412}" type="presParOf" srcId="{8DF13CBF-C7B8-443F-B63E-C1FD89569C95}" destId="{7A68E014-8BF7-4F5A-8CB3-89D5E254D3A2}" srcOrd="8" destOrd="0" presId="urn:microsoft.com/office/officeart/2005/8/layout/default"/>
    <dgm:cxn modelId="{9BEAAAA5-FAF2-4176-B259-AA14653148C8}" type="presParOf" srcId="{8DF13CBF-C7B8-443F-B63E-C1FD89569C95}" destId="{0757ED4E-C707-412F-8B8B-251AC86C25D7}" srcOrd="9" destOrd="0" presId="urn:microsoft.com/office/officeart/2005/8/layout/default"/>
    <dgm:cxn modelId="{66BDA72F-718A-4A77-8E28-CCF60B2B6482}" type="presParOf" srcId="{8DF13CBF-C7B8-443F-B63E-C1FD89569C95}" destId="{270E5002-6995-4FFC-AACC-9C97A748BAEE}" srcOrd="10" destOrd="0" presId="urn:microsoft.com/office/officeart/2005/8/layout/default"/>
    <dgm:cxn modelId="{3D93E077-58ED-490B-B0C4-44782AD38A54}" type="presParOf" srcId="{8DF13CBF-C7B8-443F-B63E-C1FD89569C95}" destId="{B9293913-67A6-4C3E-A693-A0FD4F4496A3}" srcOrd="11" destOrd="0" presId="urn:microsoft.com/office/officeart/2005/8/layout/default"/>
    <dgm:cxn modelId="{EB5DDDCF-9F9A-4215-8A80-C9C1415615C4}" type="presParOf" srcId="{8DF13CBF-C7B8-443F-B63E-C1FD89569C95}" destId="{1E86198E-3194-4614-8A0F-80FE70B610EA}" srcOrd="12" destOrd="0" presId="urn:microsoft.com/office/officeart/2005/8/layout/default"/>
    <dgm:cxn modelId="{8FDC91E3-6667-4881-9017-62C1817CAD82}" type="presParOf" srcId="{8DF13CBF-C7B8-443F-B63E-C1FD89569C95}" destId="{682B7E0D-48DA-4E55-A8A6-EF5784757AB5}" srcOrd="13" destOrd="0" presId="urn:microsoft.com/office/officeart/2005/8/layout/default"/>
    <dgm:cxn modelId="{030C107E-3F97-4D14-8B63-DD869530954E}" type="presParOf" srcId="{8DF13CBF-C7B8-443F-B63E-C1FD89569C95}" destId="{B1CFE3DD-005B-49D6-B626-5764D0DA4E2D}" srcOrd="14" destOrd="0" presId="urn:microsoft.com/office/officeart/2005/8/layout/default"/>
    <dgm:cxn modelId="{FE0B309B-C29F-435B-91C8-7505A77283DA}" type="presParOf" srcId="{8DF13CBF-C7B8-443F-B63E-C1FD89569C95}" destId="{C86F6664-28E1-426E-8B47-62C3C8B100CD}" srcOrd="15" destOrd="0" presId="urn:microsoft.com/office/officeart/2005/8/layout/default"/>
    <dgm:cxn modelId="{BB4BB9C6-CFEA-48CD-9727-6DDA0F4ABDD2}" type="presParOf" srcId="{8DF13CBF-C7B8-443F-B63E-C1FD89569C95}" destId="{D383B1E3-8CB2-446B-B97C-044E21B7C4A3}" srcOrd="16" destOrd="0" presId="urn:microsoft.com/office/officeart/2005/8/layout/default"/>
    <dgm:cxn modelId="{4C035CF8-C8E5-4DC1-865B-39B9A05E7C51}" type="presParOf" srcId="{8DF13CBF-C7B8-443F-B63E-C1FD89569C95}" destId="{48ACCCAD-1717-4D1C-A62C-1AE23AD597C2}" srcOrd="17" destOrd="0" presId="urn:microsoft.com/office/officeart/2005/8/layout/default"/>
    <dgm:cxn modelId="{739095D5-0FCB-4F74-90E7-F951647B39F1}" type="presParOf" srcId="{8DF13CBF-C7B8-443F-B63E-C1FD89569C95}" destId="{3F9BFA47-2EF7-43D8-A060-64CD42917870}" srcOrd="18" destOrd="0" presId="urn:microsoft.com/office/officeart/2005/8/layout/default"/>
    <dgm:cxn modelId="{236A8B4A-9E08-463B-9F6E-8839F55FC3F3}" type="presParOf" srcId="{8DF13CBF-C7B8-443F-B63E-C1FD89569C95}" destId="{A00C8F76-A780-4584-B9C1-3B9DC352342D}" srcOrd="19" destOrd="0" presId="urn:microsoft.com/office/officeart/2005/8/layout/default"/>
    <dgm:cxn modelId="{570171F5-F0D2-4823-B30E-CAF827F10B90}" type="presParOf" srcId="{8DF13CBF-C7B8-443F-B63E-C1FD89569C95}" destId="{5239691D-6EAE-4529-8B7B-ACED8432308C}" srcOrd="20" destOrd="0" presId="urn:microsoft.com/office/officeart/2005/8/layout/default"/>
    <dgm:cxn modelId="{02B82B37-D7DF-4D99-AAA1-C08E4E2B556B}" type="presParOf" srcId="{8DF13CBF-C7B8-443F-B63E-C1FD89569C95}" destId="{3BD82D9C-D412-4506-914A-DE16F95F885D}" srcOrd="21" destOrd="0" presId="urn:microsoft.com/office/officeart/2005/8/layout/default"/>
    <dgm:cxn modelId="{CB2E5A0C-D85E-411A-911A-A20E504DC113}" type="presParOf" srcId="{8DF13CBF-C7B8-443F-B63E-C1FD89569C95}" destId="{3A37765E-74F4-4ADC-81B2-19335E8B2FD9}" srcOrd="22" destOrd="0" presId="urn:microsoft.com/office/officeart/2005/8/layout/default"/>
    <dgm:cxn modelId="{6A83C450-1A67-4DD6-BBCE-43AA01F44FEE}" type="presParOf" srcId="{8DF13CBF-C7B8-443F-B63E-C1FD89569C95}" destId="{6D646A2E-BA8E-4B0D-AFF7-6FE2A64914E5}" srcOrd="23" destOrd="0" presId="urn:microsoft.com/office/officeart/2005/8/layout/default"/>
    <dgm:cxn modelId="{DE4ED8C3-516E-40F0-A13A-B05819752D71}" type="presParOf" srcId="{8DF13CBF-C7B8-443F-B63E-C1FD89569C95}" destId="{AF7F765B-5C26-48C9-B6C6-532AF7DCE373}" srcOrd="24" destOrd="0" presId="urn:microsoft.com/office/officeart/2005/8/layout/default"/>
    <dgm:cxn modelId="{E92FB7D0-504F-4F65-BB5C-C64F1197AACC}" type="presParOf" srcId="{8DF13CBF-C7B8-443F-B63E-C1FD89569C95}" destId="{72F923C7-56A7-4D5D-A8DD-65F5D46AECA1}" srcOrd="25" destOrd="0" presId="urn:microsoft.com/office/officeart/2005/8/layout/default"/>
    <dgm:cxn modelId="{1E16E0A0-E43C-4124-BF48-C33C96306728}" type="presParOf" srcId="{8DF13CBF-C7B8-443F-B63E-C1FD89569C95}" destId="{98271A2C-7454-4B8D-96D8-0C2A42E2334B}" srcOrd="26" destOrd="0" presId="urn:microsoft.com/office/officeart/2005/8/layout/default"/>
    <dgm:cxn modelId="{0E57CD49-B0A8-495C-A5C5-C735B08FE785}" type="presParOf" srcId="{8DF13CBF-C7B8-443F-B63E-C1FD89569C95}" destId="{54482C00-DF93-45D4-886B-221F37233515}" srcOrd="27" destOrd="0" presId="urn:microsoft.com/office/officeart/2005/8/layout/default"/>
    <dgm:cxn modelId="{D925C15E-A7DC-4393-ABAD-22CCC05921D1}" type="presParOf" srcId="{8DF13CBF-C7B8-443F-B63E-C1FD89569C95}" destId="{5721F417-A520-41AA-820E-20C96C4D58F8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3E75C87-F662-4D4D-9850-9AF90710BAD5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8A8B1645-276A-41B5-B65B-13835C25F14C}">
      <dgm:prSet phldrT="[Text]" custT="1"/>
      <dgm:spPr/>
      <dgm:t>
        <a:bodyPr/>
        <a:lstStyle/>
        <a:p>
          <a:r>
            <a:rPr lang="en-IN" sz="2800" b="0" i="1" dirty="0">
              <a:latin typeface="Georgia" panose="02040502050405020303" pitchFamily="18" charset="0"/>
            </a:rPr>
            <a:t>teacher</a:t>
          </a:r>
          <a:endParaRPr lang="en-US" sz="2800" b="0" i="1" dirty="0">
            <a:latin typeface="Georgia" panose="02040502050405020303" pitchFamily="18" charset="0"/>
          </a:endParaRPr>
        </a:p>
      </dgm:t>
    </dgm:pt>
    <dgm:pt modelId="{5C445396-E7B2-48D9-B399-CA9DAF15D122}" type="parTrans" cxnId="{229A111C-BA31-4CA3-BBB9-9AF1D669E441}">
      <dgm:prSet/>
      <dgm:spPr/>
      <dgm:t>
        <a:bodyPr/>
        <a:lstStyle/>
        <a:p>
          <a:endParaRPr lang="en-US" sz="2800" b="0" i="1">
            <a:latin typeface="Georgia" panose="02040502050405020303" pitchFamily="18" charset="0"/>
          </a:endParaRPr>
        </a:p>
      </dgm:t>
    </dgm:pt>
    <dgm:pt modelId="{4055761D-3750-4D76-AC0C-06B20A392E68}" type="sibTrans" cxnId="{229A111C-BA31-4CA3-BBB9-9AF1D669E441}">
      <dgm:prSet/>
      <dgm:spPr/>
      <dgm:t>
        <a:bodyPr/>
        <a:lstStyle/>
        <a:p>
          <a:endParaRPr lang="en-US" sz="2800" b="0" i="1">
            <a:latin typeface="Georgia" panose="02040502050405020303" pitchFamily="18" charset="0"/>
          </a:endParaRPr>
        </a:p>
      </dgm:t>
    </dgm:pt>
    <dgm:pt modelId="{A26F5762-9967-4EC3-A2FC-553250C3561F}">
      <dgm:prSet phldrT="[Text]" custT="1"/>
      <dgm:spPr/>
      <dgm:t>
        <a:bodyPr/>
        <a:lstStyle/>
        <a:p>
          <a:r>
            <a:rPr lang="en-IN" sz="2800" b="0" i="1" dirty="0">
              <a:latin typeface="Georgia" panose="02040502050405020303" pitchFamily="18" charset="0"/>
            </a:rPr>
            <a:t>facilitator</a:t>
          </a:r>
          <a:endParaRPr lang="en-US" sz="2800" b="0" i="1" dirty="0">
            <a:latin typeface="Georgia" panose="02040502050405020303" pitchFamily="18" charset="0"/>
          </a:endParaRPr>
        </a:p>
      </dgm:t>
    </dgm:pt>
    <dgm:pt modelId="{8FC1B1DC-EF42-4D8B-9979-931B64EB47BD}" type="parTrans" cxnId="{DB2AD50B-4CC0-48AD-BB37-0735F3DBC1CF}">
      <dgm:prSet/>
      <dgm:spPr/>
      <dgm:t>
        <a:bodyPr/>
        <a:lstStyle/>
        <a:p>
          <a:endParaRPr lang="en-US" sz="2800" b="0" i="1">
            <a:latin typeface="Georgia" panose="02040502050405020303" pitchFamily="18" charset="0"/>
          </a:endParaRPr>
        </a:p>
      </dgm:t>
    </dgm:pt>
    <dgm:pt modelId="{4693D8A5-5CF7-448F-BF07-2C8CBF46027C}" type="sibTrans" cxnId="{DB2AD50B-4CC0-48AD-BB37-0735F3DBC1CF}">
      <dgm:prSet/>
      <dgm:spPr/>
      <dgm:t>
        <a:bodyPr/>
        <a:lstStyle/>
        <a:p>
          <a:endParaRPr lang="en-US" sz="2800" b="0" i="1">
            <a:latin typeface="Georgia" panose="02040502050405020303" pitchFamily="18" charset="0"/>
          </a:endParaRPr>
        </a:p>
      </dgm:t>
    </dgm:pt>
    <dgm:pt modelId="{FBC97ADA-93D5-4FE0-87D0-29C0A0BBEC2B}" type="pres">
      <dgm:prSet presAssocID="{23E75C87-F662-4D4D-9850-9AF90710BAD5}" presName="Name0" presStyleCnt="0">
        <dgm:presLayoutVars>
          <dgm:dir/>
          <dgm:animLvl val="lvl"/>
          <dgm:resizeHandles val="exact"/>
        </dgm:presLayoutVars>
      </dgm:prSet>
      <dgm:spPr/>
    </dgm:pt>
    <dgm:pt modelId="{8F6B84C5-6D89-4171-A4D3-69092B994926}" type="pres">
      <dgm:prSet presAssocID="{8A8B1645-276A-41B5-B65B-13835C25F14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A3B0FDF3-39F2-47C1-AED2-05E1D1913C41}" type="pres">
      <dgm:prSet presAssocID="{4055761D-3750-4D76-AC0C-06B20A392E68}" presName="parTxOnlySpace" presStyleCnt="0"/>
      <dgm:spPr/>
    </dgm:pt>
    <dgm:pt modelId="{37D59C95-89B7-4B15-A1F8-E430E8A39A7F}" type="pres">
      <dgm:prSet presAssocID="{A26F5762-9967-4EC3-A2FC-553250C3561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B2AD50B-4CC0-48AD-BB37-0735F3DBC1CF}" srcId="{23E75C87-F662-4D4D-9850-9AF90710BAD5}" destId="{A26F5762-9967-4EC3-A2FC-553250C3561F}" srcOrd="1" destOrd="0" parTransId="{8FC1B1DC-EF42-4D8B-9979-931B64EB47BD}" sibTransId="{4693D8A5-5CF7-448F-BF07-2C8CBF46027C}"/>
    <dgm:cxn modelId="{229A111C-BA31-4CA3-BBB9-9AF1D669E441}" srcId="{23E75C87-F662-4D4D-9850-9AF90710BAD5}" destId="{8A8B1645-276A-41B5-B65B-13835C25F14C}" srcOrd="0" destOrd="0" parTransId="{5C445396-E7B2-48D9-B399-CA9DAF15D122}" sibTransId="{4055761D-3750-4D76-AC0C-06B20A392E68}"/>
    <dgm:cxn modelId="{DD831B6E-EC2E-4A5F-AC0E-E7F2F9ED3DC1}" type="presOf" srcId="{23E75C87-F662-4D4D-9850-9AF90710BAD5}" destId="{FBC97ADA-93D5-4FE0-87D0-29C0A0BBEC2B}" srcOrd="0" destOrd="0" presId="urn:microsoft.com/office/officeart/2005/8/layout/chevron1"/>
    <dgm:cxn modelId="{3EA53D6F-8B2D-4329-9522-C9F841F54D30}" type="presOf" srcId="{A26F5762-9967-4EC3-A2FC-553250C3561F}" destId="{37D59C95-89B7-4B15-A1F8-E430E8A39A7F}" srcOrd="0" destOrd="0" presId="urn:microsoft.com/office/officeart/2005/8/layout/chevron1"/>
    <dgm:cxn modelId="{DC4E92B0-EBE6-4611-80FC-EC721F14EBA4}" type="presOf" srcId="{8A8B1645-276A-41B5-B65B-13835C25F14C}" destId="{8F6B84C5-6D89-4171-A4D3-69092B994926}" srcOrd="0" destOrd="0" presId="urn:microsoft.com/office/officeart/2005/8/layout/chevron1"/>
    <dgm:cxn modelId="{FA1684D2-E9C0-4850-B008-9048AAF720E4}" type="presParOf" srcId="{FBC97ADA-93D5-4FE0-87D0-29C0A0BBEC2B}" destId="{8F6B84C5-6D89-4171-A4D3-69092B994926}" srcOrd="0" destOrd="0" presId="urn:microsoft.com/office/officeart/2005/8/layout/chevron1"/>
    <dgm:cxn modelId="{3FADB14E-0C83-439F-981B-BE88B6FE1342}" type="presParOf" srcId="{FBC97ADA-93D5-4FE0-87D0-29C0A0BBEC2B}" destId="{A3B0FDF3-39F2-47C1-AED2-05E1D1913C41}" srcOrd="1" destOrd="0" presId="urn:microsoft.com/office/officeart/2005/8/layout/chevron1"/>
    <dgm:cxn modelId="{C14A87E2-DFDF-46A9-A18A-D9FF0C1EA0E5}" type="presParOf" srcId="{FBC97ADA-93D5-4FE0-87D0-29C0A0BBEC2B}" destId="{37D59C95-89B7-4B15-A1F8-E430E8A39A7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BCC2A77-4E4F-4E23-8311-509BA81DC735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927611E6-85AF-4AEF-81D2-8F24C49BBD64}">
      <dgm:prSet phldrT="[Text]" custT="1"/>
      <dgm:spPr>
        <a:ln>
          <a:noFill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  <dgm:t>
        <a:bodyPr/>
        <a:lstStyle/>
        <a:p>
          <a:r>
            <a:rPr lang="en-IN" sz="2400" b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diagnostic tests</a:t>
          </a:r>
          <a:endParaRPr lang="en-US" sz="2400" b="0" dirty="0">
            <a:latin typeface="+mn-lt"/>
          </a:endParaRPr>
        </a:p>
      </dgm:t>
    </dgm:pt>
    <dgm:pt modelId="{98BA01BA-4EA5-420A-A34A-94624EFAE398}" type="parTrans" cxnId="{50B144C5-3AEF-4B24-8B7E-271D1AA57FF1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6251DC01-459E-4359-B879-F2B1F77945D2}" type="sibTrans" cxnId="{50B144C5-3AEF-4B24-8B7E-271D1AA57FF1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FBFF5A2A-A679-4A25-9D1C-2DF8F73EA22B}">
      <dgm:prSet custT="1"/>
      <dgm:spPr>
        <a:ln>
          <a:noFill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  <dgm:t>
        <a:bodyPr/>
        <a:lstStyle/>
        <a:p>
          <a:r>
            <a:rPr lang="en-IN" sz="24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presentations</a:t>
          </a:r>
        </a:p>
      </dgm:t>
    </dgm:pt>
    <dgm:pt modelId="{0D713DCE-104D-47FA-995B-24A06010E481}" type="parTrans" cxnId="{069E00D2-8B38-4673-B112-31534E528B85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50D04808-070D-49BC-A9F6-B4EA402A6686}" type="sibTrans" cxnId="{069E00D2-8B38-4673-B112-31534E528B85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7DFCFBF8-42E1-4D72-9B0A-FCAAC5EF5309}">
      <dgm:prSet custT="1"/>
      <dgm:spPr>
        <a:ln>
          <a:noFill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  <dgm:t>
        <a:bodyPr/>
        <a:lstStyle/>
        <a:p>
          <a:r>
            <a:rPr lang="en-IN" sz="2400" b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gamification</a:t>
          </a:r>
          <a:endParaRPr lang="en-IN" sz="2400" b="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2A67DFA-DF2A-49F5-A670-4D9C3CB5C56B}" type="parTrans" cxnId="{34B3AEAB-5C71-4244-928A-5B93998808D5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37E41DC6-1A82-4EFF-B386-9DA524E540DA}" type="sibTrans" cxnId="{34B3AEAB-5C71-4244-928A-5B93998808D5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C8ABBD33-E440-458D-9FBB-AD1873BCF494}">
      <dgm:prSet custT="1"/>
      <dgm:spPr>
        <a:ln>
          <a:noFill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  <dgm:t>
        <a:bodyPr/>
        <a:lstStyle/>
        <a:p>
          <a:r>
            <a:rPr lang="en-IN" sz="2400" b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assignments</a:t>
          </a:r>
          <a:endParaRPr lang="en-IN" sz="2400" b="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8A80B5-F4A0-4F39-8574-7E6D3071A259}" type="parTrans" cxnId="{EF3CBFB3-B5DF-4374-96E2-16D7D5DC304F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49E7FB6B-4054-4A42-A01B-E89C53EEB48B}" type="sibTrans" cxnId="{EF3CBFB3-B5DF-4374-96E2-16D7D5DC304F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373DA4C6-DF88-4B5E-A1EE-19CCBBC91E79}">
      <dgm:prSet custT="1"/>
      <dgm:spPr>
        <a:ln>
          <a:noFill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  <dgm:t>
        <a:bodyPr/>
        <a:lstStyle/>
        <a:p>
          <a:r>
            <a:rPr lang="en-IN" sz="2400" b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assessment activities</a:t>
          </a:r>
          <a:endParaRPr lang="en-IN" sz="2400" b="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D48399-25FA-4A50-B491-B3BC1D643F06}" type="parTrans" cxnId="{F31B386F-2DE4-4C32-81CD-2AECDFBE52E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1F66DF5E-6C58-43C1-B183-7F8348DE5B16}" type="sibTrans" cxnId="{F31B386F-2DE4-4C32-81CD-2AECDFBE52E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C71775B4-C79F-4486-BFB9-6A2B73774A0C}">
      <dgm:prSet custT="1"/>
      <dgm:spPr>
        <a:ln>
          <a:noFill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  <dgm:t>
        <a:bodyPr/>
        <a:lstStyle/>
        <a:p>
          <a:r>
            <a:rPr lang="en-IN" sz="24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creative products</a:t>
          </a:r>
        </a:p>
      </dgm:t>
    </dgm:pt>
    <dgm:pt modelId="{97C1A6EA-0C68-4542-8D32-4BFF2B28D40B}" type="parTrans" cxnId="{6225AD0B-CF6C-48E6-9DEF-8CBDFC84BD39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585BACDA-B08D-4A75-938F-296AC3B52F43}" type="sibTrans" cxnId="{6225AD0B-CF6C-48E6-9DEF-8CBDFC84BD39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n-lt"/>
          </a:endParaRPr>
        </a:p>
      </dgm:t>
    </dgm:pt>
    <dgm:pt modelId="{A8448DD3-D91C-4FD1-8D15-43FF6B21159D}">
      <dgm:prSet custT="1"/>
      <dgm:spPr>
        <a:ln>
          <a:noFill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  <dgm:t>
        <a:bodyPr/>
        <a:lstStyle/>
        <a:p>
          <a:r>
            <a:rPr lang="en-IN" sz="2400" b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quizzes</a:t>
          </a:r>
          <a:endParaRPr lang="en-IN" sz="2400" b="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D26271B-3FC4-4774-A815-45C33B2AE565}" type="parTrans" cxnId="{2FED3DC7-4E80-4432-8E3E-281024640A2C}">
      <dgm:prSet/>
      <dgm:spPr/>
      <dgm:t>
        <a:bodyPr/>
        <a:lstStyle/>
        <a:p>
          <a:endParaRPr lang="en-US"/>
        </a:p>
      </dgm:t>
    </dgm:pt>
    <dgm:pt modelId="{E1B03EEF-572D-4C8A-A57A-8ED5AC0871F3}" type="sibTrans" cxnId="{2FED3DC7-4E80-4432-8E3E-281024640A2C}">
      <dgm:prSet/>
      <dgm:spPr/>
      <dgm:t>
        <a:bodyPr/>
        <a:lstStyle/>
        <a:p>
          <a:endParaRPr lang="en-US"/>
        </a:p>
      </dgm:t>
    </dgm:pt>
    <dgm:pt modelId="{0E7B6A33-8EBB-4103-9233-CA36A81AB9E8}">
      <dgm:prSet custT="1"/>
      <dgm:spPr>
        <a:ln>
          <a:noFill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  <dgm:t>
        <a:bodyPr/>
        <a:lstStyle/>
        <a:p>
          <a:r>
            <a:rPr lang="en-IN" sz="24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contribution in activities</a:t>
          </a:r>
        </a:p>
      </dgm:t>
    </dgm:pt>
    <dgm:pt modelId="{36D419C5-AE2E-40EC-8E92-FFCA9E2D76C3}" type="parTrans" cxnId="{061A4F9B-538B-4882-9B44-D8E83B4F44DA}">
      <dgm:prSet/>
      <dgm:spPr/>
      <dgm:t>
        <a:bodyPr/>
        <a:lstStyle/>
        <a:p>
          <a:endParaRPr lang="en-US"/>
        </a:p>
      </dgm:t>
    </dgm:pt>
    <dgm:pt modelId="{9BD6A20A-02B6-4C56-98C0-8DB3E02C0BBC}" type="sibTrans" cxnId="{061A4F9B-538B-4882-9B44-D8E83B4F44DA}">
      <dgm:prSet/>
      <dgm:spPr/>
      <dgm:t>
        <a:bodyPr/>
        <a:lstStyle/>
        <a:p>
          <a:endParaRPr lang="en-US"/>
        </a:p>
      </dgm:t>
    </dgm:pt>
    <dgm:pt modelId="{5A8A7809-A74A-479D-908F-F7F51A3D7D0E}" type="pres">
      <dgm:prSet presAssocID="{5BCC2A77-4E4F-4E23-8311-509BA81DC735}" presName="diagram" presStyleCnt="0">
        <dgm:presLayoutVars>
          <dgm:dir/>
          <dgm:resizeHandles val="exact"/>
        </dgm:presLayoutVars>
      </dgm:prSet>
      <dgm:spPr/>
    </dgm:pt>
    <dgm:pt modelId="{E73464B0-0C20-4F86-8000-1D0982FB42F5}" type="pres">
      <dgm:prSet presAssocID="{927611E6-85AF-4AEF-81D2-8F24C49BBD64}" presName="node" presStyleLbl="node1" presStyleIdx="0" presStyleCnt="8">
        <dgm:presLayoutVars>
          <dgm:bulletEnabled val="1"/>
        </dgm:presLayoutVars>
      </dgm:prSet>
      <dgm:spPr/>
    </dgm:pt>
    <dgm:pt modelId="{E3288CD8-21DF-43D8-B1A8-0AB88DAADBE6}" type="pres">
      <dgm:prSet presAssocID="{6251DC01-459E-4359-B879-F2B1F77945D2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</dgm:pt>
    <dgm:pt modelId="{8326CD82-A1C4-48A1-9B9C-AE756F784047}" type="pres">
      <dgm:prSet presAssocID="{FBFF5A2A-A679-4A25-9D1C-2DF8F73EA22B}" presName="node" presStyleLbl="node1" presStyleIdx="1" presStyleCnt="8">
        <dgm:presLayoutVars>
          <dgm:bulletEnabled val="1"/>
        </dgm:presLayoutVars>
      </dgm:prSet>
      <dgm:spPr/>
    </dgm:pt>
    <dgm:pt modelId="{6ACCB3FD-4825-4B9C-8B26-6EFC53276EF3}" type="pres">
      <dgm:prSet presAssocID="{50D04808-070D-49BC-A9F6-B4EA402A6686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</dgm:pt>
    <dgm:pt modelId="{103EC287-370E-439E-89FB-A245453975E7}" type="pres">
      <dgm:prSet presAssocID="{A8448DD3-D91C-4FD1-8D15-43FF6B21159D}" presName="node" presStyleLbl="node1" presStyleIdx="2" presStyleCnt="8">
        <dgm:presLayoutVars>
          <dgm:bulletEnabled val="1"/>
        </dgm:presLayoutVars>
      </dgm:prSet>
      <dgm:spPr/>
    </dgm:pt>
    <dgm:pt modelId="{72001B22-27A8-4E4D-8B70-FA742EE86099}" type="pres">
      <dgm:prSet presAssocID="{E1B03EEF-572D-4C8A-A57A-8ED5AC0871F3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</dgm:pt>
    <dgm:pt modelId="{EF47D3AD-6FC7-433D-884C-E38CDF437CED}" type="pres">
      <dgm:prSet presAssocID="{7DFCFBF8-42E1-4D72-9B0A-FCAAC5EF5309}" presName="node" presStyleLbl="node1" presStyleIdx="3" presStyleCnt="8">
        <dgm:presLayoutVars>
          <dgm:bulletEnabled val="1"/>
        </dgm:presLayoutVars>
      </dgm:prSet>
      <dgm:spPr/>
    </dgm:pt>
    <dgm:pt modelId="{8F986075-3613-4476-B70F-CAD7D73CF7C9}" type="pres">
      <dgm:prSet presAssocID="{37E41DC6-1A82-4EFF-B386-9DA524E540DA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</dgm:pt>
    <dgm:pt modelId="{7795A550-809F-4874-A025-C7563EBC10E6}" type="pres">
      <dgm:prSet presAssocID="{C8ABBD33-E440-458D-9FBB-AD1873BCF494}" presName="node" presStyleLbl="node1" presStyleIdx="4" presStyleCnt="8">
        <dgm:presLayoutVars>
          <dgm:bulletEnabled val="1"/>
        </dgm:presLayoutVars>
      </dgm:prSet>
      <dgm:spPr/>
    </dgm:pt>
    <dgm:pt modelId="{252B2932-51FE-4CAE-AE82-824EC9A2ABF5}" type="pres">
      <dgm:prSet presAssocID="{49E7FB6B-4054-4A42-A01B-E89C53EEB48B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</dgm:pt>
    <dgm:pt modelId="{D37B7C05-8C56-4588-814E-37F5FC0875FF}" type="pres">
      <dgm:prSet presAssocID="{373DA4C6-DF88-4B5E-A1EE-19CCBBC91E79}" presName="node" presStyleLbl="node1" presStyleIdx="5" presStyleCnt="8">
        <dgm:presLayoutVars>
          <dgm:bulletEnabled val="1"/>
        </dgm:presLayoutVars>
      </dgm:prSet>
      <dgm:spPr/>
    </dgm:pt>
    <dgm:pt modelId="{D2FCBA07-BEA2-4164-82A2-44021980E13E}" type="pres">
      <dgm:prSet presAssocID="{1F66DF5E-6C58-43C1-B183-7F8348DE5B16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</dgm:pt>
    <dgm:pt modelId="{50F00C9E-8699-49A3-AA2C-B9D59CE4A328}" type="pres">
      <dgm:prSet presAssocID="{C71775B4-C79F-4486-BFB9-6A2B73774A0C}" presName="node" presStyleLbl="node1" presStyleIdx="6" presStyleCnt="8">
        <dgm:presLayoutVars>
          <dgm:bulletEnabled val="1"/>
        </dgm:presLayoutVars>
      </dgm:prSet>
      <dgm:spPr/>
    </dgm:pt>
    <dgm:pt modelId="{AF8739AC-03D7-4A10-94A0-993286AC1EC1}" type="pres">
      <dgm:prSet presAssocID="{585BACDA-B08D-4A75-938F-296AC3B52F43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gm:spPr>
    </dgm:pt>
    <dgm:pt modelId="{3D06882B-8766-42A2-86A0-64658799A976}" type="pres">
      <dgm:prSet presAssocID="{0E7B6A33-8EBB-4103-9233-CA36A81AB9E8}" presName="node" presStyleLbl="node1" presStyleIdx="7" presStyleCnt="8">
        <dgm:presLayoutVars>
          <dgm:bulletEnabled val="1"/>
        </dgm:presLayoutVars>
      </dgm:prSet>
      <dgm:spPr/>
    </dgm:pt>
  </dgm:ptLst>
  <dgm:cxnLst>
    <dgm:cxn modelId="{6225AD0B-CF6C-48E6-9DEF-8CBDFC84BD39}" srcId="{5BCC2A77-4E4F-4E23-8311-509BA81DC735}" destId="{C71775B4-C79F-4486-BFB9-6A2B73774A0C}" srcOrd="6" destOrd="0" parTransId="{97C1A6EA-0C68-4542-8D32-4BFF2B28D40B}" sibTransId="{585BACDA-B08D-4A75-938F-296AC3B52F43}"/>
    <dgm:cxn modelId="{5F5A285D-38DA-4232-B4B1-278DF332CB2A}" type="presOf" srcId="{7DFCFBF8-42E1-4D72-9B0A-FCAAC5EF5309}" destId="{EF47D3AD-6FC7-433D-884C-E38CDF437CED}" srcOrd="0" destOrd="0" presId="urn:microsoft.com/office/officeart/2005/8/layout/default"/>
    <dgm:cxn modelId="{D266B865-B1B8-4983-BBD4-8136CA09D65A}" type="presOf" srcId="{373DA4C6-DF88-4B5E-A1EE-19CCBBC91E79}" destId="{D37B7C05-8C56-4588-814E-37F5FC0875FF}" srcOrd="0" destOrd="0" presId="urn:microsoft.com/office/officeart/2005/8/layout/default"/>
    <dgm:cxn modelId="{F31B386F-2DE4-4C32-81CD-2AECDFBE52E3}" srcId="{5BCC2A77-4E4F-4E23-8311-509BA81DC735}" destId="{373DA4C6-DF88-4B5E-A1EE-19CCBBC91E79}" srcOrd="5" destOrd="0" parTransId="{CAD48399-25FA-4A50-B491-B3BC1D643F06}" sibTransId="{1F66DF5E-6C58-43C1-B183-7F8348DE5B16}"/>
    <dgm:cxn modelId="{0B6E0684-980A-4739-B5AD-52D98124574F}" type="presOf" srcId="{A8448DD3-D91C-4FD1-8D15-43FF6B21159D}" destId="{103EC287-370E-439E-89FB-A245453975E7}" srcOrd="0" destOrd="0" presId="urn:microsoft.com/office/officeart/2005/8/layout/default"/>
    <dgm:cxn modelId="{DECC4194-2FBD-49B9-BB80-CF87CBF52A9B}" type="presOf" srcId="{927611E6-85AF-4AEF-81D2-8F24C49BBD64}" destId="{E73464B0-0C20-4F86-8000-1D0982FB42F5}" srcOrd="0" destOrd="0" presId="urn:microsoft.com/office/officeart/2005/8/layout/default"/>
    <dgm:cxn modelId="{061A4F9B-538B-4882-9B44-D8E83B4F44DA}" srcId="{5BCC2A77-4E4F-4E23-8311-509BA81DC735}" destId="{0E7B6A33-8EBB-4103-9233-CA36A81AB9E8}" srcOrd="7" destOrd="0" parTransId="{36D419C5-AE2E-40EC-8E92-FFCA9E2D76C3}" sibTransId="{9BD6A20A-02B6-4C56-98C0-8DB3E02C0BBC}"/>
    <dgm:cxn modelId="{C8312DA6-E2FF-46E3-AE72-5DB789646C19}" type="presOf" srcId="{C8ABBD33-E440-458D-9FBB-AD1873BCF494}" destId="{7795A550-809F-4874-A025-C7563EBC10E6}" srcOrd="0" destOrd="0" presId="urn:microsoft.com/office/officeart/2005/8/layout/default"/>
    <dgm:cxn modelId="{34B3AEAB-5C71-4244-928A-5B93998808D5}" srcId="{5BCC2A77-4E4F-4E23-8311-509BA81DC735}" destId="{7DFCFBF8-42E1-4D72-9B0A-FCAAC5EF5309}" srcOrd="3" destOrd="0" parTransId="{F2A67DFA-DF2A-49F5-A670-4D9C3CB5C56B}" sibTransId="{37E41DC6-1A82-4EFF-B386-9DA524E540DA}"/>
    <dgm:cxn modelId="{EF3CBFB3-B5DF-4374-96E2-16D7D5DC304F}" srcId="{5BCC2A77-4E4F-4E23-8311-509BA81DC735}" destId="{C8ABBD33-E440-458D-9FBB-AD1873BCF494}" srcOrd="4" destOrd="0" parTransId="{B38A80B5-F4A0-4F39-8574-7E6D3071A259}" sibTransId="{49E7FB6B-4054-4A42-A01B-E89C53EEB48B}"/>
    <dgm:cxn modelId="{50B144C5-3AEF-4B24-8B7E-271D1AA57FF1}" srcId="{5BCC2A77-4E4F-4E23-8311-509BA81DC735}" destId="{927611E6-85AF-4AEF-81D2-8F24C49BBD64}" srcOrd="0" destOrd="0" parTransId="{98BA01BA-4EA5-420A-A34A-94624EFAE398}" sibTransId="{6251DC01-459E-4359-B879-F2B1F77945D2}"/>
    <dgm:cxn modelId="{2FED3DC7-4E80-4432-8E3E-281024640A2C}" srcId="{5BCC2A77-4E4F-4E23-8311-509BA81DC735}" destId="{A8448DD3-D91C-4FD1-8D15-43FF6B21159D}" srcOrd="2" destOrd="0" parTransId="{8D26271B-3FC4-4774-A815-45C33B2AE565}" sibTransId="{E1B03EEF-572D-4C8A-A57A-8ED5AC0871F3}"/>
    <dgm:cxn modelId="{069E00D2-8B38-4673-B112-31534E528B85}" srcId="{5BCC2A77-4E4F-4E23-8311-509BA81DC735}" destId="{FBFF5A2A-A679-4A25-9D1C-2DF8F73EA22B}" srcOrd="1" destOrd="0" parTransId="{0D713DCE-104D-47FA-995B-24A06010E481}" sibTransId="{50D04808-070D-49BC-A9F6-B4EA402A6686}"/>
    <dgm:cxn modelId="{E4308BD3-1396-4EE4-BF6B-59EAE69F75C2}" type="presOf" srcId="{C71775B4-C79F-4486-BFB9-6A2B73774A0C}" destId="{50F00C9E-8699-49A3-AA2C-B9D59CE4A328}" srcOrd="0" destOrd="0" presId="urn:microsoft.com/office/officeart/2005/8/layout/default"/>
    <dgm:cxn modelId="{D4DEF1D3-A123-4463-947A-91B17A910D4F}" type="presOf" srcId="{FBFF5A2A-A679-4A25-9D1C-2DF8F73EA22B}" destId="{8326CD82-A1C4-48A1-9B9C-AE756F784047}" srcOrd="0" destOrd="0" presId="urn:microsoft.com/office/officeart/2005/8/layout/default"/>
    <dgm:cxn modelId="{E8AD5CFD-2864-40D2-B601-051B4246A250}" type="presOf" srcId="{5BCC2A77-4E4F-4E23-8311-509BA81DC735}" destId="{5A8A7809-A74A-479D-908F-F7F51A3D7D0E}" srcOrd="0" destOrd="0" presId="urn:microsoft.com/office/officeart/2005/8/layout/default"/>
    <dgm:cxn modelId="{6961E3FF-D88D-4C23-9CB4-F150C1DFC1B3}" type="presOf" srcId="{0E7B6A33-8EBB-4103-9233-CA36A81AB9E8}" destId="{3D06882B-8766-42A2-86A0-64658799A976}" srcOrd="0" destOrd="0" presId="urn:microsoft.com/office/officeart/2005/8/layout/default"/>
    <dgm:cxn modelId="{59F91084-30AD-4928-B42B-B6C23EF4A191}" type="presParOf" srcId="{5A8A7809-A74A-479D-908F-F7F51A3D7D0E}" destId="{E73464B0-0C20-4F86-8000-1D0982FB42F5}" srcOrd="0" destOrd="0" presId="urn:microsoft.com/office/officeart/2005/8/layout/default"/>
    <dgm:cxn modelId="{25CA32D4-BCDB-4FB7-B459-8AAC5714BF89}" type="presParOf" srcId="{5A8A7809-A74A-479D-908F-F7F51A3D7D0E}" destId="{E3288CD8-21DF-43D8-B1A8-0AB88DAADBE6}" srcOrd="1" destOrd="0" presId="urn:microsoft.com/office/officeart/2005/8/layout/default"/>
    <dgm:cxn modelId="{5B9C1FE5-82DE-42E3-A16B-43EEA92D7867}" type="presParOf" srcId="{5A8A7809-A74A-479D-908F-F7F51A3D7D0E}" destId="{8326CD82-A1C4-48A1-9B9C-AE756F784047}" srcOrd="2" destOrd="0" presId="urn:microsoft.com/office/officeart/2005/8/layout/default"/>
    <dgm:cxn modelId="{DFB802C5-D988-4D71-9A92-C6E60B7C0F80}" type="presParOf" srcId="{5A8A7809-A74A-479D-908F-F7F51A3D7D0E}" destId="{6ACCB3FD-4825-4B9C-8B26-6EFC53276EF3}" srcOrd="3" destOrd="0" presId="urn:microsoft.com/office/officeart/2005/8/layout/default"/>
    <dgm:cxn modelId="{9E3F2EA4-4B58-4FF3-8FB5-5981DFDB25A7}" type="presParOf" srcId="{5A8A7809-A74A-479D-908F-F7F51A3D7D0E}" destId="{103EC287-370E-439E-89FB-A245453975E7}" srcOrd="4" destOrd="0" presId="urn:microsoft.com/office/officeart/2005/8/layout/default"/>
    <dgm:cxn modelId="{4548BBAF-F88E-4500-AEB1-0C0B648FF0EC}" type="presParOf" srcId="{5A8A7809-A74A-479D-908F-F7F51A3D7D0E}" destId="{72001B22-27A8-4E4D-8B70-FA742EE86099}" srcOrd="5" destOrd="0" presId="urn:microsoft.com/office/officeart/2005/8/layout/default"/>
    <dgm:cxn modelId="{C7783C73-C051-4559-9EBF-646A56F2069B}" type="presParOf" srcId="{5A8A7809-A74A-479D-908F-F7F51A3D7D0E}" destId="{EF47D3AD-6FC7-433D-884C-E38CDF437CED}" srcOrd="6" destOrd="0" presId="urn:microsoft.com/office/officeart/2005/8/layout/default"/>
    <dgm:cxn modelId="{4A9F5808-8AAA-44F2-9227-32862EFA644A}" type="presParOf" srcId="{5A8A7809-A74A-479D-908F-F7F51A3D7D0E}" destId="{8F986075-3613-4476-B70F-CAD7D73CF7C9}" srcOrd="7" destOrd="0" presId="urn:microsoft.com/office/officeart/2005/8/layout/default"/>
    <dgm:cxn modelId="{5CD90F1B-1754-4F5B-8827-DBBCBBB891B9}" type="presParOf" srcId="{5A8A7809-A74A-479D-908F-F7F51A3D7D0E}" destId="{7795A550-809F-4874-A025-C7563EBC10E6}" srcOrd="8" destOrd="0" presId="urn:microsoft.com/office/officeart/2005/8/layout/default"/>
    <dgm:cxn modelId="{B7C0F021-64EF-4CC9-BA28-5E5B049F310F}" type="presParOf" srcId="{5A8A7809-A74A-479D-908F-F7F51A3D7D0E}" destId="{252B2932-51FE-4CAE-AE82-824EC9A2ABF5}" srcOrd="9" destOrd="0" presId="urn:microsoft.com/office/officeart/2005/8/layout/default"/>
    <dgm:cxn modelId="{0F208E13-F759-4606-9EE9-5C41D177368E}" type="presParOf" srcId="{5A8A7809-A74A-479D-908F-F7F51A3D7D0E}" destId="{D37B7C05-8C56-4588-814E-37F5FC0875FF}" srcOrd="10" destOrd="0" presId="urn:microsoft.com/office/officeart/2005/8/layout/default"/>
    <dgm:cxn modelId="{E73A73E5-3D4E-413C-8DB3-9026FC789777}" type="presParOf" srcId="{5A8A7809-A74A-479D-908F-F7F51A3D7D0E}" destId="{D2FCBA07-BEA2-4164-82A2-44021980E13E}" srcOrd="11" destOrd="0" presId="urn:microsoft.com/office/officeart/2005/8/layout/default"/>
    <dgm:cxn modelId="{255337C4-AA84-45E2-84C1-D3EB3C8CB04E}" type="presParOf" srcId="{5A8A7809-A74A-479D-908F-F7F51A3D7D0E}" destId="{50F00C9E-8699-49A3-AA2C-B9D59CE4A328}" srcOrd="12" destOrd="0" presId="urn:microsoft.com/office/officeart/2005/8/layout/default"/>
    <dgm:cxn modelId="{ADFC31B9-E227-41E9-96A6-47EB3BD963DF}" type="presParOf" srcId="{5A8A7809-A74A-479D-908F-F7F51A3D7D0E}" destId="{AF8739AC-03D7-4A10-94A0-993286AC1EC1}" srcOrd="13" destOrd="0" presId="urn:microsoft.com/office/officeart/2005/8/layout/default"/>
    <dgm:cxn modelId="{3C69ECEF-0B6A-4506-9AF1-B0D9F676CB36}" type="presParOf" srcId="{5A8A7809-A74A-479D-908F-F7F51A3D7D0E}" destId="{3D06882B-8766-42A2-86A0-64658799A976}" srcOrd="14" destOrd="0" presId="urn:microsoft.com/office/officeart/2005/8/layout/default"/>
  </dgm:cxnLst>
  <dgm:bg>
    <a:noFill/>
    <a:effectLst>
      <a:outerShdw blurRad="50800" dir="5400000" algn="ctr" rotWithShape="0">
        <a:srgbClr val="00CC99"/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BCC2A77-4E4F-4E23-8311-509BA81DC735}" type="doc">
      <dgm:prSet loTypeId="urn:microsoft.com/office/officeart/2005/8/layout/defaul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927611E6-85AF-4AEF-81D2-8F24C49BBD64}">
      <dgm:prSet phldrT="[Text]" custT="1"/>
      <dgm:spPr/>
      <dgm:t>
        <a:bodyPr/>
        <a:lstStyle/>
        <a:p>
          <a:r>
            <a:rPr lang="en-IN" sz="24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Semester-end exam</a:t>
          </a:r>
          <a:endParaRPr lang="en-US" sz="2400" b="0" dirty="0"/>
        </a:p>
      </dgm:t>
    </dgm:pt>
    <dgm:pt modelId="{98BA01BA-4EA5-420A-A34A-94624EFAE398}" type="parTrans" cxnId="{50B144C5-3AEF-4B24-8B7E-271D1AA57FF1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6251DC01-459E-4359-B879-F2B1F77945D2}" type="sibTrans" cxnId="{50B144C5-3AEF-4B24-8B7E-271D1AA57FF1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FBFF5A2A-A679-4A25-9D1C-2DF8F73EA22B}">
      <dgm:prSet custT="1"/>
      <dgm:spPr/>
      <dgm:t>
        <a:bodyPr/>
        <a:lstStyle/>
        <a:p>
          <a:r>
            <a:rPr lang="en-IN" sz="24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Open book exam</a:t>
          </a:r>
          <a:endParaRPr lang="en-IN" sz="2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D713DCE-104D-47FA-995B-24A06010E481}" type="parTrans" cxnId="{069E00D2-8B38-4673-B112-31534E528B85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50D04808-070D-49BC-A9F6-B4EA402A6686}" type="sibTrans" cxnId="{069E00D2-8B38-4673-B112-31534E528B85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7DFCFBF8-42E1-4D72-9B0A-FCAAC5EF5309}">
      <dgm:prSet custT="1"/>
      <dgm:spPr/>
      <dgm:t>
        <a:bodyPr/>
        <a:lstStyle/>
        <a:p>
          <a:r>
            <a:rPr lang="en-IN" sz="24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Practical exam</a:t>
          </a:r>
          <a:endParaRPr lang="en-IN" sz="2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2A67DFA-DF2A-49F5-A670-4D9C3CB5C56B}" type="parTrans" cxnId="{34B3AEAB-5C71-4244-928A-5B93998808D5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37E41DC6-1A82-4EFF-B386-9DA524E540DA}" type="sibTrans" cxnId="{34B3AEAB-5C71-4244-928A-5B93998808D5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C8ABBD33-E440-458D-9FBB-AD1873BCF494}">
      <dgm:prSet custT="1"/>
      <dgm:spPr/>
      <dgm:t>
        <a:bodyPr/>
        <a:lstStyle/>
        <a:p>
          <a:r>
            <a:rPr lang="en-IN" sz="24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Viva voce</a:t>
          </a:r>
          <a:endParaRPr lang="en-IN" sz="2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8A80B5-F4A0-4F39-8574-7E6D3071A259}" type="parTrans" cxnId="{EF3CBFB3-B5DF-4374-96E2-16D7D5DC304F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49E7FB6B-4054-4A42-A01B-E89C53EEB48B}" type="sibTrans" cxnId="{EF3CBFB3-B5DF-4374-96E2-16D7D5DC304F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373DA4C6-DF88-4B5E-A1EE-19CCBBC91E79}">
      <dgm:prSet custT="1"/>
      <dgm:spPr/>
      <dgm:t>
        <a:bodyPr/>
        <a:lstStyle/>
        <a:p>
          <a:r>
            <a:rPr lang="en-IN" sz="24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Report</a:t>
          </a:r>
          <a:endParaRPr lang="en-IN" sz="2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D48399-25FA-4A50-B491-B3BC1D643F06}" type="parTrans" cxnId="{F31B386F-2DE4-4C32-81CD-2AECDFBE52E3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1F66DF5E-6C58-43C1-B183-7F8348DE5B16}" type="sibTrans" cxnId="{F31B386F-2DE4-4C32-81CD-2AECDFBE52E3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59B838E4-14DC-4AAC-9091-4109AE3D020F}">
      <dgm:prSet custT="1"/>
      <dgm:spPr/>
      <dgm:t>
        <a:bodyPr/>
        <a:lstStyle/>
        <a:p>
          <a:r>
            <a:rPr lang="en-IN" sz="24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Dissertation</a:t>
          </a:r>
          <a:endParaRPr lang="en-IN" sz="2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DAC1E7-50C5-4116-87D1-B52C87EDE969}" type="parTrans" cxnId="{07D5325B-30E6-4098-B099-25F8B893A948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AEE80F11-75D3-4CD0-98F1-15D5BB3F84E6}" type="sibTrans" cxnId="{07D5325B-30E6-4098-B099-25F8B893A948}">
      <dgm:prSet/>
      <dgm:spPr/>
      <dgm:t>
        <a:bodyPr/>
        <a:lstStyle/>
        <a:p>
          <a:endParaRPr lang="en-US" sz="2400" b="0">
            <a:solidFill>
              <a:srgbClr val="7C2E2C"/>
            </a:solidFill>
          </a:endParaRPr>
        </a:p>
      </dgm:t>
    </dgm:pt>
    <dgm:pt modelId="{41F83B7F-41C9-4411-B64E-CD825D3B233D}">
      <dgm:prSet custT="1"/>
      <dgm:spPr/>
      <dgm:t>
        <a:bodyPr/>
        <a:lstStyle/>
        <a:p>
          <a:r>
            <a:rPr lang="en-IN" sz="24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Portfolio</a:t>
          </a:r>
          <a:endParaRPr lang="en-IN" sz="2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DAEE4C-9E73-4349-8CCB-EBC7F7B04C68}" type="parTrans" cxnId="{A457E3BD-0491-418E-98BF-BA90D4DC37C1}">
      <dgm:prSet/>
      <dgm:spPr/>
      <dgm:t>
        <a:bodyPr/>
        <a:lstStyle/>
        <a:p>
          <a:endParaRPr lang="en-US" sz="2400" b="0"/>
        </a:p>
      </dgm:t>
    </dgm:pt>
    <dgm:pt modelId="{C153C904-2602-4EED-9C0A-44B21D0A6CE6}" type="sibTrans" cxnId="{A457E3BD-0491-418E-98BF-BA90D4DC37C1}">
      <dgm:prSet/>
      <dgm:spPr/>
      <dgm:t>
        <a:bodyPr/>
        <a:lstStyle/>
        <a:p>
          <a:endParaRPr lang="en-US" sz="2400" b="0"/>
        </a:p>
      </dgm:t>
    </dgm:pt>
    <dgm:pt modelId="{90BF003C-C120-4119-AB7C-FC0D5E1B2A3E}">
      <dgm:prSet custT="1"/>
      <dgm:spPr/>
      <dgm:t>
        <a:bodyPr/>
        <a:lstStyle/>
        <a:p>
          <a:r>
            <a:rPr lang="en-IN" sz="2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Major Products</a:t>
          </a:r>
        </a:p>
      </dgm:t>
    </dgm:pt>
    <dgm:pt modelId="{3ED1762E-ADBF-495F-9E31-43CA137C7F92}" type="parTrans" cxnId="{88E8C584-9AFE-4477-BE66-CC2DE587E71B}">
      <dgm:prSet/>
      <dgm:spPr/>
      <dgm:t>
        <a:bodyPr/>
        <a:lstStyle/>
        <a:p>
          <a:endParaRPr lang="en-US" sz="2400" b="0"/>
        </a:p>
      </dgm:t>
    </dgm:pt>
    <dgm:pt modelId="{4DE7C183-B948-4C00-A10D-F4EA4C74C334}" type="sibTrans" cxnId="{88E8C584-9AFE-4477-BE66-CC2DE587E71B}">
      <dgm:prSet/>
      <dgm:spPr/>
      <dgm:t>
        <a:bodyPr/>
        <a:lstStyle/>
        <a:p>
          <a:endParaRPr lang="en-US" sz="2400" b="0"/>
        </a:p>
      </dgm:t>
    </dgm:pt>
    <dgm:pt modelId="{5A8A7809-A74A-479D-908F-F7F51A3D7D0E}" type="pres">
      <dgm:prSet presAssocID="{5BCC2A77-4E4F-4E23-8311-509BA81DC735}" presName="diagram" presStyleCnt="0">
        <dgm:presLayoutVars>
          <dgm:dir/>
          <dgm:resizeHandles val="exact"/>
        </dgm:presLayoutVars>
      </dgm:prSet>
      <dgm:spPr/>
    </dgm:pt>
    <dgm:pt modelId="{E73464B0-0C20-4F86-8000-1D0982FB42F5}" type="pres">
      <dgm:prSet presAssocID="{927611E6-85AF-4AEF-81D2-8F24C49BBD64}" presName="node" presStyleLbl="node1" presStyleIdx="0" presStyleCnt="8">
        <dgm:presLayoutVars>
          <dgm:bulletEnabled val="1"/>
        </dgm:presLayoutVars>
      </dgm:prSet>
      <dgm:spPr/>
    </dgm:pt>
    <dgm:pt modelId="{E3288CD8-21DF-43D8-B1A8-0AB88DAADBE6}" type="pres">
      <dgm:prSet presAssocID="{6251DC01-459E-4359-B879-F2B1F77945D2}" presName="sibTrans" presStyleCnt="0"/>
      <dgm:spPr/>
    </dgm:pt>
    <dgm:pt modelId="{8326CD82-A1C4-48A1-9B9C-AE756F784047}" type="pres">
      <dgm:prSet presAssocID="{FBFF5A2A-A679-4A25-9D1C-2DF8F73EA22B}" presName="node" presStyleLbl="node1" presStyleIdx="1" presStyleCnt="8">
        <dgm:presLayoutVars>
          <dgm:bulletEnabled val="1"/>
        </dgm:presLayoutVars>
      </dgm:prSet>
      <dgm:spPr/>
    </dgm:pt>
    <dgm:pt modelId="{6ACCB3FD-4825-4B9C-8B26-6EFC53276EF3}" type="pres">
      <dgm:prSet presAssocID="{50D04808-070D-49BC-A9F6-B4EA402A6686}" presName="sibTrans" presStyleCnt="0"/>
      <dgm:spPr/>
    </dgm:pt>
    <dgm:pt modelId="{EF47D3AD-6FC7-433D-884C-E38CDF437CED}" type="pres">
      <dgm:prSet presAssocID="{7DFCFBF8-42E1-4D72-9B0A-FCAAC5EF5309}" presName="node" presStyleLbl="node1" presStyleIdx="2" presStyleCnt="8">
        <dgm:presLayoutVars>
          <dgm:bulletEnabled val="1"/>
        </dgm:presLayoutVars>
      </dgm:prSet>
      <dgm:spPr/>
    </dgm:pt>
    <dgm:pt modelId="{8F986075-3613-4476-B70F-CAD7D73CF7C9}" type="pres">
      <dgm:prSet presAssocID="{37E41DC6-1A82-4EFF-B386-9DA524E540DA}" presName="sibTrans" presStyleCnt="0"/>
      <dgm:spPr/>
    </dgm:pt>
    <dgm:pt modelId="{7795A550-809F-4874-A025-C7563EBC10E6}" type="pres">
      <dgm:prSet presAssocID="{C8ABBD33-E440-458D-9FBB-AD1873BCF494}" presName="node" presStyleLbl="node1" presStyleIdx="3" presStyleCnt="8">
        <dgm:presLayoutVars>
          <dgm:bulletEnabled val="1"/>
        </dgm:presLayoutVars>
      </dgm:prSet>
      <dgm:spPr/>
    </dgm:pt>
    <dgm:pt modelId="{252B2932-51FE-4CAE-AE82-824EC9A2ABF5}" type="pres">
      <dgm:prSet presAssocID="{49E7FB6B-4054-4A42-A01B-E89C53EEB48B}" presName="sibTrans" presStyleCnt="0"/>
      <dgm:spPr/>
    </dgm:pt>
    <dgm:pt modelId="{CF2D1F05-C11F-4C63-BE16-0CF178EF1653}" type="pres">
      <dgm:prSet presAssocID="{90BF003C-C120-4119-AB7C-FC0D5E1B2A3E}" presName="node" presStyleLbl="node1" presStyleIdx="4" presStyleCnt="8">
        <dgm:presLayoutVars>
          <dgm:bulletEnabled val="1"/>
        </dgm:presLayoutVars>
      </dgm:prSet>
      <dgm:spPr/>
    </dgm:pt>
    <dgm:pt modelId="{8C9345D9-B222-4801-A6D5-1C7EE3E1194E}" type="pres">
      <dgm:prSet presAssocID="{4DE7C183-B948-4C00-A10D-F4EA4C74C334}" presName="sibTrans" presStyleCnt="0"/>
      <dgm:spPr/>
    </dgm:pt>
    <dgm:pt modelId="{D37B7C05-8C56-4588-814E-37F5FC0875FF}" type="pres">
      <dgm:prSet presAssocID="{373DA4C6-DF88-4B5E-A1EE-19CCBBC91E79}" presName="node" presStyleLbl="node1" presStyleIdx="5" presStyleCnt="8">
        <dgm:presLayoutVars>
          <dgm:bulletEnabled val="1"/>
        </dgm:presLayoutVars>
      </dgm:prSet>
      <dgm:spPr/>
    </dgm:pt>
    <dgm:pt modelId="{D2FCBA07-BEA2-4164-82A2-44021980E13E}" type="pres">
      <dgm:prSet presAssocID="{1F66DF5E-6C58-43C1-B183-7F8348DE5B16}" presName="sibTrans" presStyleCnt="0"/>
      <dgm:spPr/>
    </dgm:pt>
    <dgm:pt modelId="{48540EA6-D127-44B2-9F1C-33A982BF279A}" type="pres">
      <dgm:prSet presAssocID="{59B838E4-14DC-4AAC-9091-4109AE3D020F}" presName="node" presStyleLbl="node1" presStyleIdx="6" presStyleCnt="8">
        <dgm:presLayoutVars>
          <dgm:bulletEnabled val="1"/>
        </dgm:presLayoutVars>
      </dgm:prSet>
      <dgm:spPr/>
    </dgm:pt>
    <dgm:pt modelId="{8E5BBFDB-933A-401C-8056-F93E13BEABD4}" type="pres">
      <dgm:prSet presAssocID="{AEE80F11-75D3-4CD0-98F1-15D5BB3F84E6}" presName="sibTrans" presStyleCnt="0"/>
      <dgm:spPr/>
    </dgm:pt>
    <dgm:pt modelId="{45EF4B27-237E-41BE-BAF7-F88CA83E9C41}" type="pres">
      <dgm:prSet presAssocID="{41F83B7F-41C9-4411-B64E-CD825D3B233D}" presName="node" presStyleLbl="node1" presStyleIdx="7" presStyleCnt="8">
        <dgm:presLayoutVars>
          <dgm:bulletEnabled val="1"/>
        </dgm:presLayoutVars>
      </dgm:prSet>
      <dgm:spPr/>
    </dgm:pt>
  </dgm:ptLst>
  <dgm:cxnLst>
    <dgm:cxn modelId="{E583D11F-6398-4383-AF47-157AB3D7F007}" type="presOf" srcId="{90BF003C-C120-4119-AB7C-FC0D5E1B2A3E}" destId="{CF2D1F05-C11F-4C63-BE16-0CF178EF1653}" srcOrd="0" destOrd="0" presId="urn:microsoft.com/office/officeart/2005/8/layout/default"/>
    <dgm:cxn modelId="{07D5325B-30E6-4098-B099-25F8B893A948}" srcId="{5BCC2A77-4E4F-4E23-8311-509BA81DC735}" destId="{59B838E4-14DC-4AAC-9091-4109AE3D020F}" srcOrd="6" destOrd="0" parTransId="{4BDAC1E7-50C5-4116-87D1-B52C87EDE969}" sibTransId="{AEE80F11-75D3-4CD0-98F1-15D5BB3F84E6}"/>
    <dgm:cxn modelId="{5F5A285D-38DA-4232-B4B1-278DF332CB2A}" type="presOf" srcId="{7DFCFBF8-42E1-4D72-9B0A-FCAAC5EF5309}" destId="{EF47D3AD-6FC7-433D-884C-E38CDF437CED}" srcOrd="0" destOrd="0" presId="urn:microsoft.com/office/officeart/2005/8/layout/default"/>
    <dgm:cxn modelId="{D266B865-B1B8-4983-BBD4-8136CA09D65A}" type="presOf" srcId="{373DA4C6-DF88-4B5E-A1EE-19CCBBC91E79}" destId="{D37B7C05-8C56-4588-814E-37F5FC0875FF}" srcOrd="0" destOrd="0" presId="urn:microsoft.com/office/officeart/2005/8/layout/default"/>
    <dgm:cxn modelId="{F31B386F-2DE4-4C32-81CD-2AECDFBE52E3}" srcId="{5BCC2A77-4E4F-4E23-8311-509BA81DC735}" destId="{373DA4C6-DF88-4B5E-A1EE-19CCBBC91E79}" srcOrd="5" destOrd="0" parTransId="{CAD48399-25FA-4A50-B491-B3BC1D643F06}" sibTransId="{1F66DF5E-6C58-43C1-B183-7F8348DE5B16}"/>
    <dgm:cxn modelId="{88E8C584-9AFE-4477-BE66-CC2DE587E71B}" srcId="{5BCC2A77-4E4F-4E23-8311-509BA81DC735}" destId="{90BF003C-C120-4119-AB7C-FC0D5E1B2A3E}" srcOrd="4" destOrd="0" parTransId="{3ED1762E-ADBF-495F-9E31-43CA137C7F92}" sibTransId="{4DE7C183-B948-4C00-A10D-F4EA4C74C334}"/>
    <dgm:cxn modelId="{DECC4194-2FBD-49B9-BB80-CF87CBF52A9B}" type="presOf" srcId="{927611E6-85AF-4AEF-81D2-8F24C49BBD64}" destId="{E73464B0-0C20-4F86-8000-1D0982FB42F5}" srcOrd="0" destOrd="0" presId="urn:microsoft.com/office/officeart/2005/8/layout/default"/>
    <dgm:cxn modelId="{C8312DA6-E2FF-46E3-AE72-5DB789646C19}" type="presOf" srcId="{C8ABBD33-E440-458D-9FBB-AD1873BCF494}" destId="{7795A550-809F-4874-A025-C7563EBC10E6}" srcOrd="0" destOrd="0" presId="urn:microsoft.com/office/officeart/2005/8/layout/default"/>
    <dgm:cxn modelId="{34B3AEAB-5C71-4244-928A-5B93998808D5}" srcId="{5BCC2A77-4E4F-4E23-8311-509BA81DC735}" destId="{7DFCFBF8-42E1-4D72-9B0A-FCAAC5EF5309}" srcOrd="2" destOrd="0" parTransId="{F2A67DFA-DF2A-49F5-A670-4D9C3CB5C56B}" sibTransId="{37E41DC6-1A82-4EFF-B386-9DA524E540DA}"/>
    <dgm:cxn modelId="{EF3CBFB3-B5DF-4374-96E2-16D7D5DC304F}" srcId="{5BCC2A77-4E4F-4E23-8311-509BA81DC735}" destId="{C8ABBD33-E440-458D-9FBB-AD1873BCF494}" srcOrd="3" destOrd="0" parTransId="{B38A80B5-F4A0-4F39-8574-7E6D3071A259}" sibTransId="{49E7FB6B-4054-4A42-A01B-E89C53EEB48B}"/>
    <dgm:cxn modelId="{5E8808BC-4EF4-4D54-A09D-85ACD712D53A}" type="presOf" srcId="{41F83B7F-41C9-4411-B64E-CD825D3B233D}" destId="{45EF4B27-237E-41BE-BAF7-F88CA83E9C41}" srcOrd="0" destOrd="0" presId="urn:microsoft.com/office/officeart/2005/8/layout/default"/>
    <dgm:cxn modelId="{A457E3BD-0491-418E-98BF-BA90D4DC37C1}" srcId="{5BCC2A77-4E4F-4E23-8311-509BA81DC735}" destId="{41F83B7F-41C9-4411-B64E-CD825D3B233D}" srcOrd="7" destOrd="0" parTransId="{9FDAEE4C-9E73-4349-8CCB-EBC7F7B04C68}" sibTransId="{C153C904-2602-4EED-9C0A-44B21D0A6CE6}"/>
    <dgm:cxn modelId="{50B144C5-3AEF-4B24-8B7E-271D1AA57FF1}" srcId="{5BCC2A77-4E4F-4E23-8311-509BA81DC735}" destId="{927611E6-85AF-4AEF-81D2-8F24C49BBD64}" srcOrd="0" destOrd="0" parTransId="{98BA01BA-4EA5-420A-A34A-94624EFAE398}" sibTransId="{6251DC01-459E-4359-B879-F2B1F77945D2}"/>
    <dgm:cxn modelId="{069E00D2-8B38-4673-B112-31534E528B85}" srcId="{5BCC2A77-4E4F-4E23-8311-509BA81DC735}" destId="{FBFF5A2A-A679-4A25-9D1C-2DF8F73EA22B}" srcOrd="1" destOrd="0" parTransId="{0D713DCE-104D-47FA-995B-24A06010E481}" sibTransId="{50D04808-070D-49BC-A9F6-B4EA402A6686}"/>
    <dgm:cxn modelId="{D4DEF1D3-A123-4463-947A-91B17A910D4F}" type="presOf" srcId="{FBFF5A2A-A679-4A25-9D1C-2DF8F73EA22B}" destId="{8326CD82-A1C4-48A1-9B9C-AE756F784047}" srcOrd="0" destOrd="0" presId="urn:microsoft.com/office/officeart/2005/8/layout/default"/>
    <dgm:cxn modelId="{817D17ED-2949-452F-AB7F-DAA055D947C8}" type="presOf" srcId="{59B838E4-14DC-4AAC-9091-4109AE3D020F}" destId="{48540EA6-D127-44B2-9F1C-33A982BF279A}" srcOrd="0" destOrd="0" presId="urn:microsoft.com/office/officeart/2005/8/layout/default"/>
    <dgm:cxn modelId="{E8AD5CFD-2864-40D2-B601-051B4246A250}" type="presOf" srcId="{5BCC2A77-4E4F-4E23-8311-509BA81DC735}" destId="{5A8A7809-A74A-479D-908F-F7F51A3D7D0E}" srcOrd="0" destOrd="0" presId="urn:microsoft.com/office/officeart/2005/8/layout/default"/>
    <dgm:cxn modelId="{59F91084-30AD-4928-B42B-B6C23EF4A191}" type="presParOf" srcId="{5A8A7809-A74A-479D-908F-F7F51A3D7D0E}" destId="{E73464B0-0C20-4F86-8000-1D0982FB42F5}" srcOrd="0" destOrd="0" presId="urn:microsoft.com/office/officeart/2005/8/layout/default"/>
    <dgm:cxn modelId="{25CA32D4-BCDB-4FB7-B459-8AAC5714BF89}" type="presParOf" srcId="{5A8A7809-A74A-479D-908F-F7F51A3D7D0E}" destId="{E3288CD8-21DF-43D8-B1A8-0AB88DAADBE6}" srcOrd="1" destOrd="0" presId="urn:microsoft.com/office/officeart/2005/8/layout/default"/>
    <dgm:cxn modelId="{5B9C1FE5-82DE-42E3-A16B-43EEA92D7867}" type="presParOf" srcId="{5A8A7809-A74A-479D-908F-F7F51A3D7D0E}" destId="{8326CD82-A1C4-48A1-9B9C-AE756F784047}" srcOrd="2" destOrd="0" presId="urn:microsoft.com/office/officeart/2005/8/layout/default"/>
    <dgm:cxn modelId="{DFB802C5-D988-4D71-9A92-C6E60B7C0F80}" type="presParOf" srcId="{5A8A7809-A74A-479D-908F-F7F51A3D7D0E}" destId="{6ACCB3FD-4825-4B9C-8B26-6EFC53276EF3}" srcOrd="3" destOrd="0" presId="urn:microsoft.com/office/officeart/2005/8/layout/default"/>
    <dgm:cxn modelId="{C7783C73-C051-4559-9EBF-646A56F2069B}" type="presParOf" srcId="{5A8A7809-A74A-479D-908F-F7F51A3D7D0E}" destId="{EF47D3AD-6FC7-433D-884C-E38CDF437CED}" srcOrd="4" destOrd="0" presId="urn:microsoft.com/office/officeart/2005/8/layout/default"/>
    <dgm:cxn modelId="{4A9F5808-8AAA-44F2-9227-32862EFA644A}" type="presParOf" srcId="{5A8A7809-A74A-479D-908F-F7F51A3D7D0E}" destId="{8F986075-3613-4476-B70F-CAD7D73CF7C9}" srcOrd="5" destOrd="0" presId="urn:microsoft.com/office/officeart/2005/8/layout/default"/>
    <dgm:cxn modelId="{5CD90F1B-1754-4F5B-8827-DBBCBBB891B9}" type="presParOf" srcId="{5A8A7809-A74A-479D-908F-F7F51A3D7D0E}" destId="{7795A550-809F-4874-A025-C7563EBC10E6}" srcOrd="6" destOrd="0" presId="urn:microsoft.com/office/officeart/2005/8/layout/default"/>
    <dgm:cxn modelId="{B7C0F021-64EF-4CC9-BA28-5E5B049F310F}" type="presParOf" srcId="{5A8A7809-A74A-479D-908F-F7F51A3D7D0E}" destId="{252B2932-51FE-4CAE-AE82-824EC9A2ABF5}" srcOrd="7" destOrd="0" presId="urn:microsoft.com/office/officeart/2005/8/layout/default"/>
    <dgm:cxn modelId="{D2686030-31D3-4F40-897D-66C12DFA4C73}" type="presParOf" srcId="{5A8A7809-A74A-479D-908F-F7F51A3D7D0E}" destId="{CF2D1F05-C11F-4C63-BE16-0CF178EF1653}" srcOrd="8" destOrd="0" presId="urn:microsoft.com/office/officeart/2005/8/layout/default"/>
    <dgm:cxn modelId="{8B286C10-3069-497E-9941-D53B9AAE5720}" type="presParOf" srcId="{5A8A7809-A74A-479D-908F-F7F51A3D7D0E}" destId="{8C9345D9-B222-4801-A6D5-1C7EE3E1194E}" srcOrd="9" destOrd="0" presId="urn:microsoft.com/office/officeart/2005/8/layout/default"/>
    <dgm:cxn modelId="{0F208E13-F759-4606-9EE9-5C41D177368E}" type="presParOf" srcId="{5A8A7809-A74A-479D-908F-F7F51A3D7D0E}" destId="{D37B7C05-8C56-4588-814E-37F5FC0875FF}" srcOrd="10" destOrd="0" presId="urn:microsoft.com/office/officeart/2005/8/layout/default"/>
    <dgm:cxn modelId="{C2BA2249-93E9-46C1-BB10-BB6F07B3BB71}" type="presParOf" srcId="{5A8A7809-A74A-479D-908F-F7F51A3D7D0E}" destId="{D2FCBA07-BEA2-4164-82A2-44021980E13E}" srcOrd="11" destOrd="0" presId="urn:microsoft.com/office/officeart/2005/8/layout/default"/>
    <dgm:cxn modelId="{AD8D5FD3-95FE-46E6-826C-5ACE4E78A2DC}" type="presParOf" srcId="{5A8A7809-A74A-479D-908F-F7F51A3D7D0E}" destId="{48540EA6-D127-44B2-9F1C-33A982BF279A}" srcOrd="12" destOrd="0" presId="urn:microsoft.com/office/officeart/2005/8/layout/default"/>
    <dgm:cxn modelId="{9F08EF66-60F0-40F3-8E14-337D3E52E6F6}" type="presParOf" srcId="{5A8A7809-A74A-479D-908F-F7F51A3D7D0E}" destId="{8E5BBFDB-933A-401C-8056-F93E13BEABD4}" srcOrd="13" destOrd="0" presId="urn:microsoft.com/office/officeart/2005/8/layout/default"/>
    <dgm:cxn modelId="{2210CDF5-B6DC-490D-9C0C-18DC5E0133EE}" type="presParOf" srcId="{5A8A7809-A74A-479D-908F-F7F51A3D7D0E}" destId="{45EF4B27-237E-41BE-BAF7-F88CA83E9C4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F5F9D60-6490-4AB5-B176-907A5A01B39D}" type="doc">
      <dgm:prSet loTypeId="urn:microsoft.com/office/officeart/2005/8/layout/gear1" loCatId="process" qsTypeId="urn:microsoft.com/office/officeart/2005/8/quickstyle/simple3" qsCatId="simple" csTypeId="urn:microsoft.com/office/officeart/2005/8/colors/colorful4" csCatId="colorful" phldr="1"/>
      <dgm:spPr/>
    </dgm:pt>
    <dgm:pt modelId="{65829AF0-302F-4E25-B300-03A559A2487D}">
      <dgm:prSet phldrT="[Text]"/>
      <dgm:spPr/>
      <dgm:t>
        <a:bodyPr/>
        <a:lstStyle/>
        <a:p>
          <a:r>
            <a:rPr lang="en-US" b="1" dirty="0"/>
            <a:t>In-Class</a:t>
          </a:r>
          <a:endParaRPr lang="en-IN" dirty="0"/>
        </a:p>
      </dgm:t>
    </dgm:pt>
    <dgm:pt modelId="{6873F73C-FD49-4A69-8F19-F4C45EE9D3F3}" type="parTrans" cxnId="{7B6B9312-64A5-453F-9B13-97E0E1216E14}">
      <dgm:prSet/>
      <dgm:spPr/>
      <dgm:t>
        <a:bodyPr/>
        <a:lstStyle/>
        <a:p>
          <a:endParaRPr lang="en-IN"/>
        </a:p>
      </dgm:t>
    </dgm:pt>
    <dgm:pt modelId="{75B66E2A-5CE9-4B75-A6B3-1957897D9249}" type="sibTrans" cxnId="{7B6B9312-64A5-453F-9B13-97E0E1216E14}">
      <dgm:prSet/>
      <dgm:spPr/>
      <dgm:t>
        <a:bodyPr/>
        <a:lstStyle/>
        <a:p>
          <a:endParaRPr lang="en-IN"/>
        </a:p>
      </dgm:t>
    </dgm:pt>
    <dgm:pt modelId="{78B7F8DE-1B7F-4676-8E68-C83B7C8F1D32}">
      <dgm:prSet/>
      <dgm:spPr/>
      <dgm:t>
        <a:bodyPr/>
        <a:lstStyle/>
        <a:p>
          <a:r>
            <a:rPr lang="en-US" b="1" dirty="0"/>
            <a:t>Out of Class</a:t>
          </a:r>
          <a:endParaRPr lang="en-IN" dirty="0"/>
        </a:p>
      </dgm:t>
    </dgm:pt>
    <dgm:pt modelId="{2447B962-0EDC-4629-A75A-EB974CF041EC}" type="parTrans" cxnId="{28A94301-24D4-4CB4-AFA1-C60C14B75026}">
      <dgm:prSet/>
      <dgm:spPr/>
      <dgm:t>
        <a:bodyPr/>
        <a:lstStyle/>
        <a:p>
          <a:endParaRPr lang="en-IN"/>
        </a:p>
      </dgm:t>
    </dgm:pt>
    <dgm:pt modelId="{3EF3BF31-A6C5-4EB8-B3F9-502F64BD0240}" type="sibTrans" cxnId="{28A94301-24D4-4CB4-AFA1-C60C14B75026}">
      <dgm:prSet/>
      <dgm:spPr/>
      <dgm:t>
        <a:bodyPr/>
        <a:lstStyle/>
        <a:p>
          <a:endParaRPr lang="en-IN"/>
        </a:p>
      </dgm:t>
    </dgm:pt>
    <dgm:pt modelId="{98567165-1B03-442E-B729-9BFA40F3E616}" type="pres">
      <dgm:prSet presAssocID="{9F5F9D60-6490-4AB5-B176-907A5A01B3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C829CD-B930-442E-A1D9-D13AAC7591C9}" type="pres">
      <dgm:prSet presAssocID="{65829AF0-302F-4E25-B300-03A559A2487D}" presName="gear1" presStyleLbl="node1" presStyleIdx="0" presStyleCnt="2">
        <dgm:presLayoutVars>
          <dgm:chMax val="1"/>
          <dgm:bulletEnabled val="1"/>
        </dgm:presLayoutVars>
      </dgm:prSet>
      <dgm:spPr/>
    </dgm:pt>
    <dgm:pt modelId="{83F95B68-174C-4FBC-A564-4BC9A1865F8E}" type="pres">
      <dgm:prSet presAssocID="{65829AF0-302F-4E25-B300-03A559A2487D}" presName="gear1srcNode" presStyleLbl="node1" presStyleIdx="0" presStyleCnt="2"/>
      <dgm:spPr/>
    </dgm:pt>
    <dgm:pt modelId="{2BBDC9E7-1299-4028-8344-F3E5524045F3}" type="pres">
      <dgm:prSet presAssocID="{65829AF0-302F-4E25-B300-03A559A2487D}" presName="gear1dstNode" presStyleLbl="node1" presStyleIdx="0" presStyleCnt="2"/>
      <dgm:spPr/>
    </dgm:pt>
    <dgm:pt modelId="{DE73F542-F117-4039-A8C7-C8E7735C4951}" type="pres">
      <dgm:prSet presAssocID="{78B7F8DE-1B7F-4676-8E68-C83B7C8F1D32}" presName="gear2" presStyleLbl="node1" presStyleIdx="1" presStyleCnt="2">
        <dgm:presLayoutVars>
          <dgm:chMax val="1"/>
          <dgm:bulletEnabled val="1"/>
        </dgm:presLayoutVars>
      </dgm:prSet>
      <dgm:spPr/>
    </dgm:pt>
    <dgm:pt modelId="{B43791D8-AE41-414A-997B-817E8508D0FA}" type="pres">
      <dgm:prSet presAssocID="{78B7F8DE-1B7F-4676-8E68-C83B7C8F1D32}" presName="gear2srcNode" presStyleLbl="node1" presStyleIdx="1" presStyleCnt="2"/>
      <dgm:spPr/>
    </dgm:pt>
    <dgm:pt modelId="{AD413AB6-74DF-4F78-A65F-F643B5A2B48C}" type="pres">
      <dgm:prSet presAssocID="{78B7F8DE-1B7F-4676-8E68-C83B7C8F1D32}" presName="gear2dstNode" presStyleLbl="node1" presStyleIdx="1" presStyleCnt="2"/>
      <dgm:spPr/>
    </dgm:pt>
    <dgm:pt modelId="{A1C2E231-5CC5-4BD9-9076-5D5F35C8D421}" type="pres">
      <dgm:prSet presAssocID="{75B66E2A-5CE9-4B75-A6B3-1957897D9249}" presName="connector1" presStyleLbl="sibTrans2D1" presStyleIdx="0" presStyleCnt="2"/>
      <dgm:spPr/>
    </dgm:pt>
    <dgm:pt modelId="{0797F2BA-0E29-4A46-B1D8-08E3CCECEE57}" type="pres">
      <dgm:prSet presAssocID="{3EF3BF31-A6C5-4EB8-B3F9-502F64BD0240}" presName="connector2" presStyleLbl="sibTrans2D1" presStyleIdx="1" presStyleCnt="2"/>
      <dgm:spPr/>
    </dgm:pt>
  </dgm:ptLst>
  <dgm:cxnLst>
    <dgm:cxn modelId="{28A94301-24D4-4CB4-AFA1-C60C14B75026}" srcId="{9F5F9D60-6490-4AB5-B176-907A5A01B39D}" destId="{78B7F8DE-1B7F-4676-8E68-C83B7C8F1D32}" srcOrd="1" destOrd="0" parTransId="{2447B962-0EDC-4629-A75A-EB974CF041EC}" sibTransId="{3EF3BF31-A6C5-4EB8-B3F9-502F64BD0240}"/>
    <dgm:cxn modelId="{7B6B9312-64A5-453F-9B13-97E0E1216E14}" srcId="{9F5F9D60-6490-4AB5-B176-907A5A01B39D}" destId="{65829AF0-302F-4E25-B300-03A559A2487D}" srcOrd="0" destOrd="0" parTransId="{6873F73C-FD49-4A69-8F19-F4C45EE9D3F3}" sibTransId="{75B66E2A-5CE9-4B75-A6B3-1957897D9249}"/>
    <dgm:cxn modelId="{49AA0C5D-D629-48DE-99FD-4CC1E6B51550}" type="presOf" srcId="{65829AF0-302F-4E25-B300-03A559A2487D}" destId="{4CC829CD-B930-442E-A1D9-D13AAC7591C9}" srcOrd="0" destOrd="0" presId="urn:microsoft.com/office/officeart/2005/8/layout/gear1"/>
    <dgm:cxn modelId="{1F82574E-9290-4037-A6D3-D511E8E8977C}" type="presOf" srcId="{65829AF0-302F-4E25-B300-03A559A2487D}" destId="{83F95B68-174C-4FBC-A564-4BC9A1865F8E}" srcOrd="1" destOrd="0" presId="urn:microsoft.com/office/officeart/2005/8/layout/gear1"/>
    <dgm:cxn modelId="{04074171-BABA-454D-AE1A-52E5EF62DBD2}" type="presOf" srcId="{78B7F8DE-1B7F-4676-8E68-C83B7C8F1D32}" destId="{AD413AB6-74DF-4F78-A65F-F643B5A2B48C}" srcOrd="2" destOrd="0" presId="urn:microsoft.com/office/officeart/2005/8/layout/gear1"/>
    <dgm:cxn modelId="{F1566FA6-7969-4AF0-A01F-00C46615443C}" type="presOf" srcId="{9F5F9D60-6490-4AB5-B176-907A5A01B39D}" destId="{98567165-1B03-442E-B729-9BFA40F3E616}" srcOrd="0" destOrd="0" presId="urn:microsoft.com/office/officeart/2005/8/layout/gear1"/>
    <dgm:cxn modelId="{C5AAEEB7-5B06-4BAB-AFAA-48D80889DC1A}" type="presOf" srcId="{75B66E2A-5CE9-4B75-A6B3-1957897D9249}" destId="{A1C2E231-5CC5-4BD9-9076-5D5F35C8D421}" srcOrd="0" destOrd="0" presId="urn:microsoft.com/office/officeart/2005/8/layout/gear1"/>
    <dgm:cxn modelId="{659B78CD-4003-47B4-B394-6727436BBD77}" type="presOf" srcId="{78B7F8DE-1B7F-4676-8E68-C83B7C8F1D32}" destId="{DE73F542-F117-4039-A8C7-C8E7735C4951}" srcOrd="0" destOrd="0" presId="urn:microsoft.com/office/officeart/2005/8/layout/gear1"/>
    <dgm:cxn modelId="{C03A92D3-DDA1-41A9-AF94-0DD6A02D0779}" type="presOf" srcId="{78B7F8DE-1B7F-4676-8E68-C83B7C8F1D32}" destId="{B43791D8-AE41-414A-997B-817E8508D0FA}" srcOrd="1" destOrd="0" presId="urn:microsoft.com/office/officeart/2005/8/layout/gear1"/>
    <dgm:cxn modelId="{2A7597E2-82EC-4F08-A412-1D9F2E5F4747}" type="presOf" srcId="{65829AF0-302F-4E25-B300-03A559A2487D}" destId="{2BBDC9E7-1299-4028-8344-F3E5524045F3}" srcOrd="2" destOrd="0" presId="urn:microsoft.com/office/officeart/2005/8/layout/gear1"/>
    <dgm:cxn modelId="{61721AF4-4E11-45A4-A013-745AB1835DD5}" type="presOf" srcId="{3EF3BF31-A6C5-4EB8-B3F9-502F64BD0240}" destId="{0797F2BA-0E29-4A46-B1D8-08E3CCECEE57}" srcOrd="0" destOrd="0" presId="urn:microsoft.com/office/officeart/2005/8/layout/gear1"/>
    <dgm:cxn modelId="{E4BCA7F2-31A8-4C57-9D72-7C802696E958}" type="presParOf" srcId="{98567165-1B03-442E-B729-9BFA40F3E616}" destId="{4CC829CD-B930-442E-A1D9-D13AAC7591C9}" srcOrd="0" destOrd="0" presId="urn:microsoft.com/office/officeart/2005/8/layout/gear1"/>
    <dgm:cxn modelId="{6074C0A9-F98A-4805-A157-A370CCF4FF25}" type="presParOf" srcId="{98567165-1B03-442E-B729-9BFA40F3E616}" destId="{83F95B68-174C-4FBC-A564-4BC9A1865F8E}" srcOrd="1" destOrd="0" presId="urn:microsoft.com/office/officeart/2005/8/layout/gear1"/>
    <dgm:cxn modelId="{DE944683-92F8-4745-9CAB-E27BDFB0E61B}" type="presParOf" srcId="{98567165-1B03-442E-B729-9BFA40F3E616}" destId="{2BBDC9E7-1299-4028-8344-F3E5524045F3}" srcOrd="2" destOrd="0" presId="urn:microsoft.com/office/officeart/2005/8/layout/gear1"/>
    <dgm:cxn modelId="{808091E4-EA5D-4D3A-800E-91EA3B5022CF}" type="presParOf" srcId="{98567165-1B03-442E-B729-9BFA40F3E616}" destId="{DE73F542-F117-4039-A8C7-C8E7735C4951}" srcOrd="3" destOrd="0" presId="urn:microsoft.com/office/officeart/2005/8/layout/gear1"/>
    <dgm:cxn modelId="{17B83919-AC45-4A88-B055-C61589EB7592}" type="presParOf" srcId="{98567165-1B03-442E-B729-9BFA40F3E616}" destId="{B43791D8-AE41-414A-997B-817E8508D0FA}" srcOrd="4" destOrd="0" presId="urn:microsoft.com/office/officeart/2005/8/layout/gear1"/>
    <dgm:cxn modelId="{D0406F5E-D851-4793-9DE5-DE89E735669E}" type="presParOf" srcId="{98567165-1B03-442E-B729-9BFA40F3E616}" destId="{AD413AB6-74DF-4F78-A65F-F643B5A2B48C}" srcOrd="5" destOrd="0" presId="urn:microsoft.com/office/officeart/2005/8/layout/gear1"/>
    <dgm:cxn modelId="{26B133C1-191D-4360-A767-1E7400D2914D}" type="presParOf" srcId="{98567165-1B03-442E-B729-9BFA40F3E616}" destId="{A1C2E231-5CC5-4BD9-9076-5D5F35C8D421}" srcOrd="6" destOrd="0" presId="urn:microsoft.com/office/officeart/2005/8/layout/gear1"/>
    <dgm:cxn modelId="{EE4FB610-2929-48A8-BF15-986E33331D05}" type="presParOf" srcId="{98567165-1B03-442E-B729-9BFA40F3E616}" destId="{0797F2BA-0E29-4A46-B1D8-08E3CCECEE5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F5F9D60-6490-4AB5-B176-907A5A01B39D}" type="doc">
      <dgm:prSet loTypeId="urn:microsoft.com/office/officeart/2005/8/layout/gear1" loCatId="process" qsTypeId="urn:microsoft.com/office/officeart/2005/8/quickstyle/simple3" qsCatId="simple" csTypeId="urn:microsoft.com/office/officeart/2005/8/colors/colorful4" csCatId="colorful" phldr="1"/>
      <dgm:spPr/>
    </dgm:pt>
    <dgm:pt modelId="{65829AF0-302F-4E25-B300-03A559A2487D}">
      <dgm:prSet phldrT="[Text]"/>
      <dgm:spPr/>
      <dgm:t>
        <a:bodyPr/>
        <a:lstStyle/>
        <a:p>
          <a:r>
            <a:rPr lang="en-US" b="1" dirty="0"/>
            <a:t>In-Class</a:t>
          </a:r>
          <a:endParaRPr lang="en-IN" dirty="0"/>
        </a:p>
      </dgm:t>
    </dgm:pt>
    <dgm:pt modelId="{6873F73C-FD49-4A69-8F19-F4C45EE9D3F3}" type="parTrans" cxnId="{7B6B9312-64A5-453F-9B13-97E0E1216E14}">
      <dgm:prSet/>
      <dgm:spPr/>
      <dgm:t>
        <a:bodyPr/>
        <a:lstStyle/>
        <a:p>
          <a:endParaRPr lang="en-IN"/>
        </a:p>
      </dgm:t>
    </dgm:pt>
    <dgm:pt modelId="{75B66E2A-5CE9-4B75-A6B3-1957897D9249}" type="sibTrans" cxnId="{7B6B9312-64A5-453F-9B13-97E0E1216E14}">
      <dgm:prSet/>
      <dgm:spPr/>
      <dgm:t>
        <a:bodyPr/>
        <a:lstStyle/>
        <a:p>
          <a:endParaRPr lang="en-IN"/>
        </a:p>
      </dgm:t>
    </dgm:pt>
    <dgm:pt modelId="{78B7F8DE-1B7F-4676-8E68-C83B7C8F1D32}">
      <dgm:prSet/>
      <dgm:spPr/>
      <dgm:t>
        <a:bodyPr/>
        <a:lstStyle/>
        <a:p>
          <a:r>
            <a:rPr lang="en-US" b="1" dirty="0"/>
            <a:t>Out of Class</a:t>
          </a:r>
          <a:endParaRPr lang="en-IN" dirty="0"/>
        </a:p>
      </dgm:t>
    </dgm:pt>
    <dgm:pt modelId="{2447B962-0EDC-4629-A75A-EB974CF041EC}" type="parTrans" cxnId="{28A94301-24D4-4CB4-AFA1-C60C14B75026}">
      <dgm:prSet/>
      <dgm:spPr/>
      <dgm:t>
        <a:bodyPr/>
        <a:lstStyle/>
        <a:p>
          <a:endParaRPr lang="en-IN"/>
        </a:p>
      </dgm:t>
    </dgm:pt>
    <dgm:pt modelId="{3EF3BF31-A6C5-4EB8-B3F9-502F64BD0240}" type="sibTrans" cxnId="{28A94301-24D4-4CB4-AFA1-C60C14B75026}">
      <dgm:prSet/>
      <dgm:spPr/>
      <dgm:t>
        <a:bodyPr/>
        <a:lstStyle/>
        <a:p>
          <a:endParaRPr lang="en-IN"/>
        </a:p>
      </dgm:t>
    </dgm:pt>
    <dgm:pt modelId="{98567165-1B03-442E-B729-9BFA40F3E616}" type="pres">
      <dgm:prSet presAssocID="{9F5F9D60-6490-4AB5-B176-907A5A01B3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C829CD-B930-442E-A1D9-D13AAC7591C9}" type="pres">
      <dgm:prSet presAssocID="{65829AF0-302F-4E25-B300-03A559A2487D}" presName="gear1" presStyleLbl="node1" presStyleIdx="0" presStyleCnt="2">
        <dgm:presLayoutVars>
          <dgm:chMax val="1"/>
          <dgm:bulletEnabled val="1"/>
        </dgm:presLayoutVars>
      </dgm:prSet>
      <dgm:spPr/>
    </dgm:pt>
    <dgm:pt modelId="{83F95B68-174C-4FBC-A564-4BC9A1865F8E}" type="pres">
      <dgm:prSet presAssocID="{65829AF0-302F-4E25-B300-03A559A2487D}" presName="gear1srcNode" presStyleLbl="node1" presStyleIdx="0" presStyleCnt="2"/>
      <dgm:spPr/>
    </dgm:pt>
    <dgm:pt modelId="{2BBDC9E7-1299-4028-8344-F3E5524045F3}" type="pres">
      <dgm:prSet presAssocID="{65829AF0-302F-4E25-B300-03A559A2487D}" presName="gear1dstNode" presStyleLbl="node1" presStyleIdx="0" presStyleCnt="2"/>
      <dgm:spPr/>
    </dgm:pt>
    <dgm:pt modelId="{DE73F542-F117-4039-A8C7-C8E7735C4951}" type="pres">
      <dgm:prSet presAssocID="{78B7F8DE-1B7F-4676-8E68-C83B7C8F1D32}" presName="gear2" presStyleLbl="node1" presStyleIdx="1" presStyleCnt="2">
        <dgm:presLayoutVars>
          <dgm:chMax val="1"/>
          <dgm:bulletEnabled val="1"/>
        </dgm:presLayoutVars>
      </dgm:prSet>
      <dgm:spPr/>
    </dgm:pt>
    <dgm:pt modelId="{B43791D8-AE41-414A-997B-817E8508D0FA}" type="pres">
      <dgm:prSet presAssocID="{78B7F8DE-1B7F-4676-8E68-C83B7C8F1D32}" presName="gear2srcNode" presStyleLbl="node1" presStyleIdx="1" presStyleCnt="2"/>
      <dgm:spPr/>
    </dgm:pt>
    <dgm:pt modelId="{AD413AB6-74DF-4F78-A65F-F643B5A2B48C}" type="pres">
      <dgm:prSet presAssocID="{78B7F8DE-1B7F-4676-8E68-C83B7C8F1D32}" presName="gear2dstNode" presStyleLbl="node1" presStyleIdx="1" presStyleCnt="2"/>
      <dgm:spPr/>
    </dgm:pt>
    <dgm:pt modelId="{A1C2E231-5CC5-4BD9-9076-5D5F35C8D421}" type="pres">
      <dgm:prSet presAssocID="{75B66E2A-5CE9-4B75-A6B3-1957897D9249}" presName="connector1" presStyleLbl="sibTrans2D1" presStyleIdx="0" presStyleCnt="2"/>
      <dgm:spPr/>
    </dgm:pt>
    <dgm:pt modelId="{0797F2BA-0E29-4A46-B1D8-08E3CCECEE57}" type="pres">
      <dgm:prSet presAssocID="{3EF3BF31-A6C5-4EB8-B3F9-502F64BD0240}" presName="connector2" presStyleLbl="sibTrans2D1" presStyleIdx="1" presStyleCnt="2"/>
      <dgm:spPr/>
    </dgm:pt>
  </dgm:ptLst>
  <dgm:cxnLst>
    <dgm:cxn modelId="{28A94301-24D4-4CB4-AFA1-C60C14B75026}" srcId="{9F5F9D60-6490-4AB5-B176-907A5A01B39D}" destId="{78B7F8DE-1B7F-4676-8E68-C83B7C8F1D32}" srcOrd="1" destOrd="0" parTransId="{2447B962-0EDC-4629-A75A-EB974CF041EC}" sibTransId="{3EF3BF31-A6C5-4EB8-B3F9-502F64BD0240}"/>
    <dgm:cxn modelId="{7B6B9312-64A5-453F-9B13-97E0E1216E14}" srcId="{9F5F9D60-6490-4AB5-B176-907A5A01B39D}" destId="{65829AF0-302F-4E25-B300-03A559A2487D}" srcOrd="0" destOrd="0" parTransId="{6873F73C-FD49-4A69-8F19-F4C45EE9D3F3}" sibTransId="{75B66E2A-5CE9-4B75-A6B3-1957897D9249}"/>
    <dgm:cxn modelId="{49AA0C5D-D629-48DE-99FD-4CC1E6B51550}" type="presOf" srcId="{65829AF0-302F-4E25-B300-03A559A2487D}" destId="{4CC829CD-B930-442E-A1D9-D13AAC7591C9}" srcOrd="0" destOrd="0" presId="urn:microsoft.com/office/officeart/2005/8/layout/gear1"/>
    <dgm:cxn modelId="{1F82574E-9290-4037-A6D3-D511E8E8977C}" type="presOf" srcId="{65829AF0-302F-4E25-B300-03A559A2487D}" destId="{83F95B68-174C-4FBC-A564-4BC9A1865F8E}" srcOrd="1" destOrd="0" presId="urn:microsoft.com/office/officeart/2005/8/layout/gear1"/>
    <dgm:cxn modelId="{04074171-BABA-454D-AE1A-52E5EF62DBD2}" type="presOf" srcId="{78B7F8DE-1B7F-4676-8E68-C83B7C8F1D32}" destId="{AD413AB6-74DF-4F78-A65F-F643B5A2B48C}" srcOrd="2" destOrd="0" presId="urn:microsoft.com/office/officeart/2005/8/layout/gear1"/>
    <dgm:cxn modelId="{F1566FA6-7969-4AF0-A01F-00C46615443C}" type="presOf" srcId="{9F5F9D60-6490-4AB5-B176-907A5A01B39D}" destId="{98567165-1B03-442E-B729-9BFA40F3E616}" srcOrd="0" destOrd="0" presId="urn:microsoft.com/office/officeart/2005/8/layout/gear1"/>
    <dgm:cxn modelId="{C5AAEEB7-5B06-4BAB-AFAA-48D80889DC1A}" type="presOf" srcId="{75B66E2A-5CE9-4B75-A6B3-1957897D9249}" destId="{A1C2E231-5CC5-4BD9-9076-5D5F35C8D421}" srcOrd="0" destOrd="0" presId="urn:microsoft.com/office/officeart/2005/8/layout/gear1"/>
    <dgm:cxn modelId="{659B78CD-4003-47B4-B394-6727436BBD77}" type="presOf" srcId="{78B7F8DE-1B7F-4676-8E68-C83B7C8F1D32}" destId="{DE73F542-F117-4039-A8C7-C8E7735C4951}" srcOrd="0" destOrd="0" presId="urn:microsoft.com/office/officeart/2005/8/layout/gear1"/>
    <dgm:cxn modelId="{C03A92D3-DDA1-41A9-AF94-0DD6A02D0779}" type="presOf" srcId="{78B7F8DE-1B7F-4676-8E68-C83B7C8F1D32}" destId="{B43791D8-AE41-414A-997B-817E8508D0FA}" srcOrd="1" destOrd="0" presId="urn:microsoft.com/office/officeart/2005/8/layout/gear1"/>
    <dgm:cxn modelId="{2A7597E2-82EC-4F08-A412-1D9F2E5F4747}" type="presOf" srcId="{65829AF0-302F-4E25-B300-03A559A2487D}" destId="{2BBDC9E7-1299-4028-8344-F3E5524045F3}" srcOrd="2" destOrd="0" presId="urn:microsoft.com/office/officeart/2005/8/layout/gear1"/>
    <dgm:cxn modelId="{61721AF4-4E11-45A4-A013-745AB1835DD5}" type="presOf" srcId="{3EF3BF31-A6C5-4EB8-B3F9-502F64BD0240}" destId="{0797F2BA-0E29-4A46-B1D8-08E3CCECEE57}" srcOrd="0" destOrd="0" presId="urn:microsoft.com/office/officeart/2005/8/layout/gear1"/>
    <dgm:cxn modelId="{E4BCA7F2-31A8-4C57-9D72-7C802696E958}" type="presParOf" srcId="{98567165-1B03-442E-B729-9BFA40F3E616}" destId="{4CC829CD-B930-442E-A1D9-D13AAC7591C9}" srcOrd="0" destOrd="0" presId="urn:microsoft.com/office/officeart/2005/8/layout/gear1"/>
    <dgm:cxn modelId="{6074C0A9-F98A-4805-A157-A370CCF4FF25}" type="presParOf" srcId="{98567165-1B03-442E-B729-9BFA40F3E616}" destId="{83F95B68-174C-4FBC-A564-4BC9A1865F8E}" srcOrd="1" destOrd="0" presId="urn:microsoft.com/office/officeart/2005/8/layout/gear1"/>
    <dgm:cxn modelId="{DE944683-92F8-4745-9CAB-E27BDFB0E61B}" type="presParOf" srcId="{98567165-1B03-442E-B729-9BFA40F3E616}" destId="{2BBDC9E7-1299-4028-8344-F3E5524045F3}" srcOrd="2" destOrd="0" presId="urn:microsoft.com/office/officeart/2005/8/layout/gear1"/>
    <dgm:cxn modelId="{808091E4-EA5D-4D3A-800E-91EA3B5022CF}" type="presParOf" srcId="{98567165-1B03-442E-B729-9BFA40F3E616}" destId="{DE73F542-F117-4039-A8C7-C8E7735C4951}" srcOrd="3" destOrd="0" presId="urn:microsoft.com/office/officeart/2005/8/layout/gear1"/>
    <dgm:cxn modelId="{17B83919-AC45-4A88-B055-C61589EB7592}" type="presParOf" srcId="{98567165-1B03-442E-B729-9BFA40F3E616}" destId="{B43791D8-AE41-414A-997B-817E8508D0FA}" srcOrd="4" destOrd="0" presId="urn:microsoft.com/office/officeart/2005/8/layout/gear1"/>
    <dgm:cxn modelId="{D0406F5E-D851-4793-9DE5-DE89E735669E}" type="presParOf" srcId="{98567165-1B03-442E-B729-9BFA40F3E616}" destId="{AD413AB6-74DF-4F78-A65F-F643B5A2B48C}" srcOrd="5" destOrd="0" presId="urn:microsoft.com/office/officeart/2005/8/layout/gear1"/>
    <dgm:cxn modelId="{26B133C1-191D-4360-A767-1E7400D2914D}" type="presParOf" srcId="{98567165-1B03-442E-B729-9BFA40F3E616}" destId="{A1C2E231-5CC5-4BD9-9076-5D5F35C8D421}" srcOrd="6" destOrd="0" presId="urn:microsoft.com/office/officeart/2005/8/layout/gear1"/>
    <dgm:cxn modelId="{EE4FB610-2929-48A8-BF15-986E33331D05}" type="presParOf" srcId="{98567165-1B03-442E-B729-9BFA40F3E616}" destId="{0797F2BA-0E29-4A46-B1D8-08E3CCECEE5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F5F9D60-6490-4AB5-B176-907A5A01B39D}" type="doc">
      <dgm:prSet loTypeId="urn:microsoft.com/office/officeart/2005/8/layout/vList3" loCatId="list" qsTypeId="urn:microsoft.com/office/officeart/2005/8/quickstyle/simple3" qsCatId="simple" csTypeId="urn:microsoft.com/office/officeart/2005/8/colors/accent1_1" csCatId="accent1" phldr="1"/>
      <dgm:spPr/>
    </dgm:pt>
    <dgm:pt modelId="{65829AF0-302F-4E25-B300-03A559A2487D}">
      <dgm:prSet phldrT="[Text]" custT="1"/>
      <dgm:spPr/>
      <dgm:t>
        <a:bodyPr/>
        <a:lstStyle/>
        <a:p>
          <a:r>
            <a:rPr lang="en-US" sz="2400" b="1">
              <a:effectLst/>
            </a:rPr>
            <a:t>Course Topic:  	</a:t>
          </a:r>
          <a:endParaRPr lang="en-IN" sz="2400" dirty="0">
            <a:effectLst/>
          </a:endParaRPr>
        </a:p>
      </dgm:t>
    </dgm:pt>
    <dgm:pt modelId="{6873F73C-FD49-4A69-8F19-F4C45EE9D3F3}" type="parTrans" cxnId="{7B6B9312-64A5-453F-9B13-97E0E1216E14}">
      <dgm:prSet/>
      <dgm:spPr/>
      <dgm:t>
        <a:bodyPr/>
        <a:lstStyle/>
        <a:p>
          <a:endParaRPr lang="en-IN" sz="2400">
            <a:solidFill>
              <a:srgbClr val="7C2E2C"/>
            </a:solidFill>
            <a:effectLst/>
          </a:endParaRPr>
        </a:p>
      </dgm:t>
    </dgm:pt>
    <dgm:pt modelId="{75B66E2A-5CE9-4B75-A6B3-1957897D9249}" type="sibTrans" cxnId="{7B6B9312-64A5-453F-9B13-97E0E1216E14}">
      <dgm:prSet/>
      <dgm:spPr/>
      <dgm:t>
        <a:bodyPr/>
        <a:lstStyle/>
        <a:p>
          <a:endParaRPr lang="en-IN" sz="2400">
            <a:solidFill>
              <a:srgbClr val="7C2E2C"/>
            </a:solidFill>
            <a:effectLst/>
          </a:endParaRPr>
        </a:p>
      </dgm:t>
    </dgm:pt>
    <dgm:pt modelId="{0DA44543-5DCA-4A6E-BC3E-3F359A440B2D}">
      <dgm:prSet phldrT="[Text]" custT="1"/>
      <dgm:spPr/>
      <dgm:t>
        <a:bodyPr/>
        <a:lstStyle/>
        <a:p>
          <a:r>
            <a:rPr lang="en-US" sz="2400">
              <a:effectLst/>
            </a:rPr>
            <a:t>Learner will be able to… </a:t>
          </a:r>
          <a:endParaRPr lang="en-IN" sz="2400" dirty="0">
            <a:effectLst/>
          </a:endParaRPr>
        </a:p>
      </dgm:t>
    </dgm:pt>
    <dgm:pt modelId="{9DCDEEAE-91E6-42B4-9520-A07FE789FB44}" type="parTrans" cxnId="{84F22666-9BAF-4AF3-A381-E74CD30F0289}">
      <dgm:prSet/>
      <dgm:spPr/>
      <dgm:t>
        <a:bodyPr/>
        <a:lstStyle/>
        <a:p>
          <a:endParaRPr lang="en-IN" sz="2400">
            <a:solidFill>
              <a:srgbClr val="7C2E2C"/>
            </a:solidFill>
            <a:effectLst/>
          </a:endParaRPr>
        </a:p>
      </dgm:t>
    </dgm:pt>
    <dgm:pt modelId="{1AA8F351-FC7A-456B-A9F0-0EF5BE3D57C0}" type="sibTrans" cxnId="{84F22666-9BAF-4AF3-A381-E74CD30F0289}">
      <dgm:prSet/>
      <dgm:spPr/>
      <dgm:t>
        <a:bodyPr/>
        <a:lstStyle/>
        <a:p>
          <a:endParaRPr lang="en-IN" sz="2400">
            <a:solidFill>
              <a:srgbClr val="7C2E2C"/>
            </a:solidFill>
            <a:effectLst/>
          </a:endParaRPr>
        </a:p>
      </dgm:t>
    </dgm:pt>
    <dgm:pt modelId="{78B7F8DE-1B7F-4676-8E68-C83B7C8F1D32}">
      <dgm:prSet custT="1"/>
      <dgm:spPr/>
      <dgm:t>
        <a:bodyPr/>
        <a:lstStyle/>
        <a:p>
          <a:r>
            <a:rPr lang="en-US" sz="2400" b="1">
              <a:effectLst/>
            </a:rPr>
            <a:t>Size per batch: 	</a:t>
          </a:r>
          <a:endParaRPr lang="en-IN" sz="2400" dirty="0">
            <a:effectLst/>
          </a:endParaRPr>
        </a:p>
      </dgm:t>
    </dgm:pt>
    <dgm:pt modelId="{2447B962-0EDC-4629-A75A-EB974CF041EC}" type="parTrans" cxnId="{28A94301-24D4-4CB4-AFA1-C60C14B75026}">
      <dgm:prSet/>
      <dgm:spPr/>
      <dgm:t>
        <a:bodyPr/>
        <a:lstStyle/>
        <a:p>
          <a:endParaRPr lang="en-IN" sz="2400">
            <a:solidFill>
              <a:srgbClr val="7C2E2C"/>
            </a:solidFill>
            <a:effectLst/>
          </a:endParaRPr>
        </a:p>
      </dgm:t>
    </dgm:pt>
    <dgm:pt modelId="{3EF3BF31-A6C5-4EB8-B3F9-502F64BD0240}" type="sibTrans" cxnId="{28A94301-24D4-4CB4-AFA1-C60C14B75026}">
      <dgm:prSet/>
      <dgm:spPr/>
      <dgm:t>
        <a:bodyPr/>
        <a:lstStyle/>
        <a:p>
          <a:endParaRPr lang="en-IN" sz="2400">
            <a:solidFill>
              <a:srgbClr val="7C2E2C"/>
            </a:solidFill>
            <a:effectLst/>
          </a:endParaRPr>
        </a:p>
      </dgm:t>
    </dgm:pt>
    <dgm:pt modelId="{75086B8C-02F7-44A0-8329-053C6FC07D43}">
      <dgm:prSet custT="1"/>
      <dgm:spPr/>
      <dgm:t>
        <a:bodyPr/>
        <a:lstStyle/>
        <a:p>
          <a:r>
            <a:rPr lang="en-US" sz="2400" b="1">
              <a:effectLst/>
            </a:rPr>
            <a:t>Total Duration: 	</a:t>
          </a:r>
          <a:endParaRPr lang="en-IN" sz="2400" dirty="0">
            <a:effectLst/>
          </a:endParaRPr>
        </a:p>
      </dgm:t>
    </dgm:pt>
    <dgm:pt modelId="{95972BC9-4E45-482F-8327-DB3BE153A959}" type="parTrans" cxnId="{1267E446-59BF-4882-BD6B-76CD1D9A499F}">
      <dgm:prSet/>
      <dgm:spPr/>
      <dgm:t>
        <a:bodyPr/>
        <a:lstStyle/>
        <a:p>
          <a:endParaRPr lang="en-IN" sz="2400">
            <a:solidFill>
              <a:srgbClr val="7C2E2C"/>
            </a:solidFill>
            <a:effectLst/>
          </a:endParaRPr>
        </a:p>
      </dgm:t>
    </dgm:pt>
    <dgm:pt modelId="{E72F89DD-AEE4-4099-9FC7-1E30CCC3DC5D}" type="sibTrans" cxnId="{1267E446-59BF-4882-BD6B-76CD1D9A499F}">
      <dgm:prSet/>
      <dgm:spPr/>
      <dgm:t>
        <a:bodyPr/>
        <a:lstStyle/>
        <a:p>
          <a:endParaRPr lang="en-IN" sz="2400">
            <a:solidFill>
              <a:srgbClr val="7C2E2C"/>
            </a:solidFill>
            <a:effectLst/>
          </a:endParaRPr>
        </a:p>
      </dgm:t>
    </dgm:pt>
    <dgm:pt modelId="{33A2BD21-AD25-4993-B507-73BC056C030D}">
      <dgm:prSet custT="1"/>
      <dgm:spPr/>
      <dgm:t>
        <a:bodyPr/>
        <a:lstStyle/>
        <a:p>
          <a:r>
            <a:rPr lang="en-US" sz="2400" b="1">
              <a:effectLst/>
            </a:rPr>
            <a:t>Learning Outcomes (LO):</a:t>
          </a:r>
          <a:endParaRPr lang="en-IN" sz="2400" dirty="0">
            <a:effectLst/>
          </a:endParaRPr>
        </a:p>
      </dgm:t>
    </dgm:pt>
    <dgm:pt modelId="{93A2997A-3B80-4504-9A57-2C4ECB6D3E2C}" type="parTrans" cxnId="{0179B63F-706A-4AF4-B332-0CB66D76B73F}">
      <dgm:prSet/>
      <dgm:spPr/>
      <dgm:t>
        <a:bodyPr/>
        <a:lstStyle/>
        <a:p>
          <a:endParaRPr lang="en-IN" sz="2400">
            <a:solidFill>
              <a:srgbClr val="7C2E2C"/>
            </a:solidFill>
            <a:effectLst/>
          </a:endParaRPr>
        </a:p>
      </dgm:t>
    </dgm:pt>
    <dgm:pt modelId="{C858A3AE-88B2-4131-875D-4F537ED37044}" type="sibTrans" cxnId="{0179B63F-706A-4AF4-B332-0CB66D76B73F}">
      <dgm:prSet/>
      <dgm:spPr/>
      <dgm:t>
        <a:bodyPr/>
        <a:lstStyle/>
        <a:p>
          <a:endParaRPr lang="en-IN" sz="2400">
            <a:solidFill>
              <a:srgbClr val="7C2E2C"/>
            </a:solidFill>
            <a:effectLst/>
          </a:endParaRPr>
        </a:p>
      </dgm:t>
    </dgm:pt>
    <dgm:pt modelId="{8808A425-E5D7-4EDB-8752-C1C6E423333A}" type="pres">
      <dgm:prSet presAssocID="{9F5F9D60-6490-4AB5-B176-907A5A01B39D}" presName="linearFlow" presStyleCnt="0">
        <dgm:presLayoutVars>
          <dgm:dir/>
          <dgm:resizeHandles val="exact"/>
        </dgm:presLayoutVars>
      </dgm:prSet>
      <dgm:spPr/>
    </dgm:pt>
    <dgm:pt modelId="{AD4F887A-DEC2-4864-82FB-D314E50C253C}" type="pres">
      <dgm:prSet presAssocID="{65829AF0-302F-4E25-B300-03A559A2487D}" presName="composite" presStyleCnt="0"/>
      <dgm:spPr/>
    </dgm:pt>
    <dgm:pt modelId="{82238357-CD27-46A9-9F5D-FDFE68617DF7}" type="pres">
      <dgm:prSet presAssocID="{65829AF0-302F-4E25-B300-03A559A2487D}" presName="imgShp" presStyleLbl="fgImgPlace1" presStyleIdx="0" presStyleCnt="4"/>
      <dgm:spPr/>
    </dgm:pt>
    <dgm:pt modelId="{66A3D89D-ED8A-4FA2-AF50-DF69FF7DD461}" type="pres">
      <dgm:prSet presAssocID="{65829AF0-302F-4E25-B300-03A559A2487D}" presName="txShp" presStyleLbl="node1" presStyleIdx="0" presStyleCnt="4">
        <dgm:presLayoutVars>
          <dgm:bulletEnabled val="1"/>
        </dgm:presLayoutVars>
      </dgm:prSet>
      <dgm:spPr/>
    </dgm:pt>
    <dgm:pt modelId="{ED6B486C-CEE6-4280-983C-7486A8C72C22}" type="pres">
      <dgm:prSet presAssocID="{75B66E2A-5CE9-4B75-A6B3-1957897D9249}" presName="spacing" presStyleCnt="0"/>
      <dgm:spPr/>
    </dgm:pt>
    <dgm:pt modelId="{883F4184-6C87-478A-B074-2FF5ACA9AC4D}" type="pres">
      <dgm:prSet presAssocID="{78B7F8DE-1B7F-4676-8E68-C83B7C8F1D32}" presName="composite" presStyleCnt="0"/>
      <dgm:spPr/>
    </dgm:pt>
    <dgm:pt modelId="{A4E6DE0A-1718-415E-BC71-96107A8C7740}" type="pres">
      <dgm:prSet presAssocID="{78B7F8DE-1B7F-4676-8E68-C83B7C8F1D32}" presName="imgShp" presStyleLbl="fgImgPlace1" presStyleIdx="1" presStyleCnt="4"/>
      <dgm:spPr/>
    </dgm:pt>
    <dgm:pt modelId="{8F9EF310-80FC-41E4-BAD7-306F86094696}" type="pres">
      <dgm:prSet presAssocID="{78B7F8DE-1B7F-4676-8E68-C83B7C8F1D32}" presName="txShp" presStyleLbl="node1" presStyleIdx="1" presStyleCnt="4">
        <dgm:presLayoutVars>
          <dgm:bulletEnabled val="1"/>
        </dgm:presLayoutVars>
      </dgm:prSet>
      <dgm:spPr/>
    </dgm:pt>
    <dgm:pt modelId="{972E8031-CAA1-40B4-8B8A-B5A4152D074B}" type="pres">
      <dgm:prSet presAssocID="{3EF3BF31-A6C5-4EB8-B3F9-502F64BD0240}" presName="spacing" presStyleCnt="0"/>
      <dgm:spPr/>
    </dgm:pt>
    <dgm:pt modelId="{CE1A1276-A0F7-4363-86ED-28AB596E8573}" type="pres">
      <dgm:prSet presAssocID="{75086B8C-02F7-44A0-8329-053C6FC07D43}" presName="composite" presStyleCnt="0"/>
      <dgm:spPr/>
    </dgm:pt>
    <dgm:pt modelId="{BFB1114E-4D0C-4B61-B554-93566C38AE13}" type="pres">
      <dgm:prSet presAssocID="{75086B8C-02F7-44A0-8329-053C6FC07D43}" presName="imgShp" presStyleLbl="fgImgPlace1" presStyleIdx="2" presStyleCnt="4"/>
      <dgm:spPr/>
    </dgm:pt>
    <dgm:pt modelId="{5169E615-B1EA-4B23-B2F9-7A892663333E}" type="pres">
      <dgm:prSet presAssocID="{75086B8C-02F7-44A0-8329-053C6FC07D43}" presName="txShp" presStyleLbl="node1" presStyleIdx="2" presStyleCnt="4">
        <dgm:presLayoutVars>
          <dgm:bulletEnabled val="1"/>
        </dgm:presLayoutVars>
      </dgm:prSet>
      <dgm:spPr/>
    </dgm:pt>
    <dgm:pt modelId="{56D5C0B2-0892-4819-BFD8-5BAFB9F40C16}" type="pres">
      <dgm:prSet presAssocID="{E72F89DD-AEE4-4099-9FC7-1E30CCC3DC5D}" presName="spacing" presStyleCnt="0"/>
      <dgm:spPr/>
    </dgm:pt>
    <dgm:pt modelId="{4BFC962D-D9FD-4FD5-9A4F-DA044D902722}" type="pres">
      <dgm:prSet presAssocID="{33A2BD21-AD25-4993-B507-73BC056C030D}" presName="composite" presStyleCnt="0"/>
      <dgm:spPr/>
    </dgm:pt>
    <dgm:pt modelId="{2D81BE79-1B11-4BFB-9FAB-14D1AD6883ED}" type="pres">
      <dgm:prSet presAssocID="{33A2BD21-AD25-4993-B507-73BC056C030D}" presName="imgShp" presStyleLbl="fgImgPlace1" presStyleIdx="3" presStyleCnt="4"/>
      <dgm:spPr/>
    </dgm:pt>
    <dgm:pt modelId="{F6C53B43-4730-4E0E-8382-52A97E18E4F4}" type="pres">
      <dgm:prSet presAssocID="{33A2BD21-AD25-4993-B507-73BC056C030D}" presName="txShp" presStyleLbl="node1" presStyleIdx="3" presStyleCnt="4">
        <dgm:presLayoutVars>
          <dgm:bulletEnabled val="1"/>
        </dgm:presLayoutVars>
      </dgm:prSet>
      <dgm:spPr/>
    </dgm:pt>
  </dgm:ptLst>
  <dgm:cxnLst>
    <dgm:cxn modelId="{28A94301-24D4-4CB4-AFA1-C60C14B75026}" srcId="{9F5F9D60-6490-4AB5-B176-907A5A01B39D}" destId="{78B7F8DE-1B7F-4676-8E68-C83B7C8F1D32}" srcOrd="1" destOrd="0" parTransId="{2447B962-0EDC-4629-A75A-EB974CF041EC}" sibTransId="{3EF3BF31-A6C5-4EB8-B3F9-502F64BD0240}"/>
    <dgm:cxn modelId="{7B6B9312-64A5-453F-9B13-97E0E1216E14}" srcId="{9F5F9D60-6490-4AB5-B176-907A5A01B39D}" destId="{65829AF0-302F-4E25-B300-03A559A2487D}" srcOrd="0" destOrd="0" parTransId="{6873F73C-FD49-4A69-8F19-F4C45EE9D3F3}" sibTransId="{75B66E2A-5CE9-4B75-A6B3-1957897D9249}"/>
    <dgm:cxn modelId="{DAA5BE23-E4ED-4D24-9BE7-15C5BAE84A30}" type="presOf" srcId="{9F5F9D60-6490-4AB5-B176-907A5A01B39D}" destId="{8808A425-E5D7-4EDB-8752-C1C6E423333A}" srcOrd="0" destOrd="0" presId="urn:microsoft.com/office/officeart/2005/8/layout/vList3"/>
    <dgm:cxn modelId="{0179B63F-706A-4AF4-B332-0CB66D76B73F}" srcId="{9F5F9D60-6490-4AB5-B176-907A5A01B39D}" destId="{33A2BD21-AD25-4993-B507-73BC056C030D}" srcOrd="3" destOrd="0" parTransId="{93A2997A-3B80-4504-9A57-2C4ECB6D3E2C}" sibTransId="{C858A3AE-88B2-4131-875D-4F537ED37044}"/>
    <dgm:cxn modelId="{84F22666-9BAF-4AF3-A381-E74CD30F0289}" srcId="{33A2BD21-AD25-4993-B507-73BC056C030D}" destId="{0DA44543-5DCA-4A6E-BC3E-3F359A440B2D}" srcOrd="0" destOrd="0" parTransId="{9DCDEEAE-91E6-42B4-9520-A07FE789FB44}" sibTransId="{1AA8F351-FC7A-456B-A9F0-0EF5BE3D57C0}"/>
    <dgm:cxn modelId="{1267E446-59BF-4882-BD6B-76CD1D9A499F}" srcId="{9F5F9D60-6490-4AB5-B176-907A5A01B39D}" destId="{75086B8C-02F7-44A0-8329-053C6FC07D43}" srcOrd="2" destOrd="0" parTransId="{95972BC9-4E45-482F-8327-DB3BE153A959}" sibTransId="{E72F89DD-AEE4-4099-9FC7-1E30CCC3DC5D}"/>
    <dgm:cxn modelId="{E643EC73-BCDC-40D7-9666-3B2AC36F924C}" type="presOf" srcId="{33A2BD21-AD25-4993-B507-73BC056C030D}" destId="{F6C53B43-4730-4E0E-8382-52A97E18E4F4}" srcOrd="0" destOrd="0" presId="urn:microsoft.com/office/officeart/2005/8/layout/vList3"/>
    <dgm:cxn modelId="{21CD7A55-5FC9-428D-BD61-A9520FCA3DB6}" type="presOf" srcId="{75086B8C-02F7-44A0-8329-053C6FC07D43}" destId="{5169E615-B1EA-4B23-B2F9-7A892663333E}" srcOrd="0" destOrd="0" presId="urn:microsoft.com/office/officeart/2005/8/layout/vList3"/>
    <dgm:cxn modelId="{3D325777-3C23-4F3D-B508-2FF466DE73DE}" type="presOf" srcId="{78B7F8DE-1B7F-4676-8E68-C83B7C8F1D32}" destId="{8F9EF310-80FC-41E4-BAD7-306F86094696}" srcOrd="0" destOrd="0" presId="urn:microsoft.com/office/officeart/2005/8/layout/vList3"/>
    <dgm:cxn modelId="{9E2C8D85-BD8E-4823-B292-DD80EB7D0807}" type="presOf" srcId="{0DA44543-5DCA-4A6E-BC3E-3F359A440B2D}" destId="{F6C53B43-4730-4E0E-8382-52A97E18E4F4}" srcOrd="0" destOrd="1" presId="urn:microsoft.com/office/officeart/2005/8/layout/vList3"/>
    <dgm:cxn modelId="{F1D60DDE-9ADB-456F-8BB0-9E8BA0CC2424}" type="presOf" srcId="{65829AF0-302F-4E25-B300-03A559A2487D}" destId="{66A3D89D-ED8A-4FA2-AF50-DF69FF7DD461}" srcOrd="0" destOrd="0" presId="urn:microsoft.com/office/officeart/2005/8/layout/vList3"/>
    <dgm:cxn modelId="{FB6BA94D-39D1-4BDF-94CF-6297C5062AFA}" type="presParOf" srcId="{8808A425-E5D7-4EDB-8752-C1C6E423333A}" destId="{AD4F887A-DEC2-4864-82FB-D314E50C253C}" srcOrd="0" destOrd="0" presId="urn:microsoft.com/office/officeart/2005/8/layout/vList3"/>
    <dgm:cxn modelId="{06E40255-1DDF-4DA4-A093-7991B43AA38F}" type="presParOf" srcId="{AD4F887A-DEC2-4864-82FB-D314E50C253C}" destId="{82238357-CD27-46A9-9F5D-FDFE68617DF7}" srcOrd="0" destOrd="0" presId="urn:microsoft.com/office/officeart/2005/8/layout/vList3"/>
    <dgm:cxn modelId="{76160CFF-6127-4D50-A45C-CFD3E21D1106}" type="presParOf" srcId="{AD4F887A-DEC2-4864-82FB-D314E50C253C}" destId="{66A3D89D-ED8A-4FA2-AF50-DF69FF7DD461}" srcOrd="1" destOrd="0" presId="urn:microsoft.com/office/officeart/2005/8/layout/vList3"/>
    <dgm:cxn modelId="{912A1577-56C3-4697-9156-D92E3EA85B21}" type="presParOf" srcId="{8808A425-E5D7-4EDB-8752-C1C6E423333A}" destId="{ED6B486C-CEE6-4280-983C-7486A8C72C22}" srcOrd="1" destOrd="0" presId="urn:microsoft.com/office/officeart/2005/8/layout/vList3"/>
    <dgm:cxn modelId="{1E591E08-BE9D-4F52-9EB5-B913B14F2DB7}" type="presParOf" srcId="{8808A425-E5D7-4EDB-8752-C1C6E423333A}" destId="{883F4184-6C87-478A-B074-2FF5ACA9AC4D}" srcOrd="2" destOrd="0" presId="urn:microsoft.com/office/officeart/2005/8/layout/vList3"/>
    <dgm:cxn modelId="{E7922FCC-C10A-4490-880E-E92006DF267B}" type="presParOf" srcId="{883F4184-6C87-478A-B074-2FF5ACA9AC4D}" destId="{A4E6DE0A-1718-415E-BC71-96107A8C7740}" srcOrd="0" destOrd="0" presId="urn:microsoft.com/office/officeart/2005/8/layout/vList3"/>
    <dgm:cxn modelId="{47ADF4A6-A34C-4C2A-B99F-81E4C392EF9A}" type="presParOf" srcId="{883F4184-6C87-478A-B074-2FF5ACA9AC4D}" destId="{8F9EF310-80FC-41E4-BAD7-306F86094696}" srcOrd="1" destOrd="0" presId="urn:microsoft.com/office/officeart/2005/8/layout/vList3"/>
    <dgm:cxn modelId="{9523F916-4A9B-4D90-B0CC-1D188D231181}" type="presParOf" srcId="{8808A425-E5D7-4EDB-8752-C1C6E423333A}" destId="{972E8031-CAA1-40B4-8B8A-B5A4152D074B}" srcOrd="3" destOrd="0" presId="urn:microsoft.com/office/officeart/2005/8/layout/vList3"/>
    <dgm:cxn modelId="{D0DE3B9D-D04E-4C2E-869F-B0D6E80833A3}" type="presParOf" srcId="{8808A425-E5D7-4EDB-8752-C1C6E423333A}" destId="{CE1A1276-A0F7-4363-86ED-28AB596E8573}" srcOrd="4" destOrd="0" presId="urn:microsoft.com/office/officeart/2005/8/layout/vList3"/>
    <dgm:cxn modelId="{3075D093-1E8B-4543-A23D-2EFB570AEBA8}" type="presParOf" srcId="{CE1A1276-A0F7-4363-86ED-28AB596E8573}" destId="{BFB1114E-4D0C-4B61-B554-93566C38AE13}" srcOrd="0" destOrd="0" presId="urn:microsoft.com/office/officeart/2005/8/layout/vList3"/>
    <dgm:cxn modelId="{0983D270-18A0-4B34-86E2-1D0F4357BBC9}" type="presParOf" srcId="{CE1A1276-A0F7-4363-86ED-28AB596E8573}" destId="{5169E615-B1EA-4B23-B2F9-7A892663333E}" srcOrd="1" destOrd="0" presId="urn:microsoft.com/office/officeart/2005/8/layout/vList3"/>
    <dgm:cxn modelId="{B11C1B99-F0FB-4195-8E2D-108D922D515C}" type="presParOf" srcId="{8808A425-E5D7-4EDB-8752-C1C6E423333A}" destId="{56D5C0B2-0892-4819-BFD8-5BAFB9F40C16}" srcOrd="5" destOrd="0" presId="urn:microsoft.com/office/officeart/2005/8/layout/vList3"/>
    <dgm:cxn modelId="{6C93EB88-56EE-41EE-A14C-D7AC8FC8923B}" type="presParOf" srcId="{8808A425-E5D7-4EDB-8752-C1C6E423333A}" destId="{4BFC962D-D9FD-4FD5-9A4F-DA044D902722}" srcOrd="6" destOrd="0" presId="urn:microsoft.com/office/officeart/2005/8/layout/vList3"/>
    <dgm:cxn modelId="{43FAA869-A84C-4425-AD88-11161F9043B3}" type="presParOf" srcId="{4BFC962D-D9FD-4FD5-9A4F-DA044D902722}" destId="{2D81BE79-1B11-4BFB-9FAB-14D1AD6883ED}" srcOrd="0" destOrd="0" presId="urn:microsoft.com/office/officeart/2005/8/layout/vList3"/>
    <dgm:cxn modelId="{E297A957-3EEF-4DFD-9E50-9F70A5CF2F34}" type="presParOf" srcId="{4BFC962D-D9FD-4FD5-9A4F-DA044D902722}" destId="{F6C53B43-4730-4E0E-8382-52A97E18E4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F5F9D60-6490-4AB5-B176-907A5A01B39D}" type="doc">
      <dgm:prSet loTypeId="urn:microsoft.com/office/officeart/2005/8/layout/gear1" loCatId="process" qsTypeId="urn:microsoft.com/office/officeart/2005/8/quickstyle/simple3" qsCatId="simple" csTypeId="urn:microsoft.com/office/officeart/2005/8/colors/colorful4" csCatId="colorful" phldr="1"/>
      <dgm:spPr/>
    </dgm:pt>
    <dgm:pt modelId="{65829AF0-302F-4E25-B300-03A559A2487D}">
      <dgm:prSet phldrT="[Text]"/>
      <dgm:spPr/>
      <dgm:t>
        <a:bodyPr/>
        <a:lstStyle/>
        <a:p>
          <a:r>
            <a:rPr lang="en-US" b="1" dirty="0"/>
            <a:t>In-Class</a:t>
          </a:r>
          <a:endParaRPr lang="en-IN" dirty="0"/>
        </a:p>
      </dgm:t>
    </dgm:pt>
    <dgm:pt modelId="{6873F73C-FD49-4A69-8F19-F4C45EE9D3F3}" type="parTrans" cxnId="{7B6B9312-64A5-453F-9B13-97E0E1216E14}">
      <dgm:prSet/>
      <dgm:spPr/>
      <dgm:t>
        <a:bodyPr/>
        <a:lstStyle/>
        <a:p>
          <a:endParaRPr lang="en-IN"/>
        </a:p>
      </dgm:t>
    </dgm:pt>
    <dgm:pt modelId="{75B66E2A-5CE9-4B75-A6B3-1957897D9249}" type="sibTrans" cxnId="{7B6B9312-64A5-453F-9B13-97E0E1216E14}">
      <dgm:prSet/>
      <dgm:spPr/>
      <dgm:t>
        <a:bodyPr/>
        <a:lstStyle/>
        <a:p>
          <a:endParaRPr lang="en-IN"/>
        </a:p>
      </dgm:t>
    </dgm:pt>
    <dgm:pt modelId="{78B7F8DE-1B7F-4676-8E68-C83B7C8F1D32}">
      <dgm:prSet/>
      <dgm:spPr/>
      <dgm:t>
        <a:bodyPr/>
        <a:lstStyle/>
        <a:p>
          <a:r>
            <a:rPr lang="en-US" b="1" dirty="0"/>
            <a:t>Out of Class</a:t>
          </a:r>
          <a:endParaRPr lang="en-IN" dirty="0"/>
        </a:p>
      </dgm:t>
    </dgm:pt>
    <dgm:pt modelId="{2447B962-0EDC-4629-A75A-EB974CF041EC}" type="parTrans" cxnId="{28A94301-24D4-4CB4-AFA1-C60C14B75026}">
      <dgm:prSet/>
      <dgm:spPr/>
      <dgm:t>
        <a:bodyPr/>
        <a:lstStyle/>
        <a:p>
          <a:endParaRPr lang="en-IN"/>
        </a:p>
      </dgm:t>
    </dgm:pt>
    <dgm:pt modelId="{3EF3BF31-A6C5-4EB8-B3F9-502F64BD0240}" type="sibTrans" cxnId="{28A94301-24D4-4CB4-AFA1-C60C14B75026}">
      <dgm:prSet/>
      <dgm:spPr/>
      <dgm:t>
        <a:bodyPr/>
        <a:lstStyle/>
        <a:p>
          <a:endParaRPr lang="en-IN"/>
        </a:p>
      </dgm:t>
    </dgm:pt>
    <dgm:pt modelId="{98567165-1B03-442E-B729-9BFA40F3E616}" type="pres">
      <dgm:prSet presAssocID="{9F5F9D60-6490-4AB5-B176-907A5A01B3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C829CD-B930-442E-A1D9-D13AAC7591C9}" type="pres">
      <dgm:prSet presAssocID="{65829AF0-302F-4E25-B300-03A559A2487D}" presName="gear1" presStyleLbl="node1" presStyleIdx="0" presStyleCnt="2">
        <dgm:presLayoutVars>
          <dgm:chMax val="1"/>
          <dgm:bulletEnabled val="1"/>
        </dgm:presLayoutVars>
      </dgm:prSet>
      <dgm:spPr/>
    </dgm:pt>
    <dgm:pt modelId="{83F95B68-174C-4FBC-A564-4BC9A1865F8E}" type="pres">
      <dgm:prSet presAssocID="{65829AF0-302F-4E25-B300-03A559A2487D}" presName="gear1srcNode" presStyleLbl="node1" presStyleIdx="0" presStyleCnt="2"/>
      <dgm:spPr/>
    </dgm:pt>
    <dgm:pt modelId="{2BBDC9E7-1299-4028-8344-F3E5524045F3}" type="pres">
      <dgm:prSet presAssocID="{65829AF0-302F-4E25-B300-03A559A2487D}" presName="gear1dstNode" presStyleLbl="node1" presStyleIdx="0" presStyleCnt="2"/>
      <dgm:spPr/>
    </dgm:pt>
    <dgm:pt modelId="{DE73F542-F117-4039-A8C7-C8E7735C4951}" type="pres">
      <dgm:prSet presAssocID="{78B7F8DE-1B7F-4676-8E68-C83B7C8F1D32}" presName="gear2" presStyleLbl="node1" presStyleIdx="1" presStyleCnt="2">
        <dgm:presLayoutVars>
          <dgm:chMax val="1"/>
          <dgm:bulletEnabled val="1"/>
        </dgm:presLayoutVars>
      </dgm:prSet>
      <dgm:spPr/>
    </dgm:pt>
    <dgm:pt modelId="{B43791D8-AE41-414A-997B-817E8508D0FA}" type="pres">
      <dgm:prSet presAssocID="{78B7F8DE-1B7F-4676-8E68-C83B7C8F1D32}" presName="gear2srcNode" presStyleLbl="node1" presStyleIdx="1" presStyleCnt="2"/>
      <dgm:spPr/>
    </dgm:pt>
    <dgm:pt modelId="{AD413AB6-74DF-4F78-A65F-F643B5A2B48C}" type="pres">
      <dgm:prSet presAssocID="{78B7F8DE-1B7F-4676-8E68-C83B7C8F1D32}" presName="gear2dstNode" presStyleLbl="node1" presStyleIdx="1" presStyleCnt="2"/>
      <dgm:spPr/>
    </dgm:pt>
    <dgm:pt modelId="{A1C2E231-5CC5-4BD9-9076-5D5F35C8D421}" type="pres">
      <dgm:prSet presAssocID="{75B66E2A-5CE9-4B75-A6B3-1957897D9249}" presName="connector1" presStyleLbl="sibTrans2D1" presStyleIdx="0" presStyleCnt="2"/>
      <dgm:spPr/>
    </dgm:pt>
    <dgm:pt modelId="{0797F2BA-0E29-4A46-B1D8-08E3CCECEE57}" type="pres">
      <dgm:prSet presAssocID="{3EF3BF31-A6C5-4EB8-B3F9-502F64BD0240}" presName="connector2" presStyleLbl="sibTrans2D1" presStyleIdx="1" presStyleCnt="2"/>
      <dgm:spPr/>
    </dgm:pt>
  </dgm:ptLst>
  <dgm:cxnLst>
    <dgm:cxn modelId="{28A94301-24D4-4CB4-AFA1-C60C14B75026}" srcId="{9F5F9D60-6490-4AB5-B176-907A5A01B39D}" destId="{78B7F8DE-1B7F-4676-8E68-C83B7C8F1D32}" srcOrd="1" destOrd="0" parTransId="{2447B962-0EDC-4629-A75A-EB974CF041EC}" sibTransId="{3EF3BF31-A6C5-4EB8-B3F9-502F64BD0240}"/>
    <dgm:cxn modelId="{7B6B9312-64A5-453F-9B13-97E0E1216E14}" srcId="{9F5F9D60-6490-4AB5-B176-907A5A01B39D}" destId="{65829AF0-302F-4E25-B300-03A559A2487D}" srcOrd="0" destOrd="0" parTransId="{6873F73C-FD49-4A69-8F19-F4C45EE9D3F3}" sibTransId="{75B66E2A-5CE9-4B75-A6B3-1957897D9249}"/>
    <dgm:cxn modelId="{49AA0C5D-D629-48DE-99FD-4CC1E6B51550}" type="presOf" srcId="{65829AF0-302F-4E25-B300-03A559A2487D}" destId="{4CC829CD-B930-442E-A1D9-D13AAC7591C9}" srcOrd="0" destOrd="0" presId="urn:microsoft.com/office/officeart/2005/8/layout/gear1"/>
    <dgm:cxn modelId="{1F82574E-9290-4037-A6D3-D511E8E8977C}" type="presOf" srcId="{65829AF0-302F-4E25-B300-03A559A2487D}" destId="{83F95B68-174C-4FBC-A564-4BC9A1865F8E}" srcOrd="1" destOrd="0" presId="urn:microsoft.com/office/officeart/2005/8/layout/gear1"/>
    <dgm:cxn modelId="{04074171-BABA-454D-AE1A-52E5EF62DBD2}" type="presOf" srcId="{78B7F8DE-1B7F-4676-8E68-C83B7C8F1D32}" destId="{AD413AB6-74DF-4F78-A65F-F643B5A2B48C}" srcOrd="2" destOrd="0" presId="urn:microsoft.com/office/officeart/2005/8/layout/gear1"/>
    <dgm:cxn modelId="{F1566FA6-7969-4AF0-A01F-00C46615443C}" type="presOf" srcId="{9F5F9D60-6490-4AB5-B176-907A5A01B39D}" destId="{98567165-1B03-442E-B729-9BFA40F3E616}" srcOrd="0" destOrd="0" presId="urn:microsoft.com/office/officeart/2005/8/layout/gear1"/>
    <dgm:cxn modelId="{C5AAEEB7-5B06-4BAB-AFAA-48D80889DC1A}" type="presOf" srcId="{75B66E2A-5CE9-4B75-A6B3-1957897D9249}" destId="{A1C2E231-5CC5-4BD9-9076-5D5F35C8D421}" srcOrd="0" destOrd="0" presId="urn:microsoft.com/office/officeart/2005/8/layout/gear1"/>
    <dgm:cxn modelId="{659B78CD-4003-47B4-B394-6727436BBD77}" type="presOf" srcId="{78B7F8DE-1B7F-4676-8E68-C83B7C8F1D32}" destId="{DE73F542-F117-4039-A8C7-C8E7735C4951}" srcOrd="0" destOrd="0" presId="urn:microsoft.com/office/officeart/2005/8/layout/gear1"/>
    <dgm:cxn modelId="{C03A92D3-DDA1-41A9-AF94-0DD6A02D0779}" type="presOf" srcId="{78B7F8DE-1B7F-4676-8E68-C83B7C8F1D32}" destId="{B43791D8-AE41-414A-997B-817E8508D0FA}" srcOrd="1" destOrd="0" presId="urn:microsoft.com/office/officeart/2005/8/layout/gear1"/>
    <dgm:cxn modelId="{2A7597E2-82EC-4F08-A412-1D9F2E5F4747}" type="presOf" srcId="{65829AF0-302F-4E25-B300-03A559A2487D}" destId="{2BBDC9E7-1299-4028-8344-F3E5524045F3}" srcOrd="2" destOrd="0" presId="urn:microsoft.com/office/officeart/2005/8/layout/gear1"/>
    <dgm:cxn modelId="{61721AF4-4E11-45A4-A013-745AB1835DD5}" type="presOf" srcId="{3EF3BF31-A6C5-4EB8-B3F9-502F64BD0240}" destId="{0797F2BA-0E29-4A46-B1D8-08E3CCECEE57}" srcOrd="0" destOrd="0" presId="urn:microsoft.com/office/officeart/2005/8/layout/gear1"/>
    <dgm:cxn modelId="{E4BCA7F2-31A8-4C57-9D72-7C802696E958}" type="presParOf" srcId="{98567165-1B03-442E-B729-9BFA40F3E616}" destId="{4CC829CD-B930-442E-A1D9-D13AAC7591C9}" srcOrd="0" destOrd="0" presId="urn:microsoft.com/office/officeart/2005/8/layout/gear1"/>
    <dgm:cxn modelId="{6074C0A9-F98A-4805-A157-A370CCF4FF25}" type="presParOf" srcId="{98567165-1B03-442E-B729-9BFA40F3E616}" destId="{83F95B68-174C-4FBC-A564-4BC9A1865F8E}" srcOrd="1" destOrd="0" presId="urn:microsoft.com/office/officeart/2005/8/layout/gear1"/>
    <dgm:cxn modelId="{DE944683-92F8-4745-9CAB-E27BDFB0E61B}" type="presParOf" srcId="{98567165-1B03-442E-B729-9BFA40F3E616}" destId="{2BBDC9E7-1299-4028-8344-F3E5524045F3}" srcOrd="2" destOrd="0" presId="urn:microsoft.com/office/officeart/2005/8/layout/gear1"/>
    <dgm:cxn modelId="{808091E4-EA5D-4D3A-800E-91EA3B5022CF}" type="presParOf" srcId="{98567165-1B03-442E-B729-9BFA40F3E616}" destId="{DE73F542-F117-4039-A8C7-C8E7735C4951}" srcOrd="3" destOrd="0" presId="urn:microsoft.com/office/officeart/2005/8/layout/gear1"/>
    <dgm:cxn modelId="{17B83919-AC45-4A88-B055-C61589EB7592}" type="presParOf" srcId="{98567165-1B03-442E-B729-9BFA40F3E616}" destId="{B43791D8-AE41-414A-997B-817E8508D0FA}" srcOrd="4" destOrd="0" presId="urn:microsoft.com/office/officeart/2005/8/layout/gear1"/>
    <dgm:cxn modelId="{D0406F5E-D851-4793-9DE5-DE89E735669E}" type="presParOf" srcId="{98567165-1B03-442E-B729-9BFA40F3E616}" destId="{AD413AB6-74DF-4F78-A65F-F643B5A2B48C}" srcOrd="5" destOrd="0" presId="urn:microsoft.com/office/officeart/2005/8/layout/gear1"/>
    <dgm:cxn modelId="{26B133C1-191D-4360-A767-1E7400D2914D}" type="presParOf" srcId="{98567165-1B03-442E-B729-9BFA40F3E616}" destId="{A1C2E231-5CC5-4BD9-9076-5D5F35C8D421}" srcOrd="6" destOrd="0" presId="urn:microsoft.com/office/officeart/2005/8/layout/gear1"/>
    <dgm:cxn modelId="{EE4FB610-2929-48A8-BF15-986E33331D05}" type="presParOf" srcId="{98567165-1B03-442E-B729-9BFA40F3E616}" destId="{0797F2BA-0E29-4A46-B1D8-08E3CCECEE5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49BDAC-CA5A-439A-983A-EA683CFB9FD2}" type="doc">
      <dgm:prSet loTypeId="urn:microsoft.com/office/officeart/2005/8/layout/vProcess5" loCatId="process" qsTypeId="urn:microsoft.com/office/officeart/2005/8/quickstyle/3d2" qsCatId="3D" csTypeId="urn:microsoft.com/office/officeart/2005/8/colors/accent0_2" csCatId="mainScheme" phldr="1"/>
      <dgm:spPr/>
    </dgm:pt>
    <dgm:pt modelId="{A7D88C2A-21BE-48F7-B32C-91274454CCD2}">
      <dgm:prSet phldrT="[Text]" custT="1"/>
      <dgm:spPr>
        <a:ln>
          <a:solidFill>
            <a:srgbClr val="660066"/>
          </a:solidFill>
        </a:ln>
      </dgm:spPr>
      <dgm:t>
        <a:bodyPr/>
        <a:lstStyle/>
        <a:p>
          <a:r>
            <a:rPr lang="en-IN" sz="3200" b="0" dirty="0">
              <a:solidFill>
                <a:srgbClr val="660066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I</a:t>
          </a:r>
          <a:r>
            <a:rPr lang="en-IN" sz="2200" b="0" dirty="0">
              <a:solidFill>
                <a:srgbClr val="660066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dentify Resources and Activities</a:t>
          </a:r>
          <a:endParaRPr lang="en-US" sz="2200" b="0" dirty="0">
            <a:solidFill>
              <a:srgbClr val="660066"/>
            </a:solidFill>
            <a:effectLst>
              <a:outerShdw blurRad="12700" dist="12700" algn="l" rotWithShape="0">
                <a:prstClr val="black"/>
              </a:outerShdw>
            </a:effectLst>
            <a:latin typeface="+mj-lt"/>
          </a:endParaRPr>
        </a:p>
      </dgm:t>
    </dgm:pt>
    <dgm:pt modelId="{D0AE188F-7C68-4E79-87EE-73D920440740}" type="parTrans" cxnId="{ED3B040D-900A-48F7-92B8-65A882B56241}">
      <dgm:prSet/>
      <dgm:spPr/>
      <dgm:t>
        <a:bodyPr/>
        <a:lstStyle/>
        <a:p>
          <a:endParaRPr lang="en-US" sz="1600" b="0">
            <a:solidFill>
              <a:srgbClr val="002060"/>
            </a:solidFill>
            <a:effectLst/>
            <a:latin typeface="+mj-lt"/>
          </a:endParaRPr>
        </a:p>
      </dgm:t>
    </dgm:pt>
    <dgm:pt modelId="{FD80F5D6-5395-4A6C-A75D-7D49FEFF3127}" type="sibTrans" cxnId="{ED3B040D-900A-48F7-92B8-65A882B56241}">
      <dgm:prSet custT="1"/>
      <dgm:spPr/>
      <dgm:t>
        <a:bodyPr/>
        <a:lstStyle/>
        <a:p>
          <a:endParaRPr lang="en-US" sz="1600" b="0">
            <a:solidFill>
              <a:srgbClr val="002060"/>
            </a:solidFill>
            <a:effectLst/>
            <a:latin typeface="+mj-lt"/>
          </a:endParaRPr>
        </a:p>
      </dgm:t>
    </dgm:pt>
    <dgm:pt modelId="{4C780B6A-64DF-4969-A84F-D789E5D885E7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IN" sz="3200" b="0" dirty="0"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P</a:t>
          </a:r>
          <a:r>
            <a:rPr lang="en-IN" sz="2200" b="0" dirty="0"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rovide resources and announce activities</a:t>
          </a:r>
          <a:endParaRPr lang="en-US" sz="2200" b="0" dirty="0">
            <a:effectLst>
              <a:outerShdw blurRad="12700" dist="12700" algn="l" rotWithShape="0">
                <a:prstClr val="black"/>
              </a:outerShdw>
            </a:effectLst>
            <a:latin typeface="+mj-lt"/>
          </a:endParaRPr>
        </a:p>
      </dgm:t>
    </dgm:pt>
    <dgm:pt modelId="{A190BE39-DD0D-441A-93C3-8E5EC067CECE}" type="parTrans" cxnId="{7E274554-870A-4A1A-BF6A-8BCF50AA9754}">
      <dgm:prSet/>
      <dgm:spPr/>
      <dgm:t>
        <a:bodyPr/>
        <a:lstStyle/>
        <a:p>
          <a:endParaRPr lang="en-US" sz="2400" b="0">
            <a:solidFill>
              <a:srgbClr val="002060"/>
            </a:solidFill>
            <a:effectLst/>
            <a:latin typeface="+mj-lt"/>
          </a:endParaRPr>
        </a:p>
      </dgm:t>
    </dgm:pt>
    <dgm:pt modelId="{B1EB53D2-9C19-40CF-A955-371894428CEC}" type="sibTrans" cxnId="{7E274554-870A-4A1A-BF6A-8BCF50AA9754}">
      <dgm:prSet custT="1"/>
      <dgm:spPr/>
      <dgm:t>
        <a:bodyPr/>
        <a:lstStyle/>
        <a:p>
          <a:endParaRPr lang="en-US" sz="2800" b="0">
            <a:solidFill>
              <a:srgbClr val="002060"/>
            </a:solidFill>
            <a:effectLst/>
            <a:latin typeface="+mj-lt"/>
          </a:endParaRPr>
        </a:p>
      </dgm:t>
    </dgm:pt>
    <dgm:pt modelId="{24F554A7-9B0B-4CA6-B10C-260BDDE1E868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IN" sz="3600" b="0" dirty="0">
              <a:solidFill>
                <a:schemeClr val="accent5">
                  <a:lumMod val="75000"/>
                </a:schemeClr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S</a:t>
          </a:r>
          <a:r>
            <a:rPr lang="en-IN" sz="2200" b="0" dirty="0">
              <a:solidFill>
                <a:schemeClr val="accent5">
                  <a:lumMod val="75000"/>
                </a:schemeClr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upport and provide scaffolding</a:t>
          </a:r>
          <a:endParaRPr lang="en-US" sz="2200" b="0" dirty="0">
            <a:solidFill>
              <a:schemeClr val="accent5">
                <a:lumMod val="75000"/>
              </a:schemeClr>
            </a:solidFill>
            <a:effectLst>
              <a:outerShdw blurRad="12700" dist="12700" algn="l" rotWithShape="0">
                <a:prstClr val="black"/>
              </a:outerShdw>
            </a:effectLst>
            <a:latin typeface="+mj-lt"/>
          </a:endParaRPr>
        </a:p>
      </dgm:t>
    </dgm:pt>
    <dgm:pt modelId="{8D9EF213-F91D-4860-B897-58073DA21347}" type="parTrans" cxnId="{09860366-6FF5-434A-A65D-74B2E32B0448}">
      <dgm:prSet/>
      <dgm:spPr/>
      <dgm:t>
        <a:bodyPr/>
        <a:lstStyle/>
        <a:p>
          <a:endParaRPr lang="en-US" sz="2400" b="0">
            <a:solidFill>
              <a:srgbClr val="002060"/>
            </a:solidFill>
            <a:effectLst/>
            <a:latin typeface="+mj-lt"/>
          </a:endParaRPr>
        </a:p>
      </dgm:t>
    </dgm:pt>
    <dgm:pt modelId="{DB3F77AD-C50C-4036-A42E-F172E855B4E3}" type="sibTrans" cxnId="{09860366-6FF5-434A-A65D-74B2E32B0448}">
      <dgm:prSet custT="1"/>
      <dgm:spPr/>
      <dgm:t>
        <a:bodyPr/>
        <a:lstStyle/>
        <a:p>
          <a:endParaRPr lang="en-US" sz="2800" b="0">
            <a:solidFill>
              <a:srgbClr val="002060"/>
            </a:solidFill>
            <a:effectLst/>
            <a:latin typeface="+mj-lt"/>
          </a:endParaRPr>
        </a:p>
      </dgm:t>
    </dgm:pt>
    <dgm:pt modelId="{61F8BE56-E2DA-4FF3-9846-C2C6AC15E26C}">
      <dgm:prSet custT="1"/>
      <dgm:spPr>
        <a:ln>
          <a:solidFill>
            <a:srgbClr val="00CC99"/>
          </a:solidFill>
        </a:ln>
      </dgm:spPr>
      <dgm:t>
        <a:bodyPr lIns="91440"/>
        <a:lstStyle/>
        <a:p>
          <a:r>
            <a:rPr lang="en-IN" sz="3600" b="0" dirty="0">
              <a:solidFill>
                <a:srgbClr val="00CC99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I</a:t>
          </a:r>
          <a:r>
            <a:rPr lang="en-IN" sz="2200" b="0" dirty="0">
              <a:solidFill>
                <a:srgbClr val="00CC99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dentify learning gaps and provide feedback</a:t>
          </a:r>
          <a:r>
            <a:rPr lang="en-IN" sz="2000" b="0" dirty="0">
              <a:solidFill>
                <a:srgbClr val="00CC99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 (Formative Evaluation)</a:t>
          </a:r>
          <a:endParaRPr lang="en-US" sz="2000" b="0" dirty="0">
            <a:solidFill>
              <a:srgbClr val="00CC99"/>
            </a:solidFill>
            <a:effectLst>
              <a:outerShdw blurRad="12700" dist="12700" algn="l" rotWithShape="0">
                <a:prstClr val="black"/>
              </a:outerShdw>
            </a:effectLst>
            <a:latin typeface="+mj-lt"/>
          </a:endParaRPr>
        </a:p>
      </dgm:t>
    </dgm:pt>
    <dgm:pt modelId="{81556555-2708-4AE6-9CC1-7E65DD21F14D}" type="parTrans" cxnId="{C36F83D8-751A-4213-89F2-65FD2BAF13EA}">
      <dgm:prSet/>
      <dgm:spPr/>
      <dgm:t>
        <a:bodyPr/>
        <a:lstStyle/>
        <a:p>
          <a:endParaRPr lang="en-US" sz="2400" b="0">
            <a:solidFill>
              <a:srgbClr val="002060"/>
            </a:solidFill>
            <a:effectLst/>
            <a:latin typeface="+mj-lt"/>
          </a:endParaRPr>
        </a:p>
      </dgm:t>
    </dgm:pt>
    <dgm:pt modelId="{91E5B46A-2AF8-411F-9B5F-4D5B705261B9}" type="sibTrans" cxnId="{C36F83D8-751A-4213-89F2-65FD2BAF13EA}">
      <dgm:prSet custT="1"/>
      <dgm:spPr/>
      <dgm:t>
        <a:bodyPr/>
        <a:lstStyle/>
        <a:p>
          <a:endParaRPr lang="en-US" sz="2800" b="0">
            <a:solidFill>
              <a:srgbClr val="002060"/>
            </a:solidFill>
            <a:effectLst/>
            <a:latin typeface="+mj-lt"/>
          </a:endParaRPr>
        </a:p>
      </dgm:t>
    </dgm:pt>
    <dgm:pt modelId="{3B615661-C012-4B50-BADE-E772502CF706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en-IN" sz="3600" b="0" dirty="0">
              <a:solidFill>
                <a:srgbClr val="92D050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T</a:t>
          </a:r>
          <a:r>
            <a:rPr lang="en-IN" sz="2200" b="0" dirty="0">
              <a:solidFill>
                <a:srgbClr val="92D050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est</a:t>
          </a:r>
          <a:r>
            <a:rPr lang="en-IN" sz="2000" b="0" dirty="0">
              <a:solidFill>
                <a:srgbClr val="92D050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 (Summative Evaluation)</a:t>
          </a:r>
          <a:endParaRPr lang="en-US" sz="2000" b="0" dirty="0">
            <a:solidFill>
              <a:srgbClr val="92D050"/>
            </a:solidFill>
            <a:effectLst>
              <a:outerShdw blurRad="12700" dist="12700" algn="l" rotWithShape="0">
                <a:prstClr val="black"/>
              </a:outerShdw>
            </a:effectLst>
            <a:latin typeface="+mj-lt"/>
          </a:endParaRPr>
        </a:p>
      </dgm:t>
    </dgm:pt>
    <dgm:pt modelId="{FF1BC47B-21F7-4F6B-BF19-F9E8AE2FDD03}" type="parTrans" cxnId="{07F1260F-B150-4BA9-A75D-192C397B6275}">
      <dgm:prSet/>
      <dgm:spPr/>
      <dgm:t>
        <a:bodyPr/>
        <a:lstStyle/>
        <a:p>
          <a:endParaRPr lang="en-US" sz="2400" b="0">
            <a:solidFill>
              <a:srgbClr val="002060"/>
            </a:solidFill>
            <a:effectLst/>
            <a:latin typeface="+mj-lt"/>
          </a:endParaRPr>
        </a:p>
      </dgm:t>
    </dgm:pt>
    <dgm:pt modelId="{7042DA1C-CB86-4DF1-B342-6CDB9E20B00A}" type="sibTrans" cxnId="{07F1260F-B150-4BA9-A75D-192C397B6275}">
      <dgm:prSet/>
      <dgm:spPr/>
      <dgm:t>
        <a:bodyPr/>
        <a:lstStyle/>
        <a:p>
          <a:endParaRPr lang="en-US" sz="2400" b="0">
            <a:solidFill>
              <a:srgbClr val="002060"/>
            </a:solidFill>
            <a:effectLst/>
            <a:latin typeface="+mj-lt"/>
          </a:endParaRPr>
        </a:p>
      </dgm:t>
    </dgm:pt>
    <dgm:pt modelId="{B418DF36-83F2-40C3-B815-67736104425E}" type="pres">
      <dgm:prSet presAssocID="{6949BDAC-CA5A-439A-983A-EA683CFB9FD2}" presName="outerComposite" presStyleCnt="0">
        <dgm:presLayoutVars>
          <dgm:chMax val="5"/>
          <dgm:dir/>
          <dgm:resizeHandles val="exact"/>
        </dgm:presLayoutVars>
      </dgm:prSet>
      <dgm:spPr/>
    </dgm:pt>
    <dgm:pt modelId="{2F89BC79-9276-4D13-BBAD-F874C925BC26}" type="pres">
      <dgm:prSet presAssocID="{6949BDAC-CA5A-439A-983A-EA683CFB9FD2}" presName="dummyMaxCanvas" presStyleCnt="0">
        <dgm:presLayoutVars/>
      </dgm:prSet>
      <dgm:spPr/>
    </dgm:pt>
    <dgm:pt modelId="{2DA72581-4752-44FB-889F-6172B4B183D0}" type="pres">
      <dgm:prSet presAssocID="{6949BDAC-CA5A-439A-983A-EA683CFB9FD2}" presName="FiveNodes_1" presStyleLbl="node1" presStyleIdx="0" presStyleCnt="5">
        <dgm:presLayoutVars>
          <dgm:bulletEnabled val="1"/>
        </dgm:presLayoutVars>
      </dgm:prSet>
      <dgm:spPr>
        <a:xfrm>
          <a:off x="0" y="0"/>
          <a:ext cx="7667239" cy="797392"/>
        </a:xfrm>
        <a:prstGeom prst="roundRect">
          <a:avLst>
            <a:gd name="adj" fmla="val 10000"/>
          </a:avLst>
        </a:prstGeom>
      </dgm:spPr>
    </dgm:pt>
    <dgm:pt modelId="{03235819-0DCB-477C-B0B9-73FD5F19126B}" type="pres">
      <dgm:prSet presAssocID="{6949BDAC-CA5A-439A-983A-EA683CFB9FD2}" presName="FiveNodes_2" presStyleLbl="node1" presStyleIdx="1" presStyleCnt="5">
        <dgm:presLayoutVars>
          <dgm:bulletEnabled val="1"/>
        </dgm:presLayoutVars>
      </dgm:prSet>
      <dgm:spPr>
        <a:xfrm>
          <a:off x="572553" y="908141"/>
          <a:ext cx="7667239" cy="797392"/>
        </a:xfrm>
        <a:prstGeom prst="roundRect">
          <a:avLst>
            <a:gd name="adj" fmla="val 10000"/>
          </a:avLst>
        </a:prstGeom>
      </dgm:spPr>
    </dgm:pt>
    <dgm:pt modelId="{C4878414-06F1-4704-98E1-7652D87F3D3A}" type="pres">
      <dgm:prSet presAssocID="{6949BDAC-CA5A-439A-983A-EA683CFB9FD2}" presName="FiveNodes_3" presStyleLbl="node1" presStyleIdx="2" presStyleCnt="5">
        <dgm:presLayoutVars>
          <dgm:bulletEnabled val="1"/>
        </dgm:presLayoutVars>
      </dgm:prSet>
      <dgm:spPr>
        <a:xfrm>
          <a:off x="1145107" y="1816282"/>
          <a:ext cx="7667239" cy="797392"/>
        </a:xfrm>
        <a:prstGeom prst="roundRect">
          <a:avLst>
            <a:gd name="adj" fmla="val 10000"/>
          </a:avLst>
        </a:prstGeom>
      </dgm:spPr>
    </dgm:pt>
    <dgm:pt modelId="{D156BFA2-314E-46F6-B062-42FE29E788B1}" type="pres">
      <dgm:prSet presAssocID="{6949BDAC-CA5A-439A-983A-EA683CFB9FD2}" presName="FiveNodes_4" presStyleLbl="node1" presStyleIdx="3" presStyleCnt="5">
        <dgm:presLayoutVars>
          <dgm:bulletEnabled val="1"/>
        </dgm:presLayoutVars>
      </dgm:prSet>
      <dgm:spPr>
        <a:xfrm>
          <a:off x="1717660" y="2724423"/>
          <a:ext cx="7667239" cy="797392"/>
        </a:xfrm>
        <a:prstGeom prst="roundRect">
          <a:avLst>
            <a:gd name="adj" fmla="val 10000"/>
          </a:avLst>
        </a:prstGeom>
      </dgm:spPr>
    </dgm:pt>
    <dgm:pt modelId="{8C34B13D-C402-46C0-8C39-B0A8894B0691}" type="pres">
      <dgm:prSet presAssocID="{6949BDAC-CA5A-439A-983A-EA683CFB9FD2}" presName="FiveNodes_5" presStyleLbl="node1" presStyleIdx="4" presStyleCnt="5">
        <dgm:presLayoutVars>
          <dgm:bulletEnabled val="1"/>
        </dgm:presLayoutVars>
      </dgm:prSet>
      <dgm:spPr>
        <a:xfrm>
          <a:off x="2290214" y="3632564"/>
          <a:ext cx="7667239" cy="797392"/>
        </a:xfrm>
        <a:prstGeom prst="roundRect">
          <a:avLst>
            <a:gd name="adj" fmla="val 10000"/>
          </a:avLst>
        </a:prstGeom>
      </dgm:spPr>
    </dgm:pt>
    <dgm:pt modelId="{5ABDF6DC-DD97-4337-8F14-4BFD6A9E9A33}" type="pres">
      <dgm:prSet presAssocID="{6949BDAC-CA5A-439A-983A-EA683CFB9FD2}" presName="FiveConn_1-2" presStyleLbl="fgAccFollowNode1" presStyleIdx="0" presStyleCnt="4">
        <dgm:presLayoutVars>
          <dgm:bulletEnabled val="1"/>
        </dgm:presLayoutVars>
      </dgm:prSet>
      <dgm:spPr/>
    </dgm:pt>
    <dgm:pt modelId="{0602F3FB-9A8F-4DEE-833C-546F0F5DA99F}" type="pres">
      <dgm:prSet presAssocID="{6949BDAC-CA5A-439A-983A-EA683CFB9FD2}" presName="FiveConn_2-3" presStyleLbl="fgAccFollowNode1" presStyleIdx="1" presStyleCnt="4">
        <dgm:presLayoutVars>
          <dgm:bulletEnabled val="1"/>
        </dgm:presLayoutVars>
      </dgm:prSet>
      <dgm:spPr/>
    </dgm:pt>
    <dgm:pt modelId="{EB8AB685-277A-4386-88ED-F0EDEF49756F}" type="pres">
      <dgm:prSet presAssocID="{6949BDAC-CA5A-439A-983A-EA683CFB9FD2}" presName="FiveConn_3-4" presStyleLbl="fgAccFollowNode1" presStyleIdx="2" presStyleCnt="4">
        <dgm:presLayoutVars>
          <dgm:bulletEnabled val="1"/>
        </dgm:presLayoutVars>
      </dgm:prSet>
      <dgm:spPr/>
    </dgm:pt>
    <dgm:pt modelId="{1F40E0AD-39D5-4D6F-85CC-E554F031A8B5}" type="pres">
      <dgm:prSet presAssocID="{6949BDAC-CA5A-439A-983A-EA683CFB9FD2}" presName="FiveConn_4-5" presStyleLbl="fgAccFollowNode1" presStyleIdx="3" presStyleCnt="4">
        <dgm:presLayoutVars>
          <dgm:bulletEnabled val="1"/>
        </dgm:presLayoutVars>
      </dgm:prSet>
      <dgm:spPr/>
    </dgm:pt>
    <dgm:pt modelId="{02DE9085-0DA7-4ECE-895C-AB61AC745626}" type="pres">
      <dgm:prSet presAssocID="{6949BDAC-CA5A-439A-983A-EA683CFB9FD2}" presName="FiveNodes_1_text" presStyleLbl="node1" presStyleIdx="4" presStyleCnt="5">
        <dgm:presLayoutVars>
          <dgm:bulletEnabled val="1"/>
        </dgm:presLayoutVars>
      </dgm:prSet>
      <dgm:spPr/>
    </dgm:pt>
    <dgm:pt modelId="{01168FB9-F7FF-49D3-8EAB-279B8579855B}" type="pres">
      <dgm:prSet presAssocID="{6949BDAC-CA5A-439A-983A-EA683CFB9FD2}" presName="FiveNodes_2_text" presStyleLbl="node1" presStyleIdx="4" presStyleCnt="5">
        <dgm:presLayoutVars>
          <dgm:bulletEnabled val="1"/>
        </dgm:presLayoutVars>
      </dgm:prSet>
      <dgm:spPr/>
    </dgm:pt>
    <dgm:pt modelId="{0176AC72-90CD-4554-A3F7-7274DA4C61D5}" type="pres">
      <dgm:prSet presAssocID="{6949BDAC-CA5A-439A-983A-EA683CFB9FD2}" presName="FiveNodes_3_text" presStyleLbl="node1" presStyleIdx="4" presStyleCnt="5">
        <dgm:presLayoutVars>
          <dgm:bulletEnabled val="1"/>
        </dgm:presLayoutVars>
      </dgm:prSet>
      <dgm:spPr/>
    </dgm:pt>
    <dgm:pt modelId="{912B1623-A1B6-4548-A7E4-CEB94DB2AE0E}" type="pres">
      <dgm:prSet presAssocID="{6949BDAC-CA5A-439A-983A-EA683CFB9FD2}" presName="FiveNodes_4_text" presStyleLbl="node1" presStyleIdx="4" presStyleCnt="5">
        <dgm:presLayoutVars>
          <dgm:bulletEnabled val="1"/>
        </dgm:presLayoutVars>
      </dgm:prSet>
      <dgm:spPr/>
    </dgm:pt>
    <dgm:pt modelId="{5E78C7FA-5E53-425E-94FC-3521F6E02E03}" type="pres">
      <dgm:prSet presAssocID="{6949BDAC-CA5A-439A-983A-EA683CFB9FD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8B4F00B-5D6E-4E31-93AC-D1B14E168EBF}" type="presOf" srcId="{24F554A7-9B0B-4CA6-B10C-260BDDE1E868}" destId="{0176AC72-90CD-4554-A3F7-7274DA4C61D5}" srcOrd="1" destOrd="0" presId="urn:microsoft.com/office/officeart/2005/8/layout/vProcess5"/>
    <dgm:cxn modelId="{ED3B040D-900A-48F7-92B8-65A882B56241}" srcId="{6949BDAC-CA5A-439A-983A-EA683CFB9FD2}" destId="{A7D88C2A-21BE-48F7-B32C-91274454CCD2}" srcOrd="0" destOrd="0" parTransId="{D0AE188F-7C68-4E79-87EE-73D920440740}" sibTransId="{FD80F5D6-5395-4A6C-A75D-7D49FEFF3127}"/>
    <dgm:cxn modelId="{07F1260F-B150-4BA9-A75D-192C397B6275}" srcId="{6949BDAC-CA5A-439A-983A-EA683CFB9FD2}" destId="{3B615661-C012-4B50-BADE-E772502CF706}" srcOrd="4" destOrd="0" parTransId="{FF1BC47B-21F7-4F6B-BF19-F9E8AE2FDD03}" sibTransId="{7042DA1C-CB86-4DF1-B342-6CDB9E20B00A}"/>
    <dgm:cxn modelId="{DE6AC910-6A7C-4241-BCA9-4F1B264D9FAF}" type="presOf" srcId="{91E5B46A-2AF8-411F-9B5F-4D5B705261B9}" destId="{1F40E0AD-39D5-4D6F-85CC-E554F031A8B5}" srcOrd="0" destOrd="0" presId="urn:microsoft.com/office/officeart/2005/8/layout/vProcess5"/>
    <dgm:cxn modelId="{00C68215-8722-49A6-8355-79AF8833865A}" type="presOf" srcId="{3B615661-C012-4B50-BADE-E772502CF706}" destId="{5E78C7FA-5E53-425E-94FC-3521F6E02E03}" srcOrd="1" destOrd="0" presId="urn:microsoft.com/office/officeart/2005/8/layout/vProcess5"/>
    <dgm:cxn modelId="{A49BBF24-1629-405E-A4C4-20AA61248DD2}" type="presOf" srcId="{24F554A7-9B0B-4CA6-B10C-260BDDE1E868}" destId="{C4878414-06F1-4704-98E1-7652D87F3D3A}" srcOrd="0" destOrd="0" presId="urn:microsoft.com/office/officeart/2005/8/layout/vProcess5"/>
    <dgm:cxn modelId="{1421DD2C-FFD7-49FC-801C-3D066BEF8AB1}" type="presOf" srcId="{A7D88C2A-21BE-48F7-B32C-91274454CCD2}" destId="{2DA72581-4752-44FB-889F-6172B4B183D0}" srcOrd="0" destOrd="0" presId="urn:microsoft.com/office/officeart/2005/8/layout/vProcess5"/>
    <dgm:cxn modelId="{0D53FD3E-BA1D-4448-B5F1-74D99E2723C3}" type="presOf" srcId="{4C780B6A-64DF-4969-A84F-D789E5D885E7}" destId="{01168FB9-F7FF-49D3-8EAB-279B8579855B}" srcOrd="1" destOrd="0" presId="urn:microsoft.com/office/officeart/2005/8/layout/vProcess5"/>
    <dgm:cxn modelId="{09860366-6FF5-434A-A65D-74B2E32B0448}" srcId="{6949BDAC-CA5A-439A-983A-EA683CFB9FD2}" destId="{24F554A7-9B0B-4CA6-B10C-260BDDE1E868}" srcOrd="2" destOrd="0" parTransId="{8D9EF213-F91D-4860-B897-58073DA21347}" sibTransId="{DB3F77AD-C50C-4036-A42E-F172E855B4E3}"/>
    <dgm:cxn modelId="{C5B06B69-C6C2-4594-B6F1-F62834A3BB54}" type="presOf" srcId="{4C780B6A-64DF-4969-A84F-D789E5D885E7}" destId="{03235819-0DCB-477C-B0B9-73FD5F19126B}" srcOrd="0" destOrd="0" presId="urn:microsoft.com/office/officeart/2005/8/layout/vProcess5"/>
    <dgm:cxn modelId="{7E274554-870A-4A1A-BF6A-8BCF50AA9754}" srcId="{6949BDAC-CA5A-439A-983A-EA683CFB9FD2}" destId="{4C780B6A-64DF-4969-A84F-D789E5D885E7}" srcOrd="1" destOrd="0" parTransId="{A190BE39-DD0D-441A-93C3-8E5EC067CECE}" sibTransId="{B1EB53D2-9C19-40CF-A955-371894428CEC}"/>
    <dgm:cxn modelId="{FB680E88-9CF2-48FB-AC19-187045F300D5}" type="presOf" srcId="{DB3F77AD-C50C-4036-A42E-F172E855B4E3}" destId="{EB8AB685-277A-4386-88ED-F0EDEF49756F}" srcOrd="0" destOrd="0" presId="urn:microsoft.com/office/officeart/2005/8/layout/vProcess5"/>
    <dgm:cxn modelId="{626085A9-A93E-40E0-8502-EBEA54BA693D}" type="presOf" srcId="{61F8BE56-E2DA-4FF3-9846-C2C6AC15E26C}" destId="{912B1623-A1B6-4548-A7E4-CEB94DB2AE0E}" srcOrd="1" destOrd="0" presId="urn:microsoft.com/office/officeart/2005/8/layout/vProcess5"/>
    <dgm:cxn modelId="{935541BA-F782-412A-BCA2-200376350639}" type="presOf" srcId="{FD80F5D6-5395-4A6C-A75D-7D49FEFF3127}" destId="{5ABDF6DC-DD97-4337-8F14-4BFD6A9E9A33}" srcOrd="0" destOrd="0" presId="urn:microsoft.com/office/officeart/2005/8/layout/vProcess5"/>
    <dgm:cxn modelId="{80145DBE-718F-4241-AB7A-8AC7C3D94B08}" type="presOf" srcId="{61F8BE56-E2DA-4FF3-9846-C2C6AC15E26C}" destId="{D156BFA2-314E-46F6-B062-42FE29E788B1}" srcOrd="0" destOrd="0" presId="urn:microsoft.com/office/officeart/2005/8/layout/vProcess5"/>
    <dgm:cxn modelId="{A05B76D3-53CD-49C2-8897-6B55F7C972D0}" type="presOf" srcId="{3B615661-C012-4B50-BADE-E772502CF706}" destId="{8C34B13D-C402-46C0-8C39-B0A8894B0691}" srcOrd="0" destOrd="0" presId="urn:microsoft.com/office/officeart/2005/8/layout/vProcess5"/>
    <dgm:cxn modelId="{C36F83D8-751A-4213-89F2-65FD2BAF13EA}" srcId="{6949BDAC-CA5A-439A-983A-EA683CFB9FD2}" destId="{61F8BE56-E2DA-4FF3-9846-C2C6AC15E26C}" srcOrd="3" destOrd="0" parTransId="{81556555-2708-4AE6-9CC1-7E65DD21F14D}" sibTransId="{91E5B46A-2AF8-411F-9B5F-4D5B705261B9}"/>
    <dgm:cxn modelId="{3A6911E1-8BC4-4311-88DB-727975A47979}" type="presOf" srcId="{B1EB53D2-9C19-40CF-A955-371894428CEC}" destId="{0602F3FB-9A8F-4DEE-833C-546F0F5DA99F}" srcOrd="0" destOrd="0" presId="urn:microsoft.com/office/officeart/2005/8/layout/vProcess5"/>
    <dgm:cxn modelId="{2F2774F1-0A6A-4319-9793-21CB013F4A15}" type="presOf" srcId="{6949BDAC-CA5A-439A-983A-EA683CFB9FD2}" destId="{B418DF36-83F2-40C3-B815-67736104425E}" srcOrd="0" destOrd="0" presId="urn:microsoft.com/office/officeart/2005/8/layout/vProcess5"/>
    <dgm:cxn modelId="{402002FF-2AA5-43F0-AFFB-5D10C7B6B143}" type="presOf" srcId="{A7D88C2A-21BE-48F7-B32C-91274454CCD2}" destId="{02DE9085-0DA7-4ECE-895C-AB61AC745626}" srcOrd="1" destOrd="0" presId="urn:microsoft.com/office/officeart/2005/8/layout/vProcess5"/>
    <dgm:cxn modelId="{599F2984-CC8F-47A0-BAEF-D06E4D7A4441}" type="presParOf" srcId="{B418DF36-83F2-40C3-B815-67736104425E}" destId="{2F89BC79-9276-4D13-BBAD-F874C925BC26}" srcOrd="0" destOrd="0" presId="urn:microsoft.com/office/officeart/2005/8/layout/vProcess5"/>
    <dgm:cxn modelId="{07DD255F-52FC-4BC6-A039-720F1094A082}" type="presParOf" srcId="{B418DF36-83F2-40C3-B815-67736104425E}" destId="{2DA72581-4752-44FB-889F-6172B4B183D0}" srcOrd="1" destOrd="0" presId="urn:microsoft.com/office/officeart/2005/8/layout/vProcess5"/>
    <dgm:cxn modelId="{355467E9-4601-4DE3-86C7-CB7B836EE29C}" type="presParOf" srcId="{B418DF36-83F2-40C3-B815-67736104425E}" destId="{03235819-0DCB-477C-B0B9-73FD5F19126B}" srcOrd="2" destOrd="0" presId="urn:microsoft.com/office/officeart/2005/8/layout/vProcess5"/>
    <dgm:cxn modelId="{240F8A60-741D-405A-AC3A-A22AC1E9C596}" type="presParOf" srcId="{B418DF36-83F2-40C3-B815-67736104425E}" destId="{C4878414-06F1-4704-98E1-7652D87F3D3A}" srcOrd="3" destOrd="0" presId="urn:microsoft.com/office/officeart/2005/8/layout/vProcess5"/>
    <dgm:cxn modelId="{1494B823-FE15-49A9-AB37-C1C0A2616F5C}" type="presParOf" srcId="{B418DF36-83F2-40C3-B815-67736104425E}" destId="{D156BFA2-314E-46F6-B062-42FE29E788B1}" srcOrd="4" destOrd="0" presId="urn:microsoft.com/office/officeart/2005/8/layout/vProcess5"/>
    <dgm:cxn modelId="{0521D89D-532D-4CF0-8DF4-3174C0EAA281}" type="presParOf" srcId="{B418DF36-83F2-40C3-B815-67736104425E}" destId="{8C34B13D-C402-46C0-8C39-B0A8894B0691}" srcOrd="5" destOrd="0" presId="urn:microsoft.com/office/officeart/2005/8/layout/vProcess5"/>
    <dgm:cxn modelId="{E6303BA0-DBB7-4B2B-9E60-01E3CFF3CF22}" type="presParOf" srcId="{B418DF36-83F2-40C3-B815-67736104425E}" destId="{5ABDF6DC-DD97-4337-8F14-4BFD6A9E9A33}" srcOrd="6" destOrd="0" presId="urn:microsoft.com/office/officeart/2005/8/layout/vProcess5"/>
    <dgm:cxn modelId="{E066B1DC-5446-471D-8601-DE7D0E5D3A30}" type="presParOf" srcId="{B418DF36-83F2-40C3-B815-67736104425E}" destId="{0602F3FB-9A8F-4DEE-833C-546F0F5DA99F}" srcOrd="7" destOrd="0" presId="urn:microsoft.com/office/officeart/2005/8/layout/vProcess5"/>
    <dgm:cxn modelId="{103A5065-FDE1-4346-8CB4-9B2B3956C7CD}" type="presParOf" srcId="{B418DF36-83F2-40C3-B815-67736104425E}" destId="{EB8AB685-277A-4386-88ED-F0EDEF49756F}" srcOrd="8" destOrd="0" presId="urn:microsoft.com/office/officeart/2005/8/layout/vProcess5"/>
    <dgm:cxn modelId="{6433FB00-9B20-4093-BCB6-1EFB19DDCB4F}" type="presParOf" srcId="{B418DF36-83F2-40C3-B815-67736104425E}" destId="{1F40E0AD-39D5-4D6F-85CC-E554F031A8B5}" srcOrd="9" destOrd="0" presId="urn:microsoft.com/office/officeart/2005/8/layout/vProcess5"/>
    <dgm:cxn modelId="{D297CE58-7EA8-4336-9774-F3256007F26B}" type="presParOf" srcId="{B418DF36-83F2-40C3-B815-67736104425E}" destId="{02DE9085-0DA7-4ECE-895C-AB61AC745626}" srcOrd="10" destOrd="0" presId="urn:microsoft.com/office/officeart/2005/8/layout/vProcess5"/>
    <dgm:cxn modelId="{88763351-86AB-435E-9238-393925CD4E26}" type="presParOf" srcId="{B418DF36-83F2-40C3-B815-67736104425E}" destId="{01168FB9-F7FF-49D3-8EAB-279B8579855B}" srcOrd="11" destOrd="0" presId="urn:microsoft.com/office/officeart/2005/8/layout/vProcess5"/>
    <dgm:cxn modelId="{4D7CD5D4-9824-423D-8B6D-79DD3C822366}" type="presParOf" srcId="{B418DF36-83F2-40C3-B815-67736104425E}" destId="{0176AC72-90CD-4554-A3F7-7274DA4C61D5}" srcOrd="12" destOrd="0" presId="urn:microsoft.com/office/officeart/2005/8/layout/vProcess5"/>
    <dgm:cxn modelId="{BEC9C9CF-6A64-473A-80BD-F3790764970A}" type="presParOf" srcId="{B418DF36-83F2-40C3-B815-67736104425E}" destId="{912B1623-A1B6-4548-A7E4-CEB94DB2AE0E}" srcOrd="13" destOrd="0" presId="urn:microsoft.com/office/officeart/2005/8/layout/vProcess5"/>
    <dgm:cxn modelId="{18A3CA7F-C2D9-4C11-AA9E-35C42059FEBB}" type="presParOf" srcId="{B418DF36-83F2-40C3-B815-67736104425E}" destId="{5E78C7FA-5E53-425E-94FC-3521F6E02E0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F5F9D60-6490-4AB5-B176-907A5A01B39D}" type="doc">
      <dgm:prSet loTypeId="urn:microsoft.com/office/officeart/2005/8/layout/gear1" loCatId="process" qsTypeId="urn:microsoft.com/office/officeart/2005/8/quickstyle/simple3" qsCatId="simple" csTypeId="urn:microsoft.com/office/officeart/2005/8/colors/colorful4" csCatId="colorful" phldr="1"/>
      <dgm:spPr/>
    </dgm:pt>
    <dgm:pt modelId="{65829AF0-302F-4E25-B300-03A559A2487D}">
      <dgm:prSet phldrT="[Text]"/>
      <dgm:spPr/>
      <dgm:t>
        <a:bodyPr/>
        <a:lstStyle/>
        <a:p>
          <a:r>
            <a:rPr lang="en-US" b="1" dirty="0"/>
            <a:t>In-Class</a:t>
          </a:r>
          <a:endParaRPr lang="en-IN" dirty="0"/>
        </a:p>
      </dgm:t>
    </dgm:pt>
    <dgm:pt modelId="{6873F73C-FD49-4A69-8F19-F4C45EE9D3F3}" type="parTrans" cxnId="{7B6B9312-64A5-453F-9B13-97E0E1216E14}">
      <dgm:prSet/>
      <dgm:spPr/>
      <dgm:t>
        <a:bodyPr/>
        <a:lstStyle/>
        <a:p>
          <a:endParaRPr lang="en-IN"/>
        </a:p>
      </dgm:t>
    </dgm:pt>
    <dgm:pt modelId="{75B66E2A-5CE9-4B75-A6B3-1957897D9249}" type="sibTrans" cxnId="{7B6B9312-64A5-453F-9B13-97E0E1216E14}">
      <dgm:prSet/>
      <dgm:spPr/>
      <dgm:t>
        <a:bodyPr/>
        <a:lstStyle/>
        <a:p>
          <a:endParaRPr lang="en-IN"/>
        </a:p>
      </dgm:t>
    </dgm:pt>
    <dgm:pt modelId="{78B7F8DE-1B7F-4676-8E68-C83B7C8F1D32}">
      <dgm:prSet/>
      <dgm:spPr/>
      <dgm:t>
        <a:bodyPr/>
        <a:lstStyle/>
        <a:p>
          <a:r>
            <a:rPr lang="en-US" b="1" dirty="0"/>
            <a:t>Out of Class</a:t>
          </a:r>
          <a:endParaRPr lang="en-IN" dirty="0"/>
        </a:p>
      </dgm:t>
    </dgm:pt>
    <dgm:pt modelId="{2447B962-0EDC-4629-A75A-EB974CF041EC}" type="parTrans" cxnId="{28A94301-24D4-4CB4-AFA1-C60C14B75026}">
      <dgm:prSet/>
      <dgm:spPr/>
      <dgm:t>
        <a:bodyPr/>
        <a:lstStyle/>
        <a:p>
          <a:endParaRPr lang="en-IN"/>
        </a:p>
      </dgm:t>
    </dgm:pt>
    <dgm:pt modelId="{3EF3BF31-A6C5-4EB8-B3F9-502F64BD0240}" type="sibTrans" cxnId="{28A94301-24D4-4CB4-AFA1-C60C14B75026}">
      <dgm:prSet/>
      <dgm:spPr/>
      <dgm:t>
        <a:bodyPr/>
        <a:lstStyle/>
        <a:p>
          <a:endParaRPr lang="en-IN"/>
        </a:p>
      </dgm:t>
    </dgm:pt>
    <dgm:pt modelId="{98567165-1B03-442E-B729-9BFA40F3E616}" type="pres">
      <dgm:prSet presAssocID="{9F5F9D60-6490-4AB5-B176-907A5A01B3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C829CD-B930-442E-A1D9-D13AAC7591C9}" type="pres">
      <dgm:prSet presAssocID="{65829AF0-302F-4E25-B300-03A559A2487D}" presName="gear1" presStyleLbl="node1" presStyleIdx="0" presStyleCnt="2">
        <dgm:presLayoutVars>
          <dgm:chMax val="1"/>
          <dgm:bulletEnabled val="1"/>
        </dgm:presLayoutVars>
      </dgm:prSet>
      <dgm:spPr/>
    </dgm:pt>
    <dgm:pt modelId="{83F95B68-174C-4FBC-A564-4BC9A1865F8E}" type="pres">
      <dgm:prSet presAssocID="{65829AF0-302F-4E25-B300-03A559A2487D}" presName="gear1srcNode" presStyleLbl="node1" presStyleIdx="0" presStyleCnt="2"/>
      <dgm:spPr/>
    </dgm:pt>
    <dgm:pt modelId="{2BBDC9E7-1299-4028-8344-F3E5524045F3}" type="pres">
      <dgm:prSet presAssocID="{65829AF0-302F-4E25-B300-03A559A2487D}" presName="gear1dstNode" presStyleLbl="node1" presStyleIdx="0" presStyleCnt="2"/>
      <dgm:spPr/>
    </dgm:pt>
    <dgm:pt modelId="{DE73F542-F117-4039-A8C7-C8E7735C4951}" type="pres">
      <dgm:prSet presAssocID="{78B7F8DE-1B7F-4676-8E68-C83B7C8F1D32}" presName="gear2" presStyleLbl="node1" presStyleIdx="1" presStyleCnt="2">
        <dgm:presLayoutVars>
          <dgm:chMax val="1"/>
          <dgm:bulletEnabled val="1"/>
        </dgm:presLayoutVars>
      </dgm:prSet>
      <dgm:spPr/>
    </dgm:pt>
    <dgm:pt modelId="{B43791D8-AE41-414A-997B-817E8508D0FA}" type="pres">
      <dgm:prSet presAssocID="{78B7F8DE-1B7F-4676-8E68-C83B7C8F1D32}" presName="gear2srcNode" presStyleLbl="node1" presStyleIdx="1" presStyleCnt="2"/>
      <dgm:spPr/>
    </dgm:pt>
    <dgm:pt modelId="{AD413AB6-74DF-4F78-A65F-F643B5A2B48C}" type="pres">
      <dgm:prSet presAssocID="{78B7F8DE-1B7F-4676-8E68-C83B7C8F1D32}" presName="gear2dstNode" presStyleLbl="node1" presStyleIdx="1" presStyleCnt="2"/>
      <dgm:spPr/>
    </dgm:pt>
    <dgm:pt modelId="{A1C2E231-5CC5-4BD9-9076-5D5F35C8D421}" type="pres">
      <dgm:prSet presAssocID="{75B66E2A-5CE9-4B75-A6B3-1957897D9249}" presName="connector1" presStyleLbl="sibTrans2D1" presStyleIdx="0" presStyleCnt="2"/>
      <dgm:spPr/>
    </dgm:pt>
    <dgm:pt modelId="{0797F2BA-0E29-4A46-B1D8-08E3CCECEE57}" type="pres">
      <dgm:prSet presAssocID="{3EF3BF31-A6C5-4EB8-B3F9-502F64BD0240}" presName="connector2" presStyleLbl="sibTrans2D1" presStyleIdx="1" presStyleCnt="2"/>
      <dgm:spPr/>
    </dgm:pt>
  </dgm:ptLst>
  <dgm:cxnLst>
    <dgm:cxn modelId="{28A94301-24D4-4CB4-AFA1-C60C14B75026}" srcId="{9F5F9D60-6490-4AB5-B176-907A5A01B39D}" destId="{78B7F8DE-1B7F-4676-8E68-C83B7C8F1D32}" srcOrd="1" destOrd="0" parTransId="{2447B962-0EDC-4629-A75A-EB974CF041EC}" sibTransId="{3EF3BF31-A6C5-4EB8-B3F9-502F64BD0240}"/>
    <dgm:cxn modelId="{7B6B9312-64A5-453F-9B13-97E0E1216E14}" srcId="{9F5F9D60-6490-4AB5-B176-907A5A01B39D}" destId="{65829AF0-302F-4E25-B300-03A559A2487D}" srcOrd="0" destOrd="0" parTransId="{6873F73C-FD49-4A69-8F19-F4C45EE9D3F3}" sibTransId="{75B66E2A-5CE9-4B75-A6B3-1957897D9249}"/>
    <dgm:cxn modelId="{49AA0C5D-D629-48DE-99FD-4CC1E6B51550}" type="presOf" srcId="{65829AF0-302F-4E25-B300-03A559A2487D}" destId="{4CC829CD-B930-442E-A1D9-D13AAC7591C9}" srcOrd="0" destOrd="0" presId="urn:microsoft.com/office/officeart/2005/8/layout/gear1"/>
    <dgm:cxn modelId="{1F82574E-9290-4037-A6D3-D511E8E8977C}" type="presOf" srcId="{65829AF0-302F-4E25-B300-03A559A2487D}" destId="{83F95B68-174C-4FBC-A564-4BC9A1865F8E}" srcOrd="1" destOrd="0" presId="urn:microsoft.com/office/officeart/2005/8/layout/gear1"/>
    <dgm:cxn modelId="{04074171-BABA-454D-AE1A-52E5EF62DBD2}" type="presOf" srcId="{78B7F8DE-1B7F-4676-8E68-C83B7C8F1D32}" destId="{AD413AB6-74DF-4F78-A65F-F643B5A2B48C}" srcOrd="2" destOrd="0" presId="urn:microsoft.com/office/officeart/2005/8/layout/gear1"/>
    <dgm:cxn modelId="{F1566FA6-7969-4AF0-A01F-00C46615443C}" type="presOf" srcId="{9F5F9D60-6490-4AB5-B176-907A5A01B39D}" destId="{98567165-1B03-442E-B729-9BFA40F3E616}" srcOrd="0" destOrd="0" presId="urn:microsoft.com/office/officeart/2005/8/layout/gear1"/>
    <dgm:cxn modelId="{C5AAEEB7-5B06-4BAB-AFAA-48D80889DC1A}" type="presOf" srcId="{75B66E2A-5CE9-4B75-A6B3-1957897D9249}" destId="{A1C2E231-5CC5-4BD9-9076-5D5F35C8D421}" srcOrd="0" destOrd="0" presId="urn:microsoft.com/office/officeart/2005/8/layout/gear1"/>
    <dgm:cxn modelId="{659B78CD-4003-47B4-B394-6727436BBD77}" type="presOf" srcId="{78B7F8DE-1B7F-4676-8E68-C83B7C8F1D32}" destId="{DE73F542-F117-4039-A8C7-C8E7735C4951}" srcOrd="0" destOrd="0" presId="urn:microsoft.com/office/officeart/2005/8/layout/gear1"/>
    <dgm:cxn modelId="{C03A92D3-DDA1-41A9-AF94-0DD6A02D0779}" type="presOf" srcId="{78B7F8DE-1B7F-4676-8E68-C83B7C8F1D32}" destId="{B43791D8-AE41-414A-997B-817E8508D0FA}" srcOrd="1" destOrd="0" presId="urn:microsoft.com/office/officeart/2005/8/layout/gear1"/>
    <dgm:cxn modelId="{2A7597E2-82EC-4F08-A412-1D9F2E5F4747}" type="presOf" srcId="{65829AF0-302F-4E25-B300-03A559A2487D}" destId="{2BBDC9E7-1299-4028-8344-F3E5524045F3}" srcOrd="2" destOrd="0" presId="urn:microsoft.com/office/officeart/2005/8/layout/gear1"/>
    <dgm:cxn modelId="{61721AF4-4E11-45A4-A013-745AB1835DD5}" type="presOf" srcId="{3EF3BF31-A6C5-4EB8-B3F9-502F64BD0240}" destId="{0797F2BA-0E29-4A46-B1D8-08E3CCECEE57}" srcOrd="0" destOrd="0" presId="urn:microsoft.com/office/officeart/2005/8/layout/gear1"/>
    <dgm:cxn modelId="{E4BCA7F2-31A8-4C57-9D72-7C802696E958}" type="presParOf" srcId="{98567165-1B03-442E-B729-9BFA40F3E616}" destId="{4CC829CD-B930-442E-A1D9-D13AAC7591C9}" srcOrd="0" destOrd="0" presId="urn:microsoft.com/office/officeart/2005/8/layout/gear1"/>
    <dgm:cxn modelId="{6074C0A9-F98A-4805-A157-A370CCF4FF25}" type="presParOf" srcId="{98567165-1B03-442E-B729-9BFA40F3E616}" destId="{83F95B68-174C-4FBC-A564-4BC9A1865F8E}" srcOrd="1" destOrd="0" presId="urn:microsoft.com/office/officeart/2005/8/layout/gear1"/>
    <dgm:cxn modelId="{DE944683-92F8-4745-9CAB-E27BDFB0E61B}" type="presParOf" srcId="{98567165-1B03-442E-B729-9BFA40F3E616}" destId="{2BBDC9E7-1299-4028-8344-F3E5524045F3}" srcOrd="2" destOrd="0" presId="urn:microsoft.com/office/officeart/2005/8/layout/gear1"/>
    <dgm:cxn modelId="{808091E4-EA5D-4D3A-800E-91EA3B5022CF}" type="presParOf" srcId="{98567165-1B03-442E-B729-9BFA40F3E616}" destId="{DE73F542-F117-4039-A8C7-C8E7735C4951}" srcOrd="3" destOrd="0" presId="urn:microsoft.com/office/officeart/2005/8/layout/gear1"/>
    <dgm:cxn modelId="{17B83919-AC45-4A88-B055-C61589EB7592}" type="presParOf" srcId="{98567165-1B03-442E-B729-9BFA40F3E616}" destId="{B43791D8-AE41-414A-997B-817E8508D0FA}" srcOrd="4" destOrd="0" presId="urn:microsoft.com/office/officeart/2005/8/layout/gear1"/>
    <dgm:cxn modelId="{D0406F5E-D851-4793-9DE5-DE89E735669E}" type="presParOf" srcId="{98567165-1B03-442E-B729-9BFA40F3E616}" destId="{AD413AB6-74DF-4F78-A65F-F643B5A2B48C}" srcOrd="5" destOrd="0" presId="urn:microsoft.com/office/officeart/2005/8/layout/gear1"/>
    <dgm:cxn modelId="{26B133C1-191D-4360-A767-1E7400D2914D}" type="presParOf" srcId="{98567165-1B03-442E-B729-9BFA40F3E616}" destId="{A1C2E231-5CC5-4BD9-9076-5D5F35C8D421}" srcOrd="6" destOrd="0" presId="urn:microsoft.com/office/officeart/2005/8/layout/gear1"/>
    <dgm:cxn modelId="{EE4FB610-2929-48A8-BF15-986E33331D05}" type="presParOf" srcId="{98567165-1B03-442E-B729-9BFA40F3E616}" destId="{0797F2BA-0E29-4A46-B1D8-08E3CCECEE5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F5F9D60-6490-4AB5-B176-907A5A01B39D}" type="doc">
      <dgm:prSet loTypeId="urn:microsoft.com/office/officeart/2005/8/layout/gear1" loCatId="process" qsTypeId="urn:microsoft.com/office/officeart/2005/8/quickstyle/simple3" qsCatId="simple" csTypeId="urn:microsoft.com/office/officeart/2005/8/colors/colorful4" csCatId="colorful" phldr="1"/>
      <dgm:spPr/>
    </dgm:pt>
    <dgm:pt modelId="{65829AF0-302F-4E25-B300-03A559A2487D}">
      <dgm:prSet phldrT="[Text]"/>
      <dgm:spPr/>
      <dgm:t>
        <a:bodyPr/>
        <a:lstStyle/>
        <a:p>
          <a:r>
            <a:rPr lang="en-US" b="1" dirty="0"/>
            <a:t>In-Class</a:t>
          </a:r>
          <a:endParaRPr lang="en-IN" dirty="0"/>
        </a:p>
      </dgm:t>
    </dgm:pt>
    <dgm:pt modelId="{6873F73C-FD49-4A69-8F19-F4C45EE9D3F3}" type="parTrans" cxnId="{7B6B9312-64A5-453F-9B13-97E0E1216E14}">
      <dgm:prSet/>
      <dgm:spPr/>
      <dgm:t>
        <a:bodyPr/>
        <a:lstStyle/>
        <a:p>
          <a:endParaRPr lang="en-IN"/>
        </a:p>
      </dgm:t>
    </dgm:pt>
    <dgm:pt modelId="{75B66E2A-5CE9-4B75-A6B3-1957897D9249}" type="sibTrans" cxnId="{7B6B9312-64A5-453F-9B13-97E0E1216E14}">
      <dgm:prSet/>
      <dgm:spPr/>
      <dgm:t>
        <a:bodyPr/>
        <a:lstStyle/>
        <a:p>
          <a:endParaRPr lang="en-IN"/>
        </a:p>
      </dgm:t>
    </dgm:pt>
    <dgm:pt modelId="{78B7F8DE-1B7F-4676-8E68-C83B7C8F1D32}">
      <dgm:prSet/>
      <dgm:spPr/>
      <dgm:t>
        <a:bodyPr/>
        <a:lstStyle/>
        <a:p>
          <a:r>
            <a:rPr lang="en-US" b="1" dirty="0"/>
            <a:t>Out of Class</a:t>
          </a:r>
          <a:endParaRPr lang="en-IN" dirty="0"/>
        </a:p>
      </dgm:t>
    </dgm:pt>
    <dgm:pt modelId="{2447B962-0EDC-4629-A75A-EB974CF041EC}" type="parTrans" cxnId="{28A94301-24D4-4CB4-AFA1-C60C14B75026}">
      <dgm:prSet/>
      <dgm:spPr/>
      <dgm:t>
        <a:bodyPr/>
        <a:lstStyle/>
        <a:p>
          <a:endParaRPr lang="en-IN"/>
        </a:p>
      </dgm:t>
    </dgm:pt>
    <dgm:pt modelId="{3EF3BF31-A6C5-4EB8-B3F9-502F64BD0240}" type="sibTrans" cxnId="{28A94301-24D4-4CB4-AFA1-C60C14B75026}">
      <dgm:prSet/>
      <dgm:spPr/>
      <dgm:t>
        <a:bodyPr/>
        <a:lstStyle/>
        <a:p>
          <a:endParaRPr lang="en-IN"/>
        </a:p>
      </dgm:t>
    </dgm:pt>
    <dgm:pt modelId="{98567165-1B03-442E-B729-9BFA40F3E616}" type="pres">
      <dgm:prSet presAssocID="{9F5F9D60-6490-4AB5-B176-907A5A01B3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C829CD-B930-442E-A1D9-D13AAC7591C9}" type="pres">
      <dgm:prSet presAssocID="{65829AF0-302F-4E25-B300-03A559A2487D}" presName="gear1" presStyleLbl="node1" presStyleIdx="0" presStyleCnt="2">
        <dgm:presLayoutVars>
          <dgm:chMax val="1"/>
          <dgm:bulletEnabled val="1"/>
        </dgm:presLayoutVars>
      </dgm:prSet>
      <dgm:spPr/>
    </dgm:pt>
    <dgm:pt modelId="{83F95B68-174C-4FBC-A564-4BC9A1865F8E}" type="pres">
      <dgm:prSet presAssocID="{65829AF0-302F-4E25-B300-03A559A2487D}" presName="gear1srcNode" presStyleLbl="node1" presStyleIdx="0" presStyleCnt="2"/>
      <dgm:spPr/>
    </dgm:pt>
    <dgm:pt modelId="{2BBDC9E7-1299-4028-8344-F3E5524045F3}" type="pres">
      <dgm:prSet presAssocID="{65829AF0-302F-4E25-B300-03A559A2487D}" presName="gear1dstNode" presStyleLbl="node1" presStyleIdx="0" presStyleCnt="2"/>
      <dgm:spPr/>
    </dgm:pt>
    <dgm:pt modelId="{DE73F542-F117-4039-A8C7-C8E7735C4951}" type="pres">
      <dgm:prSet presAssocID="{78B7F8DE-1B7F-4676-8E68-C83B7C8F1D32}" presName="gear2" presStyleLbl="node1" presStyleIdx="1" presStyleCnt="2">
        <dgm:presLayoutVars>
          <dgm:chMax val="1"/>
          <dgm:bulletEnabled val="1"/>
        </dgm:presLayoutVars>
      </dgm:prSet>
      <dgm:spPr/>
    </dgm:pt>
    <dgm:pt modelId="{B43791D8-AE41-414A-997B-817E8508D0FA}" type="pres">
      <dgm:prSet presAssocID="{78B7F8DE-1B7F-4676-8E68-C83B7C8F1D32}" presName="gear2srcNode" presStyleLbl="node1" presStyleIdx="1" presStyleCnt="2"/>
      <dgm:spPr/>
    </dgm:pt>
    <dgm:pt modelId="{AD413AB6-74DF-4F78-A65F-F643B5A2B48C}" type="pres">
      <dgm:prSet presAssocID="{78B7F8DE-1B7F-4676-8E68-C83B7C8F1D32}" presName="gear2dstNode" presStyleLbl="node1" presStyleIdx="1" presStyleCnt="2"/>
      <dgm:spPr/>
    </dgm:pt>
    <dgm:pt modelId="{A1C2E231-5CC5-4BD9-9076-5D5F35C8D421}" type="pres">
      <dgm:prSet presAssocID="{75B66E2A-5CE9-4B75-A6B3-1957897D9249}" presName="connector1" presStyleLbl="sibTrans2D1" presStyleIdx="0" presStyleCnt="2"/>
      <dgm:spPr/>
    </dgm:pt>
    <dgm:pt modelId="{0797F2BA-0E29-4A46-B1D8-08E3CCECEE57}" type="pres">
      <dgm:prSet presAssocID="{3EF3BF31-A6C5-4EB8-B3F9-502F64BD0240}" presName="connector2" presStyleLbl="sibTrans2D1" presStyleIdx="1" presStyleCnt="2"/>
      <dgm:spPr/>
    </dgm:pt>
  </dgm:ptLst>
  <dgm:cxnLst>
    <dgm:cxn modelId="{28A94301-24D4-4CB4-AFA1-C60C14B75026}" srcId="{9F5F9D60-6490-4AB5-B176-907A5A01B39D}" destId="{78B7F8DE-1B7F-4676-8E68-C83B7C8F1D32}" srcOrd="1" destOrd="0" parTransId="{2447B962-0EDC-4629-A75A-EB974CF041EC}" sibTransId="{3EF3BF31-A6C5-4EB8-B3F9-502F64BD0240}"/>
    <dgm:cxn modelId="{7B6B9312-64A5-453F-9B13-97E0E1216E14}" srcId="{9F5F9D60-6490-4AB5-B176-907A5A01B39D}" destId="{65829AF0-302F-4E25-B300-03A559A2487D}" srcOrd="0" destOrd="0" parTransId="{6873F73C-FD49-4A69-8F19-F4C45EE9D3F3}" sibTransId="{75B66E2A-5CE9-4B75-A6B3-1957897D9249}"/>
    <dgm:cxn modelId="{49AA0C5D-D629-48DE-99FD-4CC1E6B51550}" type="presOf" srcId="{65829AF0-302F-4E25-B300-03A559A2487D}" destId="{4CC829CD-B930-442E-A1D9-D13AAC7591C9}" srcOrd="0" destOrd="0" presId="urn:microsoft.com/office/officeart/2005/8/layout/gear1"/>
    <dgm:cxn modelId="{1F82574E-9290-4037-A6D3-D511E8E8977C}" type="presOf" srcId="{65829AF0-302F-4E25-B300-03A559A2487D}" destId="{83F95B68-174C-4FBC-A564-4BC9A1865F8E}" srcOrd="1" destOrd="0" presId="urn:microsoft.com/office/officeart/2005/8/layout/gear1"/>
    <dgm:cxn modelId="{04074171-BABA-454D-AE1A-52E5EF62DBD2}" type="presOf" srcId="{78B7F8DE-1B7F-4676-8E68-C83B7C8F1D32}" destId="{AD413AB6-74DF-4F78-A65F-F643B5A2B48C}" srcOrd="2" destOrd="0" presId="urn:microsoft.com/office/officeart/2005/8/layout/gear1"/>
    <dgm:cxn modelId="{F1566FA6-7969-4AF0-A01F-00C46615443C}" type="presOf" srcId="{9F5F9D60-6490-4AB5-B176-907A5A01B39D}" destId="{98567165-1B03-442E-B729-9BFA40F3E616}" srcOrd="0" destOrd="0" presId="urn:microsoft.com/office/officeart/2005/8/layout/gear1"/>
    <dgm:cxn modelId="{C5AAEEB7-5B06-4BAB-AFAA-48D80889DC1A}" type="presOf" srcId="{75B66E2A-5CE9-4B75-A6B3-1957897D9249}" destId="{A1C2E231-5CC5-4BD9-9076-5D5F35C8D421}" srcOrd="0" destOrd="0" presId="urn:microsoft.com/office/officeart/2005/8/layout/gear1"/>
    <dgm:cxn modelId="{659B78CD-4003-47B4-B394-6727436BBD77}" type="presOf" srcId="{78B7F8DE-1B7F-4676-8E68-C83B7C8F1D32}" destId="{DE73F542-F117-4039-A8C7-C8E7735C4951}" srcOrd="0" destOrd="0" presId="urn:microsoft.com/office/officeart/2005/8/layout/gear1"/>
    <dgm:cxn modelId="{C03A92D3-DDA1-41A9-AF94-0DD6A02D0779}" type="presOf" srcId="{78B7F8DE-1B7F-4676-8E68-C83B7C8F1D32}" destId="{B43791D8-AE41-414A-997B-817E8508D0FA}" srcOrd="1" destOrd="0" presId="urn:microsoft.com/office/officeart/2005/8/layout/gear1"/>
    <dgm:cxn modelId="{2A7597E2-82EC-4F08-A412-1D9F2E5F4747}" type="presOf" srcId="{65829AF0-302F-4E25-B300-03A559A2487D}" destId="{2BBDC9E7-1299-4028-8344-F3E5524045F3}" srcOrd="2" destOrd="0" presId="urn:microsoft.com/office/officeart/2005/8/layout/gear1"/>
    <dgm:cxn modelId="{61721AF4-4E11-45A4-A013-745AB1835DD5}" type="presOf" srcId="{3EF3BF31-A6C5-4EB8-B3F9-502F64BD0240}" destId="{0797F2BA-0E29-4A46-B1D8-08E3CCECEE57}" srcOrd="0" destOrd="0" presId="urn:microsoft.com/office/officeart/2005/8/layout/gear1"/>
    <dgm:cxn modelId="{E4BCA7F2-31A8-4C57-9D72-7C802696E958}" type="presParOf" srcId="{98567165-1B03-442E-B729-9BFA40F3E616}" destId="{4CC829CD-B930-442E-A1D9-D13AAC7591C9}" srcOrd="0" destOrd="0" presId="urn:microsoft.com/office/officeart/2005/8/layout/gear1"/>
    <dgm:cxn modelId="{6074C0A9-F98A-4805-A157-A370CCF4FF25}" type="presParOf" srcId="{98567165-1B03-442E-B729-9BFA40F3E616}" destId="{83F95B68-174C-4FBC-A564-4BC9A1865F8E}" srcOrd="1" destOrd="0" presId="urn:microsoft.com/office/officeart/2005/8/layout/gear1"/>
    <dgm:cxn modelId="{DE944683-92F8-4745-9CAB-E27BDFB0E61B}" type="presParOf" srcId="{98567165-1B03-442E-B729-9BFA40F3E616}" destId="{2BBDC9E7-1299-4028-8344-F3E5524045F3}" srcOrd="2" destOrd="0" presId="urn:microsoft.com/office/officeart/2005/8/layout/gear1"/>
    <dgm:cxn modelId="{808091E4-EA5D-4D3A-800E-91EA3B5022CF}" type="presParOf" srcId="{98567165-1B03-442E-B729-9BFA40F3E616}" destId="{DE73F542-F117-4039-A8C7-C8E7735C4951}" srcOrd="3" destOrd="0" presId="urn:microsoft.com/office/officeart/2005/8/layout/gear1"/>
    <dgm:cxn modelId="{17B83919-AC45-4A88-B055-C61589EB7592}" type="presParOf" srcId="{98567165-1B03-442E-B729-9BFA40F3E616}" destId="{B43791D8-AE41-414A-997B-817E8508D0FA}" srcOrd="4" destOrd="0" presId="urn:microsoft.com/office/officeart/2005/8/layout/gear1"/>
    <dgm:cxn modelId="{D0406F5E-D851-4793-9DE5-DE89E735669E}" type="presParOf" srcId="{98567165-1B03-442E-B729-9BFA40F3E616}" destId="{AD413AB6-74DF-4F78-A65F-F643B5A2B48C}" srcOrd="5" destOrd="0" presId="urn:microsoft.com/office/officeart/2005/8/layout/gear1"/>
    <dgm:cxn modelId="{26B133C1-191D-4360-A767-1E7400D2914D}" type="presParOf" srcId="{98567165-1B03-442E-B729-9BFA40F3E616}" destId="{A1C2E231-5CC5-4BD9-9076-5D5F35C8D421}" srcOrd="6" destOrd="0" presId="urn:microsoft.com/office/officeart/2005/8/layout/gear1"/>
    <dgm:cxn modelId="{EE4FB610-2929-48A8-BF15-986E33331D05}" type="presParOf" srcId="{98567165-1B03-442E-B729-9BFA40F3E616}" destId="{0797F2BA-0E29-4A46-B1D8-08E3CCECEE5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F5F9D60-6490-4AB5-B176-907A5A01B39D}" type="doc">
      <dgm:prSet loTypeId="urn:microsoft.com/office/officeart/2005/8/layout/gear1" loCatId="process" qsTypeId="urn:microsoft.com/office/officeart/2005/8/quickstyle/simple3" qsCatId="simple" csTypeId="urn:microsoft.com/office/officeart/2005/8/colors/colorful4" csCatId="colorful" phldr="1"/>
      <dgm:spPr/>
    </dgm:pt>
    <dgm:pt modelId="{65829AF0-302F-4E25-B300-03A559A2487D}">
      <dgm:prSet phldrT="[Text]"/>
      <dgm:spPr/>
      <dgm:t>
        <a:bodyPr/>
        <a:lstStyle/>
        <a:p>
          <a:r>
            <a:rPr lang="en-US" b="1" dirty="0"/>
            <a:t>In-Class</a:t>
          </a:r>
          <a:endParaRPr lang="en-IN" dirty="0"/>
        </a:p>
      </dgm:t>
    </dgm:pt>
    <dgm:pt modelId="{6873F73C-FD49-4A69-8F19-F4C45EE9D3F3}" type="parTrans" cxnId="{7B6B9312-64A5-453F-9B13-97E0E1216E14}">
      <dgm:prSet/>
      <dgm:spPr/>
      <dgm:t>
        <a:bodyPr/>
        <a:lstStyle/>
        <a:p>
          <a:endParaRPr lang="en-IN"/>
        </a:p>
      </dgm:t>
    </dgm:pt>
    <dgm:pt modelId="{75B66E2A-5CE9-4B75-A6B3-1957897D9249}" type="sibTrans" cxnId="{7B6B9312-64A5-453F-9B13-97E0E1216E14}">
      <dgm:prSet/>
      <dgm:spPr/>
      <dgm:t>
        <a:bodyPr/>
        <a:lstStyle/>
        <a:p>
          <a:endParaRPr lang="en-IN"/>
        </a:p>
      </dgm:t>
    </dgm:pt>
    <dgm:pt modelId="{78B7F8DE-1B7F-4676-8E68-C83B7C8F1D32}">
      <dgm:prSet/>
      <dgm:spPr/>
      <dgm:t>
        <a:bodyPr/>
        <a:lstStyle/>
        <a:p>
          <a:r>
            <a:rPr lang="en-US" b="1" dirty="0"/>
            <a:t>Out of Class</a:t>
          </a:r>
          <a:endParaRPr lang="en-IN" dirty="0"/>
        </a:p>
      </dgm:t>
    </dgm:pt>
    <dgm:pt modelId="{2447B962-0EDC-4629-A75A-EB974CF041EC}" type="parTrans" cxnId="{28A94301-24D4-4CB4-AFA1-C60C14B75026}">
      <dgm:prSet/>
      <dgm:spPr/>
      <dgm:t>
        <a:bodyPr/>
        <a:lstStyle/>
        <a:p>
          <a:endParaRPr lang="en-IN"/>
        </a:p>
      </dgm:t>
    </dgm:pt>
    <dgm:pt modelId="{3EF3BF31-A6C5-4EB8-B3F9-502F64BD0240}" type="sibTrans" cxnId="{28A94301-24D4-4CB4-AFA1-C60C14B75026}">
      <dgm:prSet/>
      <dgm:spPr/>
      <dgm:t>
        <a:bodyPr/>
        <a:lstStyle/>
        <a:p>
          <a:endParaRPr lang="en-IN"/>
        </a:p>
      </dgm:t>
    </dgm:pt>
    <dgm:pt modelId="{98567165-1B03-442E-B729-9BFA40F3E616}" type="pres">
      <dgm:prSet presAssocID="{9F5F9D60-6490-4AB5-B176-907A5A01B3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C829CD-B930-442E-A1D9-D13AAC7591C9}" type="pres">
      <dgm:prSet presAssocID="{65829AF0-302F-4E25-B300-03A559A2487D}" presName="gear1" presStyleLbl="node1" presStyleIdx="0" presStyleCnt="2">
        <dgm:presLayoutVars>
          <dgm:chMax val="1"/>
          <dgm:bulletEnabled val="1"/>
        </dgm:presLayoutVars>
      </dgm:prSet>
      <dgm:spPr/>
    </dgm:pt>
    <dgm:pt modelId="{83F95B68-174C-4FBC-A564-4BC9A1865F8E}" type="pres">
      <dgm:prSet presAssocID="{65829AF0-302F-4E25-B300-03A559A2487D}" presName="gear1srcNode" presStyleLbl="node1" presStyleIdx="0" presStyleCnt="2"/>
      <dgm:spPr/>
    </dgm:pt>
    <dgm:pt modelId="{2BBDC9E7-1299-4028-8344-F3E5524045F3}" type="pres">
      <dgm:prSet presAssocID="{65829AF0-302F-4E25-B300-03A559A2487D}" presName="gear1dstNode" presStyleLbl="node1" presStyleIdx="0" presStyleCnt="2"/>
      <dgm:spPr/>
    </dgm:pt>
    <dgm:pt modelId="{DE73F542-F117-4039-A8C7-C8E7735C4951}" type="pres">
      <dgm:prSet presAssocID="{78B7F8DE-1B7F-4676-8E68-C83B7C8F1D32}" presName="gear2" presStyleLbl="node1" presStyleIdx="1" presStyleCnt="2">
        <dgm:presLayoutVars>
          <dgm:chMax val="1"/>
          <dgm:bulletEnabled val="1"/>
        </dgm:presLayoutVars>
      </dgm:prSet>
      <dgm:spPr/>
    </dgm:pt>
    <dgm:pt modelId="{B43791D8-AE41-414A-997B-817E8508D0FA}" type="pres">
      <dgm:prSet presAssocID="{78B7F8DE-1B7F-4676-8E68-C83B7C8F1D32}" presName="gear2srcNode" presStyleLbl="node1" presStyleIdx="1" presStyleCnt="2"/>
      <dgm:spPr/>
    </dgm:pt>
    <dgm:pt modelId="{AD413AB6-74DF-4F78-A65F-F643B5A2B48C}" type="pres">
      <dgm:prSet presAssocID="{78B7F8DE-1B7F-4676-8E68-C83B7C8F1D32}" presName="gear2dstNode" presStyleLbl="node1" presStyleIdx="1" presStyleCnt="2"/>
      <dgm:spPr/>
    </dgm:pt>
    <dgm:pt modelId="{A1C2E231-5CC5-4BD9-9076-5D5F35C8D421}" type="pres">
      <dgm:prSet presAssocID="{75B66E2A-5CE9-4B75-A6B3-1957897D9249}" presName="connector1" presStyleLbl="sibTrans2D1" presStyleIdx="0" presStyleCnt="2"/>
      <dgm:spPr/>
    </dgm:pt>
    <dgm:pt modelId="{0797F2BA-0E29-4A46-B1D8-08E3CCECEE57}" type="pres">
      <dgm:prSet presAssocID="{3EF3BF31-A6C5-4EB8-B3F9-502F64BD0240}" presName="connector2" presStyleLbl="sibTrans2D1" presStyleIdx="1" presStyleCnt="2"/>
      <dgm:spPr/>
    </dgm:pt>
  </dgm:ptLst>
  <dgm:cxnLst>
    <dgm:cxn modelId="{28A94301-24D4-4CB4-AFA1-C60C14B75026}" srcId="{9F5F9D60-6490-4AB5-B176-907A5A01B39D}" destId="{78B7F8DE-1B7F-4676-8E68-C83B7C8F1D32}" srcOrd="1" destOrd="0" parTransId="{2447B962-0EDC-4629-A75A-EB974CF041EC}" sibTransId="{3EF3BF31-A6C5-4EB8-B3F9-502F64BD0240}"/>
    <dgm:cxn modelId="{7B6B9312-64A5-453F-9B13-97E0E1216E14}" srcId="{9F5F9D60-6490-4AB5-B176-907A5A01B39D}" destId="{65829AF0-302F-4E25-B300-03A559A2487D}" srcOrd="0" destOrd="0" parTransId="{6873F73C-FD49-4A69-8F19-F4C45EE9D3F3}" sibTransId="{75B66E2A-5CE9-4B75-A6B3-1957897D9249}"/>
    <dgm:cxn modelId="{49AA0C5D-D629-48DE-99FD-4CC1E6B51550}" type="presOf" srcId="{65829AF0-302F-4E25-B300-03A559A2487D}" destId="{4CC829CD-B930-442E-A1D9-D13AAC7591C9}" srcOrd="0" destOrd="0" presId="urn:microsoft.com/office/officeart/2005/8/layout/gear1"/>
    <dgm:cxn modelId="{1F82574E-9290-4037-A6D3-D511E8E8977C}" type="presOf" srcId="{65829AF0-302F-4E25-B300-03A559A2487D}" destId="{83F95B68-174C-4FBC-A564-4BC9A1865F8E}" srcOrd="1" destOrd="0" presId="urn:microsoft.com/office/officeart/2005/8/layout/gear1"/>
    <dgm:cxn modelId="{04074171-BABA-454D-AE1A-52E5EF62DBD2}" type="presOf" srcId="{78B7F8DE-1B7F-4676-8E68-C83B7C8F1D32}" destId="{AD413AB6-74DF-4F78-A65F-F643B5A2B48C}" srcOrd="2" destOrd="0" presId="urn:microsoft.com/office/officeart/2005/8/layout/gear1"/>
    <dgm:cxn modelId="{F1566FA6-7969-4AF0-A01F-00C46615443C}" type="presOf" srcId="{9F5F9D60-6490-4AB5-B176-907A5A01B39D}" destId="{98567165-1B03-442E-B729-9BFA40F3E616}" srcOrd="0" destOrd="0" presId="urn:microsoft.com/office/officeart/2005/8/layout/gear1"/>
    <dgm:cxn modelId="{C5AAEEB7-5B06-4BAB-AFAA-48D80889DC1A}" type="presOf" srcId="{75B66E2A-5CE9-4B75-A6B3-1957897D9249}" destId="{A1C2E231-5CC5-4BD9-9076-5D5F35C8D421}" srcOrd="0" destOrd="0" presId="urn:microsoft.com/office/officeart/2005/8/layout/gear1"/>
    <dgm:cxn modelId="{659B78CD-4003-47B4-B394-6727436BBD77}" type="presOf" srcId="{78B7F8DE-1B7F-4676-8E68-C83B7C8F1D32}" destId="{DE73F542-F117-4039-A8C7-C8E7735C4951}" srcOrd="0" destOrd="0" presId="urn:microsoft.com/office/officeart/2005/8/layout/gear1"/>
    <dgm:cxn modelId="{C03A92D3-DDA1-41A9-AF94-0DD6A02D0779}" type="presOf" srcId="{78B7F8DE-1B7F-4676-8E68-C83B7C8F1D32}" destId="{B43791D8-AE41-414A-997B-817E8508D0FA}" srcOrd="1" destOrd="0" presId="urn:microsoft.com/office/officeart/2005/8/layout/gear1"/>
    <dgm:cxn modelId="{2A7597E2-82EC-4F08-A412-1D9F2E5F4747}" type="presOf" srcId="{65829AF0-302F-4E25-B300-03A559A2487D}" destId="{2BBDC9E7-1299-4028-8344-F3E5524045F3}" srcOrd="2" destOrd="0" presId="urn:microsoft.com/office/officeart/2005/8/layout/gear1"/>
    <dgm:cxn modelId="{61721AF4-4E11-45A4-A013-745AB1835DD5}" type="presOf" srcId="{3EF3BF31-A6C5-4EB8-B3F9-502F64BD0240}" destId="{0797F2BA-0E29-4A46-B1D8-08E3CCECEE57}" srcOrd="0" destOrd="0" presId="urn:microsoft.com/office/officeart/2005/8/layout/gear1"/>
    <dgm:cxn modelId="{E4BCA7F2-31A8-4C57-9D72-7C802696E958}" type="presParOf" srcId="{98567165-1B03-442E-B729-9BFA40F3E616}" destId="{4CC829CD-B930-442E-A1D9-D13AAC7591C9}" srcOrd="0" destOrd="0" presId="urn:microsoft.com/office/officeart/2005/8/layout/gear1"/>
    <dgm:cxn modelId="{6074C0A9-F98A-4805-A157-A370CCF4FF25}" type="presParOf" srcId="{98567165-1B03-442E-B729-9BFA40F3E616}" destId="{83F95B68-174C-4FBC-A564-4BC9A1865F8E}" srcOrd="1" destOrd="0" presId="urn:microsoft.com/office/officeart/2005/8/layout/gear1"/>
    <dgm:cxn modelId="{DE944683-92F8-4745-9CAB-E27BDFB0E61B}" type="presParOf" srcId="{98567165-1B03-442E-B729-9BFA40F3E616}" destId="{2BBDC9E7-1299-4028-8344-F3E5524045F3}" srcOrd="2" destOrd="0" presId="urn:microsoft.com/office/officeart/2005/8/layout/gear1"/>
    <dgm:cxn modelId="{808091E4-EA5D-4D3A-800E-91EA3B5022CF}" type="presParOf" srcId="{98567165-1B03-442E-B729-9BFA40F3E616}" destId="{DE73F542-F117-4039-A8C7-C8E7735C4951}" srcOrd="3" destOrd="0" presId="urn:microsoft.com/office/officeart/2005/8/layout/gear1"/>
    <dgm:cxn modelId="{17B83919-AC45-4A88-B055-C61589EB7592}" type="presParOf" srcId="{98567165-1B03-442E-B729-9BFA40F3E616}" destId="{B43791D8-AE41-414A-997B-817E8508D0FA}" srcOrd="4" destOrd="0" presId="urn:microsoft.com/office/officeart/2005/8/layout/gear1"/>
    <dgm:cxn modelId="{D0406F5E-D851-4793-9DE5-DE89E735669E}" type="presParOf" srcId="{98567165-1B03-442E-B729-9BFA40F3E616}" destId="{AD413AB6-74DF-4F78-A65F-F643B5A2B48C}" srcOrd="5" destOrd="0" presId="urn:microsoft.com/office/officeart/2005/8/layout/gear1"/>
    <dgm:cxn modelId="{26B133C1-191D-4360-A767-1E7400D2914D}" type="presParOf" srcId="{98567165-1B03-442E-B729-9BFA40F3E616}" destId="{A1C2E231-5CC5-4BD9-9076-5D5F35C8D421}" srcOrd="6" destOrd="0" presId="urn:microsoft.com/office/officeart/2005/8/layout/gear1"/>
    <dgm:cxn modelId="{EE4FB610-2929-48A8-BF15-986E33331D05}" type="presParOf" srcId="{98567165-1B03-442E-B729-9BFA40F3E616}" destId="{0797F2BA-0E29-4A46-B1D8-08E3CCECEE5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F5F9D60-6490-4AB5-B176-907A5A01B39D}" type="doc">
      <dgm:prSet loTypeId="urn:microsoft.com/office/officeart/2005/8/layout/gear1" loCatId="process" qsTypeId="urn:microsoft.com/office/officeart/2005/8/quickstyle/simple3" qsCatId="simple" csTypeId="urn:microsoft.com/office/officeart/2005/8/colors/colorful4" csCatId="colorful" phldr="1"/>
      <dgm:spPr/>
    </dgm:pt>
    <dgm:pt modelId="{65829AF0-302F-4E25-B300-03A559A2487D}">
      <dgm:prSet phldrT="[Text]"/>
      <dgm:spPr/>
      <dgm:t>
        <a:bodyPr/>
        <a:lstStyle/>
        <a:p>
          <a:r>
            <a:rPr lang="en-US" b="1" dirty="0"/>
            <a:t>In-Class</a:t>
          </a:r>
          <a:endParaRPr lang="en-IN" dirty="0"/>
        </a:p>
      </dgm:t>
    </dgm:pt>
    <dgm:pt modelId="{6873F73C-FD49-4A69-8F19-F4C45EE9D3F3}" type="parTrans" cxnId="{7B6B9312-64A5-453F-9B13-97E0E1216E14}">
      <dgm:prSet/>
      <dgm:spPr/>
      <dgm:t>
        <a:bodyPr/>
        <a:lstStyle/>
        <a:p>
          <a:endParaRPr lang="en-IN"/>
        </a:p>
      </dgm:t>
    </dgm:pt>
    <dgm:pt modelId="{75B66E2A-5CE9-4B75-A6B3-1957897D9249}" type="sibTrans" cxnId="{7B6B9312-64A5-453F-9B13-97E0E1216E14}">
      <dgm:prSet/>
      <dgm:spPr/>
      <dgm:t>
        <a:bodyPr/>
        <a:lstStyle/>
        <a:p>
          <a:endParaRPr lang="en-IN"/>
        </a:p>
      </dgm:t>
    </dgm:pt>
    <dgm:pt modelId="{78B7F8DE-1B7F-4676-8E68-C83B7C8F1D32}">
      <dgm:prSet/>
      <dgm:spPr/>
      <dgm:t>
        <a:bodyPr/>
        <a:lstStyle/>
        <a:p>
          <a:r>
            <a:rPr lang="en-US" b="1" dirty="0"/>
            <a:t>Out of Class</a:t>
          </a:r>
          <a:endParaRPr lang="en-IN" dirty="0"/>
        </a:p>
      </dgm:t>
    </dgm:pt>
    <dgm:pt modelId="{2447B962-0EDC-4629-A75A-EB974CF041EC}" type="parTrans" cxnId="{28A94301-24D4-4CB4-AFA1-C60C14B75026}">
      <dgm:prSet/>
      <dgm:spPr/>
      <dgm:t>
        <a:bodyPr/>
        <a:lstStyle/>
        <a:p>
          <a:endParaRPr lang="en-IN"/>
        </a:p>
      </dgm:t>
    </dgm:pt>
    <dgm:pt modelId="{3EF3BF31-A6C5-4EB8-B3F9-502F64BD0240}" type="sibTrans" cxnId="{28A94301-24D4-4CB4-AFA1-C60C14B75026}">
      <dgm:prSet/>
      <dgm:spPr/>
      <dgm:t>
        <a:bodyPr/>
        <a:lstStyle/>
        <a:p>
          <a:endParaRPr lang="en-IN"/>
        </a:p>
      </dgm:t>
    </dgm:pt>
    <dgm:pt modelId="{98567165-1B03-442E-B729-9BFA40F3E616}" type="pres">
      <dgm:prSet presAssocID="{9F5F9D60-6490-4AB5-B176-907A5A01B3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C829CD-B930-442E-A1D9-D13AAC7591C9}" type="pres">
      <dgm:prSet presAssocID="{65829AF0-302F-4E25-B300-03A559A2487D}" presName="gear1" presStyleLbl="node1" presStyleIdx="0" presStyleCnt="2">
        <dgm:presLayoutVars>
          <dgm:chMax val="1"/>
          <dgm:bulletEnabled val="1"/>
        </dgm:presLayoutVars>
      </dgm:prSet>
      <dgm:spPr/>
    </dgm:pt>
    <dgm:pt modelId="{83F95B68-174C-4FBC-A564-4BC9A1865F8E}" type="pres">
      <dgm:prSet presAssocID="{65829AF0-302F-4E25-B300-03A559A2487D}" presName="gear1srcNode" presStyleLbl="node1" presStyleIdx="0" presStyleCnt="2"/>
      <dgm:spPr/>
    </dgm:pt>
    <dgm:pt modelId="{2BBDC9E7-1299-4028-8344-F3E5524045F3}" type="pres">
      <dgm:prSet presAssocID="{65829AF0-302F-4E25-B300-03A559A2487D}" presName="gear1dstNode" presStyleLbl="node1" presStyleIdx="0" presStyleCnt="2"/>
      <dgm:spPr/>
    </dgm:pt>
    <dgm:pt modelId="{DE73F542-F117-4039-A8C7-C8E7735C4951}" type="pres">
      <dgm:prSet presAssocID="{78B7F8DE-1B7F-4676-8E68-C83B7C8F1D32}" presName="gear2" presStyleLbl="node1" presStyleIdx="1" presStyleCnt="2">
        <dgm:presLayoutVars>
          <dgm:chMax val="1"/>
          <dgm:bulletEnabled val="1"/>
        </dgm:presLayoutVars>
      </dgm:prSet>
      <dgm:spPr/>
    </dgm:pt>
    <dgm:pt modelId="{B43791D8-AE41-414A-997B-817E8508D0FA}" type="pres">
      <dgm:prSet presAssocID="{78B7F8DE-1B7F-4676-8E68-C83B7C8F1D32}" presName="gear2srcNode" presStyleLbl="node1" presStyleIdx="1" presStyleCnt="2"/>
      <dgm:spPr/>
    </dgm:pt>
    <dgm:pt modelId="{AD413AB6-74DF-4F78-A65F-F643B5A2B48C}" type="pres">
      <dgm:prSet presAssocID="{78B7F8DE-1B7F-4676-8E68-C83B7C8F1D32}" presName="gear2dstNode" presStyleLbl="node1" presStyleIdx="1" presStyleCnt="2"/>
      <dgm:spPr/>
    </dgm:pt>
    <dgm:pt modelId="{A1C2E231-5CC5-4BD9-9076-5D5F35C8D421}" type="pres">
      <dgm:prSet presAssocID="{75B66E2A-5CE9-4B75-A6B3-1957897D9249}" presName="connector1" presStyleLbl="sibTrans2D1" presStyleIdx="0" presStyleCnt="2"/>
      <dgm:spPr/>
    </dgm:pt>
    <dgm:pt modelId="{0797F2BA-0E29-4A46-B1D8-08E3CCECEE57}" type="pres">
      <dgm:prSet presAssocID="{3EF3BF31-A6C5-4EB8-B3F9-502F64BD0240}" presName="connector2" presStyleLbl="sibTrans2D1" presStyleIdx="1" presStyleCnt="2"/>
      <dgm:spPr/>
    </dgm:pt>
  </dgm:ptLst>
  <dgm:cxnLst>
    <dgm:cxn modelId="{28A94301-24D4-4CB4-AFA1-C60C14B75026}" srcId="{9F5F9D60-6490-4AB5-B176-907A5A01B39D}" destId="{78B7F8DE-1B7F-4676-8E68-C83B7C8F1D32}" srcOrd="1" destOrd="0" parTransId="{2447B962-0EDC-4629-A75A-EB974CF041EC}" sibTransId="{3EF3BF31-A6C5-4EB8-B3F9-502F64BD0240}"/>
    <dgm:cxn modelId="{7B6B9312-64A5-453F-9B13-97E0E1216E14}" srcId="{9F5F9D60-6490-4AB5-B176-907A5A01B39D}" destId="{65829AF0-302F-4E25-B300-03A559A2487D}" srcOrd="0" destOrd="0" parTransId="{6873F73C-FD49-4A69-8F19-F4C45EE9D3F3}" sibTransId="{75B66E2A-5CE9-4B75-A6B3-1957897D9249}"/>
    <dgm:cxn modelId="{49AA0C5D-D629-48DE-99FD-4CC1E6B51550}" type="presOf" srcId="{65829AF0-302F-4E25-B300-03A559A2487D}" destId="{4CC829CD-B930-442E-A1D9-D13AAC7591C9}" srcOrd="0" destOrd="0" presId="urn:microsoft.com/office/officeart/2005/8/layout/gear1"/>
    <dgm:cxn modelId="{1F82574E-9290-4037-A6D3-D511E8E8977C}" type="presOf" srcId="{65829AF0-302F-4E25-B300-03A559A2487D}" destId="{83F95B68-174C-4FBC-A564-4BC9A1865F8E}" srcOrd="1" destOrd="0" presId="urn:microsoft.com/office/officeart/2005/8/layout/gear1"/>
    <dgm:cxn modelId="{04074171-BABA-454D-AE1A-52E5EF62DBD2}" type="presOf" srcId="{78B7F8DE-1B7F-4676-8E68-C83B7C8F1D32}" destId="{AD413AB6-74DF-4F78-A65F-F643B5A2B48C}" srcOrd="2" destOrd="0" presId="urn:microsoft.com/office/officeart/2005/8/layout/gear1"/>
    <dgm:cxn modelId="{F1566FA6-7969-4AF0-A01F-00C46615443C}" type="presOf" srcId="{9F5F9D60-6490-4AB5-B176-907A5A01B39D}" destId="{98567165-1B03-442E-B729-9BFA40F3E616}" srcOrd="0" destOrd="0" presId="urn:microsoft.com/office/officeart/2005/8/layout/gear1"/>
    <dgm:cxn modelId="{C5AAEEB7-5B06-4BAB-AFAA-48D80889DC1A}" type="presOf" srcId="{75B66E2A-5CE9-4B75-A6B3-1957897D9249}" destId="{A1C2E231-5CC5-4BD9-9076-5D5F35C8D421}" srcOrd="0" destOrd="0" presId="urn:microsoft.com/office/officeart/2005/8/layout/gear1"/>
    <dgm:cxn modelId="{659B78CD-4003-47B4-B394-6727436BBD77}" type="presOf" srcId="{78B7F8DE-1B7F-4676-8E68-C83B7C8F1D32}" destId="{DE73F542-F117-4039-A8C7-C8E7735C4951}" srcOrd="0" destOrd="0" presId="urn:microsoft.com/office/officeart/2005/8/layout/gear1"/>
    <dgm:cxn modelId="{C03A92D3-DDA1-41A9-AF94-0DD6A02D0779}" type="presOf" srcId="{78B7F8DE-1B7F-4676-8E68-C83B7C8F1D32}" destId="{B43791D8-AE41-414A-997B-817E8508D0FA}" srcOrd="1" destOrd="0" presId="urn:microsoft.com/office/officeart/2005/8/layout/gear1"/>
    <dgm:cxn modelId="{2A7597E2-82EC-4F08-A412-1D9F2E5F4747}" type="presOf" srcId="{65829AF0-302F-4E25-B300-03A559A2487D}" destId="{2BBDC9E7-1299-4028-8344-F3E5524045F3}" srcOrd="2" destOrd="0" presId="urn:microsoft.com/office/officeart/2005/8/layout/gear1"/>
    <dgm:cxn modelId="{61721AF4-4E11-45A4-A013-745AB1835DD5}" type="presOf" srcId="{3EF3BF31-A6C5-4EB8-B3F9-502F64BD0240}" destId="{0797F2BA-0E29-4A46-B1D8-08E3CCECEE57}" srcOrd="0" destOrd="0" presId="urn:microsoft.com/office/officeart/2005/8/layout/gear1"/>
    <dgm:cxn modelId="{E4BCA7F2-31A8-4C57-9D72-7C802696E958}" type="presParOf" srcId="{98567165-1B03-442E-B729-9BFA40F3E616}" destId="{4CC829CD-B930-442E-A1D9-D13AAC7591C9}" srcOrd="0" destOrd="0" presId="urn:microsoft.com/office/officeart/2005/8/layout/gear1"/>
    <dgm:cxn modelId="{6074C0A9-F98A-4805-A157-A370CCF4FF25}" type="presParOf" srcId="{98567165-1B03-442E-B729-9BFA40F3E616}" destId="{83F95B68-174C-4FBC-A564-4BC9A1865F8E}" srcOrd="1" destOrd="0" presId="urn:microsoft.com/office/officeart/2005/8/layout/gear1"/>
    <dgm:cxn modelId="{DE944683-92F8-4745-9CAB-E27BDFB0E61B}" type="presParOf" srcId="{98567165-1B03-442E-B729-9BFA40F3E616}" destId="{2BBDC9E7-1299-4028-8344-F3E5524045F3}" srcOrd="2" destOrd="0" presId="urn:microsoft.com/office/officeart/2005/8/layout/gear1"/>
    <dgm:cxn modelId="{808091E4-EA5D-4D3A-800E-91EA3B5022CF}" type="presParOf" srcId="{98567165-1B03-442E-B729-9BFA40F3E616}" destId="{DE73F542-F117-4039-A8C7-C8E7735C4951}" srcOrd="3" destOrd="0" presId="urn:microsoft.com/office/officeart/2005/8/layout/gear1"/>
    <dgm:cxn modelId="{17B83919-AC45-4A88-B055-C61589EB7592}" type="presParOf" srcId="{98567165-1B03-442E-B729-9BFA40F3E616}" destId="{B43791D8-AE41-414A-997B-817E8508D0FA}" srcOrd="4" destOrd="0" presId="urn:microsoft.com/office/officeart/2005/8/layout/gear1"/>
    <dgm:cxn modelId="{D0406F5E-D851-4793-9DE5-DE89E735669E}" type="presParOf" srcId="{98567165-1B03-442E-B729-9BFA40F3E616}" destId="{AD413AB6-74DF-4F78-A65F-F643B5A2B48C}" srcOrd="5" destOrd="0" presId="urn:microsoft.com/office/officeart/2005/8/layout/gear1"/>
    <dgm:cxn modelId="{26B133C1-191D-4360-A767-1E7400D2914D}" type="presParOf" srcId="{98567165-1B03-442E-B729-9BFA40F3E616}" destId="{A1C2E231-5CC5-4BD9-9076-5D5F35C8D421}" srcOrd="6" destOrd="0" presId="urn:microsoft.com/office/officeart/2005/8/layout/gear1"/>
    <dgm:cxn modelId="{EE4FB610-2929-48A8-BF15-986E33331D05}" type="presParOf" srcId="{98567165-1B03-442E-B729-9BFA40F3E616}" destId="{0797F2BA-0E29-4A46-B1D8-08E3CCECEE5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C65418-B0A8-495C-A638-498278F8198F}" type="doc">
      <dgm:prSet loTypeId="urn:microsoft.com/office/officeart/2005/8/layout/architecture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9CAB34-7631-4CE0-A83A-9F64FAFDF663}">
      <dgm:prSet phldrT="[Text]" custT="1"/>
      <dgm:spPr/>
      <dgm:t>
        <a:bodyPr/>
        <a:lstStyle/>
        <a:p>
          <a:r>
            <a:rPr lang="en-US" sz="3600" b="1" dirty="0">
              <a:solidFill>
                <a:srgbClr val="0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Blended Learning</a:t>
          </a:r>
        </a:p>
      </dgm:t>
    </dgm:pt>
    <dgm:pt modelId="{8ECDDDAE-82C3-4694-AC1A-4A282A7E36B2}" type="parTrans" cxnId="{B9719B12-3B3E-45C8-A7E0-71052503E69C}">
      <dgm:prSet/>
      <dgm:spPr/>
      <dgm:t>
        <a:bodyPr/>
        <a:lstStyle/>
        <a:p>
          <a:endParaRPr lang="en-US" sz="1600" b="1">
            <a:solidFill>
              <a:srgbClr val="9E3A38"/>
            </a:solidFill>
          </a:endParaRPr>
        </a:p>
      </dgm:t>
    </dgm:pt>
    <dgm:pt modelId="{D90B2B43-0134-4765-8AF7-67F455F970E5}" type="sibTrans" cxnId="{B9719B12-3B3E-45C8-A7E0-71052503E69C}">
      <dgm:prSet/>
      <dgm:spPr/>
      <dgm:t>
        <a:bodyPr/>
        <a:lstStyle/>
        <a:p>
          <a:endParaRPr lang="en-US" sz="1600" b="1">
            <a:solidFill>
              <a:srgbClr val="9E3A38"/>
            </a:solidFill>
          </a:endParaRPr>
        </a:p>
      </dgm:t>
    </dgm:pt>
    <dgm:pt modelId="{05CA912D-F7EB-4A60-9C43-0C9EC988162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</a:t>
          </a:r>
        </a:p>
      </dgm:t>
    </dgm:pt>
    <dgm:pt modelId="{C4626646-9C40-48AA-AE41-286323AAD7D2}" type="parTrans" cxnId="{1A6FA10A-E546-4293-954C-CFAD7BFA0E03}">
      <dgm:prSet/>
      <dgm:spPr/>
      <dgm:t>
        <a:bodyPr/>
        <a:lstStyle/>
        <a:p>
          <a:endParaRPr lang="en-US" sz="1600" b="1">
            <a:solidFill>
              <a:srgbClr val="9E3A38"/>
            </a:solidFill>
          </a:endParaRPr>
        </a:p>
      </dgm:t>
    </dgm:pt>
    <dgm:pt modelId="{B61BD989-B43E-4293-8A63-3F05142DA081}" type="sibTrans" cxnId="{1A6FA10A-E546-4293-954C-CFAD7BFA0E03}">
      <dgm:prSet/>
      <dgm:spPr/>
      <dgm:t>
        <a:bodyPr/>
        <a:lstStyle/>
        <a:p>
          <a:endParaRPr lang="en-US" sz="1600" b="1">
            <a:solidFill>
              <a:srgbClr val="9E3A38"/>
            </a:solidFill>
          </a:endParaRPr>
        </a:p>
      </dgm:t>
    </dgm:pt>
    <dgm:pt modelId="{078F3F4F-0BF4-4190-B37D-E91CEFDBAEC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Flexi</a:t>
          </a:r>
        </a:p>
        <a:p>
          <a:r>
            <a:rPr lang="en-US" sz="2400" b="0" i="1" dirty="0">
              <a:solidFill>
                <a:srgbClr val="7030A0"/>
              </a:solidFill>
              <a:effectLst/>
            </a:rPr>
            <a:t>Online and/or Offline</a:t>
          </a:r>
        </a:p>
      </dgm:t>
    </dgm:pt>
    <dgm:pt modelId="{5B6DD81F-9247-4F9C-9378-6CCC8A0EBAE1}" type="parTrans" cxnId="{1B42EB14-9960-4A4D-9735-E8AAFA57AB0B}">
      <dgm:prSet/>
      <dgm:spPr/>
      <dgm:t>
        <a:bodyPr/>
        <a:lstStyle/>
        <a:p>
          <a:endParaRPr lang="en-US" sz="1600" b="1">
            <a:solidFill>
              <a:srgbClr val="9E3A38"/>
            </a:solidFill>
          </a:endParaRPr>
        </a:p>
      </dgm:t>
    </dgm:pt>
    <dgm:pt modelId="{BD049AF5-899B-4E28-993E-A6D6F9DB1C42}" type="sibTrans" cxnId="{1B42EB14-9960-4A4D-9735-E8AAFA57AB0B}">
      <dgm:prSet/>
      <dgm:spPr/>
      <dgm:t>
        <a:bodyPr/>
        <a:lstStyle/>
        <a:p>
          <a:endParaRPr lang="en-US" sz="1600" b="1">
            <a:solidFill>
              <a:srgbClr val="9E3A38"/>
            </a:solidFill>
          </a:endParaRPr>
        </a:p>
      </dgm:t>
    </dgm:pt>
    <dgm:pt modelId="{BA6FBF40-14E7-42FD-B535-5160812DC31E}">
      <dgm:prSet phldrT="[Text]" custT="1"/>
      <dgm:spPr/>
      <dgm:t>
        <a:bodyPr/>
        <a:lstStyle/>
        <a:p>
          <a:r>
            <a:rPr lang="en-US" sz="2000" b="1" dirty="0"/>
            <a:t>Resources</a:t>
          </a:r>
        </a:p>
      </dgm:t>
    </dgm:pt>
    <dgm:pt modelId="{39632834-7753-48F3-8C63-7E43A2529493}" type="parTrans" cxnId="{A191F92F-59BA-4031-947B-8F33464A24E6}">
      <dgm:prSet/>
      <dgm:spPr/>
      <dgm:t>
        <a:bodyPr/>
        <a:lstStyle/>
        <a:p>
          <a:endParaRPr lang="en-US" sz="1600"/>
        </a:p>
      </dgm:t>
    </dgm:pt>
    <dgm:pt modelId="{9D727BAF-39A8-431D-ACCE-550271A8B51A}" type="sibTrans" cxnId="{A191F92F-59BA-4031-947B-8F33464A24E6}">
      <dgm:prSet/>
      <dgm:spPr/>
      <dgm:t>
        <a:bodyPr/>
        <a:lstStyle/>
        <a:p>
          <a:endParaRPr lang="en-US" sz="1600"/>
        </a:p>
      </dgm:t>
    </dgm:pt>
    <dgm:pt modelId="{FCBCB13E-0C51-4FB0-B8B3-BE81B2EA8D2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Activities</a:t>
          </a:r>
        </a:p>
      </dgm:t>
    </dgm:pt>
    <dgm:pt modelId="{A636306A-4013-4DC8-BE53-891DCD110DD6}" type="parTrans" cxnId="{AF47827F-E2FB-471B-95A6-42E823BFF498}">
      <dgm:prSet/>
      <dgm:spPr/>
      <dgm:t>
        <a:bodyPr/>
        <a:lstStyle/>
        <a:p>
          <a:endParaRPr lang="en-US" sz="1600"/>
        </a:p>
      </dgm:t>
    </dgm:pt>
    <dgm:pt modelId="{1C5D3465-7D71-4414-AD64-9094CCE8E6CA}" type="sibTrans" cxnId="{AF47827F-E2FB-471B-95A6-42E823BFF498}">
      <dgm:prSet/>
      <dgm:spPr/>
      <dgm:t>
        <a:bodyPr/>
        <a:lstStyle/>
        <a:p>
          <a:endParaRPr lang="en-US" sz="1600"/>
        </a:p>
      </dgm:t>
    </dgm:pt>
    <dgm:pt modelId="{D2089444-5B56-496F-B909-B17473C94EAA}">
      <dgm:prSet phldrT="[Text]" custT="1"/>
      <dgm:spPr/>
      <dgm:t>
        <a:bodyPr/>
        <a:lstStyle/>
        <a:p>
          <a:r>
            <a:rPr lang="en-US" sz="2000" b="1" dirty="0"/>
            <a:t>Resources</a:t>
          </a:r>
        </a:p>
      </dgm:t>
    </dgm:pt>
    <dgm:pt modelId="{E7B53FA6-0AD2-4EF2-8271-A965548522FB}" type="parTrans" cxnId="{18E1A9E5-AFE0-4132-A013-28D2700F2F56}">
      <dgm:prSet/>
      <dgm:spPr/>
      <dgm:t>
        <a:bodyPr/>
        <a:lstStyle/>
        <a:p>
          <a:endParaRPr lang="en-US" sz="1600"/>
        </a:p>
      </dgm:t>
    </dgm:pt>
    <dgm:pt modelId="{B722C3BC-A7AA-4C57-8788-3ED962FABD33}" type="sibTrans" cxnId="{18E1A9E5-AFE0-4132-A013-28D2700F2F56}">
      <dgm:prSet/>
      <dgm:spPr/>
      <dgm:t>
        <a:bodyPr/>
        <a:lstStyle/>
        <a:p>
          <a:endParaRPr lang="en-US" sz="1600"/>
        </a:p>
      </dgm:t>
    </dgm:pt>
    <dgm:pt modelId="{DFDC5269-0ED7-43ED-81EA-8BBD03AC29A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Activities</a:t>
          </a:r>
        </a:p>
      </dgm:t>
    </dgm:pt>
    <dgm:pt modelId="{1EBF3914-B3BC-4621-909E-0861C76A10E9}" type="parTrans" cxnId="{83E8E898-6448-46FA-B5E0-66240FC49BC6}">
      <dgm:prSet/>
      <dgm:spPr/>
      <dgm:t>
        <a:bodyPr/>
        <a:lstStyle/>
        <a:p>
          <a:endParaRPr lang="en-US" sz="1600"/>
        </a:p>
      </dgm:t>
    </dgm:pt>
    <dgm:pt modelId="{4609225D-7B11-430E-AF11-C7019FCEB68A}" type="sibTrans" cxnId="{83E8E898-6448-46FA-B5E0-66240FC49BC6}">
      <dgm:prSet/>
      <dgm:spPr/>
      <dgm:t>
        <a:bodyPr/>
        <a:lstStyle/>
        <a:p>
          <a:endParaRPr lang="en-US" sz="1600"/>
        </a:p>
      </dgm:t>
    </dgm:pt>
    <dgm:pt modelId="{831B5272-A756-4E9B-B240-F9F72A2C6B6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Offline</a:t>
          </a:r>
          <a:endParaRPr lang="en-US" sz="2800" b="1" dirty="0"/>
        </a:p>
      </dgm:t>
    </dgm:pt>
    <dgm:pt modelId="{396CD5A8-52F6-4E1A-84CA-925E5C661513}" type="parTrans" cxnId="{C1E44DA1-580F-496B-B271-9F99E2E91107}">
      <dgm:prSet/>
      <dgm:spPr/>
      <dgm:t>
        <a:bodyPr/>
        <a:lstStyle/>
        <a:p>
          <a:endParaRPr lang="en-US"/>
        </a:p>
      </dgm:t>
    </dgm:pt>
    <dgm:pt modelId="{A1538465-E6DA-4F73-AE38-43E996396645}" type="sibTrans" cxnId="{C1E44DA1-580F-496B-B271-9F99E2E91107}">
      <dgm:prSet/>
      <dgm:spPr/>
      <dgm:t>
        <a:bodyPr/>
        <a:lstStyle/>
        <a:p>
          <a:endParaRPr lang="en-US"/>
        </a:p>
      </dgm:t>
    </dgm:pt>
    <dgm:pt modelId="{599F075E-56D4-4290-A26A-1E420DF21416}">
      <dgm:prSet phldrT="[Text]" custT="1"/>
      <dgm:spPr/>
      <dgm:t>
        <a:bodyPr/>
        <a:lstStyle/>
        <a:p>
          <a:r>
            <a:rPr lang="en-US" sz="2000" b="1"/>
            <a:t>Resources</a:t>
          </a:r>
          <a:endParaRPr lang="en-US" sz="20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B0E917-44E7-4F48-933E-B21B16FDFF09}" type="parTrans" cxnId="{958D5A0C-4A84-4267-A3FE-198D79FFD08A}">
      <dgm:prSet/>
      <dgm:spPr/>
      <dgm:t>
        <a:bodyPr/>
        <a:lstStyle/>
        <a:p>
          <a:endParaRPr lang="en-US"/>
        </a:p>
      </dgm:t>
    </dgm:pt>
    <dgm:pt modelId="{C9539F28-EB31-49EE-A4BE-59DC62172F43}" type="sibTrans" cxnId="{958D5A0C-4A84-4267-A3FE-198D79FFD08A}">
      <dgm:prSet/>
      <dgm:spPr/>
      <dgm:t>
        <a:bodyPr/>
        <a:lstStyle/>
        <a:p>
          <a:endParaRPr lang="en-US"/>
        </a:p>
      </dgm:t>
    </dgm:pt>
    <dgm:pt modelId="{26A7CE90-C45B-4F6F-8B52-C8681CCCA70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/>
            <a:t>Activities</a:t>
          </a:r>
        </a:p>
      </dgm:t>
    </dgm:pt>
    <dgm:pt modelId="{65635CA7-1F94-4C01-818E-E79EAB20689B}" type="parTrans" cxnId="{439CB092-9326-4B05-AC13-0868354B7D88}">
      <dgm:prSet/>
      <dgm:spPr/>
      <dgm:t>
        <a:bodyPr/>
        <a:lstStyle/>
        <a:p>
          <a:endParaRPr lang="en-US"/>
        </a:p>
      </dgm:t>
    </dgm:pt>
    <dgm:pt modelId="{92C06230-A73B-4DB4-9774-AE738E958C0E}" type="sibTrans" cxnId="{439CB092-9326-4B05-AC13-0868354B7D88}">
      <dgm:prSet/>
      <dgm:spPr/>
      <dgm:t>
        <a:bodyPr/>
        <a:lstStyle/>
        <a:p>
          <a:endParaRPr lang="en-US"/>
        </a:p>
      </dgm:t>
    </dgm:pt>
    <dgm:pt modelId="{AAE8BCC6-8839-485E-8008-4FA749B106CB}" type="pres">
      <dgm:prSet presAssocID="{BBC65418-B0A8-495C-A638-498278F819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74BCB8-83B2-4BD7-AA9B-729478106C31}" type="pres">
      <dgm:prSet presAssocID="{179CAB34-7631-4CE0-A83A-9F64FAFDF663}" presName="vertOne" presStyleCnt="0"/>
      <dgm:spPr/>
    </dgm:pt>
    <dgm:pt modelId="{E66CFCB8-5EB3-433F-BCED-2A63002F8D87}" type="pres">
      <dgm:prSet presAssocID="{179CAB34-7631-4CE0-A83A-9F64FAFDF663}" presName="txOne" presStyleLbl="node0" presStyleIdx="0" presStyleCnt="1">
        <dgm:presLayoutVars>
          <dgm:chPref val="3"/>
        </dgm:presLayoutVars>
      </dgm:prSet>
      <dgm:spPr/>
    </dgm:pt>
    <dgm:pt modelId="{6ED8B2C4-C87E-4EF4-9E5A-7CF13528FCA5}" type="pres">
      <dgm:prSet presAssocID="{179CAB34-7631-4CE0-A83A-9F64FAFDF663}" presName="parTransOne" presStyleCnt="0"/>
      <dgm:spPr/>
    </dgm:pt>
    <dgm:pt modelId="{B8580551-E385-47A8-AF95-95FE3B37A77F}" type="pres">
      <dgm:prSet presAssocID="{179CAB34-7631-4CE0-A83A-9F64FAFDF663}" presName="horzOne" presStyleCnt="0"/>
      <dgm:spPr/>
    </dgm:pt>
    <dgm:pt modelId="{CEAEA4DF-E598-42A7-97A0-46DD7AFEAF5A}" type="pres">
      <dgm:prSet presAssocID="{05CA912D-F7EB-4A60-9C43-0C9EC9881629}" presName="vertTwo" presStyleCnt="0"/>
      <dgm:spPr/>
    </dgm:pt>
    <dgm:pt modelId="{F8B22789-5E77-4CEB-A6E7-0777ACADC2C3}" type="pres">
      <dgm:prSet presAssocID="{05CA912D-F7EB-4A60-9C43-0C9EC9881629}" presName="txTwo" presStyleLbl="node2" presStyleIdx="0" presStyleCnt="3">
        <dgm:presLayoutVars>
          <dgm:chPref val="3"/>
        </dgm:presLayoutVars>
      </dgm:prSet>
      <dgm:spPr/>
    </dgm:pt>
    <dgm:pt modelId="{C6F1C9D7-05BB-43B8-A707-036B8E9E9115}" type="pres">
      <dgm:prSet presAssocID="{05CA912D-F7EB-4A60-9C43-0C9EC9881629}" presName="parTransTwo" presStyleCnt="0"/>
      <dgm:spPr/>
    </dgm:pt>
    <dgm:pt modelId="{E1C9A6FC-E647-4E7B-9891-DD44C8069CD6}" type="pres">
      <dgm:prSet presAssocID="{05CA912D-F7EB-4A60-9C43-0C9EC9881629}" presName="horzTwo" presStyleCnt="0"/>
      <dgm:spPr/>
    </dgm:pt>
    <dgm:pt modelId="{53A4AAFD-8A2C-4100-9B53-656038A725E1}" type="pres">
      <dgm:prSet presAssocID="{BA6FBF40-14E7-42FD-B535-5160812DC31E}" presName="vertThree" presStyleCnt="0"/>
      <dgm:spPr/>
    </dgm:pt>
    <dgm:pt modelId="{5241233E-8B28-410B-B8B8-AE2781042491}" type="pres">
      <dgm:prSet presAssocID="{BA6FBF40-14E7-42FD-B535-5160812DC31E}" presName="txThree" presStyleLbl="node3" presStyleIdx="0" presStyleCnt="6">
        <dgm:presLayoutVars>
          <dgm:chPref val="3"/>
        </dgm:presLayoutVars>
      </dgm:prSet>
      <dgm:spPr/>
    </dgm:pt>
    <dgm:pt modelId="{207B205F-E275-4F97-A354-6684A69D146D}" type="pres">
      <dgm:prSet presAssocID="{BA6FBF40-14E7-42FD-B535-5160812DC31E}" presName="horzThree" presStyleCnt="0"/>
      <dgm:spPr/>
    </dgm:pt>
    <dgm:pt modelId="{251B80A8-1650-4B24-90DE-62CAC85607C8}" type="pres">
      <dgm:prSet presAssocID="{9D727BAF-39A8-431D-ACCE-550271A8B51A}" presName="sibSpaceThree" presStyleCnt="0"/>
      <dgm:spPr/>
    </dgm:pt>
    <dgm:pt modelId="{A9821D13-E397-4F4E-8CAD-17B193292235}" type="pres">
      <dgm:prSet presAssocID="{FCBCB13E-0C51-4FB0-B8B3-BE81B2EA8D2F}" presName="vertThree" presStyleCnt="0"/>
      <dgm:spPr/>
    </dgm:pt>
    <dgm:pt modelId="{43B60B63-01AF-4CC6-925B-BA8550A25A1B}" type="pres">
      <dgm:prSet presAssocID="{FCBCB13E-0C51-4FB0-B8B3-BE81B2EA8D2F}" presName="txThree" presStyleLbl="node3" presStyleIdx="1" presStyleCnt="6">
        <dgm:presLayoutVars>
          <dgm:chPref val="3"/>
        </dgm:presLayoutVars>
      </dgm:prSet>
      <dgm:spPr/>
    </dgm:pt>
    <dgm:pt modelId="{CFA784BA-3640-45A9-BE9B-56E29E8C6C54}" type="pres">
      <dgm:prSet presAssocID="{FCBCB13E-0C51-4FB0-B8B3-BE81B2EA8D2F}" presName="horzThree" presStyleCnt="0"/>
      <dgm:spPr/>
    </dgm:pt>
    <dgm:pt modelId="{E416233A-A2FD-49DC-A90A-2B028ACD1655}" type="pres">
      <dgm:prSet presAssocID="{B61BD989-B43E-4293-8A63-3F05142DA081}" presName="sibSpaceTwo" presStyleCnt="0"/>
      <dgm:spPr/>
    </dgm:pt>
    <dgm:pt modelId="{1AAF496D-18B8-41B6-BEB5-A0077FEF780D}" type="pres">
      <dgm:prSet presAssocID="{831B5272-A756-4E9B-B240-F9F72A2C6B6B}" presName="vertTwo" presStyleCnt="0"/>
      <dgm:spPr/>
    </dgm:pt>
    <dgm:pt modelId="{F2DCCBBA-4A52-4BB6-A6CF-D50A9D46A947}" type="pres">
      <dgm:prSet presAssocID="{831B5272-A756-4E9B-B240-F9F72A2C6B6B}" presName="txTwo" presStyleLbl="node2" presStyleIdx="1" presStyleCnt="3">
        <dgm:presLayoutVars>
          <dgm:chPref val="3"/>
        </dgm:presLayoutVars>
      </dgm:prSet>
      <dgm:spPr/>
    </dgm:pt>
    <dgm:pt modelId="{EA64C189-F62E-465A-BDD8-0CF1A4361F7F}" type="pres">
      <dgm:prSet presAssocID="{831B5272-A756-4E9B-B240-F9F72A2C6B6B}" presName="parTransTwo" presStyleCnt="0"/>
      <dgm:spPr/>
    </dgm:pt>
    <dgm:pt modelId="{FD23E2B2-308D-4EAA-BA8E-F3AD9D5C1557}" type="pres">
      <dgm:prSet presAssocID="{831B5272-A756-4E9B-B240-F9F72A2C6B6B}" presName="horzTwo" presStyleCnt="0"/>
      <dgm:spPr/>
    </dgm:pt>
    <dgm:pt modelId="{192EE76F-91F3-41CB-A46A-3C54EABC7B96}" type="pres">
      <dgm:prSet presAssocID="{D2089444-5B56-496F-B909-B17473C94EAA}" presName="vertThree" presStyleCnt="0"/>
      <dgm:spPr/>
    </dgm:pt>
    <dgm:pt modelId="{20DC637F-542B-4822-8974-6B778B757EAF}" type="pres">
      <dgm:prSet presAssocID="{D2089444-5B56-496F-B909-B17473C94EAA}" presName="txThree" presStyleLbl="node3" presStyleIdx="2" presStyleCnt="6">
        <dgm:presLayoutVars>
          <dgm:chPref val="3"/>
        </dgm:presLayoutVars>
      </dgm:prSet>
      <dgm:spPr/>
    </dgm:pt>
    <dgm:pt modelId="{7F845052-0DBC-4620-82E7-08398E5378E3}" type="pres">
      <dgm:prSet presAssocID="{D2089444-5B56-496F-B909-B17473C94EAA}" presName="horzThree" presStyleCnt="0"/>
      <dgm:spPr/>
    </dgm:pt>
    <dgm:pt modelId="{C13A63CC-6E33-45D1-BB07-409457A525AA}" type="pres">
      <dgm:prSet presAssocID="{B722C3BC-A7AA-4C57-8788-3ED962FABD33}" presName="sibSpaceThree" presStyleCnt="0"/>
      <dgm:spPr/>
    </dgm:pt>
    <dgm:pt modelId="{2712847C-8397-4CF2-B1A7-739EB2E20352}" type="pres">
      <dgm:prSet presAssocID="{DFDC5269-0ED7-43ED-81EA-8BBD03AC29AA}" presName="vertThree" presStyleCnt="0"/>
      <dgm:spPr/>
    </dgm:pt>
    <dgm:pt modelId="{5DD93F12-FF72-4C70-8DEF-FBA722E66FA7}" type="pres">
      <dgm:prSet presAssocID="{DFDC5269-0ED7-43ED-81EA-8BBD03AC29AA}" presName="txThree" presStyleLbl="node3" presStyleIdx="3" presStyleCnt="6">
        <dgm:presLayoutVars>
          <dgm:chPref val="3"/>
        </dgm:presLayoutVars>
      </dgm:prSet>
      <dgm:spPr/>
    </dgm:pt>
    <dgm:pt modelId="{C2286C70-E993-47D1-B630-111D35D1548C}" type="pres">
      <dgm:prSet presAssocID="{DFDC5269-0ED7-43ED-81EA-8BBD03AC29AA}" presName="horzThree" presStyleCnt="0"/>
      <dgm:spPr/>
    </dgm:pt>
    <dgm:pt modelId="{43A24229-EE9E-4EAA-ACFE-6F114B4062C7}" type="pres">
      <dgm:prSet presAssocID="{A1538465-E6DA-4F73-AE38-43E996396645}" presName="sibSpaceTwo" presStyleCnt="0"/>
      <dgm:spPr/>
    </dgm:pt>
    <dgm:pt modelId="{EC6727B1-42E8-4377-BC43-EA19C9992EBD}" type="pres">
      <dgm:prSet presAssocID="{078F3F4F-0BF4-4190-B37D-E91CEFDBAEC8}" presName="vertTwo" presStyleCnt="0"/>
      <dgm:spPr/>
    </dgm:pt>
    <dgm:pt modelId="{7E91EF64-5D77-470A-BCA7-CD1279B5126D}" type="pres">
      <dgm:prSet presAssocID="{078F3F4F-0BF4-4190-B37D-E91CEFDBAEC8}" presName="txTwo" presStyleLbl="node2" presStyleIdx="2" presStyleCnt="3">
        <dgm:presLayoutVars>
          <dgm:chPref val="3"/>
        </dgm:presLayoutVars>
      </dgm:prSet>
      <dgm:spPr/>
    </dgm:pt>
    <dgm:pt modelId="{98FE4CFE-EFB4-4824-97FA-AF1A758CAF65}" type="pres">
      <dgm:prSet presAssocID="{078F3F4F-0BF4-4190-B37D-E91CEFDBAEC8}" presName="parTransTwo" presStyleCnt="0"/>
      <dgm:spPr/>
    </dgm:pt>
    <dgm:pt modelId="{89FA9A3C-B298-4B2D-95FB-EF8BF5DE1C98}" type="pres">
      <dgm:prSet presAssocID="{078F3F4F-0BF4-4190-B37D-E91CEFDBAEC8}" presName="horzTwo" presStyleCnt="0"/>
      <dgm:spPr/>
    </dgm:pt>
    <dgm:pt modelId="{7DD5DC1E-D0E5-4FB9-9787-E3ED1F208055}" type="pres">
      <dgm:prSet presAssocID="{599F075E-56D4-4290-A26A-1E420DF21416}" presName="vertThree" presStyleCnt="0"/>
      <dgm:spPr/>
    </dgm:pt>
    <dgm:pt modelId="{49A2860A-5FA7-4F4A-BCE3-EBC50F7BD465}" type="pres">
      <dgm:prSet presAssocID="{599F075E-56D4-4290-A26A-1E420DF21416}" presName="txThree" presStyleLbl="node3" presStyleIdx="4" presStyleCnt="6">
        <dgm:presLayoutVars>
          <dgm:chPref val="3"/>
        </dgm:presLayoutVars>
      </dgm:prSet>
      <dgm:spPr/>
    </dgm:pt>
    <dgm:pt modelId="{7BAC7774-F5D8-4008-B980-243D3357181F}" type="pres">
      <dgm:prSet presAssocID="{599F075E-56D4-4290-A26A-1E420DF21416}" presName="horzThree" presStyleCnt="0"/>
      <dgm:spPr/>
    </dgm:pt>
    <dgm:pt modelId="{48A1DE9C-D6DF-4428-8C3C-FCDFD50952C3}" type="pres">
      <dgm:prSet presAssocID="{C9539F28-EB31-49EE-A4BE-59DC62172F43}" presName="sibSpaceThree" presStyleCnt="0"/>
      <dgm:spPr/>
    </dgm:pt>
    <dgm:pt modelId="{69A1DD4F-BDB6-482C-ADDA-3929F049B68B}" type="pres">
      <dgm:prSet presAssocID="{26A7CE90-C45B-4F6F-8B52-C8681CCCA701}" presName="vertThree" presStyleCnt="0"/>
      <dgm:spPr/>
    </dgm:pt>
    <dgm:pt modelId="{874F0897-D63E-4AEF-87B3-9B76FA333E19}" type="pres">
      <dgm:prSet presAssocID="{26A7CE90-C45B-4F6F-8B52-C8681CCCA701}" presName="txThree" presStyleLbl="node3" presStyleIdx="5" presStyleCnt="6">
        <dgm:presLayoutVars>
          <dgm:chPref val="3"/>
        </dgm:presLayoutVars>
      </dgm:prSet>
      <dgm:spPr/>
    </dgm:pt>
    <dgm:pt modelId="{20005157-AE33-4BE5-B61F-9C7B8D4EE46A}" type="pres">
      <dgm:prSet presAssocID="{26A7CE90-C45B-4F6F-8B52-C8681CCCA701}" presName="horzThree" presStyleCnt="0"/>
      <dgm:spPr/>
    </dgm:pt>
  </dgm:ptLst>
  <dgm:cxnLst>
    <dgm:cxn modelId="{1A6FA10A-E546-4293-954C-CFAD7BFA0E03}" srcId="{179CAB34-7631-4CE0-A83A-9F64FAFDF663}" destId="{05CA912D-F7EB-4A60-9C43-0C9EC9881629}" srcOrd="0" destOrd="0" parTransId="{C4626646-9C40-48AA-AE41-286323AAD7D2}" sibTransId="{B61BD989-B43E-4293-8A63-3F05142DA081}"/>
    <dgm:cxn modelId="{958D5A0C-4A84-4267-A3FE-198D79FFD08A}" srcId="{078F3F4F-0BF4-4190-B37D-E91CEFDBAEC8}" destId="{599F075E-56D4-4290-A26A-1E420DF21416}" srcOrd="0" destOrd="0" parTransId="{40B0E917-44E7-4F48-933E-B21B16FDFF09}" sibTransId="{C9539F28-EB31-49EE-A4BE-59DC62172F43}"/>
    <dgm:cxn modelId="{B9719B12-3B3E-45C8-A7E0-71052503E69C}" srcId="{BBC65418-B0A8-495C-A638-498278F8198F}" destId="{179CAB34-7631-4CE0-A83A-9F64FAFDF663}" srcOrd="0" destOrd="0" parTransId="{8ECDDDAE-82C3-4694-AC1A-4A282A7E36B2}" sibTransId="{D90B2B43-0134-4765-8AF7-67F455F970E5}"/>
    <dgm:cxn modelId="{1B42EB14-9960-4A4D-9735-E8AAFA57AB0B}" srcId="{179CAB34-7631-4CE0-A83A-9F64FAFDF663}" destId="{078F3F4F-0BF4-4190-B37D-E91CEFDBAEC8}" srcOrd="2" destOrd="0" parTransId="{5B6DD81F-9247-4F9C-9378-6CCC8A0EBAE1}" sibTransId="{BD049AF5-899B-4E28-993E-A6D6F9DB1C42}"/>
    <dgm:cxn modelId="{88AFB818-B669-4433-B58B-B7D5A0F4DF59}" type="presOf" srcId="{D2089444-5B56-496F-B909-B17473C94EAA}" destId="{20DC637F-542B-4822-8974-6B778B757EAF}" srcOrd="0" destOrd="0" presId="urn:microsoft.com/office/officeart/2005/8/layout/architecture"/>
    <dgm:cxn modelId="{4E3F9821-4ADE-45E3-96B8-DCD0A25FE10D}" type="presOf" srcId="{BA6FBF40-14E7-42FD-B535-5160812DC31E}" destId="{5241233E-8B28-410B-B8B8-AE2781042491}" srcOrd="0" destOrd="0" presId="urn:microsoft.com/office/officeart/2005/8/layout/architecture"/>
    <dgm:cxn modelId="{A191F92F-59BA-4031-947B-8F33464A24E6}" srcId="{05CA912D-F7EB-4A60-9C43-0C9EC9881629}" destId="{BA6FBF40-14E7-42FD-B535-5160812DC31E}" srcOrd="0" destOrd="0" parTransId="{39632834-7753-48F3-8C63-7E43A2529493}" sibTransId="{9D727BAF-39A8-431D-ACCE-550271A8B51A}"/>
    <dgm:cxn modelId="{2FF4D638-E624-4350-B9D1-EC0AC22BB143}" type="presOf" srcId="{FCBCB13E-0C51-4FB0-B8B3-BE81B2EA8D2F}" destId="{43B60B63-01AF-4CC6-925B-BA8550A25A1B}" srcOrd="0" destOrd="0" presId="urn:microsoft.com/office/officeart/2005/8/layout/architecture"/>
    <dgm:cxn modelId="{D0CCCF3C-1537-41BA-B3EA-58B2295E1620}" type="presOf" srcId="{26A7CE90-C45B-4F6F-8B52-C8681CCCA701}" destId="{874F0897-D63E-4AEF-87B3-9B76FA333E19}" srcOrd="0" destOrd="0" presId="urn:microsoft.com/office/officeart/2005/8/layout/architecture"/>
    <dgm:cxn modelId="{D9453E5D-502F-4B76-AC6F-B28617D573DF}" type="presOf" srcId="{BBC65418-B0A8-495C-A638-498278F8198F}" destId="{AAE8BCC6-8839-485E-8008-4FA749B106CB}" srcOrd="0" destOrd="0" presId="urn:microsoft.com/office/officeart/2005/8/layout/architecture"/>
    <dgm:cxn modelId="{C1A6CC65-BCBE-46D1-AF4B-48C438E6D633}" type="presOf" srcId="{DFDC5269-0ED7-43ED-81EA-8BBD03AC29AA}" destId="{5DD93F12-FF72-4C70-8DEF-FBA722E66FA7}" srcOrd="0" destOrd="0" presId="urn:microsoft.com/office/officeart/2005/8/layout/architecture"/>
    <dgm:cxn modelId="{7917D37B-593A-4C09-8813-59EDC7018691}" type="presOf" srcId="{078F3F4F-0BF4-4190-B37D-E91CEFDBAEC8}" destId="{7E91EF64-5D77-470A-BCA7-CD1279B5126D}" srcOrd="0" destOrd="0" presId="urn:microsoft.com/office/officeart/2005/8/layout/architecture"/>
    <dgm:cxn modelId="{AF47827F-E2FB-471B-95A6-42E823BFF498}" srcId="{05CA912D-F7EB-4A60-9C43-0C9EC9881629}" destId="{FCBCB13E-0C51-4FB0-B8B3-BE81B2EA8D2F}" srcOrd="1" destOrd="0" parTransId="{A636306A-4013-4DC8-BE53-891DCD110DD6}" sibTransId="{1C5D3465-7D71-4414-AD64-9094CCE8E6CA}"/>
    <dgm:cxn modelId="{1CD22C85-1749-4C30-B48C-55C7BCB14B32}" type="presOf" srcId="{05CA912D-F7EB-4A60-9C43-0C9EC9881629}" destId="{F8B22789-5E77-4CEB-A6E7-0777ACADC2C3}" srcOrd="0" destOrd="0" presId="urn:microsoft.com/office/officeart/2005/8/layout/architecture"/>
    <dgm:cxn modelId="{439CB092-9326-4B05-AC13-0868354B7D88}" srcId="{078F3F4F-0BF4-4190-B37D-E91CEFDBAEC8}" destId="{26A7CE90-C45B-4F6F-8B52-C8681CCCA701}" srcOrd="1" destOrd="0" parTransId="{65635CA7-1F94-4C01-818E-E79EAB20689B}" sibTransId="{92C06230-A73B-4DB4-9774-AE738E958C0E}"/>
    <dgm:cxn modelId="{83E8E898-6448-46FA-B5E0-66240FC49BC6}" srcId="{831B5272-A756-4E9B-B240-F9F72A2C6B6B}" destId="{DFDC5269-0ED7-43ED-81EA-8BBD03AC29AA}" srcOrd="1" destOrd="0" parTransId="{1EBF3914-B3BC-4621-909E-0861C76A10E9}" sibTransId="{4609225D-7B11-430E-AF11-C7019FCEB68A}"/>
    <dgm:cxn modelId="{C1E44DA1-580F-496B-B271-9F99E2E91107}" srcId="{179CAB34-7631-4CE0-A83A-9F64FAFDF663}" destId="{831B5272-A756-4E9B-B240-F9F72A2C6B6B}" srcOrd="1" destOrd="0" parTransId="{396CD5A8-52F6-4E1A-84CA-925E5C661513}" sibTransId="{A1538465-E6DA-4F73-AE38-43E996396645}"/>
    <dgm:cxn modelId="{D2465DA6-626F-45B8-9641-5721C9B4BB21}" type="presOf" srcId="{179CAB34-7631-4CE0-A83A-9F64FAFDF663}" destId="{E66CFCB8-5EB3-433F-BCED-2A63002F8D87}" srcOrd="0" destOrd="0" presId="urn:microsoft.com/office/officeart/2005/8/layout/architecture"/>
    <dgm:cxn modelId="{0DA862CA-DB15-49C0-8229-03D0E1D0DE29}" type="presOf" srcId="{599F075E-56D4-4290-A26A-1E420DF21416}" destId="{49A2860A-5FA7-4F4A-BCE3-EBC50F7BD465}" srcOrd="0" destOrd="0" presId="urn:microsoft.com/office/officeart/2005/8/layout/architecture"/>
    <dgm:cxn modelId="{2A6407D8-1472-4251-B228-2087D6CBEF38}" type="presOf" srcId="{831B5272-A756-4E9B-B240-F9F72A2C6B6B}" destId="{F2DCCBBA-4A52-4BB6-A6CF-D50A9D46A947}" srcOrd="0" destOrd="0" presId="urn:microsoft.com/office/officeart/2005/8/layout/architecture"/>
    <dgm:cxn modelId="{18E1A9E5-AFE0-4132-A013-28D2700F2F56}" srcId="{831B5272-A756-4E9B-B240-F9F72A2C6B6B}" destId="{D2089444-5B56-496F-B909-B17473C94EAA}" srcOrd="0" destOrd="0" parTransId="{E7B53FA6-0AD2-4EF2-8271-A965548522FB}" sibTransId="{B722C3BC-A7AA-4C57-8788-3ED962FABD33}"/>
    <dgm:cxn modelId="{D41DE17E-E6DC-4557-833E-4004F8378488}" type="presParOf" srcId="{AAE8BCC6-8839-485E-8008-4FA749B106CB}" destId="{5B74BCB8-83B2-4BD7-AA9B-729478106C31}" srcOrd="0" destOrd="0" presId="urn:microsoft.com/office/officeart/2005/8/layout/architecture"/>
    <dgm:cxn modelId="{37D6759C-B508-4E16-8544-8A7BCC5FECA2}" type="presParOf" srcId="{5B74BCB8-83B2-4BD7-AA9B-729478106C31}" destId="{E66CFCB8-5EB3-433F-BCED-2A63002F8D87}" srcOrd="0" destOrd="0" presId="urn:microsoft.com/office/officeart/2005/8/layout/architecture"/>
    <dgm:cxn modelId="{F1370852-7AC5-4860-88FC-798263E0FA79}" type="presParOf" srcId="{5B74BCB8-83B2-4BD7-AA9B-729478106C31}" destId="{6ED8B2C4-C87E-4EF4-9E5A-7CF13528FCA5}" srcOrd="1" destOrd="0" presId="urn:microsoft.com/office/officeart/2005/8/layout/architecture"/>
    <dgm:cxn modelId="{17EDBCFF-A5CA-4EC4-BC7A-E7C85162DE49}" type="presParOf" srcId="{5B74BCB8-83B2-4BD7-AA9B-729478106C31}" destId="{B8580551-E385-47A8-AF95-95FE3B37A77F}" srcOrd="2" destOrd="0" presId="urn:microsoft.com/office/officeart/2005/8/layout/architecture"/>
    <dgm:cxn modelId="{894810C7-D984-475C-8E95-EC704A08F918}" type="presParOf" srcId="{B8580551-E385-47A8-AF95-95FE3B37A77F}" destId="{CEAEA4DF-E598-42A7-97A0-46DD7AFEAF5A}" srcOrd="0" destOrd="0" presId="urn:microsoft.com/office/officeart/2005/8/layout/architecture"/>
    <dgm:cxn modelId="{D6D34351-5AD2-4435-A01E-F08C16F0B7E3}" type="presParOf" srcId="{CEAEA4DF-E598-42A7-97A0-46DD7AFEAF5A}" destId="{F8B22789-5E77-4CEB-A6E7-0777ACADC2C3}" srcOrd="0" destOrd="0" presId="urn:microsoft.com/office/officeart/2005/8/layout/architecture"/>
    <dgm:cxn modelId="{5379D112-7150-4ADF-9C67-11D497B1FC0C}" type="presParOf" srcId="{CEAEA4DF-E598-42A7-97A0-46DD7AFEAF5A}" destId="{C6F1C9D7-05BB-43B8-A707-036B8E9E9115}" srcOrd="1" destOrd="0" presId="urn:microsoft.com/office/officeart/2005/8/layout/architecture"/>
    <dgm:cxn modelId="{C0C0CCB3-EB73-4EDA-96C7-8E91A7DEDCDA}" type="presParOf" srcId="{CEAEA4DF-E598-42A7-97A0-46DD7AFEAF5A}" destId="{E1C9A6FC-E647-4E7B-9891-DD44C8069CD6}" srcOrd="2" destOrd="0" presId="urn:microsoft.com/office/officeart/2005/8/layout/architecture"/>
    <dgm:cxn modelId="{EF8DD384-5A07-472C-B832-24480F8C3583}" type="presParOf" srcId="{E1C9A6FC-E647-4E7B-9891-DD44C8069CD6}" destId="{53A4AAFD-8A2C-4100-9B53-656038A725E1}" srcOrd="0" destOrd="0" presId="urn:microsoft.com/office/officeart/2005/8/layout/architecture"/>
    <dgm:cxn modelId="{01FB265C-0C88-48CB-BEA9-C1F98672B2E6}" type="presParOf" srcId="{53A4AAFD-8A2C-4100-9B53-656038A725E1}" destId="{5241233E-8B28-410B-B8B8-AE2781042491}" srcOrd="0" destOrd="0" presId="urn:microsoft.com/office/officeart/2005/8/layout/architecture"/>
    <dgm:cxn modelId="{6EF08243-6B73-474E-B5F6-1487AEFEA428}" type="presParOf" srcId="{53A4AAFD-8A2C-4100-9B53-656038A725E1}" destId="{207B205F-E275-4F97-A354-6684A69D146D}" srcOrd="1" destOrd="0" presId="urn:microsoft.com/office/officeart/2005/8/layout/architecture"/>
    <dgm:cxn modelId="{4C6ACD49-0730-4E5C-90F5-47DB8009C699}" type="presParOf" srcId="{E1C9A6FC-E647-4E7B-9891-DD44C8069CD6}" destId="{251B80A8-1650-4B24-90DE-62CAC85607C8}" srcOrd="1" destOrd="0" presId="urn:microsoft.com/office/officeart/2005/8/layout/architecture"/>
    <dgm:cxn modelId="{411A4D15-2D1A-44EB-AF09-0FB836BDD886}" type="presParOf" srcId="{E1C9A6FC-E647-4E7B-9891-DD44C8069CD6}" destId="{A9821D13-E397-4F4E-8CAD-17B193292235}" srcOrd="2" destOrd="0" presId="urn:microsoft.com/office/officeart/2005/8/layout/architecture"/>
    <dgm:cxn modelId="{9D9C81C0-49DD-4AFB-B5F6-1684661C06BE}" type="presParOf" srcId="{A9821D13-E397-4F4E-8CAD-17B193292235}" destId="{43B60B63-01AF-4CC6-925B-BA8550A25A1B}" srcOrd="0" destOrd="0" presId="urn:microsoft.com/office/officeart/2005/8/layout/architecture"/>
    <dgm:cxn modelId="{6D51AF49-EB97-40EB-A670-5E94100374B5}" type="presParOf" srcId="{A9821D13-E397-4F4E-8CAD-17B193292235}" destId="{CFA784BA-3640-45A9-BE9B-56E29E8C6C54}" srcOrd="1" destOrd="0" presId="urn:microsoft.com/office/officeart/2005/8/layout/architecture"/>
    <dgm:cxn modelId="{60508FAD-EE1D-48C5-98DF-DAC811953055}" type="presParOf" srcId="{B8580551-E385-47A8-AF95-95FE3B37A77F}" destId="{E416233A-A2FD-49DC-A90A-2B028ACD1655}" srcOrd="1" destOrd="0" presId="urn:microsoft.com/office/officeart/2005/8/layout/architecture"/>
    <dgm:cxn modelId="{FFF44A3A-8BD6-47F7-9CFA-703963C51CE6}" type="presParOf" srcId="{B8580551-E385-47A8-AF95-95FE3B37A77F}" destId="{1AAF496D-18B8-41B6-BEB5-A0077FEF780D}" srcOrd="2" destOrd="0" presId="urn:microsoft.com/office/officeart/2005/8/layout/architecture"/>
    <dgm:cxn modelId="{875F16A7-E457-44D2-90DD-9F9D8437869E}" type="presParOf" srcId="{1AAF496D-18B8-41B6-BEB5-A0077FEF780D}" destId="{F2DCCBBA-4A52-4BB6-A6CF-D50A9D46A947}" srcOrd="0" destOrd="0" presId="urn:microsoft.com/office/officeart/2005/8/layout/architecture"/>
    <dgm:cxn modelId="{0957C5DF-A746-4DC3-8B18-A50CC2683990}" type="presParOf" srcId="{1AAF496D-18B8-41B6-BEB5-A0077FEF780D}" destId="{EA64C189-F62E-465A-BDD8-0CF1A4361F7F}" srcOrd="1" destOrd="0" presId="urn:microsoft.com/office/officeart/2005/8/layout/architecture"/>
    <dgm:cxn modelId="{B953EF5B-6BD4-4548-95E4-97424AA5E0CD}" type="presParOf" srcId="{1AAF496D-18B8-41B6-BEB5-A0077FEF780D}" destId="{FD23E2B2-308D-4EAA-BA8E-F3AD9D5C1557}" srcOrd="2" destOrd="0" presId="urn:microsoft.com/office/officeart/2005/8/layout/architecture"/>
    <dgm:cxn modelId="{BD86E9B4-B339-42D2-AF08-CCEC06FC874C}" type="presParOf" srcId="{FD23E2B2-308D-4EAA-BA8E-F3AD9D5C1557}" destId="{192EE76F-91F3-41CB-A46A-3C54EABC7B96}" srcOrd="0" destOrd="0" presId="urn:microsoft.com/office/officeart/2005/8/layout/architecture"/>
    <dgm:cxn modelId="{B2D1FE25-20E0-4B09-82F7-47FDA3F507BE}" type="presParOf" srcId="{192EE76F-91F3-41CB-A46A-3C54EABC7B96}" destId="{20DC637F-542B-4822-8974-6B778B757EAF}" srcOrd="0" destOrd="0" presId="urn:microsoft.com/office/officeart/2005/8/layout/architecture"/>
    <dgm:cxn modelId="{47B484D5-9471-4D06-B0B4-838EB393D98E}" type="presParOf" srcId="{192EE76F-91F3-41CB-A46A-3C54EABC7B96}" destId="{7F845052-0DBC-4620-82E7-08398E5378E3}" srcOrd="1" destOrd="0" presId="urn:microsoft.com/office/officeart/2005/8/layout/architecture"/>
    <dgm:cxn modelId="{8CAE7B3E-0D94-4127-8E90-715D2529F490}" type="presParOf" srcId="{FD23E2B2-308D-4EAA-BA8E-F3AD9D5C1557}" destId="{C13A63CC-6E33-45D1-BB07-409457A525AA}" srcOrd="1" destOrd="0" presId="urn:microsoft.com/office/officeart/2005/8/layout/architecture"/>
    <dgm:cxn modelId="{BD4DEDFA-95C1-4363-81D7-1EEE6F607786}" type="presParOf" srcId="{FD23E2B2-308D-4EAA-BA8E-F3AD9D5C1557}" destId="{2712847C-8397-4CF2-B1A7-739EB2E20352}" srcOrd="2" destOrd="0" presId="urn:microsoft.com/office/officeart/2005/8/layout/architecture"/>
    <dgm:cxn modelId="{13B29AF9-1800-4BF3-9A81-20BE9E8F9CF9}" type="presParOf" srcId="{2712847C-8397-4CF2-B1A7-739EB2E20352}" destId="{5DD93F12-FF72-4C70-8DEF-FBA722E66FA7}" srcOrd="0" destOrd="0" presId="urn:microsoft.com/office/officeart/2005/8/layout/architecture"/>
    <dgm:cxn modelId="{79DED5A9-DD57-4069-8315-322ED1D58E5A}" type="presParOf" srcId="{2712847C-8397-4CF2-B1A7-739EB2E20352}" destId="{C2286C70-E993-47D1-B630-111D35D1548C}" srcOrd="1" destOrd="0" presId="urn:microsoft.com/office/officeart/2005/8/layout/architecture"/>
    <dgm:cxn modelId="{6855D8AB-AE26-47F6-8748-B476C4D0AFED}" type="presParOf" srcId="{B8580551-E385-47A8-AF95-95FE3B37A77F}" destId="{43A24229-EE9E-4EAA-ACFE-6F114B4062C7}" srcOrd="3" destOrd="0" presId="urn:microsoft.com/office/officeart/2005/8/layout/architecture"/>
    <dgm:cxn modelId="{1BBDB1AD-F5B2-4DD0-9D1E-109643AF6267}" type="presParOf" srcId="{B8580551-E385-47A8-AF95-95FE3B37A77F}" destId="{EC6727B1-42E8-4377-BC43-EA19C9992EBD}" srcOrd="4" destOrd="0" presId="urn:microsoft.com/office/officeart/2005/8/layout/architecture"/>
    <dgm:cxn modelId="{53EC8496-0BA0-43FF-86EC-C1CEE9C7354F}" type="presParOf" srcId="{EC6727B1-42E8-4377-BC43-EA19C9992EBD}" destId="{7E91EF64-5D77-470A-BCA7-CD1279B5126D}" srcOrd="0" destOrd="0" presId="urn:microsoft.com/office/officeart/2005/8/layout/architecture"/>
    <dgm:cxn modelId="{41305CFE-3718-495D-9CAB-BEC47FBFE339}" type="presParOf" srcId="{EC6727B1-42E8-4377-BC43-EA19C9992EBD}" destId="{98FE4CFE-EFB4-4824-97FA-AF1A758CAF65}" srcOrd="1" destOrd="0" presId="urn:microsoft.com/office/officeart/2005/8/layout/architecture"/>
    <dgm:cxn modelId="{E0D3E8E6-D3C3-4B35-9917-7AD14598AF36}" type="presParOf" srcId="{EC6727B1-42E8-4377-BC43-EA19C9992EBD}" destId="{89FA9A3C-B298-4B2D-95FB-EF8BF5DE1C98}" srcOrd="2" destOrd="0" presId="urn:microsoft.com/office/officeart/2005/8/layout/architecture"/>
    <dgm:cxn modelId="{019AF92D-93E7-4D90-8FD0-B36E1BDCC0A1}" type="presParOf" srcId="{89FA9A3C-B298-4B2D-95FB-EF8BF5DE1C98}" destId="{7DD5DC1E-D0E5-4FB9-9787-E3ED1F208055}" srcOrd="0" destOrd="0" presId="urn:microsoft.com/office/officeart/2005/8/layout/architecture"/>
    <dgm:cxn modelId="{3DEE5144-FA01-4C21-A2D2-2C65445AEF46}" type="presParOf" srcId="{7DD5DC1E-D0E5-4FB9-9787-E3ED1F208055}" destId="{49A2860A-5FA7-4F4A-BCE3-EBC50F7BD465}" srcOrd="0" destOrd="0" presId="urn:microsoft.com/office/officeart/2005/8/layout/architecture"/>
    <dgm:cxn modelId="{96745316-EC6B-4C59-94CB-478D36DDE7FC}" type="presParOf" srcId="{7DD5DC1E-D0E5-4FB9-9787-E3ED1F208055}" destId="{7BAC7774-F5D8-4008-B980-243D3357181F}" srcOrd="1" destOrd="0" presId="urn:microsoft.com/office/officeart/2005/8/layout/architecture"/>
    <dgm:cxn modelId="{855208DA-EA7E-4B72-99D8-1C3565654BA7}" type="presParOf" srcId="{89FA9A3C-B298-4B2D-95FB-EF8BF5DE1C98}" destId="{48A1DE9C-D6DF-4428-8C3C-FCDFD50952C3}" srcOrd="1" destOrd="0" presId="urn:microsoft.com/office/officeart/2005/8/layout/architecture"/>
    <dgm:cxn modelId="{BF92DD1B-82FD-4676-967C-BEC5FF60D8AA}" type="presParOf" srcId="{89FA9A3C-B298-4B2D-95FB-EF8BF5DE1C98}" destId="{69A1DD4F-BDB6-482C-ADDA-3929F049B68B}" srcOrd="2" destOrd="0" presId="urn:microsoft.com/office/officeart/2005/8/layout/architecture"/>
    <dgm:cxn modelId="{20794B29-46A9-4ECA-8A5B-887A340043F9}" type="presParOf" srcId="{69A1DD4F-BDB6-482C-ADDA-3929F049B68B}" destId="{874F0897-D63E-4AEF-87B3-9B76FA333E19}" srcOrd="0" destOrd="0" presId="urn:microsoft.com/office/officeart/2005/8/layout/architecture"/>
    <dgm:cxn modelId="{0CED8A06-2822-4741-AE69-66A797A22CDE}" type="presParOf" srcId="{69A1DD4F-BDB6-482C-ADDA-3929F049B68B}" destId="{20005157-AE33-4BE5-B61F-9C7B8D4EE46A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C65418-B0A8-495C-A638-498278F8198F}" type="doc">
      <dgm:prSet loTypeId="urn:microsoft.com/office/officeart/2005/8/layout/architecture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9CAB34-7631-4CE0-A83A-9F64FAFDF663}">
      <dgm:prSet phldrT="[Text]" custT="1"/>
      <dgm:spPr/>
      <dgm:t>
        <a:bodyPr/>
        <a:lstStyle/>
        <a:p>
          <a:r>
            <a:rPr lang="en-US" sz="3600" b="1" dirty="0">
              <a:solidFill>
                <a:srgbClr val="0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Blended Learning</a:t>
          </a:r>
          <a:endParaRPr lang="en-US" sz="3600" b="1" dirty="0">
            <a:solidFill>
              <a:srgbClr val="000032"/>
            </a:solidFill>
          </a:endParaRPr>
        </a:p>
      </dgm:t>
    </dgm:pt>
    <dgm:pt modelId="{8ECDDDAE-82C3-4694-AC1A-4A282A7E36B2}" type="parTrans" cxnId="{B9719B12-3B3E-45C8-A7E0-71052503E69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D90B2B43-0134-4765-8AF7-67F455F970E5}" type="sibTrans" cxnId="{B9719B12-3B3E-45C8-A7E0-71052503E69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48251D0F-5DA7-4E10-92D3-6A28FE2B825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>
              <a:solidFill>
                <a:srgbClr val="7030A0"/>
              </a:solidFill>
              <a:effectLst/>
            </a:rPr>
            <a:t>Resources</a:t>
          </a:r>
        </a:p>
      </dgm:t>
    </dgm:pt>
    <dgm:pt modelId="{B3F3AFE4-AD9F-476A-A2A9-EB4556C4EC35}" type="parTrans" cxnId="{E4D87AC9-D8A2-480A-BD72-A8BB6C5B5FED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C2E5B319-EFB8-47C5-8970-79674CB7646D}" type="sibTrans" cxnId="{E4D87AC9-D8A2-480A-BD72-A8BB6C5B5FED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99FBB37A-1AFC-4023-964E-02303C368C8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solidFill>
                <a:srgbClr val="7030A0"/>
              </a:solidFill>
              <a:effectLst/>
            </a:rPr>
            <a:t>Activities</a:t>
          </a:r>
        </a:p>
      </dgm:t>
    </dgm:pt>
    <dgm:pt modelId="{9EDB1597-8911-4998-930E-DCF0E3E475CB}" type="parTrans" cxnId="{2A8040B9-10C5-4308-8932-2E51974F9B5E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6C11388C-69FA-498F-8511-625C5788B430}" type="sibTrans" cxnId="{2A8040B9-10C5-4308-8932-2E51974F9B5E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349379E8-02B5-40DF-9F0D-00734811632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Reading/Viewing Learning resources</a:t>
          </a:r>
        </a:p>
      </dgm:t>
    </dgm:pt>
    <dgm:pt modelId="{B303274C-62A1-4D45-A215-E40F7033EB26}" type="parTrans" cxnId="{A97003B7-22F8-4C9D-96F5-96439F3AD3DD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DA613F03-2205-4D91-A721-75539C94B595}" type="sibTrans" cxnId="{A97003B7-22F8-4C9D-96F5-96439F3AD3DD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1F6DB67C-03EE-4CF6-904E-D28B1AF594E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Interactive Material</a:t>
          </a:r>
        </a:p>
      </dgm:t>
    </dgm:pt>
    <dgm:pt modelId="{F35EE429-E08B-4D09-AF6F-090028AFCE58}" type="parTrans" cxnId="{358DA4E7-466E-4872-AC3A-BC61F93348C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8239B781-C0E6-417C-AFE3-DAE63009C7A9}" type="sibTrans" cxnId="{358DA4E7-466E-4872-AC3A-BC61F93348C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A67683C5-8FEA-47FD-BB88-BFF14539BB01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b="0" dirty="0">
              <a:noFill/>
            </a:rPr>
            <a:t>Group interaction with the material</a:t>
          </a:r>
        </a:p>
      </dgm:t>
    </dgm:pt>
    <dgm:pt modelId="{12521949-E4B1-4E35-BCFF-A978EC98F759}" type="parTrans" cxnId="{334CF3B6-7460-4624-9A04-9F94C23650D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24267A51-9A4F-4696-8128-1C8C95C81125}" type="sibTrans" cxnId="{334CF3B6-7460-4624-9A04-9F94C23650D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B7E2EDCD-A6F6-417D-B4C9-7BF5DD0A6BC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b="0" dirty="0">
              <a:noFill/>
            </a:rPr>
            <a:t>Individualized learning</a:t>
          </a:r>
        </a:p>
      </dgm:t>
    </dgm:pt>
    <dgm:pt modelId="{E61EF3D6-3929-40C3-BB63-B086CAE2DFE0}" type="parTrans" cxnId="{32A9FFF2-93A7-4FAF-B2BB-C8C229379F82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1C2DE9FD-EFE4-404D-99A3-94B3F64567D0}" type="sibTrans" cxnId="{32A9FFF2-93A7-4FAF-B2BB-C8C229379F82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551F34C3-47A6-4918-9CD7-0823D669CA1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b="0" dirty="0">
              <a:noFill/>
            </a:rPr>
            <a:t>Group learning with the material</a:t>
          </a:r>
        </a:p>
      </dgm:t>
    </dgm:pt>
    <dgm:pt modelId="{F1315B5C-A611-4DEE-8B12-8AF8AC1D96A5}" type="parTrans" cxnId="{6C039CB3-2E92-46D1-AF60-148F693CA8A0}">
      <dgm:prSet/>
      <dgm:spPr/>
      <dgm:t>
        <a:bodyPr/>
        <a:lstStyle/>
        <a:p>
          <a:endParaRPr lang="en-US"/>
        </a:p>
      </dgm:t>
    </dgm:pt>
    <dgm:pt modelId="{673524D7-1899-400A-B3B2-4E14418A0794}" type="sibTrans" cxnId="{6C039CB3-2E92-46D1-AF60-148F693CA8A0}">
      <dgm:prSet/>
      <dgm:spPr/>
      <dgm:t>
        <a:bodyPr/>
        <a:lstStyle/>
        <a:p>
          <a:endParaRPr lang="en-US"/>
        </a:p>
      </dgm:t>
    </dgm:pt>
    <dgm:pt modelId="{61D6FD40-F2CE-48A4-89B6-4C6ACC7BEEC3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b="0" dirty="0">
              <a:noFill/>
            </a:rPr>
            <a:t>Individual Learner’s Active interaction</a:t>
          </a:r>
        </a:p>
      </dgm:t>
    </dgm:pt>
    <dgm:pt modelId="{740FB6A6-B715-4132-82B4-828D1F237EA1}" type="parTrans" cxnId="{D6D0B678-C770-4AFD-8BD4-1CCC86676333}">
      <dgm:prSet/>
      <dgm:spPr/>
      <dgm:t>
        <a:bodyPr/>
        <a:lstStyle/>
        <a:p>
          <a:endParaRPr lang="en-US"/>
        </a:p>
      </dgm:t>
    </dgm:pt>
    <dgm:pt modelId="{618F5409-2368-431D-9A5A-709B4170F14E}" type="sibTrans" cxnId="{D6D0B678-C770-4AFD-8BD4-1CCC86676333}">
      <dgm:prSet/>
      <dgm:spPr/>
      <dgm:t>
        <a:bodyPr/>
        <a:lstStyle/>
        <a:p>
          <a:endParaRPr lang="en-US"/>
        </a:p>
      </dgm:t>
    </dgm:pt>
    <dgm:pt modelId="{6D3028E8-6530-48D4-9617-84412D8ABEC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User-generated material</a:t>
          </a:r>
        </a:p>
        <a:p>
          <a:r>
            <a:rPr lang="en-US" sz="1800" b="1" dirty="0"/>
            <a:t>(User = Learner)</a:t>
          </a:r>
        </a:p>
      </dgm:t>
    </dgm:pt>
    <dgm:pt modelId="{3F14765C-4CA6-4DBE-91EC-B2BD183D6EEE}" type="parTrans" cxnId="{6C8F0214-557D-4FDD-BA6E-06D504492C78}">
      <dgm:prSet/>
      <dgm:spPr/>
      <dgm:t>
        <a:bodyPr/>
        <a:lstStyle/>
        <a:p>
          <a:endParaRPr lang="en-US"/>
        </a:p>
      </dgm:t>
    </dgm:pt>
    <dgm:pt modelId="{B58D99E5-C2CB-40E0-BD41-579DBBF23250}" type="sibTrans" cxnId="{6C8F0214-557D-4FDD-BA6E-06D504492C78}">
      <dgm:prSet/>
      <dgm:spPr/>
      <dgm:t>
        <a:bodyPr/>
        <a:lstStyle/>
        <a:p>
          <a:endParaRPr lang="en-US"/>
        </a:p>
      </dgm:t>
    </dgm:pt>
    <dgm:pt modelId="{44B78E0B-58A0-4CA4-8A91-66B92FB4D63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b="0" dirty="0">
              <a:noFill/>
            </a:rPr>
            <a:t>Collaborative Platforms for large groups</a:t>
          </a:r>
        </a:p>
      </dgm:t>
    </dgm:pt>
    <dgm:pt modelId="{B630713C-3EDE-46FA-92EF-0EA4B6026A60}" type="parTrans" cxnId="{A594A0AC-D763-4D9D-9E20-D429E0BD654F}">
      <dgm:prSet/>
      <dgm:spPr/>
      <dgm:t>
        <a:bodyPr/>
        <a:lstStyle/>
        <a:p>
          <a:endParaRPr lang="en-US"/>
        </a:p>
      </dgm:t>
    </dgm:pt>
    <dgm:pt modelId="{09DFF732-D567-445A-9673-B2D76E281188}" type="sibTrans" cxnId="{A594A0AC-D763-4D9D-9E20-D429E0BD654F}">
      <dgm:prSet/>
      <dgm:spPr/>
      <dgm:t>
        <a:bodyPr/>
        <a:lstStyle/>
        <a:p>
          <a:endParaRPr lang="en-US"/>
        </a:p>
      </dgm:t>
    </dgm:pt>
    <dgm:pt modelId="{9CA55D0B-DF69-44A1-B9A4-29C4DE1827A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b="0" dirty="0">
              <a:noFill/>
            </a:rPr>
            <a:t>Through Cooperative Learning Strategies</a:t>
          </a:r>
        </a:p>
      </dgm:t>
    </dgm:pt>
    <dgm:pt modelId="{BDE716E9-603E-48DB-B9D4-B562CB26BAFA}" type="parTrans" cxnId="{88583B8C-B832-4360-90B2-783693C880D1}">
      <dgm:prSet/>
      <dgm:spPr/>
      <dgm:t>
        <a:bodyPr/>
        <a:lstStyle/>
        <a:p>
          <a:endParaRPr lang="en-US"/>
        </a:p>
      </dgm:t>
    </dgm:pt>
    <dgm:pt modelId="{BDEC1C65-B977-4F97-A62F-EFCE1A57744C}" type="sibTrans" cxnId="{88583B8C-B832-4360-90B2-783693C880D1}">
      <dgm:prSet/>
      <dgm:spPr/>
      <dgm:t>
        <a:bodyPr/>
        <a:lstStyle/>
        <a:p>
          <a:endParaRPr lang="en-US"/>
        </a:p>
      </dgm:t>
    </dgm:pt>
    <dgm:pt modelId="{AAE8BCC6-8839-485E-8008-4FA749B106CB}" type="pres">
      <dgm:prSet presAssocID="{BBC65418-B0A8-495C-A638-498278F819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74BCB8-83B2-4BD7-AA9B-729478106C31}" type="pres">
      <dgm:prSet presAssocID="{179CAB34-7631-4CE0-A83A-9F64FAFDF663}" presName="vertOne" presStyleCnt="0"/>
      <dgm:spPr/>
    </dgm:pt>
    <dgm:pt modelId="{E66CFCB8-5EB3-433F-BCED-2A63002F8D87}" type="pres">
      <dgm:prSet presAssocID="{179CAB34-7631-4CE0-A83A-9F64FAFDF663}" presName="txOne" presStyleLbl="node0" presStyleIdx="0" presStyleCnt="1">
        <dgm:presLayoutVars>
          <dgm:chPref val="3"/>
        </dgm:presLayoutVars>
      </dgm:prSet>
      <dgm:spPr/>
    </dgm:pt>
    <dgm:pt modelId="{6ED8B2C4-C87E-4EF4-9E5A-7CF13528FCA5}" type="pres">
      <dgm:prSet presAssocID="{179CAB34-7631-4CE0-A83A-9F64FAFDF663}" presName="parTransOne" presStyleCnt="0"/>
      <dgm:spPr/>
    </dgm:pt>
    <dgm:pt modelId="{B8580551-E385-47A8-AF95-95FE3B37A77F}" type="pres">
      <dgm:prSet presAssocID="{179CAB34-7631-4CE0-A83A-9F64FAFDF663}" presName="horzOne" presStyleCnt="0"/>
      <dgm:spPr/>
    </dgm:pt>
    <dgm:pt modelId="{5E37F5AE-0949-4BD0-973B-9E58FA91C5A1}" type="pres">
      <dgm:prSet presAssocID="{48251D0F-5DA7-4E10-92D3-6A28FE2B825F}" presName="vertTwo" presStyleCnt="0"/>
      <dgm:spPr/>
    </dgm:pt>
    <dgm:pt modelId="{1399EA06-300E-4344-BA8B-89E1D5E5EDA7}" type="pres">
      <dgm:prSet presAssocID="{48251D0F-5DA7-4E10-92D3-6A28FE2B825F}" presName="txTwo" presStyleLbl="node2" presStyleIdx="0" presStyleCnt="2">
        <dgm:presLayoutVars>
          <dgm:chPref val="3"/>
        </dgm:presLayoutVars>
      </dgm:prSet>
      <dgm:spPr/>
    </dgm:pt>
    <dgm:pt modelId="{4059C6EB-8095-4BD6-9686-BEA65E7B8CC8}" type="pres">
      <dgm:prSet presAssocID="{48251D0F-5DA7-4E10-92D3-6A28FE2B825F}" presName="parTransTwo" presStyleCnt="0"/>
      <dgm:spPr/>
    </dgm:pt>
    <dgm:pt modelId="{0D6F9FCB-9074-4D55-A129-64CB2D773A4C}" type="pres">
      <dgm:prSet presAssocID="{48251D0F-5DA7-4E10-92D3-6A28FE2B825F}" presName="horzTwo" presStyleCnt="0"/>
      <dgm:spPr/>
    </dgm:pt>
    <dgm:pt modelId="{D4DCBDF9-09AF-446B-AA66-D1113788EA91}" type="pres">
      <dgm:prSet presAssocID="{349379E8-02B5-40DF-9F0D-00734811632E}" presName="vertThree" presStyleCnt="0"/>
      <dgm:spPr/>
    </dgm:pt>
    <dgm:pt modelId="{8774F284-F51F-45DA-90CA-93CC62FA22EC}" type="pres">
      <dgm:prSet presAssocID="{349379E8-02B5-40DF-9F0D-00734811632E}" presName="txThree" presStyleLbl="node3" presStyleIdx="0" presStyleCnt="3">
        <dgm:presLayoutVars>
          <dgm:chPref val="3"/>
        </dgm:presLayoutVars>
      </dgm:prSet>
      <dgm:spPr/>
    </dgm:pt>
    <dgm:pt modelId="{1C83EFA3-9508-43AC-8895-F7ACCA262BDB}" type="pres">
      <dgm:prSet presAssocID="{349379E8-02B5-40DF-9F0D-00734811632E}" presName="parTransThree" presStyleCnt="0"/>
      <dgm:spPr/>
    </dgm:pt>
    <dgm:pt modelId="{DB6B5A70-8C60-4D5C-9C37-E6A10C4A8B8B}" type="pres">
      <dgm:prSet presAssocID="{349379E8-02B5-40DF-9F0D-00734811632E}" presName="horzThree" presStyleCnt="0"/>
      <dgm:spPr/>
    </dgm:pt>
    <dgm:pt modelId="{606DC3C3-A0BA-40E5-A669-E4904548BCCE}" type="pres">
      <dgm:prSet presAssocID="{B7E2EDCD-A6F6-417D-B4C9-7BF5DD0A6BC8}" presName="vertFour" presStyleCnt="0">
        <dgm:presLayoutVars>
          <dgm:chPref val="3"/>
        </dgm:presLayoutVars>
      </dgm:prSet>
      <dgm:spPr/>
    </dgm:pt>
    <dgm:pt modelId="{FBA7AC46-D157-4E08-9C67-C52B0BD18184}" type="pres">
      <dgm:prSet presAssocID="{B7E2EDCD-A6F6-417D-B4C9-7BF5DD0A6BC8}" presName="txFour" presStyleLbl="node4" presStyleIdx="0" presStyleCnt="6">
        <dgm:presLayoutVars>
          <dgm:chPref val="3"/>
        </dgm:presLayoutVars>
      </dgm:prSet>
      <dgm:spPr/>
    </dgm:pt>
    <dgm:pt modelId="{D5859C74-E4B7-4A82-8C13-9A17058B64FF}" type="pres">
      <dgm:prSet presAssocID="{B7E2EDCD-A6F6-417D-B4C9-7BF5DD0A6BC8}" presName="horzFour" presStyleCnt="0"/>
      <dgm:spPr/>
    </dgm:pt>
    <dgm:pt modelId="{78E8AD71-C832-4272-89BD-D804954AA172}" type="pres">
      <dgm:prSet presAssocID="{1C2DE9FD-EFE4-404D-99A3-94B3F64567D0}" presName="sibSpaceFour" presStyleCnt="0"/>
      <dgm:spPr/>
    </dgm:pt>
    <dgm:pt modelId="{4E4800D4-342A-4B83-AEE1-B9137EE20DF4}" type="pres">
      <dgm:prSet presAssocID="{551F34C3-47A6-4918-9CD7-0823D669CA1A}" presName="vertFour" presStyleCnt="0">
        <dgm:presLayoutVars>
          <dgm:chPref val="3"/>
        </dgm:presLayoutVars>
      </dgm:prSet>
      <dgm:spPr/>
    </dgm:pt>
    <dgm:pt modelId="{D0D0CD3C-923D-4387-8855-0BAADB859443}" type="pres">
      <dgm:prSet presAssocID="{551F34C3-47A6-4918-9CD7-0823D669CA1A}" presName="txFour" presStyleLbl="node4" presStyleIdx="1" presStyleCnt="6">
        <dgm:presLayoutVars>
          <dgm:chPref val="3"/>
        </dgm:presLayoutVars>
      </dgm:prSet>
      <dgm:spPr/>
    </dgm:pt>
    <dgm:pt modelId="{32E2E56D-A488-442C-9C60-E0D6E0B2BB14}" type="pres">
      <dgm:prSet presAssocID="{551F34C3-47A6-4918-9CD7-0823D669CA1A}" presName="horzFour" presStyleCnt="0"/>
      <dgm:spPr/>
    </dgm:pt>
    <dgm:pt modelId="{5E8FAC7B-2F74-4F89-99B9-3DD77652EAD4}" type="pres">
      <dgm:prSet presAssocID="{DA613F03-2205-4D91-A721-75539C94B595}" presName="sibSpaceThree" presStyleCnt="0"/>
      <dgm:spPr/>
    </dgm:pt>
    <dgm:pt modelId="{77B3F99D-AA48-4CEA-BC6E-DAF12A69F8DB}" type="pres">
      <dgm:prSet presAssocID="{1F6DB67C-03EE-4CF6-904E-D28B1AF594EF}" presName="vertThree" presStyleCnt="0"/>
      <dgm:spPr/>
    </dgm:pt>
    <dgm:pt modelId="{7AC3C36C-6FF2-4353-A5D4-97ADBDAB1400}" type="pres">
      <dgm:prSet presAssocID="{1F6DB67C-03EE-4CF6-904E-D28B1AF594EF}" presName="txThree" presStyleLbl="node3" presStyleIdx="1" presStyleCnt="3">
        <dgm:presLayoutVars>
          <dgm:chPref val="3"/>
        </dgm:presLayoutVars>
      </dgm:prSet>
      <dgm:spPr/>
    </dgm:pt>
    <dgm:pt modelId="{D87DB9DB-B7F1-45C2-B792-BB9D4C88A384}" type="pres">
      <dgm:prSet presAssocID="{1F6DB67C-03EE-4CF6-904E-D28B1AF594EF}" presName="parTransThree" presStyleCnt="0"/>
      <dgm:spPr/>
    </dgm:pt>
    <dgm:pt modelId="{867F06EE-C700-494A-ACCB-565E311C1BE9}" type="pres">
      <dgm:prSet presAssocID="{1F6DB67C-03EE-4CF6-904E-D28B1AF594EF}" presName="horzThree" presStyleCnt="0"/>
      <dgm:spPr/>
    </dgm:pt>
    <dgm:pt modelId="{96B0911C-A781-46A9-A97C-91DB41D4086C}" type="pres">
      <dgm:prSet presAssocID="{61D6FD40-F2CE-48A4-89B6-4C6ACC7BEEC3}" presName="vertFour" presStyleCnt="0">
        <dgm:presLayoutVars>
          <dgm:chPref val="3"/>
        </dgm:presLayoutVars>
      </dgm:prSet>
      <dgm:spPr/>
    </dgm:pt>
    <dgm:pt modelId="{C7DB9784-B7AA-4CA2-96C1-545502744E65}" type="pres">
      <dgm:prSet presAssocID="{61D6FD40-F2CE-48A4-89B6-4C6ACC7BEEC3}" presName="txFour" presStyleLbl="node4" presStyleIdx="2" presStyleCnt="6">
        <dgm:presLayoutVars>
          <dgm:chPref val="3"/>
        </dgm:presLayoutVars>
      </dgm:prSet>
      <dgm:spPr/>
    </dgm:pt>
    <dgm:pt modelId="{35AC75E5-E934-4D8B-A461-3E0D91CD480B}" type="pres">
      <dgm:prSet presAssocID="{61D6FD40-F2CE-48A4-89B6-4C6ACC7BEEC3}" presName="horzFour" presStyleCnt="0"/>
      <dgm:spPr/>
    </dgm:pt>
    <dgm:pt modelId="{5CC18370-ED6E-4A71-AD72-A83CAADB7B0E}" type="pres">
      <dgm:prSet presAssocID="{618F5409-2368-431D-9A5A-709B4170F14E}" presName="sibSpaceFour" presStyleCnt="0"/>
      <dgm:spPr/>
    </dgm:pt>
    <dgm:pt modelId="{79D0AA17-8CF9-4812-8678-DDAE2C1C1D69}" type="pres">
      <dgm:prSet presAssocID="{A67683C5-8FEA-47FD-BB88-BFF14539BB01}" presName="vertFour" presStyleCnt="0">
        <dgm:presLayoutVars>
          <dgm:chPref val="3"/>
        </dgm:presLayoutVars>
      </dgm:prSet>
      <dgm:spPr/>
    </dgm:pt>
    <dgm:pt modelId="{12E04D98-AF0A-4D35-B7BF-398CA0BE6FBA}" type="pres">
      <dgm:prSet presAssocID="{A67683C5-8FEA-47FD-BB88-BFF14539BB01}" presName="txFour" presStyleLbl="node4" presStyleIdx="3" presStyleCnt="6">
        <dgm:presLayoutVars>
          <dgm:chPref val="3"/>
        </dgm:presLayoutVars>
      </dgm:prSet>
      <dgm:spPr/>
    </dgm:pt>
    <dgm:pt modelId="{F834256B-C7CC-4501-A80B-EF31549ED086}" type="pres">
      <dgm:prSet presAssocID="{A67683C5-8FEA-47FD-BB88-BFF14539BB01}" presName="horzFour" presStyleCnt="0"/>
      <dgm:spPr/>
    </dgm:pt>
    <dgm:pt modelId="{344FC507-F6D8-48A3-9F17-095D38091B06}" type="pres">
      <dgm:prSet presAssocID="{8239B781-C0E6-417C-AFE3-DAE63009C7A9}" presName="sibSpaceThree" presStyleCnt="0"/>
      <dgm:spPr/>
    </dgm:pt>
    <dgm:pt modelId="{ACAA7D9E-395B-4CD1-BAC1-D671F6DDCB51}" type="pres">
      <dgm:prSet presAssocID="{6D3028E8-6530-48D4-9617-84412D8ABEC2}" presName="vertThree" presStyleCnt="0"/>
      <dgm:spPr/>
    </dgm:pt>
    <dgm:pt modelId="{7AA2BA6F-015E-426C-A55E-6CB4DBC0ED82}" type="pres">
      <dgm:prSet presAssocID="{6D3028E8-6530-48D4-9617-84412D8ABEC2}" presName="txThree" presStyleLbl="node3" presStyleIdx="2" presStyleCnt="3">
        <dgm:presLayoutVars>
          <dgm:chPref val="3"/>
        </dgm:presLayoutVars>
      </dgm:prSet>
      <dgm:spPr/>
    </dgm:pt>
    <dgm:pt modelId="{DAC112A8-6584-433A-9056-5CCDED2CEC62}" type="pres">
      <dgm:prSet presAssocID="{6D3028E8-6530-48D4-9617-84412D8ABEC2}" presName="parTransThree" presStyleCnt="0"/>
      <dgm:spPr/>
    </dgm:pt>
    <dgm:pt modelId="{9F5F4AFF-1175-4386-813D-7972900F13C2}" type="pres">
      <dgm:prSet presAssocID="{6D3028E8-6530-48D4-9617-84412D8ABEC2}" presName="horzThree" presStyleCnt="0"/>
      <dgm:spPr/>
    </dgm:pt>
    <dgm:pt modelId="{EC386A67-A81A-4CAF-96C1-ACEB4F525B20}" type="pres">
      <dgm:prSet presAssocID="{44B78E0B-58A0-4CA4-8A91-66B92FB4D630}" presName="vertFour" presStyleCnt="0">
        <dgm:presLayoutVars>
          <dgm:chPref val="3"/>
        </dgm:presLayoutVars>
      </dgm:prSet>
      <dgm:spPr/>
    </dgm:pt>
    <dgm:pt modelId="{DC86C927-FBAA-4117-B7A6-36EEBE7F30D7}" type="pres">
      <dgm:prSet presAssocID="{44B78E0B-58A0-4CA4-8A91-66B92FB4D630}" presName="txFour" presStyleLbl="node4" presStyleIdx="4" presStyleCnt="6">
        <dgm:presLayoutVars>
          <dgm:chPref val="3"/>
        </dgm:presLayoutVars>
      </dgm:prSet>
      <dgm:spPr/>
    </dgm:pt>
    <dgm:pt modelId="{47BF3232-C8B8-41BF-B321-AD996DC1571F}" type="pres">
      <dgm:prSet presAssocID="{44B78E0B-58A0-4CA4-8A91-66B92FB4D630}" presName="horzFour" presStyleCnt="0"/>
      <dgm:spPr/>
    </dgm:pt>
    <dgm:pt modelId="{3FE6B4A6-9DE8-4368-AC5A-B9BFE164AB6D}" type="pres">
      <dgm:prSet presAssocID="{09DFF732-D567-445A-9673-B2D76E281188}" presName="sibSpaceFour" presStyleCnt="0"/>
      <dgm:spPr/>
    </dgm:pt>
    <dgm:pt modelId="{AE443319-18AD-4125-98F8-929753CD3460}" type="pres">
      <dgm:prSet presAssocID="{9CA55D0B-DF69-44A1-B9A4-29C4DE1827A8}" presName="vertFour" presStyleCnt="0">
        <dgm:presLayoutVars>
          <dgm:chPref val="3"/>
        </dgm:presLayoutVars>
      </dgm:prSet>
      <dgm:spPr/>
    </dgm:pt>
    <dgm:pt modelId="{F3D16CF7-906C-4C5A-8554-AE26D1879F35}" type="pres">
      <dgm:prSet presAssocID="{9CA55D0B-DF69-44A1-B9A4-29C4DE1827A8}" presName="txFour" presStyleLbl="node4" presStyleIdx="5" presStyleCnt="6">
        <dgm:presLayoutVars>
          <dgm:chPref val="3"/>
        </dgm:presLayoutVars>
      </dgm:prSet>
      <dgm:spPr/>
    </dgm:pt>
    <dgm:pt modelId="{D6E989FD-5CCA-4904-B462-34150996A7ED}" type="pres">
      <dgm:prSet presAssocID="{9CA55D0B-DF69-44A1-B9A4-29C4DE1827A8}" presName="horzFour" presStyleCnt="0"/>
      <dgm:spPr/>
    </dgm:pt>
    <dgm:pt modelId="{ABAF80B1-8CAE-4A12-98DC-2D4062829B51}" type="pres">
      <dgm:prSet presAssocID="{C2E5B319-EFB8-47C5-8970-79674CB7646D}" presName="sibSpaceTwo" presStyleCnt="0"/>
      <dgm:spPr/>
    </dgm:pt>
    <dgm:pt modelId="{ADAC0A34-CFA8-4E32-9290-B4FA9B7B231E}" type="pres">
      <dgm:prSet presAssocID="{99FBB37A-1AFC-4023-964E-02303C368C8C}" presName="vertTwo" presStyleCnt="0"/>
      <dgm:spPr/>
    </dgm:pt>
    <dgm:pt modelId="{36E5196B-B424-4FAF-BF3B-A6A48F8690FC}" type="pres">
      <dgm:prSet presAssocID="{99FBB37A-1AFC-4023-964E-02303C368C8C}" presName="txTwo" presStyleLbl="node2" presStyleIdx="1" presStyleCnt="2">
        <dgm:presLayoutVars>
          <dgm:chPref val="3"/>
        </dgm:presLayoutVars>
      </dgm:prSet>
      <dgm:spPr/>
    </dgm:pt>
    <dgm:pt modelId="{BBC3072B-B394-48C3-89B9-FD3EFE60CEC0}" type="pres">
      <dgm:prSet presAssocID="{99FBB37A-1AFC-4023-964E-02303C368C8C}" presName="horzTwo" presStyleCnt="0"/>
      <dgm:spPr/>
    </dgm:pt>
  </dgm:ptLst>
  <dgm:cxnLst>
    <dgm:cxn modelId="{A4F53D00-E2B5-47AB-8F1F-533252A29B8C}" type="presOf" srcId="{1F6DB67C-03EE-4CF6-904E-D28B1AF594EF}" destId="{7AC3C36C-6FF2-4353-A5D4-97ADBDAB1400}" srcOrd="0" destOrd="0" presId="urn:microsoft.com/office/officeart/2005/8/layout/architecture"/>
    <dgm:cxn modelId="{B9719B12-3B3E-45C8-A7E0-71052503E69C}" srcId="{BBC65418-B0A8-495C-A638-498278F8198F}" destId="{179CAB34-7631-4CE0-A83A-9F64FAFDF663}" srcOrd="0" destOrd="0" parTransId="{8ECDDDAE-82C3-4694-AC1A-4A282A7E36B2}" sibTransId="{D90B2B43-0134-4765-8AF7-67F455F970E5}"/>
    <dgm:cxn modelId="{6C8F0214-557D-4FDD-BA6E-06D504492C78}" srcId="{48251D0F-5DA7-4E10-92D3-6A28FE2B825F}" destId="{6D3028E8-6530-48D4-9617-84412D8ABEC2}" srcOrd="2" destOrd="0" parTransId="{3F14765C-4CA6-4DBE-91EC-B2BD183D6EEE}" sibTransId="{B58D99E5-C2CB-40E0-BD41-579DBBF23250}"/>
    <dgm:cxn modelId="{6C48C619-45AA-428D-881E-B8A263C59675}" type="presOf" srcId="{48251D0F-5DA7-4E10-92D3-6A28FE2B825F}" destId="{1399EA06-300E-4344-BA8B-89E1D5E5EDA7}" srcOrd="0" destOrd="0" presId="urn:microsoft.com/office/officeart/2005/8/layout/architecture"/>
    <dgm:cxn modelId="{AA0A4221-3602-46BE-BA04-8471ECA4A2C6}" type="presOf" srcId="{61D6FD40-F2CE-48A4-89B6-4C6ACC7BEEC3}" destId="{C7DB9784-B7AA-4CA2-96C1-545502744E65}" srcOrd="0" destOrd="0" presId="urn:microsoft.com/office/officeart/2005/8/layout/architecture"/>
    <dgm:cxn modelId="{D9453E5D-502F-4B76-AC6F-B28617D573DF}" type="presOf" srcId="{BBC65418-B0A8-495C-A638-498278F8198F}" destId="{AAE8BCC6-8839-485E-8008-4FA749B106CB}" srcOrd="0" destOrd="0" presId="urn:microsoft.com/office/officeart/2005/8/layout/architecture"/>
    <dgm:cxn modelId="{EDB9B769-8731-499E-BFCB-8338B131869B}" type="presOf" srcId="{349379E8-02B5-40DF-9F0D-00734811632E}" destId="{8774F284-F51F-45DA-90CA-93CC62FA22EC}" srcOrd="0" destOrd="0" presId="urn:microsoft.com/office/officeart/2005/8/layout/architecture"/>
    <dgm:cxn modelId="{24F2F372-2A96-4741-BA79-453695E258ED}" type="presOf" srcId="{B7E2EDCD-A6F6-417D-B4C9-7BF5DD0A6BC8}" destId="{FBA7AC46-D157-4E08-9C67-C52B0BD18184}" srcOrd="0" destOrd="0" presId="urn:microsoft.com/office/officeart/2005/8/layout/architecture"/>
    <dgm:cxn modelId="{D6D0B678-C770-4AFD-8BD4-1CCC86676333}" srcId="{1F6DB67C-03EE-4CF6-904E-D28B1AF594EF}" destId="{61D6FD40-F2CE-48A4-89B6-4C6ACC7BEEC3}" srcOrd="0" destOrd="0" parTransId="{740FB6A6-B715-4132-82B4-828D1F237EA1}" sibTransId="{618F5409-2368-431D-9A5A-709B4170F14E}"/>
    <dgm:cxn modelId="{1FC81987-5E0D-4FD9-827B-0441A538454F}" type="presOf" srcId="{6D3028E8-6530-48D4-9617-84412D8ABEC2}" destId="{7AA2BA6F-015E-426C-A55E-6CB4DBC0ED82}" srcOrd="0" destOrd="0" presId="urn:microsoft.com/office/officeart/2005/8/layout/architecture"/>
    <dgm:cxn modelId="{05EB8B87-6AB2-4CF6-A49D-4FFF09B47D76}" type="presOf" srcId="{9CA55D0B-DF69-44A1-B9A4-29C4DE1827A8}" destId="{F3D16CF7-906C-4C5A-8554-AE26D1879F35}" srcOrd="0" destOrd="0" presId="urn:microsoft.com/office/officeart/2005/8/layout/architecture"/>
    <dgm:cxn modelId="{88583B8C-B832-4360-90B2-783693C880D1}" srcId="{6D3028E8-6530-48D4-9617-84412D8ABEC2}" destId="{9CA55D0B-DF69-44A1-B9A4-29C4DE1827A8}" srcOrd="1" destOrd="0" parTransId="{BDE716E9-603E-48DB-B9D4-B562CB26BAFA}" sibTransId="{BDEC1C65-B977-4F97-A62F-EFCE1A57744C}"/>
    <dgm:cxn modelId="{C05C2290-2B14-4BE7-94EA-5CE2100AC866}" type="presOf" srcId="{44B78E0B-58A0-4CA4-8A91-66B92FB4D630}" destId="{DC86C927-FBAA-4117-B7A6-36EEBE7F30D7}" srcOrd="0" destOrd="0" presId="urn:microsoft.com/office/officeart/2005/8/layout/architecture"/>
    <dgm:cxn modelId="{941C12A6-A41B-46FA-8A44-C885CF231333}" type="presOf" srcId="{551F34C3-47A6-4918-9CD7-0823D669CA1A}" destId="{D0D0CD3C-923D-4387-8855-0BAADB859443}" srcOrd="0" destOrd="0" presId="urn:microsoft.com/office/officeart/2005/8/layout/architecture"/>
    <dgm:cxn modelId="{D2465DA6-626F-45B8-9641-5721C9B4BB21}" type="presOf" srcId="{179CAB34-7631-4CE0-A83A-9F64FAFDF663}" destId="{E66CFCB8-5EB3-433F-BCED-2A63002F8D87}" srcOrd="0" destOrd="0" presId="urn:microsoft.com/office/officeart/2005/8/layout/architecture"/>
    <dgm:cxn modelId="{A594A0AC-D763-4D9D-9E20-D429E0BD654F}" srcId="{6D3028E8-6530-48D4-9617-84412D8ABEC2}" destId="{44B78E0B-58A0-4CA4-8A91-66B92FB4D630}" srcOrd="0" destOrd="0" parTransId="{B630713C-3EDE-46FA-92EF-0EA4B6026A60}" sibTransId="{09DFF732-D567-445A-9673-B2D76E281188}"/>
    <dgm:cxn modelId="{6C039CB3-2E92-46D1-AF60-148F693CA8A0}" srcId="{349379E8-02B5-40DF-9F0D-00734811632E}" destId="{551F34C3-47A6-4918-9CD7-0823D669CA1A}" srcOrd="1" destOrd="0" parTransId="{F1315B5C-A611-4DEE-8B12-8AF8AC1D96A5}" sibTransId="{673524D7-1899-400A-B3B2-4E14418A0794}"/>
    <dgm:cxn modelId="{334CF3B6-7460-4624-9A04-9F94C23650DC}" srcId="{1F6DB67C-03EE-4CF6-904E-D28B1AF594EF}" destId="{A67683C5-8FEA-47FD-BB88-BFF14539BB01}" srcOrd="1" destOrd="0" parTransId="{12521949-E4B1-4E35-BCFF-A978EC98F759}" sibTransId="{24267A51-9A4F-4696-8128-1C8C95C81125}"/>
    <dgm:cxn modelId="{A97003B7-22F8-4C9D-96F5-96439F3AD3DD}" srcId="{48251D0F-5DA7-4E10-92D3-6A28FE2B825F}" destId="{349379E8-02B5-40DF-9F0D-00734811632E}" srcOrd="0" destOrd="0" parTransId="{B303274C-62A1-4D45-A215-E40F7033EB26}" sibTransId="{DA613F03-2205-4D91-A721-75539C94B595}"/>
    <dgm:cxn modelId="{2A8040B9-10C5-4308-8932-2E51974F9B5E}" srcId="{179CAB34-7631-4CE0-A83A-9F64FAFDF663}" destId="{99FBB37A-1AFC-4023-964E-02303C368C8C}" srcOrd="1" destOrd="0" parTransId="{9EDB1597-8911-4998-930E-DCF0E3E475CB}" sibTransId="{6C11388C-69FA-498F-8511-625C5788B430}"/>
    <dgm:cxn modelId="{06351DC7-ACB8-469B-9E70-8A95E42FB70B}" type="presOf" srcId="{99FBB37A-1AFC-4023-964E-02303C368C8C}" destId="{36E5196B-B424-4FAF-BF3B-A6A48F8690FC}" srcOrd="0" destOrd="0" presId="urn:microsoft.com/office/officeart/2005/8/layout/architecture"/>
    <dgm:cxn modelId="{E4D87AC9-D8A2-480A-BD72-A8BB6C5B5FED}" srcId="{179CAB34-7631-4CE0-A83A-9F64FAFDF663}" destId="{48251D0F-5DA7-4E10-92D3-6A28FE2B825F}" srcOrd="0" destOrd="0" parTransId="{B3F3AFE4-AD9F-476A-A2A9-EB4556C4EC35}" sibTransId="{C2E5B319-EFB8-47C5-8970-79674CB7646D}"/>
    <dgm:cxn modelId="{503D08D9-8471-4D4B-8956-8C755A12EBEB}" type="presOf" srcId="{A67683C5-8FEA-47FD-BB88-BFF14539BB01}" destId="{12E04D98-AF0A-4D35-B7BF-398CA0BE6FBA}" srcOrd="0" destOrd="0" presId="urn:microsoft.com/office/officeart/2005/8/layout/architecture"/>
    <dgm:cxn modelId="{358DA4E7-466E-4872-AC3A-BC61F93348CC}" srcId="{48251D0F-5DA7-4E10-92D3-6A28FE2B825F}" destId="{1F6DB67C-03EE-4CF6-904E-D28B1AF594EF}" srcOrd="1" destOrd="0" parTransId="{F35EE429-E08B-4D09-AF6F-090028AFCE58}" sibTransId="{8239B781-C0E6-417C-AFE3-DAE63009C7A9}"/>
    <dgm:cxn modelId="{32A9FFF2-93A7-4FAF-B2BB-C8C229379F82}" srcId="{349379E8-02B5-40DF-9F0D-00734811632E}" destId="{B7E2EDCD-A6F6-417D-B4C9-7BF5DD0A6BC8}" srcOrd="0" destOrd="0" parTransId="{E61EF3D6-3929-40C3-BB63-B086CAE2DFE0}" sibTransId="{1C2DE9FD-EFE4-404D-99A3-94B3F64567D0}"/>
    <dgm:cxn modelId="{D41DE17E-E6DC-4557-833E-4004F8378488}" type="presParOf" srcId="{AAE8BCC6-8839-485E-8008-4FA749B106CB}" destId="{5B74BCB8-83B2-4BD7-AA9B-729478106C31}" srcOrd="0" destOrd="0" presId="urn:microsoft.com/office/officeart/2005/8/layout/architecture"/>
    <dgm:cxn modelId="{37D6759C-B508-4E16-8544-8A7BCC5FECA2}" type="presParOf" srcId="{5B74BCB8-83B2-4BD7-AA9B-729478106C31}" destId="{E66CFCB8-5EB3-433F-BCED-2A63002F8D87}" srcOrd="0" destOrd="0" presId="urn:microsoft.com/office/officeart/2005/8/layout/architecture"/>
    <dgm:cxn modelId="{F1370852-7AC5-4860-88FC-798263E0FA79}" type="presParOf" srcId="{5B74BCB8-83B2-4BD7-AA9B-729478106C31}" destId="{6ED8B2C4-C87E-4EF4-9E5A-7CF13528FCA5}" srcOrd="1" destOrd="0" presId="urn:microsoft.com/office/officeart/2005/8/layout/architecture"/>
    <dgm:cxn modelId="{17EDBCFF-A5CA-4EC4-BC7A-E7C85162DE49}" type="presParOf" srcId="{5B74BCB8-83B2-4BD7-AA9B-729478106C31}" destId="{B8580551-E385-47A8-AF95-95FE3B37A77F}" srcOrd="2" destOrd="0" presId="urn:microsoft.com/office/officeart/2005/8/layout/architecture"/>
    <dgm:cxn modelId="{40869297-375D-4808-81DF-FCB581E16C22}" type="presParOf" srcId="{B8580551-E385-47A8-AF95-95FE3B37A77F}" destId="{5E37F5AE-0949-4BD0-973B-9E58FA91C5A1}" srcOrd="0" destOrd="0" presId="urn:microsoft.com/office/officeart/2005/8/layout/architecture"/>
    <dgm:cxn modelId="{94BE9479-61A4-426E-870A-21F9E9E459AB}" type="presParOf" srcId="{5E37F5AE-0949-4BD0-973B-9E58FA91C5A1}" destId="{1399EA06-300E-4344-BA8B-89E1D5E5EDA7}" srcOrd="0" destOrd="0" presId="urn:microsoft.com/office/officeart/2005/8/layout/architecture"/>
    <dgm:cxn modelId="{C5699308-AAB4-4D11-9CFF-88557534C089}" type="presParOf" srcId="{5E37F5AE-0949-4BD0-973B-9E58FA91C5A1}" destId="{4059C6EB-8095-4BD6-9686-BEA65E7B8CC8}" srcOrd="1" destOrd="0" presId="urn:microsoft.com/office/officeart/2005/8/layout/architecture"/>
    <dgm:cxn modelId="{5364A959-1ACE-4A3A-A43A-73FB1F3B3F0D}" type="presParOf" srcId="{5E37F5AE-0949-4BD0-973B-9E58FA91C5A1}" destId="{0D6F9FCB-9074-4D55-A129-64CB2D773A4C}" srcOrd="2" destOrd="0" presId="urn:microsoft.com/office/officeart/2005/8/layout/architecture"/>
    <dgm:cxn modelId="{9CBFA6FF-2DE3-46F3-ACF7-0080EBE24815}" type="presParOf" srcId="{0D6F9FCB-9074-4D55-A129-64CB2D773A4C}" destId="{D4DCBDF9-09AF-446B-AA66-D1113788EA91}" srcOrd="0" destOrd="0" presId="urn:microsoft.com/office/officeart/2005/8/layout/architecture"/>
    <dgm:cxn modelId="{311AAC87-A7ED-49A1-805B-889A25701B4A}" type="presParOf" srcId="{D4DCBDF9-09AF-446B-AA66-D1113788EA91}" destId="{8774F284-F51F-45DA-90CA-93CC62FA22EC}" srcOrd="0" destOrd="0" presId="urn:microsoft.com/office/officeart/2005/8/layout/architecture"/>
    <dgm:cxn modelId="{444BD45A-7D37-4A4D-9EE6-E9FE824819A2}" type="presParOf" srcId="{D4DCBDF9-09AF-446B-AA66-D1113788EA91}" destId="{1C83EFA3-9508-43AC-8895-F7ACCA262BDB}" srcOrd="1" destOrd="0" presId="urn:microsoft.com/office/officeart/2005/8/layout/architecture"/>
    <dgm:cxn modelId="{78E57F67-482E-4E32-9ACB-4CD46BB3D5F8}" type="presParOf" srcId="{D4DCBDF9-09AF-446B-AA66-D1113788EA91}" destId="{DB6B5A70-8C60-4D5C-9C37-E6A10C4A8B8B}" srcOrd="2" destOrd="0" presId="urn:microsoft.com/office/officeart/2005/8/layout/architecture"/>
    <dgm:cxn modelId="{4A8C0155-44C0-40D5-BA5E-0383A04A671B}" type="presParOf" srcId="{DB6B5A70-8C60-4D5C-9C37-E6A10C4A8B8B}" destId="{606DC3C3-A0BA-40E5-A669-E4904548BCCE}" srcOrd="0" destOrd="0" presId="urn:microsoft.com/office/officeart/2005/8/layout/architecture"/>
    <dgm:cxn modelId="{FE9C3AE9-D458-46D2-BDBE-3FAEF674F5F7}" type="presParOf" srcId="{606DC3C3-A0BA-40E5-A669-E4904548BCCE}" destId="{FBA7AC46-D157-4E08-9C67-C52B0BD18184}" srcOrd="0" destOrd="0" presId="urn:microsoft.com/office/officeart/2005/8/layout/architecture"/>
    <dgm:cxn modelId="{0B4B5F79-4A00-4412-A32E-47A7DC4FF883}" type="presParOf" srcId="{606DC3C3-A0BA-40E5-A669-E4904548BCCE}" destId="{D5859C74-E4B7-4A82-8C13-9A17058B64FF}" srcOrd="1" destOrd="0" presId="urn:microsoft.com/office/officeart/2005/8/layout/architecture"/>
    <dgm:cxn modelId="{3DE5ED9D-FA87-4565-8C99-16E1869A9139}" type="presParOf" srcId="{DB6B5A70-8C60-4D5C-9C37-E6A10C4A8B8B}" destId="{78E8AD71-C832-4272-89BD-D804954AA172}" srcOrd="1" destOrd="0" presId="urn:microsoft.com/office/officeart/2005/8/layout/architecture"/>
    <dgm:cxn modelId="{5D9CEC4B-0344-45F1-AE49-CA52422FC2F1}" type="presParOf" srcId="{DB6B5A70-8C60-4D5C-9C37-E6A10C4A8B8B}" destId="{4E4800D4-342A-4B83-AEE1-B9137EE20DF4}" srcOrd="2" destOrd="0" presId="urn:microsoft.com/office/officeart/2005/8/layout/architecture"/>
    <dgm:cxn modelId="{83A60C34-7824-4546-BA1D-7BBCEC37B56F}" type="presParOf" srcId="{4E4800D4-342A-4B83-AEE1-B9137EE20DF4}" destId="{D0D0CD3C-923D-4387-8855-0BAADB859443}" srcOrd="0" destOrd="0" presId="urn:microsoft.com/office/officeart/2005/8/layout/architecture"/>
    <dgm:cxn modelId="{89591EEC-A886-47FC-B346-3EFD3FE218BE}" type="presParOf" srcId="{4E4800D4-342A-4B83-AEE1-B9137EE20DF4}" destId="{32E2E56D-A488-442C-9C60-E0D6E0B2BB14}" srcOrd="1" destOrd="0" presId="urn:microsoft.com/office/officeart/2005/8/layout/architecture"/>
    <dgm:cxn modelId="{ACA5E833-EFD7-4E62-8F8C-445C786C14A5}" type="presParOf" srcId="{0D6F9FCB-9074-4D55-A129-64CB2D773A4C}" destId="{5E8FAC7B-2F74-4F89-99B9-3DD77652EAD4}" srcOrd="1" destOrd="0" presId="urn:microsoft.com/office/officeart/2005/8/layout/architecture"/>
    <dgm:cxn modelId="{06B0E342-D5C5-4644-9B77-2759BF26B252}" type="presParOf" srcId="{0D6F9FCB-9074-4D55-A129-64CB2D773A4C}" destId="{77B3F99D-AA48-4CEA-BC6E-DAF12A69F8DB}" srcOrd="2" destOrd="0" presId="urn:microsoft.com/office/officeart/2005/8/layout/architecture"/>
    <dgm:cxn modelId="{C4EE5C23-89EF-422E-BD11-7933ED8E6655}" type="presParOf" srcId="{77B3F99D-AA48-4CEA-BC6E-DAF12A69F8DB}" destId="{7AC3C36C-6FF2-4353-A5D4-97ADBDAB1400}" srcOrd="0" destOrd="0" presId="urn:microsoft.com/office/officeart/2005/8/layout/architecture"/>
    <dgm:cxn modelId="{F41686A4-3101-4063-9A1C-2078BC03FF65}" type="presParOf" srcId="{77B3F99D-AA48-4CEA-BC6E-DAF12A69F8DB}" destId="{D87DB9DB-B7F1-45C2-B792-BB9D4C88A384}" srcOrd="1" destOrd="0" presId="urn:microsoft.com/office/officeart/2005/8/layout/architecture"/>
    <dgm:cxn modelId="{1D443D3C-4115-4614-8564-A0E99764FE2B}" type="presParOf" srcId="{77B3F99D-AA48-4CEA-BC6E-DAF12A69F8DB}" destId="{867F06EE-C700-494A-ACCB-565E311C1BE9}" srcOrd="2" destOrd="0" presId="urn:microsoft.com/office/officeart/2005/8/layout/architecture"/>
    <dgm:cxn modelId="{F11003F3-8519-4816-B35B-AD0448AC651F}" type="presParOf" srcId="{867F06EE-C700-494A-ACCB-565E311C1BE9}" destId="{96B0911C-A781-46A9-A97C-91DB41D4086C}" srcOrd="0" destOrd="0" presId="urn:microsoft.com/office/officeart/2005/8/layout/architecture"/>
    <dgm:cxn modelId="{7D1E188C-9653-4541-99D9-673C87664E56}" type="presParOf" srcId="{96B0911C-A781-46A9-A97C-91DB41D4086C}" destId="{C7DB9784-B7AA-4CA2-96C1-545502744E65}" srcOrd="0" destOrd="0" presId="urn:microsoft.com/office/officeart/2005/8/layout/architecture"/>
    <dgm:cxn modelId="{30729E9F-FB24-4E7C-85F6-5552839BE6FF}" type="presParOf" srcId="{96B0911C-A781-46A9-A97C-91DB41D4086C}" destId="{35AC75E5-E934-4D8B-A461-3E0D91CD480B}" srcOrd="1" destOrd="0" presId="urn:microsoft.com/office/officeart/2005/8/layout/architecture"/>
    <dgm:cxn modelId="{75E5DAF3-21A4-478D-8E88-940F3444218E}" type="presParOf" srcId="{867F06EE-C700-494A-ACCB-565E311C1BE9}" destId="{5CC18370-ED6E-4A71-AD72-A83CAADB7B0E}" srcOrd="1" destOrd="0" presId="urn:microsoft.com/office/officeart/2005/8/layout/architecture"/>
    <dgm:cxn modelId="{072A4D69-3E9B-44B5-A59F-14D4449C6B9F}" type="presParOf" srcId="{867F06EE-C700-494A-ACCB-565E311C1BE9}" destId="{79D0AA17-8CF9-4812-8678-DDAE2C1C1D69}" srcOrd="2" destOrd="0" presId="urn:microsoft.com/office/officeart/2005/8/layout/architecture"/>
    <dgm:cxn modelId="{004B9303-493D-412F-80E1-579937E6E9B2}" type="presParOf" srcId="{79D0AA17-8CF9-4812-8678-DDAE2C1C1D69}" destId="{12E04D98-AF0A-4D35-B7BF-398CA0BE6FBA}" srcOrd="0" destOrd="0" presId="urn:microsoft.com/office/officeart/2005/8/layout/architecture"/>
    <dgm:cxn modelId="{19DCF174-07D2-4AB2-86AD-D9FDB19117DB}" type="presParOf" srcId="{79D0AA17-8CF9-4812-8678-DDAE2C1C1D69}" destId="{F834256B-C7CC-4501-A80B-EF31549ED086}" srcOrd="1" destOrd="0" presId="urn:microsoft.com/office/officeart/2005/8/layout/architecture"/>
    <dgm:cxn modelId="{DC7546EF-6C38-4B51-A67C-F4C0A9BC5258}" type="presParOf" srcId="{0D6F9FCB-9074-4D55-A129-64CB2D773A4C}" destId="{344FC507-F6D8-48A3-9F17-095D38091B06}" srcOrd="3" destOrd="0" presId="urn:microsoft.com/office/officeart/2005/8/layout/architecture"/>
    <dgm:cxn modelId="{5D149345-F8B8-42D6-984B-27F78CAFFF3C}" type="presParOf" srcId="{0D6F9FCB-9074-4D55-A129-64CB2D773A4C}" destId="{ACAA7D9E-395B-4CD1-BAC1-D671F6DDCB51}" srcOrd="4" destOrd="0" presId="urn:microsoft.com/office/officeart/2005/8/layout/architecture"/>
    <dgm:cxn modelId="{B306A93F-7925-48E3-9E36-981837D5B1DF}" type="presParOf" srcId="{ACAA7D9E-395B-4CD1-BAC1-D671F6DDCB51}" destId="{7AA2BA6F-015E-426C-A55E-6CB4DBC0ED82}" srcOrd="0" destOrd="0" presId="urn:microsoft.com/office/officeart/2005/8/layout/architecture"/>
    <dgm:cxn modelId="{FD86C9A5-D741-4057-9888-C93C3BC88584}" type="presParOf" srcId="{ACAA7D9E-395B-4CD1-BAC1-D671F6DDCB51}" destId="{DAC112A8-6584-433A-9056-5CCDED2CEC62}" srcOrd="1" destOrd="0" presId="urn:microsoft.com/office/officeart/2005/8/layout/architecture"/>
    <dgm:cxn modelId="{EB4BFA8B-3073-487D-A840-29999EBE3C82}" type="presParOf" srcId="{ACAA7D9E-395B-4CD1-BAC1-D671F6DDCB51}" destId="{9F5F4AFF-1175-4386-813D-7972900F13C2}" srcOrd="2" destOrd="0" presId="urn:microsoft.com/office/officeart/2005/8/layout/architecture"/>
    <dgm:cxn modelId="{043E78ED-ADAC-4716-B5A6-8B042449EA91}" type="presParOf" srcId="{9F5F4AFF-1175-4386-813D-7972900F13C2}" destId="{EC386A67-A81A-4CAF-96C1-ACEB4F525B20}" srcOrd="0" destOrd="0" presId="urn:microsoft.com/office/officeart/2005/8/layout/architecture"/>
    <dgm:cxn modelId="{A621AF01-6B5E-4B11-9538-7870D2F56C1A}" type="presParOf" srcId="{EC386A67-A81A-4CAF-96C1-ACEB4F525B20}" destId="{DC86C927-FBAA-4117-B7A6-36EEBE7F30D7}" srcOrd="0" destOrd="0" presId="urn:microsoft.com/office/officeart/2005/8/layout/architecture"/>
    <dgm:cxn modelId="{9E040BC4-FB99-4D6C-9DAA-0F14BA189349}" type="presParOf" srcId="{EC386A67-A81A-4CAF-96C1-ACEB4F525B20}" destId="{47BF3232-C8B8-41BF-B321-AD996DC1571F}" srcOrd="1" destOrd="0" presId="urn:microsoft.com/office/officeart/2005/8/layout/architecture"/>
    <dgm:cxn modelId="{9A5F4A97-A699-4999-9A16-00CD94E594F3}" type="presParOf" srcId="{9F5F4AFF-1175-4386-813D-7972900F13C2}" destId="{3FE6B4A6-9DE8-4368-AC5A-B9BFE164AB6D}" srcOrd="1" destOrd="0" presId="urn:microsoft.com/office/officeart/2005/8/layout/architecture"/>
    <dgm:cxn modelId="{36BFFC2E-6772-4281-B6E6-C6488E24F93C}" type="presParOf" srcId="{9F5F4AFF-1175-4386-813D-7972900F13C2}" destId="{AE443319-18AD-4125-98F8-929753CD3460}" srcOrd="2" destOrd="0" presId="urn:microsoft.com/office/officeart/2005/8/layout/architecture"/>
    <dgm:cxn modelId="{1BB57BDD-2FD6-4058-A9C5-3D1040FB8D19}" type="presParOf" srcId="{AE443319-18AD-4125-98F8-929753CD3460}" destId="{F3D16CF7-906C-4C5A-8554-AE26D1879F35}" srcOrd="0" destOrd="0" presId="urn:microsoft.com/office/officeart/2005/8/layout/architecture"/>
    <dgm:cxn modelId="{F9BC27C1-477D-4A0D-9763-E98468F3FF54}" type="presParOf" srcId="{AE443319-18AD-4125-98F8-929753CD3460}" destId="{D6E989FD-5CCA-4904-B462-34150996A7ED}" srcOrd="1" destOrd="0" presId="urn:microsoft.com/office/officeart/2005/8/layout/architecture"/>
    <dgm:cxn modelId="{AB5B860D-EFD8-488F-BB9E-9F931755E6B5}" type="presParOf" srcId="{B8580551-E385-47A8-AF95-95FE3B37A77F}" destId="{ABAF80B1-8CAE-4A12-98DC-2D4062829B51}" srcOrd="1" destOrd="0" presId="urn:microsoft.com/office/officeart/2005/8/layout/architecture"/>
    <dgm:cxn modelId="{07D3A1D2-9A9F-4916-9B93-732A479DB8A5}" type="presParOf" srcId="{B8580551-E385-47A8-AF95-95FE3B37A77F}" destId="{ADAC0A34-CFA8-4E32-9290-B4FA9B7B231E}" srcOrd="2" destOrd="0" presId="urn:microsoft.com/office/officeart/2005/8/layout/architecture"/>
    <dgm:cxn modelId="{589AC927-C343-4758-9A39-0B83C42F11F9}" type="presParOf" srcId="{ADAC0A34-CFA8-4E32-9290-B4FA9B7B231E}" destId="{36E5196B-B424-4FAF-BF3B-A6A48F8690FC}" srcOrd="0" destOrd="0" presId="urn:microsoft.com/office/officeart/2005/8/layout/architecture"/>
    <dgm:cxn modelId="{7FDB0D46-0075-4C6F-A00B-FBEC22753C50}" type="presParOf" srcId="{ADAC0A34-CFA8-4E32-9290-B4FA9B7B231E}" destId="{BBC3072B-B394-48C3-89B9-FD3EFE60CEC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2D083C-5DAF-4E07-AD93-5B44836CAF69}" type="doc">
      <dgm:prSet loTypeId="urn:microsoft.com/office/officeart/2011/layout/Circle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DBE54237-3A24-4C06-A835-6A9F17794896}">
      <dgm:prSet phldrT="[Text]"/>
      <dgm:spPr/>
      <dgm:t>
        <a:bodyPr/>
        <a:lstStyle/>
        <a:p>
          <a:r>
            <a:rPr lang="en-US" dirty="0"/>
            <a:t>I</a:t>
          </a:r>
          <a:endParaRPr lang="en-IN" dirty="0"/>
        </a:p>
      </dgm:t>
    </dgm:pt>
    <dgm:pt modelId="{444791AC-1C47-425C-8D3B-D18AC747608A}" type="parTrans" cxnId="{6DDC2554-4CD7-4FD3-8F9F-44F6A0E731DD}">
      <dgm:prSet/>
      <dgm:spPr/>
      <dgm:t>
        <a:bodyPr/>
        <a:lstStyle/>
        <a:p>
          <a:endParaRPr lang="en-IN"/>
        </a:p>
      </dgm:t>
    </dgm:pt>
    <dgm:pt modelId="{B9FE0F1E-C82E-437E-9D07-C96000339618}" type="sibTrans" cxnId="{6DDC2554-4CD7-4FD3-8F9F-44F6A0E731DD}">
      <dgm:prSet/>
      <dgm:spPr/>
      <dgm:t>
        <a:bodyPr/>
        <a:lstStyle/>
        <a:p>
          <a:endParaRPr lang="en-IN"/>
        </a:p>
      </dgm:t>
    </dgm:pt>
    <dgm:pt modelId="{6444B2A1-C4B5-4059-8FA1-330E6DC58413}">
      <dgm:prSet phldrT="[Text]"/>
      <dgm:spPr/>
      <dgm:t>
        <a:bodyPr/>
        <a:lstStyle/>
        <a:p>
          <a:r>
            <a:rPr lang="en-US" dirty="0"/>
            <a:t>P</a:t>
          </a:r>
          <a:endParaRPr lang="en-IN" dirty="0"/>
        </a:p>
      </dgm:t>
    </dgm:pt>
    <dgm:pt modelId="{173A0C8C-3817-4E38-A012-E0BFA71CF5CD}" type="parTrans" cxnId="{DE4F4C17-10BD-4146-86C7-295183A9967E}">
      <dgm:prSet/>
      <dgm:spPr/>
      <dgm:t>
        <a:bodyPr/>
        <a:lstStyle/>
        <a:p>
          <a:endParaRPr lang="en-IN"/>
        </a:p>
      </dgm:t>
    </dgm:pt>
    <dgm:pt modelId="{57BFC446-0C2D-42CE-8B3B-3CFA3C14864E}" type="sibTrans" cxnId="{DE4F4C17-10BD-4146-86C7-295183A9967E}">
      <dgm:prSet/>
      <dgm:spPr/>
      <dgm:t>
        <a:bodyPr/>
        <a:lstStyle/>
        <a:p>
          <a:endParaRPr lang="en-IN"/>
        </a:p>
      </dgm:t>
    </dgm:pt>
    <dgm:pt modelId="{0812B01B-A9FF-4AA8-98B7-1FAD69A687AB}">
      <dgm:prSet phldrT="[Text]"/>
      <dgm:spPr/>
      <dgm:t>
        <a:bodyPr/>
        <a:lstStyle/>
        <a:p>
          <a:r>
            <a:rPr lang="en-US" dirty="0"/>
            <a:t>S</a:t>
          </a:r>
          <a:endParaRPr lang="en-IN" dirty="0"/>
        </a:p>
      </dgm:t>
    </dgm:pt>
    <dgm:pt modelId="{F7577726-7D9F-4719-81CF-3812361DE240}" type="parTrans" cxnId="{80E311A9-5500-4559-ABD7-195421DC3CE0}">
      <dgm:prSet/>
      <dgm:spPr/>
      <dgm:t>
        <a:bodyPr/>
        <a:lstStyle/>
        <a:p>
          <a:endParaRPr lang="en-IN"/>
        </a:p>
      </dgm:t>
    </dgm:pt>
    <dgm:pt modelId="{000AC1D9-F112-414E-8133-9F9C594ED077}" type="sibTrans" cxnId="{80E311A9-5500-4559-ABD7-195421DC3CE0}">
      <dgm:prSet/>
      <dgm:spPr/>
      <dgm:t>
        <a:bodyPr/>
        <a:lstStyle/>
        <a:p>
          <a:endParaRPr lang="en-IN"/>
        </a:p>
      </dgm:t>
    </dgm:pt>
    <dgm:pt modelId="{8B4AB048-AC7B-4024-AD3E-B61D9612EA11}">
      <dgm:prSet phldrT="[Text]"/>
      <dgm:spPr/>
      <dgm:t>
        <a:bodyPr/>
        <a:lstStyle/>
        <a:p>
          <a:r>
            <a:rPr lang="en-US" dirty="0"/>
            <a:t>T</a:t>
          </a:r>
          <a:endParaRPr lang="en-IN" dirty="0"/>
        </a:p>
      </dgm:t>
    </dgm:pt>
    <dgm:pt modelId="{AB0D9994-B11E-433D-9B2A-76D22A68C07A}" type="parTrans" cxnId="{3EE1173D-D32D-4A4C-8F34-DBC3AC325F27}">
      <dgm:prSet/>
      <dgm:spPr/>
      <dgm:t>
        <a:bodyPr/>
        <a:lstStyle/>
        <a:p>
          <a:endParaRPr lang="en-IN"/>
        </a:p>
      </dgm:t>
    </dgm:pt>
    <dgm:pt modelId="{E349C8B1-E027-4D2D-91B9-DEC3AE3BD52B}" type="sibTrans" cxnId="{3EE1173D-D32D-4A4C-8F34-DBC3AC325F27}">
      <dgm:prSet/>
      <dgm:spPr/>
      <dgm:t>
        <a:bodyPr/>
        <a:lstStyle/>
        <a:p>
          <a:endParaRPr lang="en-IN"/>
        </a:p>
      </dgm:t>
    </dgm:pt>
    <dgm:pt modelId="{1C524618-93FD-4A2A-A991-EA946C1FC9B5}">
      <dgm:prSet phldrT="[Text]"/>
      <dgm:spPr/>
      <dgm:t>
        <a:bodyPr/>
        <a:lstStyle/>
        <a:p>
          <a:r>
            <a:rPr lang="en-US"/>
            <a:t>I</a:t>
          </a:r>
          <a:endParaRPr lang="en-IN" dirty="0"/>
        </a:p>
      </dgm:t>
    </dgm:pt>
    <dgm:pt modelId="{3A1CC629-DD42-4BE5-B82F-768B6DB7874C}" type="parTrans" cxnId="{FC0D18B6-105F-4223-A3A7-347320109309}">
      <dgm:prSet/>
      <dgm:spPr/>
      <dgm:t>
        <a:bodyPr/>
        <a:lstStyle/>
        <a:p>
          <a:endParaRPr lang="en-IN"/>
        </a:p>
      </dgm:t>
    </dgm:pt>
    <dgm:pt modelId="{9F6A2914-0BC0-4A7C-A36E-15691670009B}" type="sibTrans" cxnId="{FC0D18B6-105F-4223-A3A7-347320109309}">
      <dgm:prSet/>
      <dgm:spPr/>
      <dgm:t>
        <a:bodyPr/>
        <a:lstStyle/>
        <a:p>
          <a:endParaRPr lang="en-IN"/>
        </a:p>
      </dgm:t>
    </dgm:pt>
    <dgm:pt modelId="{AFCAAB2B-70F2-495F-8B8D-F0FE9AB55AD9}" type="pres">
      <dgm:prSet presAssocID="{042D083C-5DAF-4E07-AD93-5B44836CAF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A487519-CF3D-4F4E-B94C-E9B77CB7A8DD}" type="pres">
      <dgm:prSet presAssocID="{8B4AB048-AC7B-4024-AD3E-B61D9612EA11}" presName="Accent5" presStyleCnt="0"/>
      <dgm:spPr/>
    </dgm:pt>
    <dgm:pt modelId="{69E83578-5FAD-4A71-ACA5-7A307C56EA80}" type="pres">
      <dgm:prSet presAssocID="{8B4AB048-AC7B-4024-AD3E-B61D9612EA11}" presName="Accent" presStyleLbl="node1" presStyleIdx="0" presStyleCnt="5"/>
      <dgm:spPr/>
    </dgm:pt>
    <dgm:pt modelId="{2416970E-51A7-4FC1-A22D-479887D820B6}" type="pres">
      <dgm:prSet presAssocID="{8B4AB048-AC7B-4024-AD3E-B61D9612EA11}" presName="ParentBackground5" presStyleCnt="0"/>
      <dgm:spPr/>
    </dgm:pt>
    <dgm:pt modelId="{2D3E4AE7-EC77-4EA3-9F60-1F39DF234284}" type="pres">
      <dgm:prSet presAssocID="{8B4AB048-AC7B-4024-AD3E-B61D9612EA11}" presName="ParentBackground" presStyleLbl="fgAcc1" presStyleIdx="0" presStyleCnt="5"/>
      <dgm:spPr/>
    </dgm:pt>
    <dgm:pt modelId="{EFC8A4D8-B30C-42A0-BA09-55632D86FC0B}" type="pres">
      <dgm:prSet presAssocID="{8B4AB048-AC7B-4024-AD3E-B61D9612EA1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781A48-348D-4F16-B3B2-CC1ACBDDC590}" type="pres">
      <dgm:prSet presAssocID="{1C524618-93FD-4A2A-A991-EA946C1FC9B5}" presName="Accent4" presStyleCnt="0"/>
      <dgm:spPr/>
    </dgm:pt>
    <dgm:pt modelId="{65C36AD2-8F0D-4ED9-AC75-50A84971426D}" type="pres">
      <dgm:prSet presAssocID="{1C524618-93FD-4A2A-A991-EA946C1FC9B5}" presName="Accent" presStyleLbl="node1" presStyleIdx="1" presStyleCnt="5"/>
      <dgm:spPr/>
    </dgm:pt>
    <dgm:pt modelId="{928A4CC0-F9FB-4156-8458-6B6C97E4534E}" type="pres">
      <dgm:prSet presAssocID="{1C524618-93FD-4A2A-A991-EA946C1FC9B5}" presName="ParentBackground4" presStyleCnt="0"/>
      <dgm:spPr/>
    </dgm:pt>
    <dgm:pt modelId="{429AE924-74B3-4822-9B4F-1B6CB6A447C4}" type="pres">
      <dgm:prSet presAssocID="{1C524618-93FD-4A2A-A991-EA946C1FC9B5}" presName="ParentBackground" presStyleLbl="fgAcc1" presStyleIdx="1" presStyleCnt="5"/>
      <dgm:spPr/>
    </dgm:pt>
    <dgm:pt modelId="{0E44CBC4-BBBD-439D-8A35-CC1FFC063241}" type="pres">
      <dgm:prSet presAssocID="{1C524618-93FD-4A2A-A991-EA946C1FC9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D3BEF4-F3E3-4E23-882E-71DC62AA3E64}" type="pres">
      <dgm:prSet presAssocID="{0812B01B-A9FF-4AA8-98B7-1FAD69A687AB}" presName="Accent3" presStyleCnt="0"/>
      <dgm:spPr/>
    </dgm:pt>
    <dgm:pt modelId="{531CDFB9-D4B1-4064-B17D-9C8964BE47A5}" type="pres">
      <dgm:prSet presAssocID="{0812B01B-A9FF-4AA8-98B7-1FAD69A687AB}" presName="Accent" presStyleLbl="node1" presStyleIdx="2" presStyleCnt="5"/>
      <dgm:spPr/>
    </dgm:pt>
    <dgm:pt modelId="{8A695EE4-E69E-4C7D-BD2E-54C27D2C62CC}" type="pres">
      <dgm:prSet presAssocID="{0812B01B-A9FF-4AA8-98B7-1FAD69A687AB}" presName="ParentBackground3" presStyleCnt="0"/>
      <dgm:spPr/>
    </dgm:pt>
    <dgm:pt modelId="{559BF7B3-57CA-425A-9073-835A9F4521E4}" type="pres">
      <dgm:prSet presAssocID="{0812B01B-A9FF-4AA8-98B7-1FAD69A687AB}" presName="ParentBackground" presStyleLbl="fgAcc1" presStyleIdx="2" presStyleCnt="5"/>
      <dgm:spPr/>
    </dgm:pt>
    <dgm:pt modelId="{C27F38D5-C351-4F6D-BCF3-00C631115D57}" type="pres">
      <dgm:prSet presAssocID="{0812B01B-A9FF-4AA8-98B7-1FAD69A687A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65615A-F3A5-47FC-B710-E96962BA5DA4}" type="pres">
      <dgm:prSet presAssocID="{6444B2A1-C4B5-4059-8FA1-330E6DC58413}" presName="Accent2" presStyleCnt="0"/>
      <dgm:spPr/>
    </dgm:pt>
    <dgm:pt modelId="{7B94C5FE-E496-4D93-AA65-B5AD8C7A8139}" type="pres">
      <dgm:prSet presAssocID="{6444B2A1-C4B5-4059-8FA1-330E6DC58413}" presName="Accent" presStyleLbl="node1" presStyleIdx="3" presStyleCnt="5"/>
      <dgm:spPr/>
    </dgm:pt>
    <dgm:pt modelId="{C7EBEE12-62B9-4FD2-94C5-1269A2878BE4}" type="pres">
      <dgm:prSet presAssocID="{6444B2A1-C4B5-4059-8FA1-330E6DC58413}" presName="ParentBackground2" presStyleCnt="0"/>
      <dgm:spPr/>
    </dgm:pt>
    <dgm:pt modelId="{048C18CB-19C4-4406-B717-704A5049A23C}" type="pres">
      <dgm:prSet presAssocID="{6444B2A1-C4B5-4059-8FA1-330E6DC58413}" presName="ParentBackground" presStyleLbl="fgAcc1" presStyleIdx="3" presStyleCnt="5"/>
      <dgm:spPr/>
    </dgm:pt>
    <dgm:pt modelId="{9B2FD7DA-8485-49A4-9F79-8BA64CBEDA36}" type="pres">
      <dgm:prSet presAssocID="{6444B2A1-C4B5-4059-8FA1-330E6DC5841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47008DC-6EA1-408A-882F-F8D6906689BD}" type="pres">
      <dgm:prSet presAssocID="{DBE54237-3A24-4C06-A835-6A9F17794896}" presName="Accent1" presStyleCnt="0"/>
      <dgm:spPr/>
    </dgm:pt>
    <dgm:pt modelId="{5C51D1D6-9963-4E26-9802-3A72F2668E93}" type="pres">
      <dgm:prSet presAssocID="{DBE54237-3A24-4C06-A835-6A9F17794896}" presName="Accent" presStyleLbl="node1" presStyleIdx="4" presStyleCnt="5"/>
      <dgm:spPr/>
    </dgm:pt>
    <dgm:pt modelId="{01EFAA56-A8AF-4BEA-A486-CFDBEB115E32}" type="pres">
      <dgm:prSet presAssocID="{DBE54237-3A24-4C06-A835-6A9F17794896}" presName="ParentBackground1" presStyleCnt="0"/>
      <dgm:spPr/>
    </dgm:pt>
    <dgm:pt modelId="{DD931EA9-AB09-445E-89B3-448AC5D5B4FB}" type="pres">
      <dgm:prSet presAssocID="{DBE54237-3A24-4C06-A835-6A9F17794896}" presName="ParentBackground" presStyleLbl="fgAcc1" presStyleIdx="4" presStyleCnt="5"/>
      <dgm:spPr/>
    </dgm:pt>
    <dgm:pt modelId="{B9A73706-992A-4B87-BD47-84CE30A7ECF9}" type="pres">
      <dgm:prSet presAssocID="{DBE54237-3A24-4C06-A835-6A9F1779489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71D9C0C-6540-4EAA-B66A-2B184E412F80}" type="presOf" srcId="{1C524618-93FD-4A2A-A991-EA946C1FC9B5}" destId="{429AE924-74B3-4822-9B4F-1B6CB6A447C4}" srcOrd="0" destOrd="0" presId="urn:microsoft.com/office/officeart/2011/layout/CircleProcess"/>
    <dgm:cxn modelId="{DE4F4C17-10BD-4146-86C7-295183A9967E}" srcId="{042D083C-5DAF-4E07-AD93-5B44836CAF69}" destId="{6444B2A1-C4B5-4059-8FA1-330E6DC58413}" srcOrd="1" destOrd="0" parTransId="{173A0C8C-3817-4E38-A012-E0BFA71CF5CD}" sibTransId="{57BFC446-0C2D-42CE-8B3B-3CFA3C14864E}"/>
    <dgm:cxn modelId="{A8E04C1F-24C3-49E8-8808-0E243E0CAE99}" type="presOf" srcId="{0812B01B-A9FF-4AA8-98B7-1FAD69A687AB}" destId="{559BF7B3-57CA-425A-9073-835A9F4521E4}" srcOrd="0" destOrd="0" presId="urn:microsoft.com/office/officeart/2011/layout/CircleProcess"/>
    <dgm:cxn modelId="{7C391E27-AF79-4DCA-8E60-C13B1AB9DF65}" type="presOf" srcId="{DBE54237-3A24-4C06-A835-6A9F17794896}" destId="{B9A73706-992A-4B87-BD47-84CE30A7ECF9}" srcOrd="1" destOrd="0" presId="urn:microsoft.com/office/officeart/2011/layout/CircleProcess"/>
    <dgm:cxn modelId="{778D4032-0DC8-4921-A49D-B9C1C025D291}" type="presOf" srcId="{DBE54237-3A24-4C06-A835-6A9F17794896}" destId="{DD931EA9-AB09-445E-89B3-448AC5D5B4FB}" srcOrd="0" destOrd="0" presId="urn:microsoft.com/office/officeart/2011/layout/CircleProcess"/>
    <dgm:cxn modelId="{FA5ED034-B362-429F-B928-940948F5A8A7}" type="presOf" srcId="{8B4AB048-AC7B-4024-AD3E-B61D9612EA11}" destId="{EFC8A4D8-B30C-42A0-BA09-55632D86FC0B}" srcOrd="1" destOrd="0" presId="urn:microsoft.com/office/officeart/2011/layout/CircleProcess"/>
    <dgm:cxn modelId="{3EE1173D-D32D-4A4C-8F34-DBC3AC325F27}" srcId="{042D083C-5DAF-4E07-AD93-5B44836CAF69}" destId="{8B4AB048-AC7B-4024-AD3E-B61D9612EA11}" srcOrd="4" destOrd="0" parTransId="{AB0D9994-B11E-433D-9B2A-76D22A68C07A}" sibTransId="{E349C8B1-E027-4D2D-91B9-DEC3AE3BD52B}"/>
    <dgm:cxn modelId="{5776F340-A9E3-4F06-AB00-1B6FA6CE4478}" type="presOf" srcId="{8B4AB048-AC7B-4024-AD3E-B61D9612EA11}" destId="{2D3E4AE7-EC77-4EA3-9F60-1F39DF234284}" srcOrd="0" destOrd="0" presId="urn:microsoft.com/office/officeart/2011/layout/CircleProcess"/>
    <dgm:cxn modelId="{1977A763-1AD5-46B4-83A9-D4D18FC6BFB5}" type="presOf" srcId="{1C524618-93FD-4A2A-A991-EA946C1FC9B5}" destId="{0E44CBC4-BBBD-439D-8A35-CC1FFC063241}" srcOrd="1" destOrd="0" presId="urn:microsoft.com/office/officeart/2011/layout/CircleProcess"/>
    <dgm:cxn modelId="{5ADE2C6D-ECE7-499B-AD77-6AD89089E115}" type="presOf" srcId="{6444B2A1-C4B5-4059-8FA1-330E6DC58413}" destId="{048C18CB-19C4-4406-B717-704A5049A23C}" srcOrd="0" destOrd="0" presId="urn:microsoft.com/office/officeart/2011/layout/CircleProcess"/>
    <dgm:cxn modelId="{6DDC2554-4CD7-4FD3-8F9F-44F6A0E731DD}" srcId="{042D083C-5DAF-4E07-AD93-5B44836CAF69}" destId="{DBE54237-3A24-4C06-A835-6A9F17794896}" srcOrd="0" destOrd="0" parTransId="{444791AC-1C47-425C-8D3B-D18AC747608A}" sibTransId="{B9FE0F1E-C82E-437E-9D07-C96000339618}"/>
    <dgm:cxn modelId="{28A89C94-BD2C-46EB-88ED-6D3FB9AD181B}" type="presOf" srcId="{0812B01B-A9FF-4AA8-98B7-1FAD69A687AB}" destId="{C27F38D5-C351-4F6D-BCF3-00C631115D57}" srcOrd="1" destOrd="0" presId="urn:microsoft.com/office/officeart/2011/layout/CircleProcess"/>
    <dgm:cxn modelId="{80E311A9-5500-4559-ABD7-195421DC3CE0}" srcId="{042D083C-5DAF-4E07-AD93-5B44836CAF69}" destId="{0812B01B-A9FF-4AA8-98B7-1FAD69A687AB}" srcOrd="2" destOrd="0" parTransId="{F7577726-7D9F-4719-81CF-3812361DE240}" sibTransId="{000AC1D9-F112-414E-8133-9F9C594ED077}"/>
    <dgm:cxn modelId="{96BE2DB2-29A5-4291-9EFA-356ABBB8DB75}" type="presOf" srcId="{6444B2A1-C4B5-4059-8FA1-330E6DC58413}" destId="{9B2FD7DA-8485-49A4-9F79-8BA64CBEDA36}" srcOrd="1" destOrd="0" presId="urn:microsoft.com/office/officeart/2011/layout/CircleProcess"/>
    <dgm:cxn modelId="{FC0D18B6-105F-4223-A3A7-347320109309}" srcId="{042D083C-5DAF-4E07-AD93-5B44836CAF69}" destId="{1C524618-93FD-4A2A-A991-EA946C1FC9B5}" srcOrd="3" destOrd="0" parTransId="{3A1CC629-DD42-4BE5-B82F-768B6DB7874C}" sibTransId="{9F6A2914-0BC0-4A7C-A36E-15691670009B}"/>
    <dgm:cxn modelId="{67C2AEE8-6C18-4D89-ADA2-60AD7FCD32CE}" type="presOf" srcId="{042D083C-5DAF-4E07-AD93-5B44836CAF69}" destId="{AFCAAB2B-70F2-495F-8B8D-F0FE9AB55AD9}" srcOrd="0" destOrd="0" presId="urn:microsoft.com/office/officeart/2011/layout/CircleProcess"/>
    <dgm:cxn modelId="{BDC2050E-CBB1-4DB8-B985-AA563DF8FADD}" type="presParOf" srcId="{AFCAAB2B-70F2-495F-8B8D-F0FE9AB55AD9}" destId="{6A487519-CF3D-4F4E-B94C-E9B77CB7A8DD}" srcOrd="0" destOrd="0" presId="urn:microsoft.com/office/officeart/2011/layout/CircleProcess"/>
    <dgm:cxn modelId="{D3A36A60-745D-423E-848B-FD9EF7A5AAE1}" type="presParOf" srcId="{6A487519-CF3D-4F4E-B94C-E9B77CB7A8DD}" destId="{69E83578-5FAD-4A71-ACA5-7A307C56EA80}" srcOrd="0" destOrd="0" presId="urn:microsoft.com/office/officeart/2011/layout/CircleProcess"/>
    <dgm:cxn modelId="{65207A12-B163-440B-93B1-E8873D4E1A8B}" type="presParOf" srcId="{AFCAAB2B-70F2-495F-8B8D-F0FE9AB55AD9}" destId="{2416970E-51A7-4FC1-A22D-479887D820B6}" srcOrd="1" destOrd="0" presId="urn:microsoft.com/office/officeart/2011/layout/CircleProcess"/>
    <dgm:cxn modelId="{E572B456-FC98-40B1-883F-EEEFB1C3698A}" type="presParOf" srcId="{2416970E-51A7-4FC1-A22D-479887D820B6}" destId="{2D3E4AE7-EC77-4EA3-9F60-1F39DF234284}" srcOrd="0" destOrd="0" presId="urn:microsoft.com/office/officeart/2011/layout/CircleProcess"/>
    <dgm:cxn modelId="{59FAD38A-8737-479C-AC65-92704114F906}" type="presParOf" srcId="{AFCAAB2B-70F2-495F-8B8D-F0FE9AB55AD9}" destId="{EFC8A4D8-B30C-42A0-BA09-55632D86FC0B}" srcOrd="2" destOrd="0" presId="urn:microsoft.com/office/officeart/2011/layout/CircleProcess"/>
    <dgm:cxn modelId="{74F50D56-529F-40A0-972C-77FE377E9BEE}" type="presParOf" srcId="{AFCAAB2B-70F2-495F-8B8D-F0FE9AB55AD9}" destId="{F3781A48-348D-4F16-B3B2-CC1ACBDDC590}" srcOrd="3" destOrd="0" presId="urn:microsoft.com/office/officeart/2011/layout/CircleProcess"/>
    <dgm:cxn modelId="{F3036AA4-509C-4C6B-9388-FF93ABCF8735}" type="presParOf" srcId="{F3781A48-348D-4F16-B3B2-CC1ACBDDC590}" destId="{65C36AD2-8F0D-4ED9-AC75-50A84971426D}" srcOrd="0" destOrd="0" presId="urn:microsoft.com/office/officeart/2011/layout/CircleProcess"/>
    <dgm:cxn modelId="{F44D8E03-975B-4522-B0EB-09525019DE78}" type="presParOf" srcId="{AFCAAB2B-70F2-495F-8B8D-F0FE9AB55AD9}" destId="{928A4CC0-F9FB-4156-8458-6B6C97E4534E}" srcOrd="4" destOrd="0" presId="urn:microsoft.com/office/officeart/2011/layout/CircleProcess"/>
    <dgm:cxn modelId="{2E73AD1D-9B2E-470A-852C-05E63755A9CA}" type="presParOf" srcId="{928A4CC0-F9FB-4156-8458-6B6C97E4534E}" destId="{429AE924-74B3-4822-9B4F-1B6CB6A447C4}" srcOrd="0" destOrd="0" presId="urn:microsoft.com/office/officeart/2011/layout/CircleProcess"/>
    <dgm:cxn modelId="{C2A971C1-AB8D-498F-913D-E18036A05653}" type="presParOf" srcId="{AFCAAB2B-70F2-495F-8B8D-F0FE9AB55AD9}" destId="{0E44CBC4-BBBD-439D-8A35-CC1FFC063241}" srcOrd="5" destOrd="0" presId="urn:microsoft.com/office/officeart/2011/layout/CircleProcess"/>
    <dgm:cxn modelId="{5AF16EFB-FB6C-45E6-AF99-95420090A092}" type="presParOf" srcId="{AFCAAB2B-70F2-495F-8B8D-F0FE9AB55AD9}" destId="{71D3BEF4-F3E3-4E23-882E-71DC62AA3E64}" srcOrd="6" destOrd="0" presId="urn:microsoft.com/office/officeart/2011/layout/CircleProcess"/>
    <dgm:cxn modelId="{0E3ABB89-274E-4EB6-BB70-5FB2E26CE7AD}" type="presParOf" srcId="{71D3BEF4-F3E3-4E23-882E-71DC62AA3E64}" destId="{531CDFB9-D4B1-4064-B17D-9C8964BE47A5}" srcOrd="0" destOrd="0" presId="urn:microsoft.com/office/officeart/2011/layout/CircleProcess"/>
    <dgm:cxn modelId="{CB227DF3-80B5-453D-B8CA-EC2A05BD1C80}" type="presParOf" srcId="{AFCAAB2B-70F2-495F-8B8D-F0FE9AB55AD9}" destId="{8A695EE4-E69E-4C7D-BD2E-54C27D2C62CC}" srcOrd="7" destOrd="0" presId="urn:microsoft.com/office/officeart/2011/layout/CircleProcess"/>
    <dgm:cxn modelId="{BF76721F-10FD-4F9D-8EDA-51AF8D19270F}" type="presParOf" srcId="{8A695EE4-E69E-4C7D-BD2E-54C27D2C62CC}" destId="{559BF7B3-57CA-425A-9073-835A9F4521E4}" srcOrd="0" destOrd="0" presId="urn:microsoft.com/office/officeart/2011/layout/CircleProcess"/>
    <dgm:cxn modelId="{FDF5F7A8-6F51-488D-AC43-1F4432666C64}" type="presParOf" srcId="{AFCAAB2B-70F2-495F-8B8D-F0FE9AB55AD9}" destId="{C27F38D5-C351-4F6D-BCF3-00C631115D57}" srcOrd="8" destOrd="0" presId="urn:microsoft.com/office/officeart/2011/layout/CircleProcess"/>
    <dgm:cxn modelId="{59B8A4F1-9FA2-47CF-9C62-D6D4BCAA6FD7}" type="presParOf" srcId="{AFCAAB2B-70F2-495F-8B8D-F0FE9AB55AD9}" destId="{6565615A-F3A5-47FC-B710-E96962BA5DA4}" srcOrd="9" destOrd="0" presId="urn:microsoft.com/office/officeart/2011/layout/CircleProcess"/>
    <dgm:cxn modelId="{CA8CF43E-6AF4-40A3-9BF8-C413C3D3C7CC}" type="presParOf" srcId="{6565615A-F3A5-47FC-B710-E96962BA5DA4}" destId="{7B94C5FE-E496-4D93-AA65-B5AD8C7A8139}" srcOrd="0" destOrd="0" presId="urn:microsoft.com/office/officeart/2011/layout/CircleProcess"/>
    <dgm:cxn modelId="{BDAA8432-7476-4382-B3EC-2F2261D94A94}" type="presParOf" srcId="{AFCAAB2B-70F2-495F-8B8D-F0FE9AB55AD9}" destId="{C7EBEE12-62B9-4FD2-94C5-1269A2878BE4}" srcOrd="10" destOrd="0" presId="urn:microsoft.com/office/officeart/2011/layout/CircleProcess"/>
    <dgm:cxn modelId="{2927E6FB-FCBF-43C3-A539-339C97E787CB}" type="presParOf" srcId="{C7EBEE12-62B9-4FD2-94C5-1269A2878BE4}" destId="{048C18CB-19C4-4406-B717-704A5049A23C}" srcOrd="0" destOrd="0" presId="urn:microsoft.com/office/officeart/2011/layout/CircleProcess"/>
    <dgm:cxn modelId="{7EB30463-D8CE-4354-9828-94A7C64DFA95}" type="presParOf" srcId="{AFCAAB2B-70F2-495F-8B8D-F0FE9AB55AD9}" destId="{9B2FD7DA-8485-49A4-9F79-8BA64CBEDA36}" srcOrd="11" destOrd="0" presId="urn:microsoft.com/office/officeart/2011/layout/CircleProcess"/>
    <dgm:cxn modelId="{AF5E904E-140A-4B14-8925-4B154AF79010}" type="presParOf" srcId="{AFCAAB2B-70F2-495F-8B8D-F0FE9AB55AD9}" destId="{447008DC-6EA1-408A-882F-F8D6906689BD}" srcOrd="12" destOrd="0" presId="urn:microsoft.com/office/officeart/2011/layout/CircleProcess"/>
    <dgm:cxn modelId="{61D4E940-F1CA-414D-B950-7E0A49337F0A}" type="presParOf" srcId="{447008DC-6EA1-408A-882F-F8D6906689BD}" destId="{5C51D1D6-9963-4E26-9802-3A72F2668E93}" srcOrd="0" destOrd="0" presId="urn:microsoft.com/office/officeart/2011/layout/CircleProcess"/>
    <dgm:cxn modelId="{AF80246F-2BE3-4F77-AA6D-BCF089B1B10B}" type="presParOf" srcId="{AFCAAB2B-70F2-495F-8B8D-F0FE9AB55AD9}" destId="{01EFAA56-A8AF-4BEA-A486-CFDBEB115E32}" srcOrd="13" destOrd="0" presId="urn:microsoft.com/office/officeart/2011/layout/CircleProcess"/>
    <dgm:cxn modelId="{BE21CF32-5504-4064-A72C-D70567FFBFA7}" type="presParOf" srcId="{01EFAA56-A8AF-4BEA-A486-CFDBEB115E32}" destId="{DD931EA9-AB09-445E-89B3-448AC5D5B4FB}" srcOrd="0" destOrd="0" presId="urn:microsoft.com/office/officeart/2011/layout/CircleProcess"/>
    <dgm:cxn modelId="{11E6897E-B7F4-4F3F-89E4-FBF7DB0BDCFF}" type="presParOf" srcId="{AFCAAB2B-70F2-495F-8B8D-F0FE9AB55AD9}" destId="{B9A73706-992A-4B87-BD47-84CE30A7ECF9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C65418-B0A8-495C-A638-498278F8198F}" type="doc">
      <dgm:prSet loTypeId="urn:microsoft.com/office/officeart/2005/8/layout/architecture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9CAB34-7631-4CE0-A83A-9F64FAFDF663}">
      <dgm:prSet phldrT="[Text]" custT="1"/>
      <dgm:spPr/>
      <dgm:t>
        <a:bodyPr/>
        <a:lstStyle/>
        <a:p>
          <a:r>
            <a:rPr lang="en-US" sz="3600" b="1" dirty="0">
              <a:solidFill>
                <a:srgbClr val="0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Blended Learning</a:t>
          </a:r>
          <a:endParaRPr lang="en-US" sz="3600" b="1" dirty="0">
            <a:solidFill>
              <a:srgbClr val="000032"/>
            </a:solidFill>
          </a:endParaRPr>
        </a:p>
      </dgm:t>
    </dgm:pt>
    <dgm:pt modelId="{8ECDDDAE-82C3-4694-AC1A-4A282A7E36B2}" type="parTrans" cxnId="{B9719B12-3B3E-45C8-A7E0-71052503E69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D90B2B43-0134-4765-8AF7-67F455F970E5}" type="sibTrans" cxnId="{B9719B12-3B3E-45C8-A7E0-71052503E69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48251D0F-5DA7-4E10-92D3-6A28FE2B825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>
              <a:solidFill>
                <a:srgbClr val="7030A0"/>
              </a:solidFill>
              <a:effectLst/>
            </a:rPr>
            <a:t>Resources</a:t>
          </a:r>
          <a:endParaRPr lang="en-US" sz="2400" b="1" dirty="0">
            <a:solidFill>
              <a:srgbClr val="7030A0"/>
            </a:solidFill>
            <a:effectLst/>
          </a:endParaRPr>
        </a:p>
      </dgm:t>
    </dgm:pt>
    <dgm:pt modelId="{B3F3AFE4-AD9F-476A-A2A9-EB4556C4EC35}" type="parTrans" cxnId="{E4D87AC9-D8A2-480A-BD72-A8BB6C5B5FED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C2E5B319-EFB8-47C5-8970-79674CB7646D}" type="sibTrans" cxnId="{E4D87AC9-D8A2-480A-BD72-A8BB6C5B5FED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99FBB37A-1AFC-4023-964E-02303C368C8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>
              <a:solidFill>
                <a:srgbClr val="7030A0"/>
              </a:solidFill>
              <a:effectLst/>
            </a:rPr>
            <a:t>Activities</a:t>
          </a:r>
        </a:p>
      </dgm:t>
    </dgm:pt>
    <dgm:pt modelId="{9EDB1597-8911-4998-930E-DCF0E3E475CB}" type="parTrans" cxnId="{2A8040B9-10C5-4308-8932-2E51974F9B5E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6C11388C-69FA-498F-8511-625C5788B430}" type="sibTrans" cxnId="{2A8040B9-10C5-4308-8932-2E51974F9B5E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349379E8-02B5-40DF-9F0D-00734811632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Reading/Viewing Learning resources</a:t>
          </a:r>
        </a:p>
      </dgm:t>
    </dgm:pt>
    <dgm:pt modelId="{B303274C-62A1-4D45-A215-E40F7033EB26}" type="parTrans" cxnId="{A97003B7-22F8-4C9D-96F5-96439F3AD3DD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DA613F03-2205-4D91-A721-75539C94B595}" type="sibTrans" cxnId="{A97003B7-22F8-4C9D-96F5-96439F3AD3DD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1F6DB67C-03EE-4CF6-904E-D28B1AF594E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Interactive Material</a:t>
          </a:r>
        </a:p>
      </dgm:t>
    </dgm:pt>
    <dgm:pt modelId="{F35EE429-E08B-4D09-AF6F-090028AFCE58}" type="parTrans" cxnId="{358DA4E7-466E-4872-AC3A-BC61F93348C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8239B781-C0E6-417C-AFE3-DAE63009C7A9}" type="sibTrans" cxnId="{358DA4E7-466E-4872-AC3A-BC61F93348C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A67683C5-8FEA-47FD-BB88-BFF14539BB01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/>
            <a:t>Group interaction with the material</a:t>
          </a:r>
        </a:p>
      </dgm:t>
    </dgm:pt>
    <dgm:pt modelId="{12521949-E4B1-4E35-BCFF-A978EC98F759}" type="parTrans" cxnId="{334CF3B6-7460-4624-9A04-9F94C23650D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24267A51-9A4F-4696-8128-1C8C95C81125}" type="sibTrans" cxnId="{334CF3B6-7460-4624-9A04-9F94C23650DC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B7E2EDCD-A6F6-417D-B4C9-7BF5DD0A6BC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/>
            <a:t>Individualized learning</a:t>
          </a:r>
        </a:p>
      </dgm:t>
    </dgm:pt>
    <dgm:pt modelId="{E61EF3D6-3929-40C3-BB63-B086CAE2DFE0}" type="parTrans" cxnId="{32A9FFF2-93A7-4FAF-B2BB-C8C229379F82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1C2DE9FD-EFE4-404D-99A3-94B3F64567D0}" type="sibTrans" cxnId="{32A9FFF2-93A7-4FAF-B2BB-C8C229379F82}">
      <dgm:prSet/>
      <dgm:spPr/>
      <dgm:t>
        <a:bodyPr/>
        <a:lstStyle/>
        <a:p>
          <a:endParaRPr lang="en-US" b="1">
            <a:solidFill>
              <a:srgbClr val="9E3A38"/>
            </a:solidFill>
          </a:endParaRPr>
        </a:p>
      </dgm:t>
    </dgm:pt>
    <dgm:pt modelId="{551F34C3-47A6-4918-9CD7-0823D669CA1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/>
            <a:t>Group learning with the material</a:t>
          </a:r>
        </a:p>
      </dgm:t>
    </dgm:pt>
    <dgm:pt modelId="{F1315B5C-A611-4DEE-8B12-8AF8AC1D96A5}" type="parTrans" cxnId="{6C039CB3-2E92-46D1-AF60-148F693CA8A0}">
      <dgm:prSet/>
      <dgm:spPr/>
      <dgm:t>
        <a:bodyPr/>
        <a:lstStyle/>
        <a:p>
          <a:endParaRPr lang="en-US"/>
        </a:p>
      </dgm:t>
    </dgm:pt>
    <dgm:pt modelId="{673524D7-1899-400A-B3B2-4E14418A0794}" type="sibTrans" cxnId="{6C039CB3-2E92-46D1-AF60-148F693CA8A0}">
      <dgm:prSet/>
      <dgm:spPr/>
      <dgm:t>
        <a:bodyPr/>
        <a:lstStyle/>
        <a:p>
          <a:endParaRPr lang="en-US"/>
        </a:p>
      </dgm:t>
    </dgm:pt>
    <dgm:pt modelId="{61D6FD40-F2CE-48A4-89B6-4C6ACC7BEEC3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/>
            <a:t>Individual Learner’s Active interaction</a:t>
          </a:r>
        </a:p>
      </dgm:t>
    </dgm:pt>
    <dgm:pt modelId="{740FB6A6-B715-4132-82B4-828D1F237EA1}" type="parTrans" cxnId="{D6D0B678-C770-4AFD-8BD4-1CCC86676333}">
      <dgm:prSet/>
      <dgm:spPr/>
      <dgm:t>
        <a:bodyPr/>
        <a:lstStyle/>
        <a:p>
          <a:endParaRPr lang="en-US"/>
        </a:p>
      </dgm:t>
    </dgm:pt>
    <dgm:pt modelId="{618F5409-2368-431D-9A5A-709B4170F14E}" type="sibTrans" cxnId="{D6D0B678-C770-4AFD-8BD4-1CCC86676333}">
      <dgm:prSet/>
      <dgm:spPr/>
      <dgm:t>
        <a:bodyPr/>
        <a:lstStyle/>
        <a:p>
          <a:endParaRPr lang="en-US"/>
        </a:p>
      </dgm:t>
    </dgm:pt>
    <dgm:pt modelId="{6D3028E8-6530-48D4-9617-84412D8ABEC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/>
            <a:t>User-generated material</a:t>
          </a:r>
        </a:p>
        <a:p>
          <a:r>
            <a:rPr lang="en-US" sz="1800" b="1" dirty="0"/>
            <a:t>(User = Learner)</a:t>
          </a:r>
        </a:p>
      </dgm:t>
    </dgm:pt>
    <dgm:pt modelId="{3F14765C-4CA6-4DBE-91EC-B2BD183D6EEE}" type="parTrans" cxnId="{6C8F0214-557D-4FDD-BA6E-06D504492C78}">
      <dgm:prSet/>
      <dgm:spPr/>
      <dgm:t>
        <a:bodyPr/>
        <a:lstStyle/>
        <a:p>
          <a:endParaRPr lang="en-US"/>
        </a:p>
      </dgm:t>
    </dgm:pt>
    <dgm:pt modelId="{B58D99E5-C2CB-40E0-BD41-579DBBF23250}" type="sibTrans" cxnId="{6C8F0214-557D-4FDD-BA6E-06D504492C78}">
      <dgm:prSet/>
      <dgm:spPr/>
      <dgm:t>
        <a:bodyPr/>
        <a:lstStyle/>
        <a:p>
          <a:endParaRPr lang="en-US"/>
        </a:p>
      </dgm:t>
    </dgm:pt>
    <dgm:pt modelId="{44B78E0B-58A0-4CA4-8A91-66B92FB4D63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/>
            <a:t>Collaborative Platforms for large groups</a:t>
          </a:r>
        </a:p>
      </dgm:t>
    </dgm:pt>
    <dgm:pt modelId="{B630713C-3EDE-46FA-92EF-0EA4B6026A60}" type="parTrans" cxnId="{A594A0AC-D763-4D9D-9E20-D429E0BD654F}">
      <dgm:prSet/>
      <dgm:spPr/>
      <dgm:t>
        <a:bodyPr/>
        <a:lstStyle/>
        <a:p>
          <a:endParaRPr lang="en-US"/>
        </a:p>
      </dgm:t>
    </dgm:pt>
    <dgm:pt modelId="{09DFF732-D567-445A-9673-B2D76E281188}" type="sibTrans" cxnId="{A594A0AC-D763-4D9D-9E20-D429E0BD654F}">
      <dgm:prSet/>
      <dgm:spPr/>
      <dgm:t>
        <a:bodyPr/>
        <a:lstStyle/>
        <a:p>
          <a:endParaRPr lang="en-US"/>
        </a:p>
      </dgm:t>
    </dgm:pt>
    <dgm:pt modelId="{9CA55D0B-DF69-44A1-B9A4-29C4DE1827A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/>
            <a:t>Through Cooperative Learning Strategies</a:t>
          </a:r>
        </a:p>
      </dgm:t>
    </dgm:pt>
    <dgm:pt modelId="{BDE716E9-603E-48DB-B9D4-B562CB26BAFA}" type="parTrans" cxnId="{88583B8C-B832-4360-90B2-783693C880D1}">
      <dgm:prSet/>
      <dgm:spPr/>
      <dgm:t>
        <a:bodyPr/>
        <a:lstStyle/>
        <a:p>
          <a:endParaRPr lang="en-US"/>
        </a:p>
      </dgm:t>
    </dgm:pt>
    <dgm:pt modelId="{BDEC1C65-B977-4F97-A62F-EFCE1A57744C}" type="sibTrans" cxnId="{88583B8C-B832-4360-90B2-783693C880D1}">
      <dgm:prSet/>
      <dgm:spPr/>
      <dgm:t>
        <a:bodyPr/>
        <a:lstStyle/>
        <a:p>
          <a:endParaRPr lang="en-US"/>
        </a:p>
      </dgm:t>
    </dgm:pt>
    <dgm:pt modelId="{AAE8BCC6-8839-485E-8008-4FA749B106CB}" type="pres">
      <dgm:prSet presAssocID="{BBC65418-B0A8-495C-A638-498278F8198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74BCB8-83B2-4BD7-AA9B-729478106C31}" type="pres">
      <dgm:prSet presAssocID="{179CAB34-7631-4CE0-A83A-9F64FAFDF663}" presName="vertOne" presStyleCnt="0"/>
      <dgm:spPr/>
    </dgm:pt>
    <dgm:pt modelId="{E66CFCB8-5EB3-433F-BCED-2A63002F8D87}" type="pres">
      <dgm:prSet presAssocID="{179CAB34-7631-4CE0-A83A-9F64FAFDF663}" presName="txOne" presStyleLbl="node0" presStyleIdx="0" presStyleCnt="1">
        <dgm:presLayoutVars>
          <dgm:chPref val="3"/>
        </dgm:presLayoutVars>
      </dgm:prSet>
      <dgm:spPr/>
    </dgm:pt>
    <dgm:pt modelId="{6ED8B2C4-C87E-4EF4-9E5A-7CF13528FCA5}" type="pres">
      <dgm:prSet presAssocID="{179CAB34-7631-4CE0-A83A-9F64FAFDF663}" presName="parTransOne" presStyleCnt="0"/>
      <dgm:spPr/>
    </dgm:pt>
    <dgm:pt modelId="{B8580551-E385-47A8-AF95-95FE3B37A77F}" type="pres">
      <dgm:prSet presAssocID="{179CAB34-7631-4CE0-A83A-9F64FAFDF663}" presName="horzOne" presStyleCnt="0"/>
      <dgm:spPr/>
    </dgm:pt>
    <dgm:pt modelId="{5E37F5AE-0949-4BD0-973B-9E58FA91C5A1}" type="pres">
      <dgm:prSet presAssocID="{48251D0F-5DA7-4E10-92D3-6A28FE2B825F}" presName="vertTwo" presStyleCnt="0"/>
      <dgm:spPr/>
    </dgm:pt>
    <dgm:pt modelId="{1399EA06-300E-4344-BA8B-89E1D5E5EDA7}" type="pres">
      <dgm:prSet presAssocID="{48251D0F-5DA7-4E10-92D3-6A28FE2B825F}" presName="txTwo" presStyleLbl="node2" presStyleIdx="0" presStyleCnt="2">
        <dgm:presLayoutVars>
          <dgm:chPref val="3"/>
        </dgm:presLayoutVars>
      </dgm:prSet>
      <dgm:spPr/>
    </dgm:pt>
    <dgm:pt modelId="{4059C6EB-8095-4BD6-9686-BEA65E7B8CC8}" type="pres">
      <dgm:prSet presAssocID="{48251D0F-5DA7-4E10-92D3-6A28FE2B825F}" presName="parTransTwo" presStyleCnt="0"/>
      <dgm:spPr/>
    </dgm:pt>
    <dgm:pt modelId="{0D6F9FCB-9074-4D55-A129-64CB2D773A4C}" type="pres">
      <dgm:prSet presAssocID="{48251D0F-5DA7-4E10-92D3-6A28FE2B825F}" presName="horzTwo" presStyleCnt="0"/>
      <dgm:spPr/>
    </dgm:pt>
    <dgm:pt modelId="{D4DCBDF9-09AF-446B-AA66-D1113788EA91}" type="pres">
      <dgm:prSet presAssocID="{349379E8-02B5-40DF-9F0D-00734811632E}" presName="vertThree" presStyleCnt="0"/>
      <dgm:spPr/>
    </dgm:pt>
    <dgm:pt modelId="{8774F284-F51F-45DA-90CA-93CC62FA22EC}" type="pres">
      <dgm:prSet presAssocID="{349379E8-02B5-40DF-9F0D-00734811632E}" presName="txThree" presStyleLbl="node3" presStyleIdx="0" presStyleCnt="3">
        <dgm:presLayoutVars>
          <dgm:chPref val="3"/>
        </dgm:presLayoutVars>
      </dgm:prSet>
      <dgm:spPr/>
    </dgm:pt>
    <dgm:pt modelId="{1C83EFA3-9508-43AC-8895-F7ACCA262BDB}" type="pres">
      <dgm:prSet presAssocID="{349379E8-02B5-40DF-9F0D-00734811632E}" presName="parTransThree" presStyleCnt="0"/>
      <dgm:spPr/>
    </dgm:pt>
    <dgm:pt modelId="{DB6B5A70-8C60-4D5C-9C37-E6A10C4A8B8B}" type="pres">
      <dgm:prSet presAssocID="{349379E8-02B5-40DF-9F0D-00734811632E}" presName="horzThree" presStyleCnt="0"/>
      <dgm:spPr/>
    </dgm:pt>
    <dgm:pt modelId="{606DC3C3-A0BA-40E5-A669-E4904548BCCE}" type="pres">
      <dgm:prSet presAssocID="{B7E2EDCD-A6F6-417D-B4C9-7BF5DD0A6BC8}" presName="vertFour" presStyleCnt="0">
        <dgm:presLayoutVars>
          <dgm:chPref val="3"/>
        </dgm:presLayoutVars>
      </dgm:prSet>
      <dgm:spPr/>
    </dgm:pt>
    <dgm:pt modelId="{FBA7AC46-D157-4E08-9C67-C52B0BD18184}" type="pres">
      <dgm:prSet presAssocID="{B7E2EDCD-A6F6-417D-B4C9-7BF5DD0A6BC8}" presName="txFour" presStyleLbl="node4" presStyleIdx="0" presStyleCnt="6">
        <dgm:presLayoutVars>
          <dgm:chPref val="3"/>
        </dgm:presLayoutVars>
      </dgm:prSet>
      <dgm:spPr/>
    </dgm:pt>
    <dgm:pt modelId="{D5859C74-E4B7-4A82-8C13-9A17058B64FF}" type="pres">
      <dgm:prSet presAssocID="{B7E2EDCD-A6F6-417D-B4C9-7BF5DD0A6BC8}" presName="horzFour" presStyleCnt="0"/>
      <dgm:spPr/>
    </dgm:pt>
    <dgm:pt modelId="{78E8AD71-C832-4272-89BD-D804954AA172}" type="pres">
      <dgm:prSet presAssocID="{1C2DE9FD-EFE4-404D-99A3-94B3F64567D0}" presName="sibSpaceFour" presStyleCnt="0"/>
      <dgm:spPr/>
    </dgm:pt>
    <dgm:pt modelId="{4E4800D4-342A-4B83-AEE1-B9137EE20DF4}" type="pres">
      <dgm:prSet presAssocID="{551F34C3-47A6-4918-9CD7-0823D669CA1A}" presName="vertFour" presStyleCnt="0">
        <dgm:presLayoutVars>
          <dgm:chPref val="3"/>
        </dgm:presLayoutVars>
      </dgm:prSet>
      <dgm:spPr/>
    </dgm:pt>
    <dgm:pt modelId="{D0D0CD3C-923D-4387-8855-0BAADB859443}" type="pres">
      <dgm:prSet presAssocID="{551F34C3-47A6-4918-9CD7-0823D669CA1A}" presName="txFour" presStyleLbl="node4" presStyleIdx="1" presStyleCnt="6">
        <dgm:presLayoutVars>
          <dgm:chPref val="3"/>
        </dgm:presLayoutVars>
      </dgm:prSet>
      <dgm:spPr/>
    </dgm:pt>
    <dgm:pt modelId="{32E2E56D-A488-442C-9C60-E0D6E0B2BB14}" type="pres">
      <dgm:prSet presAssocID="{551F34C3-47A6-4918-9CD7-0823D669CA1A}" presName="horzFour" presStyleCnt="0"/>
      <dgm:spPr/>
    </dgm:pt>
    <dgm:pt modelId="{5E8FAC7B-2F74-4F89-99B9-3DD77652EAD4}" type="pres">
      <dgm:prSet presAssocID="{DA613F03-2205-4D91-A721-75539C94B595}" presName="sibSpaceThree" presStyleCnt="0"/>
      <dgm:spPr/>
    </dgm:pt>
    <dgm:pt modelId="{77B3F99D-AA48-4CEA-BC6E-DAF12A69F8DB}" type="pres">
      <dgm:prSet presAssocID="{1F6DB67C-03EE-4CF6-904E-D28B1AF594EF}" presName="vertThree" presStyleCnt="0"/>
      <dgm:spPr/>
    </dgm:pt>
    <dgm:pt modelId="{7AC3C36C-6FF2-4353-A5D4-97ADBDAB1400}" type="pres">
      <dgm:prSet presAssocID="{1F6DB67C-03EE-4CF6-904E-D28B1AF594EF}" presName="txThree" presStyleLbl="node3" presStyleIdx="1" presStyleCnt="3">
        <dgm:presLayoutVars>
          <dgm:chPref val="3"/>
        </dgm:presLayoutVars>
      </dgm:prSet>
      <dgm:spPr/>
    </dgm:pt>
    <dgm:pt modelId="{D87DB9DB-B7F1-45C2-B792-BB9D4C88A384}" type="pres">
      <dgm:prSet presAssocID="{1F6DB67C-03EE-4CF6-904E-D28B1AF594EF}" presName="parTransThree" presStyleCnt="0"/>
      <dgm:spPr/>
    </dgm:pt>
    <dgm:pt modelId="{867F06EE-C700-494A-ACCB-565E311C1BE9}" type="pres">
      <dgm:prSet presAssocID="{1F6DB67C-03EE-4CF6-904E-D28B1AF594EF}" presName="horzThree" presStyleCnt="0"/>
      <dgm:spPr/>
    </dgm:pt>
    <dgm:pt modelId="{96B0911C-A781-46A9-A97C-91DB41D4086C}" type="pres">
      <dgm:prSet presAssocID="{61D6FD40-F2CE-48A4-89B6-4C6ACC7BEEC3}" presName="vertFour" presStyleCnt="0">
        <dgm:presLayoutVars>
          <dgm:chPref val="3"/>
        </dgm:presLayoutVars>
      </dgm:prSet>
      <dgm:spPr/>
    </dgm:pt>
    <dgm:pt modelId="{C7DB9784-B7AA-4CA2-96C1-545502744E65}" type="pres">
      <dgm:prSet presAssocID="{61D6FD40-F2CE-48A4-89B6-4C6ACC7BEEC3}" presName="txFour" presStyleLbl="node4" presStyleIdx="2" presStyleCnt="6">
        <dgm:presLayoutVars>
          <dgm:chPref val="3"/>
        </dgm:presLayoutVars>
      </dgm:prSet>
      <dgm:spPr/>
    </dgm:pt>
    <dgm:pt modelId="{35AC75E5-E934-4D8B-A461-3E0D91CD480B}" type="pres">
      <dgm:prSet presAssocID="{61D6FD40-F2CE-48A4-89B6-4C6ACC7BEEC3}" presName="horzFour" presStyleCnt="0"/>
      <dgm:spPr/>
    </dgm:pt>
    <dgm:pt modelId="{5CC18370-ED6E-4A71-AD72-A83CAADB7B0E}" type="pres">
      <dgm:prSet presAssocID="{618F5409-2368-431D-9A5A-709B4170F14E}" presName="sibSpaceFour" presStyleCnt="0"/>
      <dgm:spPr/>
    </dgm:pt>
    <dgm:pt modelId="{79D0AA17-8CF9-4812-8678-DDAE2C1C1D69}" type="pres">
      <dgm:prSet presAssocID="{A67683C5-8FEA-47FD-BB88-BFF14539BB01}" presName="vertFour" presStyleCnt="0">
        <dgm:presLayoutVars>
          <dgm:chPref val="3"/>
        </dgm:presLayoutVars>
      </dgm:prSet>
      <dgm:spPr/>
    </dgm:pt>
    <dgm:pt modelId="{12E04D98-AF0A-4D35-B7BF-398CA0BE6FBA}" type="pres">
      <dgm:prSet presAssocID="{A67683C5-8FEA-47FD-BB88-BFF14539BB01}" presName="txFour" presStyleLbl="node4" presStyleIdx="3" presStyleCnt="6">
        <dgm:presLayoutVars>
          <dgm:chPref val="3"/>
        </dgm:presLayoutVars>
      </dgm:prSet>
      <dgm:spPr/>
    </dgm:pt>
    <dgm:pt modelId="{F834256B-C7CC-4501-A80B-EF31549ED086}" type="pres">
      <dgm:prSet presAssocID="{A67683C5-8FEA-47FD-BB88-BFF14539BB01}" presName="horzFour" presStyleCnt="0"/>
      <dgm:spPr/>
    </dgm:pt>
    <dgm:pt modelId="{344FC507-F6D8-48A3-9F17-095D38091B06}" type="pres">
      <dgm:prSet presAssocID="{8239B781-C0E6-417C-AFE3-DAE63009C7A9}" presName="sibSpaceThree" presStyleCnt="0"/>
      <dgm:spPr/>
    </dgm:pt>
    <dgm:pt modelId="{ACAA7D9E-395B-4CD1-BAC1-D671F6DDCB51}" type="pres">
      <dgm:prSet presAssocID="{6D3028E8-6530-48D4-9617-84412D8ABEC2}" presName="vertThree" presStyleCnt="0"/>
      <dgm:spPr/>
    </dgm:pt>
    <dgm:pt modelId="{7AA2BA6F-015E-426C-A55E-6CB4DBC0ED82}" type="pres">
      <dgm:prSet presAssocID="{6D3028E8-6530-48D4-9617-84412D8ABEC2}" presName="txThree" presStyleLbl="node3" presStyleIdx="2" presStyleCnt="3">
        <dgm:presLayoutVars>
          <dgm:chPref val="3"/>
        </dgm:presLayoutVars>
      </dgm:prSet>
      <dgm:spPr/>
    </dgm:pt>
    <dgm:pt modelId="{DAC112A8-6584-433A-9056-5CCDED2CEC62}" type="pres">
      <dgm:prSet presAssocID="{6D3028E8-6530-48D4-9617-84412D8ABEC2}" presName="parTransThree" presStyleCnt="0"/>
      <dgm:spPr/>
    </dgm:pt>
    <dgm:pt modelId="{9F5F4AFF-1175-4386-813D-7972900F13C2}" type="pres">
      <dgm:prSet presAssocID="{6D3028E8-6530-48D4-9617-84412D8ABEC2}" presName="horzThree" presStyleCnt="0"/>
      <dgm:spPr/>
    </dgm:pt>
    <dgm:pt modelId="{EC386A67-A81A-4CAF-96C1-ACEB4F525B20}" type="pres">
      <dgm:prSet presAssocID="{44B78E0B-58A0-4CA4-8A91-66B92FB4D630}" presName="vertFour" presStyleCnt="0">
        <dgm:presLayoutVars>
          <dgm:chPref val="3"/>
        </dgm:presLayoutVars>
      </dgm:prSet>
      <dgm:spPr/>
    </dgm:pt>
    <dgm:pt modelId="{DC86C927-FBAA-4117-B7A6-36EEBE7F30D7}" type="pres">
      <dgm:prSet presAssocID="{44B78E0B-58A0-4CA4-8A91-66B92FB4D630}" presName="txFour" presStyleLbl="node4" presStyleIdx="4" presStyleCnt="6">
        <dgm:presLayoutVars>
          <dgm:chPref val="3"/>
        </dgm:presLayoutVars>
      </dgm:prSet>
      <dgm:spPr/>
    </dgm:pt>
    <dgm:pt modelId="{47BF3232-C8B8-41BF-B321-AD996DC1571F}" type="pres">
      <dgm:prSet presAssocID="{44B78E0B-58A0-4CA4-8A91-66B92FB4D630}" presName="horzFour" presStyleCnt="0"/>
      <dgm:spPr/>
    </dgm:pt>
    <dgm:pt modelId="{3FE6B4A6-9DE8-4368-AC5A-B9BFE164AB6D}" type="pres">
      <dgm:prSet presAssocID="{09DFF732-D567-445A-9673-B2D76E281188}" presName="sibSpaceFour" presStyleCnt="0"/>
      <dgm:spPr/>
    </dgm:pt>
    <dgm:pt modelId="{AE443319-18AD-4125-98F8-929753CD3460}" type="pres">
      <dgm:prSet presAssocID="{9CA55D0B-DF69-44A1-B9A4-29C4DE1827A8}" presName="vertFour" presStyleCnt="0">
        <dgm:presLayoutVars>
          <dgm:chPref val="3"/>
        </dgm:presLayoutVars>
      </dgm:prSet>
      <dgm:spPr/>
    </dgm:pt>
    <dgm:pt modelId="{F3D16CF7-906C-4C5A-8554-AE26D1879F35}" type="pres">
      <dgm:prSet presAssocID="{9CA55D0B-DF69-44A1-B9A4-29C4DE1827A8}" presName="txFour" presStyleLbl="node4" presStyleIdx="5" presStyleCnt="6">
        <dgm:presLayoutVars>
          <dgm:chPref val="3"/>
        </dgm:presLayoutVars>
      </dgm:prSet>
      <dgm:spPr/>
    </dgm:pt>
    <dgm:pt modelId="{D6E989FD-5CCA-4904-B462-34150996A7ED}" type="pres">
      <dgm:prSet presAssocID="{9CA55D0B-DF69-44A1-B9A4-29C4DE1827A8}" presName="horzFour" presStyleCnt="0"/>
      <dgm:spPr/>
    </dgm:pt>
    <dgm:pt modelId="{ABAF80B1-8CAE-4A12-98DC-2D4062829B51}" type="pres">
      <dgm:prSet presAssocID="{C2E5B319-EFB8-47C5-8970-79674CB7646D}" presName="sibSpaceTwo" presStyleCnt="0"/>
      <dgm:spPr/>
    </dgm:pt>
    <dgm:pt modelId="{ADAC0A34-CFA8-4E32-9290-B4FA9B7B231E}" type="pres">
      <dgm:prSet presAssocID="{99FBB37A-1AFC-4023-964E-02303C368C8C}" presName="vertTwo" presStyleCnt="0"/>
      <dgm:spPr/>
    </dgm:pt>
    <dgm:pt modelId="{36E5196B-B424-4FAF-BF3B-A6A48F8690FC}" type="pres">
      <dgm:prSet presAssocID="{99FBB37A-1AFC-4023-964E-02303C368C8C}" presName="txTwo" presStyleLbl="node2" presStyleIdx="1" presStyleCnt="2">
        <dgm:presLayoutVars>
          <dgm:chPref val="3"/>
        </dgm:presLayoutVars>
      </dgm:prSet>
      <dgm:spPr/>
    </dgm:pt>
    <dgm:pt modelId="{BBC3072B-B394-48C3-89B9-FD3EFE60CEC0}" type="pres">
      <dgm:prSet presAssocID="{99FBB37A-1AFC-4023-964E-02303C368C8C}" presName="horzTwo" presStyleCnt="0"/>
      <dgm:spPr/>
    </dgm:pt>
  </dgm:ptLst>
  <dgm:cxnLst>
    <dgm:cxn modelId="{A4F53D00-E2B5-47AB-8F1F-533252A29B8C}" type="presOf" srcId="{1F6DB67C-03EE-4CF6-904E-D28B1AF594EF}" destId="{7AC3C36C-6FF2-4353-A5D4-97ADBDAB1400}" srcOrd="0" destOrd="0" presId="urn:microsoft.com/office/officeart/2005/8/layout/architecture"/>
    <dgm:cxn modelId="{B9719B12-3B3E-45C8-A7E0-71052503E69C}" srcId="{BBC65418-B0A8-495C-A638-498278F8198F}" destId="{179CAB34-7631-4CE0-A83A-9F64FAFDF663}" srcOrd="0" destOrd="0" parTransId="{8ECDDDAE-82C3-4694-AC1A-4A282A7E36B2}" sibTransId="{D90B2B43-0134-4765-8AF7-67F455F970E5}"/>
    <dgm:cxn modelId="{6C8F0214-557D-4FDD-BA6E-06D504492C78}" srcId="{48251D0F-5DA7-4E10-92D3-6A28FE2B825F}" destId="{6D3028E8-6530-48D4-9617-84412D8ABEC2}" srcOrd="2" destOrd="0" parTransId="{3F14765C-4CA6-4DBE-91EC-B2BD183D6EEE}" sibTransId="{B58D99E5-C2CB-40E0-BD41-579DBBF23250}"/>
    <dgm:cxn modelId="{6C48C619-45AA-428D-881E-B8A263C59675}" type="presOf" srcId="{48251D0F-5DA7-4E10-92D3-6A28FE2B825F}" destId="{1399EA06-300E-4344-BA8B-89E1D5E5EDA7}" srcOrd="0" destOrd="0" presId="urn:microsoft.com/office/officeart/2005/8/layout/architecture"/>
    <dgm:cxn modelId="{AA0A4221-3602-46BE-BA04-8471ECA4A2C6}" type="presOf" srcId="{61D6FD40-F2CE-48A4-89B6-4C6ACC7BEEC3}" destId="{C7DB9784-B7AA-4CA2-96C1-545502744E65}" srcOrd="0" destOrd="0" presId="urn:microsoft.com/office/officeart/2005/8/layout/architecture"/>
    <dgm:cxn modelId="{D9453E5D-502F-4B76-AC6F-B28617D573DF}" type="presOf" srcId="{BBC65418-B0A8-495C-A638-498278F8198F}" destId="{AAE8BCC6-8839-485E-8008-4FA749B106CB}" srcOrd="0" destOrd="0" presId="urn:microsoft.com/office/officeart/2005/8/layout/architecture"/>
    <dgm:cxn modelId="{EDB9B769-8731-499E-BFCB-8338B131869B}" type="presOf" srcId="{349379E8-02B5-40DF-9F0D-00734811632E}" destId="{8774F284-F51F-45DA-90CA-93CC62FA22EC}" srcOrd="0" destOrd="0" presId="urn:microsoft.com/office/officeart/2005/8/layout/architecture"/>
    <dgm:cxn modelId="{24F2F372-2A96-4741-BA79-453695E258ED}" type="presOf" srcId="{B7E2EDCD-A6F6-417D-B4C9-7BF5DD0A6BC8}" destId="{FBA7AC46-D157-4E08-9C67-C52B0BD18184}" srcOrd="0" destOrd="0" presId="urn:microsoft.com/office/officeart/2005/8/layout/architecture"/>
    <dgm:cxn modelId="{D6D0B678-C770-4AFD-8BD4-1CCC86676333}" srcId="{1F6DB67C-03EE-4CF6-904E-D28B1AF594EF}" destId="{61D6FD40-F2CE-48A4-89B6-4C6ACC7BEEC3}" srcOrd="0" destOrd="0" parTransId="{740FB6A6-B715-4132-82B4-828D1F237EA1}" sibTransId="{618F5409-2368-431D-9A5A-709B4170F14E}"/>
    <dgm:cxn modelId="{1FC81987-5E0D-4FD9-827B-0441A538454F}" type="presOf" srcId="{6D3028E8-6530-48D4-9617-84412D8ABEC2}" destId="{7AA2BA6F-015E-426C-A55E-6CB4DBC0ED82}" srcOrd="0" destOrd="0" presId="urn:microsoft.com/office/officeart/2005/8/layout/architecture"/>
    <dgm:cxn modelId="{05EB8B87-6AB2-4CF6-A49D-4FFF09B47D76}" type="presOf" srcId="{9CA55D0B-DF69-44A1-B9A4-29C4DE1827A8}" destId="{F3D16CF7-906C-4C5A-8554-AE26D1879F35}" srcOrd="0" destOrd="0" presId="urn:microsoft.com/office/officeart/2005/8/layout/architecture"/>
    <dgm:cxn modelId="{88583B8C-B832-4360-90B2-783693C880D1}" srcId="{6D3028E8-6530-48D4-9617-84412D8ABEC2}" destId="{9CA55D0B-DF69-44A1-B9A4-29C4DE1827A8}" srcOrd="1" destOrd="0" parTransId="{BDE716E9-603E-48DB-B9D4-B562CB26BAFA}" sibTransId="{BDEC1C65-B977-4F97-A62F-EFCE1A57744C}"/>
    <dgm:cxn modelId="{C05C2290-2B14-4BE7-94EA-5CE2100AC866}" type="presOf" srcId="{44B78E0B-58A0-4CA4-8A91-66B92FB4D630}" destId="{DC86C927-FBAA-4117-B7A6-36EEBE7F30D7}" srcOrd="0" destOrd="0" presId="urn:microsoft.com/office/officeart/2005/8/layout/architecture"/>
    <dgm:cxn modelId="{941C12A6-A41B-46FA-8A44-C885CF231333}" type="presOf" srcId="{551F34C3-47A6-4918-9CD7-0823D669CA1A}" destId="{D0D0CD3C-923D-4387-8855-0BAADB859443}" srcOrd="0" destOrd="0" presId="urn:microsoft.com/office/officeart/2005/8/layout/architecture"/>
    <dgm:cxn modelId="{D2465DA6-626F-45B8-9641-5721C9B4BB21}" type="presOf" srcId="{179CAB34-7631-4CE0-A83A-9F64FAFDF663}" destId="{E66CFCB8-5EB3-433F-BCED-2A63002F8D87}" srcOrd="0" destOrd="0" presId="urn:microsoft.com/office/officeart/2005/8/layout/architecture"/>
    <dgm:cxn modelId="{A594A0AC-D763-4D9D-9E20-D429E0BD654F}" srcId="{6D3028E8-6530-48D4-9617-84412D8ABEC2}" destId="{44B78E0B-58A0-4CA4-8A91-66B92FB4D630}" srcOrd="0" destOrd="0" parTransId="{B630713C-3EDE-46FA-92EF-0EA4B6026A60}" sibTransId="{09DFF732-D567-445A-9673-B2D76E281188}"/>
    <dgm:cxn modelId="{6C039CB3-2E92-46D1-AF60-148F693CA8A0}" srcId="{349379E8-02B5-40DF-9F0D-00734811632E}" destId="{551F34C3-47A6-4918-9CD7-0823D669CA1A}" srcOrd="1" destOrd="0" parTransId="{F1315B5C-A611-4DEE-8B12-8AF8AC1D96A5}" sibTransId="{673524D7-1899-400A-B3B2-4E14418A0794}"/>
    <dgm:cxn modelId="{334CF3B6-7460-4624-9A04-9F94C23650DC}" srcId="{1F6DB67C-03EE-4CF6-904E-D28B1AF594EF}" destId="{A67683C5-8FEA-47FD-BB88-BFF14539BB01}" srcOrd="1" destOrd="0" parTransId="{12521949-E4B1-4E35-BCFF-A978EC98F759}" sibTransId="{24267A51-9A4F-4696-8128-1C8C95C81125}"/>
    <dgm:cxn modelId="{A97003B7-22F8-4C9D-96F5-96439F3AD3DD}" srcId="{48251D0F-5DA7-4E10-92D3-6A28FE2B825F}" destId="{349379E8-02B5-40DF-9F0D-00734811632E}" srcOrd="0" destOrd="0" parTransId="{B303274C-62A1-4D45-A215-E40F7033EB26}" sibTransId="{DA613F03-2205-4D91-A721-75539C94B595}"/>
    <dgm:cxn modelId="{2A8040B9-10C5-4308-8932-2E51974F9B5E}" srcId="{179CAB34-7631-4CE0-A83A-9F64FAFDF663}" destId="{99FBB37A-1AFC-4023-964E-02303C368C8C}" srcOrd="1" destOrd="0" parTransId="{9EDB1597-8911-4998-930E-DCF0E3E475CB}" sibTransId="{6C11388C-69FA-498F-8511-625C5788B430}"/>
    <dgm:cxn modelId="{06351DC7-ACB8-469B-9E70-8A95E42FB70B}" type="presOf" srcId="{99FBB37A-1AFC-4023-964E-02303C368C8C}" destId="{36E5196B-B424-4FAF-BF3B-A6A48F8690FC}" srcOrd="0" destOrd="0" presId="urn:microsoft.com/office/officeart/2005/8/layout/architecture"/>
    <dgm:cxn modelId="{E4D87AC9-D8A2-480A-BD72-A8BB6C5B5FED}" srcId="{179CAB34-7631-4CE0-A83A-9F64FAFDF663}" destId="{48251D0F-5DA7-4E10-92D3-6A28FE2B825F}" srcOrd="0" destOrd="0" parTransId="{B3F3AFE4-AD9F-476A-A2A9-EB4556C4EC35}" sibTransId="{C2E5B319-EFB8-47C5-8970-79674CB7646D}"/>
    <dgm:cxn modelId="{503D08D9-8471-4D4B-8956-8C755A12EBEB}" type="presOf" srcId="{A67683C5-8FEA-47FD-BB88-BFF14539BB01}" destId="{12E04D98-AF0A-4D35-B7BF-398CA0BE6FBA}" srcOrd="0" destOrd="0" presId="urn:microsoft.com/office/officeart/2005/8/layout/architecture"/>
    <dgm:cxn modelId="{358DA4E7-466E-4872-AC3A-BC61F93348CC}" srcId="{48251D0F-5DA7-4E10-92D3-6A28FE2B825F}" destId="{1F6DB67C-03EE-4CF6-904E-D28B1AF594EF}" srcOrd="1" destOrd="0" parTransId="{F35EE429-E08B-4D09-AF6F-090028AFCE58}" sibTransId="{8239B781-C0E6-417C-AFE3-DAE63009C7A9}"/>
    <dgm:cxn modelId="{32A9FFF2-93A7-4FAF-B2BB-C8C229379F82}" srcId="{349379E8-02B5-40DF-9F0D-00734811632E}" destId="{B7E2EDCD-A6F6-417D-B4C9-7BF5DD0A6BC8}" srcOrd="0" destOrd="0" parTransId="{E61EF3D6-3929-40C3-BB63-B086CAE2DFE0}" sibTransId="{1C2DE9FD-EFE4-404D-99A3-94B3F64567D0}"/>
    <dgm:cxn modelId="{D41DE17E-E6DC-4557-833E-4004F8378488}" type="presParOf" srcId="{AAE8BCC6-8839-485E-8008-4FA749B106CB}" destId="{5B74BCB8-83B2-4BD7-AA9B-729478106C31}" srcOrd="0" destOrd="0" presId="urn:microsoft.com/office/officeart/2005/8/layout/architecture"/>
    <dgm:cxn modelId="{37D6759C-B508-4E16-8544-8A7BCC5FECA2}" type="presParOf" srcId="{5B74BCB8-83B2-4BD7-AA9B-729478106C31}" destId="{E66CFCB8-5EB3-433F-BCED-2A63002F8D87}" srcOrd="0" destOrd="0" presId="urn:microsoft.com/office/officeart/2005/8/layout/architecture"/>
    <dgm:cxn modelId="{F1370852-7AC5-4860-88FC-798263E0FA79}" type="presParOf" srcId="{5B74BCB8-83B2-4BD7-AA9B-729478106C31}" destId="{6ED8B2C4-C87E-4EF4-9E5A-7CF13528FCA5}" srcOrd="1" destOrd="0" presId="urn:microsoft.com/office/officeart/2005/8/layout/architecture"/>
    <dgm:cxn modelId="{17EDBCFF-A5CA-4EC4-BC7A-E7C85162DE49}" type="presParOf" srcId="{5B74BCB8-83B2-4BD7-AA9B-729478106C31}" destId="{B8580551-E385-47A8-AF95-95FE3B37A77F}" srcOrd="2" destOrd="0" presId="urn:microsoft.com/office/officeart/2005/8/layout/architecture"/>
    <dgm:cxn modelId="{40869297-375D-4808-81DF-FCB581E16C22}" type="presParOf" srcId="{B8580551-E385-47A8-AF95-95FE3B37A77F}" destId="{5E37F5AE-0949-4BD0-973B-9E58FA91C5A1}" srcOrd="0" destOrd="0" presId="urn:microsoft.com/office/officeart/2005/8/layout/architecture"/>
    <dgm:cxn modelId="{94BE9479-61A4-426E-870A-21F9E9E459AB}" type="presParOf" srcId="{5E37F5AE-0949-4BD0-973B-9E58FA91C5A1}" destId="{1399EA06-300E-4344-BA8B-89E1D5E5EDA7}" srcOrd="0" destOrd="0" presId="urn:microsoft.com/office/officeart/2005/8/layout/architecture"/>
    <dgm:cxn modelId="{C5699308-AAB4-4D11-9CFF-88557534C089}" type="presParOf" srcId="{5E37F5AE-0949-4BD0-973B-9E58FA91C5A1}" destId="{4059C6EB-8095-4BD6-9686-BEA65E7B8CC8}" srcOrd="1" destOrd="0" presId="urn:microsoft.com/office/officeart/2005/8/layout/architecture"/>
    <dgm:cxn modelId="{5364A959-1ACE-4A3A-A43A-73FB1F3B3F0D}" type="presParOf" srcId="{5E37F5AE-0949-4BD0-973B-9E58FA91C5A1}" destId="{0D6F9FCB-9074-4D55-A129-64CB2D773A4C}" srcOrd="2" destOrd="0" presId="urn:microsoft.com/office/officeart/2005/8/layout/architecture"/>
    <dgm:cxn modelId="{9CBFA6FF-2DE3-46F3-ACF7-0080EBE24815}" type="presParOf" srcId="{0D6F9FCB-9074-4D55-A129-64CB2D773A4C}" destId="{D4DCBDF9-09AF-446B-AA66-D1113788EA91}" srcOrd="0" destOrd="0" presId="urn:microsoft.com/office/officeart/2005/8/layout/architecture"/>
    <dgm:cxn modelId="{311AAC87-A7ED-49A1-805B-889A25701B4A}" type="presParOf" srcId="{D4DCBDF9-09AF-446B-AA66-D1113788EA91}" destId="{8774F284-F51F-45DA-90CA-93CC62FA22EC}" srcOrd="0" destOrd="0" presId="urn:microsoft.com/office/officeart/2005/8/layout/architecture"/>
    <dgm:cxn modelId="{444BD45A-7D37-4A4D-9EE6-E9FE824819A2}" type="presParOf" srcId="{D4DCBDF9-09AF-446B-AA66-D1113788EA91}" destId="{1C83EFA3-9508-43AC-8895-F7ACCA262BDB}" srcOrd="1" destOrd="0" presId="urn:microsoft.com/office/officeart/2005/8/layout/architecture"/>
    <dgm:cxn modelId="{78E57F67-482E-4E32-9ACB-4CD46BB3D5F8}" type="presParOf" srcId="{D4DCBDF9-09AF-446B-AA66-D1113788EA91}" destId="{DB6B5A70-8C60-4D5C-9C37-E6A10C4A8B8B}" srcOrd="2" destOrd="0" presId="urn:microsoft.com/office/officeart/2005/8/layout/architecture"/>
    <dgm:cxn modelId="{4A8C0155-44C0-40D5-BA5E-0383A04A671B}" type="presParOf" srcId="{DB6B5A70-8C60-4D5C-9C37-E6A10C4A8B8B}" destId="{606DC3C3-A0BA-40E5-A669-E4904548BCCE}" srcOrd="0" destOrd="0" presId="urn:microsoft.com/office/officeart/2005/8/layout/architecture"/>
    <dgm:cxn modelId="{FE9C3AE9-D458-46D2-BDBE-3FAEF674F5F7}" type="presParOf" srcId="{606DC3C3-A0BA-40E5-A669-E4904548BCCE}" destId="{FBA7AC46-D157-4E08-9C67-C52B0BD18184}" srcOrd="0" destOrd="0" presId="urn:microsoft.com/office/officeart/2005/8/layout/architecture"/>
    <dgm:cxn modelId="{0B4B5F79-4A00-4412-A32E-47A7DC4FF883}" type="presParOf" srcId="{606DC3C3-A0BA-40E5-A669-E4904548BCCE}" destId="{D5859C74-E4B7-4A82-8C13-9A17058B64FF}" srcOrd="1" destOrd="0" presId="urn:microsoft.com/office/officeart/2005/8/layout/architecture"/>
    <dgm:cxn modelId="{3DE5ED9D-FA87-4565-8C99-16E1869A9139}" type="presParOf" srcId="{DB6B5A70-8C60-4D5C-9C37-E6A10C4A8B8B}" destId="{78E8AD71-C832-4272-89BD-D804954AA172}" srcOrd="1" destOrd="0" presId="urn:microsoft.com/office/officeart/2005/8/layout/architecture"/>
    <dgm:cxn modelId="{5D9CEC4B-0344-45F1-AE49-CA52422FC2F1}" type="presParOf" srcId="{DB6B5A70-8C60-4D5C-9C37-E6A10C4A8B8B}" destId="{4E4800D4-342A-4B83-AEE1-B9137EE20DF4}" srcOrd="2" destOrd="0" presId="urn:microsoft.com/office/officeart/2005/8/layout/architecture"/>
    <dgm:cxn modelId="{83A60C34-7824-4546-BA1D-7BBCEC37B56F}" type="presParOf" srcId="{4E4800D4-342A-4B83-AEE1-B9137EE20DF4}" destId="{D0D0CD3C-923D-4387-8855-0BAADB859443}" srcOrd="0" destOrd="0" presId="urn:microsoft.com/office/officeart/2005/8/layout/architecture"/>
    <dgm:cxn modelId="{89591EEC-A886-47FC-B346-3EFD3FE218BE}" type="presParOf" srcId="{4E4800D4-342A-4B83-AEE1-B9137EE20DF4}" destId="{32E2E56D-A488-442C-9C60-E0D6E0B2BB14}" srcOrd="1" destOrd="0" presId="urn:microsoft.com/office/officeart/2005/8/layout/architecture"/>
    <dgm:cxn modelId="{ACA5E833-EFD7-4E62-8F8C-445C786C14A5}" type="presParOf" srcId="{0D6F9FCB-9074-4D55-A129-64CB2D773A4C}" destId="{5E8FAC7B-2F74-4F89-99B9-3DD77652EAD4}" srcOrd="1" destOrd="0" presId="urn:microsoft.com/office/officeart/2005/8/layout/architecture"/>
    <dgm:cxn modelId="{06B0E342-D5C5-4644-9B77-2759BF26B252}" type="presParOf" srcId="{0D6F9FCB-9074-4D55-A129-64CB2D773A4C}" destId="{77B3F99D-AA48-4CEA-BC6E-DAF12A69F8DB}" srcOrd="2" destOrd="0" presId="urn:microsoft.com/office/officeart/2005/8/layout/architecture"/>
    <dgm:cxn modelId="{C4EE5C23-89EF-422E-BD11-7933ED8E6655}" type="presParOf" srcId="{77B3F99D-AA48-4CEA-BC6E-DAF12A69F8DB}" destId="{7AC3C36C-6FF2-4353-A5D4-97ADBDAB1400}" srcOrd="0" destOrd="0" presId="urn:microsoft.com/office/officeart/2005/8/layout/architecture"/>
    <dgm:cxn modelId="{F41686A4-3101-4063-9A1C-2078BC03FF65}" type="presParOf" srcId="{77B3F99D-AA48-4CEA-BC6E-DAF12A69F8DB}" destId="{D87DB9DB-B7F1-45C2-B792-BB9D4C88A384}" srcOrd="1" destOrd="0" presId="urn:microsoft.com/office/officeart/2005/8/layout/architecture"/>
    <dgm:cxn modelId="{1D443D3C-4115-4614-8564-A0E99764FE2B}" type="presParOf" srcId="{77B3F99D-AA48-4CEA-BC6E-DAF12A69F8DB}" destId="{867F06EE-C700-494A-ACCB-565E311C1BE9}" srcOrd="2" destOrd="0" presId="urn:microsoft.com/office/officeart/2005/8/layout/architecture"/>
    <dgm:cxn modelId="{F11003F3-8519-4816-B35B-AD0448AC651F}" type="presParOf" srcId="{867F06EE-C700-494A-ACCB-565E311C1BE9}" destId="{96B0911C-A781-46A9-A97C-91DB41D4086C}" srcOrd="0" destOrd="0" presId="urn:microsoft.com/office/officeart/2005/8/layout/architecture"/>
    <dgm:cxn modelId="{7D1E188C-9653-4541-99D9-673C87664E56}" type="presParOf" srcId="{96B0911C-A781-46A9-A97C-91DB41D4086C}" destId="{C7DB9784-B7AA-4CA2-96C1-545502744E65}" srcOrd="0" destOrd="0" presId="urn:microsoft.com/office/officeart/2005/8/layout/architecture"/>
    <dgm:cxn modelId="{30729E9F-FB24-4E7C-85F6-5552839BE6FF}" type="presParOf" srcId="{96B0911C-A781-46A9-A97C-91DB41D4086C}" destId="{35AC75E5-E934-4D8B-A461-3E0D91CD480B}" srcOrd="1" destOrd="0" presId="urn:microsoft.com/office/officeart/2005/8/layout/architecture"/>
    <dgm:cxn modelId="{75E5DAF3-21A4-478D-8E88-940F3444218E}" type="presParOf" srcId="{867F06EE-C700-494A-ACCB-565E311C1BE9}" destId="{5CC18370-ED6E-4A71-AD72-A83CAADB7B0E}" srcOrd="1" destOrd="0" presId="urn:microsoft.com/office/officeart/2005/8/layout/architecture"/>
    <dgm:cxn modelId="{072A4D69-3E9B-44B5-A59F-14D4449C6B9F}" type="presParOf" srcId="{867F06EE-C700-494A-ACCB-565E311C1BE9}" destId="{79D0AA17-8CF9-4812-8678-DDAE2C1C1D69}" srcOrd="2" destOrd="0" presId="urn:microsoft.com/office/officeart/2005/8/layout/architecture"/>
    <dgm:cxn modelId="{004B9303-493D-412F-80E1-579937E6E9B2}" type="presParOf" srcId="{79D0AA17-8CF9-4812-8678-DDAE2C1C1D69}" destId="{12E04D98-AF0A-4D35-B7BF-398CA0BE6FBA}" srcOrd="0" destOrd="0" presId="urn:microsoft.com/office/officeart/2005/8/layout/architecture"/>
    <dgm:cxn modelId="{19DCF174-07D2-4AB2-86AD-D9FDB19117DB}" type="presParOf" srcId="{79D0AA17-8CF9-4812-8678-DDAE2C1C1D69}" destId="{F834256B-C7CC-4501-A80B-EF31549ED086}" srcOrd="1" destOrd="0" presId="urn:microsoft.com/office/officeart/2005/8/layout/architecture"/>
    <dgm:cxn modelId="{DC7546EF-6C38-4B51-A67C-F4C0A9BC5258}" type="presParOf" srcId="{0D6F9FCB-9074-4D55-A129-64CB2D773A4C}" destId="{344FC507-F6D8-48A3-9F17-095D38091B06}" srcOrd="3" destOrd="0" presId="urn:microsoft.com/office/officeart/2005/8/layout/architecture"/>
    <dgm:cxn modelId="{5D149345-F8B8-42D6-984B-27F78CAFFF3C}" type="presParOf" srcId="{0D6F9FCB-9074-4D55-A129-64CB2D773A4C}" destId="{ACAA7D9E-395B-4CD1-BAC1-D671F6DDCB51}" srcOrd="4" destOrd="0" presId="urn:microsoft.com/office/officeart/2005/8/layout/architecture"/>
    <dgm:cxn modelId="{B306A93F-7925-48E3-9E36-981837D5B1DF}" type="presParOf" srcId="{ACAA7D9E-395B-4CD1-BAC1-D671F6DDCB51}" destId="{7AA2BA6F-015E-426C-A55E-6CB4DBC0ED82}" srcOrd="0" destOrd="0" presId="urn:microsoft.com/office/officeart/2005/8/layout/architecture"/>
    <dgm:cxn modelId="{FD86C9A5-D741-4057-9888-C93C3BC88584}" type="presParOf" srcId="{ACAA7D9E-395B-4CD1-BAC1-D671F6DDCB51}" destId="{DAC112A8-6584-433A-9056-5CCDED2CEC62}" srcOrd="1" destOrd="0" presId="urn:microsoft.com/office/officeart/2005/8/layout/architecture"/>
    <dgm:cxn modelId="{EB4BFA8B-3073-487D-A840-29999EBE3C82}" type="presParOf" srcId="{ACAA7D9E-395B-4CD1-BAC1-D671F6DDCB51}" destId="{9F5F4AFF-1175-4386-813D-7972900F13C2}" srcOrd="2" destOrd="0" presId="urn:microsoft.com/office/officeart/2005/8/layout/architecture"/>
    <dgm:cxn modelId="{043E78ED-ADAC-4716-B5A6-8B042449EA91}" type="presParOf" srcId="{9F5F4AFF-1175-4386-813D-7972900F13C2}" destId="{EC386A67-A81A-4CAF-96C1-ACEB4F525B20}" srcOrd="0" destOrd="0" presId="urn:microsoft.com/office/officeart/2005/8/layout/architecture"/>
    <dgm:cxn modelId="{A621AF01-6B5E-4B11-9538-7870D2F56C1A}" type="presParOf" srcId="{EC386A67-A81A-4CAF-96C1-ACEB4F525B20}" destId="{DC86C927-FBAA-4117-B7A6-36EEBE7F30D7}" srcOrd="0" destOrd="0" presId="urn:microsoft.com/office/officeart/2005/8/layout/architecture"/>
    <dgm:cxn modelId="{9E040BC4-FB99-4D6C-9DAA-0F14BA189349}" type="presParOf" srcId="{EC386A67-A81A-4CAF-96C1-ACEB4F525B20}" destId="{47BF3232-C8B8-41BF-B321-AD996DC1571F}" srcOrd="1" destOrd="0" presId="urn:microsoft.com/office/officeart/2005/8/layout/architecture"/>
    <dgm:cxn modelId="{9A5F4A97-A699-4999-9A16-00CD94E594F3}" type="presParOf" srcId="{9F5F4AFF-1175-4386-813D-7972900F13C2}" destId="{3FE6B4A6-9DE8-4368-AC5A-B9BFE164AB6D}" srcOrd="1" destOrd="0" presId="urn:microsoft.com/office/officeart/2005/8/layout/architecture"/>
    <dgm:cxn modelId="{36BFFC2E-6772-4281-B6E6-C6488E24F93C}" type="presParOf" srcId="{9F5F4AFF-1175-4386-813D-7972900F13C2}" destId="{AE443319-18AD-4125-98F8-929753CD3460}" srcOrd="2" destOrd="0" presId="urn:microsoft.com/office/officeart/2005/8/layout/architecture"/>
    <dgm:cxn modelId="{1BB57BDD-2FD6-4058-A9C5-3D1040FB8D19}" type="presParOf" srcId="{AE443319-18AD-4125-98F8-929753CD3460}" destId="{F3D16CF7-906C-4C5A-8554-AE26D1879F35}" srcOrd="0" destOrd="0" presId="urn:microsoft.com/office/officeart/2005/8/layout/architecture"/>
    <dgm:cxn modelId="{F9BC27C1-477D-4A0D-9763-E98468F3FF54}" type="presParOf" srcId="{AE443319-18AD-4125-98F8-929753CD3460}" destId="{D6E989FD-5CCA-4904-B462-34150996A7ED}" srcOrd="1" destOrd="0" presId="urn:microsoft.com/office/officeart/2005/8/layout/architecture"/>
    <dgm:cxn modelId="{AB5B860D-EFD8-488F-BB9E-9F931755E6B5}" type="presParOf" srcId="{B8580551-E385-47A8-AF95-95FE3B37A77F}" destId="{ABAF80B1-8CAE-4A12-98DC-2D4062829B51}" srcOrd="1" destOrd="0" presId="urn:microsoft.com/office/officeart/2005/8/layout/architecture"/>
    <dgm:cxn modelId="{07D3A1D2-9A9F-4916-9B93-732A479DB8A5}" type="presParOf" srcId="{B8580551-E385-47A8-AF95-95FE3B37A77F}" destId="{ADAC0A34-CFA8-4E32-9290-B4FA9B7B231E}" srcOrd="2" destOrd="0" presId="urn:microsoft.com/office/officeart/2005/8/layout/architecture"/>
    <dgm:cxn modelId="{589AC927-C343-4758-9A39-0B83C42F11F9}" type="presParOf" srcId="{ADAC0A34-CFA8-4E32-9290-B4FA9B7B231E}" destId="{36E5196B-B424-4FAF-BF3B-A6A48F8690FC}" srcOrd="0" destOrd="0" presId="urn:microsoft.com/office/officeart/2005/8/layout/architecture"/>
    <dgm:cxn modelId="{7FDB0D46-0075-4C6F-A00B-FBEC22753C50}" type="presParOf" srcId="{ADAC0A34-CFA8-4E32-9290-B4FA9B7B231E}" destId="{BBC3072B-B394-48C3-89B9-FD3EFE60CEC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9F7CB-4849-4F1F-B24F-CF8F1C58A4A6}">
      <dsp:nvSpPr>
        <dsp:cNvPr id="0" name=""/>
        <dsp:cNvSpPr/>
      </dsp:nvSpPr>
      <dsp:spPr>
        <a:xfrm>
          <a:off x="2762641" y="74691"/>
          <a:ext cx="3585199" cy="3585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240667" y="702101"/>
        <a:ext cx="2629146" cy="1613339"/>
      </dsp:txXfrm>
    </dsp:sp>
    <dsp:sp modelId="{8BC6676D-BCBD-47C2-B1C7-063E4139EC63}">
      <dsp:nvSpPr>
        <dsp:cNvPr id="0" name=""/>
        <dsp:cNvSpPr/>
      </dsp:nvSpPr>
      <dsp:spPr>
        <a:xfrm>
          <a:off x="4056300" y="2315441"/>
          <a:ext cx="3585199" cy="3585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/>
        </a:p>
      </dsp:txBody>
      <dsp:txXfrm>
        <a:off x="5152774" y="3241617"/>
        <a:ext cx="2151119" cy="1971859"/>
      </dsp:txXfrm>
    </dsp:sp>
    <dsp:sp modelId="{F24DCB81-1B02-46A9-8B54-052628FDA9A7}">
      <dsp:nvSpPr>
        <dsp:cNvPr id="0" name=""/>
        <dsp:cNvSpPr/>
      </dsp:nvSpPr>
      <dsp:spPr>
        <a:xfrm>
          <a:off x="1468982" y="2315441"/>
          <a:ext cx="3585199" cy="3585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600" kern="1200" dirty="0"/>
        </a:p>
      </dsp:txBody>
      <dsp:txXfrm>
        <a:off x="1806588" y="3241617"/>
        <a:ext cx="2151119" cy="19718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8C8AF-AD31-422C-918F-7DAB7B40E9EE}">
      <dsp:nvSpPr>
        <dsp:cNvPr id="0" name=""/>
        <dsp:cNvSpPr/>
      </dsp:nvSpPr>
      <dsp:spPr>
        <a:xfrm>
          <a:off x="875380" y="47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Visuals</a:t>
          </a:r>
        </a:p>
      </dsp:txBody>
      <dsp:txXfrm>
        <a:off x="875380" y="470"/>
        <a:ext cx="1700738" cy="1020443"/>
      </dsp:txXfrm>
    </dsp:sp>
    <dsp:sp modelId="{78AC6859-2218-47CD-9B06-7585CB1ECD86}">
      <dsp:nvSpPr>
        <dsp:cNvPr id="0" name=""/>
        <dsp:cNvSpPr/>
      </dsp:nvSpPr>
      <dsp:spPr>
        <a:xfrm>
          <a:off x="2746192" y="47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194120"/>
                <a:satOff val="1170"/>
                <a:lumOff val="94"/>
                <a:alphaOff val="0"/>
                <a:tint val="50000"/>
                <a:satMod val="300000"/>
              </a:schemeClr>
            </a:gs>
            <a:gs pos="35000">
              <a:schemeClr val="accent4">
                <a:hueOff val="-194120"/>
                <a:satOff val="1170"/>
                <a:lumOff val="94"/>
                <a:alphaOff val="0"/>
                <a:tint val="37000"/>
                <a:satMod val="300000"/>
              </a:schemeClr>
            </a:gs>
            <a:gs pos="100000">
              <a:schemeClr val="accent4">
                <a:hueOff val="-194120"/>
                <a:satOff val="1170"/>
                <a:lumOff val="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Diagrams</a:t>
          </a:r>
        </a:p>
      </dsp:txBody>
      <dsp:txXfrm>
        <a:off x="2746192" y="470"/>
        <a:ext cx="1700738" cy="1020443"/>
      </dsp:txXfrm>
    </dsp:sp>
    <dsp:sp modelId="{710330D7-9A0F-4510-B7CF-E3C303C56947}">
      <dsp:nvSpPr>
        <dsp:cNvPr id="0" name=""/>
        <dsp:cNvSpPr/>
      </dsp:nvSpPr>
      <dsp:spPr>
        <a:xfrm>
          <a:off x="4617004" y="47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388241"/>
                <a:satOff val="2339"/>
                <a:lumOff val="187"/>
                <a:alphaOff val="0"/>
                <a:tint val="50000"/>
                <a:satMod val="300000"/>
              </a:schemeClr>
            </a:gs>
            <a:gs pos="35000">
              <a:schemeClr val="accent4">
                <a:hueOff val="-388241"/>
                <a:satOff val="2339"/>
                <a:lumOff val="187"/>
                <a:alphaOff val="0"/>
                <a:tint val="37000"/>
                <a:satMod val="300000"/>
              </a:schemeClr>
            </a:gs>
            <a:gs pos="100000">
              <a:schemeClr val="accent4">
                <a:hueOff val="-388241"/>
                <a:satOff val="2339"/>
                <a:lumOff val="1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Concept-map/ </a:t>
          </a:r>
          <a:br>
            <a:rPr lang="en-US" sz="2000" b="0" kern="1200" dirty="0"/>
          </a:br>
          <a:r>
            <a:rPr lang="en-US" sz="2000" b="0" kern="1200" dirty="0"/>
            <a:t>Mind-map</a:t>
          </a:r>
        </a:p>
      </dsp:txBody>
      <dsp:txXfrm>
        <a:off x="4617004" y="470"/>
        <a:ext cx="1700738" cy="1020443"/>
      </dsp:txXfrm>
    </dsp:sp>
    <dsp:sp modelId="{E572167F-215C-4894-883A-CC299AA7D1F9}">
      <dsp:nvSpPr>
        <dsp:cNvPr id="0" name=""/>
        <dsp:cNvSpPr/>
      </dsp:nvSpPr>
      <dsp:spPr>
        <a:xfrm>
          <a:off x="6487816" y="47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582361"/>
                <a:satOff val="3509"/>
                <a:lumOff val="281"/>
                <a:alphaOff val="0"/>
                <a:tint val="50000"/>
                <a:satMod val="300000"/>
              </a:schemeClr>
            </a:gs>
            <a:gs pos="35000">
              <a:schemeClr val="accent4">
                <a:hueOff val="-582361"/>
                <a:satOff val="3509"/>
                <a:lumOff val="281"/>
                <a:alphaOff val="0"/>
                <a:tint val="37000"/>
                <a:satMod val="300000"/>
              </a:schemeClr>
            </a:gs>
            <a:gs pos="100000">
              <a:schemeClr val="accent4">
                <a:hueOff val="-582361"/>
                <a:satOff val="3509"/>
                <a:lumOff val="2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Article/ Journal/ Paper</a:t>
          </a:r>
        </a:p>
      </dsp:txBody>
      <dsp:txXfrm>
        <a:off x="6487816" y="470"/>
        <a:ext cx="1700738" cy="1020443"/>
      </dsp:txXfrm>
    </dsp:sp>
    <dsp:sp modelId="{A98F814D-2F2A-4B07-91A1-932FE6A260ED}">
      <dsp:nvSpPr>
        <dsp:cNvPr id="0" name=""/>
        <dsp:cNvSpPr/>
      </dsp:nvSpPr>
      <dsp:spPr>
        <a:xfrm>
          <a:off x="8358629" y="47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776482"/>
                <a:satOff val="4678"/>
                <a:lumOff val="375"/>
                <a:alphaOff val="0"/>
                <a:tint val="50000"/>
                <a:satMod val="300000"/>
              </a:schemeClr>
            </a:gs>
            <a:gs pos="35000">
              <a:schemeClr val="accent4">
                <a:hueOff val="-776482"/>
                <a:satOff val="4678"/>
                <a:lumOff val="375"/>
                <a:alphaOff val="0"/>
                <a:tint val="37000"/>
                <a:satMod val="300000"/>
              </a:schemeClr>
            </a:gs>
            <a:gs pos="100000">
              <a:schemeClr val="accent4">
                <a:hueOff val="-776482"/>
                <a:satOff val="4678"/>
                <a:lumOff val="3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Book</a:t>
          </a:r>
          <a:endParaRPr lang="en-US" sz="2000" b="0" kern="1200" dirty="0"/>
        </a:p>
      </dsp:txBody>
      <dsp:txXfrm>
        <a:off x="8358629" y="470"/>
        <a:ext cx="1700738" cy="1020443"/>
      </dsp:txXfrm>
    </dsp:sp>
    <dsp:sp modelId="{D8F88C92-71E5-49C0-8D0C-09EAC31D2E85}">
      <dsp:nvSpPr>
        <dsp:cNvPr id="0" name=""/>
        <dsp:cNvSpPr/>
      </dsp:nvSpPr>
      <dsp:spPr>
        <a:xfrm>
          <a:off x="10229441" y="47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970602"/>
                <a:satOff val="5848"/>
                <a:lumOff val="469"/>
                <a:alphaOff val="0"/>
                <a:tint val="50000"/>
                <a:satMod val="300000"/>
              </a:schemeClr>
            </a:gs>
            <a:gs pos="35000">
              <a:schemeClr val="accent4">
                <a:hueOff val="-970602"/>
                <a:satOff val="5848"/>
                <a:lumOff val="469"/>
                <a:alphaOff val="0"/>
                <a:tint val="37000"/>
                <a:satMod val="300000"/>
              </a:schemeClr>
            </a:gs>
            <a:gs pos="100000">
              <a:schemeClr val="accent4">
                <a:hueOff val="-970602"/>
                <a:satOff val="5848"/>
                <a:lumOff val="4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Community person</a:t>
          </a:r>
        </a:p>
      </dsp:txBody>
      <dsp:txXfrm>
        <a:off x="10229441" y="470"/>
        <a:ext cx="1700738" cy="1020443"/>
      </dsp:txXfrm>
    </dsp:sp>
    <dsp:sp modelId="{07C3F78F-91B4-4409-9150-B89DE900E2AA}">
      <dsp:nvSpPr>
        <dsp:cNvPr id="0" name=""/>
        <dsp:cNvSpPr/>
      </dsp:nvSpPr>
      <dsp:spPr>
        <a:xfrm>
          <a:off x="875380" y="1190987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1164722"/>
                <a:satOff val="7017"/>
                <a:lumOff val="562"/>
                <a:alphaOff val="0"/>
                <a:tint val="50000"/>
                <a:satMod val="300000"/>
              </a:schemeClr>
            </a:gs>
            <a:gs pos="35000">
              <a:schemeClr val="accent4">
                <a:hueOff val="-1164722"/>
                <a:satOff val="7017"/>
                <a:lumOff val="562"/>
                <a:alphaOff val="0"/>
                <a:tint val="37000"/>
                <a:satMod val="300000"/>
              </a:schemeClr>
            </a:gs>
            <a:gs pos="100000">
              <a:schemeClr val="accent4">
                <a:hueOff val="-1164722"/>
                <a:satOff val="7017"/>
                <a:lumOff val="5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Community place</a:t>
          </a:r>
          <a:endParaRPr lang="en-US" sz="2000" b="0" kern="1200" dirty="0"/>
        </a:p>
      </dsp:txBody>
      <dsp:txXfrm>
        <a:off x="875380" y="1190987"/>
        <a:ext cx="1700738" cy="1020443"/>
      </dsp:txXfrm>
    </dsp:sp>
    <dsp:sp modelId="{7D47591B-EF2C-4F9A-A9FA-429C95A1BB2B}">
      <dsp:nvSpPr>
        <dsp:cNvPr id="0" name=""/>
        <dsp:cNvSpPr/>
      </dsp:nvSpPr>
      <dsp:spPr>
        <a:xfrm>
          <a:off x="2746192" y="1190987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1358843"/>
                <a:satOff val="8187"/>
                <a:lumOff val="656"/>
                <a:alphaOff val="0"/>
                <a:tint val="50000"/>
                <a:satMod val="300000"/>
              </a:schemeClr>
            </a:gs>
            <a:gs pos="35000">
              <a:schemeClr val="accent4">
                <a:hueOff val="-1358843"/>
                <a:satOff val="8187"/>
                <a:lumOff val="656"/>
                <a:alphaOff val="0"/>
                <a:tint val="37000"/>
                <a:satMod val="300000"/>
              </a:schemeClr>
            </a:gs>
            <a:gs pos="100000">
              <a:schemeClr val="accent4">
                <a:hueOff val="-1358843"/>
                <a:satOff val="8187"/>
                <a:lumOff val="6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Case study</a:t>
          </a:r>
        </a:p>
      </dsp:txBody>
      <dsp:txXfrm>
        <a:off x="2746192" y="1190987"/>
        <a:ext cx="1700738" cy="1020443"/>
      </dsp:txXfrm>
    </dsp:sp>
    <dsp:sp modelId="{9315C272-736C-4B22-BB1C-B2E3D6F6D8F0}">
      <dsp:nvSpPr>
        <dsp:cNvPr id="0" name=""/>
        <dsp:cNvSpPr/>
      </dsp:nvSpPr>
      <dsp:spPr>
        <a:xfrm>
          <a:off x="4617004" y="1190987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1552963"/>
                <a:satOff val="9356"/>
                <a:lumOff val="750"/>
                <a:alphaOff val="0"/>
                <a:tint val="50000"/>
                <a:satMod val="300000"/>
              </a:schemeClr>
            </a:gs>
            <a:gs pos="35000">
              <a:schemeClr val="accent4">
                <a:hueOff val="-1552963"/>
                <a:satOff val="9356"/>
                <a:lumOff val="750"/>
                <a:alphaOff val="0"/>
                <a:tint val="37000"/>
                <a:satMod val="300000"/>
              </a:schemeClr>
            </a:gs>
            <a:gs pos="100000">
              <a:schemeClr val="accent4">
                <a:hueOff val="-1552963"/>
                <a:satOff val="9356"/>
                <a:lumOff val="7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Exhibition</a:t>
          </a:r>
          <a:endParaRPr lang="en-US" sz="2000" b="0" kern="1200" dirty="0"/>
        </a:p>
      </dsp:txBody>
      <dsp:txXfrm>
        <a:off x="4617004" y="1190987"/>
        <a:ext cx="1700738" cy="1020443"/>
      </dsp:txXfrm>
    </dsp:sp>
    <dsp:sp modelId="{B7CC9D0B-421F-4725-A729-8F9F55C6E3FB}">
      <dsp:nvSpPr>
        <dsp:cNvPr id="0" name=""/>
        <dsp:cNvSpPr/>
      </dsp:nvSpPr>
      <dsp:spPr>
        <a:xfrm>
          <a:off x="6487816" y="1190987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1747084"/>
                <a:satOff val="10526"/>
                <a:lumOff val="844"/>
                <a:alphaOff val="0"/>
                <a:tint val="50000"/>
                <a:satMod val="300000"/>
              </a:schemeClr>
            </a:gs>
            <a:gs pos="35000">
              <a:schemeClr val="accent4">
                <a:hueOff val="-1747084"/>
                <a:satOff val="10526"/>
                <a:lumOff val="844"/>
                <a:alphaOff val="0"/>
                <a:tint val="37000"/>
                <a:satMod val="300000"/>
              </a:schemeClr>
            </a:gs>
            <a:gs pos="100000">
              <a:schemeClr val="accent4">
                <a:hueOff val="-1747084"/>
                <a:satOff val="10526"/>
                <a:lumOff val="8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Game</a:t>
          </a:r>
        </a:p>
      </dsp:txBody>
      <dsp:txXfrm>
        <a:off x="6487816" y="1190987"/>
        <a:ext cx="1700738" cy="1020443"/>
      </dsp:txXfrm>
    </dsp:sp>
    <dsp:sp modelId="{A461C0F8-F840-4186-9008-E075645A22C2}">
      <dsp:nvSpPr>
        <dsp:cNvPr id="0" name=""/>
        <dsp:cNvSpPr/>
      </dsp:nvSpPr>
      <dsp:spPr>
        <a:xfrm>
          <a:off x="8358629" y="1190987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1941204"/>
                <a:satOff val="11695"/>
                <a:lumOff val="937"/>
                <a:alphaOff val="0"/>
                <a:tint val="50000"/>
                <a:satMod val="300000"/>
              </a:schemeClr>
            </a:gs>
            <a:gs pos="35000">
              <a:schemeClr val="accent4">
                <a:hueOff val="-1941204"/>
                <a:satOff val="11695"/>
                <a:lumOff val="937"/>
                <a:alphaOff val="0"/>
                <a:tint val="37000"/>
                <a:satMod val="300000"/>
              </a:schemeClr>
            </a:gs>
            <a:gs pos="100000">
              <a:schemeClr val="accent4">
                <a:hueOff val="-1941204"/>
                <a:satOff val="11695"/>
                <a:lumOff val="9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Poster</a:t>
          </a:r>
          <a:endParaRPr lang="en-US" sz="2000" b="0" kern="1200" dirty="0"/>
        </a:p>
      </dsp:txBody>
      <dsp:txXfrm>
        <a:off x="8358629" y="1190987"/>
        <a:ext cx="1700738" cy="1020443"/>
      </dsp:txXfrm>
    </dsp:sp>
    <dsp:sp modelId="{E49A32B2-BFFE-42A1-B69C-7EF47CE1ADDD}">
      <dsp:nvSpPr>
        <dsp:cNvPr id="0" name=""/>
        <dsp:cNvSpPr/>
      </dsp:nvSpPr>
      <dsp:spPr>
        <a:xfrm>
          <a:off x="10229441" y="1190987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2135325"/>
                <a:satOff val="12865"/>
                <a:lumOff val="1031"/>
                <a:alphaOff val="0"/>
                <a:tint val="50000"/>
                <a:satMod val="300000"/>
              </a:schemeClr>
            </a:gs>
            <a:gs pos="35000">
              <a:schemeClr val="accent4">
                <a:hueOff val="-2135325"/>
                <a:satOff val="12865"/>
                <a:lumOff val="1031"/>
                <a:alphaOff val="0"/>
                <a:tint val="37000"/>
                <a:satMod val="300000"/>
              </a:schemeClr>
            </a:gs>
            <a:gs pos="100000">
              <a:schemeClr val="accent4">
                <a:hueOff val="-2135325"/>
                <a:satOff val="12865"/>
                <a:lumOff val="1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Cartoon-strip</a:t>
          </a:r>
        </a:p>
      </dsp:txBody>
      <dsp:txXfrm>
        <a:off x="10229441" y="1190987"/>
        <a:ext cx="1700738" cy="1020443"/>
      </dsp:txXfrm>
    </dsp:sp>
    <dsp:sp modelId="{C9A02CC5-038B-40EE-95E1-ACB511B2521B}">
      <dsp:nvSpPr>
        <dsp:cNvPr id="0" name=""/>
        <dsp:cNvSpPr/>
      </dsp:nvSpPr>
      <dsp:spPr>
        <a:xfrm>
          <a:off x="875380" y="2381503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2329445"/>
                <a:satOff val="14034"/>
                <a:lumOff val="1125"/>
                <a:alphaOff val="0"/>
                <a:tint val="50000"/>
                <a:satMod val="300000"/>
              </a:schemeClr>
            </a:gs>
            <a:gs pos="35000">
              <a:schemeClr val="accent4">
                <a:hueOff val="-2329445"/>
                <a:satOff val="14034"/>
                <a:lumOff val="1125"/>
                <a:alphaOff val="0"/>
                <a:tint val="37000"/>
                <a:satMod val="300000"/>
              </a:schemeClr>
            </a:gs>
            <a:gs pos="100000">
              <a:schemeClr val="accent4">
                <a:hueOff val="-2329445"/>
                <a:satOff val="14034"/>
                <a:lumOff val="1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TED</a:t>
          </a:r>
          <a:endParaRPr lang="en-US" sz="2000" b="0" kern="1200" dirty="0"/>
        </a:p>
      </dsp:txBody>
      <dsp:txXfrm>
        <a:off x="875380" y="2381503"/>
        <a:ext cx="1700738" cy="1020443"/>
      </dsp:txXfrm>
    </dsp:sp>
    <dsp:sp modelId="{9D54E042-F2B8-494D-89AF-89AAA3A3A378}">
      <dsp:nvSpPr>
        <dsp:cNvPr id="0" name=""/>
        <dsp:cNvSpPr/>
      </dsp:nvSpPr>
      <dsp:spPr>
        <a:xfrm>
          <a:off x="2746192" y="2381503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2523565"/>
                <a:satOff val="15204"/>
                <a:lumOff val="1219"/>
                <a:alphaOff val="0"/>
                <a:tint val="50000"/>
                <a:satMod val="300000"/>
              </a:schemeClr>
            </a:gs>
            <a:gs pos="35000">
              <a:schemeClr val="accent4">
                <a:hueOff val="-2523565"/>
                <a:satOff val="15204"/>
                <a:lumOff val="1219"/>
                <a:alphaOff val="0"/>
                <a:tint val="37000"/>
                <a:satMod val="300000"/>
              </a:schemeClr>
            </a:gs>
            <a:gs pos="100000">
              <a:schemeClr val="accent4">
                <a:hueOff val="-2523565"/>
                <a:satOff val="15204"/>
                <a:lumOff val="12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Webpages</a:t>
          </a:r>
        </a:p>
      </dsp:txBody>
      <dsp:txXfrm>
        <a:off x="2746192" y="2381503"/>
        <a:ext cx="1700738" cy="1020443"/>
      </dsp:txXfrm>
    </dsp:sp>
    <dsp:sp modelId="{019A58AA-38BB-4EA3-93F7-EA0FE551EF0C}">
      <dsp:nvSpPr>
        <dsp:cNvPr id="0" name=""/>
        <dsp:cNvSpPr/>
      </dsp:nvSpPr>
      <dsp:spPr>
        <a:xfrm>
          <a:off x="4617004" y="2381503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2717686"/>
                <a:satOff val="16373"/>
                <a:lumOff val="1312"/>
                <a:alphaOff val="0"/>
                <a:tint val="50000"/>
                <a:satMod val="300000"/>
              </a:schemeClr>
            </a:gs>
            <a:gs pos="35000">
              <a:schemeClr val="accent4">
                <a:hueOff val="-2717686"/>
                <a:satOff val="16373"/>
                <a:lumOff val="1312"/>
                <a:alphaOff val="0"/>
                <a:tint val="37000"/>
                <a:satMod val="300000"/>
              </a:schemeClr>
            </a:gs>
            <a:gs pos="100000">
              <a:schemeClr val="accent4">
                <a:hueOff val="-2717686"/>
                <a:satOff val="16373"/>
                <a:lumOff val="13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PDF</a:t>
          </a:r>
        </a:p>
      </dsp:txBody>
      <dsp:txXfrm>
        <a:off x="4617004" y="2381503"/>
        <a:ext cx="1700738" cy="1020443"/>
      </dsp:txXfrm>
    </dsp:sp>
    <dsp:sp modelId="{39866BDC-07CC-4477-90DC-54CE74B36AE5}">
      <dsp:nvSpPr>
        <dsp:cNvPr id="0" name=""/>
        <dsp:cNvSpPr/>
      </dsp:nvSpPr>
      <dsp:spPr>
        <a:xfrm>
          <a:off x="6487816" y="2381503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2911806"/>
                <a:satOff val="17543"/>
                <a:lumOff val="1406"/>
                <a:alphaOff val="0"/>
                <a:tint val="50000"/>
                <a:satMod val="300000"/>
              </a:schemeClr>
            </a:gs>
            <a:gs pos="35000">
              <a:schemeClr val="accent4">
                <a:hueOff val="-2911806"/>
                <a:satOff val="17543"/>
                <a:lumOff val="1406"/>
                <a:alphaOff val="0"/>
                <a:tint val="37000"/>
                <a:satMod val="300000"/>
              </a:schemeClr>
            </a:gs>
            <a:gs pos="100000">
              <a:schemeClr val="accent4">
                <a:hueOff val="-2911806"/>
                <a:satOff val="17543"/>
                <a:lumOff val="14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eBook</a:t>
          </a:r>
          <a:endParaRPr lang="en-US" sz="2000" b="0" kern="1200" dirty="0"/>
        </a:p>
      </dsp:txBody>
      <dsp:txXfrm>
        <a:off x="6487816" y="2381503"/>
        <a:ext cx="1700738" cy="1020443"/>
      </dsp:txXfrm>
    </dsp:sp>
    <dsp:sp modelId="{B85CCF1F-D06A-4EBE-AB41-BD275B143BB3}">
      <dsp:nvSpPr>
        <dsp:cNvPr id="0" name=""/>
        <dsp:cNvSpPr/>
      </dsp:nvSpPr>
      <dsp:spPr>
        <a:xfrm>
          <a:off x="8358629" y="2381503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3105927"/>
                <a:satOff val="18712"/>
                <a:lumOff val="1500"/>
                <a:alphaOff val="0"/>
                <a:tint val="50000"/>
                <a:satMod val="300000"/>
              </a:schemeClr>
            </a:gs>
            <a:gs pos="35000">
              <a:schemeClr val="accent4">
                <a:hueOff val="-3105927"/>
                <a:satOff val="18712"/>
                <a:lumOff val="1500"/>
                <a:alphaOff val="0"/>
                <a:tint val="37000"/>
                <a:satMod val="300000"/>
              </a:schemeClr>
            </a:gs>
            <a:gs pos="100000">
              <a:schemeClr val="accent4">
                <a:hueOff val="-3105927"/>
                <a:satOff val="18712"/>
                <a:lumOff val="15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Blog</a:t>
          </a:r>
        </a:p>
      </dsp:txBody>
      <dsp:txXfrm>
        <a:off x="8358629" y="2381503"/>
        <a:ext cx="1700738" cy="1020443"/>
      </dsp:txXfrm>
    </dsp:sp>
    <dsp:sp modelId="{747E4F80-278C-49E0-B28F-7B65ACD4D571}">
      <dsp:nvSpPr>
        <dsp:cNvPr id="0" name=""/>
        <dsp:cNvSpPr/>
      </dsp:nvSpPr>
      <dsp:spPr>
        <a:xfrm>
          <a:off x="10229441" y="2381503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3300047"/>
                <a:satOff val="19882"/>
                <a:lumOff val="1594"/>
                <a:alphaOff val="0"/>
                <a:tint val="50000"/>
                <a:satMod val="300000"/>
              </a:schemeClr>
            </a:gs>
            <a:gs pos="35000">
              <a:schemeClr val="accent4">
                <a:hueOff val="-3300047"/>
                <a:satOff val="19882"/>
                <a:lumOff val="1594"/>
                <a:alphaOff val="0"/>
                <a:tint val="37000"/>
                <a:satMod val="300000"/>
              </a:schemeClr>
            </a:gs>
            <a:gs pos="100000">
              <a:schemeClr val="accent4">
                <a:hueOff val="-3300047"/>
                <a:satOff val="19882"/>
                <a:lumOff val="15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Infographic</a:t>
          </a:r>
          <a:endParaRPr lang="en-US" sz="2000" kern="1200"/>
        </a:p>
      </dsp:txBody>
      <dsp:txXfrm>
        <a:off x="10229441" y="2381503"/>
        <a:ext cx="1700738" cy="1020443"/>
      </dsp:txXfrm>
    </dsp:sp>
    <dsp:sp modelId="{E50A0CFB-299F-406E-8C6B-3E752E551D7D}">
      <dsp:nvSpPr>
        <dsp:cNvPr id="0" name=""/>
        <dsp:cNvSpPr/>
      </dsp:nvSpPr>
      <dsp:spPr>
        <a:xfrm>
          <a:off x="875380" y="357202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3494168"/>
                <a:satOff val="21051"/>
                <a:lumOff val="1687"/>
                <a:alphaOff val="0"/>
                <a:tint val="50000"/>
                <a:satMod val="300000"/>
              </a:schemeClr>
            </a:gs>
            <a:gs pos="35000">
              <a:schemeClr val="accent4">
                <a:hueOff val="-3494168"/>
                <a:satOff val="21051"/>
                <a:lumOff val="1687"/>
                <a:alphaOff val="0"/>
                <a:tint val="37000"/>
                <a:satMod val="300000"/>
              </a:schemeClr>
            </a:gs>
            <a:gs pos="100000">
              <a:schemeClr val="accent4">
                <a:hueOff val="-3494168"/>
                <a:satOff val="21051"/>
                <a:lumOff val="16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Podcast</a:t>
          </a:r>
        </a:p>
      </dsp:txBody>
      <dsp:txXfrm>
        <a:off x="875380" y="3572020"/>
        <a:ext cx="1700738" cy="1020443"/>
      </dsp:txXfrm>
    </dsp:sp>
    <dsp:sp modelId="{F8AB1A3E-F145-4DB6-A5FA-D6EC99102F48}">
      <dsp:nvSpPr>
        <dsp:cNvPr id="0" name=""/>
        <dsp:cNvSpPr/>
      </dsp:nvSpPr>
      <dsp:spPr>
        <a:xfrm>
          <a:off x="2746192" y="357202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3688288"/>
                <a:satOff val="22221"/>
                <a:lumOff val="1781"/>
                <a:alphaOff val="0"/>
                <a:tint val="50000"/>
                <a:satMod val="300000"/>
              </a:schemeClr>
            </a:gs>
            <a:gs pos="35000">
              <a:schemeClr val="accent4">
                <a:hueOff val="-3688288"/>
                <a:satOff val="22221"/>
                <a:lumOff val="1781"/>
                <a:alphaOff val="0"/>
                <a:tint val="37000"/>
                <a:satMod val="300000"/>
              </a:schemeClr>
            </a:gs>
            <a:gs pos="100000">
              <a:schemeClr val="accent4">
                <a:hueOff val="-3688288"/>
                <a:satOff val="22221"/>
                <a:lumOff val="17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Video </a:t>
          </a:r>
          <a:endParaRPr lang="en-US" sz="2000" b="0" kern="1200" dirty="0"/>
        </a:p>
      </dsp:txBody>
      <dsp:txXfrm>
        <a:off x="2746192" y="3572020"/>
        <a:ext cx="1700738" cy="1020443"/>
      </dsp:txXfrm>
    </dsp:sp>
    <dsp:sp modelId="{56A40E1B-9E15-44F1-9591-59BAA0FDA691}">
      <dsp:nvSpPr>
        <dsp:cNvPr id="0" name=""/>
        <dsp:cNvSpPr/>
      </dsp:nvSpPr>
      <dsp:spPr>
        <a:xfrm>
          <a:off x="4617004" y="357202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3882408"/>
                <a:satOff val="23390"/>
                <a:lumOff val="1875"/>
                <a:alphaOff val="0"/>
                <a:tint val="50000"/>
                <a:satMod val="300000"/>
              </a:schemeClr>
            </a:gs>
            <a:gs pos="35000">
              <a:schemeClr val="accent4">
                <a:hueOff val="-3882408"/>
                <a:satOff val="23390"/>
                <a:lumOff val="1875"/>
                <a:alphaOff val="0"/>
                <a:tint val="37000"/>
                <a:satMod val="300000"/>
              </a:schemeClr>
            </a:gs>
            <a:gs pos="100000">
              <a:schemeClr val="accent4">
                <a:hueOff val="-3882408"/>
                <a:satOff val="23390"/>
                <a:lumOff val="18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Interactive Video</a:t>
          </a:r>
        </a:p>
      </dsp:txBody>
      <dsp:txXfrm>
        <a:off x="4617004" y="3572020"/>
        <a:ext cx="1700738" cy="1020443"/>
      </dsp:txXfrm>
    </dsp:sp>
    <dsp:sp modelId="{53AD2CE3-C756-4B7B-929B-4330BC047BDC}">
      <dsp:nvSpPr>
        <dsp:cNvPr id="0" name=""/>
        <dsp:cNvSpPr/>
      </dsp:nvSpPr>
      <dsp:spPr>
        <a:xfrm>
          <a:off x="6487816" y="357202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4076529"/>
                <a:satOff val="24560"/>
                <a:lumOff val="1969"/>
                <a:alphaOff val="0"/>
                <a:tint val="50000"/>
                <a:satMod val="300000"/>
              </a:schemeClr>
            </a:gs>
            <a:gs pos="35000">
              <a:schemeClr val="accent4">
                <a:hueOff val="-4076529"/>
                <a:satOff val="24560"/>
                <a:lumOff val="1969"/>
                <a:alphaOff val="0"/>
                <a:tint val="37000"/>
                <a:satMod val="300000"/>
              </a:schemeClr>
            </a:gs>
            <a:gs pos="100000">
              <a:schemeClr val="accent4">
                <a:hueOff val="-4076529"/>
                <a:satOff val="24560"/>
                <a:lumOff val="19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Animation</a:t>
          </a:r>
        </a:p>
      </dsp:txBody>
      <dsp:txXfrm>
        <a:off x="6487816" y="3572020"/>
        <a:ext cx="1700738" cy="1020443"/>
      </dsp:txXfrm>
    </dsp:sp>
    <dsp:sp modelId="{B7BF7709-99EB-4810-AFE0-8F6EF8D8C416}">
      <dsp:nvSpPr>
        <dsp:cNvPr id="0" name=""/>
        <dsp:cNvSpPr/>
      </dsp:nvSpPr>
      <dsp:spPr>
        <a:xfrm>
          <a:off x="8358629" y="357202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4270649"/>
                <a:satOff val="25729"/>
                <a:lumOff val="2062"/>
                <a:alphaOff val="0"/>
                <a:tint val="50000"/>
                <a:satMod val="300000"/>
              </a:schemeClr>
            </a:gs>
            <a:gs pos="35000">
              <a:schemeClr val="accent4">
                <a:hueOff val="-4270649"/>
                <a:satOff val="25729"/>
                <a:lumOff val="2062"/>
                <a:alphaOff val="0"/>
                <a:tint val="37000"/>
                <a:satMod val="300000"/>
              </a:schemeClr>
            </a:gs>
            <a:gs pos="100000">
              <a:schemeClr val="accent4">
                <a:hueOff val="-4270649"/>
                <a:satOff val="25729"/>
                <a:lumOff val="20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Simulation</a:t>
          </a:r>
        </a:p>
      </dsp:txBody>
      <dsp:txXfrm>
        <a:off x="8358629" y="3572020"/>
        <a:ext cx="1700738" cy="1020443"/>
      </dsp:txXfrm>
    </dsp:sp>
    <dsp:sp modelId="{F466F597-C9E2-4F78-8946-4B76B6C1482A}">
      <dsp:nvSpPr>
        <dsp:cNvPr id="0" name=""/>
        <dsp:cNvSpPr/>
      </dsp:nvSpPr>
      <dsp:spPr>
        <a:xfrm>
          <a:off x="10229441" y="3572020"/>
          <a:ext cx="1700738" cy="102044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OERs</a:t>
          </a:r>
        </a:p>
      </dsp:txBody>
      <dsp:txXfrm>
        <a:off x="10229441" y="3572020"/>
        <a:ext cx="1700738" cy="10204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8C8AF-AD31-422C-918F-7DAB7B40E9EE}">
      <dsp:nvSpPr>
        <dsp:cNvPr id="0" name=""/>
        <dsp:cNvSpPr/>
      </dsp:nvSpPr>
      <dsp:spPr>
        <a:xfrm>
          <a:off x="1488" y="288039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Classroom Walls</a:t>
          </a:r>
        </a:p>
      </dsp:txBody>
      <dsp:txXfrm>
        <a:off x="1488" y="288039"/>
        <a:ext cx="1875234" cy="1125140"/>
      </dsp:txXfrm>
    </dsp:sp>
    <dsp:sp modelId="{96120E22-4163-41FC-95E5-CF69FED4EA91}">
      <dsp:nvSpPr>
        <dsp:cNvPr id="0" name=""/>
        <dsp:cNvSpPr/>
      </dsp:nvSpPr>
      <dsp:spPr>
        <a:xfrm>
          <a:off x="2064246" y="288039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8014"/>
                <a:satOff val="-258"/>
                <a:lumOff val="15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8014"/>
                <a:satOff val="-258"/>
                <a:lumOff val="15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8014"/>
                <a:satOff val="-258"/>
                <a:lumOff val="15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Hard copies</a:t>
          </a:r>
        </a:p>
      </dsp:txBody>
      <dsp:txXfrm>
        <a:off x="2064246" y="288039"/>
        <a:ext cx="1875234" cy="1125140"/>
      </dsp:txXfrm>
    </dsp:sp>
    <dsp:sp modelId="{3E7212AB-928D-4A89-9B66-4AA62C1A77CC}">
      <dsp:nvSpPr>
        <dsp:cNvPr id="0" name=""/>
        <dsp:cNvSpPr/>
      </dsp:nvSpPr>
      <dsp:spPr>
        <a:xfrm>
          <a:off x="4127003" y="288039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6029"/>
                <a:satOff val="-517"/>
                <a:lumOff val="301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6029"/>
                <a:satOff val="-517"/>
                <a:lumOff val="301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6029"/>
                <a:satOff val="-517"/>
                <a:lumOff val="30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Physical kits</a:t>
          </a:r>
        </a:p>
      </dsp:txBody>
      <dsp:txXfrm>
        <a:off x="4127003" y="288039"/>
        <a:ext cx="1875234" cy="1125140"/>
      </dsp:txXfrm>
    </dsp:sp>
    <dsp:sp modelId="{6598C2AD-8CF5-484C-8954-84980B4C0342}">
      <dsp:nvSpPr>
        <dsp:cNvPr id="0" name=""/>
        <dsp:cNvSpPr/>
      </dsp:nvSpPr>
      <dsp:spPr>
        <a:xfrm>
          <a:off x="6189761" y="288039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4043"/>
                <a:satOff val="-775"/>
                <a:lumOff val="452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54043"/>
                <a:satOff val="-775"/>
                <a:lumOff val="452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54043"/>
                <a:satOff val="-775"/>
                <a:lumOff val="45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Corridors</a:t>
          </a:r>
        </a:p>
      </dsp:txBody>
      <dsp:txXfrm>
        <a:off x="6189761" y="288039"/>
        <a:ext cx="1875234" cy="1125140"/>
      </dsp:txXfrm>
    </dsp:sp>
    <dsp:sp modelId="{B95CC263-D99B-4FE3-B0A8-2B2FD5FACF98}">
      <dsp:nvSpPr>
        <dsp:cNvPr id="0" name=""/>
        <dsp:cNvSpPr/>
      </dsp:nvSpPr>
      <dsp:spPr>
        <a:xfrm>
          <a:off x="8252519" y="288039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2058"/>
                <a:satOff val="-1033"/>
                <a:lumOff val="602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72058"/>
                <a:satOff val="-1033"/>
                <a:lumOff val="602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72058"/>
                <a:satOff val="-1033"/>
                <a:lumOff val="60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Library</a:t>
          </a:r>
        </a:p>
      </dsp:txBody>
      <dsp:txXfrm>
        <a:off x="8252519" y="288039"/>
        <a:ext cx="1875234" cy="1125140"/>
      </dsp:txXfrm>
    </dsp:sp>
    <dsp:sp modelId="{5665953A-A523-4C84-8FFB-395DE3389AAE}">
      <dsp:nvSpPr>
        <dsp:cNvPr id="0" name=""/>
        <dsp:cNvSpPr/>
      </dsp:nvSpPr>
      <dsp:spPr>
        <a:xfrm>
          <a:off x="10315277" y="288039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90072"/>
                <a:satOff val="-1292"/>
                <a:lumOff val="753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90072"/>
                <a:satOff val="-1292"/>
                <a:lumOff val="753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90072"/>
                <a:satOff val="-1292"/>
                <a:lumOff val="75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Community</a:t>
          </a:r>
        </a:p>
      </dsp:txBody>
      <dsp:txXfrm>
        <a:off x="10315277" y="288039"/>
        <a:ext cx="1875234" cy="1125140"/>
      </dsp:txXfrm>
    </dsp:sp>
    <dsp:sp modelId="{3DA34F19-A0BE-43EA-A90D-1BD8AA500A28}">
      <dsp:nvSpPr>
        <dsp:cNvPr id="0" name=""/>
        <dsp:cNvSpPr/>
      </dsp:nvSpPr>
      <dsp:spPr>
        <a:xfrm>
          <a:off x="1488" y="1600703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08087"/>
                <a:satOff val="-1550"/>
                <a:lumOff val="904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08087"/>
                <a:satOff val="-1550"/>
                <a:lumOff val="904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08087"/>
                <a:satOff val="-1550"/>
                <a:lumOff val="90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Digital Walls</a:t>
          </a:r>
        </a:p>
      </dsp:txBody>
      <dsp:txXfrm>
        <a:off x="1488" y="1600703"/>
        <a:ext cx="1875234" cy="1125140"/>
      </dsp:txXfrm>
    </dsp:sp>
    <dsp:sp modelId="{82639B7B-829B-414A-9FAC-713E958001A4}">
      <dsp:nvSpPr>
        <dsp:cNvPr id="0" name=""/>
        <dsp:cNvSpPr/>
      </dsp:nvSpPr>
      <dsp:spPr>
        <a:xfrm>
          <a:off x="2064246" y="1600703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26101"/>
                <a:satOff val="-1808"/>
                <a:lumOff val="1054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26101"/>
                <a:satOff val="-1808"/>
                <a:lumOff val="1054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26101"/>
                <a:satOff val="-1808"/>
                <a:lumOff val="105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Digital Platforms/ ICT Tools</a:t>
          </a:r>
        </a:p>
      </dsp:txBody>
      <dsp:txXfrm>
        <a:off x="2064246" y="1600703"/>
        <a:ext cx="1875234" cy="1125140"/>
      </dsp:txXfrm>
    </dsp:sp>
    <dsp:sp modelId="{AB262259-F9D5-4BE6-8862-4E321CE967C7}">
      <dsp:nvSpPr>
        <dsp:cNvPr id="0" name=""/>
        <dsp:cNvSpPr/>
      </dsp:nvSpPr>
      <dsp:spPr>
        <a:xfrm>
          <a:off x="4127003" y="1600703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44116"/>
                <a:satOff val="-2067"/>
                <a:lumOff val="1205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44116"/>
                <a:satOff val="-2067"/>
                <a:lumOff val="1205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44116"/>
                <a:satOff val="-2067"/>
                <a:lumOff val="120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Projection</a:t>
          </a:r>
        </a:p>
      </dsp:txBody>
      <dsp:txXfrm>
        <a:off x="4127003" y="1600703"/>
        <a:ext cx="1875234" cy="1125140"/>
      </dsp:txXfrm>
    </dsp:sp>
    <dsp:sp modelId="{AB0E5AD2-F2BF-498E-ABF7-3ED0BD7D8E51}">
      <dsp:nvSpPr>
        <dsp:cNvPr id="0" name=""/>
        <dsp:cNvSpPr/>
      </dsp:nvSpPr>
      <dsp:spPr>
        <a:xfrm>
          <a:off x="6189761" y="1600703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62130"/>
                <a:satOff val="-2325"/>
                <a:lumOff val="1356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62130"/>
                <a:satOff val="-2325"/>
                <a:lumOff val="1356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62130"/>
                <a:satOff val="-2325"/>
                <a:lumOff val="135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Mobile Groups</a:t>
          </a:r>
        </a:p>
      </dsp:txBody>
      <dsp:txXfrm>
        <a:off x="6189761" y="1600703"/>
        <a:ext cx="1875234" cy="1125140"/>
      </dsp:txXfrm>
    </dsp:sp>
    <dsp:sp modelId="{8A96DC93-8681-4149-A0AC-A9ABFE5271D4}">
      <dsp:nvSpPr>
        <dsp:cNvPr id="0" name=""/>
        <dsp:cNvSpPr/>
      </dsp:nvSpPr>
      <dsp:spPr>
        <a:xfrm>
          <a:off x="8252519" y="1600703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80145"/>
                <a:satOff val="-2584"/>
                <a:lumOff val="15068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80145"/>
                <a:satOff val="-2584"/>
                <a:lumOff val="15068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80145"/>
                <a:satOff val="-2584"/>
                <a:lumOff val="150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Low-cost devices</a:t>
          </a:r>
        </a:p>
      </dsp:txBody>
      <dsp:txXfrm>
        <a:off x="8252519" y="1600703"/>
        <a:ext cx="1875234" cy="1125140"/>
      </dsp:txXfrm>
    </dsp:sp>
    <dsp:sp modelId="{EEAAF17E-F286-4F73-B78E-BE1C5AB77BEA}">
      <dsp:nvSpPr>
        <dsp:cNvPr id="0" name=""/>
        <dsp:cNvSpPr/>
      </dsp:nvSpPr>
      <dsp:spPr>
        <a:xfrm>
          <a:off x="10315277" y="1600703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98159"/>
                <a:satOff val="-2842"/>
                <a:lumOff val="1657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98159"/>
                <a:satOff val="-2842"/>
                <a:lumOff val="1657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98159"/>
                <a:satOff val="-2842"/>
                <a:lumOff val="165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Institutional Intranet</a:t>
          </a:r>
        </a:p>
      </dsp:txBody>
      <dsp:txXfrm>
        <a:off x="10315277" y="1600703"/>
        <a:ext cx="1875234" cy="1125140"/>
      </dsp:txXfrm>
    </dsp:sp>
    <dsp:sp modelId="{D95CCC6B-78CE-49BC-B952-F772845987D5}">
      <dsp:nvSpPr>
        <dsp:cNvPr id="0" name=""/>
        <dsp:cNvSpPr/>
      </dsp:nvSpPr>
      <dsp:spPr>
        <a:xfrm>
          <a:off x="1488" y="2913367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16173"/>
                <a:satOff val="-3100"/>
                <a:lumOff val="1808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16173"/>
                <a:satOff val="-3100"/>
                <a:lumOff val="1808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16173"/>
                <a:satOff val="-3100"/>
                <a:lumOff val="180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Institutional Network</a:t>
          </a:r>
        </a:p>
      </dsp:txBody>
      <dsp:txXfrm>
        <a:off x="1488" y="2913367"/>
        <a:ext cx="1875234" cy="1125140"/>
      </dsp:txXfrm>
    </dsp:sp>
    <dsp:sp modelId="{5EB9D7FD-57F3-459E-B2A5-E8107112E1BA}">
      <dsp:nvSpPr>
        <dsp:cNvPr id="0" name=""/>
        <dsp:cNvSpPr/>
      </dsp:nvSpPr>
      <dsp:spPr>
        <a:xfrm>
          <a:off x="2064246" y="2913367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34188"/>
                <a:satOff val="-3359"/>
                <a:lumOff val="19588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34188"/>
                <a:satOff val="-3359"/>
                <a:lumOff val="19588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34188"/>
                <a:satOff val="-3359"/>
                <a:lumOff val="19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Social Network</a:t>
          </a:r>
        </a:p>
      </dsp:txBody>
      <dsp:txXfrm>
        <a:off x="2064246" y="2913367"/>
        <a:ext cx="1875234" cy="1125140"/>
      </dsp:txXfrm>
    </dsp:sp>
    <dsp:sp modelId="{D0B73171-6751-474E-9EC9-9261236763F5}">
      <dsp:nvSpPr>
        <dsp:cNvPr id="0" name=""/>
        <dsp:cNvSpPr/>
      </dsp:nvSpPr>
      <dsp:spPr>
        <a:xfrm>
          <a:off x="4127003" y="2913367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52202"/>
                <a:satOff val="-3617"/>
                <a:lumOff val="2109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52202"/>
                <a:satOff val="-3617"/>
                <a:lumOff val="2109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52202"/>
                <a:satOff val="-3617"/>
                <a:lumOff val="210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Collaboration tool</a:t>
          </a:r>
        </a:p>
      </dsp:txBody>
      <dsp:txXfrm>
        <a:off x="4127003" y="2913367"/>
        <a:ext cx="1875234" cy="1125140"/>
      </dsp:txXfrm>
    </dsp:sp>
    <dsp:sp modelId="{539C4EA2-6607-48F3-9139-8522DA386543}">
      <dsp:nvSpPr>
        <dsp:cNvPr id="0" name=""/>
        <dsp:cNvSpPr/>
      </dsp:nvSpPr>
      <dsp:spPr>
        <a:xfrm>
          <a:off x="6189761" y="2913367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70217"/>
                <a:satOff val="-3875"/>
                <a:lumOff val="2260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70217"/>
                <a:satOff val="-3875"/>
                <a:lumOff val="2260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70217"/>
                <a:satOff val="-3875"/>
                <a:lumOff val="226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Learning Management System</a:t>
          </a:r>
        </a:p>
      </dsp:txBody>
      <dsp:txXfrm>
        <a:off x="6189761" y="2913367"/>
        <a:ext cx="1875234" cy="1125140"/>
      </dsp:txXfrm>
    </dsp:sp>
    <dsp:sp modelId="{DC9D6B23-4766-4334-9264-8B0778218418}">
      <dsp:nvSpPr>
        <dsp:cNvPr id="0" name=""/>
        <dsp:cNvSpPr/>
      </dsp:nvSpPr>
      <dsp:spPr>
        <a:xfrm>
          <a:off x="8252519" y="2913367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88231"/>
                <a:satOff val="-4134"/>
                <a:lumOff val="24108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88231"/>
                <a:satOff val="-4134"/>
                <a:lumOff val="24108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88231"/>
                <a:satOff val="-4134"/>
                <a:lumOff val="241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MOOC Platform</a:t>
          </a:r>
        </a:p>
      </dsp:txBody>
      <dsp:txXfrm>
        <a:off x="8252519" y="2913367"/>
        <a:ext cx="1875234" cy="1125140"/>
      </dsp:txXfrm>
    </dsp:sp>
    <dsp:sp modelId="{0A3844E1-AC8C-4E71-A5D8-A5EE81758402}">
      <dsp:nvSpPr>
        <dsp:cNvPr id="0" name=""/>
        <dsp:cNvSpPr/>
      </dsp:nvSpPr>
      <dsp:spPr>
        <a:xfrm>
          <a:off x="10315277" y="2913367"/>
          <a:ext cx="1875234" cy="112514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Digital Portal</a:t>
          </a:r>
        </a:p>
      </dsp:txBody>
      <dsp:txXfrm>
        <a:off x="10315277" y="2913367"/>
        <a:ext cx="1875234" cy="11251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CFCB8-5EB3-433F-BCED-2A63002F8D87}">
      <dsp:nvSpPr>
        <dsp:cNvPr id="0" name=""/>
        <dsp:cNvSpPr/>
      </dsp:nvSpPr>
      <dsp:spPr>
        <a:xfrm>
          <a:off x="2648" y="2820331"/>
          <a:ext cx="11539308" cy="1286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Blended Learning</a:t>
          </a:r>
          <a:endParaRPr lang="en-US" sz="3600" b="1" kern="1200" dirty="0">
            <a:solidFill>
              <a:srgbClr val="000032"/>
            </a:solidFill>
          </a:endParaRPr>
        </a:p>
      </dsp:txBody>
      <dsp:txXfrm>
        <a:off x="40319" y="2858002"/>
        <a:ext cx="11463966" cy="1210857"/>
      </dsp:txXfrm>
    </dsp:sp>
    <dsp:sp modelId="{1399EA06-300E-4344-BA8B-89E1D5E5EDA7}">
      <dsp:nvSpPr>
        <dsp:cNvPr id="0" name=""/>
        <dsp:cNvSpPr/>
      </dsp:nvSpPr>
      <dsp:spPr>
        <a:xfrm>
          <a:off x="12587" y="1561866"/>
          <a:ext cx="2210514" cy="11719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7030A0"/>
              </a:solidFill>
              <a:effectLst/>
            </a:rPr>
            <a:t>Resources</a:t>
          </a:r>
        </a:p>
      </dsp:txBody>
      <dsp:txXfrm>
        <a:off x="46913" y="1596192"/>
        <a:ext cx="2141862" cy="1103334"/>
      </dsp:txXfrm>
    </dsp:sp>
    <dsp:sp modelId="{36E5196B-B424-4FAF-BF3B-A6A48F8690FC}">
      <dsp:nvSpPr>
        <dsp:cNvPr id="0" name=""/>
        <dsp:cNvSpPr/>
      </dsp:nvSpPr>
      <dsp:spPr>
        <a:xfrm>
          <a:off x="2408785" y="1561866"/>
          <a:ext cx="9120583" cy="11719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7030A0"/>
              </a:solidFill>
              <a:effectLst/>
            </a:rPr>
            <a:t>Activities</a:t>
          </a:r>
        </a:p>
      </dsp:txBody>
      <dsp:txXfrm>
        <a:off x="2443111" y="1596192"/>
        <a:ext cx="9051931" cy="1103334"/>
      </dsp:txXfrm>
    </dsp:sp>
    <dsp:sp modelId="{9A0FEC6F-D760-40E0-8AB8-1A0C4CCC6645}">
      <dsp:nvSpPr>
        <dsp:cNvPr id="0" name=""/>
        <dsp:cNvSpPr/>
      </dsp:nvSpPr>
      <dsp:spPr>
        <a:xfrm>
          <a:off x="2408785" y="639"/>
          <a:ext cx="2210514" cy="13541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Individualized activities</a:t>
          </a:r>
          <a:endParaRPr lang="en-US" sz="18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8448" y="40302"/>
        <a:ext cx="2131188" cy="1274867"/>
      </dsp:txXfrm>
    </dsp:sp>
    <dsp:sp modelId="{53F26947-F91A-4881-9EDE-43E12E3EE7F2}">
      <dsp:nvSpPr>
        <dsp:cNvPr id="0" name=""/>
        <dsp:cNvSpPr/>
      </dsp:nvSpPr>
      <dsp:spPr>
        <a:xfrm>
          <a:off x="4712141" y="639"/>
          <a:ext cx="2210514" cy="13541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Whole Group with Facilitator</a:t>
          </a:r>
        </a:p>
      </dsp:txBody>
      <dsp:txXfrm>
        <a:off x="4751804" y="40302"/>
        <a:ext cx="2131188" cy="1274867"/>
      </dsp:txXfrm>
    </dsp:sp>
    <dsp:sp modelId="{FB71CC2D-7A23-4367-929A-721DDE6F32D9}">
      <dsp:nvSpPr>
        <dsp:cNvPr id="0" name=""/>
        <dsp:cNvSpPr/>
      </dsp:nvSpPr>
      <dsp:spPr>
        <a:xfrm>
          <a:off x="7015498" y="639"/>
          <a:ext cx="2210514" cy="13541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Pair</a:t>
          </a:r>
        </a:p>
      </dsp:txBody>
      <dsp:txXfrm>
        <a:off x="7055161" y="40302"/>
        <a:ext cx="2131188" cy="1274867"/>
      </dsp:txXfrm>
    </dsp:sp>
    <dsp:sp modelId="{BD708198-7570-4D9E-AF9C-B0422D472C5B}">
      <dsp:nvSpPr>
        <dsp:cNvPr id="0" name=""/>
        <dsp:cNvSpPr/>
      </dsp:nvSpPr>
      <dsp:spPr>
        <a:xfrm>
          <a:off x="9318854" y="639"/>
          <a:ext cx="2210514" cy="13541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Small groups</a:t>
          </a:r>
        </a:p>
      </dsp:txBody>
      <dsp:txXfrm>
        <a:off x="9358517" y="40302"/>
        <a:ext cx="2131188" cy="127486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F7709-99EB-4810-AFE0-8F6EF8D8C416}">
      <dsp:nvSpPr>
        <dsp:cNvPr id="0" name=""/>
        <dsp:cNvSpPr/>
      </dsp:nvSpPr>
      <dsp:spPr>
        <a:xfrm>
          <a:off x="65282" y="263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Discussion</a:t>
          </a:r>
        </a:p>
      </dsp:txBody>
      <dsp:txXfrm>
        <a:off x="65282" y="263"/>
        <a:ext cx="2128773" cy="1277264"/>
      </dsp:txXfrm>
    </dsp:sp>
    <dsp:sp modelId="{EC022984-D378-4EA9-A558-C82A0D279C1B}">
      <dsp:nvSpPr>
        <dsp:cNvPr id="0" name=""/>
        <dsp:cNvSpPr/>
      </dsp:nvSpPr>
      <dsp:spPr>
        <a:xfrm>
          <a:off x="2406933" y="263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Query-solving</a:t>
          </a:r>
        </a:p>
      </dsp:txBody>
      <dsp:txXfrm>
        <a:off x="2406933" y="263"/>
        <a:ext cx="2128773" cy="1277264"/>
      </dsp:txXfrm>
    </dsp:sp>
    <dsp:sp modelId="{0FA2806E-09C4-4FD7-94D4-26C058E3F5FC}">
      <dsp:nvSpPr>
        <dsp:cNvPr id="0" name=""/>
        <dsp:cNvSpPr/>
      </dsp:nvSpPr>
      <dsp:spPr>
        <a:xfrm>
          <a:off x="4748584" y="263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Group-work</a:t>
          </a:r>
        </a:p>
      </dsp:txBody>
      <dsp:txXfrm>
        <a:off x="4748584" y="263"/>
        <a:ext cx="2128773" cy="1277264"/>
      </dsp:txXfrm>
    </dsp:sp>
    <dsp:sp modelId="{E57418E4-CED2-4458-BBA2-4B616FBB6A76}">
      <dsp:nvSpPr>
        <dsp:cNvPr id="0" name=""/>
        <dsp:cNvSpPr/>
      </dsp:nvSpPr>
      <dsp:spPr>
        <a:xfrm>
          <a:off x="7090235" y="263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Collaboration (e.g. Concept-Mapping, Blogging)</a:t>
          </a:r>
        </a:p>
      </dsp:txBody>
      <dsp:txXfrm>
        <a:off x="7090235" y="263"/>
        <a:ext cx="2128773" cy="1277264"/>
      </dsp:txXfrm>
    </dsp:sp>
    <dsp:sp modelId="{7A68E014-8BF7-4F5A-8CB3-89D5E254D3A2}">
      <dsp:nvSpPr>
        <dsp:cNvPr id="0" name=""/>
        <dsp:cNvSpPr/>
      </dsp:nvSpPr>
      <dsp:spPr>
        <a:xfrm>
          <a:off x="9431886" y="263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Co-creation</a:t>
          </a:r>
        </a:p>
      </dsp:txBody>
      <dsp:txXfrm>
        <a:off x="9431886" y="263"/>
        <a:ext cx="2128773" cy="1277264"/>
      </dsp:txXfrm>
    </dsp:sp>
    <dsp:sp modelId="{270E5002-6995-4FFC-AACC-9C97A748BAEE}">
      <dsp:nvSpPr>
        <dsp:cNvPr id="0" name=""/>
        <dsp:cNvSpPr/>
      </dsp:nvSpPr>
      <dsp:spPr>
        <a:xfrm>
          <a:off x="65282" y="1490404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Cooperative Learning Strategies</a:t>
          </a:r>
        </a:p>
      </dsp:txBody>
      <dsp:txXfrm>
        <a:off x="65282" y="1490404"/>
        <a:ext cx="2128773" cy="1277264"/>
      </dsp:txXfrm>
    </dsp:sp>
    <dsp:sp modelId="{1E86198E-3194-4614-8A0F-80FE70B610EA}">
      <dsp:nvSpPr>
        <dsp:cNvPr id="0" name=""/>
        <dsp:cNvSpPr/>
      </dsp:nvSpPr>
      <dsp:spPr>
        <a:xfrm>
          <a:off x="2406933" y="1490404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Experiment/ Simulation</a:t>
          </a:r>
        </a:p>
      </dsp:txBody>
      <dsp:txXfrm>
        <a:off x="2406933" y="1490404"/>
        <a:ext cx="2128773" cy="1277264"/>
      </dsp:txXfrm>
    </dsp:sp>
    <dsp:sp modelId="{B1CFE3DD-005B-49D6-B626-5764D0DA4E2D}">
      <dsp:nvSpPr>
        <dsp:cNvPr id="0" name=""/>
        <dsp:cNvSpPr/>
      </dsp:nvSpPr>
      <dsp:spPr>
        <a:xfrm>
          <a:off x="4748584" y="1490404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Game</a:t>
          </a:r>
        </a:p>
      </dsp:txBody>
      <dsp:txXfrm>
        <a:off x="4748584" y="1490404"/>
        <a:ext cx="2128773" cy="1277264"/>
      </dsp:txXfrm>
    </dsp:sp>
    <dsp:sp modelId="{D383B1E3-8CB2-446B-B97C-044E21B7C4A3}">
      <dsp:nvSpPr>
        <dsp:cNvPr id="0" name=""/>
        <dsp:cNvSpPr/>
      </dsp:nvSpPr>
      <dsp:spPr>
        <a:xfrm>
          <a:off x="7090235" y="1490404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Exploration</a:t>
          </a:r>
        </a:p>
      </dsp:txBody>
      <dsp:txXfrm>
        <a:off x="7090235" y="1490404"/>
        <a:ext cx="2128773" cy="1277264"/>
      </dsp:txXfrm>
    </dsp:sp>
    <dsp:sp modelId="{3F9BFA47-2EF7-43D8-A060-64CD42917870}">
      <dsp:nvSpPr>
        <dsp:cNvPr id="0" name=""/>
        <dsp:cNvSpPr/>
      </dsp:nvSpPr>
      <dsp:spPr>
        <a:xfrm>
          <a:off x="9431886" y="1490404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Field-work</a:t>
          </a:r>
        </a:p>
      </dsp:txBody>
      <dsp:txXfrm>
        <a:off x="9431886" y="1490404"/>
        <a:ext cx="2128773" cy="1277264"/>
      </dsp:txXfrm>
    </dsp:sp>
    <dsp:sp modelId="{5239691D-6EAE-4529-8B7B-ACED8432308C}">
      <dsp:nvSpPr>
        <dsp:cNvPr id="0" name=""/>
        <dsp:cNvSpPr/>
      </dsp:nvSpPr>
      <dsp:spPr>
        <a:xfrm>
          <a:off x="65282" y="2980546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Survey</a:t>
          </a:r>
        </a:p>
      </dsp:txBody>
      <dsp:txXfrm>
        <a:off x="65282" y="2980546"/>
        <a:ext cx="2128773" cy="1277264"/>
      </dsp:txXfrm>
    </dsp:sp>
    <dsp:sp modelId="{3A37765E-74F4-4ADC-81B2-19335E8B2FD9}">
      <dsp:nvSpPr>
        <dsp:cNvPr id="0" name=""/>
        <dsp:cNvSpPr/>
      </dsp:nvSpPr>
      <dsp:spPr>
        <a:xfrm>
          <a:off x="2406933" y="2980546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Community engagement</a:t>
          </a:r>
        </a:p>
      </dsp:txBody>
      <dsp:txXfrm>
        <a:off x="2406933" y="2980546"/>
        <a:ext cx="2128773" cy="1277264"/>
      </dsp:txXfrm>
    </dsp:sp>
    <dsp:sp modelId="{AF7F765B-5C26-48C9-B6C6-532AF7DCE373}">
      <dsp:nvSpPr>
        <dsp:cNvPr id="0" name=""/>
        <dsp:cNvSpPr/>
      </dsp:nvSpPr>
      <dsp:spPr>
        <a:xfrm>
          <a:off x="4748584" y="2980546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Simulation</a:t>
          </a:r>
        </a:p>
      </dsp:txBody>
      <dsp:txXfrm>
        <a:off x="4748584" y="2980546"/>
        <a:ext cx="2128773" cy="1277264"/>
      </dsp:txXfrm>
    </dsp:sp>
    <dsp:sp modelId="{98271A2C-7454-4B8D-96D8-0C2A42E2334B}">
      <dsp:nvSpPr>
        <dsp:cNvPr id="0" name=""/>
        <dsp:cNvSpPr/>
      </dsp:nvSpPr>
      <dsp:spPr>
        <a:xfrm>
          <a:off x="7090235" y="2980546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Problem-Solving</a:t>
          </a:r>
          <a:endParaRPr lang="en-US" sz="2000" b="0" kern="1200" dirty="0"/>
        </a:p>
      </dsp:txBody>
      <dsp:txXfrm>
        <a:off x="7090235" y="2980546"/>
        <a:ext cx="2128773" cy="1277264"/>
      </dsp:txXfrm>
    </dsp:sp>
    <dsp:sp modelId="{5721F417-A520-41AA-820E-20C96C4D58F8}">
      <dsp:nvSpPr>
        <dsp:cNvPr id="0" name=""/>
        <dsp:cNvSpPr/>
      </dsp:nvSpPr>
      <dsp:spPr>
        <a:xfrm>
          <a:off x="9431886" y="2980546"/>
          <a:ext cx="2128773" cy="12772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Makerspaces</a:t>
          </a:r>
        </a:p>
      </dsp:txBody>
      <dsp:txXfrm>
        <a:off x="9431886" y="2980546"/>
        <a:ext cx="2128773" cy="1277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B84C5-6D89-4171-A4D3-69092B994926}">
      <dsp:nvSpPr>
        <dsp:cNvPr id="0" name=""/>
        <dsp:cNvSpPr/>
      </dsp:nvSpPr>
      <dsp:spPr>
        <a:xfrm>
          <a:off x="4706" y="0"/>
          <a:ext cx="2813327" cy="4075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0" i="1" kern="1200" dirty="0">
              <a:latin typeface="Georgia" panose="02040502050405020303" pitchFamily="18" charset="0"/>
            </a:rPr>
            <a:t>teacher</a:t>
          </a:r>
          <a:endParaRPr lang="en-US" sz="2800" b="0" i="1" kern="1200" dirty="0">
            <a:latin typeface="Georgia" panose="02040502050405020303" pitchFamily="18" charset="0"/>
          </a:endParaRPr>
        </a:p>
      </dsp:txBody>
      <dsp:txXfrm>
        <a:off x="208505" y="0"/>
        <a:ext cx="2405730" cy="407597"/>
      </dsp:txXfrm>
    </dsp:sp>
    <dsp:sp modelId="{37D59C95-89B7-4B15-A1F8-E430E8A39A7F}">
      <dsp:nvSpPr>
        <dsp:cNvPr id="0" name=""/>
        <dsp:cNvSpPr/>
      </dsp:nvSpPr>
      <dsp:spPr>
        <a:xfrm>
          <a:off x="2536701" y="0"/>
          <a:ext cx="2813327" cy="407597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b="0" i="1" kern="1200" dirty="0">
              <a:latin typeface="Georgia" panose="02040502050405020303" pitchFamily="18" charset="0"/>
            </a:rPr>
            <a:t>facilitator</a:t>
          </a:r>
          <a:endParaRPr lang="en-US" sz="2800" b="0" i="1" kern="1200" dirty="0">
            <a:latin typeface="Georgia" panose="02040502050405020303" pitchFamily="18" charset="0"/>
          </a:endParaRPr>
        </a:p>
      </dsp:txBody>
      <dsp:txXfrm>
        <a:off x="2740500" y="0"/>
        <a:ext cx="2405730" cy="40759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464B0-0C20-4F86-8000-1D0982FB42F5}">
      <dsp:nvSpPr>
        <dsp:cNvPr id="0" name=""/>
        <dsp:cNvSpPr/>
      </dsp:nvSpPr>
      <dsp:spPr>
        <a:xfrm>
          <a:off x="2946" y="7885"/>
          <a:ext cx="2337792" cy="14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diagnostic tests</a:t>
          </a:r>
          <a:endParaRPr lang="en-US" sz="2400" b="0" kern="1200" dirty="0">
            <a:latin typeface="+mn-lt"/>
          </a:endParaRPr>
        </a:p>
      </dsp:txBody>
      <dsp:txXfrm>
        <a:off x="2946" y="7885"/>
        <a:ext cx="2337792" cy="1402675"/>
      </dsp:txXfrm>
    </dsp:sp>
    <dsp:sp modelId="{8326CD82-A1C4-48A1-9B9C-AE756F784047}">
      <dsp:nvSpPr>
        <dsp:cNvPr id="0" name=""/>
        <dsp:cNvSpPr/>
      </dsp:nvSpPr>
      <dsp:spPr>
        <a:xfrm>
          <a:off x="2574518" y="7885"/>
          <a:ext cx="2337792" cy="14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presentations</a:t>
          </a:r>
        </a:p>
      </dsp:txBody>
      <dsp:txXfrm>
        <a:off x="2574518" y="7885"/>
        <a:ext cx="2337792" cy="1402675"/>
      </dsp:txXfrm>
    </dsp:sp>
    <dsp:sp modelId="{103EC287-370E-439E-89FB-A245453975E7}">
      <dsp:nvSpPr>
        <dsp:cNvPr id="0" name=""/>
        <dsp:cNvSpPr/>
      </dsp:nvSpPr>
      <dsp:spPr>
        <a:xfrm>
          <a:off x="5146090" y="7885"/>
          <a:ext cx="2337792" cy="14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quizzes</a:t>
          </a:r>
          <a:endParaRPr lang="en-IN" sz="2400" b="0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146090" y="7885"/>
        <a:ext cx="2337792" cy="1402675"/>
      </dsp:txXfrm>
    </dsp:sp>
    <dsp:sp modelId="{EF47D3AD-6FC7-433D-884C-E38CDF437CED}">
      <dsp:nvSpPr>
        <dsp:cNvPr id="0" name=""/>
        <dsp:cNvSpPr/>
      </dsp:nvSpPr>
      <dsp:spPr>
        <a:xfrm>
          <a:off x="7717662" y="7885"/>
          <a:ext cx="2337792" cy="14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gamification</a:t>
          </a:r>
          <a:endParaRPr lang="en-IN" sz="2400" b="0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717662" y="7885"/>
        <a:ext cx="2337792" cy="1402675"/>
      </dsp:txXfrm>
    </dsp:sp>
    <dsp:sp modelId="{7795A550-809F-4874-A025-C7563EBC10E6}">
      <dsp:nvSpPr>
        <dsp:cNvPr id="0" name=""/>
        <dsp:cNvSpPr/>
      </dsp:nvSpPr>
      <dsp:spPr>
        <a:xfrm>
          <a:off x="2946" y="1644340"/>
          <a:ext cx="2337792" cy="14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assignments</a:t>
          </a:r>
          <a:endParaRPr lang="en-IN" sz="2400" b="0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46" y="1644340"/>
        <a:ext cx="2337792" cy="1402675"/>
      </dsp:txXfrm>
    </dsp:sp>
    <dsp:sp modelId="{D37B7C05-8C56-4588-814E-37F5FC0875FF}">
      <dsp:nvSpPr>
        <dsp:cNvPr id="0" name=""/>
        <dsp:cNvSpPr/>
      </dsp:nvSpPr>
      <dsp:spPr>
        <a:xfrm>
          <a:off x="2574518" y="1644340"/>
          <a:ext cx="2337792" cy="14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assessment activities</a:t>
          </a:r>
          <a:endParaRPr lang="en-IN" sz="2400" b="0" kern="1200" dirty="0">
            <a:latin typeface="+mn-lt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74518" y="1644340"/>
        <a:ext cx="2337792" cy="1402675"/>
      </dsp:txXfrm>
    </dsp:sp>
    <dsp:sp modelId="{50F00C9E-8699-49A3-AA2C-B9D59CE4A328}">
      <dsp:nvSpPr>
        <dsp:cNvPr id="0" name=""/>
        <dsp:cNvSpPr/>
      </dsp:nvSpPr>
      <dsp:spPr>
        <a:xfrm>
          <a:off x="5146090" y="1644340"/>
          <a:ext cx="2337792" cy="14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creative products</a:t>
          </a:r>
        </a:p>
      </dsp:txBody>
      <dsp:txXfrm>
        <a:off x="5146090" y="1644340"/>
        <a:ext cx="2337792" cy="1402675"/>
      </dsp:txXfrm>
    </dsp:sp>
    <dsp:sp modelId="{3D06882B-8766-42A2-86A0-64658799A976}">
      <dsp:nvSpPr>
        <dsp:cNvPr id="0" name=""/>
        <dsp:cNvSpPr/>
      </dsp:nvSpPr>
      <dsp:spPr>
        <a:xfrm>
          <a:off x="7717662" y="1644340"/>
          <a:ext cx="2337792" cy="14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76200" dir="8460000" algn="ctr" rotWithShape="0">
            <a:srgbClr val="3DAD23">
              <a:alpha val="8862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contourW="12700" prstMaterial="metal">
          <a:bevelT w="88900" h="88900"/>
          <a:contourClr>
            <a:srgbClr val="00B05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contribution in activities</a:t>
          </a:r>
        </a:p>
      </dsp:txBody>
      <dsp:txXfrm>
        <a:off x="7717662" y="1644340"/>
        <a:ext cx="2337792" cy="140267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464B0-0C20-4F86-8000-1D0982FB42F5}">
      <dsp:nvSpPr>
        <dsp:cNvPr id="0" name=""/>
        <dsp:cNvSpPr/>
      </dsp:nvSpPr>
      <dsp:spPr>
        <a:xfrm>
          <a:off x="540282" y="96"/>
          <a:ext cx="2227756" cy="13366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Semester-end exam</a:t>
          </a:r>
          <a:endParaRPr lang="en-US" sz="2400" b="0" kern="1200" dirty="0"/>
        </a:p>
      </dsp:txBody>
      <dsp:txXfrm>
        <a:off x="540282" y="96"/>
        <a:ext cx="2227756" cy="1336653"/>
      </dsp:txXfrm>
    </dsp:sp>
    <dsp:sp modelId="{8326CD82-A1C4-48A1-9B9C-AE756F784047}">
      <dsp:nvSpPr>
        <dsp:cNvPr id="0" name=""/>
        <dsp:cNvSpPr/>
      </dsp:nvSpPr>
      <dsp:spPr>
        <a:xfrm>
          <a:off x="2990814" y="96"/>
          <a:ext cx="2227756" cy="13366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5714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5714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5714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Open book exam</a:t>
          </a:r>
          <a:endParaRPr lang="en-IN" sz="2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90814" y="96"/>
        <a:ext cx="2227756" cy="1336653"/>
      </dsp:txXfrm>
    </dsp:sp>
    <dsp:sp modelId="{EF47D3AD-6FC7-433D-884C-E38CDF437CED}">
      <dsp:nvSpPr>
        <dsp:cNvPr id="0" name=""/>
        <dsp:cNvSpPr/>
      </dsp:nvSpPr>
      <dsp:spPr>
        <a:xfrm>
          <a:off x="5441346" y="96"/>
          <a:ext cx="2227756" cy="13366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1429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1429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1429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Practical exam</a:t>
          </a:r>
          <a:endParaRPr lang="en-IN" sz="2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41346" y="96"/>
        <a:ext cx="2227756" cy="1336653"/>
      </dsp:txXfrm>
    </dsp:sp>
    <dsp:sp modelId="{7795A550-809F-4874-A025-C7563EBC10E6}">
      <dsp:nvSpPr>
        <dsp:cNvPr id="0" name=""/>
        <dsp:cNvSpPr/>
      </dsp:nvSpPr>
      <dsp:spPr>
        <a:xfrm>
          <a:off x="7891878" y="96"/>
          <a:ext cx="2227756" cy="13366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714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714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714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Viva voce</a:t>
          </a:r>
          <a:endParaRPr lang="en-IN" sz="2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891878" y="96"/>
        <a:ext cx="2227756" cy="1336653"/>
      </dsp:txXfrm>
    </dsp:sp>
    <dsp:sp modelId="{CF2D1F05-C11F-4C63-BE16-0CF178EF1653}">
      <dsp:nvSpPr>
        <dsp:cNvPr id="0" name=""/>
        <dsp:cNvSpPr/>
      </dsp:nvSpPr>
      <dsp:spPr>
        <a:xfrm>
          <a:off x="540282" y="1559526"/>
          <a:ext cx="2227756" cy="13366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285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285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285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Major Products</a:t>
          </a:r>
        </a:p>
      </dsp:txBody>
      <dsp:txXfrm>
        <a:off x="540282" y="1559526"/>
        <a:ext cx="2227756" cy="1336653"/>
      </dsp:txXfrm>
    </dsp:sp>
    <dsp:sp modelId="{D37B7C05-8C56-4588-814E-37F5FC0875FF}">
      <dsp:nvSpPr>
        <dsp:cNvPr id="0" name=""/>
        <dsp:cNvSpPr/>
      </dsp:nvSpPr>
      <dsp:spPr>
        <a:xfrm>
          <a:off x="2990814" y="1559526"/>
          <a:ext cx="2227756" cy="13366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8571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8571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8571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Report</a:t>
          </a:r>
          <a:endParaRPr lang="en-IN" sz="2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90814" y="1559526"/>
        <a:ext cx="2227756" cy="1336653"/>
      </dsp:txXfrm>
    </dsp:sp>
    <dsp:sp modelId="{48540EA6-D127-44B2-9F1C-33A982BF279A}">
      <dsp:nvSpPr>
        <dsp:cNvPr id="0" name=""/>
        <dsp:cNvSpPr/>
      </dsp:nvSpPr>
      <dsp:spPr>
        <a:xfrm>
          <a:off x="5441346" y="1559526"/>
          <a:ext cx="2227756" cy="13366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4286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4286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4286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Dissertation</a:t>
          </a:r>
          <a:endParaRPr lang="en-IN" sz="2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41346" y="1559526"/>
        <a:ext cx="2227756" cy="1336653"/>
      </dsp:txXfrm>
    </dsp:sp>
    <dsp:sp modelId="{45EF4B27-237E-41BE-BAF7-F88CA83E9C41}">
      <dsp:nvSpPr>
        <dsp:cNvPr id="0" name=""/>
        <dsp:cNvSpPr/>
      </dsp:nvSpPr>
      <dsp:spPr>
        <a:xfrm>
          <a:off x="7891878" y="1559526"/>
          <a:ext cx="2227756" cy="1336653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Portfolio</a:t>
          </a:r>
          <a:endParaRPr lang="en-IN" sz="2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891878" y="1559526"/>
        <a:ext cx="2227756" cy="133665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829CD-B930-442E-A1D9-D13AAC7591C9}">
      <dsp:nvSpPr>
        <dsp:cNvPr id="0" name=""/>
        <dsp:cNvSpPr/>
      </dsp:nvSpPr>
      <dsp:spPr>
        <a:xfrm>
          <a:off x="3233543" y="1870525"/>
          <a:ext cx="2939396" cy="2939396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In-Class</a:t>
          </a:r>
          <a:endParaRPr lang="en-IN" sz="2300" kern="1200" dirty="0"/>
        </a:p>
      </dsp:txBody>
      <dsp:txXfrm>
        <a:off x="3824492" y="2559064"/>
        <a:ext cx="1757498" cy="1510911"/>
      </dsp:txXfrm>
    </dsp:sp>
    <dsp:sp modelId="{DE73F542-F117-4039-A8C7-C8E7735C4951}">
      <dsp:nvSpPr>
        <dsp:cNvPr id="0" name=""/>
        <dsp:cNvSpPr/>
      </dsp:nvSpPr>
      <dsp:spPr>
        <a:xfrm>
          <a:off x="1523348" y="1175758"/>
          <a:ext cx="2137743" cy="2137743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Out of Class</a:t>
          </a:r>
          <a:endParaRPr lang="en-IN" sz="2300" kern="1200" dirty="0"/>
        </a:p>
      </dsp:txBody>
      <dsp:txXfrm>
        <a:off x="2061531" y="1717194"/>
        <a:ext cx="1061377" cy="1054871"/>
      </dsp:txXfrm>
    </dsp:sp>
    <dsp:sp modelId="{A1C2E231-5CC5-4BD9-9076-5D5F35C8D421}">
      <dsp:nvSpPr>
        <dsp:cNvPr id="0" name=""/>
        <dsp:cNvSpPr/>
      </dsp:nvSpPr>
      <dsp:spPr>
        <a:xfrm>
          <a:off x="3404700" y="1351013"/>
          <a:ext cx="3615458" cy="3615458"/>
        </a:xfrm>
        <a:prstGeom prst="circularArrow">
          <a:avLst>
            <a:gd name="adj1" fmla="val 4878"/>
            <a:gd name="adj2" fmla="val 312630"/>
            <a:gd name="adj3" fmla="val 3219979"/>
            <a:gd name="adj4" fmla="val 15119257"/>
            <a:gd name="adj5" fmla="val 56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F2BA-0E29-4A46-B1D8-08E3CCECEE57}">
      <dsp:nvSpPr>
        <dsp:cNvPr id="0" name=""/>
        <dsp:cNvSpPr/>
      </dsp:nvSpPr>
      <dsp:spPr>
        <a:xfrm>
          <a:off x="1144758" y="697821"/>
          <a:ext cx="2733639" cy="27336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829CD-B930-442E-A1D9-D13AAC7591C9}">
      <dsp:nvSpPr>
        <dsp:cNvPr id="0" name=""/>
        <dsp:cNvSpPr/>
      </dsp:nvSpPr>
      <dsp:spPr>
        <a:xfrm>
          <a:off x="3233543" y="1870525"/>
          <a:ext cx="2939396" cy="2939396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In-Class</a:t>
          </a:r>
          <a:endParaRPr lang="en-IN" sz="2300" kern="1200" dirty="0"/>
        </a:p>
      </dsp:txBody>
      <dsp:txXfrm>
        <a:off x="3824492" y="2559064"/>
        <a:ext cx="1757498" cy="1510911"/>
      </dsp:txXfrm>
    </dsp:sp>
    <dsp:sp modelId="{DE73F542-F117-4039-A8C7-C8E7735C4951}">
      <dsp:nvSpPr>
        <dsp:cNvPr id="0" name=""/>
        <dsp:cNvSpPr/>
      </dsp:nvSpPr>
      <dsp:spPr>
        <a:xfrm>
          <a:off x="1523348" y="1175758"/>
          <a:ext cx="2137743" cy="2137743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Out of Class</a:t>
          </a:r>
          <a:endParaRPr lang="en-IN" sz="2300" kern="1200" dirty="0"/>
        </a:p>
      </dsp:txBody>
      <dsp:txXfrm>
        <a:off x="2061531" y="1717194"/>
        <a:ext cx="1061377" cy="1054871"/>
      </dsp:txXfrm>
    </dsp:sp>
    <dsp:sp modelId="{A1C2E231-5CC5-4BD9-9076-5D5F35C8D421}">
      <dsp:nvSpPr>
        <dsp:cNvPr id="0" name=""/>
        <dsp:cNvSpPr/>
      </dsp:nvSpPr>
      <dsp:spPr>
        <a:xfrm>
          <a:off x="3404700" y="1351013"/>
          <a:ext cx="3615458" cy="3615458"/>
        </a:xfrm>
        <a:prstGeom prst="circularArrow">
          <a:avLst>
            <a:gd name="adj1" fmla="val 4878"/>
            <a:gd name="adj2" fmla="val 312630"/>
            <a:gd name="adj3" fmla="val 3219979"/>
            <a:gd name="adj4" fmla="val 15119257"/>
            <a:gd name="adj5" fmla="val 56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F2BA-0E29-4A46-B1D8-08E3CCECEE57}">
      <dsp:nvSpPr>
        <dsp:cNvPr id="0" name=""/>
        <dsp:cNvSpPr/>
      </dsp:nvSpPr>
      <dsp:spPr>
        <a:xfrm>
          <a:off x="1144758" y="697821"/>
          <a:ext cx="2733639" cy="27336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3D89D-ED8A-4FA2-AF50-DF69FF7DD461}">
      <dsp:nvSpPr>
        <dsp:cNvPr id="0" name=""/>
        <dsp:cNvSpPr/>
      </dsp:nvSpPr>
      <dsp:spPr>
        <a:xfrm rot="10800000">
          <a:off x="1611213" y="2488"/>
          <a:ext cx="5443822" cy="9600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37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</a:rPr>
            <a:t>Course Topic:  	</a:t>
          </a:r>
          <a:endParaRPr lang="en-IN" sz="2400" kern="1200" dirty="0">
            <a:effectLst/>
          </a:endParaRPr>
        </a:p>
      </dsp:txBody>
      <dsp:txXfrm rot="10800000">
        <a:off x="1851238" y="2488"/>
        <a:ext cx="5203797" cy="960099"/>
      </dsp:txXfrm>
    </dsp:sp>
    <dsp:sp modelId="{82238357-CD27-46A9-9F5D-FDFE68617DF7}">
      <dsp:nvSpPr>
        <dsp:cNvPr id="0" name=""/>
        <dsp:cNvSpPr/>
      </dsp:nvSpPr>
      <dsp:spPr>
        <a:xfrm>
          <a:off x="1131163" y="2488"/>
          <a:ext cx="960099" cy="9600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9EF310-80FC-41E4-BAD7-306F86094696}">
      <dsp:nvSpPr>
        <dsp:cNvPr id="0" name=""/>
        <dsp:cNvSpPr/>
      </dsp:nvSpPr>
      <dsp:spPr>
        <a:xfrm rot="10800000">
          <a:off x="1611213" y="1249184"/>
          <a:ext cx="5443822" cy="9600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37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</a:rPr>
            <a:t>Size per batch: 	</a:t>
          </a:r>
          <a:endParaRPr lang="en-IN" sz="2400" kern="1200" dirty="0">
            <a:effectLst/>
          </a:endParaRPr>
        </a:p>
      </dsp:txBody>
      <dsp:txXfrm rot="10800000">
        <a:off x="1851238" y="1249184"/>
        <a:ext cx="5203797" cy="960099"/>
      </dsp:txXfrm>
    </dsp:sp>
    <dsp:sp modelId="{A4E6DE0A-1718-415E-BC71-96107A8C7740}">
      <dsp:nvSpPr>
        <dsp:cNvPr id="0" name=""/>
        <dsp:cNvSpPr/>
      </dsp:nvSpPr>
      <dsp:spPr>
        <a:xfrm>
          <a:off x="1131163" y="1249184"/>
          <a:ext cx="960099" cy="9600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69E615-B1EA-4B23-B2F9-7A892663333E}">
      <dsp:nvSpPr>
        <dsp:cNvPr id="0" name=""/>
        <dsp:cNvSpPr/>
      </dsp:nvSpPr>
      <dsp:spPr>
        <a:xfrm rot="10800000">
          <a:off x="1611213" y="2495881"/>
          <a:ext cx="5443822" cy="9600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37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</a:rPr>
            <a:t>Total Duration: 	</a:t>
          </a:r>
          <a:endParaRPr lang="en-IN" sz="2400" kern="1200" dirty="0">
            <a:effectLst/>
          </a:endParaRPr>
        </a:p>
      </dsp:txBody>
      <dsp:txXfrm rot="10800000">
        <a:off x="1851238" y="2495881"/>
        <a:ext cx="5203797" cy="960099"/>
      </dsp:txXfrm>
    </dsp:sp>
    <dsp:sp modelId="{BFB1114E-4D0C-4B61-B554-93566C38AE13}">
      <dsp:nvSpPr>
        <dsp:cNvPr id="0" name=""/>
        <dsp:cNvSpPr/>
      </dsp:nvSpPr>
      <dsp:spPr>
        <a:xfrm>
          <a:off x="1131163" y="2495881"/>
          <a:ext cx="960099" cy="9600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C53B43-4730-4E0E-8382-52A97E18E4F4}">
      <dsp:nvSpPr>
        <dsp:cNvPr id="0" name=""/>
        <dsp:cNvSpPr/>
      </dsp:nvSpPr>
      <dsp:spPr>
        <a:xfrm rot="10800000">
          <a:off x="1611213" y="3742578"/>
          <a:ext cx="5443822" cy="9600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3377" tIns="91440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effectLst/>
            </a:rPr>
            <a:t>Learning Outcomes (LO):</a:t>
          </a:r>
          <a:endParaRPr lang="en-IN" sz="2400" kern="1200" dirty="0">
            <a:effectLst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effectLst/>
            </a:rPr>
            <a:t>Learner will be able to… </a:t>
          </a:r>
          <a:endParaRPr lang="en-IN" sz="2400" kern="1200" dirty="0">
            <a:effectLst/>
          </a:endParaRPr>
        </a:p>
      </dsp:txBody>
      <dsp:txXfrm rot="10800000">
        <a:off x="1851238" y="3742578"/>
        <a:ext cx="5203797" cy="960099"/>
      </dsp:txXfrm>
    </dsp:sp>
    <dsp:sp modelId="{2D81BE79-1B11-4BFB-9FAB-14D1AD6883ED}">
      <dsp:nvSpPr>
        <dsp:cNvPr id="0" name=""/>
        <dsp:cNvSpPr/>
      </dsp:nvSpPr>
      <dsp:spPr>
        <a:xfrm>
          <a:off x="1131163" y="3742578"/>
          <a:ext cx="960099" cy="9600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829CD-B930-442E-A1D9-D13AAC7591C9}">
      <dsp:nvSpPr>
        <dsp:cNvPr id="0" name=""/>
        <dsp:cNvSpPr/>
      </dsp:nvSpPr>
      <dsp:spPr>
        <a:xfrm>
          <a:off x="1431080" y="888655"/>
          <a:ext cx="1396458" cy="1396458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In-Class</a:t>
          </a:r>
          <a:endParaRPr lang="en-IN" sz="1100" kern="1200" dirty="0"/>
        </a:p>
      </dsp:txBody>
      <dsp:txXfrm>
        <a:off x="1711830" y="1215769"/>
        <a:ext cx="834958" cy="717808"/>
      </dsp:txXfrm>
    </dsp:sp>
    <dsp:sp modelId="{DE73F542-F117-4039-A8C7-C8E7735C4951}">
      <dsp:nvSpPr>
        <dsp:cNvPr id="0" name=""/>
        <dsp:cNvSpPr/>
      </dsp:nvSpPr>
      <dsp:spPr>
        <a:xfrm>
          <a:off x="618595" y="558583"/>
          <a:ext cx="1015606" cy="1015606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Out of Class</a:t>
          </a:r>
          <a:endParaRPr lang="en-IN" sz="1100" kern="1200" dirty="0"/>
        </a:p>
      </dsp:txBody>
      <dsp:txXfrm>
        <a:off x="874277" y="815810"/>
        <a:ext cx="504242" cy="501152"/>
      </dsp:txXfrm>
    </dsp:sp>
    <dsp:sp modelId="{A1C2E231-5CC5-4BD9-9076-5D5F35C8D421}">
      <dsp:nvSpPr>
        <dsp:cNvPr id="0" name=""/>
        <dsp:cNvSpPr/>
      </dsp:nvSpPr>
      <dsp:spPr>
        <a:xfrm>
          <a:off x="1457992" y="671177"/>
          <a:ext cx="1717643" cy="1717643"/>
        </a:xfrm>
        <a:prstGeom prst="circularArrow">
          <a:avLst>
            <a:gd name="adj1" fmla="val 4878"/>
            <a:gd name="adj2" fmla="val 312630"/>
            <a:gd name="adj3" fmla="val 2979672"/>
            <a:gd name="adj4" fmla="val 15459337"/>
            <a:gd name="adj5" fmla="val 56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F2BA-0E29-4A46-B1D8-08E3CCECEE57}">
      <dsp:nvSpPr>
        <dsp:cNvPr id="0" name=""/>
        <dsp:cNvSpPr/>
      </dsp:nvSpPr>
      <dsp:spPr>
        <a:xfrm>
          <a:off x="438733" y="340971"/>
          <a:ext cx="1298706" cy="12987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72581-4752-44FB-889F-6172B4B183D0}">
      <dsp:nvSpPr>
        <dsp:cNvPr id="0" name=""/>
        <dsp:cNvSpPr/>
      </dsp:nvSpPr>
      <dsp:spPr>
        <a:xfrm>
          <a:off x="0" y="0"/>
          <a:ext cx="7667239" cy="797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66006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0" kern="1200" dirty="0">
              <a:solidFill>
                <a:srgbClr val="660066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I</a:t>
          </a:r>
          <a:r>
            <a:rPr lang="en-IN" sz="2200" b="0" kern="1200" dirty="0">
              <a:solidFill>
                <a:srgbClr val="660066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dentify Resources and Activities</a:t>
          </a:r>
          <a:endParaRPr lang="en-US" sz="2200" b="0" kern="1200" dirty="0">
            <a:solidFill>
              <a:srgbClr val="660066"/>
            </a:solidFill>
            <a:effectLst>
              <a:outerShdw blurRad="12700" dist="12700" algn="l" rotWithShape="0">
                <a:prstClr val="black"/>
              </a:outerShdw>
            </a:effectLst>
            <a:latin typeface="+mj-lt"/>
          </a:endParaRPr>
        </a:p>
      </dsp:txBody>
      <dsp:txXfrm>
        <a:off x="23355" y="23355"/>
        <a:ext cx="6713495" cy="750682"/>
      </dsp:txXfrm>
    </dsp:sp>
    <dsp:sp modelId="{03235819-0DCB-477C-B0B9-73FD5F19126B}">
      <dsp:nvSpPr>
        <dsp:cNvPr id="0" name=""/>
        <dsp:cNvSpPr/>
      </dsp:nvSpPr>
      <dsp:spPr>
        <a:xfrm>
          <a:off x="572553" y="908141"/>
          <a:ext cx="7667239" cy="797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0" kern="1200" dirty="0"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P</a:t>
          </a:r>
          <a:r>
            <a:rPr lang="en-IN" sz="2200" b="0" kern="1200" dirty="0"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rovide resources and announce activities</a:t>
          </a:r>
          <a:endParaRPr lang="en-US" sz="2200" b="0" kern="1200" dirty="0">
            <a:effectLst>
              <a:outerShdw blurRad="12700" dist="12700" algn="l" rotWithShape="0">
                <a:prstClr val="black"/>
              </a:outerShdw>
            </a:effectLst>
            <a:latin typeface="+mj-lt"/>
          </a:endParaRPr>
        </a:p>
      </dsp:txBody>
      <dsp:txXfrm>
        <a:off x="595908" y="931496"/>
        <a:ext cx="6529671" cy="750682"/>
      </dsp:txXfrm>
    </dsp:sp>
    <dsp:sp modelId="{C4878414-06F1-4704-98E1-7652D87F3D3A}">
      <dsp:nvSpPr>
        <dsp:cNvPr id="0" name=""/>
        <dsp:cNvSpPr/>
      </dsp:nvSpPr>
      <dsp:spPr>
        <a:xfrm>
          <a:off x="1145107" y="1816282"/>
          <a:ext cx="7667239" cy="797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5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0" kern="1200" dirty="0">
              <a:solidFill>
                <a:schemeClr val="accent5">
                  <a:lumMod val="75000"/>
                </a:schemeClr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S</a:t>
          </a:r>
          <a:r>
            <a:rPr lang="en-IN" sz="2200" b="0" kern="1200" dirty="0">
              <a:solidFill>
                <a:schemeClr val="accent5">
                  <a:lumMod val="75000"/>
                </a:schemeClr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upport and provide scaffolding</a:t>
          </a:r>
          <a:endParaRPr lang="en-US" sz="2200" b="0" kern="1200" dirty="0">
            <a:solidFill>
              <a:schemeClr val="accent5">
                <a:lumMod val="75000"/>
              </a:schemeClr>
            </a:solidFill>
            <a:effectLst>
              <a:outerShdw blurRad="12700" dist="12700" algn="l" rotWithShape="0">
                <a:prstClr val="black"/>
              </a:outerShdw>
            </a:effectLst>
            <a:latin typeface="+mj-lt"/>
          </a:endParaRPr>
        </a:p>
      </dsp:txBody>
      <dsp:txXfrm>
        <a:off x="1168462" y="1839637"/>
        <a:ext cx="6529671" cy="750682"/>
      </dsp:txXfrm>
    </dsp:sp>
    <dsp:sp modelId="{D156BFA2-314E-46F6-B062-42FE29E788B1}">
      <dsp:nvSpPr>
        <dsp:cNvPr id="0" name=""/>
        <dsp:cNvSpPr/>
      </dsp:nvSpPr>
      <dsp:spPr>
        <a:xfrm>
          <a:off x="1717660" y="2724423"/>
          <a:ext cx="7667239" cy="797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0" kern="1200" dirty="0">
              <a:solidFill>
                <a:srgbClr val="00CC99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I</a:t>
          </a:r>
          <a:r>
            <a:rPr lang="en-IN" sz="2200" b="0" kern="1200" dirty="0">
              <a:solidFill>
                <a:srgbClr val="00CC99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dentify learning gaps and provide feedback</a:t>
          </a:r>
          <a:r>
            <a:rPr lang="en-IN" sz="2000" b="0" kern="1200" dirty="0">
              <a:solidFill>
                <a:srgbClr val="00CC99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 (Formative Evaluation)</a:t>
          </a:r>
          <a:endParaRPr lang="en-US" sz="2000" b="0" kern="1200" dirty="0">
            <a:solidFill>
              <a:srgbClr val="00CC99"/>
            </a:solidFill>
            <a:effectLst>
              <a:outerShdw blurRad="12700" dist="12700" algn="l" rotWithShape="0">
                <a:prstClr val="black"/>
              </a:outerShdw>
            </a:effectLst>
            <a:latin typeface="+mj-lt"/>
          </a:endParaRPr>
        </a:p>
      </dsp:txBody>
      <dsp:txXfrm>
        <a:off x="1741015" y="2747778"/>
        <a:ext cx="6529671" cy="750682"/>
      </dsp:txXfrm>
    </dsp:sp>
    <dsp:sp modelId="{8C34B13D-C402-46C0-8C39-B0A8894B0691}">
      <dsp:nvSpPr>
        <dsp:cNvPr id="0" name=""/>
        <dsp:cNvSpPr/>
      </dsp:nvSpPr>
      <dsp:spPr>
        <a:xfrm>
          <a:off x="2290214" y="3632564"/>
          <a:ext cx="7667239" cy="797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b="0" kern="1200" dirty="0">
              <a:solidFill>
                <a:srgbClr val="92D050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T</a:t>
          </a:r>
          <a:r>
            <a:rPr lang="en-IN" sz="2200" b="0" kern="1200" dirty="0">
              <a:solidFill>
                <a:srgbClr val="92D050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est</a:t>
          </a:r>
          <a:r>
            <a:rPr lang="en-IN" sz="2000" b="0" kern="1200" dirty="0">
              <a:solidFill>
                <a:srgbClr val="92D050"/>
              </a:solidFill>
              <a:effectLst>
                <a:outerShdw blurRad="12700" dist="12700" algn="l" rotWithShape="0">
                  <a:prstClr val="black"/>
                </a:outerShdw>
              </a:effectLst>
              <a:latin typeface="+mj-lt"/>
            </a:rPr>
            <a:t> (Summative Evaluation)</a:t>
          </a:r>
          <a:endParaRPr lang="en-US" sz="2000" b="0" kern="1200" dirty="0">
            <a:solidFill>
              <a:srgbClr val="92D050"/>
            </a:solidFill>
            <a:effectLst>
              <a:outerShdw blurRad="12700" dist="12700" algn="l" rotWithShape="0">
                <a:prstClr val="black"/>
              </a:outerShdw>
            </a:effectLst>
            <a:latin typeface="+mj-lt"/>
          </a:endParaRPr>
        </a:p>
      </dsp:txBody>
      <dsp:txXfrm>
        <a:off x="2313569" y="3655919"/>
        <a:ext cx="6529671" cy="750682"/>
      </dsp:txXfrm>
    </dsp:sp>
    <dsp:sp modelId="{5ABDF6DC-DD97-4337-8F14-4BFD6A9E9A33}">
      <dsp:nvSpPr>
        <dsp:cNvPr id="0" name=""/>
        <dsp:cNvSpPr/>
      </dsp:nvSpPr>
      <dsp:spPr>
        <a:xfrm>
          <a:off x="7148934" y="582539"/>
          <a:ext cx="518304" cy="51830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>
            <a:solidFill>
              <a:srgbClr val="002060"/>
            </a:solidFill>
            <a:effectLst/>
            <a:latin typeface="+mj-lt"/>
          </a:endParaRPr>
        </a:p>
      </dsp:txBody>
      <dsp:txXfrm>
        <a:off x="7265552" y="582539"/>
        <a:ext cx="285068" cy="390024"/>
      </dsp:txXfrm>
    </dsp:sp>
    <dsp:sp modelId="{0602F3FB-9A8F-4DEE-833C-546F0F5DA99F}">
      <dsp:nvSpPr>
        <dsp:cNvPr id="0" name=""/>
        <dsp:cNvSpPr/>
      </dsp:nvSpPr>
      <dsp:spPr>
        <a:xfrm>
          <a:off x="7721488" y="1490680"/>
          <a:ext cx="518304" cy="51830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0" kern="1200">
            <a:solidFill>
              <a:srgbClr val="002060"/>
            </a:solidFill>
            <a:effectLst/>
            <a:latin typeface="+mj-lt"/>
          </a:endParaRPr>
        </a:p>
      </dsp:txBody>
      <dsp:txXfrm>
        <a:off x="7838106" y="1490680"/>
        <a:ext cx="285068" cy="390024"/>
      </dsp:txXfrm>
    </dsp:sp>
    <dsp:sp modelId="{EB8AB685-277A-4386-88ED-F0EDEF49756F}">
      <dsp:nvSpPr>
        <dsp:cNvPr id="0" name=""/>
        <dsp:cNvSpPr/>
      </dsp:nvSpPr>
      <dsp:spPr>
        <a:xfrm>
          <a:off x="8294041" y="2385531"/>
          <a:ext cx="518304" cy="51830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0" kern="1200">
            <a:solidFill>
              <a:srgbClr val="002060"/>
            </a:solidFill>
            <a:effectLst/>
            <a:latin typeface="+mj-lt"/>
          </a:endParaRPr>
        </a:p>
      </dsp:txBody>
      <dsp:txXfrm>
        <a:off x="8410659" y="2385531"/>
        <a:ext cx="285068" cy="390024"/>
      </dsp:txXfrm>
    </dsp:sp>
    <dsp:sp modelId="{1F40E0AD-39D5-4D6F-85CC-E554F031A8B5}">
      <dsp:nvSpPr>
        <dsp:cNvPr id="0" name=""/>
        <dsp:cNvSpPr/>
      </dsp:nvSpPr>
      <dsp:spPr>
        <a:xfrm>
          <a:off x="8866595" y="3302532"/>
          <a:ext cx="518304" cy="51830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0" kern="1200">
            <a:solidFill>
              <a:srgbClr val="002060"/>
            </a:solidFill>
            <a:effectLst/>
            <a:latin typeface="+mj-lt"/>
          </a:endParaRPr>
        </a:p>
      </dsp:txBody>
      <dsp:txXfrm>
        <a:off x="8983213" y="3302532"/>
        <a:ext cx="285068" cy="39002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829CD-B930-442E-A1D9-D13AAC7591C9}">
      <dsp:nvSpPr>
        <dsp:cNvPr id="0" name=""/>
        <dsp:cNvSpPr/>
      </dsp:nvSpPr>
      <dsp:spPr>
        <a:xfrm>
          <a:off x="1431080" y="888655"/>
          <a:ext cx="1396458" cy="1396458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In-Class</a:t>
          </a:r>
          <a:endParaRPr lang="en-IN" sz="1100" kern="1200" dirty="0"/>
        </a:p>
      </dsp:txBody>
      <dsp:txXfrm>
        <a:off x="1711830" y="1215769"/>
        <a:ext cx="834958" cy="717808"/>
      </dsp:txXfrm>
    </dsp:sp>
    <dsp:sp modelId="{DE73F542-F117-4039-A8C7-C8E7735C4951}">
      <dsp:nvSpPr>
        <dsp:cNvPr id="0" name=""/>
        <dsp:cNvSpPr/>
      </dsp:nvSpPr>
      <dsp:spPr>
        <a:xfrm>
          <a:off x="618595" y="558583"/>
          <a:ext cx="1015606" cy="1015606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Out of Class</a:t>
          </a:r>
          <a:endParaRPr lang="en-IN" sz="1100" kern="1200" dirty="0"/>
        </a:p>
      </dsp:txBody>
      <dsp:txXfrm>
        <a:off x="874277" y="815810"/>
        <a:ext cx="504242" cy="501152"/>
      </dsp:txXfrm>
    </dsp:sp>
    <dsp:sp modelId="{A1C2E231-5CC5-4BD9-9076-5D5F35C8D421}">
      <dsp:nvSpPr>
        <dsp:cNvPr id="0" name=""/>
        <dsp:cNvSpPr/>
      </dsp:nvSpPr>
      <dsp:spPr>
        <a:xfrm>
          <a:off x="1457992" y="671177"/>
          <a:ext cx="1717643" cy="1717643"/>
        </a:xfrm>
        <a:prstGeom prst="circularArrow">
          <a:avLst>
            <a:gd name="adj1" fmla="val 4878"/>
            <a:gd name="adj2" fmla="val 312630"/>
            <a:gd name="adj3" fmla="val 2979672"/>
            <a:gd name="adj4" fmla="val 15459337"/>
            <a:gd name="adj5" fmla="val 56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F2BA-0E29-4A46-B1D8-08E3CCECEE57}">
      <dsp:nvSpPr>
        <dsp:cNvPr id="0" name=""/>
        <dsp:cNvSpPr/>
      </dsp:nvSpPr>
      <dsp:spPr>
        <a:xfrm>
          <a:off x="438733" y="340971"/>
          <a:ext cx="1298706" cy="12987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829CD-B930-442E-A1D9-D13AAC7591C9}">
      <dsp:nvSpPr>
        <dsp:cNvPr id="0" name=""/>
        <dsp:cNvSpPr/>
      </dsp:nvSpPr>
      <dsp:spPr>
        <a:xfrm>
          <a:off x="1431080" y="888655"/>
          <a:ext cx="1396458" cy="1396458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In-Class</a:t>
          </a:r>
          <a:endParaRPr lang="en-IN" sz="1100" kern="1200" dirty="0"/>
        </a:p>
      </dsp:txBody>
      <dsp:txXfrm>
        <a:off x="1711830" y="1215769"/>
        <a:ext cx="834958" cy="717808"/>
      </dsp:txXfrm>
    </dsp:sp>
    <dsp:sp modelId="{DE73F542-F117-4039-A8C7-C8E7735C4951}">
      <dsp:nvSpPr>
        <dsp:cNvPr id="0" name=""/>
        <dsp:cNvSpPr/>
      </dsp:nvSpPr>
      <dsp:spPr>
        <a:xfrm>
          <a:off x="618595" y="558583"/>
          <a:ext cx="1015606" cy="1015606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Out of Class</a:t>
          </a:r>
          <a:endParaRPr lang="en-IN" sz="1100" kern="1200" dirty="0"/>
        </a:p>
      </dsp:txBody>
      <dsp:txXfrm>
        <a:off x="874277" y="815810"/>
        <a:ext cx="504242" cy="501152"/>
      </dsp:txXfrm>
    </dsp:sp>
    <dsp:sp modelId="{A1C2E231-5CC5-4BD9-9076-5D5F35C8D421}">
      <dsp:nvSpPr>
        <dsp:cNvPr id="0" name=""/>
        <dsp:cNvSpPr/>
      </dsp:nvSpPr>
      <dsp:spPr>
        <a:xfrm>
          <a:off x="1457992" y="671177"/>
          <a:ext cx="1717643" cy="1717643"/>
        </a:xfrm>
        <a:prstGeom prst="circularArrow">
          <a:avLst>
            <a:gd name="adj1" fmla="val 4878"/>
            <a:gd name="adj2" fmla="val 312630"/>
            <a:gd name="adj3" fmla="val 2979672"/>
            <a:gd name="adj4" fmla="val 15459337"/>
            <a:gd name="adj5" fmla="val 56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F2BA-0E29-4A46-B1D8-08E3CCECEE57}">
      <dsp:nvSpPr>
        <dsp:cNvPr id="0" name=""/>
        <dsp:cNvSpPr/>
      </dsp:nvSpPr>
      <dsp:spPr>
        <a:xfrm>
          <a:off x="438733" y="340971"/>
          <a:ext cx="1298706" cy="12987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829CD-B930-442E-A1D9-D13AAC7591C9}">
      <dsp:nvSpPr>
        <dsp:cNvPr id="0" name=""/>
        <dsp:cNvSpPr/>
      </dsp:nvSpPr>
      <dsp:spPr>
        <a:xfrm>
          <a:off x="1431080" y="888655"/>
          <a:ext cx="1396458" cy="1396458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In-Class</a:t>
          </a:r>
          <a:endParaRPr lang="en-IN" sz="1100" kern="1200" dirty="0"/>
        </a:p>
      </dsp:txBody>
      <dsp:txXfrm>
        <a:off x="1711830" y="1215769"/>
        <a:ext cx="834958" cy="717808"/>
      </dsp:txXfrm>
    </dsp:sp>
    <dsp:sp modelId="{DE73F542-F117-4039-A8C7-C8E7735C4951}">
      <dsp:nvSpPr>
        <dsp:cNvPr id="0" name=""/>
        <dsp:cNvSpPr/>
      </dsp:nvSpPr>
      <dsp:spPr>
        <a:xfrm>
          <a:off x="618595" y="558583"/>
          <a:ext cx="1015606" cy="1015606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Out of Class</a:t>
          </a:r>
          <a:endParaRPr lang="en-IN" sz="1100" kern="1200" dirty="0"/>
        </a:p>
      </dsp:txBody>
      <dsp:txXfrm>
        <a:off x="874277" y="815810"/>
        <a:ext cx="504242" cy="501152"/>
      </dsp:txXfrm>
    </dsp:sp>
    <dsp:sp modelId="{A1C2E231-5CC5-4BD9-9076-5D5F35C8D421}">
      <dsp:nvSpPr>
        <dsp:cNvPr id="0" name=""/>
        <dsp:cNvSpPr/>
      </dsp:nvSpPr>
      <dsp:spPr>
        <a:xfrm>
          <a:off x="1457992" y="671177"/>
          <a:ext cx="1717643" cy="1717643"/>
        </a:xfrm>
        <a:prstGeom prst="circularArrow">
          <a:avLst>
            <a:gd name="adj1" fmla="val 4878"/>
            <a:gd name="adj2" fmla="val 312630"/>
            <a:gd name="adj3" fmla="val 2979672"/>
            <a:gd name="adj4" fmla="val 15459337"/>
            <a:gd name="adj5" fmla="val 56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F2BA-0E29-4A46-B1D8-08E3CCECEE57}">
      <dsp:nvSpPr>
        <dsp:cNvPr id="0" name=""/>
        <dsp:cNvSpPr/>
      </dsp:nvSpPr>
      <dsp:spPr>
        <a:xfrm>
          <a:off x="438733" y="340971"/>
          <a:ext cx="1298706" cy="12987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829CD-B930-442E-A1D9-D13AAC7591C9}">
      <dsp:nvSpPr>
        <dsp:cNvPr id="0" name=""/>
        <dsp:cNvSpPr/>
      </dsp:nvSpPr>
      <dsp:spPr>
        <a:xfrm>
          <a:off x="1431080" y="888655"/>
          <a:ext cx="1396458" cy="1396458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In-Class</a:t>
          </a:r>
          <a:endParaRPr lang="en-IN" sz="1100" kern="1200" dirty="0"/>
        </a:p>
      </dsp:txBody>
      <dsp:txXfrm>
        <a:off x="1711830" y="1215769"/>
        <a:ext cx="834958" cy="717808"/>
      </dsp:txXfrm>
    </dsp:sp>
    <dsp:sp modelId="{DE73F542-F117-4039-A8C7-C8E7735C4951}">
      <dsp:nvSpPr>
        <dsp:cNvPr id="0" name=""/>
        <dsp:cNvSpPr/>
      </dsp:nvSpPr>
      <dsp:spPr>
        <a:xfrm>
          <a:off x="618595" y="558583"/>
          <a:ext cx="1015606" cy="1015606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Out of Class</a:t>
          </a:r>
          <a:endParaRPr lang="en-IN" sz="1100" kern="1200" dirty="0"/>
        </a:p>
      </dsp:txBody>
      <dsp:txXfrm>
        <a:off x="874277" y="815810"/>
        <a:ext cx="504242" cy="501152"/>
      </dsp:txXfrm>
    </dsp:sp>
    <dsp:sp modelId="{A1C2E231-5CC5-4BD9-9076-5D5F35C8D421}">
      <dsp:nvSpPr>
        <dsp:cNvPr id="0" name=""/>
        <dsp:cNvSpPr/>
      </dsp:nvSpPr>
      <dsp:spPr>
        <a:xfrm>
          <a:off x="1457992" y="671177"/>
          <a:ext cx="1717643" cy="1717643"/>
        </a:xfrm>
        <a:prstGeom prst="circularArrow">
          <a:avLst>
            <a:gd name="adj1" fmla="val 4878"/>
            <a:gd name="adj2" fmla="val 312630"/>
            <a:gd name="adj3" fmla="val 2979672"/>
            <a:gd name="adj4" fmla="val 15459337"/>
            <a:gd name="adj5" fmla="val 56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97F2BA-0E29-4A46-B1D8-08E3CCECEE57}">
      <dsp:nvSpPr>
        <dsp:cNvPr id="0" name=""/>
        <dsp:cNvSpPr/>
      </dsp:nvSpPr>
      <dsp:spPr>
        <a:xfrm>
          <a:off x="438733" y="340971"/>
          <a:ext cx="1298706" cy="12987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3508170" y="632979"/>
          <a:ext cx="799919" cy="8000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3534565" y="659652"/>
          <a:ext cx="746705" cy="746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</a:t>
          </a:r>
          <a:endParaRPr lang="en-IN" sz="3200" kern="1200" dirty="0"/>
        </a:p>
      </dsp:txBody>
      <dsp:txXfrm>
        <a:off x="3641419" y="766344"/>
        <a:ext cx="533421" cy="533320"/>
      </dsp:txXfrm>
    </dsp:sp>
    <dsp:sp modelId="{65C36AD2-8F0D-4ED9-AC75-50A84971426D}">
      <dsp:nvSpPr>
        <dsp:cNvPr id="0" name=""/>
        <dsp:cNvSpPr/>
      </dsp:nvSpPr>
      <dsp:spPr>
        <a:xfrm rot="2700000">
          <a:off x="2681051" y="633021"/>
          <a:ext cx="799827" cy="79982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2708250" y="659652"/>
          <a:ext cx="746705" cy="746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</a:t>
          </a:r>
          <a:endParaRPr lang="en-IN" sz="3200" kern="1200" dirty="0"/>
        </a:p>
      </dsp:txBody>
      <dsp:txXfrm>
        <a:off x="2814679" y="766344"/>
        <a:ext cx="533421" cy="533320"/>
      </dsp:txXfrm>
    </dsp:sp>
    <dsp:sp modelId="{531CDFB9-D4B1-4064-B17D-9C8964BE47A5}">
      <dsp:nvSpPr>
        <dsp:cNvPr id="0" name=""/>
        <dsp:cNvSpPr/>
      </dsp:nvSpPr>
      <dsp:spPr>
        <a:xfrm rot="2700000">
          <a:off x="1854737" y="633021"/>
          <a:ext cx="799827" cy="79982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1881510" y="659652"/>
          <a:ext cx="746705" cy="746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</a:t>
          </a:r>
          <a:endParaRPr lang="en-IN" sz="3200" kern="1200" dirty="0"/>
        </a:p>
      </dsp:txBody>
      <dsp:txXfrm>
        <a:off x="1987939" y="766344"/>
        <a:ext cx="533421" cy="533320"/>
      </dsp:txXfrm>
    </dsp:sp>
    <dsp:sp modelId="{7B94C5FE-E496-4D93-AA65-B5AD8C7A8139}">
      <dsp:nvSpPr>
        <dsp:cNvPr id="0" name=""/>
        <dsp:cNvSpPr/>
      </dsp:nvSpPr>
      <dsp:spPr>
        <a:xfrm rot="2700000">
          <a:off x="1027997" y="633021"/>
          <a:ext cx="799827" cy="79982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054770" y="659652"/>
          <a:ext cx="746705" cy="746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</a:t>
          </a:r>
          <a:endParaRPr lang="en-IN" sz="3200" kern="1200" dirty="0"/>
        </a:p>
      </dsp:txBody>
      <dsp:txXfrm>
        <a:off x="1161625" y="766344"/>
        <a:ext cx="533421" cy="533320"/>
      </dsp:txXfrm>
    </dsp:sp>
    <dsp:sp modelId="{5C51D1D6-9963-4E26-9802-3A72F2668E93}">
      <dsp:nvSpPr>
        <dsp:cNvPr id="0" name=""/>
        <dsp:cNvSpPr/>
      </dsp:nvSpPr>
      <dsp:spPr>
        <a:xfrm rot="2700000">
          <a:off x="201257" y="633021"/>
          <a:ext cx="799827" cy="79982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228030" y="659652"/>
          <a:ext cx="746705" cy="74670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</a:t>
          </a:r>
          <a:endParaRPr lang="en-IN" sz="3200" kern="1200" dirty="0"/>
        </a:p>
      </dsp:txBody>
      <dsp:txXfrm>
        <a:off x="334885" y="766344"/>
        <a:ext cx="533421" cy="533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CFCB8-5EB3-433F-BCED-2A63002F8D87}">
      <dsp:nvSpPr>
        <dsp:cNvPr id="0" name=""/>
        <dsp:cNvSpPr/>
      </dsp:nvSpPr>
      <dsp:spPr>
        <a:xfrm>
          <a:off x="6918" y="2732836"/>
          <a:ext cx="11553518" cy="1171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Blended Learning</a:t>
          </a:r>
        </a:p>
      </dsp:txBody>
      <dsp:txXfrm>
        <a:off x="41218" y="2767136"/>
        <a:ext cx="11484918" cy="1102489"/>
      </dsp:txXfrm>
    </dsp:sp>
    <dsp:sp modelId="{F8B22789-5E77-4CEB-A6E7-0777ACADC2C3}">
      <dsp:nvSpPr>
        <dsp:cNvPr id="0" name=""/>
        <dsp:cNvSpPr/>
      </dsp:nvSpPr>
      <dsp:spPr>
        <a:xfrm>
          <a:off x="6918" y="1367542"/>
          <a:ext cx="3748376" cy="11710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Online</a:t>
          </a:r>
        </a:p>
      </dsp:txBody>
      <dsp:txXfrm>
        <a:off x="41218" y="1401842"/>
        <a:ext cx="3679776" cy="1102489"/>
      </dsp:txXfrm>
    </dsp:sp>
    <dsp:sp modelId="{5241233E-8B28-410B-B8B8-AE2781042491}">
      <dsp:nvSpPr>
        <dsp:cNvPr id="0" name=""/>
        <dsp:cNvSpPr/>
      </dsp:nvSpPr>
      <dsp:spPr>
        <a:xfrm>
          <a:off x="6918" y="2248"/>
          <a:ext cx="1835639" cy="1171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Resources</a:t>
          </a:r>
        </a:p>
      </dsp:txBody>
      <dsp:txXfrm>
        <a:off x="41218" y="36548"/>
        <a:ext cx="1767039" cy="1102489"/>
      </dsp:txXfrm>
    </dsp:sp>
    <dsp:sp modelId="{43B60B63-01AF-4CC6-925B-BA8550A25A1B}">
      <dsp:nvSpPr>
        <dsp:cNvPr id="0" name=""/>
        <dsp:cNvSpPr/>
      </dsp:nvSpPr>
      <dsp:spPr>
        <a:xfrm>
          <a:off x="1919655" y="2248"/>
          <a:ext cx="1835639" cy="1171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Activities</a:t>
          </a:r>
        </a:p>
      </dsp:txBody>
      <dsp:txXfrm>
        <a:off x="1953955" y="36548"/>
        <a:ext cx="1767039" cy="1102489"/>
      </dsp:txXfrm>
    </dsp:sp>
    <dsp:sp modelId="{F2DCCBBA-4A52-4BB6-A6CF-D50A9D46A947}">
      <dsp:nvSpPr>
        <dsp:cNvPr id="0" name=""/>
        <dsp:cNvSpPr/>
      </dsp:nvSpPr>
      <dsp:spPr>
        <a:xfrm>
          <a:off x="3909489" y="1367542"/>
          <a:ext cx="3748376" cy="11710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Offline</a:t>
          </a:r>
          <a:endParaRPr lang="en-US" sz="2800" b="1" kern="1200" dirty="0"/>
        </a:p>
      </dsp:txBody>
      <dsp:txXfrm>
        <a:off x="3943789" y="1401842"/>
        <a:ext cx="3679776" cy="1102489"/>
      </dsp:txXfrm>
    </dsp:sp>
    <dsp:sp modelId="{20DC637F-542B-4822-8974-6B778B757EAF}">
      <dsp:nvSpPr>
        <dsp:cNvPr id="0" name=""/>
        <dsp:cNvSpPr/>
      </dsp:nvSpPr>
      <dsp:spPr>
        <a:xfrm>
          <a:off x="3909489" y="2248"/>
          <a:ext cx="1835639" cy="1171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Resources</a:t>
          </a:r>
        </a:p>
      </dsp:txBody>
      <dsp:txXfrm>
        <a:off x="3943789" y="36548"/>
        <a:ext cx="1767039" cy="1102489"/>
      </dsp:txXfrm>
    </dsp:sp>
    <dsp:sp modelId="{5DD93F12-FF72-4C70-8DEF-FBA722E66FA7}">
      <dsp:nvSpPr>
        <dsp:cNvPr id="0" name=""/>
        <dsp:cNvSpPr/>
      </dsp:nvSpPr>
      <dsp:spPr>
        <a:xfrm>
          <a:off x="5822226" y="2248"/>
          <a:ext cx="1835639" cy="1171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Activities</a:t>
          </a:r>
        </a:p>
      </dsp:txBody>
      <dsp:txXfrm>
        <a:off x="5856526" y="36548"/>
        <a:ext cx="1767039" cy="1102489"/>
      </dsp:txXfrm>
    </dsp:sp>
    <dsp:sp modelId="{7E91EF64-5D77-470A-BCA7-CD1279B5126D}">
      <dsp:nvSpPr>
        <dsp:cNvPr id="0" name=""/>
        <dsp:cNvSpPr/>
      </dsp:nvSpPr>
      <dsp:spPr>
        <a:xfrm>
          <a:off x="7812060" y="1367542"/>
          <a:ext cx="3748376" cy="11710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Flexi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1" kern="1200" dirty="0">
              <a:solidFill>
                <a:srgbClr val="7030A0"/>
              </a:solidFill>
              <a:effectLst/>
            </a:rPr>
            <a:t>Online and/or Offline</a:t>
          </a:r>
        </a:p>
      </dsp:txBody>
      <dsp:txXfrm>
        <a:off x="7846360" y="1401842"/>
        <a:ext cx="3679776" cy="1102489"/>
      </dsp:txXfrm>
    </dsp:sp>
    <dsp:sp modelId="{49A2860A-5FA7-4F4A-BCE3-EBC50F7BD465}">
      <dsp:nvSpPr>
        <dsp:cNvPr id="0" name=""/>
        <dsp:cNvSpPr/>
      </dsp:nvSpPr>
      <dsp:spPr>
        <a:xfrm>
          <a:off x="7812060" y="2248"/>
          <a:ext cx="1835639" cy="1171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Resources</a:t>
          </a:r>
          <a:endParaRPr lang="en-US" sz="20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46360" y="36548"/>
        <a:ext cx="1767039" cy="1102489"/>
      </dsp:txXfrm>
    </dsp:sp>
    <dsp:sp modelId="{874F0897-D63E-4AEF-87B3-9B76FA333E19}">
      <dsp:nvSpPr>
        <dsp:cNvPr id="0" name=""/>
        <dsp:cNvSpPr/>
      </dsp:nvSpPr>
      <dsp:spPr>
        <a:xfrm>
          <a:off x="9724797" y="2248"/>
          <a:ext cx="1835639" cy="117108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Activities</a:t>
          </a:r>
        </a:p>
      </dsp:txBody>
      <dsp:txXfrm>
        <a:off x="9759097" y="36548"/>
        <a:ext cx="1767039" cy="1102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CFCB8-5EB3-433F-BCED-2A63002F8D87}">
      <dsp:nvSpPr>
        <dsp:cNvPr id="0" name=""/>
        <dsp:cNvSpPr/>
      </dsp:nvSpPr>
      <dsp:spPr>
        <a:xfrm>
          <a:off x="4584" y="3952093"/>
          <a:ext cx="11532787" cy="1169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Blended Learning</a:t>
          </a:r>
          <a:endParaRPr lang="en-US" sz="3600" b="1" kern="1200" dirty="0">
            <a:solidFill>
              <a:srgbClr val="000032"/>
            </a:solidFill>
          </a:endParaRPr>
        </a:p>
      </dsp:txBody>
      <dsp:txXfrm>
        <a:off x="38834" y="3986343"/>
        <a:ext cx="11464287" cy="1100885"/>
      </dsp:txXfrm>
    </dsp:sp>
    <dsp:sp modelId="{1399EA06-300E-4344-BA8B-89E1D5E5EDA7}">
      <dsp:nvSpPr>
        <dsp:cNvPr id="0" name=""/>
        <dsp:cNvSpPr/>
      </dsp:nvSpPr>
      <dsp:spPr>
        <a:xfrm>
          <a:off x="4584" y="2635164"/>
          <a:ext cx="9803906" cy="1169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7030A0"/>
              </a:solidFill>
              <a:effectLst/>
            </a:rPr>
            <a:t>Resources</a:t>
          </a:r>
        </a:p>
      </dsp:txBody>
      <dsp:txXfrm>
        <a:off x="38834" y="2669414"/>
        <a:ext cx="9735406" cy="1100885"/>
      </dsp:txXfrm>
    </dsp:sp>
    <dsp:sp modelId="{8774F284-F51F-45DA-90CA-93CC62FA22EC}">
      <dsp:nvSpPr>
        <dsp:cNvPr id="0" name=""/>
        <dsp:cNvSpPr/>
      </dsp:nvSpPr>
      <dsp:spPr>
        <a:xfrm>
          <a:off x="4584" y="1318235"/>
          <a:ext cx="3223311" cy="1169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Reading/Viewing Learning resources</a:t>
          </a:r>
        </a:p>
      </dsp:txBody>
      <dsp:txXfrm>
        <a:off x="38834" y="1352485"/>
        <a:ext cx="3154811" cy="1100885"/>
      </dsp:txXfrm>
    </dsp:sp>
    <dsp:sp modelId="{FBA7AC46-D157-4E08-9C67-C52B0BD18184}">
      <dsp:nvSpPr>
        <dsp:cNvPr id="0" name=""/>
        <dsp:cNvSpPr/>
      </dsp:nvSpPr>
      <dsp:spPr>
        <a:xfrm>
          <a:off x="4584" y="1306"/>
          <a:ext cx="1594909" cy="116938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noFill/>
            </a:rPr>
            <a:t>Individualized learning</a:t>
          </a:r>
        </a:p>
      </dsp:txBody>
      <dsp:txXfrm>
        <a:off x="38834" y="35556"/>
        <a:ext cx="1526409" cy="1100885"/>
      </dsp:txXfrm>
    </dsp:sp>
    <dsp:sp modelId="{D0D0CD3C-923D-4387-8855-0BAADB859443}">
      <dsp:nvSpPr>
        <dsp:cNvPr id="0" name=""/>
        <dsp:cNvSpPr/>
      </dsp:nvSpPr>
      <dsp:spPr>
        <a:xfrm>
          <a:off x="1632986" y="1306"/>
          <a:ext cx="1594909" cy="116938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noFill/>
            </a:rPr>
            <a:t>Group learning with the material</a:t>
          </a:r>
        </a:p>
      </dsp:txBody>
      <dsp:txXfrm>
        <a:off x="1667236" y="35556"/>
        <a:ext cx="1526409" cy="1100885"/>
      </dsp:txXfrm>
    </dsp:sp>
    <dsp:sp modelId="{7AC3C36C-6FF2-4353-A5D4-97ADBDAB1400}">
      <dsp:nvSpPr>
        <dsp:cNvPr id="0" name=""/>
        <dsp:cNvSpPr/>
      </dsp:nvSpPr>
      <dsp:spPr>
        <a:xfrm>
          <a:off x="3294882" y="1318235"/>
          <a:ext cx="3223311" cy="1169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Interactive Material</a:t>
          </a:r>
        </a:p>
      </dsp:txBody>
      <dsp:txXfrm>
        <a:off x="3329132" y="1352485"/>
        <a:ext cx="3154811" cy="1100885"/>
      </dsp:txXfrm>
    </dsp:sp>
    <dsp:sp modelId="{C7DB9784-B7AA-4CA2-96C1-545502744E65}">
      <dsp:nvSpPr>
        <dsp:cNvPr id="0" name=""/>
        <dsp:cNvSpPr/>
      </dsp:nvSpPr>
      <dsp:spPr>
        <a:xfrm>
          <a:off x="3294882" y="1306"/>
          <a:ext cx="1594909" cy="116938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noFill/>
            </a:rPr>
            <a:t>Individual Learner’s Active interaction</a:t>
          </a:r>
        </a:p>
      </dsp:txBody>
      <dsp:txXfrm>
        <a:off x="3329132" y="35556"/>
        <a:ext cx="1526409" cy="1100885"/>
      </dsp:txXfrm>
    </dsp:sp>
    <dsp:sp modelId="{12E04D98-AF0A-4D35-B7BF-398CA0BE6FBA}">
      <dsp:nvSpPr>
        <dsp:cNvPr id="0" name=""/>
        <dsp:cNvSpPr/>
      </dsp:nvSpPr>
      <dsp:spPr>
        <a:xfrm>
          <a:off x="4923284" y="1306"/>
          <a:ext cx="1594909" cy="116938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noFill/>
            </a:rPr>
            <a:t>Group interaction with the material</a:t>
          </a:r>
        </a:p>
      </dsp:txBody>
      <dsp:txXfrm>
        <a:off x="4957534" y="35556"/>
        <a:ext cx="1526409" cy="1100885"/>
      </dsp:txXfrm>
    </dsp:sp>
    <dsp:sp modelId="{7AA2BA6F-015E-426C-A55E-6CB4DBC0ED82}">
      <dsp:nvSpPr>
        <dsp:cNvPr id="0" name=""/>
        <dsp:cNvSpPr/>
      </dsp:nvSpPr>
      <dsp:spPr>
        <a:xfrm>
          <a:off x="6585179" y="1318235"/>
          <a:ext cx="3223311" cy="1169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User-generated material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(User = Learner)</a:t>
          </a:r>
        </a:p>
      </dsp:txBody>
      <dsp:txXfrm>
        <a:off x="6619429" y="1352485"/>
        <a:ext cx="3154811" cy="1100885"/>
      </dsp:txXfrm>
    </dsp:sp>
    <dsp:sp modelId="{DC86C927-FBAA-4117-B7A6-36EEBE7F30D7}">
      <dsp:nvSpPr>
        <dsp:cNvPr id="0" name=""/>
        <dsp:cNvSpPr/>
      </dsp:nvSpPr>
      <dsp:spPr>
        <a:xfrm>
          <a:off x="6585179" y="1306"/>
          <a:ext cx="1594909" cy="116938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noFill/>
            </a:rPr>
            <a:t>Collaborative Platforms for large groups</a:t>
          </a:r>
        </a:p>
      </dsp:txBody>
      <dsp:txXfrm>
        <a:off x="6619429" y="35556"/>
        <a:ext cx="1526409" cy="1100885"/>
      </dsp:txXfrm>
    </dsp:sp>
    <dsp:sp modelId="{F3D16CF7-906C-4C5A-8554-AE26D1879F35}">
      <dsp:nvSpPr>
        <dsp:cNvPr id="0" name=""/>
        <dsp:cNvSpPr/>
      </dsp:nvSpPr>
      <dsp:spPr>
        <a:xfrm>
          <a:off x="8213581" y="1306"/>
          <a:ext cx="1594909" cy="116938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noFill/>
            </a:rPr>
            <a:t>Through Cooperative Learning Strategies</a:t>
          </a:r>
        </a:p>
      </dsp:txBody>
      <dsp:txXfrm>
        <a:off x="8247831" y="35556"/>
        <a:ext cx="1526409" cy="1100885"/>
      </dsp:txXfrm>
    </dsp:sp>
    <dsp:sp modelId="{36E5196B-B424-4FAF-BF3B-A6A48F8690FC}">
      <dsp:nvSpPr>
        <dsp:cNvPr id="0" name=""/>
        <dsp:cNvSpPr/>
      </dsp:nvSpPr>
      <dsp:spPr>
        <a:xfrm>
          <a:off x="9942463" y="2635164"/>
          <a:ext cx="1594909" cy="1169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7030A0"/>
              </a:solidFill>
              <a:effectLst/>
            </a:rPr>
            <a:t>Activities</a:t>
          </a:r>
        </a:p>
      </dsp:txBody>
      <dsp:txXfrm>
        <a:off x="9976713" y="2669414"/>
        <a:ext cx="1526409" cy="11008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3578-5FAD-4A71-ACA5-7A307C56EA80}">
      <dsp:nvSpPr>
        <dsp:cNvPr id="0" name=""/>
        <dsp:cNvSpPr/>
      </dsp:nvSpPr>
      <dsp:spPr>
        <a:xfrm>
          <a:off x="5505267" y="1169590"/>
          <a:ext cx="1255290" cy="125549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E4AE7-EC77-4EA3-9F60-1F39DF234284}">
      <dsp:nvSpPr>
        <dsp:cNvPr id="0" name=""/>
        <dsp:cNvSpPr/>
      </dsp:nvSpPr>
      <dsp:spPr>
        <a:xfrm>
          <a:off x="554668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T</a:t>
          </a:r>
          <a:endParaRPr lang="en-IN" sz="5000" kern="1200" dirty="0"/>
        </a:p>
      </dsp:txBody>
      <dsp:txXfrm>
        <a:off x="5714371" y="1378876"/>
        <a:ext cx="837083" cy="836923"/>
      </dsp:txXfrm>
    </dsp:sp>
    <dsp:sp modelId="{65C36AD2-8F0D-4ED9-AC75-50A84971426D}">
      <dsp:nvSpPr>
        <dsp:cNvPr id="0" name=""/>
        <dsp:cNvSpPr/>
      </dsp:nvSpPr>
      <dsp:spPr>
        <a:xfrm rot="2700000">
          <a:off x="4207294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AE924-74B3-4822-9B4F-1B6CB6A447C4}">
      <dsp:nvSpPr>
        <dsp:cNvPr id="0" name=""/>
        <dsp:cNvSpPr/>
      </dsp:nvSpPr>
      <dsp:spPr>
        <a:xfrm>
          <a:off x="4249977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I</a:t>
          </a:r>
          <a:endParaRPr lang="en-IN" sz="5000" kern="1200" dirty="0"/>
        </a:p>
      </dsp:txBody>
      <dsp:txXfrm>
        <a:off x="4416993" y="1378876"/>
        <a:ext cx="837083" cy="836923"/>
      </dsp:txXfrm>
    </dsp:sp>
    <dsp:sp modelId="{531CDFB9-D4B1-4064-B17D-9C8964BE47A5}">
      <dsp:nvSpPr>
        <dsp:cNvPr id="0" name=""/>
        <dsp:cNvSpPr/>
      </dsp:nvSpPr>
      <dsp:spPr>
        <a:xfrm rot="2700000">
          <a:off x="2910583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9BF7B3-57CA-425A-9073-835A9F4521E4}">
      <dsp:nvSpPr>
        <dsp:cNvPr id="0" name=""/>
        <dsp:cNvSpPr/>
      </dsp:nvSpPr>
      <dsp:spPr>
        <a:xfrm>
          <a:off x="2952598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</a:t>
          </a:r>
          <a:endParaRPr lang="en-IN" sz="5000" kern="1200" dirty="0"/>
        </a:p>
      </dsp:txBody>
      <dsp:txXfrm>
        <a:off x="3119614" y="1378876"/>
        <a:ext cx="837083" cy="836923"/>
      </dsp:txXfrm>
    </dsp:sp>
    <dsp:sp modelId="{7B94C5FE-E496-4D93-AA65-B5AD8C7A8139}">
      <dsp:nvSpPr>
        <dsp:cNvPr id="0" name=""/>
        <dsp:cNvSpPr/>
      </dsp:nvSpPr>
      <dsp:spPr>
        <a:xfrm rot="2700000">
          <a:off x="1613205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C18CB-19C4-4406-B717-704A5049A23C}">
      <dsp:nvSpPr>
        <dsp:cNvPr id="0" name=""/>
        <dsp:cNvSpPr/>
      </dsp:nvSpPr>
      <dsp:spPr>
        <a:xfrm>
          <a:off x="1655220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P</a:t>
          </a:r>
          <a:endParaRPr lang="en-IN" sz="5000" kern="1200" dirty="0"/>
        </a:p>
      </dsp:txBody>
      <dsp:txXfrm>
        <a:off x="1822904" y="1378876"/>
        <a:ext cx="837083" cy="836923"/>
      </dsp:txXfrm>
    </dsp:sp>
    <dsp:sp modelId="{5C51D1D6-9963-4E26-9802-3A72F2668E93}">
      <dsp:nvSpPr>
        <dsp:cNvPr id="0" name=""/>
        <dsp:cNvSpPr/>
      </dsp:nvSpPr>
      <dsp:spPr>
        <a:xfrm rot="2700000">
          <a:off x="315826" y="1169655"/>
          <a:ext cx="1255145" cy="125514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31EA9-AB09-445E-89B3-448AC5D5B4FB}">
      <dsp:nvSpPr>
        <dsp:cNvPr id="0" name=""/>
        <dsp:cNvSpPr/>
      </dsp:nvSpPr>
      <dsp:spPr>
        <a:xfrm>
          <a:off x="357842" y="1211447"/>
          <a:ext cx="1171782" cy="117178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I</a:t>
          </a:r>
          <a:endParaRPr lang="en-IN" sz="5000" kern="1200" dirty="0"/>
        </a:p>
      </dsp:txBody>
      <dsp:txXfrm>
        <a:off x="525525" y="1378876"/>
        <a:ext cx="837083" cy="8369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CFCB8-5EB3-433F-BCED-2A63002F8D87}">
      <dsp:nvSpPr>
        <dsp:cNvPr id="0" name=""/>
        <dsp:cNvSpPr/>
      </dsp:nvSpPr>
      <dsp:spPr>
        <a:xfrm>
          <a:off x="4584" y="3952093"/>
          <a:ext cx="11532787" cy="1169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Blended Learning</a:t>
          </a:r>
          <a:endParaRPr lang="en-US" sz="3600" b="1" kern="1200" dirty="0">
            <a:solidFill>
              <a:srgbClr val="000032"/>
            </a:solidFill>
          </a:endParaRPr>
        </a:p>
      </dsp:txBody>
      <dsp:txXfrm>
        <a:off x="38834" y="3986343"/>
        <a:ext cx="11464287" cy="1100885"/>
      </dsp:txXfrm>
    </dsp:sp>
    <dsp:sp modelId="{1399EA06-300E-4344-BA8B-89E1D5E5EDA7}">
      <dsp:nvSpPr>
        <dsp:cNvPr id="0" name=""/>
        <dsp:cNvSpPr/>
      </dsp:nvSpPr>
      <dsp:spPr>
        <a:xfrm>
          <a:off x="4584" y="2635164"/>
          <a:ext cx="9803906" cy="1169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7030A0"/>
              </a:solidFill>
              <a:effectLst/>
            </a:rPr>
            <a:t>Resources</a:t>
          </a:r>
          <a:endParaRPr lang="en-US" sz="2400" b="1" kern="1200" dirty="0">
            <a:solidFill>
              <a:srgbClr val="7030A0"/>
            </a:solidFill>
            <a:effectLst/>
          </a:endParaRPr>
        </a:p>
      </dsp:txBody>
      <dsp:txXfrm>
        <a:off x="38834" y="2669414"/>
        <a:ext cx="9735406" cy="1100885"/>
      </dsp:txXfrm>
    </dsp:sp>
    <dsp:sp modelId="{8774F284-F51F-45DA-90CA-93CC62FA22EC}">
      <dsp:nvSpPr>
        <dsp:cNvPr id="0" name=""/>
        <dsp:cNvSpPr/>
      </dsp:nvSpPr>
      <dsp:spPr>
        <a:xfrm>
          <a:off x="4584" y="1318235"/>
          <a:ext cx="3223311" cy="1169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Reading/Viewing Learning resources</a:t>
          </a:r>
        </a:p>
      </dsp:txBody>
      <dsp:txXfrm>
        <a:off x="38834" y="1352485"/>
        <a:ext cx="3154811" cy="1100885"/>
      </dsp:txXfrm>
    </dsp:sp>
    <dsp:sp modelId="{FBA7AC46-D157-4E08-9C67-C52B0BD18184}">
      <dsp:nvSpPr>
        <dsp:cNvPr id="0" name=""/>
        <dsp:cNvSpPr/>
      </dsp:nvSpPr>
      <dsp:spPr>
        <a:xfrm>
          <a:off x="4584" y="1306"/>
          <a:ext cx="1594909" cy="11693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Individualized learning</a:t>
          </a:r>
        </a:p>
      </dsp:txBody>
      <dsp:txXfrm>
        <a:off x="38834" y="35556"/>
        <a:ext cx="1526409" cy="1100885"/>
      </dsp:txXfrm>
    </dsp:sp>
    <dsp:sp modelId="{D0D0CD3C-923D-4387-8855-0BAADB859443}">
      <dsp:nvSpPr>
        <dsp:cNvPr id="0" name=""/>
        <dsp:cNvSpPr/>
      </dsp:nvSpPr>
      <dsp:spPr>
        <a:xfrm>
          <a:off x="1632986" y="1306"/>
          <a:ext cx="1594909" cy="11693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Group learning with the material</a:t>
          </a:r>
        </a:p>
      </dsp:txBody>
      <dsp:txXfrm>
        <a:off x="1667236" y="35556"/>
        <a:ext cx="1526409" cy="1100885"/>
      </dsp:txXfrm>
    </dsp:sp>
    <dsp:sp modelId="{7AC3C36C-6FF2-4353-A5D4-97ADBDAB1400}">
      <dsp:nvSpPr>
        <dsp:cNvPr id="0" name=""/>
        <dsp:cNvSpPr/>
      </dsp:nvSpPr>
      <dsp:spPr>
        <a:xfrm>
          <a:off x="3294882" y="1318235"/>
          <a:ext cx="3223311" cy="1169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Interactive Material</a:t>
          </a:r>
        </a:p>
      </dsp:txBody>
      <dsp:txXfrm>
        <a:off x="3329132" y="1352485"/>
        <a:ext cx="3154811" cy="1100885"/>
      </dsp:txXfrm>
    </dsp:sp>
    <dsp:sp modelId="{C7DB9784-B7AA-4CA2-96C1-545502744E65}">
      <dsp:nvSpPr>
        <dsp:cNvPr id="0" name=""/>
        <dsp:cNvSpPr/>
      </dsp:nvSpPr>
      <dsp:spPr>
        <a:xfrm>
          <a:off x="3294882" y="1306"/>
          <a:ext cx="1594909" cy="11693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Individual Learner’s Active interaction</a:t>
          </a:r>
        </a:p>
      </dsp:txBody>
      <dsp:txXfrm>
        <a:off x="3329132" y="35556"/>
        <a:ext cx="1526409" cy="1100885"/>
      </dsp:txXfrm>
    </dsp:sp>
    <dsp:sp modelId="{12E04D98-AF0A-4D35-B7BF-398CA0BE6FBA}">
      <dsp:nvSpPr>
        <dsp:cNvPr id="0" name=""/>
        <dsp:cNvSpPr/>
      </dsp:nvSpPr>
      <dsp:spPr>
        <a:xfrm>
          <a:off x="4923284" y="1306"/>
          <a:ext cx="1594909" cy="11693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Group interaction with the material</a:t>
          </a:r>
        </a:p>
      </dsp:txBody>
      <dsp:txXfrm>
        <a:off x="4957534" y="35556"/>
        <a:ext cx="1526409" cy="1100885"/>
      </dsp:txXfrm>
    </dsp:sp>
    <dsp:sp modelId="{7AA2BA6F-015E-426C-A55E-6CB4DBC0ED82}">
      <dsp:nvSpPr>
        <dsp:cNvPr id="0" name=""/>
        <dsp:cNvSpPr/>
      </dsp:nvSpPr>
      <dsp:spPr>
        <a:xfrm>
          <a:off x="6585179" y="1318235"/>
          <a:ext cx="3223311" cy="1169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User-generated material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(User = Learner)</a:t>
          </a:r>
        </a:p>
      </dsp:txBody>
      <dsp:txXfrm>
        <a:off x="6619429" y="1352485"/>
        <a:ext cx="3154811" cy="1100885"/>
      </dsp:txXfrm>
    </dsp:sp>
    <dsp:sp modelId="{DC86C927-FBAA-4117-B7A6-36EEBE7F30D7}">
      <dsp:nvSpPr>
        <dsp:cNvPr id="0" name=""/>
        <dsp:cNvSpPr/>
      </dsp:nvSpPr>
      <dsp:spPr>
        <a:xfrm>
          <a:off x="6585179" y="1306"/>
          <a:ext cx="1594909" cy="11693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Collaborative Platforms for large groups</a:t>
          </a:r>
        </a:p>
      </dsp:txBody>
      <dsp:txXfrm>
        <a:off x="6619429" y="35556"/>
        <a:ext cx="1526409" cy="1100885"/>
      </dsp:txXfrm>
    </dsp:sp>
    <dsp:sp modelId="{F3D16CF7-906C-4C5A-8554-AE26D1879F35}">
      <dsp:nvSpPr>
        <dsp:cNvPr id="0" name=""/>
        <dsp:cNvSpPr/>
      </dsp:nvSpPr>
      <dsp:spPr>
        <a:xfrm>
          <a:off x="8213581" y="1306"/>
          <a:ext cx="1594909" cy="11693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Through Cooperative Learning Strategies</a:t>
          </a:r>
        </a:p>
      </dsp:txBody>
      <dsp:txXfrm>
        <a:off x="8247831" y="35556"/>
        <a:ext cx="1526409" cy="1100885"/>
      </dsp:txXfrm>
    </dsp:sp>
    <dsp:sp modelId="{36E5196B-B424-4FAF-BF3B-A6A48F8690FC}">
      <dsp:nvSpPr>
        <dsp:cNvPr id="0" name=""/>
        <dsp:cNvSpPr/>
      </dsp:nvSpPr>
      <dsp:spPr>
        <a:xfrm>
          <a:off x="9942463" y="2635164"/>
          <a:ext cx="1594909" cy="1169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7030A0"/>
              </a:solidFill>
              <a:effectLst/>
            </a:rPr>
            <a:t>Activities</a:t>
          </a:r>
        </a:p>
      </dsp:txBody>
      <dsp:txXfrm>
        <a:off x="9976713" y="2669414"/>
        <a:ext cx="1526409" cy="110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9832B-4A4A-4640-922C-975061DCD3CA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121C7-4A93-48F3-90D0-DA45D45ED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95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2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87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42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99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76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7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15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05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49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5000"/>
              </a:lnSpc>
              <a:spcAft>
                <a:spcPts val="1800"/>
              </a:spcAft>
              <a:buSzPct val="80000"/>
              <a:buFont typeface="Wingdings" pitchFamily="2" charset="2"/>
              <a:buChar char="v"/>
            </a:pPr>
            <a:endParaRPr lang="en-US" sz="1200" b="0" dirty="0">
              <a:solidFill>
                <a:srgbClr val="680000"/>
              </a:solidFill>
              <a:effectLst>
                <a:outerShdw blurRad="25400" dist="25400" dir="3600000" algn="ctr" rotWithShape="0">
                  <a:schemeClr val="tx1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9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25000"/>
              </a:lnSpc>
              <a:spcAft>
                <a:spcPts val="1800"/>
              </a:spcAft>
              <a:buSzPct val="80000"/>
              <a:buFont typeface="Wingdings" pitchFamily="2" charset="2"/>
              <a:buChar char="v"/>
            </a:pPr>
            <a:endParaRPr lang="en-US" sz="1200" b="0" dirty="0">
              <a:solidFill>
                <a:srgbClr val="680000"/>
              </a:solidFill>
              <a:effectLst>
                <a:outerShdw blurRad="25400" dist="25400" dir="3600000" algn="ctr" rotWithShape="0">
                  <a:schemeClr val="tx1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29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2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31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3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0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61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97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4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5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6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39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121C7-4A93-48F3-90D0-DA45D45EDF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467" y="0"/>
            <a:ext cx="3648075" cy="463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E663D-9FF6-574F-329C-62345CCA2D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45595"/>
            <a:ext cx="12192001" cy="6949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9D81F-9B25-2370-6B28-D118AE2B6B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01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67" y="0"/>
            <a:ext cx="3648075" cy="463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8D63D4-A56F-2A41-F834-B75362904AC3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0" y="6521824"/>
            <a:ext cx="12192000" cy="33617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R="0" lvl="0" indent="0" defTabSz="117226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300" b="0" i="0" u="none" strike="noStrike" cap="none" normalizeH="0" baseline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200" y="6584156"/>
            <a:ext cx="9609667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algn="l" defTabSz="914400" rtl="0" eaLnBrk="1" latinLnBrk="0" hangingPunct="1">
              <a:def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7000" y="6584156"/>
            <a:ext cx="533400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algn="ctr" defTabSz="914400" rtl="0" eaLnBrk="1" latinLnBrk="0" hangingPunct="1">
              <a:def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fld id="{04C4F2ED-9B74-4006-8DD9-8699CDA614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1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67" y="0"/>
            <a:ext cx="3648075" cy="463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 userDrawn="1"/>
        </p:nvSpPr>
        <p:spPr bwMode="auto">
          <a:xfrm>
            <a:off x="0" y="6521824"/>
            <a:ext cx="12192000" cy="336176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17226" tIns="58613" rIns="117226" bIns="58613" numCol="1" rtlCol="0" anchor="t" anchorCtr="0" compatLnSpc="1">
            <a:prstTxWarp prst="textNoShape">
              <a:avLst/>
            </a:prstTxWarp>
          </a:bodyPr>
          <a:lstStyle/>
          <a:p>
            <a:pPr marR="0" lvl="0" indent="0" defTabSz="117226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300" b="0" i="0" u="none" strike="noStrike" cap="none" normalizeH="0" baseline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200" y="6584156"/>
            <a:ext cx="9609667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algn="l" defTabSz="914400" rtl="0" eaLnBrk="1" latinLnBrk="0" hangingPunct="1">
              <a:def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57000" y="6584156"/>
            <a:ext cx="533400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algn="ctr" defTabSz="914400" rtl="0" eaLnBrk="1" latinLnBrk="0" hangingPunct="1">
              <a:def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fld id="{04C4F2ED-9B74-4006-8DD9-8699CDA614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5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67" y="0"/>
            <a:ext cx="3648075" cy="463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D7AAB7-3BCF-860C-7FA3-195ABED3372D}"/>
              </a:ext>
            </a:extLst>
          </p:cNvPr>
          <p:cNvSpPr/>
          <p:nvPr userDrawn="1"/>
        </p:nvSpPr>
        <p:spPr bwMode="auto">
          <a:xfrm>
            <a:off x="152400" y="152400"/>
            <a:ext cx="12192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9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67" y="0"/>
            <a:ext cx="3648075" cy="463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075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467" y="0"/>
            <a:ext cx="3648075" cy="463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1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8" r:id="rId3"/>
    <p:sldLayoutId id="2147483686" r:id="rId4"/>
    <p:sldLayoutId id="2147483687" r:id="rId5"/>
    <p:sldLayoutId id="2147483685" r:id="rId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5pPr>
      <a:lvl6pPr marL="58613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6pPr>
      <a:lvl7pPr marL="1172261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7pPr>
      <a:lvl8pPr marL="1758391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8pPr>
      <a:lvl9pPr marL="2344522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Verdana" pitchFamily="34" charset="0"/>
        </a:defRPr>
      </a:lvl9pPr>
    </p:titleStyle>
    <p:bodyStyle>
      <a:lvl1pPr marL="602412" indent="-602412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1164120" indent="-55967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3300">
          <a:solidFill>
            <a:schemeClr val="tx1"/>
          </a:solidFill>
          <a:latin typeface="+mn-lt"/>
        </a:defRPr>
      </a:lvl2pPr>
      <a:lvl3pPr marL="1672914" indent="-506759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900">
          <a:solidFill>
            <a:schemeClr val="tx1"/>
          </a:solidFill>
          <a:latin typeface="+mn-lt"/>
        </a:defRPr>
      </a:lvl3pPr>
      <a:lvl4pPr marL="2171532" indent="-49658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4pPr>
      <a:lvl5pPr marL="2684396" indent="-51083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5pPr>
      <a:lvl6pPr marL="3270527" indent="-51083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6pPr>
      <a:lvl7pPr marL="3856657" indent="-51083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7pPr>
      <a:lvl8pPr marL="4442788" indent="-51083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8pPr>
      <a:lvl9pPr marL="5028918" indent="-51083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adlet.com/jshinde/formats-of-videos-animations-2r82qertwtrf" TargetMode="Externa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ksha.gov.in/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_yfRtCu9jEU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image" Target="../media/image17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2477F1C-EC3D-41B7-A3BC-F97311306FE5}"/>
              </a:ext>
            </a:extLst>
          </p:cNvPr>
          <p:cNvSpPr txBox="1"/>
          <p:nvPr/>
        </p:nvSpPr>
        <p:spPr>
          <a:xfrm>
            <a:off x="565267" y="1078170"/>
            <a:ext cx="63509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002060"/>
                </a:solidFill>
                <a:effectLst/>
                <a:latin typeface="Google Sans"/>
              </a:rPr>
              <a:t>Online Training on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Google Sans"/>
              </a:rPr>
              <a:t>Blended Learning</a:t>
            </a:r>
          </a:p>
          <a:p>
            <a:pPr algn="ctr"/>
            <a:endParaRPr lang="en-US" sz="1400" dirty="0">
              <a:solidFill>
                <a:srgbClr val="002060"/>
              </a:solidFill>
              <a:latin typeface="Google Sans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Google Sans"/>
              </a:rPr>
              <a:t>Organized by </a:t>
            </a:r>
            <a:r>
              <a:rPr lang="en-US" sz="1400" dirty="0" err="1">
                <a:solidFill>
                  <a:srgbClr val="002060"/>
                </a:solidFill>
                <a:latin typeface="Google Sans"/>
              </a:rPr>
              <a:t>Cetral</a:t>
            </a:r>
            <a:r>
              <a:rPr lang="en-US" sz="1400" dirty="0">
                <a:solidFill>
                  <a:srgbClr val="002060"/>
                </a:solidFill>
                <a:latin typeface="Google Sans"/>
              </a:rPr>
              <a:t> Institute of Educational Technology, NCERT, New Delhi</a:t>
            </a:r>
            <a:endParaRPr lang="en-IN" sz="1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1C084-FA4D-78A4-2B39-A83B581CF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1"/>
          <a:stretch/>
        </p:blipFill>
        <p:spPr>
          <a:xfrm>
            <a:off x="224446" y="213497"/>
            <a:ext cx="7106193" cy="536257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15537" y="3165844"/>
            <a:ext cx="10960926" cy="954108"/>
          </a:xfrm>
          <a:prstGeom prst="rect">
            <a:avLst/>
          </a:prstGeom>
        </p:spPr>
        <p:txBody>
          <a:bodyPr lIns="87916" tIns="43958" rIns="87916" bIns="43958">
            <a:noAutofit/>
          </a:bodyPr>
          <a:lstStyle/>
          <a:p>
            <a:pPr marL="329673" indent="-329673" algn="ctr" defTabSz="879126">
              <a:lnSpc>
                <a:spcPct val="150000"/>
              </a:lnSpc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Designing Blended </a:t>
            </a:r>
            <a:r>
              <a:rPr lang="en-US" sz="4000" b="1" i="1" dirty="0">
                <a:solidFill>
                  <a:srgbClr val="000032"/>
                </a:solidFill>
                <a:latin typeface="Georgia" pitchFamily="18" charset="0"/>
              </a:rPr>
              <a:t>Learning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26126582-6507-40F3-986F-5A5D4B158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274" y="4942226"/>
            <a:ext cx="6157155" cy="167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226" tIns="58613" rIns="117226" bIns="58613">
            <a:spAutoFit/>
          </a:bodyPr>
          <a:lstStyle/>
          <a:p>
            <a:pPr marL="1025525" algn="r">
              <a:lnSpc>
                <a:spcPct val="120000"/>
              </a:lnSpc>
            </a:pPr>
            <a:r>
              <a:rPr lang="en-US" sz="2000" b="1" dirty="0">
                <a:solidFill>
                  <a:srgbClr val="1414AA"/>
                </a:solidFill>
              </a:rPr>
              <a:t>Prof. </a:t>
            </a:r>
            <a:r>
              <a:rPr lang="en-US" sz="2000" b="1" dirty="0" err="1">
                <a:solidFill>
                  <a:srgbClr val="1414AA"/>
                </a:solidFill>
              </a:rPr>
              <a:t>Jayashree</a:t>
            </a:r>
            <a:r>
              <a:rPr lang="en-US" sz="2000" b="1" dirty="0">
                <a:solidFill>
                  <a:srgbClr val="1414AA"/>
                </a:solidFill>
              </a:rPr>
              <a:t> </a:t>
            </a:r>
            <a:r>
              <a:rPr lang="en-US" sz="2000" b="1" dirty="0" err="1">
                <a:solidFill>
                  <a:srgbClr val="1414AA"/>
                </a:solidFill>
              </a:rPr>
              <a:t>Shinde</a:t>
            </a:r>
            <a:endParaRPr lang="en-US" sz="2000" b="1" dirty="0">
              <a:solidFill>
                <a:srgbClr val="1414AA"/>
              </a:solidFill>
            </a:endParaRPr>
          </a:p>
          <a:p>
            <a:pPr marL="1025525" algn="r">
              <a:lnSpc>
                <a:spcPct val="120000"/>
              </a:lnSpc>
            </a:pPr>
            <a:r>
              <a:rPr lang="en-US" b="1" dirty="0">
                <a:solidFill>
                  <a:srgbClr val="1414AA"/>
                </a:solidFill>
              </a:rPr>
              <a:t>Head, </a:t>
            </a:r>
          </a:p>
          <a:p>
            <a:pPr marL="1025525" algn="r">
              <a:lnSpc>
                <a:spcPct val="120000"/>
              </a:lnSpc>
            </a:pPr>
            <a:r>
              <a:rPr lang="en-US" sz="1600" b="1" dirty="0">
                <a:solidFill>
                  <a:srgbClr val="1414AA"/>
                </a:solidFill>
              </a:rPr>
              <a:t>Department of Educational Technology, </a:t>
            </a:r>
          </a:p>
          <a:p>
            <a:pPr marL="1025525" algn="r">
              <a:lnSpc>
                <a:spcPct val="120000"/>
              </a:lnSpc>
            </a:pPr>
            <a:r>
              <a:rPr lang="en-US" sz="1600" b="1" dirty="0">
                <a:solidFill>
                  <a:srgbClr val="1414AA"/>
                </a:solidFill>
              </a:rPr>
              <a:t>SNDT Women’s University, Mumbai</a:t>
            </a:r>
          </a:p>
          <a:p>
            <a:pPr marL="1025525" algn="r">
              <a:lnSpc>
                <a:spcPct val="120000"/>
              </a:lnSpc>
            </a:pPr>
            <a:r>
              <a:rPr lang="en-US" sz="1600" dirty="0">
                <a:solidFill>
                  <a:srgbClr val="1414AA"/>
                </a:solidFill>
              </a:rPr>
              <a:t>jshinde@det.sndt.ac.in</a:t>
            </a:r>
          </a:p>
        </p:txBody>
      </p:sp>
    </p:spTree>
    <p:extLst>
      <p:ext uri="{BB962C8B-B14F-4D97-AF65-F5344CB8AC3E}">
        <p14:creationId xmlns:p14="http://schemas.microsoft.com/office/powerpoint/2010/main" val="3735881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61114" y="253633"/>
            <a:ext cx="742932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3200" dirty="0">
                <a:ln w="28575">
                  <a:noFill/>
                  <a:prstDash val="solid"/>
                </a:ln>
                <a:solidFill>
                  <a:srgbClr val="00004C"/>
                </a:solidFill>
                <a:latin typeface="+mj-lt"/>
                <a:ea typeface="Verdana" panose="020B0604030504040204" pitchFamily="34" charset="0"/>
              </a:rPr>
              <a:t>IPSIT: Indian Framework for BL</a:t>
            </a:r>
            <a:endParaRPr lang="en-US" sz="3200" dirty="0">
              <a:ln w="28575">
                <a:noFill/>
                <a:prstDash val="solid"/>
              </a:ln>
              <a:solidFill>
                <a:srgbClr val="00004C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20694036"/>
              </p:ext>
            </p:extLst>
          </p:nvPr>
        </p:nvGraphicFramePr>
        <p:xfrm>
          <a:off x="2032986" y="1944209"/>
          <a:ext cx="9957454" cy="442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05CA28-BD17-4375-A412-501EE5BAE55B}"/>
              </a:ext>
            </a:extLst>
          </p:cNvPr>
          <p:cNvSpPr txBox="1"/>
          <p:nvPr/>
        </p:nvSpPr>
        <p:spPr>
          <a:xfrm>
            <a:off x="203200" y="1341863"/>
            <a:ext cx="10988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7C2E2C"/>
                </a:solidFill>
              </a:rPr>
              <a:t>Review Learning Outcomes and decide mode of teaching-learning… </a:t>
            </a:r>
            <a:endParaRPr lang="en-IN" sz="2200" b="1" dirty="0">
              <a:solidFill>
                <a:srgbClr val="7C2E2C"/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96FD01-8F9A-43EF-8DD9-2CDA07929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561360"/>
              </p:ext>
            </p:extLst>
          </p:nvPr>
        </p:nvGraphicFramePr>
        <p:xfrm>
          <a:off x="0" y="-367337"/>
          <a:ext cx="4343698" cy="206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2526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30206" y="1597985"/>
            <a:ext cx="11931588" cy="143818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4592001"/>
              </p:ext>
            </p:extLst>
          </p:nvPr>
        </p:nvGraphicFramePr>
        <p:xfrm>
          <a:off x="319844" y="1882066"/>
          <a:ext cx="11567356" cy="3906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FDC228-25D1-EDC5-EF41-E078E0B1B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654455"/>
              </p:ext>
            </p:extLst>
          </p:nvPr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C300B9D-9343-7FE5-86DC-41C845F92330}"/>
              </a:ext>
            </a:extLst>
          </p:cNvPr>
          <p:cNvGrpSpPr/>
          <p:nvPr/>
        </p:nvGrpSpPr>
        <p:grpSpPr>
          <a:xfrm>
            <a:off x="266432" y="163048"/>
            <a:ext cx="4184231" cy="1255145"/>
            <a:chOff x="266432" y="163048"/>
            <a:chExt cx="4184231" cy="1255145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AE31B17C-CD29-0DD4-4186-609E9CBA679E}"/>
                </a:ext>
              </a:extLst>
            </p:cNvPr>
            <p:cNvSpPr/>
            <p:nvPr/>
          </p:nvSpPr>
          <p:spPr>
            <a:xfrm rot="2700000">
              <a:off x="266432" y="163048"/>
              <a:ext cx="1255145" cy="1255145"/>
            </a:xfrm>
            <a:prstGeom prst="teardrop">
              <a:avLst>
                <a:gd name="adj" fmla="val 10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503D20B-9574-9755-3EA3-DF97EC434B9E}"/>
                </a:ext>
              </a:extLst>
            </p:cNvPr>
            <p:cNvGrpSpPr/>
            <p:nvPr/>
          </p:nvGrpSpPr>
          <p:grpSpPr>
            <a:xfrm>
              <a:off x="319845" y="216179"/>
              <a:ext cx="4130818" cy="1171780"/>
              <a:chOff x="357842" y="1211447"/>
              <a:chExt cx="4130819" cy="117178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9BF1E35-3553-0E67-4011-86ECACC8035A}"/>
                  </a:ext>
                </a:extLst>
              </p:cNvPr>
              <p:cNvSpPr/>
              <p:nvPr/>
            </p:nvSpPr>
            <p:spPr>
              <a:xfrm>
                <a:off x="357842" y="1211447"/>
                <a:ext cx="1171782" cy="1171781"/>
              </a:xfrm>
              <a:prstGeom prst="ellipse">
                <a:avLst/>
              </a:prstGeom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hueOff val="11250264"/>
                  <a:satOff val="-16880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449AF437-7CAB-BAEA-92D9-5A4C5F5FD1CE}"/>
                  </a:ext>
                </a:extLst>
              </p:cNvPr>
              <p:cNvSpPr txBox="1"/>
              <p:nvPr/>
            </p:nvSpPr>
            <p:spPr>
              <a:xfrm>
                <a:off x="674261" y="1378875"/>
                <a:ext cx="3814400" cy="836923"/>
              </a:xfrm>
              <a:prstGeom prst="rect">
                <a:avLst/>
              </a:prstGeom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marL="0" lvl="0" indent="0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/>
                  <a:t>Identify</a:t>
                </a:r>
                <a:endParaRPr lang="en-IN" sz="40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491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7284438"/>
              </p:ext>
            </p:extLst>
          </p:nvPr>
        </p:nvGraphicFramePr>
        <p:xfrm>
          <a:off x="336367" y="647700"/>
          <a:ext cx="11541957" cy="512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FF13463-6821-F7B7-55BB-2C2544BF3DFE}"/>
              </a:ext>
            </a:extLst>
          </p:cNvPr>
          <p:cNvGrpSpPr/>
          <p:nvPr/>
        </p:nvGrpSpPr>
        <p:grpSpPr>
          <a:xfrm>
            <a:off x="266432" y="163048"/>
            <a:ext cx="4184231" cy="1255145"/>
            <a:chOff x="266432" y="163048"/>
            <a:chExt cx="4184231" cy="1255145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3C2E8F82-9E1F-DCE4-9F0C-BEA67C1640FD}"/>
                </a:ext>
              </a:extLst>
            </p:cNvPr>
            <p:cNvSpPr/>
            <p:nvPr/>
          </p:nvSpPr>
          <p:spPr>
            <a:xfrm rot="2700000">
              <a:off x="266432" y="163048"/>
              <a:ext cx="1255145" cy="1255145"/>
            </a:xfrm>
            <a:prstGeom prst="teardrop">
              <a:avLst>
                <a:gd name="adj" fmla="val 10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994CDDE-CC9F-3137-4392-B35E952F88BC}"/>
                </a:ext>
              </a:extLst>
            </p:cNvPr>
            <p:cNvGrpSpPr/>
            <p:nvPr/>
          </p:nvGrpSpPr>
          <p:grpSpPr>
            <a:xfrm>
              <a:off x="319845" y="216179"/>
              <a:ext cx="4130818" cy="1171780"/>
              <a:chOff x="357842" y="1211447"/>
              <a:chExt cx="4130819" cy="117178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F12C0AA-C48B-B3C7-4A7E-E2BCA0EE452F}"/>
                  </a:ext>
                </a:extLst>
              </p:cNvPr>
              <p:cNvSpPr/>
              <p:nvPr/>
            </p:nvSpPr>
            <p:spPr>
              <a:xfrm>
                <a:off x="357842" y="1211447"/>
                <a:ext cx="1171782" cy="1171781"/>
              </a:xfrm>
              <a:prstGeom prst="ellipse">
                <a:avLst/>
              </a:prstGeom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hueOff val="11250264"/>
                  <a:satOff val="-16880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Oval 4">
                <a:extLst>
                  <a:ext uri="{FF2B5EF4-FFF2-40B4-BE49-F238E27FC236}">
                    <a16:creationId xmlns:a16="http://schemas.microsoft.com/office/drawing/2014/main" id="{5BEFEEB4-2879-5079-E6F3-8BAB4D34EC31}"/>
                  </a:ext>
                </a:extLst>
              </p:cNvPr>
              <p:cNvSpPr txBox="1"/>
              <p:nvPr/>
            </p:nvSpPr>
            <p:spPr>
              <a:xfrm>
                <a:off x="674261" y="1378875"/>
                <a:ext cx="3814400" cy="836923"/>
              </a:xfrm>
              <a:prstGeom prst="rect">
                <a:avLst/>
              </a:prstGeom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marL="0" lvl="0" indent="0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/>
                  <a:t>Identify</a:t>
                </a:r>
                <a:endParaRPr lang="en-IN" sz="4000" b="1" kern="1200" dirty="0"/>
              </a:p>
            </p:txBody>
          </p:sp>
        </p:grp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60DCEB-E753-6246-AAAA-F45085354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43776"/>
              </p:ext>
            </p:extLst>
          </p:nvPr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8479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3119750"/>
              </p:ext>
            </p:extLst>
          </p:nvPr>
        </p:nvGraphicFramePr>
        <p:xfrm>
          <a:off x="336367" y="647700"/>
          <a:ext cx="11541957" cy="512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53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60DCEB-E753-6246-AAAA-F45085354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856105"/>
              </p:ext>
            </p:extLst>
          </p:nvPr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E3A004-27C5-AF0B-981B-1341C2DBF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106012"/>
              </p:ext>
            </p:extLst>
          </p:nvPr>
        </p:nvGraphicFramePr>
        <p:xfrm>
          <a:off x="-306780" y="1701038"/>
          <a:ext cx="12805560" cy="459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94427E0-FCB3-5085-0640-78842B935CE0}"/>
              </a:ext>
            </a:extLst>
          </p:cNvPr>
          <p:cNvGrpSpPr/>
          <p:nvPr/>
        </p:nvGrpSpPr>
        <p:grpSpPr>
          <a:xfrm>
            <a:off x="266432" y="163048"/>
            <a:ext cx="5113090" cy="1255145"/>
            <a:chOff x="266432" y="163048"/>
            <a:chExt cx="5113090" cy="1255145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5588FCF-DCAF-6A70-B57F-AB683AD21098}"/>
                </a:ext>
              </a:extLst>
            </p:cNvPr>
            <p:cNvSpPr/>
            <p:nvPr/>
          </p:nvSpPr>
          <p:spPr>
            <a:xfrm rot="2700000">
              <a:off x="266432" y="163048"/>
              <a:ext cx="1255145" cy="1255145"/>
            </a:xfrm>
            <a:prstGeom prst="teardrop">
              <a:avLst>
                <a:gd name="adj" fmla="val 10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A6D49D-80FB-CB6D-2E64-137E8FEB778F}"/>
                </a:ext>
              </a:extLst>
            </p:cNvPr>
            <p:cNvGrpSpPr/>
            <p:nvPr/>
          </p:nvGrpSpPr>
          <p:grpSpPr>
            <a:xfrm>
              <a:off x="319845" y="216179"/>
              <a:ext cx="5059677" cy="1171780"/>
              <a:chOff x="357842" y="1211447"/>
              <a:chExt cx="5059678" cy="117178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38F8F76-4DF1-1AD9-EC2E-5B51C98C154F}"/>
                  </a:ext>
                </a:extLst>
              </p:cNvPr>
              <p:cNvSpPr/>
              <p:nvPr/>
            </p:nvSpPr>
            <p:spPr>
              <a:xfrm>
                <a:off x="357842" y="1211447"/>
                <a:ext cx="1171782" cy="1171781"/>
              </a:xfrm>
              <a:prstGeom prst="ellipse">
                <a:avLst/>
              </a:prstGeom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hueOff val="11250264"/>
                  <a:satOff val="-16880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4">
                <a:extLst>
                  <a:ext uri="{FF2B5EF4-FFF2-40B4-BE49-F238E27FC236}">
                    <a16:creationId xmlns:a16="http://schemas.microsoft.com/office/drawing/2014/main" id="{A6F99F78-7205-0669-8A6B-8ECCA3A3BAC7}"/>
                  </a:ext>
                </a:extLst>
              </p:cNvPr>
              <p:cNvSpPr txBox="1"/>
              <p:nvPr/>
            </p:nvSpPr>
            <p:spPr>
              <a:xfrm>
                <a:off x="674261" y="1378875"/>
                <a:ext cx="4743259" cy="836923"/>
              </a:xfrm>
              <a:prstGeom prst="rect">
                <a:avLst/>
              </a:prstGeom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marL="0" lvl="0" indent="0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b="1" kern="1200" dirty="0"/>
                  <a:t>Identify Resources</a:t>
                </a:r>
                <a:endParaRPr lang="en-IN" sz="32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7678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3C2E8F82-9E1F-DCE4-9F0C-BEA67C1640FD}"/>
              </a:ext>
            </a:extLst>
          </p:cNvPr>
          <p:cNvSpPr/>
          <p:nvPr/>
        </p:nvSpPr>
        <p:spPr>
          <a:xfrm rot="2700000">
            <a:off x="266432" y="163048"/>
            <a:ext cx="1255145" cy="1255145"/>
          </a:xfrm>
          <a:prstGeom prst="teardrop">
            <a:avLst>
              <a:gd name="adj" fmla="val 10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94CDDE-CC9F-3137-4392-B35E952F88BC}"/>
              </a:ext>
            </a:extLst>
          </p:cNvPr>
          <p:cNvGrpSpPr/>
          <p:nvPr/>
        </p:nvGrpSpPr>
        <p:grpSpPr>
          <a:xfrm>
            <a:off x="319845" y="216179"/>
            <a:ext cx="4810295" cy="1171780"/>
            <a:chOff x="357842" y="1211447"/>
            <a:chExt cx="4810296" cy="1171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12C0AA-C48B-B3C7-4A7E-E2BCA0EE452F}"/>
                </a:ext>
              </a:extLst>
            </p:cNvPr>
            <p:cNvSpPr/>
            <p:nvPr/>
          </p:nvSpPr>
          <p:spPr>
            <a:xfrm>
              <a:off x="357842" y="1211447"/>
              <a:ext cx="1171782" cy="1171781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5BEFEEB4-2879-5079-E6F3-8BAB4D34EC31}"/>
                </a:ext>
              </a:extLst>
            </p:cNvPr>
            <p:cNvSpPr txBox="1"/>
            <p:nvPr/>
          </p:nvSpPr>
          <p:spPr>
            <a:xfrm>
              <a:off x="674261" y="1378875"/>
              <a:ext cx="4493877" cy="836923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63500" rIns="63500" bIns="63500" numCol="1" spcCol="1270" anchor="ctr" anchorCtr="0">
              <a:noAutofit/>
            </a:bodyPr>
            <a:lstStyle/>
            <a:p>
              <a:pPr marL="0" lvl="0" indent="0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Provide Resources</a:t>
              </a:r>
              <a:endParaRPr lang="en-IN" sz="3200" b="1" kern="1200" dirty="0"/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60DCEB-E753-6246-AAAA-F45085354185}"/>
              </a:ext>
            </a:extLst>
          </p:cNvPr>
          <p:cNvGraphicFramePr/>
          <p:nvPr/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E3A004-27C5-AF0B-981B-1341C2DBF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160794"/>
              </p:ext>
            </p:extLst>
          </p:nvPr>
        </p:nvGraphicFramePr>
        <p:xfrm>
          <a:off x="0" y="1868468"/>
          <a:ext cx="12192000" cy="432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2886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3C2E8F82-9E1F-DCE4-9F0C-BEA67C1640FD}"/>
              </a:ext>
            </a:extLst>
          </p:cNvPr>
          <p:cNvSpPr/>
          <p:nvPr/>
        </p:nvSpPr>
        <p:spPr>
          <a:xfrm rot="2700000">
            <a:off x="266432" y="163048"/>
            <a:ext cx="1255145" cy="1255145"/>
          </a:xfrm>
          <a:prstGeom prst="teardrop">
            <a:avLst>
              <a:gd name="adj" fmla="val 10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94CDDE-CC9F-3137-4392-B35E952F88BC}"/>
              </a:ext>
            </a:extLst>
          </p:cNvPr>
          <p:cNvGrpSpPr/>
          <p:nvPr/>
        </p:nvGrpSpPr>
        <p:grpSpPr>
          <a:xfrm>
            <a:off x="319845" y="216179"/>
            <a:ext cx="4810295" cy="1171780"/>
            <a:chOff x="357842" y="1211447"/>
            <a:chExt cx="4810296" cy="1171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12C0AA-C48B-B3C7-4A7E-E2BCA0EE452F}"/>
                </a:ext>
              </a:extLst>
            </p:cNvPr>
            <p:cNvSpPr/>
            <p:nvPr/>
          </p:nvSpPr>
          <p:spPr>
            <a:xfrm>
              <a:off x="357842" y="1211447"/>
              <a:ext cx="1171782" cy="1171781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5BEFEEB4-2879-5079-E6F3-8BAB4D34EC31}"/>
                </a:ext>
              </a:extLst>
            </p:cNvPr>
            <p:cNvSpPr txBox="1"/>
            <p:nvPr/>
          </p:nvSpPr>
          <p:spPr>
            <a:xfrm>
              <a:off x="674261" y="1378875"/>
              <a:ext cx="4493877" cy="836923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63500" rIns="63500" bIns="63500" numCol="1" spcCol="1270" anchor="ctr" anchorCtr="0">
              <a:noAutofit/>
            </a:bodyPr>
            <a:lstStyle/>
            <a:p>
              <a:pPr marL="0" lvl="0" indent="0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Provide Resources</a:t>
              </a:r>
              <a:endParaRPr lang="en-IN" sz="3200" b="1" kern="1200" dirty="0"/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60DCEB-E753-6246-AAAA-F45085354185}"/>
              </a:ext>
            </a:extLst>
          </p:cNvPr>
          <p:cNvGraphicFramePr/>
          <p:nvPr/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C6AD24-2953-AD9F-F6EB-4C89244B2A98}"/>
              </a:ext>
            </a:extLst>
          </p:cNvPr>
          <p:cNvSpPr txBox="1"/>
          <p:nvPr/>
        </p:nvSpPr>
        <p:spPr>
          <a:xfrm>
            <a:off x="1571501" y="6085497"/>
            <a:ext cx="9048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8"/>
              </a:rPr>
              <a:t>https://padlet.com/jshinde/formats-of-videos-animations-2r82qertwtrf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C1FAE0-3A85-EA43-07B2-C574140A58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107" y="1701038"/>
            <a:ext cx="11621785" cy="43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3C2E8F82-9E1F-DCE4-9F0C-BEA67C1640FD}"/>
              </a:ext>
            </a:extLst>
          </p:cNvPr>
          <p:cNvSpPr/>
          <p:nvPr/>
        </p:nvSpPr>
        <p:spPr>
          <a:xfrm rot="2700000">
            <a:off x="266432" y="163048"/>
            <a:ext cx="1255145" cy="1255145"/>
          </a:xfrm>
          <a:prstGeom prst="teardrop">
            <a:avLst>
              <a:gd name="adj" fmla="val 10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94CDDE-CC9F-3137-4392-B35E952F88BC}"/>
              </a:ext>
            </a:extLst>
          </p:cNvPr>
          <p:cNvGrpSpPr/>
          <p:nvPr/>
        </p:nvGrpSpPr>
        <p:grpSpPr>
          <a:xfrm>
            <a:off x="319845" y="216179"/>
            <a:ext cx="4810295" cy="1171780"/>
            <a:chOff x="357842" y="1211447"/>
            <a:chExt cx="4810296" cy="1171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12C0AA-C48B-B3C7-4A7E-E2BCA0EE452F}"/>
                </a:ext>
              </a:extLst>
            </p:cNvPr>
            <p:cNvSpPr/>
            <p:nvPr/>
          </p:nvSpPr>
          <p:spPr>
            <a:xfrm>
              <a:off x="357842" y="1211447"/>
              <a:ext cx="1171782" cy="1171781"/>
            </a:xfrm>
            <a:prstGeom prst="ellipse">
              <a:avLst/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5BEFEEB4-2879-5079-E6F3-8BAB4D34EC31}"/>
                </a:ext>
              </a:extLst>
            </p:cNvPr>
            <p:cNvSpPr txBox="1"/>
            <p:nvPr/>
          </p:nvSpPr>
          <p:spPr>
            <a:xfrm>
              <a:off x="674261" y="1378875"/>
              <a:ext cx="4493877" cy="836923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0" tIns="63500" rIns="63500" bIns="63500" numCol="1" spcCol="1270" anchor="ctr" anchorCtr="0">
              <a:noAutofit/>
            </a:bodyPr>
            <a:lstStyle/>
            <a:p>
              <a:pPr marL="0" lvl="0" indent="0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/>
                <a:t>Provide Resources</a:t>
              </a:r>
              <a:endParaRPr lang="en-IN" sz="3200" b="1" kern="1200" dirty="0"/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60DCEB-E753-6246-AAAA-F45085354185}"/>
              </a:ext>
            </a:extLst>
          </p:cNvPr>
          <p:cNvGraphicFramePr/>
          <p:nvPr/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C6AD24-2953-AD9F-F6EB-4C89244B2A98}"/>
              </a:ext>
            </a:extLst>
          </p:cNvPr>
          <p:cNvSpPr txBox="1"/>
          <p:nvPr/>
        </p:nvSpPr>
        <p:spPr>
          <a:xfrm>
            <a:off x="1571501" y="6085497"/>
            <a:ext cx="9048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8"/>
              </a:rPr>
              <a:t>https://www.diksha.gov.in/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44BB4-FDA4-B398-51A5-62C4B7AA61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6901" y="1792620"/>
            <a:ext cx="9118198" cy="404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16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9C051F-3503-6C75-421B-1EF8E24A896D}"/>
              </a:ext>
            </a:extLst>
          </p:cNvPr>
          <p:cNvGrpSpPr/>
          <p:nvPr/>
        </p:nvGrpSpPr>
        <p:grpSpPr>
          <a:xfrm>
            <a:off x="266432" y="163048"/>
            <a:ext cx="4184231" cy="1255145"/>
            <a:chOff x="266432" y="163048"/>
            <a:chExt cx="4184231" cy="1255145"/>
          </a:xfrm>
        </p:grpSpPr>
        <p:sp>
          <p:nvSpPr>
            <p:cNvPr id="3" name="Teardrop 2">
              <a:extLst>
                <a:ext uri="{FF2B5EF4-FFF2-40B4-BE49-F238E27FC236}">
                  <a16:creationId xmlns:a16="http://schemas.microsoft.com/office/drawing/2014/main" id="{104BEF06-435D-F260-7290-B1F9378E8990}"/>
                </a:ext>
              </a:extLst>
            </p:cNvPr>
            <p:cNvSpPr/>
            <p:nvPr/>
          </p:nvSpPr>
          <p:spPr>
            <a:xfrm rot="2700000">
              <a:off x="266432" y="163048"/>
              <a:ext cx="1255145" cy="1255145"/>
            </a:xfrm>
            <a:prstGeom prst="teardrop">
              <a:avLst>
                <a:gd name="adj" fmla="val 10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454AE7-7409-635E-6004-91488D300E47}"/>
                </a:ext>
              </a:extLst>
            </p:cNvPr>
            <p:cNvGrpSpPr/>
            <p:nvPr/>
          </p:nvGrpSpPr>
          <p:grpSpPr>
            <a:xfrm>
              <a:off x="319845" y="216179"/>
              <a:ext cx="4130818" cy="1171780"/>
              <a:chOff x="357842" y="1211447"/>
              <a:chExt cx="4130819" cy="117178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8E486EA-9587-7555-3F29-08D66365D818}"/>
                  </a:ext>
                </a:extLst>
              </p:cNvPr>
              <p:cNvSpPr/>
              <p:nvPr/>
            </p:nvSpPr>
            <p:spPr>
              <a:xfrm>
                <a:off x="357842" y="1211447"/>
                <a:ext cx="1171782" cy="1171781"/>
              </a:xfrm>
              <a:prstGeom prst="ellipse">
                <a:avLst/>
              </a:prstGeom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hueOff val="11250264"/>
                  <a:satOff val="-16880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id="{4E698B85-E015-949F-CE24-5A714B51DF6F}"/>
                  </a:ext>
                </a:extLst>
              </p:cNvPr>
              <p:cNvSpPr txBox="1"/>
              <p:nvPr/>
            </p:nvSpPr>
            <p:spPr>
              <a:xfrm>
                <a:off x="674261" y="1378875"/>
                <a:ext cx="3814400" cy="836923"/>
              </a:xfrm>
              <a:prstGeom prst="rect">
                <a:avLst/>
              </a:prstGeom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marL="0" lvl="0" indent="0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000" b="1" kern="1200" dirty="0"/>
                  <a:t>Identify</a:t>
                </a:r>
                <a:endParaRPr lang="en-IN" sz="4000" b="1" kern="1200" dirty="0"/>
              </a:p>
            </p:txBody>
          </p:sp>
        </p:grp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3864EF-DB16-7D96-5FCC-4D0B62BBC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265536"/>
              </p:ext>
            </p:extLst>
          </p:nvPr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9268311"/>
              </p:ext>
            </p:extLst>
          </p:nvPr>
        </p:nvGraphicFramePr>
        <p:xfrm>
          <a:off x="325021" y="1678143"/>
          <a:ext cx="11541957" cy="422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7228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60DCEB-E753-6246-AAAA-F45085354185}"/>
              </a:ext>
            </a:extLst>
          </p:cNvPr>
          <p:cNvGraphicFramePr/>
          <p:nvPr/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E3A004-27C5-AF0B-981B-1341C2DBF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107309"/>
              </p:ext>
            </p:extLst>
          </p:nvPr>
        </p:nvGraphicFramePr>
        <p:xfrm>
          <a:off x="283029" y="1868468"/>
          <a:ext cx="11625942" cy="425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94427E0-FCB3-5085-0640-78842B935CE0}"/>
              </a:ext>
            </a:extLst>
          </p:cNvPr>
          <p:cNvGrpSpPr/>
          <p:nvPr/>
        </p:nvGrpSpPr>
        <p:grpSpPr>
          <a:xfrm>
            <a:off x="266432" y="163048"/>
            <a:ext cx="5113090" cy="1255145"/>
            <a:chOff x="266432" y="163048"/>
            <a:chExt cx="5113090" cy="1255145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5588FCF-DCAF-6A70-B57F-AB683AD21098}"/>
                </a:ext>
              </a:extLst>
            </p:cNvPr>
            <p:cNvSpPr/>
            <p:nvPr/>
          </p:nvSpPr>
          <p:spPr>
            <a:xfrm rot="2700000">
              <a:off x="266432" y="163048"/>
              <a:ext cx="1255145" cy="1255145"/>
            </a:xfrm>
            <a:prstGeom prst="teardrop">
              <a:avLst>
                <a:gd name="adj" fmla="val 10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A6D49D-80FB-CB6D-2E64-137E8FEB778F}"/>
                </a:ext>
              </a:extLst>
            </p:cNvPr>
            <p:cNvGrpSpPr/>
            <p:nvPr/>
          </p:nvGrpSpPr>
          <p:grpSpPr>
            <a:xfrm>
              <a:off x="319845" y="216179"/>
              <a:ext cx="5059677" cy="1171780"/>
              <a:chOff x="357842" y="1211447"/>
              <a:chExt cx="5059678" cy="1171781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38F8F76-4DF1-1AD9-EC2E-5B51C98C154F}"/>
                  </a:ext>
                </a:extLst>
              </p:cNvPr>
              <p:cNvSpPr/>
              <p:nvPr/>
            </p:nvSpPr>
            <p:spPr>
              <a:xfrm>
                <a:off x="357842" y="1211447"/>
                <a:ext cx="1171782" cy="1171781"/>
              </a:xfrm>
              <a:prstGeom prst="ellipse">
                <a:avLst/>
              </a:prstGeom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3">
                  <a:hueOff val="11250264"/>
                  <a:satOff val="-16880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4">
                <a:extLst>
                  <a:ext uri="{FF2B5EF4-FFF2-40B4-BE49-F238E27FC236}">
                    <a16:creationId xmlns:a16="http://schemas.microsoft.com/office/drawing/2014/main" id="{A6F99F78-7205-0669-8A6B-8ECCA3A3BAC7}"/>
                  </a:ext>
                </a:extLst>
              </p:cNvPr>
              <p:cNvSpPr txBox="1"/>
              <p:nvPr/>
            </p:nvSpPr>
            <p:spPr>
              <a:xfrm>
                <a:off x="674261" y="1378875"/>
                <a:ext cx="4743259" cy="836923"/>
              </a:xfrm>
              <a:prstGeom prst="rect">
                <a:avLst/>
              </a:prstGeom>
              <a:sp3d z="1524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3500" tIns="63500" rIns="63500" bIns="63500" numCol="1" spcCol="1270" anchor="ctr" anchorCtr="0">
                <a:noAutofit/>
              </a:bodyPr>
              <a:lstStyle/>
              <a:p>
                <a:pPr marL="0" lvl="0" indent="0" defTabSz="2222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b="1" kern="1200" dirty="0"/>
                  <a:t>Identify &amp; Provide Activities</a:t>
                </a:r>
                <a:endParaRPr lang="en-IN" sz="32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26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129A27D-946E-48EB-9E4D-F36093F1DA7C}"/>
              </a:ext>
            </a:extLst>
          </p:cNvPr>
          <p:cNvSpPr txBox="1"/>
          <p:nvPr/>
        </p:nvSpPr>
        <p:spPr>
          <a:xfrm>
            <a:off x="5153891" y="5946912"/>
            <a:ext cx="6662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800" dirty="0">
                <a:hlinkClick r:id="rId2"/>
              </a:rPr>
              <a:t>https://youtu.be/_yfRtCu9jEU</a:t>
            </a:r>
            <a:endParaRPr lang="en-IN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5307FE0-5148-2F0D-C08F-B2C09A54E6BE}"/>
              </a:ext>
            </a:extLst>
          </p:cNvPr>
          <p:cNvSpPr txBox="1">
            <a:spLocks/>
          </p:cNvSpPr>
          <p:nvPr/>
        </p:nvSpPr>
        <p:spPr>
          <a:xfrm>
            <a:off x="615537" y="142777"/>
            <a:ext cx="10960926" cy="712245"/>
          </a:xfrm>
          <a:prstGeom prst="rect">
            <a:avLst/>
          </a:prstGeom>
        </p:spPr>
        <p:txBody>
          <a:bodyPr lIns="87916" tIns="43958" rIns="87916" bIns="43958">
            <a:noAutofit/>
          </a:bodyPr>
          <a:lstStyle>
            <a:defPPr>
              <a:defRPr lang="en-US"/>
            </a:defPPr>
            <a:lvl1pPr marL="329673" indent="-329673" algn="ctr" defTabSz="879126">
              <a:defRPr sz="3800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en-US" i="1" dirty="0"/>
              <a:t>Blended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4ADDF-E49B-6E61-36F3-68EFBED5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91" y="1264803"/>
            <a:ext cx="6662004" cy="45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3C2E8F82-9E1F-DCE4-9F0C-BEA67C1640FD}"/>
              </a:ext>
            </a:extLst>
          </p:cNvPr>
          <p:cNvSpPr/>
          <p:nvPr/>
        </p:nvSpPr>
        <p:spPr>
          <a:xfrm rot="2700000">
            <a:off x="266432" y="163048"/>
            <a:ext cx="1255145" cy="1255145"/>
          </a:xfrm>
          <a:prstGeom prst="teardrop">
            <a:avLst>
              <a:gd name="adj" fmla="val 100000"/>
            </a:avLst>
          </a:prstGeom>
          <a:gradFill rotWithShape="0">
            <a:gsLst>
              <a:gs pos="0">
                <a:srgbClr val="9BBB59">
                  <a:hueOff val="2812566"/>
                  <a:satOff val="-4220"/>
                  <a:lumOff val="-686"/>
                  <a:alphaOff val="0"/>
                  <a:shade val="51000"/>
                  <a:satMod val="130000"/>
                </a:srgbClr>
              </a:gs>
              <a:gs pos="80000">
                <a:srgbClr val="9BBB59">
                  <a:hueOff val="2812566"/>
                  <a:satOff val="-4220"/>
                  <a:lumOff val="-686"/>
                  <a:alphaOff val="0"/>
                  <a:shade val="93000"/>
                  <a:satMod val="130000"/>
                </a:srgbClr>
              </a:gs>
              <a:gs pos="100000">
                <a:srgbClr val="9BBB59">
                  <a:hueOff val="2812566"/>
                  <a:satOff val="-4220"/>
                  <a:lumOff val="-686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12C0AA-C48B-B3C7-4A7E-E2BCA0EE452F}"/>
              </a:ext>
            </a:extLst>
          </p:cNvPr>
          <p:cNvSpPr/>
          <p:nvPr/>
        </p:nvSpPr>
        <p:spPr>
          <a:xfrm>
            <a:off x="319845" y="216179"/>
            <a:ext cx="1171782" cy="117178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5BEFEEB4-2879-5079-E6F3-8BAB4D34EC31}"/>
              </a:ext>
            </a:extLst>
          </p:cNvPr>
          <p:cNvSpPr txBox="1"/>
          <p:nvPr/>
        </p:nvSpPr>
        <p:spPr>
          <a:xfrm>
            <a:off x="636264" y="383607"/>
            <a:ext cx="4493876" cy="83692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0" tIns="63500" rIns="63500" bIns="63500" numCol="1" spcCol="1270" anchor="ctr" anchorCtr="0">
            <a:noAutofit/>
          </a:bodyPr>
          <a:lstStyle/>
          <a:p>
            <a:pPr marL="0" lvl="0" indent="0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/>
              <a:t>Support &amp; Scaffolding</a:t>
            </a:r>
            <a:endParaRPr lang="en-IN" sz="3200" b="1" kern="12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60DCEB-E753-6246-AAAA-F45085354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397055"/>
              </p:ext>
            </p:extLst>
          </p:nvPr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FDFF3C7-2851-56F0-79B6-F24FC5A47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058999"/>
              </p:ext>
            </p:extLst>
          </p:nvPr>
        </p:nvGraphicFramePr>
        <p:xfrm>
          <a:off x="1077686" y="3225201"/>
          <a:ext cx="5354735" cy="40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3">
            <a:extLst>
              <a:ext uri="{FF2B5EF4-FFF2-40B4-BE49-F238E27FC236}">
                <a16:creationId xmlns:a16="http://schemas.microsoft.com/office/drawing/2014/main" id="{C418B654-51D5-8270-36C7-EAECB79AA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26087" y="1743023"/>
            <a:ext cx="3608614" cy="4179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40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3C2E8F82-9E1F-DCE4-9F0C-BEA67C1640FD}"/>
              </a:ext>
            </a:extLst>
          </p:cNvPr>
          <p:cNvSpPr/>
          <p:nvPr/>
        </p:nvSpPr>
        <p:spPr>
          <a:xfrm rot="2700000">
            <a:off x="266432" y="163048"/>
            <a:ext cx="1255145" cy="1255145"/>
          </a:xfrm>
          <a:prstGeom prst="teardrop">
            <a:avLst>
              <a:gd name="adj" fmla="val 100000"/>
            </a:avLst>
          </a:prstGeom>
          <a:gradFill rotWithShape="0">
            <a:gsLst>
              <a:gs pos="0">
                <a:srgbClr val="9BBB59">
                  <a:hueOff val="2812566"/>
                  <a:satOff val="-4220"/>
                  <a:lumOff val="-686"/>
                  <a:alphaOff val="0"/>
                  <a:shade val="51000"/>
                  <a:satMod val="130000"/>
                </a:srgbClr>
              </a:gs>
              <a:gs pos="80000">
                <a:srgbClr val="9BBB59">
                  <a:hueOff val="2812566"/>
                  <a:satOff val="-4220"/>
                  <a:lumOff val="-686"/>
                  <a:alphaOff val="0"/>
                  <a:shade val="93000"/>
                  <a:satMod val="130000"/>
                </a:srgbClr>
              </a:gs>
              <a:gs pos="100000">
                <a:srgbClr val="9BBB59">
                  <a:hueOff val="2812566"/>
                  <a:satOff val="-4220"/>
                  <a:lumOff val="-686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12C0AA-C48B-B3C7-4A7E-E2BCA0EE452F}"/>
              </a:ext>
            </a:extLst>
          </p:cNvPr>
          <p:cNvSpPr/>
          <p:nvPr/>
        </p:nvSpPr>
        <p:spPr>
          <a:xfrm>
            <a:off x="319845" y="216179"/>
            <a:ext cx="1171782" cy="117178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5BEFEEB4-2879-5079-E6F3-8BAB4D34EC31}"/>
              </a:ext>
            </a:extLst>
          </p:cNvPr>
          <p:cNvSpPr txBox="1"/>
          <p:nvPr/>
        </p:nvSpPr>
        <p:spPr>
          <a:xfrm>
            <a:off x="636264" y="383607"/>
            <a:ext cx="4493876" cy="83692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0" tIns="63500" rIns="63500" bIns="63500" numCol="1" spcCol="1270" anchor="ctr" anchorCtr="0">
            <a:noAutofit/>
          </a:bodyPr>
          <a:lstStyle/>
          <a:p>
            <a:pPr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3200" b="1" dirty="0"/>
              <a:t>Identify gaps &amp; provide feedback</a:t>
            </a:r>
            <a:endParaRPr lang="en-IN" sz="3200" b="1" kern="12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60DCEB-E753-6246-AAAA-F45085354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846933"/>
              </p:ext>
            </p:extLst>
          </p:nvPr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9F07B4-3232-573C-DCB8-1A99AED90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235995"/>
              </p:ext>
            </p:extLst>
          </p:nvPr>
        </p:nvGraphicFramePr>
        <p:xfrm>
          <a:off x="1066799" y="2197463"/>
          <a:ext cx="10058402" cy="3054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D043B67-86D5-C20C-AADB-AD4951DBF8CB}"/>
              </a:ext>
            </a:extLst>
          </p:cNvPr>
          <p:cNvGrpSpPr/>
          <p:nvPr/>
        </p:nvGrpSpPr>
        <p:grpSpPr>
          <a:xfrm>
            <a:off x="2662523" y="5523002"/>
            <a:ext cx="6866953" cy="706297"/>
            <a:chOff x="1809363" y="2226401"/>
            <a:chExt cx="6866953" cy="1280690"/>
          </a:xfrm>
          <a:solidFill>
            <a:srgbClr val="88BC58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C992A7-6EA0-28DF-8377-9A5D51E32183}"/>
                </a:ext>
              </a:extLst>
            </p:cNvPr>
            <p:cNvSpPr/>
            <p:nvPr/>
          </p:nvSpPr>
          <p:spPr>
            <a:xfrm>
              <a:off x="1809363" y="2226401"/>
              <a:ext cx="6866953" cy="128069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0B6FD5-517F-F863-0178-45DA5F4DA9D2}"/>
                </a:ext>
              </a:extLst>
            </p:cNvPr>
            <p:cNvSpPr txBox="1"/>
            <p:nvPr/>
          </p:nvSpPr>
          <p:spPr>
            <a:xfrm>
              <a:off x="1809363" y="2226401"/>
              <a:ext cx="6866953" cy="1280690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400" b="0" i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Continuous Comprehensive 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450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3C2E8F82-9E1F-DCE4-9F0C-BEA67C1640FD}"/>
              </a:ext>
            </a:extLst>
          </p:cNvPr>
          <p:cNvSpPr/>
          <p:nvPr/>
        </p:nvSpPr>
        <p:spPr>
          <a:xfrm rot="2700000">
            <a:off x="266432" y="163048"/>
            <a:ext cx="1255145" cy="1255145"/>
          </a:xfrm>
          <a:prstGeom prst="teardrop">
            <a:avLst>
              <a:gd name="adj" fmla="val 10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12C0AA-C48B-B3C7-4A7E-E2BCA0EE452F}"/>
              </a:ext>
            </a:extLst>
          </p:cNvPr>
          <p:cNvSpPr/>
          <p:nvPr/>
        </p:nvSpPr>
        <p:spPr>
          <a:xfrm>
            <a:off x="319845" y="216179"/>
            <a:ext cx="1171782" cy="117178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5BEFEEB4-2879-5079-E6F3-8BAB4D34EC31}"/>
              </a:ext>
            </a:extLst>
          </p:cNvPr>
          <p:cNvSpPr txBox="1"/>
          <p:nvPr/>
        </p:nvSpPr>
        <p:spPr>
          <a:xfrm>
            <a:off x="636264" y="383607"/>
            <a:ext cx="4493876" cy="83692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0" tIns="63500" rIns="63500" bIns="63500" numCol="1" spcCol="1270" anchor="ctr" anchorCtr="0">
            <a:noAutofit/>
          </a:bodyPr>
          <a:lstStyle/>
          <a:p>
            <a:pPr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3200" b="1" dirty="0"/>
              <a:t>Test</a:t>
            </a:r>
          </a:p>
          <a:p>
            <a:pPr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2400" b="1" dirty="0"/>
              <a:t>Summative Evaluation</a:t>
            </a:r>
            <a:endParaRPr lang="en-IN" sz="2400" b="1" kern="12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60DCEB-E753-6246-AAAA-F45085354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939024"/>
              </p:ext>
            </p:extLst>
          </p:nvPr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05D38D-8506-1696-B3A7-F6C8051D8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608200"/>
              </p:ext>
            </p:extLst>
          </p:nvPr>
        </p:nvGraphicFramePr>
        <p:xfrm>
          <a:off x="766041" y="2951602"/>
          <a:ext cx="10659918" cy="289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48143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5860077" y="835280"/>
            <a:ext cx="5245725" cy="4596736"/>
            <a:chOff x="291656" y="2209800"/>
            <a:chExt cx="4173664" cy="3809999"/>
          </a:xfrm>
        </p:grpSpPr>
        <p:grpSp>
          <p:nvGrpSpPr>
            <p:cNvPr id="6" name="Group 5"/>
            <p:cNvGrpSpPr/>
            <p:nvPr/>
          </p:nvGrpSpPr>
          <p:grpSpPr>
            <a:xfrm>
              <a:off x="1082040" y="4617720"/>
              <a:ext cx="1508759" cy="1402079"/>
              <a:chOff x="60806" y="3887812"/>
              <a:chExt cx="689641" cy="640403"/>
            </a:xfrm>
          </p:grpSpPr>
          <p:grpSp>
            <p:nvGrpSpPr>
              <p:cNvPr id="7" name="Group 46"/>
              <p:cNvGrpSpPr/>
              <p:nvPr/>
            </p:nvGrpSpPr>
            <p:grpSpPr>
              <a:xfrm>
                <a:off x="496206" y="3887812"/>
                <a:ext cx="254241" cy="410158"/>
                <a:chOff x="2740045" y="3033647"/>
                <a:chExt cx="254241" cy="410158"/>
              </a:xfrm>
            </p:grpSpPr>
            <p:sp>
              <p:nvSpPr>
                <p:cNvPr id="18" name="Flowchart: Delay 17"/>
                <p:cNvSpPr/>
                <p:nvPr/>
              </p:nvSpPr>
              <p:spPr bwMode="auto">
                <a:xfrm rot="16200000">
                  <a:off x="2754175" y="3203694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9" name="Smiley Face 18"/>
                <p:cNvSpPr/>
                <p:nvPr/>
              </p:nvSpPr>
              <p:spPr bwMode="auto">
                <a:xfrm>
                  <a:off x="2782142" y="3033647"/>
                  <a:ext cx="170045" cy="183221"/>
                </a:xfrm>
                <a:prstGeom prst="smileyFac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8" name="Rounded Rectangle 7"/>
              <p:cNvSpPr/>
              <p:nvPr/>
            </p:nvSpPr>
            <p:spPr bwMode="auto">
              <a:xfrm rot="20432751">
                <a:off x="111580" y="3946516"/>
                <a:ext cx="409906" cy="24785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10" name="Group 67"/>
              <p:cNvGrpSpPr/>
              <p:nvPr/>
            </p:nvGrpSpPr>
            <p:grpSpPr>
              <a:xfrm>
                <a:off x="60806" y="4122420"/>
                <a:ext cx="254241" cy="405795"/>
                <a:chOff x="153276" y="4111312"/>
                <a:chExt cx="254241" cy="405795"/>
              </a:xfrm>
            </p:grpSpPr>
            <p:sp>
              <p:nvSpPr>
                <p:cNvPr id="16" name="Oval 15"/>
                <p:cNvSpPr/>
                <p:nvPr/>
              </p:nvSpPr>
              <p:spPr bwMode="auto">
                <a:xfrm>
                  <a:off x="202566" y="4111312"/>
                  <a:ext cx="155659" cy="17981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7" name="Flowchart: Delay 16"/>
                <p:cNvSpPr/>
                <p:nvPr/>
              </p:nvSpPr>
              <p:spPr bwMode="auto">
                <a:xfrm rot="16200000">
                  <a:off x="167406" y="4276996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12" name="Group 64"/>
              <p:cNvGrpSpPr/>
              <p:nvPr/>
            </p:nvGrpSpPr>
            <p:grpSpPr>
              <a:xfrm>
                <a:off x="343136" y="4095072"/>
                <a:ext cx="254241" cy="405795"/>
                <a:chOff x="2020144" y="3302870"/>
                <a:chExt cx="254241" cy="405795"/>
              </a:xfrm>
            </p:grpSpPr>
            <p:sp>
              <p:nvSpPr>
                <p:cNvPr id="14" name="Oval 13"/>
                <p:cNvSpPr/>
                <p:nvPr/>
              </p:nvSpPr>
              <p:spPr bwMode="auto">
                <a:xfrm>
                  <a:off x="2069435" y="3302870"/>
                  <a:ext cx="155659" cy="17981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15" name="Flowchart: Delay 14"/>
                <p:cNvSpPr/>
                <p:nvPr/>
              </p:nvSpPr>
              <p:spPr bwMode="auto">
                <a:xfrm rot="16200000">
                  <a:off x="2034274" y="3468554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91656" y="3276600"/>
              <a:ext cx="1232344" cy="997009"/>
              <a:chOff x="335031" y="3047750"/>
              <a:chExt cx="621017" cy="584256"/>
            </a:xfrm>
          </p:grpSpPr>
          <p:grpSp>
            <p:nvGrpSpPr>
              <p:cNvPr id="21" name="Group 68"/>
              <p:cNvGrpSpPr/>
              <p:nvPr/>
            </p:nvGrpSpPr>
            <p:grpSpPr>
              <a:xfrm>
                <a:off x="335031" y="3047750"/>
                <a:ext cx="254241" cy="410158"/>
                <a:chOff x="2740045" y="3033647"/>
                <a:chExt cx="254241" cy="410158"/>
              </a:xfrm>
            </p:grpSpPr>
            <p:sp>
              <p:nvSpPr>
                <p:cNvPr id="26" name="Flowchart: Delay 25"/>
                <p:cNvSpPr/>
                <p:nvPr/>
              </p:nvSpPr>
              <p:spPr bwMode="auto">
                <a:xfrm rot="16200000">
                  <a:off x="2754175" y="3203694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27" name="Smiley Face 26"/>
                <p:cNvSpPr/>
                <p:nvPr/>
              </p:nvSpPr>
              <p:spPr bwMode="auto">
                <a:xfrm>
                  <a:off x="2782142" y="3033647"/>
                  <a:ext cx="170045" cy="183221"/>
                </a:xfrm>
                <a:prstGeom prst="smileyFac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22" name="Folded Corner 21"/>
              <p:cNvSpPr/>
              <p:nvPr/>
            </p:nvSpPr>
            <p:spPr bwMode="auto">
              <a:xfrm rot="3518138">
                <a:off x="477033" y="3396684"/>
                <a:ext cx="199804" cy="170113"/>
              </a:xfrm>
              <a:prstGeom prst="foldedCorner">
                <a:avLst>
                  <a:gd name="adj" fmla="val 4761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23" name="Group 71"/>
              <p:cNvGrpSpPr/>
              <p:nvPr/>
            </p:nvGrpSpPr>
            <p:grpSpPr>
              <a:xfrm>
                <a:off x="701807" y="3226211"/>
                <a:ext cx="254241" cy="405795"/>
                <a:chOff x="2020144" y="3302870"/>
                <a:chExt cx="254241" cy="405795"/>
              </a:xfrm>
            </p:grpSpPr>
            <p:sp>
              <p:nvSpPr>
                <p:cNvPr id="24" name="Oval 23"/>
                <p:cNvSpPr/>
                <p:nvPr/>
              </p:nvSpPr>
              <p:spPr bwMode="auto">
                <a:xfrm>
                  <a:off x="2069435" y="3302870"/>
                  <a:ext cx="155659" cy="17981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25" name="Flowchart: Delay 24"/>
                <p:cNvSpPr/>
                <p:nvPr/>
              </p:nvSpPr>
              <p:spPr bwMode="auto">
                <a:xfrm rot="16200000">
                  <a:off x="2034274" y="3468554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2891602" y="3589514"/>
              <a:ext cx="1573718" cy="1653045"/>
              <a:chOff x="2092813" y="2955144"/>
              <a:chExt cx="928306" cy="943417"/>
            </a:xfrm>
          </p:grpSpPr>
          <p:grpSp>
            <p:nvGrpSpPr>
              <p:cNvPr id="29" name="Group 41"/>
              <p:cNvGrpSpPr/>
              <p:nvPr/>
            </p:nvGrpSpPr>
            <p:grpSpPr>
              <a:xfrm>
                <a:off x="2580291" y="2960909"/>
                <a:ext cx="254241" cy="410158"/>
                <a:chOff x="2740045" y="3033647"/>
                <a:chExt cx="254241" cy="410158"/>
              </a:xfrm>
            </p:grpSpPr>
            <p:sp>
              <p:nvSpPr>
                <p:cNvPr id="47" name="Flowchart: Delay 46"/>
                <p:cNvSpPr/>
                <p:nvPr/>
              </p:nvSpPr>
              <p:spPr bwMode="auto">
                <a:xfrm rot="16200000">
                  <a:off x="2754175" y="3203694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48" name="Smiley Face 47"/>
                <p:cNvSpPr/>
                <p:nvPr/>
              </p:nvSpPr>
              <p:spPr bwMode="auto">
                <a:xfrm>
                  <a:off x="2782142" y="3033647"/>
                  <a:ext cx="170045" cy="183221"/>
                </a:xfrm>
                <a:prstGeom prst="smileyFac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30" name="Group 30"/>
              <p:cNvGrpSpPr/>
              <p:nvPr/>
            </p:nvGrpSpPr>
            <p:grpSpPr>
              <a:xfrm>
                <a:off x="2766878" y="3253885"/>
                <a:ext cx="254241" cy="405795"/>
                <a:chOff x="2020144" y="3302870"/>
                <a:chExt cx="254241" cy="405795"/>
              </a:xfrm>
            </p:grpSpPr>
            <p:sp>
              <p:nvSpPr>
                <p:cNvPr id="45" name="Oval 25"/>
                <p:cNvSpPr/>
                <p:nvPr/>
              </p:nvSpPr>
              <p:spPr bwMode="auto">
                <a:xfrm>
                  <a:off x="2069435" y="3302870"/>
                  <a:ext cx="155659" cy="17981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46" name="Flowchart: Delay 26"/>
                <p:cNvSpPr/>
                <p:nvPr/>
              </p:nvSpPr>
              <p:spPr bwMode="auto">
                <a:xfrm rot="16200000">
                  <a:off x="2034274" y="3468554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31" name="Group 42"/>
              <p:cNvGrpSpPr/>
              <p:nvPr/>
            </p:nvGrpSpPr>
            <p:grpSpPr>
              <a:xfrm>
                <a:off x="2283953" y="2955144"/>
                <a:ext cx="254241" cy="415923"/>
                <a:chOff x="2399510" y="3013097"/>
                <a:chExt cx="254241" cy="415923"/>
              </a:xfrm>
            </p:grpSpPr>
            <p:sp>
              <p:nvSpPr>
                <p:cNvPr id="43" name="Flowchart: Delay 28"/>
                <p:cNvSpPr/>
                <p:nvPr/>
              </p:nvSpPr>
              <p:spPr bwMode="auto">
                <a:xfrm rot="16200000">
                  <a:off x="2413640" y="3188909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44" name="Smiley Face 43"/>
                <p:cNvSpPr/>
                <p:nvPr/>
              </p:nvSpPr>
              <p:spPr bwMode="auto">
                <a:xfrm>
                  <a:off x="2441607" y="3013097"/>
                  <a:ext cx="170045" cy="183221"/>
                </a:xfrm>
                <a:prstGeom prst="smileyFac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32" name="Group 43"/>
              <p:cNvGrpSpPr/>
              <p:nvPr/>
            </p:nvGrpSpPr>
            <p:grpSpPr>
              <a:xfrm>
                <a:off x="2092813" y="3199962"/>
                <a:ext cx="254241" cy="405795"/>
                <a:chOff x="2020144" y="3302870"/>
                <a:chExt cx="254241" cy="405795"/>
              </a:xfrm>
            </p:grpSpPr>
            <p:sp>
              <p:nvSpPr>
                <p:cNvPr id="41" name="Oval 40"/>
                <p:cNvSpPr/>
                <p:nvPr/>
              </p:nvSpPr>
              <p:spPr bwMode="auto">
                <a:xfrm>
                  <a:off x="2069435" y="3302870"/>
                  <a:ext cx="155659" cy="17981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42" name="Flowchart: Delay 41"/>
                <p:cNvSpPr/>
                <p:nvPr/>
              </p:nvSpPr>
              <p:spPr bwMode="auto">
                <a:xfrm rot="16200000">
                  <a:off x="2034274" y="3468554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sp>
            <p:nvSpPr>
              <p:cNvPr id="33" name="Folded Corner 32"/>
              <p:cNvSpPr/>
              <p:nvPr/>
            </p:nvSpPr>
            <p:spPr bwMode="auto">
              <a:xfrm rot="1444614">
                <a:off x="2377325" y="3405472"/>
                <a:ext cx="274092" cy="174588"/>
              </a:xfrm>
              <a:prstGeom prst="foldedCorner">
                <a:avLst>
                  <a:gd name="adj" fmla="val 4761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4" name="Folded Corner 33"/>
              <p:cNvSpPr/>
              <p:nvPr/>
            </p:nvSpPr>
            <p:spPr bwMode="auto">
              <a:xfrm rot="1444614">
                <a:off x="2486771" y="3376709"/>
                <a:ext cx="274092" cy="174588"/>
              </a:xfrm>
              <a:prstGeom prst="foldedCorner">
                <a:avLst>
                  <a:gd name="adj" fmla="val 4761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35" name="Group 37"/>
              <p:cNvGrpSpPr/>
              <p:nvPr/>
            </p:nvGrpSpPr>
            <p:grpSpPr>
              <a:xfrm>
                <a:off x="2568980" y="3480822"/>
                <a:ext cx="254241" cy="405795"/>
                <a:chOff x="2020144" y="3302870"/>
                <a:chExt cx="254241" cy="405795"/>
              </a:xfrm>
            </p:grpSpPr>
            <p:sp>
              <p:nvSpPr>
                <p:cNvPr id="39" name="Oval 38"/>
                <p:cNvSpPr/>
                <p:nvPr/>
              </p:nvSpPr>
              <p:spPr bwMode="auto">
                <a:xfrm>
                  <a:off x="2069435" y="3302870"/>
                  <a:ext cx="155659" cy="17981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40" name="Flowchart: Delay 39"/>
                <p:cNvSpPr/>
                <p:nvPr/>
              </p:nvSpPr>
              <p:spPr bwMode="auto">
                <a:xfrm rot="16200000">
                  <a:off x="2034274" y="3468554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36" name="Group 31"/>
              <p:cNvGrpSpPr/>
              <p:nvPr/>
            </p:nvGrpSpPr>
            <p:grpSpPr>
              <a:xfrm>
                <a:off x="2248003" y="3492766"/>
                <a:ext cx="254241" cy="405795"/>
                <a:chOff x="2020144" y="3302870"/>
                <a:chExt cx="254241" cy="405795"/>
              </a:xfrm>
            </p:grpSpPr>
            <p:sp>
              <p:nvSpPr>
                <p:cNvPr id="37" name="Oval 36"/>
                <p:cNvSpPr/>
                <p:nvPr/>
              </p:nvSpPr>
              <p:spPr bwMode="auto">
                <a:xfrm>
                  <a:off x="2069435" y="3302870"/>
                  <a:ext cx="155659" cy="179815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38" name="Flowchart: Delay 37"/>
                <p:cNvSpPr/>
                <p:nvPr/>
              </p:nvSpPr>
              <p:spPr bwMode="auto">
                <a:xfrm rot="16200000">
                  <a:off x="2034274" y="3468554"/>
                  <a:ext cx="225981" cy="25424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49" name="Group 48"/>
            <p:cNvGrpSpPr/>
            <p:nvPr/>
          </p:nvGrpSpPr>
          <p:grpSpPr>
            <a:xfrm>
              <a:off x="964990" y="2209800"/>
              <a:ext cx="2677370" cy="792480"/>
              <a:chOff x="291656" y="1982185"/>
              <a:chExt cx="1867530" cy="529720"/>
            </a:xfrm>
          </p:grpSpPr>
          <p:grpSp>
            <p:nvGrpSpPr>
              <p:cNvPr id="50" name="Group 10"/>
              <p:cNvGrpSpPr/>
              <p:nvPr/>
            </p:nvGrpSpPr>
            <p:grpSpPr>
              <a:xfrm>
                <a:off x="291656" y="1982184"/>
                <a:ext cx="409904" cy="529719"/>
                <a:chOff x="718907" y="2099968"/>
                <a:chExt cx="498191" cy="687374"/>
              </a:xfrm>
            </p:grpSpPr>
            <p:sp>
              <p:nvSpPr>
                <p:cNvPr id="63" name="Rounded Rectangle 3"/>
                <p:cNvSpPr/>
                <p:nvPr/>
              </p:nvSpPr>
              <p:spPr bwMode="auto">
                <a:xfrm>
                  <a:off x="718907" y="2099968"/>
                  <a:ext cx="498191" cy="321615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64" name="Oval 7"/>
                <p:cNvSpPr/>
                <p:nvPr/>
              </p:nvSpPr>
              <p:spPr bwMode="auto">
                <a:xfrm>
                  <a:off x="873409" y="2260775"/>
                  <a:ext cx="189186" cy="233331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65" name="Flowchart: Delay 9"/>
                <p:cNvSpPr/>
                <p:nvPr/>
              </p:nvSpPr>
              <p:spPr bwMode="auto">
                <a:xfrm rot="16200000">
                  <a:off x="821384" y="2486223"/>
                  <a:ext cx="293237" cy="30900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51" name="Group 11"/>
              <p:cNvGrpSpPr/>
              <p:nvPr/>
            </p:nvGrpSpPr>
            <p:grpSpPr>
              <a:xfrm>
                <a:off x="777531" y="1982184"/>
                <a:ext cx="409904" cy="529719"/>
                <a:chOff x="718907" y="2099968"/>
                <a:chExt cx="498191" cy="687374"/>
              </a:xfrm>
            </p:grpSpPr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718907" y="2099968"/>
                  <a:ext cx="498191" cy="321615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61" name="Oval 13"/>
                <p:cNvSpPr/>
                <p:nvPr/>
              </p:nvSpPr>
              <p:spPr bwMode="auto">
                <a:xfrm>
                  <a:off x="873409" y="2260775"/>
                  <a:ext cx="189186" cy="233331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62" name="Flowchart: Delay 61"/>
                <p:cNvSpPr/>
                <p:nvPr/>
              </p:nvSpPr>
              <p:spPr bwMode="auto">
                <a:xfrm rot="16200000">
                  <a:off x="821384" y="2486223"/>
                  <a:ext cx="293237" cy="30900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52" name="Group 15"/>
              <p:cNvGrpSpPr/>
              <p:nvPr/>
            </p:nvGrpSpPr>
            <p:grpSpPr>
              <a:xfrm>
                <a:off x="1263406" y="1982184"/>
                <a:ext cx="409904" cy="529719"/>
                <a:chOff x="718907" y="2099968"/>
                <a:chExt cx="498191" cy="687374"/>
              </a:xfrm>
            </p:grpSpPr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718907" y="2099968"/>
                  <a:ext cx="498191" cy="321615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873409" y="2260775"/>
                  <a:ext cx="189186" cy="233331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59" name="Flowchart: Delay 58"/>
                <p:cNvSpPr/>
                <p:nvPr/>
              </p:nvSpPr>
              <p:spPr bwMode="auto">
                <a:xfrm rot="16200000">
                  <a:off x="821384" y="2486223"/>
                  <a:ext cx="293237" cy="30900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53" name="Group 80"/>
              <p:cNvGrpSpPr/>
              <p:nvPr/>
            </p:nvGrpSpPr>
            <p:grpSpPr>
              <a:xfrm>
                <a:off x="1749282" y="1982184"/>
                <a:ext cx="409904" cy="529719"/>
                <a:chOff x="718907" y="2099968"/>
                <a:chExt cx="498191" cy="687374"/>
              </a:xfrm>
            </p:grpSpPr>
            <p:sp>
              <p:nvSpPr>
                <p:cNvPr id="54" name="Rounded Rectangle 53"/>
                <p:cNvSpPr/>
                <p:nvPr/>
              </p:nvSpPr>
              <p:spPr bwMode="auto">
                <a:xfrm>
                  <a:off x="718907" y="2099968"/>
                  <a:ext cx="498191" cy="321615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873409" y="2260775"/>
                  <a:ext cx="189186" cy="233331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56" name="Flowchart: Delay 55"/>
                <p:cNvSpPr/>
                <p:nvPr/>
              </p:nvSpPr>
              <p:spPr bwMode="auto">
                <a:xfrm rot="16200000">
                  <a:off x="821384" y="2486223"/>
                  <a:ext cx="293237" cy="309001"/>
                </a:xfrm>
                <a:prstGeom prst="flowChartDelay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</p:grp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E098D2-6020-5B10-EC12-557AB275DE20}"/>
              </a:ext>
            </a:extLst>
          </p:cNvPr>
          <p:cNvSpPr/>
          <p:nvPr/>
        </p:nvSpPr>
        <p:spPr>
          <a:xfrm>
            <a:off x="203199" y="430779"/>
            <a:ext cx="586292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Meaningful</a:t>
            </a: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Blend 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of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In-Class &amp; Out-of-Class</a:t>
            </a:r>
          </a:p>
          <a:p>
            <a:endParaRPr lang="en-US" sz="2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Online &amp; Offline </a:t>
            </a:r>
          </a:p>
          <a:p>
            <a:endParaRPr lang="en-US" sz="2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407976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E098D2-6020-5B10-EC12-557AB275DE20}"/>
              </a:ext>
            </a:extLst>
          </p:cNvPr>
          <p:cNvSpPr/>
          <p:nvPr/>
        </p:nvSpPr>
        <p:spPr>
          <a:xfrm>
            <a:off x="203199" y="430779"/>
            <a:ext cx="700152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Meaningful</a:t>
            </a: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Blend 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of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Pedagogy</a:t>
            </a: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&amp;</a:t>
            </a: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Technology</a:t>
            </a: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			in planning…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052D63-920A-C4A6-4E68-99FBB36E1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8945495"/>
              </p:ext>
            </p:extLst>
          </p:nvPr>
        </p:nvGraphicFramePr>
        <p:xfrm>
          <a:off x="4127387" y="103179"/>
          <a:ext cx="7001522" cy="534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4472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0A0DB54-8A9A-4A25-8272-240729AD2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437736"/>
              </p:ext>
            </p:extLst>
          </p:nvPr>
        </p:nvGraphicFramePr>
        <p:xfrm>
          <a:off x="2524218" y="221673"/>
          <a:ext cx="7001522" cy="534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ubtitle 2">
            <a:extLst>
              <a:ext uri="{FF2B5EF4-FFF2-40B4-BE49-F238E27FC236}">
                <a16:creationId xmlns:a16="http://schemas.microsoft.com/office/drawing/2014/main" id="{12B2A23A-3C42-7DA2-A794-F865BA538E6C}"/>
              </a:ext>
            </a:extLst>
          </p:cNvPr>
          <p:cNvSpPr txBox="1">
            <a:spLocks/>
          </p:cNvSpPr>
          <p:nvPr/>
        </p:nvSpPr>
        <p:spPr>
          <a:xfrm>
            <a:off x="615537" y="142777"/>
            <a:ext cx="10960926" cy="712245"/>
          </a:xfrm>
          <a:prstGeom prst="rect">
            <a:avLst/>
          </a:prstGeom>
        </p:spPr>
        <p:txBody>
          <a:bodyPr lIns="87916" tIns="43958" rIns="87916" bIns="43958">
            <a:noAutofit/>
          </a:bodyPr>
          <a:lstStyle/>
          <a:p>
            <a:pPr marL="329673" indent="-329673" algn="ctr" defTabSz="879126">
              <a:defRPr/>
            </a:pPr>
            <a:r>
              <a:rPr lang="en-US" sz="3800" dirty="0">
                <a:solidFill>
                  <a:srgbClr val="0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Designing Blended Learning Sessions</a:t>
            </a:r>
          </a:p>
        </p:txBody>
      </p:sp>
    </p:spTree>
    <p:extLst>
      <p:ext uri="{BB962C8B-B14F-4D97-AF65-F5344CB8AC3E}">
        <p14:creationId xmlns:p14="http://schemas.microsoft.com/office/powerpoint/2010/main" val="3270610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909" y="130625"/>
            <a:ext cx="11526181" cy="633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69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0A0DB54-8A9A-4A25-8272-240729AD2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978846"/>
              </p:ext>
            </p:extLst>
          </p:nvPr>
        </p:nvGraphicFramePr>
        <p:xfrm>
          <a:off x="-782222" y="1331650"/>
          <a:ext cx="8186199" cy="470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7B0618-2D81-406E-8AC8-ADA72B90F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977115"/>
              </p:ext>
            </p:extLst>
          </p:nvPr>
        </p:nvGraphicFramePr>
        <p:xfrm>
          <a:off x="8846462" y="-372863"/>
          <a:ext cx="3116062" cy="253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262C89A-24BF-790D-86A1-AE18F875F294}"/>
              </a:ext>
            </a:extLst>
          </p:cNvPr>
          <p:cNvSpPr/>
          <p:nvPr/>
        </p:nvSpPr>
        <p:spPr>
          <a:xfrm>
            <a:off x="262577" y="180818"/>
            <a:ext cx="742932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IN" sz="3200" dirty="0">
                <a:ln w="28575">
                  <a:noFill/>
                  <a:prstDash val="solid"/>
                </a:ln>
                <a:solidFill>
                  <a:srgbClr val="00004C"/>
                </a:solidFill>
                <a:latin typeface="+mj-lt"/>
                <a:ea typeface="Verdana" panose="020B0604030504040204" pitchFamily="34" charset="0"/>
              </a:rPr>
              <a:t>Designing BL Sessions… </a:t>
            </a:r>
            <a:endParaRPr lang="en-US" sz="3200" dirty="0">
              <a:ln w="28575">
                <a:noFill/>
                <a:prstDash val="solid"/>
              </a:ln>
              <a:solidFill>
                <a:srgbClr val="00004C"/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48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DA275-C5AA-44C5-A569-347B3B2E8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9" y="1339429"/>
            <a:ext cx="10848218" cy="5005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29975B9-DE88-4AA7-B693-46720E3A2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50688"/>
              </p:ext>
            </p:extLst>
          </p:nvPr>
        </p:nvGraphicFramePr>
        <p:xfrm>
          <a:off x="8846462" y="-372863"/>
          <a:ext cx="3116062" cy="253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4F0F02A-6B43-CD4B-47B3-B38A8C095147}"/>
              </a:ext>
            </a:extLst>
          </p:cNvPr>
          <p:cNvSpPr/>
          <p:nvPr/>
        </p:nvSpPr>
        <p:spPr>
          <a:xfrm>
            <a:off x="262577" y="180818"/>
            <a:ext cx="742932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IN" sz="3200" dirty="0">
                <a:ln w="28575">
                  <a:noFill/>
                  <a:prstDash val="solid"/>
                </a:ln>
                <a:solidFill>
                  <a:srgbClr val="00004C"/>
                </a:solidFill>
                <a:latin typeface="+mj-lt"/>
                <a:ea typeface="Verdana" panose="020B0604030504040204" pitchFamily="34" charset="0"/>
              </a:rPr>
              <a:t>Designing BL Sessions… </a:t>
            </a:r>
            <a:endParaRPr lang="en-US" sz="3200" dirty="0">
              <a:ln w="28575">
                <a:noFill/>
                <a:prstDash val="solid"/>
              </a:ln>
              <a:solidFill>
                <a:srgbClr val="00004C"/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76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8C2A9-47D8-4323-A828-70A4256B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660"/>
            <a:ext cx="10460465" cy="517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29975B9-DE88-4AA7-B693-46720E3A2BEF}"/>
              </a:ext>
            </a:extLst>
          </p:cNvPr>
          <p:cNvGraphicFramePr/>
          <p:nvPr/>
        </p:nvGraphicFramePr>
        <p:xfrm>
          <a:off x="8846462" y="-372863"/>
          <a:ext cx="3116062" cy="253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2ED7CE0-4CBE-0C81-833D-1A4AEBE89434}"/>
              </a:ext>
            </a:extLst>
          </p:cNvPr>
          <p:cNvSpPr/>
          <p:nvPr/>
        </p:nvSpPr>
        <p:spPr>
          <a:xfrm>
            <a:off x="262577" y="180818"/>
            <a:ext cx="742932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IN" sz="3200" dirty="0">
                <a:ln w="28575">
                  <a:noFill/>
                  <a:prstDash val="solid"/>
                </a:ln>
                <a:solidFill>
                  <a:srgbClr val="00004C"/>
                </a:solidFill>
                <a:latin typeface="+mj-lt"/>
                <a:ea typeface="Verdana" panose="020B0604030504040204" pitchFamily="34" charset="0"/>
              </a:rPr>
              <a:t>Designing BL Sessions… </a:t>
            </a:r>
            <a:endParaRPr lang="en-US" sz="3200" dirty="0">
              <a:ln w="28575">
                <a:noFill/>
                <a:prstDash val="solid"/>
              </a:ln>
              <a:solidFill>
                <a:srgbClr val="00004C"/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4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A JS Workshops\2021\2021 07 13 Patiala\colour-1885352_640 Image by Chris Martin from Pixab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5832" y="-152800"/>
            <a:ext cx="9539050" cy="673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029090" y="5921168"/>
            <a:ext cx="40613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by Chris Martin from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Pixabay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9FEEAE-9837-7A14-4D0A-731FE284B426}"/>
              </a:ext>
            </a:extLst>
          </p:cNvPr>
          <p:cNvSpPr/>
          <p:nvPr/>
        </p:nvSpPr>
        <p:spPr>
          <a:xfrm>
            <a:off x="203200" y="430779"/>
            <a:ext cx="35079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Georgia" pitchFamily="18" charset="0"/>
                <a:ea typeface="Verdana" panose="020B0604030504040204" pitchFamily="34" charset="0"/>
              </a:rPr>
              <a:t>Blend </a:t>
            </a:r>
          </a:p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Georgia" pitchFamily="18" charset="0"/>
                <a:ea typeface="Verdana" panose="020B0604030504040204" pitchFamily="34" charset="0"/>
              </a:rPr>
              <a:t>is </a:t>
            </a:r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Georgia" pitchFamily="18" charset="0"/>
                <a:ea typeface="Verdana" panose="020B0604030504040204" pitchFamily="34" charset="0"/>
              </a:rPr>
              <a:t>Beautiful!</a:t>
            </a:r>
            <a:endParaRPr lang="en-US" sz="4000" i="1" cap="none" spc="0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B62F57-1B9C-BD29-1346-2C0FED0D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B24E82-1CC7-AB01-3257-ED33F459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5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29975B9-DE88-4AA7-B693-46720E3A2BEF}"/>
              </a:ext>
            </a:extLst>
          </p:cNvPr>
          <p:cNvGraphicFramePr/>
          <p:nvPr/>
        </p:nvGraphicFramePr>
        <p:xfrm>
          <a:off x="8846462" y="-372863"/>
          <a:ext cx="3116062" cy="253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1EA4FD-2861-4079-BD0E-4CC867ADF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318" y="896644"/>
            <a:ext cx="6658530" cy="552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928BE2-5EA9-FD2C-F000-F8C98E3E2C85}"/>
              </a:ext>
            </a:extLst>
          </p:cNvPr>
          <p:cNvSpPr/>
          <p:nvPr/>
        </p:nvSpPr>
        <p:spPr>
          <a:xfrm>
            <a:off x="262577" y="180818"/>
            <a:ext cx="742932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IN" sz="3200" dirty="0">
                <a:ln w="28575">
                  <a:noFill/>
                  <a:prstDash val="solid"/>
                </a:ln>
                <a:solidFill>
                  <a:srgbClr val="00004C"/>
                </a:solidFill>
                <a:latin typeface="+mj-lt"/>
                <a:ea typeface="Verdana" panose="020B0604030504040204" pitchFamily="34" charset="0"/>
              </a:rPr>
              <a:t>Designing BL Sessions… </a:t>
            </a:r>
            <a:endParaRPr lang="en-US" sz="3200" dirty="0">
              <a:ln w="28575">
                <a:noFill/>
                <a:prstDash val="solid"/>
              </a:ln>
              <a:solidFill>
                <a:srgbClr val="00004C"/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48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91698B-B188-4114-9DCB-DA2ACE80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79" y="1579419"/>
            <a:ext cx="11878641" cy="479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29975B9-DE88-4AA7-B693-46720E3A2BEF}"/>
              </a:ext>
            </a:extLst>
          </p:cNvPr>
          <p:cNvGraphicFramePr/>
          <p:nvPr/>
        </p:nvGraphicFramePr>
        <p:xfrm>
          <a:off x="8846462" y="-372863"/>
          <a:ext cx="3116062" cy="253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B962731-97D1-BFFC-7129-211949D70100}"/>
              </a:ext>
            </a:extLst>
          </p:cNvPr>
          <p:cNvSpPr/>
          <p:nvPr/>
        </p:nvSpPr>
        <p:spPr>
          <a:xfrm>
            <a:off x="262577" y="180818"/>
            <a:ext cx="742932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IN" sz="3200" dirty="0">
                <a:ln w="28575">
                  <a:noFill/>
                  <a:prstDash val="solid"/>
                </a:ln>
                <a:solidFill>
                  <a:srgbClr val="00004C"/>
                </a:solidFill>
                <a:latin typeface="+mj-lt"/>
                <a:ea typeface="Verdana" panose="020B0604030504040204" pitchFamily="34" charset="0"/>
              </a:rPr>
              <a:t>Designing BL Sessions… </a:t>
            </a:r>
            <a:endParaRPr lang="en-US" sz="3200" dirty="0">
              <a:ln w="28575">
                <a:noFill/>
                <a:prstDash val="solid"/>
              </a:ln>
              <a:solidFill>
                <a:srgbClr val="00004C"/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63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2477F1C-EC3D-41B7-A3BC-F97311306FE5}"/>
              </a:ext>
            </a:extLst>
          </p:cNvPr>
          <p:cNvSpPr txBox="1"/>
          <p:nvPr/>
        </p:nvSpPr>
        <p:spPr>
          <a:xfrm>
            <a:off x="565267" y="1078170"/>
            <a:ext cx="63509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rgbClr val="002060"/>
                </a:solidFill>
                <a:effectLst/>
                <a:latin typeface="Google Sans"/>
              </a:rPr>
              <a:t>Online Training on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Google Sans"/>
              </a:rPr>
              <a:t>Blended Learning</a:t>
            </a:r>
          </a:p>
          <a:p>
            <a:pPr algn="ctr"/>
            <a:endParaRPr lang="en-US" sz="1400" dirty="0">
              <a:solidFill>
                <a:srgbClr val="002060"/>
              </a:solidFill>
              <a:latin typeface="Google Sans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Google Sans"/>
              </a:rPr>
              <a:t>Organized by </a:t>
            </a:r>
            <a:r>
              <a:rPr lang="en-US" sz="1400" dirty="0" err="1">
                <a:solidFill>
                  <a:srgbClr val="002060"/>
                </a:solidFill>
                <a:latin typeface="Google Sans"/>
              </a:rPr>
              <a:t>Cetral</a:t>
            </a:r>
            <a:r>
              <a:rPr lang="en-US" sz="1400" dirty="0">
                <a:solidFill>
                  <a:srgbClr val="002060"/>
                </a:solidFill>
                <a:latin typeface="Google Sans"/>
              </a:rPr>
              <a:t> Institute of Educational Technology, NCERT, New Delhi</a:t>
            </a:r>
            <a:endParaRPr lang="en-IN" sz="1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1C084-FA4D-78A4-2B39-A83B581CF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1"/>
          <a:stretch/>
        </p:blipFill>
        <p:spPr>
          <a:xfrm>
            <a:off x="224446" y="213497"/>
            <a:ext cx="7106193" cy="536257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65267" y="2417729"/>
            <a:ext cx="10960926" cy="954108"/>
          </a:xfrm>
          <a:prstGeom prst="rect">
            <a:avLst/>
          </a:prstGeom>
        </p:spPr>
        <p:txBody>
          <a:bodyPr lIns="87916" tIns="43958" rIns="87916" bIns="43958">
            <a:noAutofit/>
          </a:bodyPr>
          <a:lstStyle/>
          <a:p>
            <a:pPr marL="329673" indent="-329673" algn="ctr" defTabSz="879126">
              <a:lnSpc>
                <a:spcPct val="150000"/>
              </a:lnSpc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Designing Blended </a:t>
            </a:r>
            <a:r>
              <a:rPr lang="en-US" sz="4000" b="1" i="1" dirty="0">
                <a:solidFill>
                  <a:srgbClr val="000032"/>
                </a:solidFill>
                <a:latin typeface="Georgia" pitchFamily="18" charset="0"/>
              </a:rPr>
              <a:t>Learning</a:t>
            </a:r>
          </a:p>
          <a:p>
            <a:pPr marL="329673" indent="-329673" algn="ctr" defTabSz="879126">
              <a:lnSpc>
                <a:spcPct val="150000"/>
              </a:lnSpc>
              <a:defRPr/>
            </a:pPr>
            <a:r>
              <a:rPr lang="en-US" sz="4000" b="1" i="1" dirty="0">
                <a:solidFill>
                  <a:schemeClr val="bg1"/>
                </a:solidFill>
                <a:latin typeface="Georgia" pitchFamily="18" charset="0"/>
              </a:rPr>
              <a:t>           </a:t>
            </a:r>
            <a:r>
              <a:rPr lang="en-US" sz="4000" i="1" dirty="0">
                <a:solidFill>
                  <a:schemeClr val="bg1"/>
                </a:solidFill>
                <a:latin typeface="Georgia" pitchFamily="18" charset="0"/>
              </a:rPr>
              <a:t>Queries  </a:t>
            </a:r>
            <a:r>
              <a:rPr lang="en-US" sz="4000" i="1" dirty="0">
                <a:solidFill>
                  <a:srgbClr val="000032"/>
                </a:solidFill>
                <a:latin typeface="Georgia" pitchFamily="18" charset="0"/>
              </a:rPr>
              <a:t>???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26126582-6507-40F3-986F-5A5D4B158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274" y="4942226"/>
            <a:ext cx="6157155" cy="167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226" tIns="58613" rIns="117226" bIns="58613">
            <a:spAutoFit/>
          </a:bodyPr>
          <a:lstStyle/>
          <a:p>
            <a:pPr marL="1025525" algn="r">
              <a:lnSpc>
                <a:spcPct val="120000"/>
              </a:lnSpc>
            </a:pPr>
            <a:r>
              <a:rPr lang="en-US" sz="2000" b="1" dirty="0">
                <a:solidFill>
                  <a:srgbClr val="1414AA"/>
                </a:solidFill>
              </a:rPr>
              <a:t>Prof. </a:t>
            </a:r>
            <a:r>
              <a:rPr lang="en-US" sz="2000" b="1" dirty="0" err="1">
                <a:solidFill>
                  <a:srgbClr val="1414AA"/>
                </a:solidFill>
              </a:rPr>
              <a:t>Jayashree</a:t>
            </a:r>
            <a:r>
              <a:rPr lang="en-US" sz="2000" b="1" dirty="0">
                <a:solidFill>
                  <a:srgbClr val="1414AA"/>
                </a:solidFill>
              </a:rPr>
              <a:t> </a:t>
            </a:r>
            <a:r>
              <a:rPr lang="en-US" sz="2000" b="1" dirty="0" err="1">
                <a:solidFill>
                  <a:srgbClr val="1414AA"/>
                </a:solidFill>
              </a:rPr>
              <a:t>Shinde</a:t>
            </a:r>
            <a:endParaRPr lang="en-US" sz="2000" b="1" dirty="0">
              <a:solidFill>
                <a:srgbClr val="1414AA"/>
              </a:solidFill>
            </a:endParaRPr>
          </a:p>
          <a:p>
            <a:pPr marL="1025525" algn="r">
              <a:lnSpc>
                <a:spcPct val="120000"/>
              </a:lnSpc>
            </a:pPr>
            <a:r>
              <a:rPr lang="en-US" b="1" dirty="0">
                <a:solidFill>
                  <a:srgbClr val="1414AA"/>
                </a:solidFill>
              </a:rPr>
              <a:t>Head, </a:t>
            </a:r>
          </a:p>
          <a:p>
            <a:pPr marL="1025525" algn="r">
              <a:lnSpc>
                <a:spcPct val="120000"/>
              </a:lnSpc>
            </a:pPr>
            <a:r>
              <a:rPr lang="en-US" sz="1600" b="1" dirty="0">
                <a:solidFill>
                  <a:srgbClr val="1414AA"/>
                </a:solidFill>
              </a:rPr>
              <a:t>Department of Educational Technology, </a:t>
            </a:r>
          </a:p>
          <a:p>
            <a:pPr marL="1025525" algn="r">
              <a:lnSpc>
                <a:spcPct val="120000"/>
              </a:lnSpc>
            </a:pPr>
            <a:r>
              <a:rPr lang="en-US" sz="1600" b="1" dirty="0">
                <a:solidFill>
                  <a:srgbClr val="1414AA"/>
                </a:solidFill>
              </a:rPr>
              <a:t>SNDT Women’s University, Mumbai</a:t>
            </a:r>
          </a:p>
          <a:p>
            <a:pPr marL="1025525" algn="r">
              <a:lnSpc>
                <a:spcPct val="120000"/>
              </a:lnSpc>
            </a:pPr>
            <a:r>
              <a:rPr lang="en-US" sz="1600" dirty="0">
                <a:solidFill>
                  <a:srgbClr val="1414AA"/>
                </a:solidFill>
              </a:rPr>
              <a:t>jshinde@det.sndt.ac.in</a:t>
            </a:r>
          </a:p>
        </p:txBody>
      </p:sp>
    </p:spTree>
    <p:extLst>
      <p:ext uri="{BB962C8B-B14F-4D97-AF65-F5344CB8AC3E}">
        <p14:creationId xmlns:p14="http://schemas.microsoft.com/office/powerpoint/2010/main" val="191164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FEEAE-9837-7A14-4D0A-731FE284B426}"/>
              </a:ext>
            </a:extLst>
          </p:cNvPr>
          <p:cNvSpPr/>
          <p:nvPr/>
        </p:nvSpPr>
        <p:spPr>
          <a:xfrm>
            <a:off x="203200" y="430779"/>
            <a:ext cx="350797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Georgia" pitchFamily="18" charset="0"/>
                <a:ea typeface="Verdana" panose="020B0604030504040204" pitchFamily="34" charset="0"/>
              </a:rPr>
              <a:t>Meaningful</a:t>
            </a:r>
          </a:p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Georgia" pitchFamily="18" charset="0"/>
                <a:ea typeface="Verdana" panose="020B0604030504040204" pitchFamily="34" charset="0"/>
              </a:rPr>
              <a:t>Blend </a:t>
            </a:r>
          </a:p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Georgia" pitchFamily="18" charset="0"/>
                <a:ea typeface="Verdana" panose="020B0604030504040204" pitchFamily="34" charset="0"/>
              </a:rPr>
              <a:t>is </a:t>
            </a:r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Georgia" pitchFamily="18" charset="0"/>
                <a:ea typeface="Verdana" panose="020B0604030504040204" pitchFamily="34" charset="0"/>
              </a:rPr>
              <a:t>More</a:t>
            </a:r>
          </a:p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latin typeface="Georgia" pitchFamily="18" charset="0"/>
                <a:ea typeface="Verdana" panose="020B0604030504040204" pitchFamily="34" charset="0"/>
              </a:rPr>
              <a:t>Beautiful!</a:t>
            </a:r>
            <a:endParaRPr lang="en-US" sz="4000" i="1" cap="none" spc="0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B62F57-1B9C-BD29-1346-2C0FED0D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B24E82-1CC7-AB01-3257-ED33F459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3" descr="E:\A JS Workshops\2021\2021 07 13 Patiala\abstract-2789690_640 Image by Gordon Johnson from Pixabay.png">
            <a:extLst>
              <a:ext uri="{FF2B5EF4-FFF2-40B4-BE49-F238E27FC236}">
                <a16:creationId xmlns:a16="http://schemas.microsoft.com/office/drawing/2014/main" id="{0F221C6E-2DC0-B23A-6D95-4DF93397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0976" y="265856"/>
            <a:ext cx="6683316" cy="581657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1B1B5C-677C-4854-5F81-56F0B8E5439F}"/>
              </a:ext>
            </a:extLst>
          </p:cNvPr>
          <p:cNvSpPr/>
          <p:nvPr/>
        </p:nvSpPr>
        <p:spPr>
          <a:xfrm>
            <a:off x="8188698" y="6082429"/>
            <a:ext cx="3805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by Gordon Johnson from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Pixabay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1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FEEAE-9837-7A14-4D0A-731FE284B426}"/>
              </a:ext>
            </a:extLst>
          </p:cNvPr>
          <p:cNvSpPr/>
          <p:nvPr/>
        </p:nvSpPr>
        <p:spPr>
          <a:xfrm>
            <a:off x="203200" y="430779"/>
            <a:ext cx="510777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Meaningful</a:t>
            </a: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Blend 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of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Teaching-Learning Experiences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B62F57-1B9C-BD29-1346-2C0FED0D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B24E82-1CC7-AB01-3257-ED33F459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3" descr="E:\A JS Workshops\2021\2021 07 13 Patiala\abstract-2789690_640 Image by Gordon Johnson from Pixabay.png">
            <a:extLst>
              <a:ext uri="{FF2B5EF4-FFF2-40B4-BE49-F238E27FC236}">
                <a16:creationId xmlns:a16="http://schemas.microsoft.com/office/drawing/2014/main" id="{0F221C6E-2DC0-B23A-6D95-4DF93397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5310976" y="265856"/>
            <a:ext cx="6683316" cy="5816573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9F6DDC-7218-DD58-C220-B46147D1A7D1}"/>
              </a:ext>
            </a:extLst>
          </p:cNvPr>
          <p:cNvGrpSpPr/>
          <p:nvPr/>
        </p:nvGrpSpPr>
        <p:grpSpPr>
          <a:xfrm>
            <a:off x="3524865" y="263236"/>
            <a:ext cx="9110482" cy="5975332"/>
            <a:chOff x="3524865" y="263236"/>
            <a:chExt cx="9110482" cy="5975332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A1D8CAA0-E2D2-EE87-8041-FAF058B25ED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3274801"/>
                </p:ext>
              </p:extLst>
            </p:nvPr>
          </p:nvGraphicFramePr>
          <p:xfrm>
            <a:off x="3524865" y="263236"/>
            <a:ext cx="9110482" cy="5975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6AB2CA0-7AAB-7A30-0D21-781A74C4F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333034" y="3389671"/>
              <a:ext cx="2715966" cy="18435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BF481689-21B8-515D-3B66-5FE19B342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40038" y="3119954"/>
              <a:ext cx="3294143" cy="23829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694EE659-56E8-D781-C15D-5000168A4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35034" y="486043"/>
              <a:ext cx="3328462" cy="24984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82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FEEAE-9837-7A14-4D0A-731FE284B426}"/>
              </a:ext>
            </a:extLst>
          </p:cNvPr>
          <p:cNvSpPr/>
          <p:nvPr/>
        </p:nvSpPr>
        <p:spPr>
          <a:xfrm>
            <a:off x="203199" y="430779"/>
            <a:ext cx="658948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Meaningful </a:t>
            </a: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Blend 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needs..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Thoughtful Design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B62F57-1B9C-BD29-1346-2C0FED0D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B24E82-1CC7-AB01-3257-ED33F459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3" descr="E:\A JS Workshops\2021\2021 07 13 Patiala\abstract-2789690_640 Image by Gordon Johnson from Pixabay.png">
            <a:extLst>
              <a:ext uri="{FF2B5EF4-FFF2-40B4-BE49-F238E27FC236}">
                <a16:creationId xmlns:a16="http://schemas.microsoft.com/office/drawing/2014/main" id="{0F221C6E-2DC0-B23A-6D95-4DF93397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976" y="265856"/>
            <a:ext cx="6683316" cy="5816573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1B1B5C-677C-4854-5F81-56F0B8E5439F}"/>
              </a:ext>
            </a:extLst>
          </p:cNvPr>
          <p:cNvSpPr/>
          <p:nvPr/>
        </p:nvSpPr>
        <p:spPr>
          <a:xfrm>
            <a:off x="8188698" y="6082429"/>
            <a:ext cx="3805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by Gordon Johnson from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Pixabay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2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FEEAE-9837-7A14-4D0A-731FE284B426}"/>
              </a:ext>
            </a:extLst>
          </p:cNvPr>
          <p:cNvSpPr/>
          <p:nvPr/>
        </p:nvSpPr>
        <p:spPr>
          <a:xfrm>
            <a:off x="203199" y="252654"/>
            <a:ext cx="11887201" cy="33855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Blended </a:t>
            </a:r>
            <a:r>
              <a:rPr lang="en-US" sz="54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  <a:ea typeface="Verdana" panose="020B0604030504040204" pitchFamily="34" charset="0"/>
              </a:rPr>
              <a:t>Learning </a:t>
            </a:r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endParaRPr lang="en-US" sz="4000" i="1" cap="none" spc="0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needs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Planned designs…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B62F57-1B9C-BD29-1346-2C0FED0D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B24E82-1CC7-AB01-3257-ED33F459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FEEAE-9837-7A14-4D0A-731FE284B426}"/>
              </a:ext>
            </a:extLst>
          </p:cNvPr>
          <p:cNvSpPr/>
          <p:nvPr/>
        </p:nvSpPr>
        <p:spPr>
          <a:xfrm>
            <a:off x="203199" y="252654"/>
            <a:ext cx="11887201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Blended </a:t>
            </a:r>
            <a:r>
              <a:rPr lang="en-US" sz="54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  <a:ea typeface="Verdana" panose="020B0604030504040204" pitchFamily="34" charset="0"/>
              </a:rPr>
              <a:t>Learning </a:t>
            </a:r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endParaRPr lang="en-US" sz="4000" i="1" cap="none" spc="0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needs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Planned designs…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B62F57-1B9C-BD29-1346-2C0FED0D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B24E82-1CC7-AB01-3257-ED33F459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17" descr="addie_mod">
            <a:extLst>
              <a:ext uri="{FF2B5EF4-FFF2-40B4-BE49-F238E27FC236}">
                <a16:creationId xmlns:a16="http://schemas.microsoft.com/office/drawing/2014/main" id="{ED0FE61D-3FE9-1C69-DFB6-5552CEAD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6667" t="9723" r="18750"/>
          <a:stretch>
            <a:fillRect/>
          </a:stretch>
        </p:blipFill>
        <p:spPr bwMode="auto">
          <a:xfrm>
            <a:off x="10324148" y="409720"/>
            <a:ext cx="1363546" cy="60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05C4A-18ED-381E-FBD5-F164C2E15D16}"/>
              </a:ext>
            </a:extLst>
          </p:cNvPr>
          <p:cNvSpPr txBox="1"/>
          <p:nvPr/>
        </p:nvSpPr>
        <p:spPr>
          <a:xfrm>
            <a:off x="5008033" y="3641094"/>
            <a:ext cx="4965469" cy="147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4C"/>
                </a:solidFill>
              </a:rPr>
              <a:t>Learning Design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4C"/>
                </a:solidFill>
              </a:rPr>
              <a:t>Instructional Design</a:t>
            </a:r>
          </a:p>
        </p:txBody>
      </p:sp>
    </p:spTree>
    <p:extLst>
      <p:ext uri="{BB962C8B-B14F-4D97-AF65-F5344CB8AC3E}">
        <p14:creationId xmlns:p14="http://schemas.microsoft.com/office/powerpoint/2010/main" val="288606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FEEAE-9837-7A14-4D0A-731FE284B426}"/>
              </a:ext>
            </a:extLst>
          </p:cNvPr>
          <p:cNvSpPr/>
          <p:nvPr/>
        </p:nvSpPr>
        <p:spPr>
          <a:xfrm>
            <a:off x="203199" y="430779"/>
            <a:ext cx="11887201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Blended Learning </a:t>
            </a:r>
          </a:p>
          <a:p>
            <a:endParaRPr lang="en-US" sz="42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cap="none" spc="0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needs</a:t>
            </a:r>
          </a:p>
          <a:p>
            <a:endParaRPr lang="en-US" sz="4000" i="1" dirty="0">
              <a:ln w="285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0032"/>
              </a:solidFill>
              <a:latin typeface="Georgia" pitchFamily="18" charset="0"/>
              <a:ea typeface="Verdana" panose="020B0604030504040204" pitchFamily="34" charset="0"/>
            </a:endParaRPr>
          </a:p>
          <a:p>
            <a:r>
              <a:rPr lang="en-US" sz="4000" i="1" dirty="0">
                <a:ln w="285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32"/>
                </a:solidFill>
                <a:latin typeface="Georgia" pitchFamily="18" charset="0"/>
                <a:ea typeface="Verdana" panose="020B0604030504040204" pitchFamily="34" charset="0"/>
              </a:rPr>
              <a:t>Planned designs…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9B62F57-1B9C-BD29-1346-2C0FED0D2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Jayashree Shinde, Head, DET-SNDTWU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B24E82-1CC7-AB01-3257-ED33F459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F2ED-9B74-4006-8DD9-8699CDA614E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AE4145-0A7E-D66D-9DD8-6C9702FF0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898560"/>
              </p:ext>
            </p:extLst>
          </p:nvPr>
        </p:nvGraphicFramePr>
        <p:xfrm>
          <a:off x="4740564" y="-889852"/>
          <a:ext cx="6816436" cy="359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0376250"/>
      </p:ext>
    </p:extLst>
  </p:cSld>
  <p:clrMapOvr>
    <a:masterClrMapping/>
  </p:clrMapOvr>
</p:sld>
</file>

<file path=ppt/theme/theme1.xml><?xml version="1.0" encoding="utf-8"?>
<a:theme xmlns:a="http://schemas.openxmlformats.org/drawingml/2006/main" name="1_Profi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9921</TotalTime>
  <Words>951</Words>
  <Application>Microsoft Office PowerPoint</Application>
  <PresentationFormat>Widescreen</PresentationFormat>
  <Paragraphs>401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Google Sans</vt:lpstr>
      <vt:lpstr>Verdana</vt:lpstr>
      <vt:lpstr>Wingdings</vt:lpstr>
      <vt:lpstr>1_Profile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Sndt 1</dc:creator>
  <cp:lastModifiedBy>Admin HP</cp:lastModifiedBy>
  <cp:revision>1796</cp:revision>
  <dcterms:created xsi:type="dcterms:W3CDTF">2014-10-28T11:52:29Z</dcterms:created>
  <dcterms:modified xsi:type="dcterms:W3CDTF">2023-09-12T20:57:17Z</dcterms:modified>
</cp:coreProperties>
</file>