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5" r:id="rId8"/>
    <p:sldId id="264" r:id="rId9"/>
    <p:sldId id="266" r:id="rId10"/>
    <p:sldId id="267" r:id="rId11"/>
    <p:sldId id="268" r:id="rId12"/>
    <p:sldId id="271" r:id="rId13"/>
    <p:sldId id="269" r:id="rId14"/>
    <p:sldId id="270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00000"/>
    <a:srgbClr val="5B9BD5"/>
    <a:srgbClr val="00B050"/>
    <a:srgbClr val="FFC000"/>
    <a:srgbClr val="002060"/>
    <a:srgbClr val="FF3399"/>
    <a:srgbClr val="9DC3E6"/>
    <a:srgbClr val="92D050"/>
    <a:srgbClr val="F8CBAD"/>
    <a:srgbClr val="BAB6B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0" d="100"/>
          <a:sy n="70" d="100"/>
        </p:scale>
        <p:origin x="66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54798-DADC-476D-B35A-0F4D05A899FC}" type="datetimeFigureOut">
              <a:rPr lang="en-US" smtClean="0"/>
              <a:t>01/05/2025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D0359-A6FF-42CE-B943-4E2BE65990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82844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54798-DADC-476D-B35A-0F4D05A899FC}" type="datetimeFigureOut">
              <a:rPr lang="en-US" smtClean="0"/>
              <a:t>01/05/2025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D0359-A6FF-42CE-B943-4E2BE65990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3319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54798-DADC-476D-B35A-0F4D05A899FC}" type="datetimeFigureOut">
              <a:rPr lang="en-US" smtClean="0"/>
              <a:t>01/05/2025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D0359-A6FF-42CE-B943-4E2BE65990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44929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54798-DADC-476D-B35A-0F4D05A899FC}" type="datetimeFigureOut">
              <a:rPr lang="en-US" smtClean="0"/>
              <a:t>01/05/2025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D0359-A6FF-42CE-B943-4E2BE65990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25799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54798-DADC-476D-B35A-0F4D05A899FC}" type="datetimeFigureOut">
              <a:rPr lang="en-US" smtClean="0"/>
              <a:t>01/05/2025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D0359-A6FF-42CE-B943-4E2BE65990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20604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54798-DADC-476D-B35A-0F4D05A899FC}" type="datetimeFigureOut">
              <a:rPr lang="en-US" smtClean="0"/>
              <a:t>01/05/2025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D0359-A6FF-42CE-B943-4E2BE65990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83886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54798-DADC-476D-B35A-0F4D05A899FC}" type="datetimeFigureOut">
              <a:rPr lang="en-US" smtClean="0"/>
              <a:t>01/05/2025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D0359-A6FF-42CE-B943-4E2BE65990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76848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54798-DADC-476D-B35A-0F4D05A899FC}" type="datetimeFigureOut">
              <a:rPr lang="en-US" smtClean="0"/>
              <a:t>01/05/2025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D0359-A6FF-42CE-B943-4E2BE65990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05086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54798-DADC-476D-B35A-0F4D05A899FC}" type="datetimeFigureOut">
              <a:rPr lang="en-US" smtClean="0"/>
              <a:t>01/05/2025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D0359-A6FF-42CE-B943-4E2BE65990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74361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54798-DADC-476D-B35A-0F4D05A899FC}" type="datetimeFigureOut">
              <a:rPr lang="en-US" smtClean="0"/>
              <a:t>01/05/2025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D0359-A6FF-42CE-B943-4E2BE65990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13043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54798-DADC-476D-B35A-0F4D05A899FC}" type="datetimeFigureOut">
              <a:rPr lang="en-US" smtClean="0"/>
              <a:t>01/05/2025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D0359-A6FF-42CE-B943-4E2BE65990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9461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B54798-DADC-476D-B35A-0F4D05A899FC}" type="datetimeFigureOut">
              <a:rPr lang="en-US" smtClean="0"/>
              <a:t>01/05/2025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4D0359-A6FF-42CE-B943-4E2BE65990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14211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smConfetti">
          <a:fgClr>
            <a:schemeClr val="tx1"/>
          </a:fgClr>
          <a:bgClr>
            <a:schemeClr val="bg1">
              <a:lumMod val="85000"/>
            </a:schemeClr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51543" y="1122363"/>
            <a:ext cx="11059885" cy="2387600"/>
          </a:xfrm>
        </p:spPr>
        <p:txBody>
          <a:bodyPr>
            <a:noAutofit/>
          </a:bodyPr>
          <a:lstStyle/>
          <a:p>
            <a:r>
              <a:rPr lang="en-US" sz="8800" b="1" dirty="0" smtClean="0">
                <a:latin typeface="Verdana" panose="020B0604030504040204" pitchFamily="34" charset="0"/>
                <a:ea typeface="Verdana" panose="020B0604030504040204" pitchFamily="34" charset="0"/>
              </a:rPr>
              <a:t>AI in Education</a:t>
            </a:r>
            <a:endParaRPr lang="en-US" sz="8800" b="1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9485" y="3950381"/>
            <a:ext cx="9144000" cy="1655762"/>
          </a:xfrm>
        </p:spPr>
        <p:txBody>
          <a:bodyPr>
            <a:noAutofit/>
          </a:bodyPr>
          <a:lstStyle/>
          <a:p>
            <a:r>
              <a:rPr lang="en-US" sz="3200" b="1" dirty="0" err="1" smtClean="0"/>
              <a:t>Adal</a:t>
            </a:r>
            <a:r>
              <a:rPr lang="en-US" sz="3200" b="1" dirty="0" smtClean="0"/>
              <a:t> Arasan, PGT </a:t>
            </a:r>
          </a:p>
          <a:p>
            <a:r>
              <a:rPr lang="en-US" sz="3200" dirty="0" smtClean="0"/>
              <a:t>National ICT Awardee Teacher (2019)</a:t>
            </a:r>
          </a:p>
          <a:p>
            <a:r>
              <a:rPr lang="en-US" sz="3200" dirty="0" smtClean="0"/>
              <a:t>PM Shri Govt. Sr. Sec. School, </a:t>
            </a:r>
            <a:r>
              <a:rPr lang="en-US" sz="3200" dirty="0" smtClean="0"/>
              <a:t>Swadesh Nagar</a:t>
            </a:r>
            <a:endParaRPr lang="en-US" sz="3200" dirty="0" smtClean="0"/>
          </a:p>
          <a:p>
            <a:r>
              <a:rPr lang="en-US" sz="3200" dirty="0" smtClean="0"/>
              <a:t>Andaman &amp; Nicobar Islands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889410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smConfetti">
          <a:fgClr>
            <a:schemeClr val="tx1"/>
          </a:fgClr>
          <a:bgClr>
            <a:schemeClr val="bg1">
              <a:lumMod val="85000"/>
            </a:schemeClr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498694" y="1714562"/>
            <a:ext cx="7242402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85800" indent="-6858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3200" dirty="0" smtClean="0">
                <a:solidFill>
                  <a:srgbClr val="2F5597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Essay writer</a:t>
            </a:r>
          </a:p>
          <a:p>
            <a:pPr marL="685800" indent="-6858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3200" dirty="0" smtClean="0">
                <a:solidFill>
                  <a:srgbClr val="2F5597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Content improver</a:t>
            </a:r>
          </a:p>
          <a:p>
            <a:pPr marL="685800" indent="-6858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3200" dirty="0" smtClean="0">
                <a:solidFill>
                  <a:srgbClr val="2F5597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Paragraph writer</a:t>
            </a:r>
          </a:p>
          <a:p>
            <a:pPr marL="685800" indent="-6858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3200" dirty="0" smtClean="0">
                <a:solidFill>
                  <a:srgbClr val="2F5597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Story generator</a:t>
            </a:r>
          </a:p>
          <a:p>
            <a:pPr marL="685800" indent="-6858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3200" dirty="0" smtClean="0">
                <a:solidFill>
                  <a:srgbClr val="2F5597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Content paraphraser</a:t>
            </a:r>
          </a:p>
          <a:p>
            <a:pPr marL="685800" indent="-6858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3200" dirty="0" smtClean="0">
                <a:solidFill>
                  <a:srgbClr val="2F5597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Content summarizer</a:t>
            </a:r>
            <a:endParaRPr lang="en-US" sz="3200" dirty="0">
              <a:solidFill>
                <a:srgbClr val="2F5597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-368489" y="606567"/>
            <a:ext cx="1219199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 smtClean="0">
                <a:solidFill>
                  <a:srgbClr val="C55A1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AI Write Tools</a:t>
            </a:r>
            <a:endParaRPr lang="en-US" sz="5400" b="1" dirty="0">
              <a:solidFill>
                <a:srgbClr val="C55A1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838133" y="2083893"/>
            <a:ext cx="5881688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85800" indent="-6858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3200" dirty="0" smtClean="0">
                <a:solidFill>
                  <a:schemeClr val="accent4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Grammar fixer</a:t>
            </a:r>
          </a:p>
          <a:p>
            <a:pPr marL="685800" indent="-6858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3200" dirty="0" smtClean="0">
                <a:solidFill>
                  <a:schemeClr val="accent4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Sentence re-writer</a:t>
            </a:r>
          </a:p>
          <a:p>
            <a:pPr marL="685800" indent="-6858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3200" dirty="0" smtClean="0">
                <a:solidFill>
                  <a:schemeClr val="accent4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Explain it</a:t>
            </a:r>
          </a:p>
          <a:p>
            <a:pPr marL="685800" indent="-6858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3200" dirty="0" smtClean="0">
                <a:solidFill>
                  <a:schemeClr val="accent4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Tone of voice</a:t>
            </a:r>
          </a:p>
          <a:p>
            <a:pPr marL="685800" indent="-6858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3200" dirty="0" smtClean="0">
                <a:solidFill>
                  <a:schemeClr val="accent4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Translate</a:t>
            </a:r>
            <a:endParaRPr lang="en-US" sz="3200" dirty="0">
              <a:solidFill>
                <a:schemeClr val="accent4">
                  <a:lumMod val="50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4379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smConfetti">
          <a:fgClr>
            <a:schemeClr val="tx1"/>
          </a:fgClr>
          <a:bgClr>
            <a:schemeClr val="bg1">
              <a:lumMod val="85000"/>
            </a:schemeClr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498694" y="1714562"/>
            <a:ext cx="7242402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85800" indent="-6858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3200" dirty="0" smtClean="0">
                <a:solidFill>
                  <a:srgbClr val="2F5597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AI </a:t>
            </a:r>
            <a:r>
              <a:rPr lang="en-US" sz="3200" dirty="0" err="1" smtClean="0">
                <a:solidFill>
                  <a:srgbClr val="2F5597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rephraser</a:t>
            </a:r>
            <a:endParaRPr lang="en-US" sz="3200" dirty="0" smtClean="0">
              <a:solidFill>
                <a:srgbClr val="2F5597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685800" indent="-6858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3200" dirty="0" smtClean="0">
                <a:solidFill>
                  <a:srgbClr val="2F5597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AI detector</a:t>
            </a:r>
          </a:p>
          <a:p>
            <a:pPr marL="685800" indent="-6858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3200" dirty="0" smtClean="0">
                <a:solidFill>
                  <a:srgbClr val="2F5597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Trivia generator</a:t>
            </a:r>
          </a:p>
          <a:p>
            <a:pPr marL="685800" indent="-6858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3200" dirty="0" smtClean="0">
                <a:solidFill>
                  <a:srgbClr val="2F5597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Word counter</a:t>
            </a:r>
          </a:p>
          <a:p>
            <a:pPr marL="685800" indent="-6858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3200" dirty="0" smtClean="0">
                <a:solidFill>
                  <a:srgbClr val="2F5597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QR code generator</a:t>
            </a:r>
          </a:p>
          <a:p>
            <a:pPr marL="685800" indent="-6858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3200" dirty="0" smtClean="0">
                <a:solidFill>
                  <a:srgbClr val="2F5597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Font awesome to </a:t>
            </a:r>
            <a:r>
              <a:rPr lang="en-US" sz="3200" dirty="0" err="1" smtClean="0">
                <a:solidFill>
                  <a:srgbClr val="2F5597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png</a:t>
            </a:r>
            <a:endParaRPr lang="en-US" sz="3200" dirty="0">
              <a:solidFill>
                <a:srgbClr val="2F5597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-696035" y="698899"/>
            <a:ext cx="1219199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 smtClean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Other</a:t>
            </a:r>
            <a:r>
              <a:rPr lang="en-US" sz="6000" b="1" dirty="0" smtClean="0">
                <a:solidFill>
                  <a:srgbClr val="00B05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6000" b="1" dirty="0" smtClean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Tools</a:t>
            </a:r>
            <a:endParaRPr lang="en-US" sz="6000" b="1" dirty="0">
              <a:solidFill>
                <a:srgbClr val="C0000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9566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smConfetti">
          <a:fgClr>
            <a:schemeClr val="tx1"/>
          </a:fgClr>
          <a:bgClr>
            <a:schemeClr val="bg1">
              <a:lumMod val="85000"/>
            </a:schemeClr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9888" y="2014813"/>
            <a:ext cx="7242402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85800" indent="-6858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3200" dirty="0" smtClean="0">
                <a:solidFill>
                  <a:srgbClr val="2F5597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Split CSV</a:t>
            </a:r>
          </a:p>
          <a:p>
            <a:pPr marL="685800" indent="-6858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3200" dirty="0" smtClean="0">
                <a:solidFill>
                  <a:srgbClr val="2F5597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Split Excel</a:t>
            </a:r>
          </a:p>
          <a:p>
            <a:pPr marL="685800" indent="-6858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3200" dirty="0" smtClean="0">
                <a:solidFill>
                  <a:srgbClr val="2F5597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Excel to pdf</a:t>
            </a:r>
          </a:p>
          <a:p>
            <a:pPr marL="685800" indent="-6858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3200" dirty="0" smtClean="0">
                <a:solidFill>
                  <a:srgbClr val="2F5597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CSV to Excel</a:t>
            </a:r>
            <a:endParaRPr lang="en-US" sz="3200" dirty="0">
              <a:solidFill>
                <a:srgbClr val="2F5597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-1364775" y="640266"/>
            <a:ext cx="1219199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File Tools</a:t>
            </a:r>
            <a:endParaRPr lang="en-US" sz="6000" b="1" dirty="0">
              <a:solidFill>
                <a:srgbClr val="C0000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6762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smConfetti">
          <a:fgClr>
            <a:schemeClr val="tx1"/>
          </a:fgClr>
          <a:bgClr>
            <a:schemeClr val="bg1">
              <a:lumMod val="85000"/>
            </a:schemeClr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-109181" y="2086928"/>
            <a:ext cx="12191999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600" b="1" dirty="0" smtClean="0">
                <a:solidFill>
                  <a:srgbClr val="00B05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How </a:t>
            </a:r>
            <a:r>
              <a:rPr lang="en-US" sz="16600" b="1" dirty="0" smtClean="0">
                <a:solidFill>
                  <a:srgbClr val="00B05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to?</a:t>
            </a:r>
            <a:endParaRPr lang="en-US" sz="16600" b="1" dirty="0">
              <a:solidFill>
                <a:srgbClr val="00B05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3918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smConfetti">
          <a:fgClr>
            <a:schemeClr val="tx1"/>
          </a:fgClr>
          <a:bgClr>
            <a:schemeClr val="bg1">
              <a:lumMod val="85000"/>
            </a:schemeClr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-204716" y="899573"/>
            <a:ext cx="12191999" cy="52014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600" b="1" dirty="0" smtClean="0">
                <a:solidFill>
                  <a:srgbClr val="00B05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Thank You</a:t>
            </a:r>
            <a:endParaRPr lang="en-US" sz="16600" b="1" dirty="0">
              <a:solidFill>
                <a:srgbClr val="00B05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4983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smConfetti">
          <a:fgClr>
            <a:schemeClr val="tx1"/>
          </a:fgClr>
          <a:bgClr>
            <a:schemeClr val="bg1">
              <a:lumMod val="85000"/>
            </a:schemeClr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51543" y="1122363"/>
            <a:ext cx="11059885" cy="2387600"/>
          </a:xfrm>
        </p:spPr>
        <p:txBody>
          <a:bodyPr>
            <a:noAutofit/>
          </a:bodyPr>
          <a:lstStyle/>
          <a:p>
            <a:r>
              <a:rPr lang="en-US" sz="13800" b="1" dirty="0" err="1" smtClean="0">
                <a:latin typeface="Verdana" panose="020B0604030504040204" pitchFamily="34" charset="0"/>
                <a:ea typeface="Verdana" panose="020B0604030504040204" pitchFamily="34" charset="0"/>
              </a:rPr>
              <a:t>Tiny</a:t>
            </a:r>
            <a:r>
              <a:rPr lang="en-US" sz="13800" b="1" dirty="0" err="1" smtClean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Wow</a:t>
            </a:r>
            <a:endParaRPr lang="en-US" sz="13800" b="1" dirty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9485" y="3950381"/>
            <a:ext cx="9724572" cy="1655762"/>
          </a:xfrm>
        </p:spPr>
        <p:txBody>
          <a:bodyPr>
            <a:noAutofit/>
          </a:bodyPr>
          <a:lstStyle/>
          <a:p>
            <a:r>
              <a:rPr lang="en-US" sz="4800" dirty="0" smtClean="0"/>
              <a:t>Free Tools to make </a:t>
            </a:r>
            <a:r>
              <a:rPr lang="en-US" sz="4800" b="1" dirty="0" smtClean="0">
                <a:solidFill>
                  <a:schemeClr val="accent2"/>
                </a:solidFill>
              </a:rPr>
              <a:t>Education</a:t>
            </a:r>
            <a:r>
              <a:rPr lang="en-US" sz="4800" dirty="0" smtClean="0"/>
              <a:t> Simple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1910074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smConfetti">
          <a:fgClr>
            <a:schemeClr val="tx1"/>
          </a:fgClr>
          <a:bgClr>
            <a:schemeClr val="bg1">
              <a:lumMod val="85000"/>
            </a:schemeClr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5429" y="904650"/>
            <a:ext cx="11059885" cy="720951"/>
          </a:xfrm>
        </p:spPr>
        <p:txBody>
          <a:bodyPr>
            <a:noAutofit/>
          </a:bodyPr>
          <a:lstStyle/>
          <a:p>
            <a:pPr algn="l"/>
            <a:r>
              <a:rPr lang="en-US" sz="4000" b="1" dirty="0" smtClean="0">
                <a:latin typeface="Verdana" panose="020B0604030504040204" pitchFamily="34" charset="0"/>
                <a:ea typeface="Verdana" panose="020B0604030504040204" pitchFamily="34" charset="0"/>
              </a:rPr>
              <a:t>What is </a:t>
            </a:r>
            <a:r>
              <a:rPr lang="en-US" sz="4000" b="1" dirty="0" err="1" smtClean="0">
                <a:latin typeface="Verdana" panose="020B0604030504040204" pitchFamily="34" charset="0"/>
                <a:ea typeface="Verdana" panose="020B0604030504040204" pitchFamily="34" charset="0"/>
              </a:rPr>
              <a:t>tinywow</a:t>
            </a:r>
            <a:r>
              <a:rPr lang="en-US" sz="4000" b="1" dirty="0" smtClean="0">
                <a:latin typeface="Verdana" panose="020B0604030504040204" pitchFamily="34" charset="0"/>
                <a:ea typeface="Verdana" panose="020B0604030504040204" pitchFamily="34" charset="0"/>
              </a:rPr>
              <a:t>?</a:t>
            </a:r>
            <a:endParaRPr lang="en-US" sz="4000" b="1" dirty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5428" y="1892981"/>
            <a:ext cx="11059885" cy="1655762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en-US" sz="3600" dirty="0" err="1">
                <a:latin typeface="Verdana" panose="020B0604030504040204" pitchFamily="34" charset="0"/>
                <a:ea typeface="Verdana" panose="020B0604030504040204" pitchFamily="34" charset="0"/>
              </a:rPr>
              <a:t>Tinywow</a:t>
            </a:r>
            <a:r>
              <a:rPr lang="en-US" sz="3600" dirty="0">
                <a:latin typeface="Verdana" panose="020B0604030504040204" pitchFamily="34" charset="0"/>
                <a:ea typeface="Verdana" panose="020B0604030504040204" pitchFamily="34" charset="0"/>
              </a:rPr>
              <a:t> is an innovative online tool designed to streamline tasks associated with content creation, image processing, document conversion, and video-related tasks through a simple drag-and-drop interface</a:t>
            </a:r>
          </a:p>
        </p:txBody>
      </p:sp>
    </p:spTree>
    <p:extLst>
      <p:ext uri="{BB962C8B-B14F-4D97-AF65-F5344CB8AC3E}">
        <p14:creationId xmlns:p14="http://schemas.microsoft.com/office/powerpoint/2010/main" val="2392904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smConfetti">
          <a:fgClr>
            <a:schemeClr val="tx1"/>
          </a:fgClr>
          <a:bgClr>
            <a:schemeClr val="bg1">
              <a:lumMod val="85000"/>
            </a:schemeClr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5428" y="522513"/>
            <a:ext cx="11059885" cy="720951"/>
          </a:xfrm>
        </p:spPr>
        <p:txBody>
          <a:bodyPr>
            <a:noAutofit/>
          </a:bodyPr>
          <a:lstStyle/>
          <a:p>
            <a:pPr algn="l"/>
            <a:r>
              <a:rPr lang="en-US" sz="4800" b="1" dirty="0" smtClean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Benefits of </a:t>
            </a:r>
            <a:r>
              <a:rPr lang="en-US" sz="4800" b="1" dirty="0" err="1" smtClean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Tinywow</a:t>
            </a:r>
            <a:endParaRPr lang="en-US" sz="4800" b="1" dirty="0">
              <a:solidFill>
                <a:srgbClr val="C0000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5428" y="1347064"/>
            <a:ext cx="11629193" cy="1655762"/>
          </a:xfrm>
        </p:spPr>
        <p:txBody>
          <a:bodyPr>
            <a:noAutofit/>
          </a:bodyPr>
          <a:lstStyle/>
          <a:p>
            <a:pPr marL="685800" indent="-685800" algn="just">
              <a:lnSpc>
                <a:spcPts val="5000"/>
              </a:lnSpc>
              <a:buFont typeface="Wingdings" panose="05000000000000000000" pitchFamily="2" charset="2"/>
              <a:buChar char="q"/>
            </a:pPr>
            <a:r>
              <a:rPr lang="en-US" sz="3600" dirty="0" smtClean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100% Free to use</a:t>
            </a:r>
          </a:p>
          <a:p>
            <a:pPr marL="685800" indent="-685800" algn="just">
              <a:lnSpc>
                <a:spcPts val="5000"/>
              </a:lnSpc>
              <a:buFont typeface="Wingdings" panose="05000000000000000000" pitchFamily="2" charset="2"/>
              <a:buChar char="q"/>
            </a:pPr>
            <a:r>
              <a:rPr lang="en-US" sz="3600" dirty="0" smtClean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Unlimited access</a:t>
            </a:r>
          </a:p>
          <a:p>
            <a:pPr marL="685800" indent="-685800" algn="just">
              <a:lnSpc>
                <a:spcPts val="5000"/>
              </a:lnSpc>
              <a:buFont typeface="Wingdings" panose="05000000000000000000" pitchFamily="2" charset="2"/>
              <a:buChar char="q"/>
            </a:pPr>
            <a:r>
              <a:rPr lang="en-US" sz="3600" dirty="0" smtClean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Wide range of tools</a:t>
            </a:r>
          </a:p>
          <a:p>
            <a:pPr marL="685800" indent="-685800" algn="just">
              <a:lnSpc>
                <a:spcPts val="5000"/>
              </a:lnSpc>
              <a:buFont typeface="Wingdings" panose="05000000000000000000" pitchFamily="2" charset="2"/>
              <a:buChar char="q"/>
            </a:pPr>
            <a:r>
              <a:rPr lang="en-US" sz="360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Privacy</a:t>
            </a:r>
            <a:r>
              <a:rPr lang="en-US" sz="3600" dirty="0" smtClean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protection (no sign in or registration)</a:t>
            </a:r>
          </a:p>
          <a:p>
            <a:pPr marL="685800" indent="-685800" algn="just">
              <a:lnSpc>
                <a:spcPts val="5000"/>
              </a:lnSpc>
              <a:buFont typeface="Wingdings" panose="05000000000000000000" pitchFamily="2" charset="2"/>
              <a:buChar char="q"/>
            </a:pPr>
            <a:r>
              <a:rPr lang="en-US" sz="3600" dirty="0" smtClean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AI powered writing tools</a:t>
            </a:r>
          </a:p>
          <a:p>
            <a:pPr marL="685800" indent="-685800" algn="just">
              <a:lnSpc>
                <a:spcPts val="5000"/>
              </a:lnSpc>
              <a:buFont typeface="Wingdings" panose="05000000000000000000" pitchFamily="2" charset="2"/>
              <a:buChar char="q"/>
            </a:pPr>
            <a:r>
              <a:rPr lang="en-US" sz="3600" dirty="0" smtClean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Automatic file deletion</a:t>
            </a:r>
          </a:p>
          <a:p>
            <a:pPr marL="685800" indent="-685800" algn="just">
              <a:lnSpc>
                <a:spcPts val="5000"/>
              </a:lnSpc>
              <a:buFont typeface="Wingdings" panose="05000000000000000000" pitchFamily="2" charset="2"/>
              <a:buChar char="q"/>
            </a:pPr>
            <a:r>
              <a:rPr lang="en-US" sz="3600" dirty="0" smtClean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Supports multiple languages</a:t>
            </a:r>
          </a:p>
          <a:p>
            <a:pPr marL="685800" indent="-685800" algn="just">
              <a:lnSpc>
                <a:spcPts val="5000"/>
              </a:lnSpc>
              <a:buFont typeface="Wingdings" panose="05000000000000000000" pitchFamily="2" charset="2"/>
              <a:buChar char="q"/>
            </a:pPr>
            <a:endParaRPr lang="en-US" sz="3600" dirty="0" smtClean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  <a:p>
            <a:pPr marL="685800" indent="-685800" algn="just">
              <a:lnSpc>
                <a:spcPts val="5000"/>
              </a:lnSpc>
              <a:buFont typeface="Wingdings" panose="05000000000000000000" pitchFamily="2" charset="2"/>
              <a:buChar char="q"/>
            </a:pPr>
            <a:endParaRPr lang="en-US" sz="36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233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smConfetti">
          <a:fgClr>
            <a:schemeClr val="tx1"/>
          </a:fgClr>
          <a:bgClr>
            <a:schemeClr val="bg1">
              <a:lumMod val="85000"/>
            </a:schemeClr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5429" y="904650"/>
            <a:ext cx="11059885" cy="720951"/>
          </a:xfrm>
        </p:spPr>
        <p:txBody>
          <a:bodyPr>
            <a:noAutofit/>
          </a:bodyPr>
          <a:lstStyle/>
          <a:p>
            <a:pPr algn="l"/>
            <a:r>
              <a:rPr lang="en-US" sz="48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Features of </a:t>
            </a:r>
            <a:r>
              <a:rPr lang="en-US" sz="4800" b="1" dirty="0" err="1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Tinywow</a:t>
            </a:r>
            <a:endParaRPr lang="en-US" sz="4800" b="1" dirty="0">
              <a:solidFill>
                <a:srgbClr val="C0000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5428" y="1892981"/>
            <a:ext cx="11059885" cy="1655762"/>
          </a:xfrm>
        </p:spPr>
        <p:txBody>
          <a:bodyPr>
            <a:noAutofit/>
          </a:bodyPr>
          <a:lstStyle/>
          <a:p>
            <a:pPr marL="685800" indent="-685800" algn="just">
              <a:lnSpc>
                <a:spcPts val="5000"/>
              </a:lnSpc>
              <a:buFont typeface="Wingdings" panose="05000000000000000000" pitchFamily="2" charset="2"/>
              <a:buChar char="q"/>
            </a:pPr>
            <a:r>
              <a:rPr lang="en-US" sz="360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PDF</a:t>
            </a:r>
          </a:p>
          <a:p>
            <a:pPr marL="685800" indent="-685800" algn="just">
              <a:lnSpc>
                <a:spcPts val="5000"/>
              </a:lnSpc>
              <a:buFont typeface="Wingdings" panose="05000000000000000000" pitchFamily="2" charset="2"/>
              <a:buChar char="q"/>
            </a:pPr>
            <a:r>
              <a:rPr lang="en-US" sz="360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Image</a:t>
            </a:r>
          </a:p>
          <a:p>
            <a:pPr marL="685800" indent="-685800" algn="just">
              <a:lnSpc>
                <a:spcPts val="5000"/>
              </a:lnSpc>
              <a:buFont typeface="Wingdings" panose="05000000000000000000" pitchFamily="2" charset="2"/>
              <a:buChar char="q"/>
            </a:pPr>
            <a:r>
              <a:rPr lang="en-US" sz="360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Video</a:t>
            </a:r>
          </a:p>
          <a:p>
            <a:pPr marL="685800" indent="-685800" algn="just">
              <a:lnSpc>
                <a:spcPts val="5000"/>
              </a:lnSpc>
              <a:buFont typeface="Wingdings" panose="05000000000000000000" pitchFamily="2" charset="2"/>
              <a:buChar char="q"/>
            </a:pPr>
            <a:r>
              <a:rPr lang="en-US" sz="360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AI Write</a:t>
            </a:r>
          </a:p>
          <a:p>
            <a:pPr marL="685800" indent="-685800" algn="just">
              <a:lnSpc>
                <a:spcPts val="5000"/>
              </a:lnSpc>
              <a:buFont typeface="Wingdings" panose="05000000000000000000" pitchFamily="2" charset="2"/>
              <a:buChar char="q"/>
            </a:pPr>
            <a:r>
              <a:rPr lang="en-US" sz="360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File</a:t>
            </a:r>
          </a:p>
        </p:txBody>
      </p:sp>
    </p:spTree>
    <p:extLst>
      <p:ext uri="{BB962C8B-B14F-4D97-AF65-F5344CB8AC3E}">
        <p14:creationId xmlns:p14="http://schemas.microsoft.com/office/powerpoint/2010/main" val="2431864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smConfetti">
          <a:fgClr>
            <a:schemeClr val="tx1"/>
          </a:fgClr>
          <a:bgClr>
            <a:schemeClr val="bg1">
              <a:lumMod val="85000"/>
            </a:schemeClr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val 5"/>
          <p:cNvSpPr/>
          <p:nvPr/>
        </p:nvSpPr>
        <p:spPr>
          <a:xfrm>
            <a:off x="163114" y="1615536"/>
            <a:ext cx="3660919" cy="3660919"/>
          </a:xfrm>
          <a:prstGeom prst="ellipse">
            <a:avLst/>
          </a:prstGeom>
          <a:solidFill>
            <a:schemeClr val="bg2">
              <a:lumMod val="50000"/>
            </a:schemeClr>
          </a:soli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  <a:innerShdw blurRad="63500" dist="50800" dir="8100000">
              <a:prstClr val="black">
                <a:alpha val="50000"/>
              </a:prstClr>
            </a:innerShdw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3" name="Group 32"/>
          <p:cNvGrpSpPr/>
          <p:nvPr/>
        </p:nvGrpSpPr>
        <p:grpSpPr>
          <a:xfrm>
            <a:off x="1779508" y="879104"/>
            <a:ext cx="2785000" cy="5126508"/>
            <a:chOff x="2134349" y="879104"/>
            <a:chExt cx="2785000" cy="5126508"/>
          </a:xfrm>
        </p:grpSpPr>
        <p:pic>
          <p:nvPicPr>
            <p:cNvPr id="9" name="Picture 8"/>
            <p:cNvPicPr>
              <a:picLocks noChangeAspect="1"/>
            </p:cNvPicPr>
            <p:nvPr/>
          </p:nvPicPr>
          <p:blipFill rotWithShape="1">
            <a:blip r:embed="rId2"/>
            <a:srcRect l="51155"/>
            <a:stretch/>
          </p:blipFill>
          <p:spPr>
            <a:xfrm>
              <a:off x="2394857" y="1013179"/>
              <a:ext cx="2385258" cy="4889416"/>
            </a:xfrm>
            <a:prstGeom prst="rect">
              <a:avLst/>
            </a:prstGeom>
          </p:spPr>
        </p:pic>
        <p:sp>
          <p:nvSpPr>
            <p:cNvPr id="10" name="Oval 9"/>
            <p:cNvSpPr/>
            <p:nvPr/>
          </p:nvSpPr>
          <p:spPr>
            <a:xfrm>
              <a:off x="4316014" y="4144063"/>
              <a:ext cx="408214" cy="408214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/>
            <p:cNvSpPr/>
            <p:nvPr/>
          </p:nvSpPr>
          <p:spPr>
            <a:xfrm>
              <a:off x="3881460" y="4830552"/>
              <a:ext cx="408214" cy="408214"/>
            </a:xfrm>
            <a:prstGeom prst="ellipse">
              <a:avLst/>
            </a:prstGeom>
            <a:solidFill>
              <a:srgbClr val="92D050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Oval 14"/>
            <p:cNvSpPr/>
            <p:nvPr/>
          </p:nvSpPr>
          <p:spPr>
            <a:xfrm>
              <a:off x="3221370" y="5352768"/>
              <a:ext cx="408214" cy="408214"/>
            </a:xfrm>
            <a:prstGeom prst="ellipse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Oval 15"/>
            <p:cNvSpPr/>
            <p:nvPr/>
          </p:nvSpPr>
          <p:spPr>
            <a:xfrm>
              <a:off x="2338456" y="5597398"/>
              <a:ext cx="408214" cy="408214"/>
            </a:xfrm>
            <a:prstGeom prst="ellipse">
              <a:avLst/>
            </a:prstGeom>
            <a:solidFill>
              <a:schemeClr val="bg2">
                <a:lumMod val="75000"/>
              </a:schemeClr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 16"/>
            <p:cNvSpPr/>
            <p:nvPr/>
          </p:nvSpPr>
          <p:spPr>
            <a:xfrm>
              <a:off x="4511135" y="3336080"/>
              <a:ext cx="408214" cy="408214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Oval 17"/>
            <p:cNvSpPr/>
            <p:nvPr/>
          </p:nvSpPr>
          <p:spPr>
            <a:xfrm>
              <a:off x="4410432" y="2632872"/>
              <a:ext cx="408214" cy="408214"/>
            </a:xfrm>
            <a:prstGeom prst="ellipse">
              <a:avLst/>
            </a:prstGeom>
            <a:solidFill>
              <a:srgbClr val="FF3399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Oval 18"/>
            <p:cNvSpPr/>
            <p:nvPr/>
          </p:nvSpPr>
          <p:spPr>
            <a:xfrm>
              <a:off x="4066301" y="1894596"/>
              <a:ext cx="408214" cy="408214"/>
            </a:xfrm>
            <a:prstGeom prst="ellipse">
              <a:avLst/>
            </a:prstGeom>
            <a:solidFill>
              <a:srgbClr val="002060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Oval 19"/>
            <p:cNvSpPr/>
            <p:nvPr/>
          </p:nvSpPr>
          <p:spPr>
            <a:xfrm>
              <a:off x="3527698" y="1356284"/>
              <a:ext cx="408214" cy="408214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Oval 20"/>
            <p:cNvSpPr/>
            <p:nvPr/>
          </p:nvSpPr>
          <p:spPr>
            <a:xfrm>
              <a:off x="2831881" y="1006563"/>
              <a:ext cx="408214" cy="408214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92D050"/>
              </a:solidFill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/>
            <p:cNvSpPr/>
            <p:nvPr/>
          </p:nvSpPr>
          <p:spPr>
            <a:xfrm>
              <a:off x="2134349" y="879104"/>
              <a:ext cx="408214" cy="408214"/>
            </a:xfrm>
            <a:prstGeom prst="ellipse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3" name="Snip Diagonal Corner Rectangle 22"/>
          <p:cNvSpPr/>
          <p:nvPr/>
        </p:nvSpPr>
        <p:spPr>
          <a:xfrm>
            <a:off x="3425477" y="113737"/>
            <a:ext cx="6600308" cy="502501"/>
          </a:xfrm>
          <a:prstGeom prst="snip2DiagRect">
            <a:avLst>
              <a:gd name="adj1" fmla="val 0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 smtClean="0"/>
              <a:t>Merge pdf: </a:t>
            </a:r>
            <a:r>
              <a:rPr lang="en-US" dirty="0" smtClean="0"/>
              <a:t>Combine two or more pdf documents into single pdf</a:t>
            </a:r>
            <a:endParaRPr lang="en-US" dirty="0"/>
          </a:p>
        </p:txBody>
      </p:sp>
      <p:sp>
        <p:nvSpPr>
          <p:cNvPr id="24" name="Snip Diagonal Corner Rectangle 23"/>
          <p:cNvSpPr/>
          <p:nvPr/>
        </p:nvSpPr>
        <p:spPr>
          <a:xfrm>
            <a:off x="3935912" y="774368"/>
            <a:ext cx="6600308" cy="502501"/>
          </a:xfrm>
          <a:prstGeom prst="snip2DiagRect">
            <a:avLst>
              <a:gd name="adj1" fmla="val 0"/>
              <a:gd name="adj2" fmla="val 50000"/>
            </a:avLst>
          </a:prstGeom>
          <a:solidFill>
            <a:srgbClr val="00B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 smtClean="0"/>
              <a:t>Edit pdf: </a:t>
            </a:r>
            <a:r>
              <a:rPr lang="en-US" dirty="0" smtClean="0"/>
              <a:t>Add text, shapes, image, highlight text, blackout </a:t>
            </a:r>
            <a:r>
              <a:rPr lang="en-US" dirty="0" err="1" smtClean="0"/>
              <a:t>etc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25" name="Snip Diagonal Corner Rectangle 24"/>
          <p:cNvSpPr/>
          <p:nvPr/>
        </p:nvSpPr>
        <p:spPr>
          <a:xfrm>
            <a:off x="4446347" y="1434999"/>
            <a:ext cx="6600308" cy="502501"/>
          </a:xfrm>
          <a:prstGeom prst="snip2DiagRect">
            <a:avLst>
              <a:gd name="adj1" fmla="val 0"/>
              <a:gd name="adj2" fmla="val 50000"/>
            </a:avLst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 smtClean="0">
                <a:solidFill>
                  <a:schemeClr val="tx1"/>
                </a:solidFill>
              </a:rPr>
              <a:t>Compress pdf: </a:t>
            </a:r>
            <a:r>
              <a:rPr lang="en-US" dirty="0" smtClean="0">
                <a:solidFill>
                  <a:schemeClr val="tx1"/>
                </a:solidFill>
              </a:rPr>
              <a:t>Reduces file size </a:t>
            </a:r>
            <a:r>
              <a:rPr lang="en-US" dirty="0" err="1" smtClean="0">
                <a:solidFill>
                  <a:schemeClr val="tx1"/>
                </a:solidFill>
              </a:rPr>
              <a:t>upto</a:t>
            </a:r>
            <a:r>
              <a:rPr lang="en-US" dirty="0" smtClean="0">
                <a:solidFill>
                  <a:schemeClr val="tx1"/>
                </a:solidFill>
              </a:rPr>
              <a:t> 75%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6" name="Snip Diagonal Corner Rectangle 25"/>
          <p:cNvSpPr/>
          <p:nvPr/>
        </p:nvSpPr>
        <p:spPr>
          <a:xfrm>
            <a:off x="4956782" y="2095630"/>
            <a:ext cx="6600308" cy="502501"/>
          </a:xfrm>
          <a:prstGeom prst="snip2DiagRect">
            <a:avLst>
              <a:gd name="adj1" fmla="val 0"/>
              <a:gd name="adj2" fmla="val 50000"/>
            </a:avLst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 smtClean="0"/>
              <a:t>Split pdf: </a:t>
            </a:r>
            <a:r>
              <a:rPr lang="en-US" dirty="0" smtClean="0"/>
              <a:t>Split larger documents into separate pdf</a:t>
            </a:r>
            <a:endParaRPr lang="en-US" dirty="0"/>
          </a:p>
        </p:txBody>
      </p:sp>
      <p:sp>
        <p:nvSpPr>
          <p:cNvPr id="27" name="Snip Diagonal Corner Rectangle 26"/>
          <p:cNvSpPr/>
          <p:nvPr/>
        </p:nvSpPr>
        <p:spPr>
          <a:xfrm>
            <a:off x="5139665" y="2756261"/>
            <a:ext cx="6720238" cy="502501"/>
          </a:xfrm>
          <a:prstGeom prst="snip2DiagRect">
            <a:avLst>
              <a:gd name="adj1" fmla="val 0"/>
              <a:gd name="adj2" fmla="val 50000"/>
            </a:avLst>
          </a:prstGeom>
          <a:solidFill>
            <a:srgbClr val="FF33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 smtClean="0"/>
              <a:t>Pdf translator: </a:t>
            </a:r>
            <a:r>
              <a:rPr lang="en-US" dirty="0" smtClean="0"/>
              <a:t>Translate pdf from one language to another</a:t>
            </a:r>
            <a:endParaRPr lang="en-US" dirty="0"/>
          </a:p>
        </p:txBody>
      </p:sp>
      <p:sp>
        <p:nvSpPr>
          <p:cNvPr id="28" name="Snip Diagonal Corner Rectangle 27"/>
          <p:cNvSpPr/>
          <p:nvPr/>
        </p:nvSpPr>
        <p:spPr>
          <a:xfrm>
            <a:off x="5139664" y="3455301"/>
            <a:ext cx="6720239" cy="502501"/>
          </a:xfrm>
          <a:prstGeom prst="snip2DiagRect">
            <a:avLst>
              <a:gd name="adj1" fmla="val 50000"/>
              <a:gd name="adj2" fmla="val 0"/>
            </a:avLst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 smtClean="0"/>
              <a:t>Pdf page </a:t>
            </a:r>
            <a:r>
              <a:rPr lang="en-US" b="1" dirty="0" err="1" smtClean="0"/>
              <a:t>deleter</a:t>
            </a:r>
            <a:r>
              <a:rPr lang="en-US" b="1" dirty="0" smtClean="0"/>
              <a:t>: </a:t>
            </a:r>
            <a:r>
              <a:rPr lang="en-US" dirty="0" smtClean="0"/>
              <a:t>Delete unwanted pages from the main document </a:t>
            </a:r>
            <a:endParaRPr lang="en-US" dirty="0"/>
          </a:p>
        </p:txBody>
      </p:sp>
      <p:sp>
        <p:nvSpPr>
          <p:cNvPr id="29" name="Snip Diagonal Corner Rectangle 28"/>
          <p:cNvSpPr/>
          <p:nvPr/>
        </p:nvSpPr>
        <p:spPr>
          <a:xfrm>
            <a:off x="4956782" y="4142798"/>
            <a:ext cx="6600308" cy="502501"/>
          </a:xfrm>
          <a:prstGeom prst="snip2DiagRect">
            <a:avLst>
              <a:gd name="adj1" fmla="val 50000"/>
              <a:gd name="adj2" fmla="val 0"/>
            </a:avLst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 smtClean="0">
                <a:solidFill>
                  <a:schemeClr val="tx1"/>
                </a:solidFill>
              </a:rPr>
              <a:t>URL to pdf: </a:t>
            </a:r>
            <a:r>
              <a:rPr lang="en-US" dirty="0" smtClean="0">
                <a:solidFill>
                  <a:schemeClr val="tx1"/>
                </a:solidFill>
              </a:rPr>
              <a:t>Converts contents of web pages into pdf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0" name="Snip Diagonal Corner Rectangle 29"/>
          <p:cNvSpPr/>
          <p:nvPr/>
        </p:nvSpPr>
        <p:spPr>
          <a:xfrm>
            <a:off x="4446347" y="4830295"/>
            <a:ext cx="6600308" cy="502501"/>
          </a:xfrm>
          <a:prstGeom prst="snip2DiagRect">
            <a:avLst>
              <a:gd name="adj1" fmla="val 50000"/>
              <a:gd name="adj2" fmla="val 0"/>
            </a:avLst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 smtClean="0">
                <a:solidFill>
                  <a:schemeClr val="tx1"/>
                </a:solidFill>
              </a:rPr>
              <a:t>Extract images: </a:t>
            </a:r>
            <a:r>
              <a:rPr lang="en-US" dirty="0" smtClean="0">
                <a:solidFill>
                  <a:schemeClr val="tx1"/>
                </a:solidFill>
              </a:rPr>
              <a:t>Extract images from the pdf document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1" name="Snip Diagonal Corner Rectangle 30"/>
          <p:cNvSpPr/>
          <p:nvPr/>
        </p:nvSpPr>
        <p:spPr>
          <a:xfrm>
            <a:off x="3935912" y="5517792"/>
            <a:ext cx="6600308" cy="502501"/>
          </a:xfrm>
          <a:prstGeom prst="snip2DiagRect">
            <a:avLst>
              <a:gd name="adj1" fmla="val 50000"/>
              <a:gd name="adj2" fmla="val 0"/>
            </a:avLst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 smtClean="0">
                <a:solidFill>
                  <a:schemeClr val="tx1"/>
                </a:solidFill>
              </a:rPr>
              <a:t>Protect pdf: </a:t>
            </a:r>
            <a:r>
              <a:rPr lang="en-US" dirty="0" smtClean="0">
                <a:solidFill>
                  <a:schemeClr val="tx1"/>
                </a:solidFill>
              </a:rPr>
              <a:t>protect pdf documents by adding password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2" name="Snip Diagonal Corner Rectangle 31"/>
          <p:cNvSpPr/>
          <p:nvPr/>
        </p:nvSpPr>
        <p:spPr>
          <a:xfrm>
            <a:off x="3425477" y="6205289"/>
            <a:ext cx="6600308" cy="502501"/>
          </a:xfrm>
          <a:prstGeom prst="snip2DiagRect">
            <a:avLst>
              <a:gd name="adj1" fmla="val 50000"/>
              <a:gd name="adj2" fmla="val 0"/>
            </a:avLst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 smtClean="0">
                <a:solidFill>
                  <a:schemeClr val="tx1"/>
                </a:solidFill>
              </a:rPr>
              <a:t>Rearrange pdf: </a:t>
            </a:r>
            <a:r>
              <a:rPr lang="en-US" dirty="0" smtClean="0">
                <a:solidFill>
                  <a:schemeClr val="tx1"/>
                </a:solidFill>
              </a:rPr>
              <a:t>Rearranges documents in user defined order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5" name="Title 1"/>
          <p:cNvSpPr txBox="1">
            <a:spLocks/>
          </p:cNvSpPr>
          <p:nvPr/>
        </p:nvSpPr>
        <p:spPr>
          <a:xfrm>
            <a:off x="943760" y="3346574"/>
            <a:ext cx="2714735" cy="720951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7200" b="1" dirty="0" smtClean="0">
                <a:solidFill>
                  <a:srgbClr val="FFFF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PDF</a:t>
            </a:r>
            <a:endParaRPr lang="en-US" sz="7200" b="1" dirty="0">
              <a:solidFill>
                <a:srgbClr val="FFFF0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2" name="Freeform 1"/>
          <p:cNvSpPr/>
          <p:nvPr/>
        </p:nvSpPr>
        <p:spPr>
          <a:xfrm>
            <a:off x="2311400" y="5982743"/>
            <a:ext cx="1193800" cy="665706"/>
          </a:xfrm>
          <a:custGeom>
            <a:avLst/>
            <a:gdLst>
              <a:gd name="connsiteX0" fmla="*/ 0 w 1346200"/>
              <a:gd name="connsiteY0" fmla="*/ 0 h 825500"/>
              <a:gd name="connsiteX1" fmla="*/ 25400 w 1346200"/>
              <a:gd name="connsiteY1" fmla="*/ 31750 h 825500"/>
              <a:gd name="connsiteX2" fmla="*/ 44450 w 1346200"/>
              <a:gd name="connsiteY2" fmla="*/ 44450 h 825500"/>
              <a:gd name="connsiteX3" fmla="*/ 50800 w 1346200"/>
              <a:gd name="connsiteY3" fmla="*/ 63500 h 825500"/>
              <a:gd name="connsiteX4" fmla="*/ 82550 w 1346200"/>
              <a:gd name="connsiteY4" fmla="*/ 101600 h 825500"/>
              <a:gd name="connsiteX5" fmla="*/ 114300 w 1346200"/>
              <a:gd name="connsiteY5" fmla="*/ 146050 h 825500"/>
              <a:gd name="connsiteX6" fmla="*/ 127000 w 1346200"/>
              <a:gd name="connsiteY6" fmla="*/ 165100 h 825500"/>
              <a:gd name="connsiteX7" fmla="*/ 152400 w 1346200"/>
              <a:gd name="connsiteY7" fmla="*/ 215900 h 825500"/>
              <a:gd name="connsiteX8" fmla="*/ 171450 w 1346200"/>
              <a:gd name="connsiteY8" fmla="*/ 234950 h 825500"/>
              <a:gd name="connsiteX9" fmla="*/ 177800 w 1346200"/>
              <a:gd name="connsiteY9" fmla="*/ 254000 h 825500"/>
              <a:gd name="connsiteX10" fmla="*/ 203200 w 1346200"/>
              <a:gd name="connsiteY10" fmla="*/ 292100 h 825500"/>
              <a:gd name="connsiteX11" fmla="*/ 228600 w 1346200"/>
              <a:gd name="connsiteY11" fmla="*/ 330200 h 825500"/>
              <a:gd name="connsiteX12" fmla="*/ 260350 w 1346200"/>
              <a:gd name="connsiteY12" fmla="*/ 387350 h 825500"/>
              <a:gd name="connsiteX13" fmla="*/ 273050 w 1346200"/>
              <a:gd name="connsiteY13" fmla="*/ 406400 h 825500"/>
              <a:gd name="connsiteX14" fmla="*/ 298450 w 1346200"/>
              <a:gd name="connsiteY14" fmla="*/ 444500 h 825500"/>
              <a:gd name="connsiteX15" fmla="*/ 304800 w 1346200"/>
              <a:gd name="connsiteY15" fmla="*/ 463550 h 825500"/>
              <a:gd name="connsiteX16" fmla="*/ 342900 w 1346200"/>
              <a:gd name="connsiteY16" fmla="*/ 495300 h 825500"/>
              <a:gd name="connsiteX17" fmla="*/ 368300 w 1346200"/>
              <a:gd name="connsiteY17" fmla="*/ 527050 h 825500"/>
              <a:gd name="connsiteX18" fmla="*/ 381000 w 1346200"/>
              <a:gd name="connsiteY18" fmla="*/ 546100 h 825500"/>
              <a:gd name="connsiteX19" fmla="*/ 400050 w 1346200"/>
              <a:gd name="connsiteY19" fmla="*/ 565150 h 825500"/>
              <a:gd name="connsiteX20" fmla="*/ 412750 w 1346200"/>
              <a:gd name="connsiteY20" fmla="*/ 584200 h 825500"/>
              <a:gd name="connsiteX21" fmla="*/ 431800 w 1346200"/>
              <a:gd name="connsiteY21" fmla="*/ 590550 h 825500"/>
              <a:gd name="connsiteX22" fmla="*/ 476250 w 1346200"/>
              <a:gd name="connsiteY22" fmla="*/ 622300 h 825500"/>
              <a:gd name="connsiteX23" fmla="*/ 495300 w 1346200"/>
              <a:gd name="connsiteY23" fmla="*/ 635000 h 825500"/>
              <a:gd name="connsiteX24" fmla="*/ 520700 w 1346200"/>
              <a:gd name="connsiteY24" fmla="*/ 641350 h 825500"/>
              <a:gd name="connsiteX25" fmla="*/ 552450 w 1346200"/>
              <a:gd name="connsiteY25" fmla="*/ 666750 h 825500"/>
              <a:gd name="connsiteX26" fmla="*/ 571500 w 1346200"/>
              <a:gd name="connsiteY26" fmla="*/ 679450 h 825500"/>
              <a:gd name="connsiteX27" fmla="*/ 647700 w 1346200"/>
              <a:gd name="connsiteY27" fmla="*/ 698500 h 825500"/>
              <a:gd name="connsiteX28" fmla="*/ 666750 w 1346200"/>
              <a:gd name="connsiteY28" fmla="*/ 704850 h 825500"/>
              <a:gd name="connsiteX29" fmla="*/ 692150 w 1346200"/>
              <a:gd name="connsiteY29" fmla="*/ 711200 h 825500"/>
              <a:gd name="connsiteX30" fmla="*/ 723900 w 1346200"/>
              <a:gd name="connsiteY30" fmla="*/ 717550 h 825500"/>
              <a:gd name="connsiteX31" fmla="*/ 762000 w 1346200"/>
              <a:gd name="connsiteY31" fmla="*/ 730250 h 825500"/>
              <a:gd name="connsiteX32" fmla="*/ 781050 w 1346200"/>
              <a:gd name="connsiteY32" fmla="*/ 736600 h 825500"/>
              <a:gd name="connsiteX33" fmla="*/ 812800 w 1346200"/>
              <a:gd name="connsiteY33" fmla="*/ 742950 h 825500"/>
              <a:gd name="connsiteX34" fmla="*/ 838200 w 1346200"/>
              <a:gd name="connsiteY34" fmla="*/ 749300 h 825500"/>
              <a:gd name="connsiteX35" fmla="*/ 876300 w 1346200"/>
              <a:gd name="connsiteY35" fmla="*/ 755650 h 825500"/>
              <a:gd name="connsiteX36" fmla="*/ 914400 w 1346200"/>
              <a:gd name="connsiteY36" fmla="*/ 768350 h 825500"/>
              <a:gd name="connsiteX37" fmla="*/ 952500 w 1346200"/>
              <a:gd name="connsiteY37" fmla="*/ 774700 h 825500"/>
              <a:gd name="connsiteX38" fmla="*/ 990600 w 1346200"/>
              <a:gd name="connsiteY38" fmla="*/ 787400 h 825500"/>
              <a:gd name="connsiteX39" fmla="*/ 1073150 w 1346200"/>
              <a:gd name="connsiteY39" fmla="*/ 793750 h 825500"/>
              <a:gd name="connsiteX40" fmla="*/ 1155700 w 1346200"/>
              <a:gd name="connsiteY40" fmla="*/ 812800 h 825500"/>
              <a:gd name="connsiteX41" fmla="*/ 1206500 w 1346200"/>
              <a:gd name="connsiteY41" fmla="*/ 825500 h 825500"/>
              <a:gd name="connsiteX42" fmla="*/ 1289050 w 1346200"/>
              <a:gd name="connsiteY42" fmla="*/ 819150 h 825500"/>
              <a:gd name="connsiteX43" fmla="*/ 1308100 w 1346200"/>
              <a:gd name="connsiteY43" fmla="*/ 812800 h 825500"/>
              <a:gd name="connsiteX44" fmla="*/ 1339850 w 1346200"/>
              <a:gd name="connsiteY44" fmla="*/ 755650 h 825500"/>
              <a:gd name="connsiteX45" fmla="*/ 1346200 w 1346200"/>
              <a:gd name="connsiteY45" fmla="*/ 742950 h 825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</a:cxnLst>
            <a:rect l="l" t="t" r="r" b="b"/>
            <a:pathLst>
              <a:path w="1346200" h="825500">
                <a:moveTo>
                  <a:pt x="0" y="0"/>
                </a:moveTo>
                <a:cubicBezTo>
                  <a:pt x="8467" y="10583"/>
                  <a:pt x="15816" y="22166"/>
                  <a:pt x="25400" y="31750"/>
                </a:cubicBezTo>
                <a:cubicBezTo>
                  <a:pt x="30796" y="37146"/>
                  <a:pt x="39682" y="38491"/>
                  <a:pt x="44450" y="44450"/>
                </a:cubicBezTo>
                <a:cubicBezTo>
                  <a:pt x="48631" y="49677"/>
                  <a:pt x="47807" y="57513"/>
                  <a:pt x="50800" y="63500"/>
                </a:cubicBezTo>
                <a:cubicBezTo>
                  <a:pt x="59641" y="81181"/>
                  <a:pt x="68506" y="87556"/>
                  <a:pt x="82550" y="101600"/>
                </a:cubicBezTo>
                <a:cubicBezTo>
                  <a:pt x="93692" y="146168"/>
                  <a:pt x="79220" y="110970"/>
                  <a:pt x="114300" y="146050"/>
                </a:cubicBezTo>
                <a:cubicBezTo>
                  <a:pt x="119696" y="151446"/>
                  <a:pt x="123346" y="158400"/>
                  <a:pt x="127000" y="165100"/>
                </a:cubicBezTo>
                <a:cubicBezTo>
                  <a:pt x="136066" y="181720"/>
                  <a:pt x="139013" y="202513"/>
                  <a:pt x="152400" y="215900"/>
                </a:cubicBezTo>
                <a:lnTo>
                  <a:pt x="171450" y="234950"/>
                </a:lnTo>
                <a:cubicBezTo>
                  <a:pt x="173567" y="241300"/>
                  <a:pt x="174549" y="248149"/>
                  <a:pt x="177800" y="254000"/>
                </a:cubicBezTo>
                <a:cubicBezTo>
                  <a:pt x="185213" y="267343"/>
                  <a:pt x="198373" y="277620"/>
                  <a:pt x="203200" y="292100"/>
                </a:cubicBezTo>
                <a:cubicBezTo>
                  <a:pt x="212390" y="319669"/>
                  <a:pt x="204817" y="306417"/>
                  <a:pt x="228600" y="330200"/>
                </a:cubicBezTo>
                <a:cubicBezTo>
                  <a:pt x="239777" y="363730"/>
                  <a:pt x="231237" y="343681"/>
                  <a:pt x="260350" y="387350"/>
                </a:cubicBezTo>
                <a:cubicBezTo>
                  <a:pt x="264583" y="393700"/>
                  <a:pt x="270637" y="399160"/>
                  <a:pt x="273050" y="406400"/>
                </a:cubicBezTo>
                <a:cubicBezTo>
                  <a:pt x="282240" y="433969"/>
                  <a:pt x="274667" y="420717"/>
                  <a:pt x="298450" y="444500"/>
                </a:cubicBezTo>
                <a:cubicBezTo>
                  <a:pt x="300567" y="450850"/>
                  <a:pt x="301087" y="457981"/>
                  <a:pt x="304800" y="463550"/>
                </a:cubicBezTo>
                <a:cubicBezTo>
                  <a:pt x="314579" y="478218"/>
                  <a:pt x="328843" y="485929"/>
                  <a:pt x="342900" y="495300"/>
                </a:cubicBezTo>
                <a:cubicBezTo>
                  <a:pt x="355262" y="532386"/>
                  <a:pt x="339577" y="498327"/>
                  <a:pt x="368300" y="527050"/>
                </a:cubicBezTo>
                <a:cubicBezTo>
                  <a:pt x="373696" y="532446"/>
                  <a:pt x="376114" y="540237"/>
                  <a:pt x="381000" y="546100"/>
                </a:cubicBezTo>
                <a:cubicBezTo>
                  <a:pt x="386749" y="552999"/>
                  <a:pt x="394301" y="558251"/>
                  <a:pt x="400050" y="565150"/>
                </a:cubicBezTo>
                <a:cubicBezTo>
                  <a:pt x="404936" y="571013"/>
                  <a:pt x="406791" y="579432"/>
                  <a:pt x="412750" y="584200"/>
                </a:cubicBezTo>
                <a:cubicBezTo>
                  <a:pt x="417977" y="588381"/>
                  <a:pt x="425813" y="587557"/>
                  <a:pt x="431800" y="590550"/>
                </a:cubicBezTo>
                <a:cubicBezTo>
                  <a:pt x="441777" y="595538"/>
                  <a:pt x="469539" y="617506"/>
                  <a:pt x="476250" y="622300"/>
                </a:cubicBezTo>
                <a:cubicBezTo>
                  <a:pt x="482460" y="626736"/>
                  <a:pt x="488285" y="631994"/>
                  <a:pt x="495300" y="635000"/>
                </a:cubicBezTo>
                <a:cubicBezTo>
                  <a:pt x="503322" y="638438"/>
                  <a:pt x="512233" y="639233"/>
                  <a:pt x="520700" y="641350"/>
                </a:cubicBezTo>
                <a:cubicBezTo>
                  <a:pt x="542109" y="673463"/>
                  <a:pt x="521778" y="651414"/>
                  <a:pt x="552450" y="666750"/>
                </a:cubicBezTo>
                <a:cubicBezTo>
                  <a:pt x="559276" y="670163"/>
                  <a:pt x="564526" y="676350"/>
                  <a:pt x="571500" y="679450"/>
                </a:cubicBezTo>
                <a:cubicBezTo>
                  <a:pt x="609993" y="696558"/>
                  <a:pt x="607764" y="689625"/>
                  <a:pt x="647700" y="698500"/>
                </a:cubicBezTo>
                <a:cubicBezTo>
                  <a:pt x="654234" y="699952"/>
                  <a:pt x="660314" y="703011"/>
                  <a:pt x="666750" y="704850"/>
                </a:cubicBezTo>
                <a:cubicBezTo>
                  <a:pt x="675141" y="707248"/>
                  <a:pt x="683631" y="709307"/>
                  <a:pt x="692150" y="711200"/>
                </a:cubicBezTo>
                <a:cubicBezTo>
                  <a:pt x="702686" y="713541"/>
                  <a:pt x="713487" y="714710"/>
                  <a:pt x="723900" y="717550"/>
                </a:cubicBezTo>
                <a:cubicBezTo>
                  <a:pt x="736815" y="721072"/>
                  <a:pt x="749300" y="726017"/>
                  <a:pt x="762000" y="730250"/>
                </a:cubicBezTo>
                <a:cubicBezTo>
                  <a:pt x="768350" y="732367"/>
                  <a:pt x="774486" y="735287"/>
                  <a:pt x="781050" y="736600"/>
                </a:cubicBezTo>
                <a:cubicBezTo>
                  <a:pt x="791633" y="738717"/>
                  <a:pt x="802264" y="740609"/>
                  <a:pt x="812800" y="742950"/>
                </a:cubicBezTo>
                <a:cubicBezTo>
                  <a:pt x="821319" y="744843"/>
                  <a:pt x="829642" y="747588"/>
                  <a:pt x="838200" y="749300"/>
                </a:cubicBezTo>
                <a:cubicBezTo>
                  <a:pt x="850825" y="751825"/>
                  <a:pt x="863809" y="752527"/>
                  <a:pt x="876300" y="755650"/>
                </a:cubicBezTo>
                <a:cubicBezTo>
                  <a:pt x="889287" y="758897"/>
                  <a:pt x="901195" y="766149"/>
                  <a:pt x="914400" y="768350"/>
                </a:cubicBezTo>
                <a:cubicBezTo>
                  <a:pt x="927100" y="770467"/>
                  <a:pt x="940009" y="771577"/>
                  <a:pt x="952500" y="774700"/>
                </a:cubicBezTo>
                <a:cubicBezTo>
                  <a:pt x="965487" y="777947"/>
                  <a:pt x="977252" y="786373"/>
                  <a:pt x="990600" y="787400"/>
                </a:cubicBezTo>
                <a:lnTo>
                  <a:pt x="1073150" y="793750"/>
                </a:lnTo>
                <a:cubicBezTo>
                  <a:pt x="1098336" y="798787"/>
                  <a:pt x="1132723" y="805141"/>
                  <a:pt x="1155700" y="812800"/>
                </a:cubicBezTo>
                <a:cubicBezTo>
                  <a:pt x="1184989" y="822563"/>
                  <a:pt x="1168186" y="817837"/>
                  <a:pt x="1206500" y="825500"/>
                </a:cubicBezTo>
                <a:cubicBezTo>
                  <a:pt x="1234017" y="823383"/>
                  <a:pt x="1261665" y="822573"/>
                  <a:pt x="1289050" y="819150"/>
                </a:cubicBezTo>
                <a:cubicBezTo>
                  <a:pt x="1295692" y="818320"/>
                  <a:pt x="1303367" y="817533"/>
                  <a:pt x="1308100" y="812800"/>
                </a:cubicBezTo>
                <a:cubicBezTo>
                  <a:pt x="1336004" y="784896"/>
                  <a:pt x="1329203" y="782267"/>
                  <a:pt x="1339850" y="755650"/>
                </a:cubicBezTo>
                <a:cubicBezTo>
                  <a:pt x="1341608" y="751256"/>
                  <a:pt x="1344083" y="747183"/>
                  <a:pt x="1346200" y="742950"/>
                </a:cubicBezTo>
              </a:path>
            </a:pathLst>
          </a:custGeom>
          <a:noFill/>
          <a:ln w="38100">
            <a:solidFill>
              <a:srgbClr val="BAB6B6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Freeform 2"/>
          <p:cNvSpPr/>
          <p:nvPr/>
        </p:nvSpPr>
        <p:spPr>
          <a:xfrm>
            <a:off x="3206750" y="5695950"/>
            <a:ext cx="812800" cy="260350"/>
          </a:xfrm>
          <a:custGeom>
            <a:avLst/>
            <a:gdLst>
              <a:gd name="connsiteX0" fmla="*/ 0 w 812800"/>
              <a:gd name="connsiteY0" fmla="*/ 0 h 260350"/>
              <a:gd name="connsiteX1" fmla="*/ 184150 w 812800"/>
              <a:gd name="connsiteY1" fmla="*/ 25400 h 260350"/>
              <a:gd name="connsiteX2" fmla="*/ 273050 w 812800"/>
              <a:gd name="connsiteY2" fmla="*/ 44450 h 260350"/>
              <a:gd name="connsiteX3" fmla="*/ 304800 w 812800"/>
              <a:gd name="connsiteY3" fmla="*/ 57150 h 260350"/>
              <a:gd name="connsiteX4" fmla="*/ 330200 w 812800"/>
              <a:gd name="connsiteY4" fmla="*/ 63500 h 260350"/>
              <a:gd name="connsiteX5" fmla="*/ 368300 w 812800"/>
              <a:gd name="connsiteY5" fmla="*/ 88900 h 260350"/>
              <a:gd name="connsiteX6" fmla="*/ 387350 w 812800"/>
              <a:gd name="connsiteY6" fmla="*/ 101600 h 260350"/>
              <a:gd name="connsiteX7" fmla="*/ 406400 w 812800"/>
              <a:gd name="connsiteY7" fmla="*/ 114300 h 260350"/>
              <a:gd name="connsiteX8" fmla="*/ 431800 w 812800"/>
              <a:gd name="connsiteY8" fmla="*/ 127000 h 260350"/>
              <a:gd name="connsiteX9" fmla="*/ 488950 w 812800"/>
              <a:gd name="connsiteY9" fmla="*/ 165100 h 260350"/>
              <a:gd name="connsiteX10" fmla="*/ 508000 w 812800"/>
              <a:gd name="connsiteY10" fmla="*/ 177800 h 260350"/>
              <a:gd name="connsiteX11" fmla="*/ 527050 w 812800"/>
              <a:gd name="connsiteY11" fmla="*/ 184150 h 260350"/>
              <a:gd name="connsiteX12" fmla="*/ 552450 w 812800"/>
              <a:gd name="connsiteY12" fmla="*/ 203200 h 260350"/>
              <a:gd name="connsiteX13" fmla="*/ 571500 w 812800"/>
              <a:gd name="connsiteY13" fmla="*/ 209550 h 260350"/>
              <a:gd name="connsiteX14" fmla="*/ 584200 w 812800"/>
              <a:gd name="connsiteY14" fmla="*/ 228600 h 260350"/>
              <a:gd name="connsiteX15" fmla="*/ 622300 w 812800"/>
              <a:gd name="connsiteY15" fmla="*/ 241300 h 260350"/>
              <a:gd name="connsiteX16" fmla="*/ 660400 w 812800"/>
              <a:gd name="connsiteY16" fmla="*/ 260350 h 260350"/>
              <a:gd name="connsiteX17" fmla="*/ 755650 w 812800"/>
              <a:gd name="connsiteY17" fmla="*/ 247650 h 260350"/>
              <a:gd name="connsiteX18" fmla="*/ 793750 w 812800"/>
              <a:gd name="connsiteY18" fmla="*/ 222250 h 260350"/>
              <a:gd name="connsiteX19" fmla="*/ 812800 w 812800"/>
              <a:gd name="connsiteY19" fmla="*/ 215900 h 260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812800" h="260350">
                <a:moveTo>
                  <a:pt x="0" y="0"/>
                </a:moveTo>
                <a:cubicBezTo>
                  <a:pt x="61383" y="8467"/>
                  <a:pt x="124570" y="8377"/>
                  <a:pt x="184150" y="25400"/>
                </a:cubicBezTo>
                <a:cubicBezTo>
                  <a:pt x="242991" y="42212"/>
                  <a:pt x="213345" y="35921"/>
                  <a:pt x="273050" y="44450"/>
                </a:cubicBezTo>
                <a:cubicBezTo>
                  <a:pt x="283633" y="48683"/>
                  <a:pt x="293986" y="53545"/>
                  <a:pt x="304800" y="57150"/>
                </a:cubicBezTo>
                <a:cubicBezTo>
                  <a:pt x="313079" y="59910"/>
                  <a:pt x="322394" y="59597"/>
                  <a:pt x="330200" y="63500"/>
                </a:cubicBezTo>
                <a:cubicBezTo>
                  <a:pt x="343852" y="70326"/>
                  <a:pt x="355600" y="80433"/>
                  <a:pt x="368300" y="88900"/>
                </a:cubicBezTo>
                <a:lnTo>
                  <a:pt x="387350" y="101600"/>
                </a:lnTo>
                <a:cubicBezTo>
                  <a:pt x="393700" y="105833"/>
                  <a:pt x="399574" y="110887"/>
                  <a:pt x="406400" y="114300"/>
                </a:cubicBezTo>
                <a:cubicBezTo>
                  <a:pt x="414867" y="118533"/>
                  <a:pt x="423683" y="122130"/>
                  <a:pt x="431800" y="127000"/>
                </a:cubicBezTo>
                <a:lnTo>
                  <a:pt x="488950" y="165100"/>
                </a:lnTo>
                <a:cubicBezTo>
                  <a:pt x="495300" y="169333"/>
                  <a:pt x="500760" y="175387"/>
                  <a:pt x="508000" y="177800"/>
                </a:cubicBezTo>
                <a:lnTo>
                  <a:pt x="527050" y="184150"/>
                </a:lnTo>
                <a:cubicBezTo>
                  <a:pt x="535517" y="190500"/>
                  <a:pt x="543261" y="197949"/>
                  <a:pt x="552450" y="203200"/>
                </a:cubicBezTo>
                <a:cubicBezTo>
                  <a:pt x="558262" y="206521"/>
                  <a:pt x="566273" y="205369"/>
                  <a:pt x="571500" y="209550"/>
                </a:cubicBezTo>
                <a:cubicBezTo>
                  <a:pt x="577459" y="214318"/>
                  <a:pt x="577728" y="224555"/>
                  <a:pt x="584200" y="228600"/>
                </a:cubicBezTo>
                <a:cubicBezTo>
                  <a:pt x="595552" y="235695"/>
                  <a:pt x="611161" y="233874"/>
                  <a:pt x="622300" y="241300"/>
                </a:cubicBezTo>
                <a:cubicBezTo>
                  <a:pt x="646919" y="257713"/>
                  <a:pt x="634110" y="251587"/>
                  <a:pt x="660400" y="260350"/>
                </a:cubicBezTo>
                <a:cubicBezTo>
                  <a:pt x="665804" y="259900"/>
                  <a:pt x="732763" y="260365"/>
                  <a:pt x="755650" y="247650"/>
                </a:cubicBezTo>
                <a:cubicBezTo>
                  <a:pt x="768993" y="240237"/>
                  <a:pt x="779270" y="227077"/>
                  <a:pt x="793750" y="222250"/>
                </a:cubicBezTo>
                <a:lnTo>
                  <a:pt x="812800" y="215900"/>
                </a:lnTo>
              </a:path>
            </a:pathLst>
          </a:custGeom>
          <a:noFill/>
          <a:ln w="38100">
            <a:solidFill>
              <a:srgbClr val="F8CBAD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Freeform 3"/>
          <p:cNvSpPr/>
          <p:nvPr/>
        </p:nvSpPr>
        <p:spPr>
          <a:xfrm>
            <a:off x="3879850" y="5156200"/>
            <a:ext cx="660896" cy="158750"/>
          </a:xfrm>
          <a:custGeom>
            <a:avLst/>
            <a:gdLst>
              <a:gd name="connsiteX0" fmla="*/ 0 w 660896"/>
              <a:gd name="connsiteY0" fmla="*/ 0 h 158750"/>
              <a:gd name="connsiteX1" fmla="*/ 95250 w 660896"/>
              <a:gd name="connsiteY1" fmla="*/ 12700 h 158750"/>
              <a:gd name="connsiteX2" fmla="*/ 133350 w 660896"/>
              <a:gd name="connsiteY2" fmla="*/ 31750 h 158750"/>
              <a:gd name="connsiteX3" fmla="*/ 152400 w 660896"/>
              <a:gd name="connsiteY3" fmla="*/ 38100 h 158750"/>
              <a:gd name="connsiteX4" fmla="*/ 165100 w 660896"/>
              <a:gd name="connsiteY4" fmla="*/ 57150 h 158750"/>
              <a:gd name="connsiteX5" fmla="*/ 203200 w 660896"/>
              <a:gd name="connsiteY5" fmla="*/ 82550 h 158750"/>
              <a:gd name="connsiteX6" fmla="*/ 241300 w 660896"/>
              <a:gd name="connsiteY6" fmla="*/ 101600 h 158750"/>
              <a:gd name="connsiteX7" fmla="*/ 260350 w 660896"/>
              <a:gd name="connsiteY7" fmla="*/ 120650 h 158750"/>
              <a:gd name="connsiteX8" fmla="*/ 298450 w 660896"/>
              <a:gd name="connsiteY8" fmla="*/ 133350 h 158750"/>
              <a:gd name="connsiteX9" fmla="*/ 349250 w 660896"/>
              <a:gd name="connsiteY9" fmla="*/ 146050 h 158750"/>
              <a:gd name="connsiteX10" fmla="*/ 419100 w 660896"/>
              <a:gd name="connsiteY10" fmla="*/ 158750 h 158750"/>
              <a:gd name="connsiteX11" fmla="*/ 508000 w 660896"/>
              <a:gd name="connsiteY11" fmla="*/ 152400 h 158750"/>
              <a:gd name="connsiteX12" fmla="*/ 558800 w 660896"/>
              <a:gd name="connsiteY12" fmla="*/ 139700 h 158750"/>
              <a:gd name="connsiteX13" fmla="*/ 635000 w 660896"/>
              <a:gd name="connsiteY13" fmla="*/ 133350 h 158750"/>
              <a:gd name="connsiteX14" fmla="*/ 654050 w 660896"/>
              <a:gd name="connsiteY14" fmla="*/ 127000 h 158750"/>
              <a:gd name="connsiteX15" fmla="*/ 654050 w 660896"/>
              <a:gd name="connsiteY15" fmla="*/ 88900 h 158750"/>
              <a:gd name="connsiteX16" fmla="*/ 654050 w 660896"/>
              <a:gd name="connsiteY16" fmla="*/ 82550 h 158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660896" h="158750">
                <a:moveTo>
                  <a:pt x="0" y="0"/>
                </a:moveTo>
                <a:cubicBezTo>
                  <a:pt x="27514" y="3057"/>
                  <a:pt x="66747" y="6366"/>
                  <a:pt x="95250" y="12700"/>
                </a:cubicBezTo>
                <a:cubicBezTo>
                  <a:pt x="123980" y="19084"/>
                  <a:pt x="105949" y="18050"/>
                  <a:pt x="133350" y="31750"/>
                </a:cubicBezTo>
                <a:cubicBezTo>
                  <a:pt x="139337" y="34743"/>
                  <a:pt x="146050" y="35983"/>
                  <a:pt x="152400" y="38100"/>
                </a:cubicBezTo>
                <a:cubicBezTo>
                  <a:pt x="156633" y="44450"/>
                  <a:pt x="159357" y="52124"/>
                  <a:pt x="165100" y="57150"/>
                </a:cubicBezTo>
                <a:cubicBezTo>
                  <a:pt x="176587" y="67201"/>
                  <a:pt x="190500" y="74083"/>
                  <a:pt x="203200" y="82550"/>
                </a:cubicBezTo>
                <a:cubicBezTo>
                  <a:pt x="227819" y="98963"/>
                  <a:pt x="215010" y="92837"/>
                  <a:pt x="241300" y="101600"/>
                </a:cubicBezTo>
                <a:cubicBezTo>
                  <a:pt x="247650" y="107950"/>
                  <a:pt x="252500" y="116289"/>
                  <a:pt x="260350" y="120650"/>
                </a:cubicBezTo>
                <a:cubicBezTo>
                  <a:pt x="272052" y="127151"/>
                  <a:pt x="285463" y="130103"/>
                  <a:pt x="298450" y="133350"/>
                </a:cubicBezTo>
                <a:cubicBezTo>
                  <a:pt x="315383" y="137583"/>
                  <a:pt x="332033" y="143181"/>
                  <a:pt x="349250" y="146050"/>
                </a:cubicBezTo>
                <a:cubicBezTo>
                  <a:pt x="397996" y="154174"/>
                  <a:pt x="374725" y="149875"/>
                  <a:pt x="419100" y="158750"/>
                </a:cubicBezTo>
                <a:cubicBezTo>
                  <a:pt x="448733" y="156633"/>
                  <a:pt x="478564" y="156414"/>
                  <a:pt x="508000" y="152400"/>
                </a:cubicBezTo>
                <a:cubicBezTo>
                  <a:pt x="525294" y="150042"/>
                  <a:pt x="541406" y="141150"/>
                  <a:pt x="558800" y="139700"/>
                </a:cubicBezTo>
                <a:lnTo>
                  <a:pt x="635000" y="133350"/>
                </a:lnTo>
                <a:cubicBezTo>
                  <a:pt x="641350" y="131233"/>
                  <a:pt x="649317" y="131733"/>
                  <a:pt x="654050" y="127000"/>
                </a:cubicBezTo>
                <a:cubicBezTo>
                  <a:pt x="667597" y="113453"/>
                  <a:pt x="657437" y="102447"/>
                  <a:pt x="654050" y="88900"/>
                </a:cubicBezTo>
                <a:cubicBezTo>
                  <a:pt x="653537" y="86847"/>
                  <a:pt x="654050" y="84667"/>
                  <a:pt x="654050" y="82550"/>
                </a:cubicBezTo>
              </a:path>
            </a:pathLst>
          </a:custGeom>
          <a:noFill/>
          <a:ln w="38100">
            <a:solidFill>
              <a:srgbClr val="92D05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reeform 4"/>
          <p:cNvSpPr/>
          <p:nvPr/>
        </p:nvSpPr>
        <p:spPr>
          <a:xfrm>
            <a:off x="4311650" y="4432300"/>
            <a:ext cx="742950" cy="177800"/>
          </a:xfrm>
          <a:custGeom>
            <a:avLst/>
            <a:gdLst>
              <a:gd name="connsiteX0" fmla="*/ 0 w 742950"/>
              <a:gd name="connsiteY0" fmla="*/ 38100 h 177800"/>
              <a:gd name="connsiteX1" fmla="*/ 57150 w 742950"/>
              <a:gd name="connsiteY1" fmla="*/ 19050 h 177800"/>
              <a:gd name="connsiteX2" fmla="*/ 152400 w 742950"/>
              <a:gd name="connsiteY2" fmla="*/ 0 h 177800"/>
              <a:gd name="connsiteX3" fmla="*/ 222250 w 742950"/>
              <a:gd name="connsiteY3" fmla="*/ 6350 h 177800"/>
              <a:gd name="connsiteX4" fmla="*/ 247650 w 742950"/>
              <a:gd name="connsiteY4" fmla="*/ 12700 h 177800"/>
              <a:gd name="connsiteX5" fmla="*/ 285750 w 742950"/>
              <a:gd name="connsiteY5" fmla="*/ 19050 h 177800"/>
              <a:gd name="connsiteX6" fmla="*/ 323850 w 742950"/>
              <a:gd name="connsiteY6" fmla="*/ 50800 h 177800"/>
              <a:gd name="connsiteX7" fmla="*/ 342900 w 742950"/>
              <a:gd name="connsiteY7" fmla="*/ 57150 h 177800"/>
              <a:gd name="connsiteX8" fmla="*/ 381000 w 742950"/>
              <a:gd name="connsiteY8" fmla="*/ 82550 h 177800"/>
              <a:gd name="connsiteX9" fmla="*/ 400050 w 742950"/>
              <a:gd name="connsiteY9" fmla="*/ 95250 h 177800"/>
              <a:gd name="connsiteX10" fmla="*/ 419100 w 742950"/>
              <a:gd name="connsiteY10" fmla="*/ 114300 h 177800"/>
              <a:gd name="connsiteX11" fmla="*/ 450850 w 742950"/>
              <a:gd name="connsiteY11" fmla="*/ 120650 h 177800"/>
              <a:gd name="connsiteX12" fmla="*/ 476250 w 742950"/>
              <a:gd name="connsiteY12" fmla="*/ 127000 h 177800"/>
              <a:gd name="connsiteX13" fmla="*/ 495300 w 742950"/>
              <a:gd name="connsiteY13" fmla="*/ 139700 h 177800"/>
              <a:gd name="connsiteX14" fmla="*/ 558800 w 742950"/>
              <a:gd name="connsiteY14" fmla="*/ 152400 h 177800"/>
              <a:gd name="connsiteX15" fmla="*/ 596900 w 742950"/>
              <a:gd name="connsiteY15" fmla="*/ 165100 h 177800"/>
              <a:gd name="connsiteX16" fmla="*/ 679450 w 742950"/>
              <a:gd name="connsiteY16" fmla="*/ 177800 h 177800"/>
              <a:gd name="connsiteX17" fmla="*/ 742950 w 742950"/>
              <a:gd name="connsiteY17" fmla="*/ 171450 h 177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742950" h="177800">
                <a:moveTo>
                  <a:pt x="0" y="38100"/>
                </a:moveTo>
                <a:cubicBezTo>
                  <a:pt x="19050" y="31750"/>
                  <a:pt x="37669" y="23920"/>
                  <a:pt x="57150" y="19050"/>
                </a:cubicBezTo>
                <a:cubicBezTo>
                  <a:pt x="88562" y="11197"/>
                  <a:pt x="152400" y="0"/>
                  <a:pt x="152400" y="0"/>
                </a:cubicBezTo>
                <a:cubicBezTo>
                  <a:pt x="175683" y="2117"/>
                  <a:pt x="199076" y="3260"/>
                  <a:pt x="222250" y="6350"/>
                </a:cubicBezTo>
                <a:cubicBezTo>
                  <a:pt x="230901" y="7503"/>
                  <a:pt x="239092" y="10988"/>
                  <a:pt x="247650" y="12700"/>
                </a:cubicBezTo>
                <a:cubicBezTo>
                  <a:pt x="260275" y="15225"/>
                  <a:pt x="273050" y="16933"/>
                  <a:pt x="285750" y="19050"/>
                </a:cubicBezTo>
                <a:cubicBezTo>
                  <a:pt x="299794" y="33094"/>
                  <a:pt x="306169" y="41959"/>
                  <a:pt x="323850" y="50800"/>
                </a:cubicBezTo>
                <a:cubicBezTo>
                  <a:pt x="329837" y="53793"/>
                  <a:pt x="337049" y="53899"/>
                  <a:pt x="342900" y="57150"/>
                </a:cubicBezTo>
                <a:cubicBezTo>
                  <a:pt x="356243" y="64563"/>
                  <a:pt x="368300" y="74083"/>
                  <a:pt x="381000" y="82550"/>
                </a:cubicBezTo>
                <a:cubicBezTo>
                  <a:pt x="387350" y="86783"/>
                  <a:pt x="394654" y="89854"/>
                  <a:pt x="400050" y="95250"/>
                </a:cubicBezTo>
                <a:cubicBezTo>
                  <a:pt x="406400" y="101600"/>
                  <a:pt x="411068" y="110284"/>
                  <a:pt x="419100" y="114300"/>
                </a:cubicBezTo>
                <a:cubicBezTo>
                  <a:pt x="428753" y="119127"/>
                  <a:pt x="440314" y="118309"/>
                  <a:pt x="450850" y="120650"/>
                </a:cubicBezTo>
                <a:cubicBezTo>
                  <a:pt x="459369" y="122543"/>
                  <a:pt x="467783" y="124883"/>
                  <a:pt x="476250" y="127000"/>
                </a:cubicBezTo>
                <a:cubicBezTo>
                  <a:pt x="482600" y="131233"/>
                  <a:pt x="488474" y="136287"/>
                  <a:pt x="495300" y="139700"/>
                </a:cubicBezTo>
                <a:cubicBezTo>
                  <a:pt x="513033" y="148566"/>
                  <a:pt x="542419" y="150060"/>
                  <a:pt x="558800" y="152400"/>
                </a:cubicBezTo>
                <a:cubicBezTo>
                  <a:pt x="571500" y="156633"/>
                  <a:pt x="583616" y="163440"/>
                  <a:pt x="596900" y="165100"/>
                </a:cubicBezTo>
                <a:cubicBezTo>
                  <a:pt x="658410" y="172789"/>
                  <a:pt x="630966" y="168103"/>
                  <a:pt x="679450" y="177800"/>
                </a:cubicBezTo>
                <a:cubicBezTo>
                  <a:pt x="734451" y="170925"/>
                  <a:pt x="713185" y="171450"/>
                  <a:pt x="742950" y="171450"/>
                </a:cubicBezTo>
              </a:path>
            </a:pathLst>
          </a:custGeom>
          <a:noFill/>
          <a:ln w="38100">
            <a:solidFill>
              <a:srgbClr val="9DC3E6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eeform 6"/>
          <p:cNvSpPr/>
          <p:nvPr/>
        </p:nvSpPr>
        <p:spPr>
          <a:xfrm>
            <a:off x="4540250" y="3600450"/>
            <a:ext cx="723900" cy="279400"/>
          </a:xfrm>
          <a:custGeom>
            <a:avLst/>
            <a:gdLst>
              <a:gd name="connsiteX0" fmla="*/ 0 w 723900"/>
              <a:gd name="connsiteY0" fmla="*/ 0 h 279400"/>
              <a:gd name="connsiteX1" fmla="*/ 50800 w 723900"/>
              <a:gd name="connsiteY1" fmla="*/ 31750 h 279400"/>
              <a:gd name="connsiteX2" fmla="*/ 69850 w 723900"/>
              <a:gd name="connsiteY2" fmla="*/ 38100 h 279400"/>
              <a:gd name="connsiteX3" fmla="*/ 107950 w 723900"/>
              <a:gd name="connsiteY3" fmla="*/ 63500 h 279400"/>
              <a:gd name="connsiteX4" fmla="*/ 127000 w 723900"/>
              <a:gd name="connsiteY4" fmla="*/ 76200 h 279400"/>
              <a:gd name="connsiteX5" fmla="*/ 146050 w 723900"/>
              <a:gd name="connsiteY5" fmla="*/ 88900 h 279400"/>
              <a:gd name="connsiteX6" fmla="*/ 177800 w 723900"/>
              <a:gd name="connsiteY6" fmla="*/ 127000 h 279400"/>
              <a:gd name="connsiteX7" fmla="*/ 234950 w 723900"/>
              <a:gd name="connsiteY7" fmla="*/ 165100 h 279400"/>
              <a:gd name="connsiteX8" fmla="*/ 254000 w 723900"/>
              <a:gd name="connsiteY8" fmla="*/ 177800 h 279400"/>
              <a:gd name="connsiteX9" fmla="*/ 279400 w 723900"/>
              <a:gd name="connsiteY9" fmla="*/ 196850 h 279400"/>
              <a:gd name="connsiteX10" fmla="*/ 304800 w 723900"/>
              <a:gd name="connsiteY10" fmla="*/ 209550 h 279400"/>
              <a:gd name="connsiteX11" fmla="*/ 342900 w 723900"/>
              <a:gd name="connsiteY11" fmla="*/ 234950 h 279400"/>
              <a:gd name="connsiteX12" fmla="*/ 361950 w 723900"/>
              <a:gd name="connsiteY12" fmla="*/ 247650 h 279400"/>
              <a:gd name="connsiteX13" fmla="*/ 400050 w 723900"/>
              <a:gd name="connsiteY13" fmla="*/ 260350 h 279400"/>
              <a:gd name="connsiteX14" fmla="*/ 419100 w 723900"/>
              <a:gd name="connsiteY14" fmla="*/ 266700 h 279400"/>
              <a:gd name="connsiteX15" fmla="*/ 469900 w 723900"/>
              <a:gd name="connsiteY15" fmla="*/ 279400 h 279400"/>
              <a:gd name="connsiteX16" fmla="*/ 635000 w 723900"/>
              <a:gd name="connsiteY16" fmla="*/ 273050 h 279400"/>
              <a:gd name="connsiteX17" fmla="*/ 654050 w 723900"/>
              <a:gd name="connsiteY17" fmla="*/ 266700 h 279400"/>
              <a:gd name="connsiteX18" fmla="*/ 685800 w 723900"/>
              <a:gd name="connsiteY18" fmla="*/ 260350 h 279400"/>
              <a:gd name="connsiteX19" fmla="*/ 717550 w 723900"/>
              <a:gd name="connsiteY19" fmla="*/ 234950 h 279400"/>
              <a:gd name="connsiteX20" fmla="*/ 723900 w 723900"/>
              <a:gd name="connsiteY20" fmla="*/ 234950 h 279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723900" h="279400">
                <a:moveTo>
                  <a:pt x="0" y="0"/>
                </a:moveTo>
                <a:cubicBezTo>
                  <a:pt x="83101" y="33241"/>
                  <a:pt x="-10198" y="-8915"/>
                  <a:pt x="50800" y="31750"/>
                </a:cubicBezTo>
                <a:cubicBezTo>
                  <a:pt x="56369" y="35463"/>
                  <a:pt x="63999" y="34849"/>
                  <a:pt x="69850" y="38100"/>
                </a:cubicBezTo>
                <a:cubicBezTo>
                  <a:pt x="83193" y="45513"/>
                  <a:pt x="95250" y="55033"/>
                  <a:pt x="107950" y="63500"/>
                </a:cubicBezTo>
                <a:lnTo>
                  <a:pt x="127000" y="76200"/>
                </a:lnTo>
                <a:lnTo>
                  <a:pt x="146050" y="88900"/>
                </a:lnTo>
                <a:cubicBezTo>
                  <a:pt x="157339" y="105833"/>
                  <a:pt x="160876" y="113837"/>
                  <a:pt x="177800" y="127000"/>
                </a:cubicBezTo>
                <a:lnTo>
                  <a:pt x="234950" y="165100"/>
                </a:lnTo>
                <a:cubicBezTo>
                  <a:pt x="241300" y="169333"/>
                  <a:pt x="247895" y="173221"/>
                  <a:pt x="254000" y="177800"/>
                </a:cubicBezTo>
                <a:cubicBezTo>
                  <a:pt x="262467" y="184150"/>
                  <a:pt x="270425" y="191241"/>
                  <a:pt x="279400" y="196850"/>
                </a:cubicBezTo>
                <a:cubicBezTo>
                  <a:pt x="287427" y="201867"/>
                  <a:pt x="296683" y="204680"/>
                  <a:pt x="304800" y="209550"/>
                </a:cubicBezTo>
                <a:cubicBezTo>
                  <a:pt x="317888" y="217403"/>
                  <a:pt x="330200" y="226483"/>
                  <a:pt x="342900" y="234950"/>
                </a:cubicBezTo>
                <a:cubicBezTo>
                  <a:pt x="349250" y="239183"/>
                  <a:pt x="354710" y="245237"/>
                  <a:pt x="361950" y="247650"/>
                </a:cubicBezTo>
                <a:lnTo>
                  <a:pt x="400050" y="260350"/>
                </a:lnTo>
                <a:cubicBezTo>
                  <a:pt x="406400" y="262467"/>
                  <a:pt x="412536" y="265387"/>
                  <a:pt x="419100" y="266700"/>
                </a:cubicBezTo>
                <a:cubicBezTo>
                  <a:pt x="457414" y="274363"/>
                  <a:pt x="440611" y="269637"/>
                  <a:pt x="469900" y="279400"/>
                </a:cubicBezTo>
                <a:cubicBezTo>
                  <a:pt x="524933" y="277283"/>
                  <a:pt x="580056" y="276839"/>
                  <a:pt x="635000" y="273050"/>
                </a:cubicBezTo>
                <a:cubicBezTo>
                  <a:pt x="641678" y="272589"/>
                  <a:pt x="647556" y="268323"/>
                  <a:pt x="654050" y="266700"/>
                </a:cubicBezTo>
                <a:cubicBezTo>
                  <a:pt x="664521" y="264082"/>
                  <a:pt x="675217" y="262467"/>
                  <a:pt x="685800" y="260350"/>
                </a:cubicBezTo>
                <a:cubicBezTo>
                  <a:pt x="700215" y="238728"/>
                  <a:pt x="693013" y="241084"/>
                  <a:pt x="717550" y="234950"/>
                </a:cubicBezTo>
                <a:cubicBezTo>
                  <a:pt x="719603" y="234437"/>
                  <a:pt x="721783" y="234950"/>
                  <a:pt x="723900" y="234950"/>
                </a:cubicBezTo>
              </a:path>
            </a:pathLst>
          </a:custGeom>
          <a:noFill/>
          <a:ln w="38100">
            <a:solidFill>
              <a:srgbClr val="C0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4445000" y="2786083"/>
            <a:ext cx="869950" cy="78518"/>
          </a:xfrm>
          <a:custGeom>
            <a:avLst/>
            <a:gdLst>
              <a:gd name="connsiteX0" fmla="*/ 0 w 869950"/>
              <a:gd name="connsiteY0" fmla="*/ 39667 h 78518"/>
              <a:gd name="connsiteX1" fmla="*/ 88900 w 869950"/>
              <a:gd name="connsiteY1" fmla="*/ 26967 h 78518"/>
              <a:gd name="connsiteX2" fmla="*/ 127000 w 869950"/>
              <a:gd name="connsiteY2" fmla="*/ 20617 h 78518"/>
              <a:gd name="connsiteX3" fmla="*/ 177800 w 869950"/>
              <a:gd name="connsiteY3" fmla="*/ 14267 h 78518"/>
              <a:gd name="connsiteX4" fmla="*/ 342900 w 869950"/>
              <a:gd name="connsiteY4" fmla="*/ 1567 h 78518"/>
              <a:gd name="connsiteX5" fmla="*/ 482600 w 869950"/>
              <a:gd name="connsiteY5" fmla="*/ 7917 h 78518"/>
              <a:gd name="connsiteX6" fmla="*/ 552450 w 869950"/>
              <a:gd name="connsiteY6" fmla="*/ 26967 h 78518"/>
              <a:gd name="connsiteX7" fmla="*/ 603250 w 869950"/>
              <a:gd name="connsiteY7" fmla="*/ 39667 h 78518"/>
              <a:gd name="connsiteX8" fmla="*/ 628650 w 869950"/>
              <a:gd name="connsiteY8" fmla="*/ 46017 h 78518"/>
              <a:gd name="connsiteX9" fmla="*/ 660400 w 869950"/>
              <a:gd name="connsiteY9" fmla="*/ 52367 h 78518"/>
              <a:gd name="connsiteX10" fmla="*/ 711200 w 869950"/>
              <a:gd name="connsiteY10" fmla="*/ 65067 h 78518"/>
              <a:gd name="connsiteX11" fmla="*/ 742950 w 869950"/>
              <a:gd name="connsiteY11" fmla="*/ 71417 h 78518"/>
              <a:gd name="connsiteX12" fmla="*/ 768350 w 869950"/>
              <a:gd name="connsiteY12" fmla="*/ 77767 h 78518"/>
              <a:gd name="connsiteX13" fmla="*/ 869950 w 869950"/>
              <a:gd name="connsiteY13" fmla="*/ 77767 h 785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869950" h="78518">
                <a:moveTo>
                  <a:pt x="0" y="39667"/>
                </a:moveTo>
                <a:cubicBezTo>
                  <a:pt x="63285" y="27010"/>
                  <a:pt x="-1603" y="39034"/>
                  <a:pt x="88900" y="26967"/>
                </a:cubicBezTo>
                <a:cubicBezTo>
                  <a:pt x="101662" y="25265"/>
                  <a:pt x="114254" y="22438"/>
                  <a:pt x="127000" y="20617"/>
                </a:cubicBezTo>
                <a:cubicBezTo>
                  <a:pt x="143894" y="18204"/>
                  <a:pt x="160867" y="16384"/>
                  <a:pt x="177800" y="14267"/>
                </a:cubicBezTo>
                <a:cubicBezTo>
                  <a:pt x="240342" y="-6580"/>
                  <a:pt x="210085" y="1567"/>
                  <a:pt x="342900" y="1567"/>
                </a:cubicBezTo>
                <a:cubicBezTo>
                  <a:pt x="389515" y="1567"/>
                  <a:pt x="436033" y="5800"/>
                  <a:pt x="482600" y="7917"/>
                </a:cubicBezTo>
                <a:cubicBezTo>
                  <a:pt x="518209" y="19787"/>
                  <a:pt x="495156" y="12644"/>
                  <a:pt x="552450" y="26967"/>
                </a:cubicBezTo>
                <a:lnTo>
                  <a:pt x="603250" y="39667"/>
                </a:lnTo>
                <a:cubicBezTo>
                  <a:pt x="611717" y="41784"/>
                  <a:pt x="620092" y="44305"/>
                  <a:pt x="628650" y="46017"/>
                </a:cubicBezTo>
                <a:cubicBezTo>
                  <a:pt x="639233" y="48134"/>
                  <a:pt x="649883" y="49940"/>
                  <a:pt x="660400" y="52367"/>
                </a:cubicBezTo>
                <a:cubicBezTo>
                  <a:pt x="677407" y="56292"/>
                  <a:pt x="694084" y="61644"/>
                  <a:pt x="711200" y="65067"/>
                </a:cubicBezTo>
                <a:cubicBezTo>
                  <a:pt x="721783" y="67184"/>
                  <a:pt x="732414" y="69076"/>
                  <a:pt x="742950" y="71417"/>
                </a:cubicBezTo>
                <a:cubicBezTo>
                  <a:pt x="751469" y="73310"/>
                  <a:pt x="759634" y="77331"/>
                  <a:pt x="768350" y="77767"/>
                </a:cubicBezTo>
                <a:cubicBezTo>
                  <a:pt x="802174" y="79458"/>
                  <a:pt x="836083" y="77767"/>
                  <a:pt x="869950" y="77767"/>
                </a:cubicBezTo>
              </a:path>
            </a:pathLst>
          </a:custGeom>
          <a:noFill/>
          <a:ln w="38100">
            <a:solidFill>
              <a:srgbClr val="FF3399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 11"/>
          <p:cNvSpPr/>
          <p:nvPr/>
        </p:nvSpPr>
        <p:spPr>
          <a:xfrm>
            <a:off x="4089400" y="2011094"/>
            <a:ext cx="971550" cy="179681"/>
          </a:xfrm>
          <a:custGeom>
            <a:avLst/>
            <a:gdLst>
              <a:gd name="connsiteX0" fmla="*/ 0 w 971550"/>
              <a:gd name="connsiteY0" fmla="*/ 8206 h 179681"/>
              <a:gd name="connsiteX1" fmla="*/ 254000 w 971550"/>
              <a:gd name="connsiteY1" fmla="*/ 8206 h 179681"/>
              <a:gd name="connsiteX2" fmla="*/ 285750 w 971550"/>
              <a:gd name="connsiteY2" fmla="*/ 14556 h 179681"/>
              <a:gd name="connsiteX3" fmla="*/ 349250 w 971550"/>
              <a:gd name="connsiteY3" fmla="*/ 33606 h 179681"/>
              <a:gd name="connsiteX4" fmla="*/ 368300 w 971550"/>
              <a:gd name="connsiteY4" fmla="*/ 39956 h 179681"/>
              <a:gd name="connsiteX5" fmla="*/ 419100 w 971550"/>
              <a:gd name="connsiteY5" fmla="*/ 52656 h 179681"/>
              <a:gd name="connsiteX6" fmla="*/ 514350 w 971550"/>
              <a:gd name="connsiteY6" fmla="*/ 71706 h 179681"/>
              <a:gd name="connsiteX7" fmla="*/ 558800 w 971550"/>
              <a:gd name="connsiteY7" fmla="*/ 84406 h 179681"/>
              <a:gd name="connsiteX8" fmla="*/ 596900 w 971550"/>
              <a:gd name="connsiteY8" fmla="*/ 97106 h 179681"/>
              <a:gd name="connsiteX9" fmla="*/ 635000 w 971550"/>
              <a:gd name="connsiteY9" fmla="*/ 103456 h 179681"/>
              <a:gd name="connsiteX10" fmla="*/ 654050 w 971550"/>
              <a:gd name="connsiteY10" fmla="*/ 116156 h 179681"/>
              <a:gd name="connsiteX11" fmla="*/ 698500 w 971550"/>
              <a:gd name="connsiteY11" fmla="*/ 122506 h 179681"/>
              <a:gd name="connsiteX12" fmla="*/ 730250 w 971550"/>
              <a:gd name="connsiteY12" fmla="*/ 128856 h 179681"/>
              <a:gd name="connsiteX13" fmla="*/ 749300 w 971550"/>
              <a:gd name="connsiteY13" fmla="*/ 135206 h 179681"/>
              <a:gd name="connsiteX14" fmla="*/ 812800 w 971550"/>
              <a:gd name="connsiteY14" fmla="*/ 147906 h 179681"/>
              <a:gd name="connsiteX15" fmla="*/ 882650 w 971550"/>
              <a:gd name="connsiteY15" fmla="*/ 166956 h 179681"/>
              <a:gd name="connsiteX16" fmla="*/ 901700 w 971550"/>
              <a:gd name="connsiteY16" fmla="*/ 173306 h 179681"/>
              <a:gd name="connsiteX17" fmla="*/ 971550 w 971550"/>
              <a:gd name="connsiteY17" fmla="*/ 179656 h 1796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971550" h="179681">
                <a:moveTo>
                  <a:pt x="0" y="8206"/>
                </a:moveTo>
                <a:cubicBezTo>
                  <a:pt x="115978" y="-3392"/>
                  <a:pt x="74324" y="-2061"/>
                  <a:pt x="254000" y="8206"/>
                </a:cubicBezTo>
                <a:cubicBezTo>
                  <a:pt x="264775" y="8822"/>
                  <a:pt x="275214" y="12215"/>
                  <a:pt x="285750" y="14556"/>
                </a:cubicBezTo>
                <a:cubicBezTo>
                  <a:pt x="314540" y="20954"/>
                  <a:pt x="317591" y="23053"/>
                  <a:pt x="349250" y="33606"/>
                </a:cubicBezTo>
                <a:cubicBezTo>
                  <a:pt x="355600" y="35723"/>
                  <a:pt x="361806" y="38333"/>
                  <a:pt x="368300" y="39956"/>
                </a:cubicBezTo>
                <a:cubicBezTo>
                  <a:pt x="385233" y="44189"/>
                  <a:pt x="401984" y="49233"/>
                  <a:pt x="419100" y="52656"/>
                </a:cubicBezTo>
                <a:cubicBezTo>
                  <a:pt x="519737" y="72783"/>
                  <a:pt x="403656" y="42188"/>
                  <a:pt x="514350" y="71706"/>
                </a:cubicBezTo>
                <a:cubicBezTo>
                  <a:pt x="529239" y="75676"/>
                  <a:pt x="544072" y="79874"/>
                  <a:pt x="558800" y="84406"/>
                </a:cubicBezTo>
                <a:cubicBezTo>
                  <a:pt x="571595" y="88343"/>
                  <a:pt x="583913" y="93859"/>
                  <a:pt x="596900" y="97106"/>
                </a:cubicBezTo>
                <a:cubicBezTo>
                  <a:pt x="609391" y="100229"/>
                  <a:pt x="622300" y="101339"/>
                  <a:pt x="635000" y="103456"/>
                </a:cubicBezTo>
                <a:cubicBezTo>
                  <a:pt x="641350" y="107689"/>
                  <a:pt x="646740" y="113963"/>
                  <a:pt x="654050" y="116156"/>
                </a:cubicBezTo>
                <a:cubicBezTo>
                  <a:pt x="668386" y="120457"/>
                  <a:pt x="683737" y="120045"/>
                  <a:pt x="698500" y="122506"/>
                </a:cubicBezTo>
                <a:cubicBezTo>
                  <a:pt x="709146" y="124280"/>
                  <a:pt x="719779" y="126238"/>
                  <a:pt x="730250" y="128856"/>
                </a:cubicBezTo>
                <a:cubicBezTo>
                  <a:pt x="736744" y="130479"/>
                  <a:pt x="742778" y="133701"/>
                  <a:pt x="749300" y="135206"/>
                </a:cubicBezTo>
                <a:cubicBezTo>
                  <a:pt x="770333" y="140060"/>
                  <a:pt x="792322" y="141080"/>
                  <a:pt x="812800" y="147906"/>
                </a:cubicBezTo>
                <a:cubicBezTo>
                  <a:pt x="894537" y="175152"/>
                  <a:pt x="810847" y="149005"/>
                  <a:pt x="882650" y="166956"/>
                </a:cubicBezTo>
                <a:cubicBezTo>
                  <a:pt x="889144" y="168579"/>
                  <a:pt x="895114" y="172109"/>
                  <a:pt x="901700" y="173306"/>
                </a:cubicBezTo>
                <a:cubicBezTo>
                  <a:pt x="940957" y="180444"/>
                  <a:pt x="942075" y="179656"/>
                  <a:pt x="971550" y="179656"/>
                </a:cubicBezTo>
              </a:path>
            </a:pathLst>
          </a:custGeom>
          <a:noFill/>
          <a:ln w="38100">
            <a:solidFill>
              <a:srgbClr val="00206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 12"/>
          <p:cNvSpPr/>
          <p:nvPr/>
        </p:nvSpPr>
        <p:spPr>
          <a:xfrm>
            <a:off x="3562350" y="1460500"/>
            <a:ext cx="996950" cy="114300"/>
          </a:xfrm>
          <a:custGeom>
            <a:avLst/>
            <a:gdLst>
              <a:gd name="connsiteX0" fmla="*/ 0 w 996950"/>
              <a:gd name="connsiteY0" fmla="*/ 12700 h 114300"/>
              <a:gd name="connsiteX1" fmla="*/ 76200 w 996950"/>
              <a:gd name="connsiteY1" fmla="*/ 0 h 114300"/>
              <a:gd name="connsiteX2" fmla="*/ 368300 w 996950"/>
              <a:gd name="connsiteY2" fmla="*/ 6350 h 114300"/>
              <a:gd name="connsiteX3" fmla="*/ 533400 w 996950"/>
              <a:gd name="connsiteY3" fmla="*/ 6350 h 114300"/>
              <a:gd name="connsiteX4" fmla="*/ 692150 w 996950"/>
              <a:gd name="connsiteY4" fmla="*/ 12700 h 114300"/>
              <a:gd name="connsiteX5" fmla="*/ 749300 w 996950"/>
              <a:gd name="connsiteY5" fmla="*/ 25400 h 114300"/>
              <a:gd name="connsiteX6" fmla="*/ 787400 w 996950"/>
              <a:gd name="connsiteY6" fmla="*/ 38100 h 114300"/>
              <a:gd name="connsiteX7" fmla="*/ 812800 w 996950"/>
              <a:gd name="connsiteY7" fmla="*/ 57150 h 114300"/>
              <a:gd name="connsiteX8" fmla="*/ 850900 w 996950"/>
              <a:gd name="connsiteY8" fmla="*/ 69850 h 114300"/>
              <a:gd name="connsiteX9" fmla="*/ 869950 w 996950"/>
              <a:gd name="connsiteY9" fmla="*/ 76200 h 114300"/>
              <a:gd name="connsiteX10" fmla="*/ 889000 w 996950"/>
              <a:gd name="connsiteY10" fmla="*/ 82550 h 114300"/>
              <a:gd name="connsiteX11" fmla="*/ 920750 w 996950"/>
              <a:gd name="connsiteY11" fmla="*/ 88900 h 114300"/>
              <a:gd name="connsiteX12" fmla="*/ 977900 w 996950"/>
              <a:gd name="connsiteY12" fmla="*/ 107950 h 114300"/>
              <a:gd name="connsiteX13" fmla="*/ 996950 w 996950"/>
              <a:gd name="connsiteY13" fmla="*/ 114300 h 114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996950" h="114300">
                <a:moveTo>
                  <a:pt x="0" y="12700"/>
                </a:moveTo>
                <a:cubicBezTo>
                  <a:pt x="18028" y="9094"/>
                  <a:pt x="60447" y="0"/>
                  <a:pt x="76200" y="0"/>
                </a:cubicBezTo>
                <a:cubicBezTo>
                  <a:pt x="173590" y="0"/>
                  <a:pt x="270933" y="4233"/>
                  <a:pt x="368300" y="6350"/>
                </a:cubicBezTo>
                <a:cubicBezTo>
                  <a:pt x="443975" y="25269"/>
                  <a:pt x="357997" y="6350"/>
                  <a:pt x="533400" y="6350"/>
                </a:cubicBezTo>
                <a:cubicBezTo>
                  <a:pt x="586359" y="6350"/>
                  <a:pt x="639233" y="10583"/>
                  <a:pt x="692150" y="12700"/>
                </a:cubicBezTo>
                <a:cubicBezTo>
                  <a:pt x="710277" y="16325"/>
                  <a:pt x="731365" y="20019"/>
                  <a:pt x="749300" y="25400"/>
                </a:cubicBezTo>
                <a:cubicBezTo>
                  <a:pt x="762122" y="29247"/>
                  <a:pt x="787400" y="38100"/>
                  <a:pt x="787400" y="38100"/>
                </a:cubicBezTo>
                <a:cubicBezTo>
                  <a:pt x="795867" y="44450"/>
                  <a:pt x="803334" y="52417"/>
                  <a:pt x="812800" y="57150"/>
                </a:cubicBezTo>
                <a:cubicBezTo>
                  <a:pt x="824774" y="63137"/>
                  <a:pt x="838200" y="65617"/>
                  <a:pt x="850900" y="69850"/>
                </a:cubicBezTo>
                <a:lnTo>
                  <a:pt x="869950" y="76200"/>
                </a:lnTo>
                <a:cubicBezTo>
                  <a:pt x="876300" y="78317"/>
                  <a:pt x="882436" y="81237"/>
                  <a:pt x="889000" y="82550"/>
                </a:cubicBezTo>
                <a:cubicBezTo>
                  <a:pt x="899583" y="84667"/>
                  <a:pt x="910337" y="86060"/>
                  <a:pt x="920750" y="88900"/>
                </a:cubicBezTo>
                <a:lnTo>
                  <a:pt x="977900" y="107950"/>
                </a:lnTo>
                <a:lnTo>
                  <a:pt x="996950" y="114300"/>
                </a:lnTo>
              </a:path>
            </a:pathLst>
          </a:custGeom>
          <a:noFill/>
          <a:ln w="38100">
            <a:solidFill>
              <a:srgbClr val="FFC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Freeform 33"/>
          <p:cNvSpPr/>
          <p:nvPr/>
        </p:nvSpPr>
        <p:spPr>
          <a:xfrm>
            <a:off x="2825750" y="889000"/>
            <a:ext cx="1239032" cy="215900"/>
          </a:xfrm>
          <a:custGeom>
            <a:avLst/>
            <a:gdLst>
              <a:gd name="connsiteX0" fmla="*/ 0 w 1239032"/>
              <a:gd name="connsiteY0" fmla="*/ 215900 h 215900"/>
              <a:gd name="connsiteX1" fmla="*/ 57150 w 1239032"/>
              <a:gd name="connsiteY1" fmla="*/ 184150 h 215900"/>
              <a:gd name="connsiteX2" fmla="*/ 95250 w 1239032"/>
              <a:gd name="connsiteY2" fmla="*/ 177800 h 215900"/>
              <a:gd name="connsiteX3" fmla="*/ 120650 w 1239032"/>
              <a:gd name="connsiteY3" fmla="*/ 171450 h 215900"/>
              <a:gd name="connsiteX4" fmla="*/ 139700 w 1239032"/>
              <a:gd name="connsiteY4" fmla="*/ 165100 h 215900"/>
              <a:gd name="connsiteX5" fmla="*/ 177800 w 1239032"/>
              <a:gd name="connsiteY5" fmla="*/ 158750 h 215900"/>
              <a:gd name="connsiteX6" fmla="*/ 228600 w 1239032"/>
              <a:gd name="connsiteY6" fmla="*/ 139700 h 215900"/>
              <a:gd name="connsiteX7" fmla="*/ 266700 w 1239032"/>
              <a:gd name="connsiteY7" fmla="*/ 127000 h 215900"/>
              <a:gd name="connsiteX8" fmla="*/ 285750 w 1239032"/>
              <a:gd name="connsiteY8" fmla="*/ 120650 h 215900"/>
              <a:gd name="connsiteX9" fmla="*/ 336550 w 1239032"/>
              <a:gd name="connsiteY9" fmla="*/ 107950 h 215900"/>
              <a:gd name="connsiteX10" fmla="*/ 355600 w 1239032"/>
              <a:gd name="connsiteY10" fmla="*/ 101600 h 215900"/>
              <a:gd name="connsiteX11" fmla="*/ 387350 w 1239032"/>
              <a:gd name="connsiteY11" fmla="*/ 95250 h 215900"/>
              <a:gd name="connsiteX12" fmla="*/ 660400 w 1239032"/>
              <a:gd name="connsiteY12" fmla="*/ 101600 h 215900"/>
              <a:gd name="connsiteX13" fmla="*/ 711200 w 1239032"/>
              <a:gd name="connsiteY13" fmla="*/ 114300 h 215900"/>
              <a:gd name="connsiteX14" fmla="*/ 736600 w 1239032"/>
              <a:gd name="connsiteY14" fmla="*/ 120650 h 215900"/>
              <a:gd name="connsiteX15" fmla="*/ 755650 w 1239032"/>
              <a:gd name="connsiteY15" fmla="*/ 127000 h 215900"/>
              <a:gd name="connsiteX16" fmla="*/ 838200 w 1239032"/>
              <a:gd name="connsiteY16" fmla="*/ 146050 h 215900"/>
              <a:gd name="connsiteX17" fmla="*/ 1022350 w 1239032"/>
              <a:gd name="connsiteY17" fmla="*/ 139700 h 215900"/>
              <a:gd name="connsiteX18" fmla="*/ 1079500 w 1239032"/>
              <a:gd name="connsiteY18" fmla="*/ 107950 h 215900"/>
              <a:gd name="connsiteX19" fmla="*/ 1098550 w 1239032"/>
              <a:gd name="connsiteY19" fmla="*/ 101600 h 215900"/>
              <a:gd name="connsiteX20" fmla="*/ 1136650 w 1239032"/>
              <a:gd name="connsiteY20" fmla="*/ 69850 h 215900"/>
              <a:gd name="connsiteX21" fmla="*/ 1162050 w 1239032"/>
              <a:gd name="connsiteY21" fmla="*/ 57150 h 215900"/>
              <a:gd name="connsiteX22" fmla="*/ 1200150 w 1239032"/>
              <a:gd name="connsiteY22" fmla="*/ 31750 h 215900"/>
              <a:gd name="connsiteX23" fmla="*/ 1219200 w 1239032"/>
              <a:gd name="connsiteY23" fmla="*/ 12700 h 215900"/>
              <a:gd name="connsiteX24" fmla="*/ 1238250 w 1239032"/>
              <a:gd name="connsiteY24" fmla="*/ 6350 h 215900"/>
              <a:gd name="connsiteX25" fmla="*/ 1238250 w 1239032"/>
              <a:gd name="connsiteY25" fmla="*/ 0 h 215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1239032" h="215900">
                <a:moveTo>
                  <a:pt x="0" y="215900"/>
                </a:moveTo>
                <a:cubicBezTo>
                  <a:pt x="8193" y="210984"/>
                  <a:pt x="45004" y="187794"/>
                  <a:pt x="57150" y="184150"/>
                </a:cubicBezTo>
                <a:cubicBezTo>
                  <a:pt x="69482" y="180450"/>
                  <a:pt x="82625" y="180325"/>
                  <a:pt x="95250" y="177800"/>
                </a:cubicBezTo>
                <a:cubicBezTo>
                  <a:pt x="103808" y="176088"/>
                  <a:pt x="112259" y="173848"/>
                  <a:pt x="120650" y="171450"/>
                </a:cubicBezTo>
                <a:cubicBezTo>
                  <a:pt x="127086" y="169611"/>
                  <a:pt x="133166" y="166552"/>
                  <a:pt x="139700" y="165100"/>
                </a:cubicBezTo>
                <a:cubicBezTo>
                  <a:pt x="152269" y="162307"/>
                  <a:pt x="165100" y="160867"/>
                  <a:pt x="177800" y="158750"/>
                </a:cubicBezTo>
                <a:cubicBezTo>
                  <a:pt x="210952" y="136649"/>
                  <a:pt x="182123" y="152375"/>
                  <a:pt x="228600" y="139700"/>
                </a:cubicBezTo>
                <a:cubicBezTo>
                  <a:pt x="241515" y="136178"/>
                  <a:pt x="254000" y="131233"/>
                  <a:pt x="266700" y="127000"/>
                </a:cubicBezTo>
                <a:cubicBezTo>
                  <a:pt x="273050" y="124883"/>
                  <a:pt x="279256" y="122273"/>
                  <a:pt x="285750" y="120650"/>
                </a:cubicBezTo>
                <a:cubicBezTo>
                  <a:pt x="302683" y="116417"/>
                  <a:pt x="319991" y="113470"/>
                  <a:pt x="336550" y="107950"/>
                </a:cubicBezTo>
                <a:cubicBezTo>
                  <a:pt x="342900" y="105833"/>
                  <a:pt x="349106" y="103223"/>
                  <a:pt x="355600" y="101600"/>
                </a:cubicBezTo>
                <a:cubicBezTo>
                  <a:pt x="366071" y="98982"/>
                  <a:pt x="376767" y="97367"/>
                  <a:pt x="387350" y="95250"/>
                </a:cubicBezTo>
                <a:lnTo>
                  <a:pt x="660400" y="101600"/>
                </a:lnTo>
                <a:cubicBezTo>
                  <a:pt x="683072" y="102545"/>
                  <a:pt x="691612" y="108703"/>
                  <a:pt x="711200" y="114300"/>
                </a:cubicBezTo>
                <a:cubicBezTo>
                  <a:pt x="719591" y="116698"/>
                  <a:pt x="728209" y="118252"/>
                  <a:pt x="736600" y="120650"/>
                </a:cubicBezTo>
                <a:cubicBezTo>
                  <a:pt x="743036" y="122489"/>
                  <a:pt x="749128" y="125495"/>
                  <a:pt x="755650" y="127000"/>
                </a:cubicBezTo>
                <a:cubicBezTo>
                  <a:pt x="846733" y="148019"/>
                  <a:pt x="792154" y="130701"/>
                  <a:pt x="838200" y="146050"/>
                </a:cubicBezTo>
                <a:cubicBezTo>
                  <a:pt x="899583" y="143933"/>
                  <a:pt x="961050" y="143531"/>
                  <a:pt x="1022350" y="139700"/>
                </a:cubicBezTo>
                <a:cubicBezTo>
                  <a:pt x="1045920" y="138227"/>
                  <a:pt x="1058545" y="114935"/>
                  <a:pt x="1079500" y="107950"/>
                </a:cubicBezTo>
                <a:lnTo>
                  <a:pt x="1098550" y="101600"/>
                </a:lnTo>
                <a:cubicBezTo>
                  <a:pt x="1116061" y="84089"/>
                  <a:pt x="1116022" y="81638"/>
                  <a:pt x="1136650" y="69850"/>
                </a:cubicBezTo>
                <a:cubicBezTo>
                  <a:pt x="1144869" y="65154"/>
                  <a:pt x="1154347" y="62652"/>
                  <a:pt x="1162050" y="57150"/>
                </a:cubicBezTo>
                <a:cubicBezTo>
                  <a:pt x="1203670" y="27421"/>
                  <a:pt x="1159285" y="45372"/>
                  <a:pt x="1200150" y="31750"/>
                </a:cubicBezTo>
                <a:cubicBezTo>
                  <a:pt x="1206500" y="25400"/>
                  <a:pt x="1211728" y="17681"/>
                  <a:pt x="1219200" y="12700"/>
                </a:cubicBezTo>
                <a:cubicBezTo>
                  <a:pt x="1224769" y="8987"/>
                  <a:pt x="1232681" y="10063"/>
                  <a:pt x="1238250" y="6350"/>
                </a:cubicBezTo>
                <a:cubicBezTo>
                  <a:pt x="1240011" y="5176"/>
                  <a:pt x="1238250" y="2117"/>
                  <a:pt x="1238250" y="0"/>
                </a:cubicBezTo>
              </a:path>
            </a:pathLst>
          </a:custGeom>
          <a:noFill/>
          <a:ln w="38100">
            <a:solidFill>
              <a:srgbClr val="00B05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Freeform 35"/>
          <p:cNvSpPr/>
          <p:nvPr/>
        </p:nvSpPr>
        <p:spPr>
          <a:xfrm>
            <a:off x="2044700" y="215900"/>
            <a:ext cx="1498600" cy="673100"/>
          </a:xfrm>
          <a:custGeom>
            <a:avLst/>
            <a:gdLst>
              <a:gd name="connsiteX0" fmla="*/ 0 w 1498600"/>
              <a:gd name="connsiteY0" fmla="*/ 673100 h 673100"/>
              <a:gd name="connsiteX1" fmla="*/ 38100 w 1498600"/>
              <a:gd name="connsiteY1" fmla="*/ 615950 h 673100"/>
              <a:gd name="connsiteX2" fmla="*/ 88900 w 1498600"/>
              <a:gd name="connsiteY2" fmla="*/ 571500 h 673100"/>
              <a:gd name="connsiteX3" fmla="*/ 114300 w 1498600"/>
              <a:gd name="connsiteY3" fmla="*/ 558800 h 673100"/>
              <a:gd name="connsiteX4" fmla="*/ 171450 w 1498600"/>
              <a:gd name="connsiteY4" fmla="*/ 520700 h 673100"/>
              <a:gd name="connsiteX5" fmla="*/ 196850 w 1498600"/>
              <a:gd name="connsiteY5" fmla="*/ 501650 h 673100"/>
              <a:gd name="connsiteX6" fmla="*/ 228600 w 1498600"/>
              <a:gd name="connsiteY6" fmla="*/ 488950 h 673100"/>
              <a:gd name="connsiteX7" fmla="*/ 260350 w 1498600"/>
              <a:gd name="connsiteY7" fmla="*/ 469900 h 673100"/>
              <a:gd name="connsiteX8" fmla="*/ 292100 w 1498600"/>
              <a:gd name="connsiteY8" fmla="*/ 457200 h 673100"/>
              <a:gd name="connsiteX9" fmla="*/ 311150 w 1498600"/>
              <a:gd name="connsiteY9" fmla="*/ 444500 h 673100"/>
              <a:gd name="connsiteX10" fmla="*/ 374650 w 1498600"/>
              <a:gd name="connsiteY10" fmla="*/ 406400 h 673100"/>
              <a:gd name="connsiteX11" fmla="*/ 431800 w 1498600"/>
              <a:gd name="connsiteY11" fmla="*/ 374650 h 673100"/>
              <a:gd name="connsiteX12" fmla="*/ 514350 w 1498600"/>
              <a:gd name="connsiteY12" fmla="*/ 330200 h 673100"/>
              <a:gd name="connsiteX13" fmla="*/ 565150 w 1498600"/>
              <a:gd name="connsiteY13" fmla="*/ 304800 h 673100"/>
              <a:gd name="connsiteX14" fmla="*/ 615950 w 1498600"/>
              <a:gd name="connsiteY14" fmla="*/ 292100 h 673100"/>
              <a:gd name="connsiteX15" fmla="*/ 654050 w 1498600"/>
              <a:gd name="connsiteY15" fmla="*/ 279400 h 673100"/>
              <a:gd name="connsiteX16" fmla="*/ 685800 w 1498600"/>
              <a:gd name="connsiteY16" fmla="*/ 266700 h 673100"/>
              <a:gd name="connsiteX17" fmla="*/ 742950 w 1498600"/>
              <a:gd name="connsiteY17" fmla="*/ 254000 h 673100"/>
              <a:gd name="connsiteX18" fmla="*/ 812800 w 1498600"/>
              <a:gd name="connsiteY18" fmla="*/ 228600 h 673100"/>
              <a:gd name="connsiteX19" fmla="*/ 908050 w 1498600"/>
              <a:gd name="connsiteY19" fmla="*/ 209550 h 673100"/>
              <a:gd name="connsiteX20" fmla="*/ 939800 w 1498600"/>
              <a:gd name="connsiteY20" fmla="*/ 196850 h 673100"/>
              <a:gd name="connsiteX21" fmla="*/ 996950 w 1498600"/>
              <a:gd name="connsiteY21" fmla="*/ 184150 h 673100"/>
              <a:gd name="connsiteX22" fmla="*/ 1022350 w 1498600"/>
              <a:gd name="connsiteY22" fmla="*/ 171450 h 673100"/>
              <a:gd name="connsiteX23" fmla="*/ 1047750 w 1498600"/>
              <a:gd name="connsiteY23" fmla="*/ 165100 h 673100"/>
              <a:gd name="connsiteX24" fmla="*/ 1066800 w 1498600"/>
              <a:gd name="connsiteY24" fmla="*/ 158750 h 673100"/>
              <a:gd name="connsiteX25" fmla="*/ 1092200 w 1498600"/>
              <a:gd name="connsiteY25" fmla="*/ 152400 h 673100"/>
              <a:gd name="connsiteX26" fmla="*/ 1111250 w 1498600"/>
              <a:gd name="connsiteY26" fmla="*/ 146050 h 673100"/>
              <a:gd name="connsiteX27" fmla="*/ 1168400 w 1498600"/>
              <a:gd name="connsiteY27" fmla="*/ 133350 h 673100"/>
              <a:gd name="connsiteX28" fmla="*/ 1187450 w 1498600"/>
              <a:gd name="connsiteY28" fmla="*/ 127000 h 673100"/>
              <a:gd name="connsiteX29" fmla="*/ 1219200 w 1498600"/>
              <a:gd name="connsiteY29" fmla="*/ 120650 h 673100"/>
              <a:gd name="connsiteX30" fmla="*/ 1257300 w 1498600"/>
              <a:gd name="connsiteY30" fmla="*/ 114300 h 673100"/>
              <a:gd name="connsiteX31" fmla="*/ 1295400 w 1498600"/>
              <a:gd name="connsiteY31" fmla="*/ 101600 h 673100"/>
              <a:gd name="connsiteX32" fmla="*/ 1365250 w 1498600"/>
              <a:gd name="connsiteY32" fmla="*/ 82550 h 673100"/>
              <a:gd name="connsiteX33" fmla="*/ 1390650 w 1498600"/>
              <a:gd name="connsiteY33" fmla="*/ 69850 h 673100"/>
              <a:gd name="connsiteX34" fmla="*/ 1409700 w 1498600"/>
              <a:gd name="connsiteY34" fmla="*/ 57150 h 673100"/>
              <a:gd name="connsiteX35" fmla="*/ 1428750 w 1498600"/>
              <a:gd name="connsiteY35" fmla="*/ 50800 h 673100"/>
              <a:gd name="connsiteX36" fmla="*/ 1447800 w 1498600"/>
              <a:gd name="connsiteY36" fmla="*/ 38100 h 673100"/>
              <a:gd name="connsiteX37" fmla="*/ 1485900 w 1498600"/>
              <a:gd name="connsiteY37" fmla="*/ 19050 h 673100"/>
              <a:gd name="connsiteX38" fmla="*/ 1498600 w 1498600"/>
              <a:gd name="connsiteY38" fmla="*/ 0 h 673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</a:cxnLst>
            <a:rect l="l" t="t" r="r" b="b"/>
            <a:pathLst>
              <a:path w="1498600" h="673100">
                <a:moveTo>
                  <a:pt x="0" y="673100"/>
                </a:moveTo>
                <a:cubicBezTo>
                  <a:pt x="14211" y="649415"/>
                  <a:pt x="20463" y="636526"/>
                  <a:pt x="38100" y="615950"/>
                </a:cubicBezTo>
                <a:cubicBezTo>
                  <a:pt x="50340" y="601670"/>
                  <a:pt x="74879" y="580847"/>
                  <a:pt x="88900" y="571500"/>
                </a:cubicBezTo>
                <a:cubicBezTo>
                  <a:pt x="96776" y="566249"/>
                  <a:pt x="106238" y="563761"/>
                  <a:pt x="114300" y="558800"/>
                </a:cubicBezTo>
                <a:cubicBezTo>
                  <a:pt x="133799" y="546801"/>
                  <a:pt x="153134" y="534437"/>
                  <a:pt x="171450" y="520700"/>
                </a:cubicBezTo>
                <a:cubicBezTo>
                  <a:pt x="179917" y="514350"/>
                  <a:pt x="187599" y="506790"/>
                  <a:pt x="196850" y="501650"/>
                </a:cubicBezTo>
                <a:cubicBezTo>
                  <a:pt x="206814" y="496114"/>
                  <a:pt x="218405" y="494048"/>
                  <a:pt x="228600" y="488950"/>
                </a:cubicBezTo>
                <a:cubicBezTo>
                  <a:pt x="239639" y="483430"/>
                  <a:pt x="249311" y="475420"/>
                  <a:pt x="260350" y="469900"/>
                </a:cubicBezTo>
                <a:cubicBezTo>
                  <a:pt x="270545" y="464802"/>
                  <a:pt x="281905" y="462298"/>
                  <a:pt x="292100" y="457200"/>
                </a:cubicBezTo>
                <a:cubicBezTo>
                  <a:pt x="298926" y="453787"/>
                  <a:pt x="304479" y="448206"/>
                  <a:pt x="311150" y="444500"/>
                </a:cubicBezTo>
                <a:cubicBezTo>
                  <a:pt x="419487" y="384313"/>
                  <a:pt x="292595" y="461104"/>
                  <a:pt x="374650" y="406400"/>
                </a:cubicBezTo>
                <a:cubicBezTo>
                  <a:pt x="430134" y="369410"/>
                  <a:pt x="383383" y="402893"/>
                  <a:pt x="431800" y="374650"/>
                </a:cubicBezTo>
                <a:cubicBezTo>
                  <a:pt x="557466" y="301345"/>
                  <a:pt x="426842" y="370588"/>
                  <a:pt x="514350" y="330200"/>
                </a:cubicBezTo>
                <a:cubicBezTo>
                  <a:pt x="531540" y="322266"/>
                  <a:pt x="547189" y="310787"/>
                  <a:pt x="565150" y="304800"/>
                </a:cubicBezTo>
                <a:cubicBezTo>
                  <a:pt x="622952" y="285533"/>
                  <a:pt x="531660" y="315088"/>
                  <a:pt x="615950" y="292100"/>
                </a:cubicBezTo>
                <a:cubicBezTo>
                  <a:pt x="628865" y="288578"/>
                  <a:pt x="641469" y="283975"/>
                  <a:pt x="654050" y="279400"/>
                </a:cubicBezTo>
                <a:cubicBezTo>
                  <a:pt x="664762" y="275505"/>
                  <a:pt x="674840" y="269831"/>
                  <a:pt x="685800" y="266700"/>
                </a:cubicBezTo>
                <a:cubicBezTo>
                  <a:pt x="704564" y="261339"/>
                  <a:pt x="724186" y="259361"/>
                  <a:pt x="742950" y="254000"/>
                </a:cubicBezTo>
                <a:cubicBezTo>
                  <a:pt x="809863" y="234882"/>
                  <a:pt x="737187" y="246603"/>
                  <a:pt x="812800" y="228600"/>
                </a:cubicBezTo>
                <a:cubicBezTo>
                  <a:pt x="844298" y="221100"/>
                  <a:pt x="877987" y="221575"/>
                  <a:pt x="908050" y="209550"/>
                </a:cubicBezTo>
                <a:cubicBezTo>
                  <a:pt x="918633" y="205317"/>
                  <a:pt x="928986" y="200455"/>
                  <a:pt x="939800" y="196850"/>
                </a:cubicBezTo>
                <a:cubicBezTo>
                  <a:pt x="953252" y="192366"/>
                  <a:pt x="984368" y="186666"/>
                  <a:pt x="996950" y="184150"/>
                </a:cubicBezTo>
                <a:cubicBezTo>
                  <a:pt x="1005417" y="179917"/>
                  <a:pt x="1013487" y="174774"/>
                  <a:pt x="1022350" y="171450"/>
                </a:cubicBezTo>
                <a:cubicBezTo>
                  <a:pt x="1030522" y="168386"/>
                  <a:pt x="1039359" y="167498"/>
                  <a:pt x="1047750" y="165100"/>
                </a:cubicBezTo>
                <a:cubicBezTo>
                  <a:pt x="1054186" y="163261"/>
                  <a:pt x="1060364" y="160589"/>
                  <a:pt x="1066800" y="158750"/>
                </a:cubicBezTo>
                <a:cubicBezTo>
                  <a:pt x="1075191" y="156352"/>
                  <a:pt x="1083809" y="154798"/>
                  <a:pt x="1092200" y="152400"/>
                </a:cubicBezTo>
                <a:cubicBezTo>
                  <a:pt x="1098636" y="150561"/>
                  <a:pt x="1104756" y="147673"/>
                  <a:pt x="1111250" y="146050"/>
                </a:cubicBezTo>
                <a:cubicBezTo>
                  <a:pt x="1163628" y="132956"/>
                  <a:pt x="1122770" y="146387"/>
                  <a:pt x="1168400" y="133350"/>
                </a:cubicBezTo>
                <a:cubicBezTo>
                  <a:pt x="1174836" y="131511"/>
                  <a:pt x="1180956" y="128623"/>
                  <a:pt x="1187450" y="127000"/>
                </a:cubicBezTo>
                <a:cubicBezTo>
                  <a:pt x="1197921" y="124382"/>
                  <a:pt x="1208581" y="122581"/>
                  <a:pt x="1219200" y="120650"/>
                </a:cubicBezTo>
                <a:cubicBezTo>
                  <a:pt x="1231868" y="118347"/>
                  <a:pt x="1244809" y="117423"/>
                  <a:pt x="1257300" y="114300"/>
                </a:cubicBezTo>
                <a:cubicBezTo>
                  <a:pt x="1270287" y="111053"/>
                  <a:pt x="1282273" y="104225"/>
                  <a:pt x="1295400" y="101600"/>
                </a:cubicBezTo>
                <a:cubicBezTo>
                  <a:pt x="1318626" y="96955"/>
                  <a:pt x="1343766" y="93292"/>
                  <a:pt x="1365250" y="82550"/>
                </a:cubicBezTo>
                <a:cubicBezTo>
                  <a:pt x="1373717" y="78317"/>
                  <a:pt x="1382431" y="74546"/>
                  <a:pt x="1390650" y="69850"/>
                </a:cubicBezTo>
                <a:cubicBezTo>
                  <a:pt x="1397276" y="66064"/>
                  <a:pt x="1402874" y="60563"/>
                  <a:pt x="1409700" y="57150"/>
                </a:cubicBezTo>
                <a:cubicBezTo>
                  <a:pt x="1415687" y="54157"/>
                  <a:pt x="1422763" y="53793"/>
                  <a:pt x="1428750" y="50800"/>
                </a:cubicBezTo>
                <a:cubicBezTo>
                  <a:pt x="1435576" y="47387"/>
                  <a:pt x="1440974" y="41513"/>
                  <a:pt x="1447800" y="38100"/>
                </a:cubicBezTo>
                <a:cubicBezTo>
                  <a:pt x="1500380" y="11810"/>
                  <a:pt x="1431305" y="55446"/>
                  <a:pt x="1485900" y="19050"/>
                </a:cubicBezTo>
                <a:lnTo>
                  <a:pt x="1498600" y="0"/>
                </a:lnTo>
              </a:path>
            </a:pathLst>
          </a:custGeom>
          <a:noFill/>
          <a:ln w="38100">
            <a:solidFill>
              <a:srgbClr val="5B9BD5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0130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smConfetti">
          <a:fgClr>
            <a:schemeClr val="tx1"/>
          </a:fgClr>
          <a:bgClr>
            <a:schemeClr val="bg1">
              <a:lumMod val="85000"/>
            </a:schemeClr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val 5"/>
          <p:cNvSpPr/>
          <p:nvPr/>
        </p:nvSpPr>
        <p:spPr>
          <a:xfrm>
            <a:off x="8256936" y="1543272"/>
            <a:ext cx="3660919" cy="3660919"/>
          </a:xfrm>
          <a:prstGeom prst="ellipse">
            <a:avLst/>
          </a:prstGeom>
          <a:solidFill>
            <a:schemeClr val="bg2">
              <a:lumMod val="50000"/>
            </a:schemeClr>
          </a:soli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  <a:innerShdw blurRad="63500" dist="50800" dir="8100000">
              <a:prstClr val="black">
                <a:alpha val="50000"/>
              </a:prstClr>
            </a:innerShdw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3" name="Group 32"/>
          <p:cNvGrpSpPr/>
          <p:nvPr/>
        </p:nvGrpSpPr>
        <p:grpSpPr>
          <a:xfrm flipH="1">
            <a:off x="7582955" y="695508"/>
            <a:ext cx="2763860" cy="5144587"/>
            <a:chOff x="2134349" y="879104"/>
            <a:chExt cx="2763860" cy="5144587"/>
          </a:xfrm>
        </p:grpSpPr>
        <p:pic>
          <p:nvPicPr>
            <p:cNvPr id="9" name="Picture 8"/>
            <p:cNvPicPr>
              <a:picLocks noChangeAspect="1"/>
            </p:cNvPicPr>
            <p:nvPr/>
          </p:nvPicPr>
          <p:blipFill rotWithShape="1">
            <a:blip r:embed="rId2"/>
            <a:srcRect l="51155"/>
            <a:stretch/>
          </p:blipFill>
          <p:spPr>
            <a:xfrm>
              <a:off x="2394857" y="1013179"/>
              <a:ext cx="2385258" cy="4889416"/>
            </a:xfrm>
            <a:prstGeom prst="rect">
              <a:avLst/>
            </a:prstGeom>
          </p:spPr>
        </p:pic>
        <p:sp>
          <p:nvSpPr>
            <p:cNvPr id="14" name="Oval 13"/>
            <p:cNvSpPr/>
            <p:nvPr/>
          </p:nvSpPr>
          <p:spPr>
            <a:xfrm>
              <a:off x="2248160" y="5615477"/>
              <a:ext cx="408214" cy="408214"/>
            </a:xfrm>
            <a:prstGeom prst="ellipse">
              <a:avLst/>
            </a:prstGeom>
            <a:solidFill>
              <a:srgbClr val="92D050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 16"/>
            <p:cNvSpPr/>
            <p:nvPr/>
          </p:nvSpPr>
          <p:spPr>
            <a:xfrm>
              <a:off x="3514137" y="5202263"/>
              <a:ext cx="408214" cy="408214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Oval 17"/>
            <p:cNvSpPr/>
            <p:nvPr/>
          </p:nvSpPr>
          <p:spPr>
            <a:xfrm>
              <a:off x="4236787" y="4306218"/>
              <a:ext cx="408214" cy="408214"/>
            </a:xfrm>
            <a:prstGeom prst="ellipse">
              <a:avLst/>
            </a:prstGeom>
            <a:solidFill>
              <a:srgbClr val="FF3399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Oval 18"/>
            <p:cNvSpPr/>
            <p:nvPr/>
          </p:nvSpPr>
          <p:spPr>
            <a:xfrm>
              <a:off x="4489995" y="3178840"/>
              <a:ext cx="408214" cy="408214"/>
            </a:xfrm>
            <a:prstGeom prst="ellipse">
              <a:avLst/>
            </a:prstGeom>
            <a:solidFill>
              <a:srgbClr val="002060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Oval 19"/>
            <p:cNvSpPr/>
            <p:nvPr/>
          </p:nvSpPr>
          <p:spPr>
            <a:xfrm>
              <a:off x="4197097" y="2073790"/>
              <a:ext cx="408214" cy="408214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Oval 20"/>
            <p:cNvSpPr/>
            <p:nvPr/>
          </p:nvSpPr>
          <p:spPr>
            <a:xfrm>
              <a:off x="3367502" y="1251617"/>
              <a:ext cx="408214" cy="408214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92D050"/>
              </a:solidFill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/>
            <p:cNvSpPr/>
            <p:nvPr/>
          </p:nvSpPr>
          <p:spPr>
            <a:xfrm>
              <a:off x="2134349" y="879104"/>
              <a:ext cx="408214" cy="408214"/>
            </a:xfrm>
            <a:prstGeom prst="ellipse">
              <a:avLst/>
            </a:prstGeom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3" name="Rounded Rectangle 22"/>
          <p:cNvSpPr/>
          <p:nvPr/>
        </p:nvSpPr>
        <p:spPr>
          <a:xfrm>
            <a:off x="2700430" y="195492"/>
            <a:ext cx="6600308" cy="502501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latin typeface="Verdana" panose="020B0604030504040204" pitchFamily="34" charset="0"/>
                <a:ea typeface="Verdana" panose="020B0604030504040204" pitchFamily="34" charset="0"/>
              </a:rPr>
              <a:t>Pdf to JPG</a:t>
            </a:r>
            <a:endParaRPr lang="en-US" sz="28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24" name="Rounded Rectangle 23"/>
          <p:cNvSpPr/>
          <p:nvPr/>
        </p:nvSpPr>
        <p:spPr>
          <a:xfrm>
            <a:off x="1132495" y="956443"/>
            <a:ext cx="6600308" cy="502501"/>
          </a:xfrm>
          <a:prstGeom prst="roundRect">
            <a:avLst>
              <a:gd name="adj" fmla="val 50000"/>
            </a:avLst>
          </a:prstGeom>
          <a:solidFill>
            <a:srgbClr val="00B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Verdana" panose="020B0604030504040204" pitchFamily="34" charset="0"/>
                <a:ea typeface="Verdana" panose="020B0604030504040204" pitchFamily="34" charset="0"/>
              </a:rPr>
              <a:t>JPG</a:t>
            </a:r>
            <a:r>
              <a:rPr lang="en-US" dirty="0" smtClean="0"/>
              <a:t> </a:t>
            </a:r>
            <a:r>
              <a:rPr lang="en-US" sz="2800" dirty="0">
                <a:latin typeface="Verdana" panose="020B0604030504040204" pitchFamily="34" charset="0"/>
                <a:ea typeface="Verdana" panose="020B0604030504040204" pitchFamily="34" charset="0"/>
              </a:rPr>
              <a:t>to</a:t>
            </a:r>
            <a:r>
              <a:rPr lang="en-US" dirty="0" smtClean="0"/>
              <a:t> </a:t>
            </a:r>
            <a:r>
              <a:rPr lang="en-US" sz="2800" dirty="0">
                <a:latin typeface="Verdana" panose="020B0604030504040204" pitchFamily="34" charset="0"/>
                <a:ea typeface="Verdana" panose="020B0604030504040204" pitchFamily="34" charset="0"/>
              </a:rPr>
              <a:t>pdf</a:t>
            </a:r>
            <a:endParaRPr lang="en-US" sz="28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25" name="Rounded Rectangle 24"/>
          <p:cNvSpPr/>
          <p:nvPr/>
        </p:nvSpPr>
        <p:spPr>
          <a:xfrm>
            <a:off x="463910" y="1975843"/>
            <a:ext cx="6600308" cy="502501"/>
          </a:xfrm>
          <a:prstGeom prst="roundRect">
            <a:avLst>
              <a:gd name="adj" fmla="val 50000"/>
            </a:avLst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Verdana" panose="020B0604030504040204" pitchFamily="34" charset="0"/>
                <a:ea typeface="Verdana" panose="020B0604030504040204" pitchFamily="34" charset="0"/>
              </a:rPr>
              <a:t>Pdf</a:t>
            </a:r>
            <a:r>
              <a:rPr lang="en-US" dirty="0" smtClean="0"/>
              <a:t> </a:t>
            </a:r>
            <a:r>
              <a:rPr lang="en-US" sz="2800" dirty="0">
                <a:latin typeface="Verdana" panose="020B0604030504040204" pitchFamily="34" charset="0"/>
                <a:ea typeface="Verdana" panose="020B0604030504040204" pitchFamily="34" charset="0"/>
              </a:rPr>
              <a:t>to</a:t>
            </a:r>
            <a:r>
              <a:rPr lang="en-US" dirty="0" smtClean="0"/>
              <a:t> </a:t>
            </a:r>
            <a:r>
              <a:rPr lang="en-US" sz="2800" dirty="0">
                <a:latin typeface="Verdana" panose="020B0604030504040204" pitchFamily="34" charset="0"/>
                <a:ea typeface="Verdana" panose="020B0604030504040204" pitchFamily="34" charset="0"/>
              </a:rPr>
              <a:t>word</a:t>
            </a:r>
            <a:endParaRPr lang="en-US" sz="28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26" name="Rounded Rectangle 25"/>
          <p:cNvSpPr/>
          <p:nvPr/>
        </p:nvSpPr>
        <p:spPr>
          <a:xfrm>
            <a:off x="259194" y="3023040"/>
            <a:ext cx="6600308" cy="502501"/>
          </a:xfrm>
          <a:prstGeom prst="roundRect">
            <a:avLst>
              <a:gd name="adj" fmla="val 50000"/>
            </a:avLst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Verdana" panose="020B0604030504040204" pitchFamily="34" charset="0"/>
                <a:ea typeface="Verdana" panose="020B0604030504040204" pitchFamily="34" charset="0"/>
              </a:rPr>
              <a:t>Word</a:t>
            </a:r>
            <a:r>
              <a:rPr lang="en-US" dirty="0" smtClean="0"/>
              <a:t> </a:t>
            </a:r>
            <a:r>
              <a:rPr lang="en-US" sz="2800" dirty="0">
                <a:latin typeface="Verdana" panose="020B0604030504040204" pitchFamily="34" charset="0"/>
                <a:ea typeface="Verdana" panose="020B0604030504040204" pitchFamily="34" charset="0"/>
              </a:rPr>
              <a:t>to</a:t>
            </a:r>
            <a:r>
              <a:rPr lang="en-US" dirty="0" smtClean="0"/>
              <a:t> </a:t>
            </a:r>
            <a:r>
              <a:rPr lang="en-US" sz="2800" dirty="0">
                <a:latin typeface="Verdana" panose="020B0604030504040204" pitchFamily="34" charset="0"/>
                <a:ea typeface="Verdana" panose="020B0604030504040204" pitchFamily="34" charset="0"/>
              </a:rPr>
              <a:t>pdf</a:t>
            </a:r>
            <a:endParaRPr lang="en-US" sz="28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27" name="Rounded Rectangle 26"/>
          <p:cNvSpPr/>
          <p:nvPr/>
        </p:nvSpPr>
        <p:spPr>
          <a:xfrm>
            <a:off x="463910" y="4074122"/>
            <a:ext cx="6600308" cy="502501"/>
          </a:xfrm>
          <a:prstGeom prst="roundRect">
            <a:avLst>
              <a:gd name="adj" fmla="val 50000"/>
            </a:avLst>
          </a:prstGeom>
          <a:solidFill>
            <a:srgbClr val="FF33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>
                <a:latin typeface="Verdana" panose="020B0604030504040204" pitchFamily="34" charset="0"/>
                <a:ea typeface="Verdana" panose="020B0604030504040204" pitchFamily="34" charset="0"/>
              </a:rPr>
              <a:t>Powerpoint</a:t>
            </a:r>
            <a:r>
              <a:rPr lang="en-US" dirty="0" smtClean="0"/>
              <a:t> </a:t>
            </a:r>
            <a:r>
              <a:rPr lang="en-US" sz="2800" dirty="0">
                <a:latin typeface="Verdana" panose="020B0604030504040204" pitchFamily="34" charset="0"/>
                <a:ea typeface="Verdana" panose="020B0604030504040204" pitchFamily="34" charset="0"/>
              </a:rPr>
              <a:t>to</a:t>
            </a:r>
            <a:r>
              <a:rPr lang="en-US" dirty="0" smtClean="0"/>
              <a:t> </a:t>
            </a:r>
            <a:r>
              <a:rPr lang="en-US" sz="2800" dirty="0">
                <a:latin typeface="Verdana" panose="020B0604030504040204" pitchFamily="34" charset="0"/>
                <a:ea typeface="Verdana" panose="020B0604030504040204" pitchFamily="34" charset="0"/>
              </a:rPr>
              <a:t>pdf</a:t>
            </a:r>
            <a:endParaRPr lang="en-US" sz="28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28" name="Rounded Rectangle 27"/>
          <p:cNvSpPr/>
          <p:nvPr/>
        </p:nvSpPr>
        <p:spPr>
          <a:xfrm>
            <a:off x="982647" y="5069596"/>
            <a:ext cx="6600308" cy="502501"/>
          </a:xfrm>
          <a:prstGeom prst="roundRect">
            <a:avLst>
              <a:gd name="adj" fmla="val 50000"/>
            </a:avLst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Verdana" panose="020B0604030504040204" pitchFamily="34" charset="0"/>
                <a:ea typeface="Verdana" panose="020B0604030504040204" pitchFamily="34" charset="0"/>
              </a:rPr>
              <a:t>Crop</a:t>
            </a:r>
            <a:r>
              <a:rPr lang="en-US" dirty="0" smtClean="0"/>
              <a:t> </a:t>
            </a:r>
            <a:r>
              <a:rPr lang="en-US" sz="2800" dirty="0">
                <a:latin typeface="Verdana" panose="020B0604030504040204" pitchFamily="34" charset="0"/>
                <a:ea typeface="Verdana" panose="020B0604030504040204" pitchFamily="34" charset="0"/>
              </a:rPr>
              <a:t>pdf</a:t>
            </a:r>
            <a:endParaRPr lang="en-US" sz="28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0" name="Rounded Rectangle 29"/>
          <p:cNvSpPr/>
          <p:nvPr/>
        </p:nvSpPr>
        <p:spPr>
          <a:xfrm>
            <a:off x="2700430" y="6049566"/>
            <a:ext cx="6600308" cy="502501"/>
          </a:xfrm>
          <a:prstGeom prst="roundRect">
            <a:avLst>
              <a:gd name="adj" fmla="val 50000"/>
            </a:avLst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Unlock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sz="28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pdf</a:t>
            </a:r>
            <a:endParaRPr lang="en-US" sz="28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5" name="Title 1"/>
          <p:cNvSpPr txBox="1">
            <a:spLocks/>
          </p:cNvSpPr>
          <p:nvPr/>
        </p:nvSpPr>
        <p:spPr>
          <a:xfrm>
            <a:off x="9055687" y="3199351"/>
            <a:ext cx="2714735" cy="720951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7200" b="1" dirty="0" smtClean="0">
                <a:solidFill>
                  <a:srgbClr val="FFFF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PDF</a:t>
            </a:r>
            <a:endParaRPr lang="en-US" sz="7200" b="1" dirty="0">
              <a:solidFill>
                <a:srgbClr val="FFFF0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8425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smConfetti">
          <a:fgClr>
            <a:schemeClr val="tx1"/>
          </a:fgClr>
          <a:bgClr>
            <a:schemeClr val="bg1">
              <a:lumMod val="85000"/>
            </a:schemeClr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al 2"/>
          <p:cNvSpPr/>
          <p:nvPr/>
        </p:nvSpPr>
        <p:spPr>
          <a:xfrm>
            <a:off x="4786399" y="2373617"/>
            <a:ext cx="2496809" cy="2496809"/>
          </a:xfrm>
          <a:prstGeom prst="ellipse">
            <a:avLst/>
          </a:prstGeom>
          <a:noFill/>
          <a:ln w="152400" cmpd="thickThin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4" name="Oval 33"/>
          <p:cNvSpPr/>
          <p:nvPr/>
        </p:nvSpPr>
        <p:spPr>
          <a:xfrm>
            <a:off x="4582131" y="2167872"/>
            <a:ext cx="2962889" cy="2962889"/>
          </a:xfrm>
          <a:prstGeom prst="ellipse">
            <a:avLst/>
          </a:prstGeom>
          <a:solidFill>
            <a:srgbClr val="FFFF00"/>
          </a:solidFill>
          <a:ln w="152400" cmpd="thickThin">
            <a:noFill/>
          </a:ln>
          <a:effectLst>
            <a:softEdge rad="635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3931683" y="5623764"/>
            <a:ext cx="4206240" cy="830340"/>
            <a:chOff x="3931683" y="5623764"/>
            <a:chExt cx="4206240" cy="830340"/>
          </a:xfrm>
        </p:grpSpPr>
        <p:sp>
          <p:nvSpPr>
            <p:cNvPr id="29" name="Rounded Rectangle 28"/>
            <p:cNvSpPr/>
            <p:nvPr/>
          </p:nvSpPr>
          <p:spPr>
            <a:xfrm>
              <a:off x="3931683" y="5951603"/>
              <a:ext cx="4206240" cy="502501"/>
            </a:xfrm>
            <a:prstGeom prst="roundRect">
              <a:avLst>
                <a:gd name="adj" fmla="val 50000"/>
              </a:avLst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>
                  <a:solidFill>
                    <a:schemeClr val="tx1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Chart</a:t>
              </a:r>
              <a:r>
                <a:rPr lang="en-US" dirty="0" smtClean="0">
                  <a:solidFill>
                    <a:schemeClr val="tx1"/>
                  </a:solidFill>
                </a:rPr>
                <a:t> </a:t>
              </a:r>
              <a:r>
                <a:rPr lang="en-US" sz="2400" dirty="0">
                  <a:solidFill>
                    <a:schemeClr val="tx1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maker</a:t>
              </a:r>
            </a:p>
          </p:txBody>
        </p:sp>
        <p:sp>
          <p:nvSpPr>
            <p:cNvPr id="35" name="Oval 34"/>
            <p:cNvSpPr/>
            <p:nvPr/>
          </p:nvSpPr>
          <p:spPr>
            <a:xfrm>
              <a:off x="5830696" y="5623764"/>
              <a:ext cx="408214" cy="408214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" name="Group 4"/>
          <p:cNvGrpSpPr/>
          <p:nvPr/>
        </p:nvGrpSpPr>
        <p:grpSpPr>
          <a:xfrm>
            <a:off x="7283208" y="4619176"/>
            <a:ext cx="4576696" cy="502501"/>
            <a:chOff x="7283208" y="4619176"/>
            <a:chExt cx="4206240" cy="502501"/>
          </a:xfrm>
        </p:grpSpPr>
        <p:sp>
          <p:nvSpPr>
            <p:cNvPr id="28" name="Rounded Rectangle 27"/>
            <p:cNvSpPr/>
            <p:nvPr/>
          </p:nvSpPr>
          <p:spPr>
            <a:xfrm>
              <a:off x="7283208" y="4619176"/>
              <a:ext cx="4206240" cy="502501"/>
            </a:xfrm>
            <a:prstGeom prst="roundRect">
              <a:avLst>
                <a:gd name="adj" fmla="val 50000"/>
              </a:avLst>
            </a:prstGeom>
            <a:solidFill>
              <a:srgbClr val="C0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latin typeface="Verdana" panose="020B0604030504040204" pitchFamily="34" charset="0"/>
                  <a:ea typeface="Verdana" panose="020B0604030504040204" pitchFamily="34" charset="0"/>
                </a:rPr>
                <a:t>Make</a:t>
              </a:r>
              <a:r>
                <a:rPr lang="en-US" sz="1400" dirty="0" smtClean="0"/>
                <a:t> </a:t>
              </a:r>
              <a:r>
                <a:rPr lang="en-US" dirty="0">
                  <a:latin typeface="Verdana" panose="020B0604030504040204" pitchFamily="34" charset="0"/>
                  <a:ea typeface="Verdana" panose="020B0604030504040204" pitchFamily="34" charset="0"/>
                </a:rPr>
                <a:t>background</a:t>
              </a:r>
              <a:r>
                <a:rPr lang="en-US" sz="1400" dirty="0" smtClean="0"/>
                <a:t> </a:t>
              </a:r>
              <a:r>
                <a:rPr lang="en-US" dirty="0">
                  <a:latin typeface="Verdana" panose="020B0604030504040204" pitchFamily="34" charset="0"/>
                  <a:ea typeface="Verdana" panose="020B0604030504040204" pitchFamily="34" charset="0"/>
                </a:rPr>
                <a:t>transparent</a:t>
              </a:r>
            </a:p>
          </p:txBody>
        </p:sp>
        <p:sp>
          <p:nvSpPr>
            <p:cNvPr id="36" name="Oval 35"/>
            <p:cNvSpPr/>
            <p:nvPr/>
          </p:nvSpPr>
          <p:spPr>
            <a:xfrm>
              <a:off x="7345811" y="4666319"/>
              <a:ext cx="408214" cy="408214"/>
            </a:xfrm>
            <a:prstGeom prst="ellipse">
              <a:avLst/>
            </a:prstGeom>
            <a:solidFill>
              <a:srgbClr val="C00000"/>
            </a:solidFill>
            <a:ln>
              <a:solidFill>
                <a:schemeClr val="bg1"/>
              </a:solidFill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7754025" y="3399261"/>
            <a:ext cx="4206240" cy="502501"/>
            <a:chOff x="7754025" y="3399261"/>
            <a:chExt cx="4206240" cy="502501"/>
          </a:xfrm>
        </p:grpSpPr>
        <p:sp>
          <p:nvSpPr>
            <p:cNvPr id="27" name="Rounded Rectangle 26"/>
            <p:cNvSpPr/>
            <p:nvPr/>
          </p:nvSpPr>
          <p:spPr>
            <a:xfrm>
              <a:off x="7754025" y="3399261"/>
              <a:ext cx="4206240" cy="502501"/>
            </a:xfrm>
            <a:prstGeom prst="roundRect">
              <a:avLst>
                <a:gd name="adj" fmla="val 50000"/>
              </a:avLst>
            </a:prstGeom>
            <a:solidFill>
              <a:srgbClr val="FF3399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>
                  <a:latin typeface="Verdana" panose="020B0604030504040204" pitchFamily="34" charset="0"/>
                  <a:ea typeface="Verdana" panose="020B0604030504040204" pitchFamily="34" charset="0"/>
                </a:rPr>
                <a:t>Remove</a:t>
              </a:r>
              <a:r>
                <a:rPr lang="en-US" dirty="0" smtClean="0"/>
                <a:t> </a:t>
              </a:r>
              <a:r>
                <a:rPr lang="en-US" sz="2400" dirty="0">
                  <a:latin typeface="Verdana" panose="020B0604030504040204" pitchFamily="34" charset="0"/>
                  <a:ea typeface="Verdana" panose="020B0604030504040204" pitchFamily="34" charset="0"/>
                </a:rPr>
                <a:t>Objects</a:t>
              </a:r>
            </a:p>
          </p:txBody>
        </p:sp>
        <p:sp>
          <p:nvSpPr>
            <p:cNvPr id="37" name="Oval 36"/>
            <p:cNvSpPr/>
            <p:nvPr/>
          </p:nvSpPr>
          <p:spPr>
            <a:xfrm>
              <a:off x="7822279" y="3451842"/>
              <a:ext cx="408214" cy="408214"/>
            </a:xfrm>
            <a:prstGeom prst="ellipse">
              <a:avLst/>
            </a:prstGeom>
            <a:solidFill>
              <a:srgbClr val="FF3399"/>
            </a:solidFill>
            <a:ln>
              <a:solidFill>
                <a:schemeClr val="bg1"/>
              </a:solidFill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7754025" y="2162112"/>
            <a:ext cx="4206240" cy="502501"/>
            <a:chOff x="7754025" y="2162112"/>
            <a:chExt cx="4206240" cy="502501"/>
          </a:xfrm>
        </p:grpSpPr>
        <p:sp>
          <p:nvSpPr>
            <p:cNvPr id="26" name="Rounded Rectangle 25"/>
            <p:cNvSpPr/>
            <p:nvPr/>
          </p:nvSpPr>
          <p:spPr>
            <a:xfrm>
              <a:off x="7754025" y="2162112"/>
              <a:ext cx="4206240" cy="502501"/>
            </a:xfrm>
            <a:prstGeom prst="roundRect">
              <a:avLst>
                <a:gd name="adj" fmla="val 50000"/>
              </a:avLst>
            </a:prstGeom>
            <a:solidFill>
              <a:srgbClr val="00206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>
                  <a:latin typeface="Verdana" panose="020B0604030504040204" pitchFamily="34" charset="0"/>
                  <a:ea typeface="Verdana" panose="020B0604030504040204" pitchFamily="34" charset="0"/>
                </a:rPr>
                <a:t>Compress</a:t>
              </a:r>
              <a:r>
                <a:rPr lang="en-US" dirty="0" smtClean="0"/>
                <a:t> </a:t>
              </a:r>
              <a:r>
                <a:rPr lang="en-US" sz="2400" dirty="0">
                  <a:latin typeface="Verdana" panose="020B0604030504040204" pitchFamily="34" charset="0"/>
                  <a:ea typeface="Verdana" panose="020B0604030504040204" pitchFamily="34" charset="0"/>
                </a:rPr>
                <a:t>Image</a:t>
              </a:r>
            </a:p>
          </p:txBody>
        </p:sp>
        <p:sp>
          <p:nvSpPr>
            <p:cNvPr id="38" name="Oval 37"/>
            <p:cNvSpPr/>
            <p:nvPr/>
          </p:nvSpPr>
          <p:spPr>
            <a:xfrm>
              <a:off x="7817418" y="2209255"/>
              <a:ext cx="408214" cy="408214"/>
            </a:xfrm>
            <a:prstGeom prst="ellipse">
              <a:avLst/>
            </a:prstGeom>
            <a:solidFill>
              <a:srgbClr val="002060"/>
            </a:solidFill>
            <a:ln w="19050">
              <a:solidFill>
                <a:schemeClr val="bg1"/>
              </a:solidFill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5" name="Group 44"/>
          <p:cNvGrpSpPr/>
          <p:nvPr/>
        </p:nvGrpSpPr>
        <p:grpSpPr>
          <a:xfrm>
            <a:off x="6765099" y="1308614"/>
            <a:ext cx="4206240" cy="502501"/>
            <a:chOff x="6765099" y="1308614"/>
            <a:chExt cx="4206240" cy="502501"/>
          </a:xfrm>
        </p:grpSpPr>
        <p:sp>
          <p:nvSpPr>
            <p:cNvPr id="25" name="Rounded Rectangle 24"/>
            <p:cNvSpPr/>
            <p:nvPr/>
          </p:nvSpPr>
          <p:spPr>
            <a:xfrm>
              <a:off x="6765099" y="1308614"/>
              <a:ext cx="4206240" cy="502501"/>
            </a:xfrm>
            <a:prstGeom prst="roundRect">
              <a:avLst>
                <a:gd name="adj" fmla="val 50000"/>
              </a:avLst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>
                  <a:latin typeface="Verdana" panose="020B0604030504040204" pitchFamily="34" charset="0"/>
                  <a:ea typeface="Verdana" panose="020B0604030504040204" pitchFamily="34" charset="0"/>
                </a:rPr>
                <a:t>Remove</a:t>
              </a:r>
              <a:r>
                <a:rPr lang="en-US" dirty="0" smtClean="0"/>
                <a:t> </a:t>
              </a:r>
              <a:r>
                <a:rPr lang="en-US" sz="2400" dirty="0">
                  <a:latin typeface="Verdana" panose="020B0604030504040204" pitchFamily="34" charset="0"/>
                  <a:ea typeface="Verdana" panose="020B0604030504040204" pitchFamily="34" charset="0"/>
                </a:rPr>
                <a:t>Background</a:t>
              </a:r>
            </a:p>
          </p:txBody>
        </p:sp>
        <p:sp>
          <p:nvSpPr>
            <p:cNvPr id="39" name="Oval 38"/>
            <p:cNvSpPr/>
            <p:nvPr/>
          </p:nvSpPr>
          <p:spPr>
            <a:xfrm>
              <a:off x="6819202" y="1360680"/>
              <a:ext cx="408214" cy="408214"/>
            </a:xfrm>
            <a:prstGeom prst="ellipse">
              <a:avLst/>
            </a:prstGeom>
            <a:solidFill>
              <a:srgbClr val="FFC000"/>
            </a:solidFill>
            <a:ln w="19050">
              <a:solidFill>
                <a:schemeClr val="bg1"/>
              </a:solidFill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7" name="Group 46"/>
          <p:cNvGrpSpPr/>
          <p:nvPr/>
        </p:nvGrpSpPr>
        <p:grpSpPr>
          <a:xfrm>
            <a:off x="3657534" y="368148"/>
            <a:ext cx="4206240" cy="854852"/>
            <a:chOff x="3657534" y="368148"/>
            <a:chExt cx="4206240" cy="854852"/>
          </a:xfrm>
        </p:grpSpPr>
        <p:sp>
          <p:nvSpPr>
            <p:cNvPr id="24" name="Rounded Rectangle 23"/>
            <p:cNvSpPr/>
            <p:nvPr/>
          </p:nvSpPr>
          <p:spPr>
            <a:xfrm>
              <a:off x="3657534" y="368148"/>
              <a:ext cx="4206240" cy="502501"/>
            </a:xfrm>
            <a:prstGeom prst="roundRect">
              <a:avLst>
                <a:gd name="adj" fmla="val 50000"/>
              </a:avLst>
            </a:prstGeom>
            <a:solidFill>
              <a:srgbClr val="00B050"/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>
                  <a:latin typeface="Verdana" panose="020B0604030504040204" pitchFamily="34" charset="0"/>
                  <a:ea typeface="Verdana" panose="020B0604030504040204" pitchFamily="34" charset="0"/>
                </a:rPr>
                <a:t>AI Image Generator</a:t>
              </a:r>
              <a:endParaRPr lang="en-US" sz="2400" dirty="0">
                <a:latin typeface="Verdana" panose="020B0604030504040204" pitchFamily="34" charset="0"/>
                <a:ea typeface="Verdana" panose="020B0604030504040204" pitchFamily="34" charset="0"/>
              </a:endParaRPr>
            </a:p>
          </p:txBody>
        </p:sp>
        <p:sp>
          <p:nvSpPr>
            <p:cNvPr id="40" name="Oval 39"/>
            <p:cNvSpPr/>
            <p:nvPr/>
          </p:nvSpPr>
          <p:spPr>
            <a:xfrm>
              <a:off x="5626589" y="814786"/>
              <a:ext cx="408214" cy="408214"/>
            </a:xfrm>
            <a:prstGeom prst="ellipse">
              <a:avLst/>
            </a:prstGeom>
            <a:solidFill>
              <a:srgbClr val="00B050"/>
            </a:solidFill>
            <a:ln w="19050">
              <a:solidFill>
                <a:schemeClr val="bg1"/>
              </a:solidFill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6" name="Group 45"/>
          <p:cNvGrpSpPr/>
          <p:nvPr/>
        </p:nvGrpSpPr>
        <p:grpSpPr>
          <a:xfrm>
            <a:off x="734554" y="1412012"/>
            <a:ext cx="4206240" cy="502501"/>
            <a:chOff x="734554" y="1412012"/>
            <a:chExt cx="4206240" cy="502501"/>
          </a:xfrm>
        </p:grpSpPr>
        <p:sp>
          <p:nvSpPr>
            <p:cNvPr id="23" name="Rounded Rectangle 22"/>
            <p:cNvSpPr/>
            <p:nvPr/>
          </p:nvSpPr>
          <p:spPr>
            <a:xfrm>
              <a:off x="734554" y="1412012"/>
              <a:ext cx="4206240" cy="502501"/>
            </a:xfrm>
            <a:prstGeom prst="roundRect">
              <a:avLst>
                <a:gd name="adj" fmla="val 50000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>
                  <a:latin typeface="Verdana" panose="020B0604030504040204" pitchFamily="34" charset="0"/>
                  <a:ea typeface="Verdana" panose="020B0604030504040204" pitchFamily="34" charset="0"/>
                </a:rPr>
                <a:t>Add Text</a:t>
              </a:r>
            </a:p>
          </p:txBody>
        </p:sp>
        <p:sp>
          <p:nvSpPr>
            <p:cNvPr id="41" name="Oval 40"/>
            <p:cNvSpPr/>
            <p:nvPr/>
          </p:nvSpPr>
          <p:spPr>
            <a:xfrm>
              <a:off x="4468273" y="1468558"/>
              <a:ext cx="408214" cy="408214"/>
            </a:xfrm>
            <a:prstGeom prst="ellipse">
              <a:avLst/>
            </a:prstGeom>
            <a:ln w="19050">
              <a:solidFill>
                <a:schemeClr val="bg1"/>
              </a:solidFill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147300" y="2396915"/>
            <a:ext cx="4206240" cy="502501"/>
            <a:chOff x="147300" y="2396915"/>
            <a:chExt cx="4206240" cy="502501"/>
          </a:xfrm>
        </p:grpSpPr>
        <p:sp>
          <p:nvSpPr>
            <p:cNvPr id="32" name="Rounded Rectangle 31"/>
            <p:cNvSpPr/>
            <p:nvPr/>
          </p:nvSpPr>
          <p:spPr>
            <a:xfrm>
              <a:off x="147300" y="2396915"/>
              <a:ext cx="4206240" cy="502501"/>
            </a:xfrm>
            <a:prstGeom prst="roundRect">
              <a:avLst>
                <a:gd name="adj" fmla="val 50000"/>
              </a:avLst>
            </a:prstGeom>
            <a:solidFill>
              <a:schemeClr val="bg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>
                  <a:solidFill>
                    <a:schemeClr val="tx1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Make</a:t>
              </a:r>
              <a:r>
                <a:rPr lang="en-US" dirty="0" smtClean="0">
                  <a:solidFill>
                    <a:schemeClr val="tx1"/>
                  </a:solidFill>
                </a:rPr>
                <a:t> </a:t>
              </a:r>
              <a:r>
                <a:rPr lang="en-US" sz="2400" dirty="0">
                  <a:solidFill>
                    <a:schemeClr val="tx1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round</a:t>
              </a:r>
              <a:r>
                <a:rPr lang="en-US" dirty="0" smtClean="0">
                  <a:solidFill>
                    <a:schemeClr val="tx1"/>
                  </a:solidFill>
                </a:rPr>
                <a:t> </a:t>
              </a:r>
              <a:r>
                <a:rPr lang="en-US" sz="2400" dirty="0">
                  <a:solidFill>
                    <a:schemeClr val="tx1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image</a:t>
              </a:r>
            </a:p>
          </p:txBody>
        </p:sp>
        <p:sp>
          <p:nvSpPr>
            <p:cNvPr id="42" name="Oval 41"/>
            <p:cNvSpPr/>
            <p:nvPr/>
          </p:nvSpPr>
          <p:spPr>
            <a:xfrm>
              <a:off x="3882957" y="2445823"/>
              <a:ext cx="408214" cy="408214"/>
            </a:xfrm>
            <a:prstGeom prst="ellipse">
              <a:avLst/>
            </a:prstGeom>
            <a:solidFill>
              <a:schemeClr val="bg2">
                <a:lumMod val="75000"/>
              </a:schemeClr>
            </a:solidFill>
            <a:ln w="19050">
              <a:solidFill>
                <a:schemeClr val="bg1"/>
              </a:solidFill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" name="Group 7"/>
          <p:cNvGrpSpPr/>
          <p:nvPr/>
        </p:nvGrpSpPr>
        <p:grpSpPr>
          <a:xfrm>
            <a:off x="131842" y="3437491"/>
            <a:ext cx="4206240" cy="502501"/>
            <a:chOff x="131842" y="3437491"/>
            <a:chExt cx="4206240" cy="502501"/>
          </a:xfrm>
        </p:grpSpPr>
        <p:sp>
          <p:nvSpPr>
            <p:cNvPr id="31" name="Rounded Rectangle 30"/>
            <p:cNvSpPr/>
            <p:nvPr/>
          </p:nvSpPr>
          <p:spPr>
            <a:xfrm>
              <a:off x="131842" y="3437491"/>
              <a:ext cx="4206240" cy="502501"/>
            </a:xfrm>
            <a:prstGeom prst="roundRect">
              <a:avLst>
                <a:gd name="adj" fmla="val 50000"/>
              </a:avLst>
            </a:prstGeom>
            <a:solidFill>
              <a:schemeClr val="accent2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>
                  <a:solidFill>
                    <a:schemeClr val="tx1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Image</a:t>
              </a:r>
              <a:r>
                <a:rPr lang="en-US" dirty="0" smtClean="0">
                  <a:solidFill>
                    <a:schemeClr val="tx1"/>
                  </a:solidFill>
                </a:rPr>
                <a:t> </a:t>
              </a:r>
              <a:r>
                <a:rPr lang="en-US" sz="2400" dirty="0">
                  <a:solidFill>
                    <a:schemeClr val="tx1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Splitter</a:t>
              </a:r>
            </a:p>
          </p:txBody>
        </p:sp>
        <p:sp>
          <p:nvSpPr>
            <p:cNvPr id="43" name="Oval 42"/>
            <p:cNvSpPr/>
            <p:nvPr/>
          </p:nvSpPr>
          <p:spPr>
            <a:xfrm>
              <a:off x="3882957" y="3493548"/>
              <a:ext cx="408214" cy="408214"/>
            </a:xfrm>
            <a:prstGeom prst="ellipse">
              <a:avLst/>
            </a:prstGeom>
            <a:solidFill>
              <a:schemeClr val="accent2">
                <a:lumMod val="40000"/>
                <a:lumOff val="60000"/>
              </a:schemeClr>
            </a:solidFill>
            <a:ln w="19050">
              <a:solidFill>
                <a:schemeClr val="bg1"/>
              </a:solidFill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404227" y="4701678"/>
            <a:ext cx="4206240" cy="502501"/>
            <a:chOff x="404227" y="4701678"/>
            <a:chExt cx="4206240" cy="502501"/>
          </a:xfrm>
        </p:grpSpPr>
        <p:sp>
          <p:nvSpPr>
            <p:cNvPr id="30" name="Rounded Rectangle 29"/>
            <p:cNvSpPr/>
            <p:nvPr/>
          </p:nvSpPr>
          <p:spPr>
            <a:xfrm>
              <a:off x="404227" y="4701678"/>
              <a:ext cx="4206240" cy="502501"/>
            </a:xfrm>
            <a:prstGeom prst="roundRect">
              <a:avLst>
                <a:gd name="adj" fmla="val 50000"/>
              </a:avLst>
            </a:prstGeom>
            <a:solidFill>
              <a:srgbClr val="92D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>
                  <a:solidFill>
                    <a:schemeClr val="tx1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Translate</a:t>
              </a:r>
              <a:r>
                <a:rPr lang="en-US" dirty="0" smtClean="0">
                  <a:solidFill>
                    <a:schemeClr val="tx1"/>
                  </a:solidFill>
                </a:rPr>
                <a:t> </a:t>
              </a:r>
              <a:r>
                <a:rPr lang="en-US" sz="2400" dirty="0">
                  <a:solidFill>
                    <a:schemeClr val="tx1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Image</a:t>
              </a:r>
            </a:p>
          </p:txBody>
        </p:sp>
        <p:sp>
          <p:nvSpPr>
            <p:cNvPr id="44" name="Oval 43"/>
            <p:cNvSpPr/>
            <p:nvPr/>
          </p:nvSpPr>
          <p:spPr>
            <a:xfrm>
              <a:off x="4142777" y="4748821"/>
              <a:ext cx="408214" cy="408214"/>
            </a:xfrm>
            <a:prstGeom prst="ellipse">
              <a:avLst/>
            </a:prstGeom>
            <a:solidFill>
              <a:srgbClr val="92D050"/>
            </a:solidFill>
            <a:ln w="19050">
              <a:solidFill>
                <a:schemeClr val="bg1"/>
              </a:solidFill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49" name="Straight Arrow Connector 48"/>
          <p:cNvCxnSpPr/>
          <p:nvPr/>
        </p:nvCxnSpPr>
        <p:spPr>
          <a:xfrm flipH="1" flipV="1">
            <a:off x="5830368" y="1110110"/>
            <a:ext cx="22414" cy="1169540"/>
          </a:xfrm>
          <a:prstGeom prst="straightConnector1">
            <a:avLst/>
          </a:prstGeom>
          <a:ln w="76200">
            <a:solidFill>
              <a:srgbClr val="00B050"/>
            </a:solidFill>
            <a:prstDash val="sysDot"/>
            <a:headEnd type="oval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Elbow Connector 51"/>
          <p:cNvCxnSpPr>
            <a:endCxn id="39" idx="4"/>
          </p:cNvCxnSpPr>
          <p:nvPr/>
        </p:nvCxnSpPr>
        <p:spPr>
          <a:xfrm rot="5400000" flipH="1" flipV="1">
            <a:off x="6414865" y="1837380"/>
            <a:ext cx="676929" cy="539959"/>
          </a:xfrm>
          <a:prstGeom prst="bentConnector3">
            <a:avLst/>
          </a:prstGeom>
          <a:ln w="76200">
            <a:solidFill>
              <a:srgbClr val="FFC000"/>
            </a:solidFill>
            <a:prstDash val="sysDot"/>
            <a:headEnd type="oval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Elbow Connector 52"/>
          <p:cNvCxnSpPr/>
          <p:nvPr/>
        </p:nvCxnSpPr>
        <p:spPr>
          <a:xfrm rot="16200000" flipV="1">
            <a:off x="4587179" y="1803178"/>
            <a:ext cx="835108" cy="671677"/>
          </a:xfrm>
          <a:prstGeom prst="bentConnector3">
            <a:avLst>
              <a:gd name="adj1" fmla="val 50000"/>
            </a:avLst>
          </a:prstGeom>
          <a:ln w="76200">
            <a:solidFill>
              <a:srgbClr val="5B9BD5"/>
            </a:solidFill>
            <a:prstDash val="sysDot"/>
            <a:headEnd type="oval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Curved Connector 57"/>
          <p:cNvCxnSpPr/>
          <p:nvPr/>
        </p:nvCxnSpPr>
        <p:spPr>
          <a:xfrm rot="10800000">
            <a:off x="4253072" y="2649930"/>
            <a:ext cx="658881" cy="423320"/>
          </a:xfrm>
          <a:prstGeom prst="curvedConnector3">
            <a:avLst/>
          </a:prstGeom>
          <a:ln w="76200">
            <a:solidFill>
              <a:srgbClr val="AFABAB"/>
            </a:solidFill>
            <a:prstDash val="sysDot"/>
            <a:headEnd type="oval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Curved Connector 58"/>
          <p:cNvCxnSpPr>
            <a:endCxn id="43" idx="5"/>
          </p:cNvCxnSpPr>
          <p:nvPr/>
        </p:nvCxnSpPr>
        <p:spPr>
          <a:xfrm rot="10800000">
            <a:off x="4231390" y="3841980"/>
            <a:ext cx="578965" cy="31370"/>
          </a:xfrm>
          <a:prstGeom prst="curvedConnector4">
            <a:avLst>
              <a:gd name="adj1" fmla="val 44837"/>
              <a:gd name="adj2" fmla="val -819292"/>
            </a:avLst>
          </a:prstGeom>
          <a:ln w="76200">
            <a:solidFill>
              <a:srgbClr val="F8CBAD"/>
            </a:solidFill>
            <a:prstDash val="sysDot"/>
            <a:headEnd type="oval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Curved Connector 60"/>
          <p:cNvCxnSpPr>
            <a:endCxn id="44" idx="6"/>
          </p:cNvCxnSpPr>
          <p:nvPr/>
        </p:nvCxnSpPr>
        <p:spPr>
          <a:xfrm rot="10800000" flipV="1">
            <a:off x="4550991" y="4565808"/>
            <a:ext cx="638442" cy="387120"/>
          </a:xfrm>
          <a:prstGeom prst="curvedConnector3">
            <a:avLst>
              <a:gd name="adj1" fmla="val 50000"/>
            </a:avLst>
          </a:prstGeom>
          <a:ln w="76200">
            <a:solidFill>
              <a:srgbClr val="92D050"/>
            </a:solidFill>
            <a:prstDash val="sysDot"/>
            <a:headEnd type="oval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Arrow Connector 62"/>
          <p:cNvCxnSpPr>
            <a:endCxn id="35" idx="0"/>
          </p:cNvCxnSpPr>
          <p:nvPr/>
        </p:nvCxnSpPr>
        <p:spPr>
          <a:xfrm>
            <a:off x="6034803" y="4903352"/>
            <a:ext cx="0" cy="720412"/>
          </a:xfrm>
          <a:prstGeom prst="straightConnector1">
            <a:avLst/>
          </a:prstGeom>
          <a:ln w="76200">
            <a:solidFill>
              <a:srgbClr val="9DC3E6"/>
            </a:solidFill>
            <a:prstDash val="sysDot"/>
            <a:headEnd type="oval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Curved Connector 65"/>
          <p:cNvCxnSpPr>
            <a:endCxn id="36" idx="2"/>
          </p:cNvCxnSpPr>
          <p:nvPr/>
        </p:nvCxnSpPr>
        <p:spPr>
          <a:xfrm>
            <a:off x="6822261" y="4605647"/>
            <a:ext cx="529064" cy="264779"/>
          </a:xfrm>
          <a:prstGeom prst="curvedConnector3">
            <a:avLst>
              <a:gd name="adj1" fmla="val 50000"/>
            </a:avLst>
          </a:prstGeom>
          <a:ln w="76200">
            <a:solidFill>
              <a:srgbClr val="C00000"/>
            </a:solidFill>
            <a:prstDash val="sysDot"/>
            <a:headEnd type="oval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Curved Connector 67"/>
          <p:cNvCxnSpPr/>
          <p:nvPr/>
        </p:nvCxnSpPr>
        <p:spPr>
          <a:xfrm flipV="1">
            <a:off x="7273868" y="3509505"/>
            <a:ext cx="498688" cy="226476"/>
          </a:xfrm>
          <a:prstGeom prst="curvedConnector3">
            <a:avLst>
              <a:gd name="adj1" fmla="val 50000"/>
            </a:avLst>
          </a:prstGeom>
          <a:ln w="76200">
            <a:solidFill>
              <a:srgbClr val="FF3399"/>
            </a:solidFill>
            <a:prstDash val="sysDot"/>
            <a:headEnd type="oval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Curved Connector 69"/>
          <p:cNvCxnSpPr>
            <a:endCxn id="38" idx="2"/>
          </p:cNvCxnSpPr>
          <p:nvPr/>
        </p:nvCxnSpPr>
        <p:spPr>
          <a:xfrm flipV="1">
            <a:off x="6974297" y="2413362"/>
            <a:ext cx="843121" cy="392485"/>
          </a:xfrm>
          <a:prstGeom prst="curvedConnector3">
            <a:avLst>
              <a:gd name="adj1" fmla="val 50000"/>
            </a:avLst>
          </a:prstGeom>
          <a:ln w="76200">
            <a:solidFill>
              <a:srgbClr val="002060"/>
            </a:solidFill>
            <a:prstDash val="sysDot"/>
            <a:headEnd type="oval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Title 1"/>
          <p:cNvSpPr txBox="1">
            <a:spLocks/>
          </p:cNvSpPr>
          <p:nvPr/>
        </p:nvSpPr>
        <p:spPr>
          <a:xfrm>
            <a:off x="5063586" y="3188404"/>
            <a:ext cx="2184942" cy="720951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4000" b="1" dirty="0" smtClean="0">
                <a:latin typeface="Verdana" panose="020B0604030504040204" pitchFamily="34" charset="0"/>
                <a:ea typeface="Verdana" panose="020B0604030504040204" pitchFamily="34" charset="0"/>
              </a:rPr>
              <a:t>Image</a:t>
            </a:r>
            <a:endParaRPr lang="en-US" sz="4000" b="1" dirty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3104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361768" y="1519354"/>
            <a:ext cx="4189590" cy="930163"/>
            <a:chOff x="596809" y="5471755"/>
            <a:chExt cx="4189590" cy="930163"/>
          </a:xfrm>
        </p:grpSpPr>
        <p:sp>
          <p:nvSpPr>
            <p:cNvPr id="55" name="Freeform 54"/>
            <p:cNvSpPr/>
            <p:nvPr/>
          </p:nvSpPr>
          <p:spPr>
            <a:xfrm>
              <a:off x="596809" y="5471755"/>
              <a:ext cx="3545968" cy="930163"/>
            </a:xfrm>
            <a:custGeom>
              <a:avLst/>
              <a:gdLst>
                <a:gd name="connsiteX0" fmla="*/ 506469 w 3545968"/>
                <a:gd name="connsiteY0" fmla="*/ 0 h 1012938"/>
                <a:gd name="connsiteX1" fmla="*/ 3545968 w 3545968"/>
                <a:gd name="connsiteY1" fmla="*/ 0 h 1012938"/>
                <a:gd name="connsiteX2" fmla="*/ 3527019 w 3545968"/>
                <a:gd name="connsiteY2" fmla="*/ 6417 h 1012938"/>
                <a:gd name="connsiteX3" fmla="*/ 3219858 w 3545968"/>
                <a:gd name="connsiteY3" fmla="*/ 511942 h 1012938"/>
                <a:gd name="connsiteX4" fmla="*/ 3441591 w 3545968"/>
                <a:gd name="connsiteY4" fmla="*/ 966883 h 1012938"/>
                <a:gd name="connsiteX5" fmla="*/ 3519370 w 3545968"/>
                <a:gd name="connsiteY5" fmla="*/ 1012938 h 1012938"/>
                <a:gd name="connsiteX6" fmla="*/ 506469 w 3545968"/>
                <a:gd name="connsiteY6" fmla="*/ 1012937 h 1012938"/>
                <a:gd name="connsiteX7" fmla="*/ 10290 w 3545968"/>
                <a:gd name="connsiteY7" fmla="*/ 608539 h 1012938"/>
                <a:gd name="connsiteX8" fmla="*/ 0 w 3545968"/>
                <a:gd name="connsiteY8" fmla="*/ 506469 h 1012938"/>
                <a:gd name="connsiteX9" fmla="*/ 10290 w 3545968"/>
                <a:gd name="connsiteY9" fmla="*/ 404398 h 1012938"/>
                <a:gd name="connsiteX10" fmla="*/ 506469 w 3545968"/>
                <a:gd name="connsiteY10" fmla="*/ 0 h 10129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545968" h="1012938">
                  <a:moveTo>
                    <a:pt x="506469" y="0"/>
                  </a:moveTo>
                  <a:lnTo>
                    <a:pt x="3545968" y="0"/>
                  </a:lnTo>
                  <a:lnTo>
                    <a:pt x="3527019" y="6417"/>
                  </a:lnTo>
                  <a:cubicBezTo>
                    <a:pt x="3346513" y="89705"/>
                    <a:pt x="3219858" y="284688"/>
                    <a:pt x="3219858" y="511942"/>
                  </a:cubicBezTo>
                  <a:cubicBezTo>
                    <a:pt x="3219858" y="701321"/>
                    <a:pt x="3307813" y="868289"/>
                    <a:pt x="3441591" y="966883"/>
                  </a:cubicBezTo>
                  <a:lnTo>
                    <a:pt x="3519370" y="1012938"/>
                  </a:lnTo>
                  <a:lnTo>
                    <a:pt x="506469" y="1012937"/>
                  </a:lnTo>
                  <a:cubicBezTo>
                    <a:pt x="261718" y="1012937"/>
                    <a:pt x="57516" y="839329"/>
                    <a:pt x="10290" y="608539"/>
                  </a:cubicBezTo>
                  <a:lnTo>
                    <a:pt x="0" y="506469"/>
                  </a:lnTo>
                  <a:lnTo>
                    <a:pt x="10290" y="404398"/>
                  </a:lnTo>
                  <a:cubicBezTo>
                    <a:pt x="57516" y="173609"/>
                    <a:pt x="261718" y="0"/>
                    <a:pt x="506469" y="0"/>
                  </a:cubicBezTo>
                  <a:close/>
                </a:path>
              </a:pathLst>
            </a:custGeom>
            <a:solidFill>
              <a:srgbClr val="C55A1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 smtClean="0">
                  <a:latin typeface="Verdana" panose="020B0604030504040204" pitchFamily="34" charset="0"/>
                  <a:ea typeface="Verdana" panose="020B0604030504040204" pitchFamily="34" charset="0"/>
                </a:rPr>
                <a:t>MP4 to MP3</a:t>
              </a:r>
              <a:endParaRPr lang="en-US" sz="2800" dirty="0">
                <a:latin typeface="Verdana" panose="020B0604030504040204" pitchFamily="34" charset="0"/>
                <a:ea typeface="Verdana" panose="020B0604030504040204" pitchFamily="34" charset="0"/>
              </a:endParaRPr>
            </a:p>
          </p:txBody>
        </p:sp>
        <p:grpSp>
          <p:nvGrpSpPr>
            <p:cNvPr id="2" name="Group 1"/>
            <p:cNvGrpSpPr/>
            <p:nvPr/>
          </p:nvGrpSpPr>
          <p:grpSpPr>
            <a:xfrm>
              <a:off x="3871999" y="5487518"/>
              <a:ext cx="914400" cy="914400"/>
              <a:chOff x="4179588" y="5496554"/>
              <a:chExt cx="914400" cy="914400"/>
            </a:xfrm>
          </p:grpSpPr>
          <p:sp>
            <p:nvSpPr>
              <p:cNvPr id="48" name="Oval 47"/>
              <p:cNvSpPr/>
              <p:nvPr/>
            </p:nvSpPr>
            <p:spPr>
              <a:xfrm>
                <a:off x="4226327" y="5540915"/>
                <a:ext cx="822960" cy="822960"/>
              </a:xfrm>
              <a:prstGeom prst="ellipse">
                <a:avLst/>
              </a:prstGeom>
              <a:solidFill>
                <a:schemeClr val="accent2">
                  <a:lumMod val="75000"/>
                </a:schemeClr>
              </a:solidFill>
              <a:ln w="88900" cmpd="thickThin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4800" b="1" dirty="0" smtClean="0">
                    <a:latin typeface="Verdana" panose="020B0604030504040204" pitchFamily="34" charset="0"/>
                    <a:ea typeface="Verdana" panose="020B0604030504040204" pitchFamily="34" charset="0"/>
                  </a:rPr>
                  <a:t>1</a:t>
                </a:r>
                <a:endParaRPr lang="en-US" b="1" dirty="0">
                  <a:latin typeface="Verdana" panose="020B0604030504040204" pitchFamily="34" charset="0"/>
                  <a:ea typeface="Verdana" panose="020B0604030504040204" pitchFamily="34" charset="0"/>
                </a:endParaRPr>
              </a:p>
            </p:txBody>
          </p:sp>
          <p:sp>
            <p:nvSpPr>
              <p:cNvPr id="54" name="Oval 53"/>
              <p:cNvSpPr/>
              <p:nvPr/>
            </p:nvSpPr>
            <p:spPr>
              <a:xfrm>
                <a:off x="4179588" y="5496554"/>
                <a:ext cx="914400" cy="914400"/>
              </a:xfrm>
              <a:prstGeom prst="ellipse">
                <a:avLst/>
              </a:prstGeom>
              <a:noFill/>
              <a:ln w="19050" cmpd="sng">
                <a:solidFill>
                  <a:srgbClr val="C55A1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79" name="Group 78"/>
          <p:cNvGrpSpPr/>
          <p:nvPr/>
        </p:nvGrpSpPr>
        <p:grpSpPr>
          <a:xfrm>
            <a:off x="361768" y="2916354"/>
            <a:ext cx="4189590" cy="930163"/>
            <a:chOff x="596809" y="5471755"/>
            <a:chExt cx="4189590" cy="930163"/>
          </a:xfrm>
          <a:solidFill>
            <a:schemeClr val="accent1"/>
          </a:solidFill>
        </p:grpSpPr>
        <p:sp>
          <p:nvSpPr>
            <p:cNvPr id="80" name="Freeform 79"/>
            <p:cNvSpPr/>
            <p:nvPr/>
          </p:nvSpPr>
          <p:spPr>
            <a:xfrm>
              <a:off x="596809" y="5471755"/>
              <a:ext cx="3545968" cy="930163"/>
            </a:xfrm>
            <a:custGeom>
              <a:avLst/>
              <a:gdLst>
                <a:gd name="connsiteX0" fmla="*/ 506469 w 3545968"/>
                <a:gd name="connsiteY0" fmla="*/ 0 h 1012938"/>
                <a:gd name="connsiteX1" fmla="*/ 3545968 w 3545968"/>
                <a:gd name="connsiteY1" fmla="*/ 0 h 1012938"/>
                <a:gd name="connsiteX2" fmla="*/ 3527019 w 3545968"/>
                <a:gd name="connsiteY2" fmla="*/ 6417 h 1012938"/>
                <a:gd name="connsiteX3" fmla="*/ 3219858 w 3545968"/>
                <a:gd name="connsiteY3" fmla="*/ 511942 h 1012938"/>
                <a:gd name="connsiteX4" fmla="*/ 3441591 w 3545968"/>
                <a:gd name="connsiteY4" fmla="*/ 966883 h 1012938"/>
                <a:gd name="connsiteX5" fmla="*/ 3519370 w 3545968"/>
                <a:gd name="connsiteY5" fmla="*/ 1012938 h 1012938"/>
                <a:gd name="connsiteX6" fmla="*/ 506469 w 3545968"/>
                <a:gd name="connsiteY6" fmla="*/ 1012937 h 1012938"/>
                <a:gd name="connsiteX7" fmla="*/ 10290 w 3545968"/>
                <a:gd name="connsiteY7" fmla="*/ 608539 h 1012938"/>
                <a:gd name="connsiteX8" fmla="*/ 0 w 3545968"/>
                <a:gd name="connsiteY8" fmla="*/ 506469 h 1012938"/>
                <a:gd name="connsiteX9" fmla="*/ 10290 w 3545968"/>
                <a:gd name="connsiteY9" fmla="*/ 404398 h 1012938"/>
                <a:gd name="connsiteX10" fmla="*/ 506469 w 3545968"/>
                <a:gd name="connsiteY10" fmla="*/ 0 h 10129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545968" h="1012938">
                  <a:moveTo>
                    <a:pt x="506469" y="0"/>
                  </a:moveTo>
                  <a:lnTo>
                    <a:pt x="3545968" y="0"/>
                  </a:lnTo>
                  <a:lnTo>
                    <a:pt x="3527019" y="6417"/>
                  </a:lnTo>
                  <a:cubicBezTo>
                    <a:pt x="3346513" y="89705"/>
                    <a:pt x="3219858" y="284688"/>
                    <a:pt x="3219858" y="511942"/>
                  </a:cubicBezTo>
                  <a:cubicBezTo>
                    <a:pt x="3219858" y="701321"/>
                    <a:pt x="3307813" y="868289"/>
                    <a:pt x="3441591" y="966883"/>
                  </a:cubicBezTo>
                  <a:lnTo>
                    <a:pt x="3519370" y="1012938"/>
                  </a:lnTo>
                  <a:lnTo>
                    <a:pt x="506469" y="1012937"/>
                  </a:lnTo>
                  <a:cubicBezTo>
                    <a:pt x="261718" y="1012937"/>
                    <a:pt x="57516" y="839329"/>
                    <a:pt x="10290" y="608539"/>
                  </a:cubicBezTo>
                  <a:lnTo>
                    <a:pt x="0" y="506469"/>
                  </a:lnTo>
                  <a:lnTo>
                    <a:pt x="10290" y="404398"/>
                  </a:lnTo>
                  <a:cubicBezTo>
                    <a:pt x="57516" y="173609"/>
                    <a:pt x="261718" y="0"/>
                    <a:pt x="50646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>
                  <a:latin typeface="Verdana" panose="020B0604030504040204" pitchFamily="34" charset="0"/>
                  <a:ea typeface="Verdana" panose="020B0604030504040204" pitchFamily="34" charset="0"/>
                </a:rPr>
                <a:t>Audio to text</a:t>
              </a:r>
            </a:p>
          </p:txBody>
        </p:sp>
        <p:grpSp>
          <p:nvGrpSpPr>
            <p:cNvPr id="81" name="Group 80"/>
            <p:cNvGrpSpPr/>
            <p:nvPr/>
          </p:nvGrpSpPr>
          <p:grpSpPr>
            <a:xfrm>
              <a:off x="3871999" y="5487518"/>
              <a:ext cx="914400" cy="914400"/>
              <a:chOff x="4179588" y="5496554"/>
              <a:chExt cx="914400" cy="914400"/>
            </a:xfrm>
            <a:grpFill/>
          </p:grpSpPr>
          <p:sp>
            <p:nvSpPr>
              <p:cNvPr id="82" name="Oval 81"/>
              <p:cNvSpPr/>
              <p:nvPr/>
            </p:nvSpPr>
            <p:spPr>
              <a:xfrm>
                <a:off x="4226327" y="5540915"/>
                <a:ext cx="822960" cy="822960"/>
              </a:xfrm>
              <a:prstGeom prst="ellipse">
                <a:avLst/>
              </a:prstGeom>
              <a:grpFill/>
              <a:ln w="88900" cmpd="thickThin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4800" b="1" dirty="0" smtClean="0"/>
                  <a:t>2</a:t>
                </a:r>
                <a:endParaRPr lang="en-US" sz="4800" b="1" dirty="0"/>
              </a:p>
            </p:txBody>
          </p:sp>
          <p:sp>
            <p:nvSpPr>
              <p:cNvPr id="83" name="Oval 82"/>
              <p:cNvSpPr/>
              <p:nvPr/>
            </p:nvSpPr>
            <p:spPr>
              <a:xfrm>
                <a:off x="4179588" y="5496554"/>
                <a:ext cx="914400" cy="914400"/>
              </a:xfrm>
              <a:prstGeom prst="ellipse">
                <a:avLst/>
              </a:prstGeom>
              <a:noFill/>
              <a:ln w="19050" cmpd="sng">
                <a:solidFill>
                  <a:srgbClr val="5B9BD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84" name="Group 83"/>
          <p:cNvGrpSpPr/>
          <p:nvPr/>
        </p:nvGrpSpPr>
        <p:grpSpPr>
          <a:xfrm>
            <a:off x="361768" y="4313354"/>
            <a:ext cx="4189590" cy="930163"/>
            <a:chOff x="596809" y="5471755"/>
            <a:chExt cx="4189590" cy="930163"/>
          </a:xfrm>
          <a:solidFill>
            <a:schemeClr val="bg1">
              <a:lumMod val="50000"/>
            </a:schemeClr>
          </a:solidFill>
        </p:grpSpPr>
        <p:sp>
          <p:nvSpPr>
            <p:cNvPr id="85" name="Freeform 84"/>
            <p:cNvSpPr/>
            <p:nvPr/>
          </p:nvSpPr>
          <p:spPr>
            <a:xfrm>
              <a:off x="596809" y="5471755"/>
              <a:ext cx="3545968" cy="930163"/>
            </a:xfrm>
            <a:custGeom>
              <a:avLst/>
              <a:gdLst>
                <a:gd name="connsiteX0" fmla="*/ 506469 w 3545968"/>
                <a:gd name="connsiteY0" fmla="*/ 0 h 1012938"/>
                <a:gd name="connsiteX1" fmla="*/ 3545968 w 3545968"/>
                <a:gd name="connsiteY1" fmla="*/ 0 h 1012938"/>
                <a:gd name="connsiteX2" fmla="*/ 3527019 w 3545968"/>
                <a:gd name="connsiteY2" fmla="*/ 6417 h 1012938"/>
                <a:gd name="connsiteX3" fmla="*/ 3219858 w 3545968"/>
                <a:gd name="connsiteY3" fmla="*/ 511942 h 1012938"/>
                <a:gd name="connsiteX4" fmla="*/ 3441591 w 3545968"/>
                <a:gd name="connsiteY4" fmla="*/ 966883 h 1012938"/>
                <a:gd name="connsiteX5" fmla="*/ 3519370 w 3545968"/>
                <a:gd name="connsiteY5" fmla="*/ 1012938 h 1012938"/>
                <a:gd name="connsiteX6" fmla="*/ 506469 w 3545968"/>
                <a:gd name="connsiteY6" fmla="*/ 1012937 h 1012938"/>
                <a:gd name="connsiteX7" fmla="*/ 10290 w 3545968"/>
                <a:gd name="connsiteY7" fmla="*/ 608539 h 1012938"/>
                <a:gd name="connsiteX8" fmla="*/ 0 w 3545968"/>
                <a:gd name="connsiteY8" fmla="*/ 506469 h 1012938"/>
                <a:gd name="connsiteX9" fmla="*/ 10290 w 3545968"/>
                <a:gd name="connsiteY9" fmla="*/ 404398 h 1012938"/>
                <a:gd name="connsiteX10" fmla="*/ 506469 w 3545968"/>
                <a:gd name="connsiteY10" fmla="*/ 0 h 10129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545968" h="1012938">
                  <a:moveTo>
                    <a:pt x="506469" y="0"/>
                  </a:moveTo>
                  <a:lnTo>
                    <a:pt x="3545968" y="0"/>
                  </a:lnTo>
                  <a:lnTo>
                    <a:pt x="3527019" y="6417"/>
                  </a:lnTo>
                  <a:cubicBezTo>
                    <a:pt x="3346513" y="89705"/>
                    <a:pt x="3219858" y="284688"/>
                    <a:pt x="3219858" y="511942"/>
                  </a:cubicBezTo>
                  <a:cubicBezTo>
                    <a:pt x="3219858" y="701321"/>
                    <a:pt x="3307813" y="868289"/>
                    <a:pt x="3441591" y="966883"/>
                  </a:cubicBezTo>
                  <a:lnTo>
                    <a:pt x="3519370" y="1012938"/>
                  </a:lnTo>
                  <a:lnTo>
                    <a:pt x="506469" y="1012937"/>
                  </a:lnTo>
                  <a:cubicBezTo>
                    <a:pt x="261718" y="1012937"/>
                    <a:pt x="57516" y="839329"/>
                    <a:pt x="10290" y="608539"/>
                  </a:cubicBezTo>
                  <a:lnTo>
                    <a:pt x="0" y="506469"/>
                  </a:lnTo>
                  <a:lnTo>
                    <a:pt x="10290" y="404398"/>
                  </a:lnTo>
                  <a:cubicBezTo>
                    <a:pt x="57516" y="173609"/>
                    <a:pt x="261718" y="0"/>
                    <a:pt x="50646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>
                  <a:latin typeface="Verdana" panose="020B0604030504040204" pitchFamily="34" charset="0"/>
                  <a:ea typeface="Verdana" panose="020B0604030504040204" pitchFamily="34" charset="0"/>
                </a:rPr>
                <a:t>Trim</a:t>
              </a:r>
              <a:r>
                <a:rPr lang="en-US" dirty="0" smtClean="0"/>
                <a:t> </a:t>
              </a:r>
              <a:r>
                <a:rPr lang="en-US" sz="2800" dirty="0">
                  <a:latin typeface="Verdana" panose="020B0604030504040204" pitchFamily="34" charset="0"/>
                  <a:ea typeface="Verdana" panose="020B0604030504040204" pitchFamily="34" charset="0"/>
                </a:rPr>
                <a:t>Video</a:t>
              </a:r>
            </a:p>
          </p:txBody>
        </p:sp>
        <p:grpSp>
          <p:nvGrpSpPr>
            <p:cNvPr id="86" name="Group 85"/>
            <p:cNvGrpSpPr/>
            <p:nvPr/>
          </p:nvGrpSpPr>
          <p:grpSpPr>
            <a:xfrm>
              <a:off x="3871999" y="5487518"/>
              <a:ext cx="914400" cy="914400"/>
              <a:chOff x="4179588" y="5496554"/>
              <a:chExt cx="914400" cy="914400"/>
            </a:xfrm>
            <a:grpFill/>
          </p:grpSpPr>
          <p:sp>
            <p:nvSpPr>
              <p:cNvPr id="87" name="Oval 86"/>
              <p:cNvSpPr/>
              <p:nvPr/>
            </p:nvSpPr>
            <p:spPr>
              <a:xfrm>
                <a:off x="4226327" y="5540915"/>
                <a:ext cx="822960" cy="822960"/>
              </a:xfrm>
              <a:prstGeom prst="ellipse">
                <a:avLst/>
              </a:prstGeom>
              <a:grpFill/>
              <a:ln w="88900" cmpd="thickThin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4800" b="1" dirty="0"/>
                  <a:t>3</a:t>
                </a:r>
              </a:p>
            </p:txBody>
          </p:sp>
          <p:sp>
            <p:nvSpPr>
              <p:cNvPr id="88" name="Oval 87"/>
              <p:cNvSpPr/>
              <p:nvPr/>
            </p:nvSpPr>
            <p:spPr>
              <a:xfrm>
                <a:off x="4179588" y="5496554"/>
                <a:ext cx="914400" cy="914400"/>
              </a:xfrm>
              <a:prstGeom prst="ellipse">
                <a:avLst/>
              </a:prstGeom>
              <a:noFill/>
              <a:ln w="19050" cmpd="sng">
                <a:solidFill>
                  <a:srgbClr val="7F7F7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89" name="Group 88"/>
          <p:cNvGrpSpPr/>
          <p:nvPr/>
        </p:nvGrpSpPr>
        <p:grpSpPr>
          <a:xfrm>
            <a:off x="361768" y="5710354"/>
            <a:ext cx="4189590" cy="930163"/>
            <a:chOff x="596809" y="5471755"/>
            <a:chExt cx="4189590" cy="930163"/>
          </a:xfrm>
          <a:solidFill>
            <a:srgbClr val="00B050"/>
          </a:solidFill>
        </p:grpSpPr>
        <p:sp>
          <p:nvSpPr>
            <p:cNvPr id="90" name="Freeform 89"/>
            <p:cNvSpPr/>
            <p:nvPr/>
          </p:nvSpPr>
          <p:spPr>
            <a:xfrm>
              <a:off x="596809" y="5471755"/>
              <a:ext cx="3545968" cy="930163"/>
            </a:xfrm>
            <a:custGeom>
              <a:avLst/>
              <a:gdLst>
                <a:gd name="connsiteX0" fmla="*/ 506469 w 3545968"/>
                <a:gd name="connsiteY0" fmla="*/ 0 h 1012938"/>
                <a:gd name="connsiteX1" fmla="*/ 3545968 w 3545968"/>
                <a:gd name="connsiteY1" fmla="*/ 0 h 1012938"/>
                <a:gd name="connsiteX2" fmla="*/ 3527019 w 3545968"/>
                <a:gd name="connsiteY2" fmla="*/ 6417 h 1012938"/>
                <a:gd name="connsiteX3" fmla="*/ 3219858 w 3545968"/>
                <a:gd name="connsiteY3" fmla="*/ 511942 h 1012938"/>
                <a:gd name="connsiteX4" fmla="*/ 3441591 w 3545968"/>
                <a:gd name="connsiteY4" fmla="*/ 966883 h 1012938"/>
                <a:gd name="connsiteX5" fmla="*/ 3519370 w 3545968"/>
                <a:gd name="connsiteY5" fmla="*/ 1012938 h 1012938"/>
                <a:gd name="connsiteX6" fmla="*/ 506469 w 3545968"/>
                <a:gd name="connsiteY6" fmla="*/ 1012937 h 1012938"/>
                <a:gd name="connsiteX7" fmla="*/ 10290 w 3545968"/>
                <a:gd name="connsiteY7" fmla="*/ 608539 h 1012938"/>
                <a:gd name="connsiteX8" fmla="*/ 0 w 3545968"/>
                <a:gd name="connsiteY8" fmla="*/ 506469 h 1012938"/>
                <a:gd name="connsiteX9" fmla="*/ 10290 w 3545968"/>
                <a:gd name="connsiteY9" fmla="*/ 404398 h 1012938"/>
                <a:gd name="connsiteX10" fmla="*/ 506469 w 3545968"/>
                <a:gd name="connsiteY10" fmla="*/ 0 h 10129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545968" h="1012938">
                  <a:moveTo>
                    <a:pt x="506469" y="0"/>
                  </a:moveTo>
                  <a:lnTo>
                    <a:pt x="3545968" y="0"/>
                  </a:lnTo>
                  <a:lnTo>
                    <a:pt x="3527019" y="6417"/>
                  </a:lnTo>
                  <a:cubicBezTo>
                    <a:pt x="3346513" y="89705"/>
                    <a:pt x="3219858" y="284688"/>
                    <a:pt x="3219858" y="511942"/>
                  </a:cubicBezTo>
                  <a:cubicBezTo>
                    <a:pt x="3219858" y="701321"/>
                    <a:pt x="3307813" y="868289"/>
                    <a:pt x="3441591" y="966883"/>
                  </a:cubicBezTo>
                  <a:lnTo>
                    <a:pt x="3519370" y="1012938"/>
                  </a:lnTo>
                  <a:lnTo>
                    <a:pt x="506469" y="1012937"/>
                  </a:lnTo>
                  <a:cubicBezTo>
                    <a:pt x="261718" y="1012937"/>
                    <a:pt x="57516" y="839329"/>
                    <a:pt x="10290" y="608539"/>
                  </a:cubicBezTo>
                  <a:lnTo>
                    <a:pt x="0" y="506469"/>
                  </a:lnTo>
                  <a:lnTo>
                    <a:pt x="10290" y="404398"/>
                  </a:lnTo>
                  <a:cubicBezTo>
                    <a:pt x="57516" y="173609"/>
                    <a:pt x="261718" y="0"/>
                    <a:pt x="50646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>
                  <a:latin typeface="Verdana" panose="020B0604030504040204" pitchFamily="34" charset="0"/>
                  <a:ea typeface="Verdana" panose="020B0604030504040204" pitchFamily="34" charset="0"/>
                </a:rPr>
                <a:t>Mute</a:t>
              </a:r>
              <a:r>
                <a:rPr lang="en-US" dirty="0" smtClean="0"/>
                <a:t> </a:t>
              </a:r>
              <a:r>
                <a:rPr lang="en-US" sz="2800" dirty="0">
                  <a:latin typeface="Verdana" panose="020B0604030504040204" pitchFamily="34" charset="0"/>
                  <a:ea typeface="Verdana" panose="020B0604030504040204" pitchFamily="34" charset="0"/>
                </a:rPr>
                <a:t>Video</a:t>
              </a:r>
            </a:p>
          </p:txBody>
        </p:sp>
        <p:grpSp>
          <p:nvGrpSpPr>
            <p:cNvPr id="91" name="Group 90"/>
            <p:cNvGrpSpPr/>
            <p:nvPr/>
          </p:nvGrpSpPr>
          <p:grpSpPr>
            <a:xfrm>
              <a:off x="3871999" y="5487518"/>
              <a:ext cx="914400" cy="914400"/>
              <a:chOff x="4179588" y="5496554"/>
              <a:chExt cx="914400" cy="914400"/>
            </a:xfrm>
            <a:grpFill/>
          </p:grpSpPr>
          <p:sp>
            <p:nvSpPr>
              <p:cNvPr id="92" name="Oval 91"/>
              <p:cNvSpPr/>
              <p:nvPr/>
            </p:nvSpPr>
            <p:spPr>
              <a:xfrm>
                <a:off x="4226327" y="5540915"/>
                <a:ext cx="822960" cy="822960"/>
              </a:xfrm>
              <a:prstGeom prst="ellipse">
                <a:avLst/>
              </a:prstGeom>
              <a:grpFill/>
              <a:ln w="88900" cmpd="thickThin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4800" b="1" dirty="0">
                    <a:latin typeface="Verdana" panose="020B0604030504040204" pitchFamily="34" charset="0"/>
                    <a:ea typeface="Verdana" panose="020B0604030504040204" pitchFamily="34" charset="0"/>
                  </a:rPr>
                  <a:t>4</a:t>
                </a:r>
              </a:p>
            </p:txBody>
          </p:sp>
          <p:sp>
            <p:nvSpPr>
              <p:cNvPr id="93" name="Oval 92"/>
              <p:cNvSpPr/>
              <p:nvPr/>
            </p:nvSpPr>
            <p:spPr>
              <a:xfrm>
                <a:off x="4179588" y="5496554"/>
                <a:ext cx="914400" cy="914400"/>
              </a:xfrm>
              <a:prstGeom prst="ellipse">
                <a:avLst/>
              </a:prstGeom>
              <a:noFill/>
              <a:ln w="19050" cmpd="sng"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94" name="Group 93"/>
          <p:cNvGrpSpPr/>
          <p:nvPr/>
        </p:nvGrpSpPr>
        <p:grpSpPr>
          <a:xfrm flipH="1">
            <a:off x="7669114" y="649315"/>
            <a:ext cx="4189590" cy="930163"/>
            <a:chOff x="596809" y="5471755"/>
            <a:chExt cx="4189590" cy="930163"/>
          </a:xfrm>
          <a:solidFill>
            <a:srgbClr val="6DAB47"/>
          </a:solidFill>
        </p:grpSpPr>
        <p:sp>
          <p:nvSpPr>
            <p:cNvPr id="95" name="Freeform 94"/>
            <p:cNvSpPr/>
            <p:nvPr/>
          </p:nvSpPr>
          <p:spPr>
            <a:xfrm>
              <a:off x="596809" y="5471755"/>
              <a:ext cx="3545968" cy="930163"/>
            </a:xfrm>
            <a:custGeom>
              <a:avLst/>
              <a:gdLst>
                <a:gd name="connsiteX0" fmla="*/ 506469 w 3545968"/>
                <a:gd name="connsiteY0" fmla="*/ 0 h 1012938"/>
                <a:gd name="connsiteX1" fmla="*/ 3545968 w 3545968"/>
                <a:gd name="connsiteY1" fmla="*/ 0 h 1012938"/>
                <a:gd name="connsiteX2" fmla="*/ 3527019 w 3545968"/>
                <a:gd name="connsiteY2" fmla="*/ 6417 h 1012938"/>
                <a:gd name="connsiteX3" fmla="*/ 3219858 w 3545968"/>
                <a:gd name="connsiteY3" fmla="*/ 511942 h 1012938"/>
                <a:gd name="connsiteX4" fmla="*/ 3441591 w 3545968"/>
                <a:gd name="connsiteY4" fmla="*/ 966883 h 1012938"/>
                <a:gd name="connsiteX5" fmla="*/ 3519370 w 3545968"/>
                <a:gd name="connsiteY5" fmla="*/ 1012938 h 1012938"/>
                <a:gd name="connsiteX6" fmla="*/ 506469 w 3545968"/>
                <a:gd name="connsiteY6" fmla="*/ 1012937 h 1012938"/>
                <a:gd name="connsiteX7" fmla="*/ 10290 w 3545968"/>
                <a:gd name="connsiteY7" fmla="*/ 608539 h 1012938"/>
                <a:gd name="connsiteX8" fmla="*/ 0 w 3545968"/>
                <a:gd name="connsiteY8" fmla="*/ 506469 h 1012938"/>
                <a:gd name="connsiteX9" fmla="*/ 10290 w 3545968"/>
                <a:gd name="connsiteY9" fmla="*/ 404398 h 1012938"/>
                <a:gd name="connsiteX10" fmla="*/ 506469 w 3545968"/>
                <a:gd name="connsiteY10" fmla="*/ 0 h 10129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545968" h="1012938">
                  <a:moveTo>
                    <a:pt x="506469" y="0"/>
                  </a:moveTo>
                  <a:lnTo>
                    <a:pt x="3545968" y="0"/>
                  </a:lnTo>
                  <a:lnTo>
                    <a:pt x="3527019" y="6417"/>
                  </a:lnTo>
                  <a:cubicBezTo>
                    <a:pt x="3346513" y="89705"/>
                    <a:pt x="3219858" y="284688"/>
                    <a:pt x="3219858" y="511942"/>
                  </a:cubicBezTo>
                  <a:cubicBezTo>
                    <a:pt x="3219858" y="701321"/>
                    <a:pt x="3307813" y="868289"/>
                    <a:pt x="3441591" y="966883"/>
                  </a:cubicBezTo>
                  <a:lnTo>
                    <a:pt x="3519370" y="1012938"/>
                  </a:lnTo>
                  <a:lnTo>
                    <a:pt x="506469" y="1012937"/>
                  </a:lnTo>
                  <a:cubicBezTo>
                    <a:pt x="261718" y="1012937"/>
                    <a:pt x="57516" y="839329"/>
                    <a:pt x="10290" y="608539"/>
                  </a:cubicBezTo>
                  <a:lnTo>
                    <a:pt x="0" y="506469"/>
                  </a:lnTo>
                  <a:lnTo>
                    <a:pt x="10290" y="404398"/>
                  </a:lnTo>
                  <a:cubicBezTo>
                    <a:pt x="57516" y="173609"/>
                    <a:pt x="261718" y="0"/>
                    <a:pt x="50646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 err="1">
                  <a:latin typeface="Verdana" panose="020B0604030504040204" pitchFamily="34" charset="0"/>
                  <a:ea typeface="Verdana" panose="020B0604030504040204" pitchFamily="34" charset="0"/>
                </a:rPr>
                <a:t>Youtube</a:t>
              </a:r>
              <a:r>
                <a:rPr lang="en-US" dirty="0" smtClean="0"/>
                <a:t> </a:t>
              </a:r>
              <a:r>
                <a:rPr lang="en-US" sz="2800" dirty="0">
                  <a:latin typeface="Verdana" panose="020B0604030504040204" pitchFamily="34" charset="0"/>
                  <a:ea typeface="Verdana" panose="020B0604030504040204" pitchFamily="34" charset="0"/>
                </a:rPr>
                <a:t>to</a:t>
              </a:r>
              <a:r>
                <a:rPr lang="en-US" dirty="0" smtClean="0"/>
                <a:t> </a:t>
              </a:r>
              <a:r>
                <a:rPr lang="en-US" sz="2800" dirty="0">
                  <a:latin typeface="Verdana" panose="020B0604030504040204" pitchFamily="34" charset="0"/>
                  <a:ea typeface="Verdana" panose="020B0604030504040204" pitchFamily="34" charset="0"/>
                </a:rPr>
                <a:t>Text</a:t>
              </a:r>
            </a:p>
          </p:txBody>
        </p:sp>
        <p:grpSp>
          <p:nvGrpSpPr>
            <p:cNvPr id="96" name="Group 95"/>
            <p:cNvGrpSpPr/>
            <p:nvPr/>
          </p:nvGrpSpPr>
          <p:grpSpPr>
            <a:xfrm>
              <a:off x="3871999" y="5487518"/>
              <a:ext cx="914400" cy="914400"/>
              <a:chOff x="4179588" y="5496554"/>
              <a:chExt cx="914400" cy="914400"/>
            </a:xfrm>
            <a:grpFill/>
          </p:grpSpPr>
          <p:sp>
            <p:nvSpPr>
              <p:cNvPr id="97" name="Oval 96"/>
              <p:cNvSpPr/>
              <p:nvPr/>
            </p:nvSpPr>
            <p:spPr>
              <a:xfrm>
                <a:off x="4226327" y="5540915"/>
                <a:ext cx="822960" cy="822960"/>
              </a:xfrm>
              <a:prstGeom prst="ellipse">
                <a:avLst/>
              </a:prstGeom>
              <a:grpFill/>
              <a:ln w="88900" cmpd="thickThin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8" name="Oval 97"/>
              <p:cNvSpPr/>
              <p:nvPr/>
            </p:nvSpPr>
            <p:spPr>
              <a:xfrm>
                <a:off x="4179588" y="5496554"/>
                <a:ext cx="914400" cy="914400"/>
              </a:xfrm>
              <a:prstGeom prst="ellipse">
                <a:avLst/>
              </a:prstGeom>
              <a:noFill/>
              <a:ln w="19050" cmpd="sng">
                <a:solidFill>
                  <a:srgbClr val="6DAB47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4800" b="1" dirty="0">
                    <a:latin typeface="Verdana" panose="020B0604030504040204" pitchFamily="34" charset="0"/>
                    <a:ea typeface="Verdana" panose="020B0604030504040204" pitchFamily="34" charset="0"/>
                  </a:rPr>
                  <a:t>5</a:t>
                </a:r>
              </a:p>
            </p:txBody>
          </p:sp>
        </p:grpSp>
      </p:grpSp>
      <p:grpSp>
        <p:nvGrpSpPr>
          <p:cNvPr id="99" name="Group 98"/>
          <p:cNvGrpSpPr/>
          <p:nvPr/>
        </p:nvGrpSpPr>
        <p:grpSpPr>
          <a:xfrm flipH="1">
            <a:off x="7669114" y="2046315"/>
            <a:ext cx="4189590" cy="930163"/>
            <a:chOff x="596809" y="5471755"/>
            <a:chExt cx="4189590" cy="930163"/>
          </a:xfrm>
          <a:solidFill>
            <a:schemeClr val="bg2">
              <a:lumMod val="50000"/>
            </a:schemeClr>
          </a:solidFill>
        </p:grpSpPr>
        <p:sp>
          <p:nvSpPr>
            <p:cNvPr id="100" name="Freeform 99"/>
            <p:cNvSpPr/>
            <p:nvPr/>
          </p:nvSpPr>
          <p:spPr>
            <a:xfrm>
              <a:off x="596809" y="5471755"/>
              <a:ext cx="3545968" cy="930163"/>
            </a:xfrm>
            <a:custGeom>
              <a:avLst/>
              <a:gdLst>
                <a:gd name="connsiteX0" fmla="*/ 506469 w 3545968"/>
                <a:gd name="connsiteY0" fmla="*/ 0 h 1012938"/>
                <a:gd name="connsiteX1" fmla="*/ 3545968 w 3545968"/>
                <a:gd name="connsiteY1" fmla="*/ 0 h 1012938"/>
                <a:gd name="connsiteX2" fmla="*/ 3527019 w 3545968"/>
                <a:gd name="connsiteY2" fmla="*/ 6417 h 1012938"/>
                <a:gd name="connsiteX3" fmla="*/ 3219858 w 3545968"/>
                <a:gd name="connsiteY3" fmla="*/ 511942 h 1012938"/>
                <a:gd name="connsiteX4" fmla="*/ 3441591 w 3545968"/>
                <a:gd name="connsiteY4" fmla="*/ 966883 h 1012938"/>
                <a:gd name="connsiteX5" fmla="*/ 3519370 w 3545968"/>
                <a:gd name="connsiteY5" fmla="*/ 1012938 h 1012938"/>
                <a:gd name="connsiteX6" fmla="*/ 506469 w 3545968"/>
                <a:gd name="connsiteY6" fmla="*/ 1012937 h 1012938"/>
                <a:gd name="connsiteX7" fmla="*/ 10290 w 3545968"/>
                <a:gd name="connsiteY7" fmla="*/ 608539 h 1012938"/>
                <a:gd name="connsiteX8" fmla="*/ 0 w 3545968"/>
                <a:gd name="connsiteY8" fmla="*/ 506469 h 1012938"/>
                <a:gd name="connsiteX9" fmla="*/ 10290 w 3545968"/>
                <a:gd name="connsiteY9" fmla="*/ 404398 h 1012938"/>
                <a:gd name="connsiteX10" fmla="*/ 506469 w 3545968"/>
                <a:gd name="connsiteY10" fmla="*/ 0 h 10129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545968" h="1012938">
                  <a:moveTo>
                    <a:pt x="506469" y="0"/>
                  </a:moveTo>
                  <a:lnTo>
                    <a:pt x="3545968" y="0"/>
                  </a:lnTo>
                  <a:lnTo>
                    <a:pt x="3527019" y="6417"/>
                  </a:lnTo>
                  <a:cubicBezTo>
                    <a:pt x="3346513" y="89705"/>
                    <a:pt x="3219858" y="284688"/>
                    <a:pt x="3219858" y="511942"/>
                  </a:cubicBezTo>
                  <a:cubicBezTo>
                    <a:pt x="3219858" y="701321"/>
                    <a:pt x="3307813" y="868289"/>
                    <a:pt x="3441591" y="966883"/>
                  </a:cubicBezTo>
                  <a:lnTo>
                    <a:pt x="3519370" y="1012938"/>
                  </a:lnTo>
                  <a:lnTo>
                    <a:pt x="506469" y="1012937"/>
                  </a:lnTo>
                  <a:cubicBezTo>
                    <a:pt x="261718" y="1012937"/>
                    <a:pt x="57516" y="839329"/>
                    <a:pt x="10290" y="608539"/>
                  </a:cubicBezTo>
                  <a:lnTo>
                    <a:pt x="0" y="506469"/>
                  </a:lnTo>
                  <a:lnTo>
                    <a:pt x="10290" y="404398"/>
                  </a:lnTo>
                  <a:cubicBezTo>
                    <a:pt x="57516" y="173609"/>
                    <a:pt x="261718" y="0"/>
                    <a:pt x="50646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>
                  <a:latin typeface="Verdana" panose="020B0604030504040204" pitchFamily="34" charset="0"/>
                  <a:ea typeface="Verdana" panose="020B0604030504040204" pitchFamily="34" charset="0"/>
                </a:rPr>
                <a:t>Compress</a:t>
              </a:r>
              <a:r>
                <a:rPr lang="en-US" dirty="0" smtClean="0"/>
                <a:t> </a:t>
              </a:r>
              <a:r>
                <a:rPr lang="en-US" sz="2800" dirty="0">
                  <a:latin typeface="Verdana" panose="020B0604030504040204" pitchFamily="34" charset="0"/>
                  <a:ea typeface="Verdana" panose="020B0604030504040204" pitchFamily="34" charset="0"/>
                </a:rPr>
                <a:t>Video</a:t>
              </a:r>
            </a:p>
          </p:txBody>
        </p:sp>
        <p:grpSp>
          <p:nvGrpSpPr>
            <p:cNvPr id="101" name="Group 100"/>
            <p:cNvGrpSpPr/>
            <p:nvPr/>
          </p:nvGrpSpPr>
          <p:grpSpPr>
            <a:xfrm>
              <a:off x="3871999" y="5487518"/>
              <a:ext cx="914400" cy="914400"/>
              <a:chOff x="4179588" y="5496554"/>
              <a:chExt cx="914400" cy="914400"/>
            </a:xfrm>
            <a:grpFill/>
          </p:grpSpPr>
          <p:sp>
            <p:nvSpPr>
              <p:cNvPr id="102" name="Oval 101"/>
              <p:cNvSpPr/>
              <p:nvPr/>
            </p:nvSpPr>
            <p:spPr>
              <a:xfrm>
                <a:off x="4226327" y="5540915"/>
                <a:ext cx="822960" cy="822960"/>
              </a:xfrm>
              <a:prstGeom prst="ellipse">
                <a:avLst/>
              </a:prstGeom>
              <a:grpFill/>
              <a:ln w="88900" cmpd="thickThin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" name="Oval 102"/>
              <p:cNvSpPr/>
              <p:nvPr/>
            </p:nvSpPr>
            <p:spPr>
              <a:xfrm>
                <a:off x="4179588" y="5496554"/>
                <a:ext cx="914400" cy="914400"/>
              </a:xfrm>
              <a:prstGeom prst="ellipse">
                <a:avLst/>
              </a:prstGeom>
              <a:noFill/>
              <a:ln w="19050" cmpd="sng">
                <a:solidFill>
                  <a:srgbClr val="76717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4800" b="1" dirty="0">
                    <a:latin typeface="Verdana" panose="020B0604030504040204" pitchFamily="34" charset="0"/>
                    <a:ea typeface="Verdana" panose="020B0604030504040204" pitchFamily="34" charset="0"/>
                  </a:rPr>
                  <a:t>6</a:t>
                </a:r>
              </a:p>
            </p:txBody>
          </p:sp>
        </p:grpSp>
      </p:grpSp>
      <p:grpSp>
        <p:nvGrpSpPr>
          <p:cNvPr id="104" name="Group 103"/>
          <p:cNvGrpSpPr/>
          <p:nvPr/>
        </p:nvGrpSpPr>
        <p:grpSpPr>
          <a:xfrm flipH="1">
            <a:off x="7669114" y="3443315"/>
            <a:ext cx="4189590" cy="930163"/>
            <a:chOff x="596809" y="5471755"/>
            <a:chExt cx="4189590" cy="930163"/>
          </a:xfrm>
          <a:solidFill>
            <a:schemeClr val="accent5">
              <a:lumMod val="75000"/>
            </a:schemeClr>
          </a:solidFill>
        </p:grpSpPr>
        <p:sp>
          <p:nvSpPr>
            <p:cNvPr id="105" name="Freeform 104"/>
            <p:cNvSpPr/>
            <p:nvPr/>
          </p:nvSpPr>
          <p:spPr>
            <a:xfrm>
              <a:off x="596809" y="5471755"/>
              <a:ext cx="3545968" cy="930163"/>
            </a:xfrm>
            <a:custGeom>
              <a:avLst/>
              <a:gdLst>
                <a:gd name="connsiteX0" fmla="*/ 506469 w 3545968"/>
                <a:gd name="connsiteY0" fmla="*/ 0 h 1012938"/>
                <a:gd name="connsiteX1" fmla="*/ 3545968 w 3545968"/>
                <a:gd name="connsiteY1" fmla="*/ 0 h 1012938"/>
                <a:gd name="connsiteX2" fmla="*/ 3527019 w 3545968"/>
                <a:gd name="connsiteY2" fmla="*/ 6417 h 1012938"/>
                <a:gd name="connsiteX3" fmla="*/ 3219858 w 3545968"/>
                <a:gd name="connsiteY3" fmla="*/ 511942 h 1012938"/>
                <a:gd name="connsiteX4" fmla="*/ 3441591 w 3545968"/>
                <a:gd name="connsiteY4" fmla="*/ 966883 h 1012938"/>
                <a:gd name="connsiteX5" fmla="*/ 3519370 w 3545968"/>
                <a:gd name="connsiteY5" fmla="*/ 1012938 h 1012938"/>
                <a:gd name="connsiteX6" fmla="*/ 506469 w 3545968"/>
                <a:gd name="connsiteY6" fmla="*/ 1012937 h 1012938"/>
                <a:gd name="connsiteX7" fmla="*/ 10290 w 3545968"/>
                <a:gd name="connsiteY7" fmla="*/ 608539 h 1012938"/>
                <a:gd name="connsiteX8" fmla="*/ 0 w 3545968"/>
                <a:gd name="connsiteY8" fmla="*/ 506469 h 1012938"/>
                <a:gd name="connsiteX9" fmla="*/ 10290 w 3545968"/>
                <a:gd name="connsiteY9" fmla="*/ 404398 h 1012938"/>
                <a:gd name="connsiteX10" fmla="*/ 506469 w 3545968"/>
                <a:gd name="connsiteY10" fmla="*/ 0 h 10129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545968" h="1012938">
                  <a:moveTo>
                    <a:pt x="506469" y="0"/>
                  </a:moveTo>
                  <a:lnTo>
                    <a:pt x="3545968" y="0"/>
                  </a:lnTo>
                  <a:lnTo>
                    <a:pt x="3527019" y="6417"/>
                  </a:lnTo>
                  <a:cubicBezTo>
                    <a:pt x="3346513" y="89705"/>
                    <a:pt x="3219858" y="284688"/>
                    <a:pt x="3219858" y="511942"/>
                  </a:cubicBezTo>
                  <a:cubicBezTo>
                    <a:pt x="3219858" y="701321"/>
                    <a:pt x="3307813" y="868289"/>
                    <a:pt x="3441591" y="966883"/>
                  </a:cubicBezTo>
                  <a:lnTo>
                    <a:pt x="3519370" y="1012938"/>
                  </a:lnTo>
                  <a:lnTo>
                    <a:pt x="506469" y="1012937"/>
                  </a:lnTo>
                  <a:cubicBezTo>
                    <a:pt x="261718" y="1012937"/>
                    <a:pt x="57516" y="839329"/>
                    <a:pt x="10290" y="608539"/>
                  </a:cubicBezTo>
                  <a:lnTo>
                    <a:pt x="0" y="506469"/>
                  </a:lnTo>
                  <a:lnTo>
                    <a:pt x="10290" y="404398"/>
                  </a:lnTo>
                  <a:cubicBezTo>
                    <a:pt x="57516" y="173609"/>
                    <a:pt x="261718" y="0"/>
                    <a:pt x="50646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>
                  <a:latin typeface="Verdana" panose="020B0604030504040204" pitchFamily="34" charset="0"/>
                  <a:ea typeface="Verdana" panose="020B0604030504040204" pitchFamily="34" charset="0"/>
                </a:rPr>
                <a:t>Add</a:t>
              </a:r>
              <a:r>
                <a:rPr lang="en-US" dirty="0" smtClean="0"/>
                <a:t> </a:t>
              </a:r>
              <a:r>
                <a:rPr lang="en-US" sz="2800" dirty="0">
                  <a:latin typeface="Verdana" panose="020B0604030504040204" pitchFamily="34" charset="0"/>
                  <a:ea typeface="Verdana" panose="020B0604030504040204" pitchFamily="34" charset="0"/>
                </a:rPr>
                <a:t>Subtitles</a:t>
              </a:r>
            </a:p>
          </p:txBody>
        </p:sp>
        <p:grpSp>
          <p:nvGrpSpPr>
            <p:cNvPr id="106" name="Group 105"/>
            <p:cNvGrpSpPr/>
            <p:nvPr/>
          </p:nvGrpSpPr>
          <p:grpSpPr>
            <a:xfrm>
              <a:off x="3871999" y="5487518"/>
              <a:ext cx="914400" cy="914400"/>
              <a:chOff x="4179588" y="5496554"/>
              <a:chExt cx="914400" cy="914400"/>
            </a:xfrm>
            <a:grpFill/>
          </p:grpSpPr>
          <p:sp>
            <p:nvSpPr>
              <p:cNvPr id="107" name="Oval 106"/>
              <p:cNvSpPr/>
              <p:nvPr/>
            </p:nvSpPr>
            <p:spPr>
              <a:xfrm>
                <a:off x="4226327" y="5540915"/>
                <a:ext cx="822960" cy="822960"/>
              </a:xfrm>
              <a:prstGeom prst="ellipse">
                <a:avLst/>
              </a:prstGeom>
              <a:grpFill/>
              <a:ln w="88900" cmpd="thickThin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8" name="Oval 107"/>
              <p:cNvSpPr/>
              <p:nvPr/>
            </p:nvSpPr>
            <p:spPr>
              <a:xfrm>
                <a:off x="4179588" y="5496554"/>
                <a:ext cx="914400" cy="914400"/>
              </a:xfrm>
              <a:prstGeom prst="ellipse">
                <a:avLst/>
              </a:prstGeom>
              <a:noFill/>
              <a:ln w="19050" cmpd="sng">
                <a:solidFill>
                  <a:srgbClr val="2F5597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4800" b="1" dirty="0">
                    <a:latin typeface="Verdana" panose="020B0604030504040204" pitchFamily="34" charset="0"/>
                    <a:ea typeface="Verdana" panose="020B0604030504040204" pitchFamily="34" charset="0"/>
                  </a:rPr>
                  <a:t>7</a:t>
                </a:r>
              </a:p>
            </p:txBody>
          </p:sp>
        </p:grpSp>
      </p:grpSp>
      <p:grpSp>
        <p:nvGrpSpPr>
          <p:cNvPr id="109" name="Group 108"/>
          <p:cNvGrpSpPr/>
          <p:nvPr/>
        </p:nvGrpSpPr>
        <p:grpSpPr>
          <a:xfrm flipH="1">
            <a:off x="7669114" y="4840315"/>
            <a:ext cx="4189590" cy="930163"/>
            <a:chOff x="596809" y="5471755"/>
            <a:chExt cx="4189590" cy="930163"/>
          </a:xfrm>
          <a:solidFill>
            <a:schemeClr val="accent4">
              <a:lumMod val="75000"/>
            </a:schemeClr>
          </a:solidFill>
        </p:grpSpPr>
        <p:sp>
          <p:nvSpPr>
            <p:cNvPr id="110" name="Freeform 109"/>
            <p:cNvSpPr/>
            <p:nvPr/>
          </p:nvSpPr>
          <p:spPr>
            <a:xfrm>
              <a:off x="596809" y="5471755"/>
              <a:ext cx="3545968" cy="930163"/>
            </a:xfrm>
            <a:custGeom>
              <a:avLst/>
              <a:gdLst>
                <a:gd name="connsiteX0" fmla="*/ 506469 w 3545968"/>
                <a:gd name="connsiteY0" fmla="*/ 0 h 1012938"/>
                <a:gd name="connsiteX1" fmla="*/ 3545968 w 3545968"/>
                <a:gd name="connsiteY1" fmla="*/ 0 h 1012938"/>
                <a:gd name="connsiteX2" fmla="*/ 3527019 w 3545968"/>
                <a:gd name="connsiteY2" fmla="*/ 6417 h 1012938"/>
                <a:gd name="connsiteX3" fmla="*/ 3219858 w 3545968"/>
                <a:gd name="connsiteY3" fmla="*/ 511942 h 1012938"/>
                <a:gd name="connsiteX4" fmla="*/ 3441591 w 3545968"/>
                <a:gd name="connsiteY4" fmla="*/ 966883 h 1012938"/>
                <a:gd name="connsiteX5" fmla="*/ 3519370 w 3545968"/>
                <a:gd name="connsiteY5" fmla="*/ 1012938 h 1012938"/>
                <a:gd name="connsiteX6" fmla="*/ 506469 w 3545968"/>
                <a:gd name="connsiteY6" fmla="*/ 1012937 h 1012938"/>
                <a:gd name="connsiteX7" fmla="*/ 10290 w 3545968"/>
                <a:gd name="connsiteY7" fmla="*/ 608539 h 1012938"/>
                <a:gd name="connsiteX8" fmla="*/ 0 w 3545968"/>
                <a:gd name="connsiteY8" fmla="*/ 506469 h 1012938"/>
                <a:gd name="connsiteX9" fmla="*/ 10290 w 3545968"/>
                <a:gd name="connsiteY9" fmla="*/ 404398 h 1012938"/>
                <a:gd name="connsiteX10" fmla="*/ 506469 w 3545968"/>
                <a:gd name="connsiteY10" fmla="*/ 0 h 10129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545968" h="1012938">
                  <a:moveTo>
                    <a:pt x="506469" y="0"/>
                  </a:moveTo>
                  <a:lnTo>
                    <a:pt x="3545968" y="0"/>
                  </a:lnTo>
                  <a:lnTo>
                    <a:pt x="3527019" y="6417"/>
                  </a:lnTo>
                  <a:cubicBezTo>
                    <a:pt x="3346513" y="89705"/>
                    <a:pt x="3219858" y="284688"/>
                    <a:pt x="3219858" y="511942"/>
                  </a:cubicBezTo>
                  <a:cubicBezTo>
                    <a:pt x="3219858" y="701321"/>
                    <a:pt x="3307813" y="868289"/>
                    <a:pt x="3441591" y="966883"/>
                  </a:cubicBezTo>
                  <a:lnTo>
                    <a:pt x="3519370" y="1012938"/>
                  </a:lnTo>
                  <a:lnTo>
                    <a:pt x="506469" y="1012937"/>
                  </a:lnTo>
                  <a:cubicBezTo>
                    <a:pt x="261718" y="1012937"/>
                    <a:pt x="57516" y="839329"/>
                    <a:pt x="10290" y="608539"/>
                  </a:cubicBezTo>
                  <a:lnTo>
                    <a:pt x="0" y="506469"/>
                  </a:lnTo>
                  <a:lnTo>
                    <a:pt x="10290" y="404398"/>
                  </a:lnTo>
                  <a:cubicBezTo>
                    <a:pt x="57516" y="173609"/>
                    <a:pt x="261718" y="0"/>
                    <a:pt x="50646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>
                  <a:latin typeface="Verdana" panose="020B0604030504040204" pitchFamily="34" charset="0"/>
                  <a:ea typeface="Verdana" panose="020B0604030504040204" pitchFamily="34" charset="0"/>
                </a:rPr>
                <a:t>Transcribe</a:t>
              </a:r>
              <a:r>
                <a:rPr lang="en-US" sz="1600" dirty="0" smtClean="0"/>
                <a:t> </a:t>
              </a:r>
              <a:r>
                <a:rPr lang="en-US" sz="2400" dirty="0">
                  <a:latin typeface="Verdana" panose="020B0604030504040204" pitchFamily="34" charset="0"/>
                  <a:ea typeface="Verdana" panose="020B0604030504040204" pitchFamily="34" charset="0"/>
                </a:rPr>
                <a:t>Podcast</a:t>
              </a:r>
            </a:p>
          </p:txBody>
        </p:sp>
        <p:grpSp>
          <p:nvGrpSpPr>
            <p:cNvPr id="111" name="Group 110"/>
            <p:cNvGrpSpPr/>
            <p:nvPr/>
          </p:nvGrpSpPr>
          <p:grpSpPr>
            <a:xfrm>
              <a:off x="3871999" y="5487518"/>
              <a:ext cx="914400" cy="914400"/>
              <a:chOff x="4179588" y="5496554"/>
              <a:chExt cx="914400" cy="914400"/>
            </a:xfrm>
            <a:grpFill/>
          </p:grpSpPr>
          <p:sp>
            <p:nvSpPr>
              <p:cNvPr id="112" name="Oval 111"/>
              <p:cNvSpPr/>
              <p:nvPr/>
            </p:nvSpPr>
            <p:spPr>
              <a:xfrm>
                <a:off x="4226327" y="5540915"/>
                <a:ext cx="822960" cy="822960"/>
              </a:xfrm>
              <a:prstGeom prst="ellipse">
                <a:avLst/>
              </a:prstGeom>
              <a:grpFill/>
              <a:ln w="88900" cmpd="thickThin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3" name="Oval 112"/>
              <p:cNvSpPr/>
              <p:nvPr/>
            </p:nvSpPr>
            <p:spPr>
              <a:xfrm>
                <a:off x="4179588" y="5496554"/>
                <a:ext cx="914400" cy="914400"/>
              </a:xfrm>
              <a:prstGeom prst="ellipse">
                <a:avLst/>
              </a:prstGeom>
              <a:noFill/>
              <a:ln w="19050" cmpd="sng">
                <a:solidFill>
                  <a:srgbClr val="BF9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4800" b="1" dirty="0">
                    <a:latin typeface="Verdana" panose="020B0604030504040204" pitchFamily="34" charset="0"/>
                    <a:ea typeface="Verdana" panose="020B0604030504040204" pitchFamily="34" charset="0"/>
                  </a:rPr>
                  <a:t>8</a:t>
                </a:r>
              </a:p>
            </p:txBody>
          </p:sp>
        </p:grpSp>
      </p:grpSp>
      <p:cxnSp>
        <p:nvCxnSpPr>
          <p:cNvPr id="14" name="Elbow Connector 13"/>
          <p:cNvCxnSpPr/>
          <p:nvPr/>
        </p:nvCxnSpPr>
        <p:spPr>
          <a:xfrm flipV="1">
            <a:off x="4572000" y="5770479"/>
            <a:ext cx="1444286" cy="423152"/>
          </a:xfrm>
          <a:prstGeom prst="bentConnector3">
            <a:avLst>
              <a:gd name="adj1" fmla="val 50000"/>
            </a:avLst>
          </a:prstGeom>
          <a:ln w="38100">
            <a:solidFill>
              <a:srgbClr val="00B050"/>
            </a:solidFill>
            <a:prstDash val="sysDot"/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flipV="1">
            <a:off x="6034740" y="159657"/>
            <a:ext cx="27764" cy="6217331"/>
          </a:xfrm>
          <a:prstGeom prst="line">
            <a:avLst/>
          </a:prstGeom>
          <a:ln w="76200">
            <a:solidFill>
              <a:schemeClr val="tx1"/>
            </a:solidFill>
            <a:headEnd type="diamond" w="lg" len="lg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Elbow Connector 113"/>
          <p:cNvCxnSpPr/>
          <p:nvPr/>
        </p:nvCxnSpPr>
        <p:spPr>
          <a:xfrm flipV="1">
            <a:off x="4572000" y="4373480"/>
            <a:ext cx="1438632" cy="429501"/>
          </a:xfrm>
          <a:prstGeom prst="bentConnector3">
            <a:avLst>
              <a:gd name="adj1" fmla="val 50000"/>
            </a:avLst>
          </a:prstGeom>
          <a:ln w="38100">
            <a:solidFill>
              <a:srgbClr val="7F7F7F"/>
            </a:solidFill>
            <a:prstDash val="sysDot"/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Elbow Connector 114"/>
          <p:cNvCxnSpPr>
            <a:stCxn id="83" idx="6"/>
          </p:cNvCxnSpPr>
          <p:nvPr/>
        </p:nvCxnSpPr>
        <p:spPr>
          <a:xfrm flipV="1">
            <a:off x="4551358" y="2976479"/>
            <a:ext cx="1459640" cy="412838"/>
          </a:xfrm>
          <a:prstGeom prst="bentConnector3">
            <a:avLst>
              <a:gd name="adj1" fmla="val 50000"/>
            </a:avLst>
          </a:prstGeom>
          <a:ln w="38100">
            <a:solidFill>
              <a:srgbClr val="5B9BD5"/>
            </a:solidFill>
            <a:prstDash val="sysDot"/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Elbow Connector 115"/>
          <p:cNvCxnSpPr>
            <a:stCxn id="54" idx="6"/>
          </p:cNvCxnSpPr>
          <p:nvPr/>
        </p:nvCxnSpPr>
        <p:spPr>
          <a:xfrm flipV="1">
            <a:off x="4551358" y="1579478"/>
            <a:ext cx="1457785" cy="412839"/>
          </a:xfrm>
          <a:prstGeom prst="bentConnector3">
            <a:avLst>
              <a:gd name="adj1" fmla="val 50000"/>
            </a:avLst>
          </a:prstGeom>
          <a:ln w="38100">
            <a:solidFill>
              <a:srgbClr val="C55A11"/>
            </a:solidFill>
            <a:prstDash val="sysDot"/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Elbow Connector 116"/>
          <p:cNvCxnSpPr/>
          <p:nvPr/>
        </p:nvCxnSpPr>
        <p:spPr>
          <a:xfrm rot="10800000">
            <a:off x="6074312" y="4900439"/>
            <a:ext cx="1614107" cy="412840"/>
          </a:xfrm>
          <a:prstGeom prst="bentConnector3">
            <a:avLst>
              <a:gd name="adj1" fmla="val 50000"/>
            </a:avLst>
          </a:prstGeom>
          <a:ln w="38100">
            <a:solidFill>
              <a:srgbClr val="BF9000"/>
            </a:solidFill>
            <a:prstDash val="sysDot"/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Elbow Connector 117"/>
          <p:cNvCxnSpPr/>
          <p:nvPr/>
        </p:nvCxnSpPr>
        <p:spPr>
          <a:xfrm rot="10800000">
            <a:off x="6085132" y="3521033"/>
            <a:ext cx="1581809" cy="412840"/>
          </a:xfrm>
          <a:prstGeom prst="bentConnector3">
            <a:avLst>
              <a:gd name="adj1" fmla="val 50000"/>
            </a:avLst>
          </a:prstGeom>
          <a:ln w="38100">
            <a:solidFill>
              <a:srgbClr val="2F5597"/>
            </a:solidFill>
            <a:prstDash val="sysDot"/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Elbow Connector 118"/>
          <p:cNvCxnSpPr/>
          <p:nvPr/>
        </p:nvCxnSpPr>
        <p:spPr>
          <a:xfrm rot="10800000">
            <a:off x="6085669" y="2106439"/>
            <a:ext cx="1581809" cy="412840"/>
          </a:xfrm>
          <a:prstGeom prst="bentConnector3">
            <a:avLst>
              <a:gd name="adj1" fmla="val 50000"/>
            </a:avLst>
          </a:prstGeom>
          <a:ln w="38100">
            <a:solidFill>
              <a:srgbClr val="767171"/>
            </a:solidFill>
            <a:prstDash val="sysDot"/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Elbow Connector 119"/>
          <p:cNvCxnSpPr/>
          <p:nvPr/>
        </p:nvCxnSpPr>
        <p:spPr>
          <a:xfrm rot="10800000">
            <a:off x="6083933" y="709439"/>
            <a:ext cx="1581809" cy="412840"/>
          </a:xfrm>
          <a:prstGeom prst="bentConnector3">
            <a:avLst>
              <a:gd name="adj1" fmla="val 50000"/>
            </a:avLst>
          </a:prstGeom>
          <a:ln w="38100">
            <a:solidFill>
              <a:srgbClr val="6DAB47"/>
            </a:solidFill>
            <a:prstDash val="sysDot"/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0" name="TextBox 129"/>
          <p:cNvSpPr txBox="1"/>
          <p:nvPr/>
        </p:nvSpPr>
        <p:spPr>
          <a:xfrm>
            <a:off x="243677" y="269455"/>
            <a:ext cx="478045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 smtClean="0">
                <a:latin typeface="Verdana" panose="020B0604030504040204" pitchFamily="34" charset="0"/>
                <a:ea typeface="Verdana" panose="020B0604030504040204" pitchFamily="34" charset="0"/>
              </a:rPr>
              <a:t>Video Tools</a:t>
            </a:r>
            <a:endParaRPr lang="en-US" sz="5400" b="1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cxnSp>
        <p:nvCxnSpPr>
          <p:cNvPr id="132" name="Straight Arrow Connector 131"/>
          <p:cNvCxnSpPr/>
          <p:nvPr/>
        </p:nvCxnSpPr>
        <p:spPr>
          <a:xfrm flipH="1">
            <a:off x="4844955" y="832513"/>
            <a:ext cx="1199382" cy="0"/>
          </a:xfrm>
          <a:prstGeom prst="straightConnector1">
            <a:avLst/>
          </a:prstGeom>
          <a:ln w="38100">
            <a:solidFill>
              <a:schemeClr val="tx1"/>
            </a:solidFill>
            <a:prstDash val="sysDot"/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51060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4202</TotalTime>
  <Words>349</Words>
  <Application>Microsoft Office PowerPoint</Application>
  <PresentationFormat>Widescreen</PresentationFormat>
  <Paragraphs>96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1" baseType="lpstr">
      <vt:lpstr>Arial</vt:lpstr>
      <vt:lpstr>Calibri</vt:lpstr>
      <vt:lpstr>Calibri Light</vt:lpstr>
      <vt:lpstr>Tahoma</vt:lpstr>
      <vt:lpstr>Verdana</vt:lpstr>
      <vt:lpstr>Wingdings</vt:lpstr>
      <vt:lpstr>Office Theme</vt:lpstr>
      <vt:lpstr>AI in Education</vt:lpstr>
      <vt:lpstr>TinyWow</vt:lpstr>
      <vt:lpstr>What is tinywow?</vt:lpstr>
      <vt:lpstr>Benefits of Tinywow</vt:lpstr>
      <vt:lpstr>Features of Tinywow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AI in Education</dc:title>
  <dc:creator>Microsoft account</dc:creator>
  <cp:lastModifiedBy>Microsoft account</cp:lastModifiedBy>
  <cp:revision>46</cp:revision>
  <dcterms:created xsi:type="dcterms:W3CDTF">2025-04-23T06:34:46Z</dcterms:created>
  <dcterms:modified xsi:type="dcterms:W3CDTF">2025-05-01T16:23:27Z</dcterms:modified>
</cp:coreProperties>
</file>