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2"/>
  </p:notesMasterIdLst>
  <p:sldIdLst>
    <p:sldId id="489" r:id="rId3"/>
    <p:sldId id="487" r:id="rId4"/>
    <p:sldId id="1072" r:id="rId5"/>
    <p:sldId id="1043" r:id="rId6"/>
    <p:sldId id="293" r:id="rId7"/>
    <p:sldId id="294" r:id="rId8"/>
    <p:sldId id="2492" r:id="rId9"/>
    <p:sldId id="967" r:id="rId10"/>
    <p:sldId id="2498" r:id="rId11"/>
    <p:sldId id="2493" r:id="rId12"/>
    <p:sldId id="315" r:id="rId13"/>
    <p:sldId id="2502" r:id="rId14"/>
    <p:sldId id="2503" r:id="rId15"/>
    <p:sldId id="411" r:id="rId16"/>
    <p:sldId id="2494" r:id="rId17"/>
    <p:sldId id="968" r:id="rId18"/>
    <p:sldId id="2464" r:id="rId19"/>
    <p:sldId id="289" r:id="rId20"/>
    <p:sldId id="2504" r:id="rId21"/>
    <p:sldId id="2505" r:id="rId22"/>
    <p:sldId id="969" r:id="rId23"/>
    <p:sldId id="2496" r:id="rId24"/>
    <p:sldId id="292" r:id="rId25"/>
    <p:sldId id="2480" r:id="rId26"/>
    <p:sldId id="257" r:id="rId27"/>
    <p:sldId id="2507" r:id="rId28"/>
    <p:sldId id="2497" r:id="rId29"/>
    <p:sldId id="901" r:id="rId30"/>
    <p:sldId id="896" r:id="rId31"/>
    <p:sldId id="752" r:id="rId32"/>
    <p:sldId id="260" r:id="rId33"/>
    <p:sldId id="975" r:id="rId34"/>
    <p:sldId id="2508" r:id="rId35"/>
    <p:sldId id="311" r:id="rId36"/>
    <p:sldId id="350" r:id="rId37"/>
    <p:sldId id="470" r:id="rId38"/>
    <p:sldId id="2481" r:id="rId39"/>
    <p:sldId id="2483" r:id="rId40"/>
    <p:sldId id="2484" r:id="rId41"/>
    <p:sldId id="2485" r:id="rId42"/>
    <p:sldId id="2486" r:id="rId43"/>
    <p:sldId id="2487" r:id="rId44"/>
    <p:sldId id="263" r:id="rId45"/>
    <p:sldId id="2488" r:id="rId46"/>
    <p:sldId id="2490" r:id="rId47"/>
    <p:sldId id="2489" r:id="rId48"/>
    <p:sldId id="981" r:id="rId49"/>
    <p:sldId id="980" r:id="rId50"/>
    <p:sldId id="249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4660"/>
  </p:normalViewPr>
  <p:slideViewPr>
    <p:cSldViewPr snapToGrid="0">
      <p:cViewPr varScale="1">
        <p:scale>
          <a:sx n="75" d="100"/>
          <a:sy n="75" d="100"/>
        </p:scale>
        <p:origin x="4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2" Type="http://schemas.openxmlformats.org/officeDocument/2006/relationships/image" Target="../media/image49.svg"/><Relationship Id="rId16" Type="http://schemas.openxmlformats.org/officeDocument/2006/relationships/image" Target="../media/image63.svg"/><Relationship Id="rId1" Type="http://schemas.openxmlformats.org/officeDocument/2006/relationships/image" Target="../media/image48.png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Relationship Id="rId14" Type="http://schemas.openxmlformats.org/officeDocument/2006/relationships/image" Target="../media/image61.sv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2" Type="http://schemas.openxmlformats.org/officeDocument/2006/relationships/image" Target="../media/image49.svg"/><Relationship Id="rId16" Type="http://schemas.openxmlformats.org/officeDocument/2006/relationships/image" Target="../media/image63.svg"/><Relationship Id="rId1" Type="http://schemas.openxmlformats.org/officeDocument/2006/relationships/image" Target="../media/image48.png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Relationship Id="rId14" Type="http://schemas.openxmlformats.org/officeDocument/2006/relationships/image" Target="../media/image61.sv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D6362C-017F-0A41-B489-DB6042B32F9A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6FADCB2-90F5-D240-8CBA-3A45278C4BF9}">
      <dgm:prSet phldrT="[Text]"/>
      <dgm:spPr/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Illegal Stock Market Scam</a:t>
          </a:r>
        </a:p>
      </dgm:t>
    </dgm:pt>
    <dgm:pt modelId="{73E07491-C1CD-8848-9F99-9AA6D4C22C5F}" type="parTrans" cxnId="{1A8F556E-5FD0-BD43-A089-8F05B08518DC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DFE194-6140-8349-84F4-C931A708107B}" type="sibTrans" cxnId="{1A8F556E-5FD0-BD43-A089-8F05B08518DC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A8EACD-8963-DF46-BAA8-56ACB9E74FE5}">
      <dgm:prSet phldrT="[Text]"/>
      <dgm:spPr/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Illegal Investment and Fake Gaming Apps</a:t>
          </a:r>
        </a:p>
      </dgm:t>
    </dgm:pt>
    <dgm:pt modelId="{6567EA2B-0A35-DC42-A644-50AE81FA672A}" type="parTrans" cxnId="{7D769608-2AD2-954A-984F-85119A567C89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7BD55F-04E9-E743-8295-A4D022F6771E}" type="sibTrans" cxnId="{7D769608-2AD2-954A-984F-85119A567C89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9B3046-F9D9-6443-9AAB-37B4DC6F7B3C}">
      <dgm:prSet phldrT="[Text]"/>
      <dgm:spPr/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Digital Arrest</a:t>
          </a:r>
        </a:p>
      </dgm:t>
    </dgm:pt>
    <dgm:pt modelId="{B1AB011C-3170-AA4B-8090-C700C1327990}" type="parTrans" cxnId="{8E63ABE5-1F63-F748-9385-B1D8D9724563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4FBF2A-5505-6542-A1F7-C11E0362059C}" type="sibTrans" cxnId="{8E63ABE5-1F63-F748-9385-B1D8D9724563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AA7DC7-39BC-F949-87FE-967F4531B50A}">
      <dgm:prSet phldrT="[Text]"/>
      <dgm:spPr/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Romance / Dating App Scam</a:t>
          </a:r>
        </a:p>
      </dgm:t>
    </dgm:pt>
    <dgm:pt modelId="{077A59AE-D1D8-B745-9A9C-07049F3609D9}" type="parTrans" cxnId="{F8E62232-8906-CE42-B9C0-A992E6D68E36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11483E-F564-5E48-ADB4-9D699BD524C6}" type="sibTrans" cxnId="{F8E62232-8906-CE42-B9C0-A992E6D68E36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50A8CE-84A6-2E40-A34C-6F6944AC6568}" type="pres">
      <dgm:prSet presAssocID="{5AD6362C-017F-0A41-B489-DB6042B32F9A}" presName="diagram" presStyleCnt="0">
        <dgm:presLayoutVars>
          <dgm:dir/>
          <dgm:resizeHandles val="exact"/>
        </dgm:presLayoutVars>
      </dgm:prSet>
      <dgm:spPr/>
    </dgm:pt>
    <dgm:pt modelId="{1443A778-E256-A94E-96F9-DA9930161CBD}" type="pres">
      <dgm:prSet presAssocID="{36FADCB2-90F5-D240-8CBA-3A45278C4BF9}" presName="node" presStyleLbl="node1" presStyleIdx="0" presStyleCnt="4">
        <dgm:presLayoutVars>
          <dgm:bulletEnabled val="1"/>
        </dgm:presLayoutVars>
      </dgm:prSet>
      <dgm:spPr/>
    </dgm:pt>
    <dgm:pt modelId="{5B83D324-1616-2748-80B5-A2CD85B4952E}" type="pres">
      <dgm:prSet presAssocID="{7CDFE194-6140-8349-84F4-C931A708107B}" presName="sibTrans" presStyleCnt="0"/>
      <dgm:spPr/>
    </dgm:pt>
    <dgm:pt modelId="{95858286-97CC-294E-98A6-4B03A1369513}" type="pres">
      <dgm:prSet presAssocID="{0EA8EACD-8963-DF46-BAA8-56ACB9E74FE5}" presName="node" presStyleLbl="node1" presStyleIdx="1" presStyleCnt="4">
        <dgm:presLayoutVars>
          <dgm:bulletEnabled val="1"/>
        </dgm:presLayoutVars>
      </dgm:prSet>
      <dgm:spPr/>
    </dgm:pt>
    <dgm:pt modelId="{906E7298-60F7-FB4E-A26D-A0F86B739F21}" type="pres">
      <dgm:prSet presAssocID="{647BD55F-04E9-E743-8295-A4D022F6771E}" presName="sibTrans" presStyleCnt="0"/>
      <dgm:spPr/>
    </dgm:pt>
    <dgm:pt modelId="{929A94AA-5D23-E64C-A94E-1CD630AEFADC}" type="pres">
      <dgm:prSet presAssocID="{439B3046-F9D9-6443-9AAB-37B4DC6F7B3C}" presName="node" presStyleLbl="node1" presStyleIdx="2" presStyleCnt="4">
        <dgm:presLayoutVars>
          <dgm:bulletEnabled val="1"/>
        </dgm:presLayoutVars>
      </dgm:prSet>
      <dgm:spPr/>
    </dgm:pt>
    <dgm:pt modelId="{4C27BC21-1EEB-6C43-B9F1-9A033596ECAD}" type="pres">
      <dgm:prSet presAssocID="{B44FBF2A-5505-6542-A1F7-C11E0362059C}" presName="sibTrans" presStyleCnt="0"/>
      <dgm:spPr/>
    </dgm:pt>
    <dgm:pt modelId="{E8ADA741-EE4F-0D40-85BE-F39BB3422020}" type="pres">
      <dgm:prSet presAssocID="{F8AA7DC7-39BC-F949-87FE-967F4531B50A}" presName="node" presStyleLbl="node1" presStyleIdx="3" presStyleCnt="4">
        <dgm:presLayoutVars>
          <dgm:bulletEnabled val="1"/>
        </dgm:presLayoutVars>
      </dgm:prSet>
      <dgm:spPr/>
    </dgm:pt>
  </dgm:ptLst>
  <dgm:cxnLst>
    <dgm:cxn modelId="{7D769608-2AD2-954A-984F-85119A567C89}" srcId="{5AD6362C-017F-0A41-B489-DB6042B32F9A}" destId="{0EA8EACD-8963-DF46-BAA8-56ACB9E74FE5}" srcOrd="1" destOrd="0" parTransId="{6567EA2B-0A35-DC42-A644-50AE81FA672A}" sibTransId="{647BD55F-04E9-E743-8295-A4D022F6771E}"/>
    <dgm:cxn modelId="{8A3D2220-EECD-EC4B-9FEB-AC2F9EA62A90}" type="presOf" srcId="{F8AA7DC7-39BC-F949-87FE-967F4531B50A}" destId="{E8ADA741-EE4F-0D40-85BE-F39BB3422020}" srcOrd="0" destOrd="0" presId="urn:microsoft.com/office/officeart/2005/8/layout/default"/>
    <dgm:cxn modelId="{333E2F20-DFDC-B34B-BD82-3EE6854376EE}" type="presOf" srcId="{36FADCB2-90F5-D240-8CBA-3A45278C4BF9}" destId="{1443A778-E256-A94E-96F9-DA9930161CBD}" srcOrd="0" destOrd="0" presId="urn:microsoft.com/office/officeart/2005/8/layout/default"/>
    <dgm:cxn modelId="{4B79FE20-0438-6344-A126-57281FEB37B8}" type="presOf" srcId="{5AD6362C-017F-0A41-B489-DB6042B32F9A}" destId="{E250A8CE-84A6-2E40-A34C-6F6944AC6568}" srcOrd="0" destOrd="0" presId="urn:microsoft.com/office/officeart/2005/8/layout/default"/>
    <dgm:cxn modelId="{F8E62232-8906-CE42-B9C0-A992E6D68E36}" srcId="{5AD6362C-017F-0A41-B489-DB6042B32F9A}" destId="{F8AA7DC7-39BC-F949-87FE-967F4531B50A}" srcOrd="3" destOrd="0" parTransId="{077A59AE-D1D8-B745-9A9C-07049F3609D9}" sibTransId="{3611483E-F564-5E48-ADB4-9D699BD524C6}"/>
    <dgm:cxn modelId="{1A8F556E-5FD0-BD43-A089-8F05B08518DC}" srcId="{5AD6362C-017F-0A41-B489-DB6042B32F9A}" destId="{36FADCB2-90F5-D240-8CBA-3A45278C4BF9}" srcOrd="0" destOrd="0" parTransId="{73E07491-C1CD-8848-9F99-9AA6D4C22C5F}" sibTransId="{7CDFE194-6140-8349-84F4-C931A708107B}"/>
    <dgm:cxn modelId="{3B6842BE-7A29-A148-8FBF-316B08E0D3FF}" type="presOf" srcId="{0EA8EACD-8963-DF46-BAA8-56ACB9E74FE5}" destId="{95858286-97CC-294E-98A6-4B03A1369513}" srcOrd="0" destOrd="0" presId="urn:microsoft.com/office/officeart/2005/8/layout/default"/>
    <dgm:cxn modelId="{8E63ABE5-1F63-F748-9385-B1D8D9724563}" srcId="{5AD6362C-017F-0A41-B489-DB6042B32F9A}" destId="{439B3046-F9D9-6443-9AAB-37B4DC6F7B3C}" srcOrd="2" destOrd="0" parTransId="{B1AB011C-3170-AA4B-8090-C700C1327990}" sibTransId="{B44FBF2A-5505-6542-A1F7-C11E0362059C}"/>
    <dgm:cxn modelId="{1FF3EEF1-03AA-AB47-8200-99F359C72EE1}" type="presOf" srcId="{439B3046-F9D9-6443-9AAB-37B4DC6F7B3C}" destId="{929A94AA-5D23-E64C-A94E-1CD630AEFADC}" srcOrd="0" destOrd="0" presId="urn:microsoft.com/office/officeart/2005/8/layout/default"/>
    <dgm:cxn modelId="{E1906B83-79AF-A14F-A2FE-14B45FC5073D}" type="presParOf" srcId="{E250A8CE-84A6-2E40-A34C-6F6944AC6568}" destId="{1443A778-E256-A94E-96F9-DA9930161CBD}" srcOrd="0" destOrd="0" presId="urn:microsoft.com/office/officeart/2005/8/layout/default"/>
    <dgm:cxn modelId="{93A942C6-9DBF-724F-8F1F-1B897C8BA7D7}" type="presParOf" srcId="{E250A8CE-84A6-2E40-A34C-6F6944AC6568}" destId="{5B83D324-1616-2748-80B5-A2CD85B4952E}" srcOrd="1" destOrd="0" presId="urn:microsoft.com/office/officeart/2005/8/layout/default"/>
    <dgm:cxn modelId="{386982B1-5B1F-BE48-B75D-14C834233D9F}" type="presParOf" srcId="{E250A8CE-84A6-2E40-A34C-6F6944AC6568}" destId="{95858286-97CC-294E-98A6-4B03A1369513}" srcOrd="2" destOrd="0" presId="urn:microsoft.com/office/officeart/2005/8/layout/default"/>
    <dgm:cxn modelId="{9E6EC2B6-374C-3E4C-8CB4-2D08AB00BF56}" type="presParOf" srcId="{E250A8CE-84A6-2E40-A34C-6F6944AC6568}" destId="{906E7298-60F7-FB4E-A26D-A0F86B739F21}" srcOrd="3" destOrd="0" presId="urn:microsoft.com/office/officeart/2005/8/layout/default"/>
    <dgm:cxn modelId="{0F24924B-8BC3-BC40-A54A-F5D9119995D6}" type="presParOf" srcId="{E250A8CE-84A6-2E40-A34C-6F6944AC6568}" destId="{929A94AA-5D23-E64C-A94E-1CD630AEFADC}" srcOrd="4" destOrd="0" presId="urn:microsoft.com/office/officeart/2005/8/layout/default"/>
    <dgm:cxn modelId="{E23A2762-A0D6-204E-B744-C1E6AEAF9884}" type="presParOf" srcId="{E250A8CE-84A6-2E40-A34C-6F6944AC6568}" destId="{4C27BC21-1EEB-6C43-B9F1-9A033596ECAD}" srcOrd="5" destOrd="0" presId="urn:microsoft.com/office/officeart/2005/8/layout/default"/>
    <dgm:cxn modelId="{D511BAC7-ACC5-9942-9AF6-DDD7D658384D}" type="presParOf" srcId="{E250A8CE-84A6-2E40-A34C-6F6944AC6568}" destId="{E8ADA741-EE4F-0D40-85BE-F39BB342202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658163-17EC-4784-8008-DD22A75376FE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56017D6B-4C4F-4496-A2DB-B0327F77BBF6}">
      <dgm:prSet/>
      <dgm:spPr/>
      <dgm:t>
        <a:bodyPr/>
        <a:lstStyle/>
        <a:p>
          <a:pPr>
            <a:defRPr cap="all"/>
          </a:pPr>
          <a:r>
            <a:rPr lang="en-US"/>
            <a:t>URL</a:t>
          </a:r>
        </a:p>
      </dgm:t>
    </dgm:pt>
    <dgm:pt modelId="{E3536FAE-B7DC-47F8-8E0E-1B37D0EBA707}" type="parTrans" cxnId="{6B8C3CB5-F741-4C76-9B1F-020F55D6F6D3}">
      <dgm:prSet/>
      <dgm:spPr/>
      <dgm:t>
        <a:bodyPr/>
        <a:lstStyle/>
        <a:p>
          <a:endParaRPr lang="en-US"/>
        </a:p>
      </dgm:t>
    </dgm:pt>
    <dgm:pt modelId="{A79FCD10-B181-4FBB-8351-23488B8120B0}" type="sibTrans" cxnId="{6B8C3CB5-F741-4C76-9B1F-020F55D6F6D3}">
      <dgm:prSet/>
      <dgm:spPr/>
      <dgm:t>
        <a:bodyPr/>
        <a:lstStyle/>
        <a:p>
          <a:endParaRPr lang="en-US"/>
        </a:p>
      </dgm:t>
    </dgm:pt>
    <dgm:pt modelId="{E90B16ED-B093-47FA-830D-FB7F41A351F1}">
      <dgm:prSet/>
      <dgm:spPr/>
      <dgm:t>
        <a:bodyPr/>
        <a:lstStyle/>
        <a:p>
          <a:pPr>
            <a:defRPr cap="all"/>
          </a:pPr>
          <a:r>
            <a:rPr lang="en-US"/>
            <a:t>WhatsApp Number</a:t>
          </a:r>
        </a:p>
      </dgm:t>
    </dgm:pt>
    <dgm:pt modelId="{85D592AD-36E7-40AD-9150-47CBF5127BCB}" type="parTrans" cxnId="{4907C76F-25E9-495C-8BA0-AF77A5DADD34}">
      <dgm:prSet/>
      <dgm:spPr/>
      <dgm:t>
        <a:bodyPr/>
        <a:lstStyle/>
        <a:p>
          <a:endParaRPr lang="en-US"/>
        </a:p>
      </dgm:t>
    </dgm:pt>
    <dgm:pt modelId="{733522E2-E32C-4EF9-B5E2-88611A1F17C8}" type="sibTrans" cxnId="{4907C76F-25E9-495C-8BA0-AF77A5DADD34}">
      <dgm:prSet/>
      <dgm:spPr/>
      <dgm:t>
        <a:bodyPr/>
        <a:lstStyle/>
        <a:p>
          <a:endParaRPr lang="en-US"/>
        </a:p>
      </dgm:t>
    </dgm:pt>
    <dgm:pt modelId="{E03DE1A2-48B4-48EF-A8EF-316453FBFF0E}">
      <dgm:prSet/>
      <dgm:spPr/>
      <dgm:t>
        <a:bodyPr/>
        <a:lstStyle/>
        <a:p>
          <a:pPr>
            <a:defRPr cap="all"/>
          </a:pPr>
          <a:r>
            <a:rPr lang="en-US"/>
            <a:t>Telegram Handle</a:t>
          </a:r>
        </a:p>
      </dgm:t>
    </dgm:pt>
    <dgm:pt modelId="{13DAB3DA-DBD7-45E5-9358-D6FCDB61AD4D}" type="parTrans" cxnId="{6957D4C4-FA2A-46A5-95D9-F95839FF07A5}">
      <dgm:prSet/>
      <dgm:spPr/>
      <dgm:t>
        <a:bodyPr/>
        <a:lstStyle/>
        <a:p>
          <a:endParaRPr lang="en-US"/>
        </a:p>
      </dgm:t>
    </dgm:pt>
    <dgm:pt modelId="{A199FE45-70FA-4D5C-965F-920D244CCF8C}" type="sibTrans" cxnId="{6957D4C4-FA2A-46A5-95D9-F95839FF07A5}">
      <dgm:prSet/>
      <dgm:spPr/>
      <dgm:t>
        <a:bodyPr/>
        <a:lstStyle/>
        <a:p>
          <a:endParaRPr lang="en-US"/>
        </a:p>
      </dgm:t>
    </dgm:pt>
    <dgm:pt modelId="{D4743997-5A46-4EB1-B4FB-D73B6A32FA67}">
      <dgm:prSet/>
      <dgm:spPr/>
      <dgm:t>
        <a:bodyPr/>
        <a:lstStyle/>
        <a:p>
          <a:pPr>
            <a:defRPr cap="all"/>
          </a:pPr>
          <a:r>
            <a:rPr lang="en-US"/>
            <a:t>Phone Number</a:t>
          </a:r>
        </a:p>
      </dgm:t>
    </dgm:pt>
    <dgm:pt modelId="{372D685D-8B79-48D6-B784-32D4DD5A386A}" type="parTrans" cxnId="{31D817FA-3A81-48EC-AAEF-C824B48368A1}">
      <dgm:prSet/>
      <dgm:spPr/>
      <dgm:t>
        <a:bodyPr/>
        <a:lstStyle/>
        <a:p>
          <a:endParaRPr lang="en-US"/>
        </a:p>
      </dgm:t>
    </dgm:pt>
    <dgm:pt modelId="{C6D4EE8C-1033-4D77-B973-A486063B508C}" type="sibTrans" cxnId="{31D817FA-3A81-48EC-AAEF-C824B48368A1}">
      <dgm:prSet/>
      <dgm:spPr/>
      <dgm:t>
        <a:bodyPr/>
        <a:lstStyle/>
        <a:p>
          <a:endParaRPr lang="en-US"/>
        </a:p>
      </dgm:t>
    </dgm:pt>
    <dgm:pt modelId="{3EEEC611-245D-45C5-9150-8E4A3EC734E4}">
      <dgm:prSet/>
      <dgm:spPr/>
      <dgm:t>
        <a:bodyPr/>
        <a:lstStyle/>
        <a:p>
          <a:pPr>
            <a:defRPr cap="all"/>
          </a:pPr>
          <a:r>
            <a:rPr lang="en-US"/>
            <a:t>Email Id</a:t>
          </a:r>
        </a:p>
      </dgm:t>
    </dgm:pt>
    <dgm:pt modelId="{C0E0A59D-6DF5-4CB7-9924-A08AB9F15C39}" type="parTrans" cxnId="{02CCEB98-EEBF-41BB-9006-FEFCBF65B03C}">
      <dgm:prSet/>
      <dgm:spPr/>
      <dgm:t>
        <a:bodyPr/>
        <a:lstStyle/>
        <a:p>
          <a:endParaRPr lang="en-US"/>
        </a:p>
      </dgm:t>
    </dgm:pt>
    <dgm:pt modelId="{972581FA-BAFB-451A-A7E6-AC892CCF191D}" type="sibTrans" cxnId="{02CCEB98-EEBF-41BB-9006-FEFCBF65B03C}">
      <dgm:prSet/>
      <dgm:spPr/>
      <dgm:t>
        <a:bodyPr/>
        <a:lstStyle/>
        <a:p>
          <a:endParaRPr lang="en-US"/>
        </a:p>
      </dgm:t>
    </dgm:pt>
    <dgm:pt modelId="{2A712615-ED9C-4628-96C5-CE8E9065D849}">
      <dgm:prSet/>
      <dgm:spPr/>
      <dgm:t>
        <a:bodyPr/>
        <a:lstStyle/>
        <a:p>
          <a:pPr>
            <a:defRPr cap="all"/>
          </a:pPr>
          <a:r>
            <a:rPr lang="en-US"/>
            <a:t>SMS Header</a:t>
          </a:r>
        </a:p>
      </dgm:t>
    </dgm:pt>
    <dgm:pt modelId="{7FDCABBC-D52B-4969-9086-9FCCD76D5B00}" type="parTrans" cxnId="{27856B52-A22F-4613-92B1-82FAE1FF8A7D}">
      <dgm:prSet/>
      <dgm:spPr/>
      <dgm:t>
        <a:bodyPr/>
        <a:lstStyle/>
        <a:p>
          <a:endParaRPr lang="en-US"/>
        </a:p>
      </dgm:t>
    </dgm:pt>
    <dgm:pt modelId="{63262405-C2CB-43FE-B628-AE96F9A20353}" type="sibTrans" cxnId="{27856B52-A22F-4613-92B1-82FAE1FF8A7D}">
      <dgm:prSet/>
      <dgm:spPr/>
      <dgm:t>
        <a:bodyPr/>
        <a:lstStyle/>
        <a:p>
          <a:endParaRPr lang="en-US"/>
        </a:p>
      </dgm:t>
    </dgm:pt>
    <dgm:pt modelId="{74EB3000-CA7D-485F-A985-77126B9D589D}">
      <dgm:prSet/>
      <dgm:spPr/>
      <dgm:t>
        <a:bodyPr/>
        <a:lstStyle/>
        <a:p>
          <a:pPr>
            <a:defRPr cap="all"/>
          </a:pPr>
          <a:r>
            <a:rPr lang="en-US"/>
            <a:t>Social Media URL</a:t>
          </a:r>
        </a:p>
      </dgm:t>
    </dgm:pt>
    <dgm:pt modelId="{C438FBC9-ED67-4FF6-A1E3-4637EA9E980D}" type="parTrans" cxnId="{2094828A-BE4B-4CD0-87E8-6B20873C3F43}">
      <dgm:prSet/>
      <dgm:spPr/>
      <dgm:t>
        <a:bodyPr/>
        <a:lstStyle/>
        <a:p>
          <a:endParaRPr lang="en-US"/>
        </a:p>
      </dgm:t>
    </dgm:pt>
    <dgm:pt modelId="{E3D2389E-C1B8-421B-820C-15611CA73D67}" type="sibTrans" cxnId="{2094828A-BE4B-4CD0-87E8-6B20873C3F43}">
      <dgm:prSet/>
      <dgm:spPr/>
      <dgm:t>
        <a:bodyPr/>
        <a:lstStyle/>
        <a:p>
          <a:endParaRPr lang="en-US"/>
        </a:p>
      </dgm:t>
    </dgm:pt>
    <dgm:pt modelId="{8650BCC4-9AB3-4DE5-9AEF-C7B4740EB6E9}">
      <dgm:prSet/>
      <dgm:spPr/>
      <dgm:t>
        <a:bodyPr/>
        <a:lstStyle/>
        <a:p>
          <a:pPr>
            <a:defRPr cap="all"/>
          </a:pPr>
          <a:r>
            <a:rPr lang="en-US"/>
            <a:t>Deepfake Videos</a:t>
          </a:r>
        </a:p>
      </dgm:t>
    </dgm:pt>
    <dgm:pt modelId="{9016009C-BE63-4D29-AAA0-D4389A62322B}" type="parTrans" cxnId="{19D61F0A-9A67-40DB-8FFD-A9036DD0F83D}">
      <dgm:prSet/>
      <dgm:spPr/>
      <dgm:t>
        <a:bodyPr/>
        <a:lstStyle/>
        <a:p>
          <a:endParaRPr lang="en-US"/>
        </a:p>
      </dgm:t>
    </dgm:pt>
    <dgm:pt modelId="{CC246674-FDEC-42F8-AA69-A877D92FF5C2}" type="sibTrans" cxnId="{19D61F0A-9A67-40DB-8FFD-A9036DD0F83D}">
      <dgm:prSet/>
      <dgm:spPr/>
      <dgm:t>
        <a:bodyPr/>
        <a:lstStyle/>
        <a:p>
          <a:endParaRPr lang="en-US"/>
        </a:p>
      </dgm:t>
    </dgm:pt>
    <dgm:pt modelId="{0CD656A6-5441-4E36-9B3A-1ECD634A96ED}" type="pres">
      <dgm:prSet presAssocID="{E6658163-17EC-4784-8008-DD22A75376FE}" presName="root" presStyleCnt="0">
        <dgm:presLayoutVars>
          <dgm:dir/>
          <dgm:resizeHandles val="exact"/>
        </dgm:presLayoutVars>
      </dgm:prSet>
      <dgm:spPr/>
    </dgm:pt>
    <dgm:pt modelId="{63BB9528-A612-451B-94AA-6B938B8E6C2A}" type="pres">
      <dgm:prSet presAssocID="{56017D6B-4C4F-4496-A2DB-B0327F77BBF6}" presName="compNode" presStyleCnt="0"/>
      <dgm:spPr/>
    </dgm:pt>
    <dgm:pt modelId="{1E183F3F-8501-402C-AEC3-739747B25090}" type="pres">
      <dgm:prSet presAssocID="{56017D6B-4C4F-4496-A2DB-B0327F77BBF6}" presName="iconBgRect" presStyleLbl="bgShp" presStyleIdx="0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0CD6243E-4E9F-4E9D-B6A6-7303F164463A}" type="pres">
      <dgm:prSet presAssocID="{56017D6B-4C4F-4496-A2DB-B0327F77BBF6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971EB4A8-1C9F-41EE-B753-F280127CE613}" type="pres">
      <dgm:prSet presAssocID="{56017D6B-4C4F-4496-A2DB-B0327F77BBF6}" presName="spaceRect" presStyleCnt="0"/>
      <dgm:spPr/>
    </dgm:pt>
    <dgm:pt modelId="{75F060B1-2D45-4096-9E06-930751C3B738}" type="pres">
      <dgm:prSet presAssocID="{56017D6B-4C4F-4496-A2DB-B0327F77BBF6}" presName="textRect" presStyleLbl="revTx" presStyleIdx="0" presStyleCnt="8">
        <dgm:presLayoutVars>
          <dgm:chMax val="1"/>
          <dgm:chPref val="1"/>
        </dgm:presLayoutVars>
      </dgm:prSet>
      <dgm:spPr/>
    </dgm:pt>
    <dgm:pt modelId="{B9EC77CC-0F54-4CA7-B24B-6DE393BBAB4B}" type="pres">
      <dgm:prSet presAssocID="{A79FCD10-B181-4FBB-8351-23488B8120B0}" presName="sibTrans" presStyleCnt="0"/>
      <dgm:spPr/>
    </dgm:pt>
    <dgm:pt modelId="{1D0325D4-EF84-4935-B853-21F166FB8B05}" type="pres">
      <dgm:prSet presAssocID="{E90B16ED-B093-47FA-830D-FB7F41A351F1}" presName="compNode" presStyleCnt="0"/>
      <dgm:spPr/>
    </dgm:pt>
    <dgm:pt modelId="{739635F6-408F-45B4-AADF-55DA5EACDA8B}" type="pres">
      <dgm:prSet presAssocID="{E90B16ED-B093-47FA-830D-FB7F41A351F1}" presName="iconBgRect" presStyleLbl="bgShp" presStyleIdx="1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DB56DD35-206A-4D7D-B2A4-318CA5529D2F}" type="pres">
      <dgm:prSet presAssocID="{E90B16ED-B093-47FA-830D-FB7F41A351F1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beat"/>
        </a:ext>
      </dgm:extLst>
    </dgm:pt>
    <dgm:pt modelId="{2A250BEE-2E14-4D73-B7F3-18CBCE474C2B}" type="pres">
      <dgm:prSet presAssocID="{E90B16ED-B093-47FA-830D-FB7F41A351F1}" presName="spaceRect" presStyleCnt="0"/>
      <dgm:spPr/>
    </dgm:pt>
    <dgm:pt modelId="{CB658A8E-9637-40B6-B1EC-C39D3D940BF8}" type="pres">
      <dgm:prSet presAssocID="{E90B16ED-B093-47FA-830D-FB7F41A351F1}" presName="textRect" presStyleLbl="revTx" presStyleIdx="1" presStyleCnt="8">
        <dgm:presLayoutVars>
          <dgm:chMax val="1"/>
          <dgm:chPref val="1"/>
        </dgm:presLayoutVars>
      </dgm:prSet>
      <dgm:spPr/>
    </dgm:pt>
    <dgm:pt modelId="{3D53FD8E-6CFB-4813-B6B9-61C6D8B1F540}" type="pres">
      <dgm:prSet presAssocID="{733522E2-E32C-4EF9-B5E2-88611A1F17C8}" presName="sibTrans" presStyleCnt="0"/>
      <dgm:spPr/>
    </dgm:pt>
    <dgm:pt modelId="{8DE36342-2D12-4635-87BB-563B7ED7F526}" type="pres">
      <dgm:prSet presAssocID="{E03DE1A2-48B4-48EF-A8EF-316453FBFF0E}" presName="compNode" presStyleCnt="0"/>
      <dgm:spPr/>
    </dgm:pt>
    <dgm:pt modelId="{E705283E-CDE1-4BCF-BDDE-B518F719C407}" type="pres">
      <dgm:prSet presAssocID="{E03DE1A2-48B4-48EF-A8EF-316453FBFF0E}" presName="iconBgRect" presStyleLbl="bgShp" presStyleIdx="2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4C3AD146-6323-475C-B297-9824D39BC1C2}" type="pres">
      <dgm:prSet presAssocID="{E03DE1A2-48B4-48EF-A8EF-316453FBFF0E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envelope"/>
        </a:ext>
      </dgm:extLst>
    </dgm:pt>
    <dgm:pt modelId="{0910F618-D150-48A0-91C0-F0C94CF60255}" type="pres">
      <dgm:prSet presAssocID="{E03DE1A2-48B4-48EF-A8EF-316453FBFF0E}" presName="spaceRect" presStyleCnt="0"/>
      <dgm:spPr/>
    </dgm:pt>
    <dgm:pt modelId="{108BF070-C5F2-4C00-A896-CC9AEB09BF08}" type="pres">
      <dgm:prSet presAssocID="{E03DE1A2-48B4-48EF-A8EF-316453FBFF0E}" presName="textRect" presStyleLbl="revTx" presStyleIdx="2" presStyleCnt="8">
        <dgm:presLayoutVars>
          <dgm:chMax val="1"/>
          <dgm:chPref val="1"/>
        </dgm:presLayoutVars>
      </dgm:prSet>
      <dgm:spPr/>
    </dgm:pt>
    <dgm:pt modelId="{59FBC08F-6EC9-4F07-8D3E-01D6F95F61E7}" type="pres">
      <dgm:prSet presAssocID="{A199FE45-70FA-4D5C-965F-920D244CCF8C}" presName="sibTrans" presStyleCnt="0"/>
      <dgm:spPr/>
    </dgm:pt>
    <dgm:pt modelId="{548A0FAD-E150-4762-9572-1C9B7E5ACFFA}" type="pres">
      <dgm:prSet presAssocID="{D4743997-5A46-4EB1-B4FB-D73B6A32FA67}" presName="compNode" presStyleCnt="0"/>
      <dgm:spPr/>
    </dgm:pt>
    <dgm:pt modelId="{EBC8F379-F70C-4A84-A6D2-3152C050A7AC}" type="pres">
      <dgm:prSet presAssocID="{D4743997-5A46-4EB1-B4FB-D73B6A32FA67}" presName="iconBgRect" presStyleLbl="bgShp" presStyleIdx="3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D0AB1027-E95C-4283-892B-484B206AF548}" type="pres">
      <dgm:prSet presAssocID="{D4743997-5A46-4EB1-B4FB-D73B6A32FA67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A001701C-3A03-4370-AD64-095F6DDC7DCB}" type="pres">
      <dgm:prSet presAssocID="{D4743997-5A46-4EB1-B4FB-D73B6A32FA67}" presName="spaceRect" presStyleCnt="0"/>
      <dgm:spPr/>
    </dgm:pt>
    <dgm:pt modelId="{3BA5F893-E423-4077-A5F1-863CA536FC01}" type="pres">
      <dgm:prSet presAssocID="{D4743997-5A46-4EB1-B4FB-D73B6A32FA67}" presName="textRect" presStyleLbl="revTx" presStyleIdx="3" presStyleCnt="8">
        <dgm:presLayoutVars>
          <dgm:chMax val="1"/>
          <dgm:chPref val="1"/>
        </dgm:presLayoutVars>
      </dgm:prSet>
      <dgm:spPr/>
    </dgm:pt>
    <dgm:pt modelId="{A1E292F8-E401-4159-B095-6C9410972B81}" type="pres">
      <dgm:prSet presAssocID="{C6D4EE8C-1033-4D77-B973-A486063B508C}" presName="sibTrans" presStyleCnt="0"/>
      <dgm:spPr/>
    </dgm:pt>
    <dgm:pt modelId="{43796D38-1A21-4B34-8A98-3ACDD3EA5D2F}" type="pres">
      <dgm:prSet presAssocID="{3EEEC611-245D-45C5-9150-8E4A3EC734E4}" presName="compNode" presStyleCnt="0"/>
      <dgm:spPr/>
    </dgm:pt>
    <dgm:pt modelId="{0F2E6843-EA5F-4B6F-828D-7A8AEBC20D12}" type="pres">
      <dgm:prSet presAssocID="{3EEEC611-245D-45C5-9150-8E4A3EC734E4}" presName="iconBgRect" presStyleLbl="bgShp" presStyleIdx="4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A4B9746D-5446-444A-AD41-399A83936917}" type="pres">
      <dgm:prSet presAssocID="{3EEEC611-245D-45C5-9150-8E4A3EC734E4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666BCD08-9385-4884-AAEC-B3FB72466FBF}" type="pres">
      <dgm:prSet presAssocID="{3EEEC611-245D-45C5-9150-8E4A3EC734E4}" presName="spaceRect" presStyleCnt="0"/>
      <dgm:spPr/>
    </dgm:pt>
    <dgm:pt modelId="{C51863B6-B4EB-4F15-A5EA-9568B0A22E31}" type="pres">
      <dgm:prSet presAssocID="{3EEEC611-245D-45C5-9150-8E4A3EC734E4}" presName="textRect" presStyleLbl="revTx" presStyleIdx="4" presStyleCnt="8">
        <dgm:presLayoutVars>
          <dgm:chMax val="1"/>
          <dgm:chPref val="1"/>
        </dgm:presLayoutVars>
      </dgm:prSet>
      <dgm:spPr/>
    </dgm:pt>
    <dgm:pt modelId="{611EAB77-4489-4BA0-8FAD-5EB10AE24D6B}" type="pres">
      <dgm:prSet presAssocID="{972581FA-BAFB-451A-A7E6-AC892CCF191D}" presName="sibTrans" presStyleCnt="0"/>
      <dgm:spPr/>
    </dgm:pt>
    <dgm:pt modelId="{DAC7AC9B-18D8-4245-B48C-C430DF350517}" type="pres">
      <dgm:prSet presAssocID="{2A712615-ED9C-4628-96C5-CE8E9065D849}" presName="compNode" presStyleCnt="0"/>
      <dgm:spPr/>
    </dgm:pt>
    <dgm:pt modelId="{03A53D18-8330-4B79-8E41-3288C5B2838F}" type="pres">
      <dgm:prSet presAssocID="{2A712615-ED9C-4628-96C5-CE8E9065D849}" presName="iconBgRect" presStyleLbl="bgShp" presStyleIdx="5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0114578E-0624-424D-A8BF-11099AB658F4}" type="pres">
      <dgm:prSet presAssocID="{2A712615-ED9C-4628-96C5-CE8E9065D849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F1C31DAE-E3BF-4553-B863-ED9A0FFCC5E2}" type="pres">
      <dgm:prSet presAssocID="{2A712615-ED9C-4628-96C5-CE8E9065D849}" presName="spaceRect" presStyleCnt="0"/>
      <dgm:spPr/>
    </dgm:pt>
    <dgm:pt modelId="{0BF87B02-C926-45F1-9D46-93792761DAD1}" type="pres">
      <dgm:prSet presAssocID="{2A712615-ED9C-4628-96C5-CE8E9065D849}" presName="textRect" presStyleLbl="revTx" presStyleIdx="5" presStyleCnt="8">
        <dgm:presLayoutVars>
          <dgm:chMax val="1"/>
          <dgm:chPref val="1"/>
        </dgm:presLayoutVars>
      </dgm:prSet>
      <dgm:spPr/>
    </dgm:pt>
    <dgm:pt modelId="{DB7E6F83-85CD-4A1F-BF8B-00E75F726073}" type="pres">
      <dgm:prSet presAssocID="{63262405-C2CB-43FE-B628-AE96F9A20353}" presName="sibTrans" presStyleCnt="0"/>
      <dgm:spPr/>
    </dgm:pt>
    <dgm:pt modelId="{65344E65-31C3-4A72-9F2E-CF27B6635F0F}" type="pres">
      <dgm:prSet presAssocID="{74EB3000-CA7D-485F-A985-77126B9D589D}" presName="compNode" presStyleCnt="0"/>
      <dgm:spPr/>
    </dgm:pt>
    <dgm:pt modelId="{0908076C-B272-46B5-A49E-C214BE5BD1F0}" type="pres">
      <dgm:prSet presAssocID="{74EB3000-CA7D-485F-A985-77126B9D589D}" presName="iconBgRect" presStyleLbl="bgShp" presStyleIdx="6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5F07B7AD-3583-4B2C-A417-6A77922EE885}" type="pres">
      <dgm:prSet presAssocID="{74EB3000-CA7D-485F-A985-77126B9D589D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CDC6AEE8-3EFE-4210-8DFA-4E7F2930B083}" type="pres">
      <dgm:prSet presAssocID="{74EB3000-CA7D-485F-A985-77126B9D589D}" presName="spaceRect" presStyleCnt="0"/>
      <dgm:spPr/>
    </dgm:pt>
    <dgm:pt modelId="{A6AA6E90-09DE-4405-BCC8-42A6D2C407AA}" type="pres">
      <dgm:prSet presAssocID="{74EB3000-CA7D-485F-A985-77126B9D589D}" presName="textRect" presStyleLbl="revTx" presStyleIdx="6" presStyleCnt="8">
        <dgm:presLayoutVars>
          <dgm:chMax val="1"/>
          <dgm:chPref val="1"/>
        </dgm:presLayoutVars>
      </dgm:prSet>
      <dgm:spPr/>
    </dgm:pt>
    <dgm:pt modelId="{8175D989-F294-4A8D-B92D-FF9C1A7FACE5}" type="pres">
      <dgm:prSet presAssocID="{E3D2389E-C1B8-421B-820C-15611CA73D67}" presName="sibTrans" presStyleCnt="0"/>
      <dgm:spPr/>
    </dgm:pt>
    <dgm:pt modelId="{EC25C115-EE0B-408D-9A14-DA5B7678A454}" type="pres">
      <dgm:prSet presAssocID="{8650BCC4-9AB3-4DE5-9AEF-C7B4740EB6E9}" presName="compNode" presStyleCnt="0"/>
      <dgm:spPr/>
    </dgm:pt>
    <dgm:pt modelId="{4EC0FFB3-0EEE-4E09-A972-C8EB9A376BE9}" type="pres">
      <dgm:prSet presAssocID="{8650BCC4-9AB3-4DE5-9AEF-C7B4740EB6E9}" presName="iconBgRect" presStyleLbl="bgShp" presStyleIdx="7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DCB8B470-9D96-4965-8E87-60EBB3EAEB86}" type="pres">
      <dgm:prSet presAssocID="{8650BCC4-9AB3-4DE5-9AEF-C7B4740EB6E9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"/>
        </a:ext>
      </dgm:extLst>
    </dgm:pt>
    <dgm:pt modelId="{4AC0AFB6-6D6C-413F-A506-80F36E39ACEA}" type="pres">
      <dgm:prSet presAssocID="{8650BCC4-9AB3-4DE5-9AEF-C7B4740EB6E9}" presName="spaceRect" presStyleCnt="0"/>
      <dgm:spPr/>
    </dgm:pt>
    <dgm:pt modelId="{01C1F8DF-6A1E-4B01-8F05-2F2D708BCFF3}" type="pres">
      <dgm:prSet presAssocID="{8650BCC4-9AB3-4DE5-9AEF-C7B4740EB6E9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19D61F0A-9A67-40DB-8FFD-A9036DD0F83D}" srcId="{E6658163-17EC-4784-8008-DD22A75376FE}" destId="{8650BCC4-9AB3-4DE5-9AEF-C7B4740EB6E9}" srcOrd="7" destOrd="0" parTransId="{9016009C-BE63-4D29-AAA0-D4389A62322B}" sibTransId="{CC246674-FDEC-42F8-AA69-A877D92FF5C2}"/>
    <dgm:cxn modelId="{E33D1744-64A5-4FB6-BC48-9B46116378D9}" type="presOf" srcId="{74EB3000-CA7D-485F-A985-77126B9D589D}" destId="{A6AA6E90-09DE-4405-BCC8-42A6D2C407AA}" srcOrd="0" destOrd="0" presId="urn:microsoft.com/office/officeart/2018/5/layout/IconLeafLabelList"/>
    <dgm:cxn modelId="{6B843B68-8476-49DD-9E4A-EE35AF61594C}" type="presOf" srcId="{3EEEC611-245D-45C5-9150-8E4A3EC734E4}" destId="{C51863B6-B4EB-4F15-A5EA-9568B0A22E31}" srcOrd="0" destOrd="0" presId="urn:microsoft.com/office/officeart/2018/5/layout/IconLeafLabelList"/>
    <dgm:cxn modelId="{D726194B-D509-4CF7-B3C8-AD3398E139C7}" type="presOf" srcId="{E6658163-17EC-4784-8008-DD22A75376FE}" destId="{0CD656A6-5441-4E36-9B3A-1ECD634A96ED}" srcOrd="0" destOrd="0" presId="urn:microsoft.com/office/officeart/2018/5/layout/IconLeafLabelList"/>
    <dgm:cxn modelId="{4907C76F-25E9-495C-8BA0-AF77A5DADD34}" srcId="{E6658163-17EC-4784-8008-DD22A75376FE}" destId="{E90B16ED-B093-47FA-830D-FB7F41A351F1}" srcOrd="1" destOrd="0" parTransId="{85D592AD-36E7-40AD-9150-47CBF5127BCB}" sibTransId="{733522E2-E32C-4EF9-B5E2-88611A1F17C8}"/>
    <dgm:cxn modelId="{27856B52-A22F-4613-92B1-82FAE1FF8A7D}" srcId="{E6658163-17EC-4784-8008-DD22A75376FE}" destId="{2A712615-ED9C-4628-96C5-CE8E9065D849}" srcOrd="5" destOrd="0" parTransId="{7FDCABBC-D52B-4969-9086-9FCCD76D5B00}" sibTransId="{63262405-C2CB-43FE-B628-AE96F9A20353}"/>
    <dgm:cxn modelId="{15409D79-92B3-44EA-946F-49BFB83A1A4D}" type="presOf" srcId="{2A712615-ED9C-4628-96C5-CE8E9065D849}" destId="{0BF87B02-C926-45F1-9D46-93792761DAD1}" srcOrd="0" destOrd="0" presId="urn:microsoft.com/office/officeart/2018/5/layout/IconLeafLabelList"/>
    <dgm:cxn modelId="{19D00586-27A3-4A92-8120-2E3FBF37379F}" type="presOf" srcId="{8650BCC4-9AB3-4DE5-9AEF-C7B4740EB6E9}" destId="{01C1F8DF-6A1E-4B01-8F05-2F2D708BCFF3}" srcOrd="0" destOrd="0" presId="urn:microsoft.com/office/officeart/2018/5/layout/IconLeafLabelList"/>
    <dgm:cxn modelId="{2094828A-BE4B-4CD0-87E8-6B20873C3F43}" srcId="{E6658163-17EC-4784-8008-DD22A75376FE}" destId="{74EB3000-CA7D-485F-A985-77126B9D589D}" srcOrd="6" destOrd="0" parTransId="{C438FBC9-ED67-4FF6-A1E3-4637EA9E980D}" sibTransId="{E3D2389E-C1B8-421B-820C-15611CA73D67}"/>
    <dgm:cxn modelId="{8B9EB295-8203-4BB7-A100-14BCCF95EC36}" type="presOf" srcId="{E03DE1A2-48B4-48EF-A8EF-316453FBFF0E}" destId="{108BF070-C5F2-4C00-A896-CC9AEB09BF08}" srcOrd="0" destOrd="0" presId="urn:microsoft.com/office/officeart/2018/5/layout/IconLeafLabelList"/>
    <dgm:cxn modelId="{02CCEB98-EEBF-41BB-9006-FEFCBF65B03C}" srcId="{E6658163-17EC-4784-8008-DD22A75376FE}" destId="{3EEEC611-245D-45C5-9150-8E4A3EC734E4}" srcOrd="4" destOrd="0" parTransId="{C0E0A59D-6DF5-4CB7-9924-A08AB9F15C39}" sibTransId="{972581FA-BAFB-451A-A7E6-AC892CCF191D}"/>
    <dgm:cxn modelId="{643AA5A6-DDFD-421D-8AB6-93751BBCEE21}" type="presOf" srcId="{E90B16ED-B093-47FA-830D-FB7F41A351F1}" destId="{CB658A8E-9637-40B6-B1EC-C39D3D940BF8}" srcOrd="0" destOrd="0" presId="urn:microsoft.com/office/officeart/2018/5/layout/IconLeafLabelList"/>
    <dgm:cxn modelId="{286325B4-FC9B-4BF5-97B0-7F5E05916A2E}" type="presOf" srcId="{D4743997-5A46-4EB1-B4FB-D73B6A32FA67}" destId="{3BA5F893-E423-4077-A5F1-863CA536FC01}" srcOrd="0" destOrd="0" presId="urn:microsoft.com/office/officeart/2018/5/layout/IconLeafLabelList"/>
    <dgm:cxn modelId="{6B8C3CB5-F741-4C76-9B1F-020F55D6F6D3}" srcId="{E6658163-17EC-4784-8008-DD22A75376FE}" destId="{56017D6B-4C4F-4496-A2DB-B0327F77BBF6}" srcOrd="0" destOrd="0" parTransId="{E3536FAE-B7DC-47F8-8E0E-1B37D0EBA707}" sibTransId="{A79FCD10-B181-4FBB-8351-23488B8120B0}"/>
    <dgm:cxn modelId="{4B044ABF-7F1F-4963-A5FF-9D838A0C6C92}" type="presOf" srcId="{56017D6B-4C4F-4496-A2DB-B0327F77BBF6}" destId="{75F060B1-2D45-4096-9E06-930751C3B738}" srcOrd="0" destOrd="0" presId="urn:microsoft.com/office/officeart/2018/5/layout/IconLeafLabelList"/>
    <dgm:cxn modelId="{6957D4C4-FA2A-46A5-95D9-F95839FF07A5}" srcId="{E6658163-17EC-4784-8008-DD22A75376FE}" destId="{E03DE1A2-48B4-48EF-A8EF-316453FBFF0E}" srcOrd="2" destOrd="0" parTransId="{13DAB3DA-DBD7-45E5-9358-D6FCDB61AD4D}" sibTransId="{A199FE45-70FA-4D5C-965F-920D244CCF8C}"/>
    <dgm:cxn modelId="{31D817FA-3A81-48EC-AAEF-C824B48368A1}" srcId="{E6658163-17EC-4784-8008-DD22A75376FE}" destId="{D4743997-5A46-4EB1-B4FB-D73B6A32FA67}" srcOrd="3" destOrd="0" parTransId="{372D685D-8B79-48D6-B784-32D4DD5A386A}" sibTransId="{C6D4EE8C-1033-4D77-B973-A486063B508C}"/>
    <dgm:cxn modelId="{E004EBE5-6A31-410A-8F31-9702A6678E49}" type="presParOf" srcId="{0CD656A6-5441-4E36-9B3A-1ECD634A96ED}" destId="{63BB9528-A612-451B-94AA-6B938B8E6C2A}" srcOrd="0" destOrd="0" presId="urn:microsoft.com/office/officeart/2018/5/layout/IconLeafLabelList"/>
    <dgm:cxn modelId="{793540A9-6194-44B9-8401-EC79D705C3F3}" type="presParOf" srcId="{63BB9528-A612-451B-94AA-6B938B8E6C2A}" destId="{1E183F3F-8501-402C-AEC3-739747B25090}" srcOrd="0" destOrd="0" presId="urn:microsoft.com/office/officeart/2018/5/layout/IconLeafLabelList"/>
    <dgm:cxn modelId="{5993D385-384C-4077-9C33-1BF4AA7D5D2A}" type="presParOf" srcId="{63BB9528-A612-451B-94AA-6B938B8E6C2A}" destId="{0CD6243E-4E9F-4E9D-B6A6-7303F164463A}" srcOrd="1" destOrd="0" presId="urn:microsoft.com/office/officeart/2018/5/layout/IconLeafLabelList"/>
    <dgm:cxn modelId="{CAC10C7A-2412-4F3C-B63A-20F0A55B0C52}" type="presParOf" srcId="{63BB9528-A612-451B-94AA-6B938B8E6C2A}" destId="{971EB4A8-1C9F-41EE-B753-F280127CE613}" srcOrd="2" destOrd="0" presId="urn:microsoft.com/office/officeart/2018/5/layout/IconLeafLabelList"/>
    <dgm:cxn modelId="{060D6813-08CC-4F99-BAB7-D5C360C76229}" type="presParOf" srcId="{63BB9528-A612-451B-94AA-6B938B8E6C2A}" destId="{75F060B1-2D45-4096-9E06-930751C3B738}" srcOrd="3" destOrd="0" presId="urn:microsoft.com/office/officeart/2018/5/layout/IconLeafLabelList"/>
    <dgm:cxn modelId="{9BD66F8A-B15F-4CC2-BC3E-97F7211B4631}" type="presParOf" srcId="{0CD656A6-5441-4E36-9B3A-1ECD634A96ED}" destId="{B9EC77CC-0F54-4CA7-B24B-6DE393BBAB4B}" srcOrd="1" destOrd="0" presId="urn:microsoft.com/office/officeart/2018/5/layout/IconLeafLabelList"/>
    <dgm:cxn modelId="{4E2731D1-CEBF-4261-9ABC-43F112579071}" type="presParOf" srcId="{0CD656A6-5441-4E36-9B3A-1ECD634A96ED}" destId="{1D0325D4-EF84-4935-B853-21F166FB8B05}" srcOrd="2" destOrd="0" presId="urn:microsoft.com/office/officeart/2018/5/layout/IconLeafLabelList"/>
    <dgm:cxn modelId="{935B18D5-DF7A-4D66-8E86-A4C251CD582A}" type="presParOf" srcId="{1D0325D4-EF84-4935-B853-21F166FB8B05}" destId="{739635F6-408F-45B4-AADF-55DA5EACDA8B}" srcOrd="0" destOrd="0" presId="urn:microsoft.com/office/officeart/2018/5/layout/IconLeafLabelList"/>
    <dgm:cxn modelId="{FF006101-DC28-401D-8F98-05615B520EF9}" type="presParOf" srcId="{1D0325D4-EF84-4935-B853-21F166FB8B05}" destId="{DB56DD35-206A-4D7D-B2A4-318CA5529D2F}" srcOrd="1" destOrd="0" presId="urn:microsoft.com/office/officeart/2018/5/layout/IconLeafLabelList"/>
    <dgm:cxn modelId="{4DA24AA7-0E94-4429-AFA8-F713B3057F5C}" type="presParOf" srcId="{1D0325D4-EF84-4935-B853-21F166FB8B05}" destId="{2A250BEE-2E14-4D73-B7F3-18CBCE474C2B}" srcOrd="2" destOrd="0" presId="urn:microsoft.com/office/officeart/2018/5/layout/IconLeafLabelList"/>
    <dgm:cxn modelId="{B389C70B-7615-45DE-8C88-6A0929B148AC}" type="presParOf" srcId="{1D0325D4-EF84-4935-B853-21F166FB8B05}" destId="{CB658A8E-9637-40B6-B1EC-C39D3D940BF8}" srcOrd="3" destOrd="0" presId="urn:microsoft.com/office/officeart/2018/5/layout/IconLeafLabelList"/>
    <dgm:cxn modelId="{8C72C0B5-9AEA-46B5-9993-7A8C864B2FB1}" type="presParOf" srcId="{0CD656A6-5441-4E36-9B3A-1ECD634A96ED}" destId="{3D53FD8E-6CFB-4813-B6B9-61C6D8B1F540}" srcOrd="3" destOrd="0" presId="urn:microsoft.com/office/officeart/2018/5/layout/IconLeafLabelList"/>
    <dgm:cxn modelId="{C4FDFC82-C8FC-4F14-8318-61ADE3FACE42}" type="presParOf" srcId="{0CD656A6-5441-4E36-9B3A-1ECD634A96ED}" destId="{8DE36342-2D12-4635-87BB-563B7ED7F526}" srcOrd="4" destOrd="0" presId="urn:microsoft.com/office/officeart/2018/5/layout/IconLeafLabelList"/>
    <dgm:cxn modelId="{0F25A2BD-0895-4533-AD3D-804F646C492F}" type="presParOf" srcId="{8DE36342-2D12-4635-87BB-563B7ED7F526}" destId="{E705283E-CDE1-4BCF-BDDE-B518F719C407}" srcOrd="0" destOrd="0" presId="urn:microsoft.com/office/officeart/2018/5/layout/IconLeafLabelList"/>
    <dgm:cxn modelId="{64018659-0DD4-4FD7-BDF6-7B18F40837C4}" type="presParOf" srcId="{8DE36342-2D12-4635-87BB-563B7ED7F526}" destId="{4C3AD146-6323-475C-B297-9824D39BC1C2}" srcOrd="1" destOrd="0" presId="urn:microsoft.com/office/officeart/2018/5/layout/IconLeafLabelList"/>
    <dgm:cxn modelId="{E62EC3D5-6540-4393-B547-11194A0D94E1}" type="presParOf" srcId="{8DE36342-2D12-4635-87BB-563B7ED7F526}" destId="{0910F618-D150-48A0-91C0-F0C94CF60255}" srcOrd="2" destOrd="0" presId="urn:microsoft.com/office/officeart/2018/5/layout/IconLeafLabelList"/>
    <dgm:cxn modelId="{6A2772CF-A18D-4EBE-9376-DFE99AC60FC6}" type="presParOf" srcId="{8DE36342-2D12-4635-87BB-563B7ED7F526}" destId="{108BF070-C5F2-4C00-A896-CC9AEB09BF08}" srcOrd="3" destOrd="0" presId="urn:microsoft.com/office/officeart/2018/5/layout/IconLeafLabelList"/>
    <dgm:cxn modelId="{49C95536-CCBC-4E39-B2C9-C6254F916017}" type="presParOf" srcId="{0CD656A6-5441-4E36-9B3A-1ECD634A96ED}" destId="{59FBC08F-6EC9-4F07-8D3E-01D6F95F61E7}" srcOrd="5" destOrd="0" presId="urn:microsoft.com/office/officeart/2018/5/layout/IconLeafLabelList"/>
    <dgm:cxn modelId="{E829B6B6-06E8-414A-A11C-92356D83F2CE}" type="presParOf" srcId="{0CD656A6-5441-4E36-9B3A-1ECD634A96ED}" destId="{548A0FAD-E150-4762-9572-1C9B7E5ACFFA}" srcOrd="6" destOrd="0" presId="urn:microsoft.com/office/officeart/2018/5/layout/IconLeafLabelList"/>
    <dgm:cxn modelId="{12AA5B4A-BA76-4C36-A02C-1E92B37F7D36}" type="presParOf" srcId="{548A0FAD-E150-4762-9572-1C9B7E5ACFFA}" destId="{EBC8F379-F70C-4A84-A6D2-3152C050A7AC}" srcOrd="0" destOrd="0" presId="urn:microsoft.com/office/officeart/2018/5/layout/IconLeafLabelList"/>
    <dgm:cxn modelId="{1BDB4B97-D169-4B9E-AA75-1CFF2F27E020}" type="presParOf" srcId="{548A0FAD-E150-4762-9572-1C9B7E5ACFFA}" destId="{D0AB1027-E95C-4283-892B-484B206AF548}" srcOrd="1" destOrd="0" presId="urn:microsoft.com/office/officeart/2018/5/layout/IconLeafLabelList"/>
    <dgm:cxn modelId="{87DE0CF8-4515-439E-9858-D59E1989E50C}" type="presParOf" srcId="{548A0FAD-E150-4762-9572-1C9B7E5ACFFA}" destId="{A001701C-3A03-4370-AD64-095F6DDC7DCB}" srcOrd="2" destOrd="0" presId="urn:microsoft.com/office/officeart/2018/5/layout/IconLeafLabelList"/>
    <dgm:cxn modelId="{14E5009E-8D52-4CD8-A442-5388F1AF1F3E}" type="presParOf" srcId="{548A0FAD-E150-4762-9572-1C9B7E5ACFFA}" destId="{3BA5F893-E423-4077-A5F1-863CA536FC01}" srcOrd="3" destOrd="0" presId="urn:microsoft.com/office/officeart/2018/5/layout/IconLeafLabelList"/>
    <dgm:cxn modelId="{AB122A0B-6C1B-4158-91A2-94C06947015A}" type="presParOf" srcId="{0CD656A6-5441-4E36-9B3A-1ECD634A96ED}" destId="{A1E292F8-E401-4159-B095-6C9410972B81}" srcOrd="7" destOrd="0" presId="urn:microsoft.com/office/officeart/2018/5/layout/IconLeafLabelList"/>
    <dgm:cxn modelId="{F2AA3213-1444-47D8-95C5-65254A9CCBB9}" type="presParOf" srcId="{0CD656A6-5441-4E36-9B3A-1ECD634A96ED}" destId="{43796D38-1A21-4B34-8A98-3ACDD3EA5D2F}" srcOrd="8" destOrd="0" presId="urn:microsoft.com/office/officeart/2018/5/layout/IconLeafLabelList"/>
    <dgm:cxn modelId="{675DB143-A51F-49F1-84F4-DFBAB9AC3062}" type="presParOf" srcId="{43796D38-1A21-4B34-8A98-3ACDD3EA5D2F}" destId="{0F2E6843-EA5F-4B6F-828D-7A8AEBC20D12}" srcOrd="0" destOrd="0" presId="urn:microsoft.com/office/officeart/2018/5/layout/IconLeafLabelList"/>
    <dgm:cxn modelId="{51AB5CB1-EA83-40E9-A916-DE7319A66347}" type="presParOf" srcId="{43796D38-1A21-4B34-8A98-3ACDD3EA5D2F}" destId="{A4B9746D-5446-444A-AD41-399A83936917}" srcOrd="1" destOrd="0" presId="urn:microsoft.com/office/officeart/2018/5/layout/IconLeafLabelList"/>
    <dgm:cxn modelId="{F703D60D-CAC5-402B-9B4D-26C2A2781FF6}" type="presParOf" srcId="{43796D38-1A21-4B34-8A98-3ACDD3EA5D2F}" destId="{666BCD08-9385-4884-AAEC-B3FB72466FBF}" srcOrd="2" destOrd="0" presId="urn:microsoft.com/office/officeart/2018/5/layout/IconLeafLabelList"/>
    <dgm:cxn modelId="{B7A9093F-72DC-4832-9105-D81F28BDC70E}" type="presParOf" srcId="{43796D38-1A21-4B34-8A98-3ACDD3EA5D2F}" destId="{C51863B6-B4EB-4F15-A5EA-9568B0A22E31}" srcOrd="3" destOrd="0" presId="urn:microsoft.com/office/officeart/2018/5/layout/IconLeafLabelList"/>
    <dgm:cxn modelId="{C95DD8DC-934D-44D7-99C7-E9FE4CB0A33A}" type="presParOf" srcId="{0CD656A6-5441-4E36-9B3A-1ECD634A96ED}" destId="{611EAB77-4489-4BA0-8FAD-5EB10AE24D6B}" srcOrd="9" destOrd="0" presId="urn:microsoft.com/office/officeart/2018/5/layout/IconLeafLabelList"/>
    <dgm:cxn modelId="{88F41E3E-A691-42B9-8954-B4D0E39E4E92}" type="presParOf" srcId="{0CD656A6-5441-4E36-9B3A-1ECD634A96ED}" destId="{DAC7AC9B-18D8-4245-B48C-C430DF350517}" srcOrd="10" destOrd="0" presId="urn:microsoft.com/office/officeart/2018/5/layout/IconLeafLabelList"/>
    <dgm:cxn modelId="{E0CE223F-70C7-46AE-A096-9D5863401498}" type="presParOf" srcId="{DAC7AC9B-18D8-4245-B48C-C430DF350517}" destId="{03A53D18-8330-4B79-8E41-3288C5B2838F}" srcOrd="0" destOrd="0" presId="urn:microsoft.com/office/officeart/2018/5/layout/IconLeafLabelList"/>
    <dgm:cxn modelId="{29AD02DD-0173-4D87-8C7A-90BCABE7C351}" type="presParOf" srcId="{DAC7AC9B-18D8-4245-B48C-C430DF350517}" destId="{0114578E-0624-424D-A8BF-11099AB658F4}" srcOrd="1" destOrd="0" presId="urn:microsoft.com/office/officeart/2018/5/layout/IconLeafLabelList"/>
    <dgm:cxn modelId="{9B01A439-F82E-4FE0-A251-2C3500BBC6BD}" type="presParOf" srcId="{DAC7AC9B-18D8-4245-B48C-C430DF350517}" destId="{F1C31DAE-E3BF-4553-B863-ED9A0FFCC5E2}" srcOrd="2" destOrd="0" presId="urn:microsoft.com/office/officeart/2018/5/layout/IconLeafLabelList"/>
    <dgm:cxn modelId="{9B0024E4-7EE1-4943-8678-A417A5AD44D9}" type="presParOf" srcId="{DAC7AC9B-18D8-4245-B48C-C430DF350517}" destId="{0BF87B02-C926-45F1-9D46-93792761DAD1}" srcOrd="3" destOrd="0" presId="urn:microsoft.com/office/officeart/2018/5/layout/IconLeafLabelList"/>
    <dgm:cxn modelId="{A6C597E7-A69F-491C-86C6-F9C5C362AF52}" type="presParOf" srcId="{0CD656A6-5441-4E36-9B3A-1ECD634A96ED}" destId="{DB7E6F83-85CD-4A1F-BF8B-00E75F726073}" srcOrd="11" destOrd="0" presId="urn:microsoft.com/office/officeart/2018/5/layout/IconLeafLabelList"/>
    <dgm:cxn modelId="{9D44D77F-1607-445D-B326-0F0DA8BA359C}" type="presParOf" srcId="{0CD656A6-5441-4E36-9B3A-1ECD634A96ED}" destId="{65344E65-31C3-4A72-9F2E-CF27B6635F0F}" srcOrd="12" destOrd="0" presId="urn:microsoft.com/office/officeart/2018/5/layout/IconLeafLabelList"/>
    <dgm:cxn modelId="{9945375F-257C-4908-B073-09A54BB4CB1B}" type="presParOf" srcId="{65344E65-31C3-4A72-9F2E-CF27B6635F0F}" destId="{0908076C-B272-46B5-A49E-C214BE5BD1F0}" srcOrd="0" destOrd="0" presId="urn:microsoft.com/office/officeart/2018/5/layout/IconLeafLabelList"/>
    <dgm:cxn modelId="{24302377-DF0A-43C5-988A-E82225BEFF5D}" type="presParOf" srcId="{65344E65-31C3-4A72-9F2E-CF27B6635F0F}" destId="{5F07B7AD-3583-4B2C-A417-6A77922EE885}" srcOrd="1" destOrd="0" presId="urn:microsoft.com/office/officeart/2018/5/layout/IconLeafLabelList"/>
    <dgm:cxn modelId="{50397026-37B7-4B19-BB81-4E0BFD936316}" type="presParOf" srcId="{65344E65-31C3-4A72-9F2E-CF27B6635F0F}" destId="{CDC6AEE8-3EFE-4210-8DFA-4E7F2930B083}" srcOrd="2" destOrd="0" presId="urn:microsoft.com/office/officeart/2018/5/layout/IconLeafLabelList"/>
    <dgm:cxn modelId="{2A9A90E0-8214-477F-80D0-8705DB389783}" type="presParOf" srcId="{65344E65-31C3-4A72-9F2E-CF27B6635F0F}" destId="{A6AA6E90-09DE-4405-BCC8-42A6D2C407AA}" srcOrd="3" destOrd="0" presId="urn:microsoft.com/office/officeart/2018/5/layout/IconLeafLabelList"/>
    <dgm:cxn modelId="{7B4418FC-CE95-4C58-8911-F7DBD9652A4C}" type="presParOf" srcId="{0CD656A6-5441-4E36-9B3A-1ECD634A96ED}" destId="{8175D989-F294-4A8D-B92D-FF9C1A7FACE5}" srcOrd="13" destOrd="0" presId="urn:microsoft.com/office/officeart/2018/5/layout/IconLeafLabelList"/>
    <dgm:cxn modelId="{E5950576-9078-4305-8BC9-95FD15F729A1}" type="presParOf" srcId="{0CD656A6-5441-4E36-9B3A-1ECD634A96ED}" destId="{EC25C115-EE0B-408D-9A14-DA5B7678A454}" srcOrd="14" destOrd="0" presId="urn:microsoft.com/office/officeart/2018/5/layout/IconLeafLabelList"/>
    <dgm:cxn modelId="{9C0005FF-2354-4F3E-8166-C6A6A13A902E}" type="presParOf" srcId="{EC25C115-EE0B-408D-9A14-DA5B7678A454}" destId="{4EC0FFB3-0EEE-4E09-A972-C8EB9A376BE9}" srcOrd="0" destOrd="0" presId="urn:microsoft.com/office/officeart/2018/5/layout/IconLeafLabelList"/>
    <dgm:cxn modelId="{85E25442-5BD8-4554-AEB5-94966192CC8F}" type="presParOf" srcId="{EC25C115-EE0B-408D-9A14-DA5B7678A454}" destId="{DCB8B470-9D96-4965-8E87-60EBB3EAEB86}" srcOrd="1" destOrd="0" presId="urn:microsoft.com/office/officeart/2018/5/layout/IconLeafLabelList"/>
    <dgm:cxn modelId="{FC9C1B31-D16C-4EBF-867C-7F63D82CBE9A}" type="presParOf" srcId="{EC25C115-EE0B-408D-9A14-DA5B7678A454}" destId="{4AC0AFB6-6D6C-413F-A506-80F36E39ACEA}" srcOrd="2" destOrd="0" presId="urn:microsoft.com/office/officeart/2018/5/layout/IconLeafLabelList"/>
    <dgm:cxn modelId="{5374D54B-E71A-405A-952A-BD9148947F85}" type="presParOf" srcId="{EC25C115-EE0B-408D-9A14-DA5B7678A454}" destId="{01C1F8DF-6A1E-4B01-8F05-2F2D708BCFF3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A163DE-A997-43C6-A574-5905708EC372}" type="doc">
      <dgm:prSet loTypeId="urn:microsoft.com/office/officeart/2008/layout/HorizontalMultiLevelHierarchy" loCatId="hierarchy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8752DCB-26E4-4862-846C-ED041BE027F5}">
      <dgm:prSet phldrT="[Text]" custT="1"/>
      <dgm:spPr/>
      <dgm:t>
        <a:bodyPr/>
        <a:lstStyle/>
        <a:p>
          <a:r>
            <a:rPr lang="en-US" sz="2000" b="1" dirty="0">
              <a:latin typeface="Bahnschrift Light SemiCondensed" panose="020B0502040204020203" pitchFamily="34" charset="0"/>
            </a:rPr>
            <a:t>Mobile  Security</a:t>
          </a:r>
        </a:p>
      </dgm:t>
    </dgm:pt>
    <dgm:pt modelId="{C19A1EFC-BED4-4E64-8544-F4E059BEAFEF}" type="parTrans" cxnId="{DB12D20D-3EC8-498A-A613-38B890F98603}">
      <dgm:prSet/>
      <dgm:spPr/>
      <dgm:t>
        <a:bodyPr/>
        <a:lstStyle/>
        <a:p>
          <a:endParaRPr lang="en-US" sz="2000">
            <a:latin typeface="Bahnschrift Light SemiCondensed" panose="020B0502040204020203" pitchFamily="34" charset="0"/>
          </a:endParaRPr>
        </a:p>
      </dgm:t>
    </dgm:pt>
    <dgm:pt modelId="{6F81B454-DCBE-4ACA-B153-3271C5C30997}" type="sibTrans" cxnId="{DB12D20D-3EC8-498A-A613-38B890F98603}">
      <dgm:prSet/>
      <dgm:spPr/>
      <dgm:t>
        <a:bodyPr/>
        <a:lstStyle/>
        <a:p>
          <a:endParaRPr lang="en-US" sz="2000">
            <a:latin typeface="Bahnschrift Light SemiCondensed" panose="020B0502040204020203" pitchFamily="34" charset="0"/>
          </a:endParaRPr>
        </a:p>
      </dgm:t>
    </dgm:pt>
    <dgm:pt modelId="{2EB74959-94B4-4AC6-A322-AA514BC3D5E2}">
      <dgm:prSet phldrT="[Text]" custT="1"/>
      <dgm:spPr/>
      <dgm:t>
        <a:bodyPr/>
        <a:lstStyle/>
        <a:p>
          <a:r>
            <a:rPr lang="en-US" sz="2000" dirty="0">
              <a:latin typeface="Bahnschrift Light SemiCondensed" panose="020B0502040204020203" pitchFamily="34" charset="0"/>
            </a:rPr>
            <a:t>Mobile Applications</a:t>
          </a:r>
        </a:p>
      </dgm:t>
    </dgm:pt>
    <dgm:pt modelId="{EB237703-CCB0-42D3-9B55-CF76813CB44F}" type="parTrans" cxnId="{71F59C25-100A-4AE6-9FE6-3F7247015C52}">
      <dgm:prSet custT="1"/>
      <dgm:spPr/>
      <dgm:t>
        <a:bodyPr/>
        <a:lstStyle/>
        <a:p>
          <a:endParaRPr lang="en-US" sz="2000">
            <a:latin typeface="Bahnschrift Light SemiCondensed" panose="020B0502040204020203" pitchFamily="34" charset="0"/>
          </a:endParaRPr>
        </a:p>
      </dgm:t>
    </dgm:pt>
    <dgm:pt modelId="{569D1FA2-5525-475E-8E39-20DCF6594CBB}" type="sibTrans" cxnId="{71F59C25-100A-4AE6-9FE6-3F7247015C52}">
      <dgm:prSet/>
      <dgm:spPr/>
      <dgm:t>
        <a:bodyPr/>
        <a:lstStyle/>
        <a:p>
          <a:endParaRPr lang="en-US" sz="2000">
            <a:latin typeface="Bahnschrift Light SemiCondensed" panose="020B0502040204020203" pitchFamily="34" charset="0"/>
          </a:endParaRPr>
        </a:p>
      </dgm:t>
    </dgm:pt>
    <dgm:pt modelId="{0CE944F5-9CAB-4677-9CFE-DF089DC0DEC1}">
      <dgm:prSet phldrT="[Text]" custT="1"/>
      <dgm:spPr/>
      <dgm:t>
        <a:bodyPr/>
        <a:lstStyle/>
        <a:p>
          <a:r>
            <a:rPr lang="en-US" sz="2000" dirty="0">
              <a:latin typeface="Bahnschrift Light SemiCondensed" panose="020B0502040204020203" pitchFamily="34" charset="0"/>
            </a:rPr>
            <a:t>Permissions</a:t>
          </a:r>
        </a:p>
      </dgm:t>
    </dgm:pt>
    <dgm:pt modelId="{A79B5467-975C-420D-8A79-5A28EFC853DD}" type="parTrans" cxnId="{3C9BE9FB-55AE-410E-BFCD-D15AD572C9CC}">
      <dgm:prSet custT="1"/>
      <dgm:spPr/>
      <dgm:t>
        <a:bodyPr/>
        <a:lstStyle/>
        <a:p>
          <a:endParaRPr lang="en-US" sz="2000">
            <a:latin typeface="Bahnschrift Light SemiCondensed" panose="020B0502040204020203" pitchFamily="34" charset="0"/>
          </a:endParaRPr>
        </a:p>
      </dgm:t>
    </dgm:pt>
    <dgm:pt modelId="{7AF8A658-6B00-4819-9B00-C83718FB72AC}" type="sibTrans" cxnId="{3C9BE9FB-55AE-410E-BFCD-D15AD572C9CC}">
      <dgm:prSet/>
      <dgm:spPr/>
      <dgm:t>
        <a:bodyPr/>
        <a:lstStyle/>
        <a:p>
          <a:endParaRPr lang="en-US" sz="2000">
            <a:latin typeface="Bahnschrift Light SemiCondensed" panose="020B0502040204020203" pitchFamily="34" charset="0"/>
          </a:endParaRPr>
        </a:p>
      </dgm:t>
    </dgm:pt>
    <dgm:pt modelId="{F05B75EB-CA16-483F-A951-93586EAE9D18}">
      <dgm:prSet phldrT="[Text]" custT="1"/>
      <dgm:spPr/>
      <dgm:t>
        <a:bodyPr/>
        <a:lstStyle/>
        <a:p>
          <a:r>
            <a:rPr lang="en-US" sz="2000" dirty="0">
              <a:latin typeface="Bahnschrift Light SemiCondensed" panose="020B0502040204020203" pitchFamily="34" charset="0"/>
            </a:rPr>
            <a:t>Email</a:t>
          </a:r>
        </a:p>
      </dgm:t>
    </dgm:pt>
    <dgm:pt modelId="{F0B7B090-A9BA-4EEB-83B3-91D9C63A417A}" type="parTrans" cxnId="{1E24D1CD-AFA3-4972-A4D0-B82E052EF331}">
      <dgm:prSet custT="1"/>
      <dgm:spPr/>
      <dgm:t>
        <a:bodyPr/>
        <a:lstStyle/>
        <a:p>
          <a:endParaRPr lang="en-US" sz="2000">
            <a:latin typeface="Bahnschrift Light SemiCondensed" panose="020B0502040204020203" pitchFamily="34" charset="0"/>
          </a:endParaRPr>
        </a:p>
      </dgm:t>
    </dgm:pt>
    <dgm:pt modelId="{4E523D88-A9E2-43FF-9BCF-7BBEFAEBC176}" type="sibTrans" cxnId="{1E24D1CD-AFA3-4972-A4D0-B82E052EF331}">
      <dgm:prSet/>
      <dgm:spPr/>
      <dgm:t>
        <a:bodyPr/>
        <a:lstStyle/>
        <a:p>
          <a:endParaRPr lang="en-US" sz="2000">
            <a:latin typeface="Bahnschrift Light SemiCondensed" panose="020B0502040204020203" pitchFamily="34" charset="0"/>
          </a:endParaRPr>
        </a:p>
      </dgm:t>
    </dgm:pt>
    <dgm:pt modelId="{8AB819F8-72B3-4E83-A1B9-F9583273281D}">
      <dgm:prSet phldrT="[Text]" custT="1"/>
      <dgm:spPr/>
      <dgm:t>
        <a:bodyPr/>
        <a:lstStyle/>
        <a:p>
          <a:r>
            <a:rPr lang="en-US" sz="2000" dirty="0" err="1">
              <a:latin typeface="Bahnschrift Light SemiCondensed" panose="020B0502040204020203" pitchFamily="34" charset="0"/>
            </a:rPr>
            <a:t>WhatApp</a:t>
          </a:r>
          <a:r>
            <a:rPr lang="en-US" sz="2000" dirty="0">
              <a:latin typeface="Bahnschrift Light SemiCondensed" panose="020B0502040204020203" pitchFamily="34" charset="0"/>
            </a:rPr>
            <a:t> &amp; Social Media</a:t>
          </a:r>
        </a:p>
      </dgm:t>
    </dgm:pt>
    <dgm:pt modelId="{DA5ADFE4-C6E1-45BB-BF86-41DF40C59727}" type="parTrans" cxnId="{383D0F25-1F08-47C0-9FCD-69DB43F33CE5}">
      <dgm:prSet custT="1"/>
      <dgm:spPr/>
      <dgm:t>
        <a:bodyPr/>
        <a:lstStyle/>
        <a:p>
          <a:endParaRPr lang="en-US" sz="2000"/>
        </a:p>
      </dgm:t>
    </dgm:pt>
    <dgm:pt modelId="{B2B42F72-0EBE-4976-BAB6-0CCD956816DB}" type="sibTrans" cxnId="{383D0F25-1F08-47C0-9FCD-69DB43F33CE5}">
      <dgm:prSet/>
      <dgm:spPr/>
      <dgm:t>
        <a:bodyPr/>
        <a:lstStyle/>
        <a:p>
          <a:endParaRPr lang="en-US" sz="2000"/>
        </a:p>
      </dgm:t>
    </dgm:pt>
    <dgm:pt modelId="{D4E2DE74-036B-4A89-9734-637EDE239721}">
      <dgm:prSet phldrT="[Text]" custT="1"/>
      <dgm:spPr/>
      <dgm:t>
        <a:bodyPr/>
        <a:lstStyle/>
        <a:p>
          <a:r>
            <a:rPr lang="en-US" sz="2000" dirty="0">
              <a:latin typeface="Bahnschrift Light SemiCondensed" panose="020B0502040204020203" pitchFamily="34" charset="0"/>
            </a:rPr>
            <a:t>Theft</a:t>
          </a:r>
        </a:p>
      </dgm:t>
    </dgm:pt>
    <dgm:pt modelId="{12A3398B-6DA3-4959-BA51-69D166B58DF8}" type="parTrans" cxnId="{AEAAC8E3-E140-4E00-88A3-E1FC2C058E97}">
      <dgm:prSet custT="1"/>
      <dgm:spPr/>
      <dgm:t>
        <a:bodyPr/>
        <a:lstStyle/>
        <a:p>
          <a:endParaRPr lang="en-US" sz="2000"/>
        </a:p>
      </dgm:t>
    </dgm:pt>
    <dgm:pt modelId="{B7D7A6A9-A035-4088-8402-4749B484EC08}" type="sibTrans" cxnId="{AEAAC8E3-E140-4E00-88A3-E1FC2C058E97}">
      <dgm:prSet/>
      <dgm:spPr/>
      <dgm:t>
        <a:bodyPr/>
        <a:lstStyle/>
        <a:p>
          <a:endParaRPr lang="en-US" sz="2000"/>
        </a:p>
      </dgm:t>
    </dgm:pt>
    <dgm:pt modelId="{ED5D47A8-EFCB-4D54-A080-426D80AB15B6}" type="pres">
      <dgm:prSet presAssocID="{D6A163DE-A997-43C6-A574-5905708EC37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A32953E-4038-48CA-A99E-263F05BE8DD4}" type="pres">
      <dgm:prSet presAssocID="{28752DCB-26E4-4862-846C-ED041BE027F5}" presName="root1" presStyleCnt="0"/>
      <dgm:spPr/>
    </dgm:pt>
    <dgm:pt modelId="{DE5F94C6-2296-4895-B95A-2DE81A65DE44}" type="pres">
      <dgm:prSet presAssocID="{28752DCB-26E4-4862-846C-ED041BE027F5}" presName="LevelOneTextNode" presStyleLbl="node0" presStyleIdx="0" presStyleCnt="1">
        <dgm:presLayoutVars>
          <dgm:chPref val="3"/>
        </dgm:presLayoutVars>
      </dgm:prSet>
      <dgm:spPr/>
    </dgm:pt>
    <dgm:pt modelId="{561E582B-E562-4759-9DC8-C5D845E234A7}" type="pres">
      <dgm:prSet presAssocID="{28752DCB-26E4-4862-846C-ED041BE027F5}" presName="level2hierChild" presStyleCnt="0"/>
      <dgm:spPr/>
    </dgm:pt>
    <dgm:pt modelId="{DBCF5F37-3D6B-499E-9D37-80BCAACC413D}" type="pres">
      <dgm:prSet presAssocID="{EB237703-CCB0-42D3-9B55-CF76813CB44F}" presName="conn2-1" presStyleLbl="parChTrans1D2" presStyleIdx="0" presStyleCnt="5"/>
      <dgm:spPr/>
    </dgm:pt>
    <dgm:pt modelId="{8D2217A5-AE06-4239-80A1-481398F9BAC7}" type="pres">
      <dgm:prSet presAssocID="{EB237703-CCB0-42D3-9B55-CF76813CB44F}" presName="connTx" presStyleLbl="parChTrans1D2" presStyleIdx="0" presStyleCnt="5"/>
      <dgm:spPr/>
    </dgm:pt>
    <dgm:pt modelId="{2BD2746B-C8B9-4DE5-951C-8DCECFFBBB0E}" type="pres">
      <dgm:prSet presAssocID="{2EB74959-94B4-4AC6-A322-AA514BC3D5E2}" presName="root2" presStyleCnt="0"/>
      <dgm:spPr/>
    </dgm:pt>
    <dgm:pt modelId="{2BCD2133-1537-414F-996C-506C19F968EB}" type="pres">
      <dgm:prSet presAssocID="{2EB74959-94B4-4AC6-A322-AA514BC3D5E2}" presName="LevelTwoTextNode" presStyleLbl="node2" presStyleIdx="0" presStyleCnt="5">
        <dgm:presLayoutVars>
          <dgm:chPref val="3"/>
        </dgm:presLayoutVars>
      </dgm:prSet>
      <dgm:spPr/>
    </dgm:pt>
    <dgm:pt modelId="{9C2052BC-F6DA-4582-848B-CA8CC49723A6}" type="pres">
      <dgm:prSet presAssocID="{2EB74959-94B4-4AC6-A322-AA514BC3D5E2}" presName="level3hierChild" presStyleCnt="0"/>
      <dgm:spPr/>
    </dgm:pt>
    <dgm:pt modelId="{F5ECA535-9A1B-482B-940E-A10CA50D509C}" type="pres">
      <dgm:prSet presAssocID="{A79B5467-975C-420D-8A79-5A28EFC853DD}" presName="conn2-1" presStyleLbl="parChTrans1D2" presStyleIdx="1" presStyleCnt="5"/>
      <dgm:spPr/>
    </dgm:pt>
    <dgm:pt modelId="{2AF00069-59CC-4170-9488-C46DE0F129E5}" type="pres">
      <dgm:prSet presAssocID="{A79B5467-975C-420D-8A79-5A28EFC853DD}" presName="connTx" presStyleLbl="parChTrans1D2" presStyleIdx="1" presStyleCnt="5"/>
      <dgm:spPr/>
    </dgm:pt>
    <dgm:pt modelId="{ED23C33D-39D7-43D7-A2E1-8BCB7A178457}" type="pres">
      <dgm:prSet presAssocID="{0CE944F5-9CAB-4677-9CFE-DF089DC0DEC1}" presName="root2" presStyleCnt="0"/>
      <dgm:spPr/>
    </dgm:pt>
    <dgm:pt modelId="{D06D72BF-1ADA-459E-9037-30B60EB62A30}" type="pres">
      <dgm:prSet presAssocID="{0CE944F5-9CAB-4677-9CFE-DF089DC0DEC1}" presName="LevelTwoTextNode" presStyleLbl="node2" presStyleIdx="1" presStyleCnt="5">
        <dgm:presLayoutVars>
          <dgm:chPref val="3"/>
        </dgm:presLayoutVars>
      </dgm:prSet>
      <dgm:spPr/>
    </dgm:pt>
    <dgm:pt modelId="{E5026B6E-6A01-4C41-8559-92854EBDE185}" type="pres">
      <dgm:prSet presAssocID="{0CE944F5-9CAB-4677-9CFE-DF089DC0DEC1}" presName="level3hierChild" presStyleCnt="0"/>
      <dgm:spPr/>
    </dgm:pt>
    <dgm:pt modelId="{F4DD463D-D004-4014-9F70-04CB3B69FAE9}" type="pres">
      <dgm:prSet presAssocID="{F0B7B090-A9BA-4EEB-83B3-91D9C63A417A}" presName="conn2-1" presStyleLbl="parChTrans1D2" presStyleIdx="2" presStyleCnt="5"/>
      <dgm:spPr/>
    </dgm:pt>
    <dgm:pt modelId="{0045DC97-6E8F-49A9-86E0-BD29E45105FE}" type="pres">
      <dgm:prSet presAssocID="{F0B7B090-A9BA-4EEB-83B3-91D9C63A417A}" presName="connTx" presStyleLbl="parChTrans1D2" presStyleIdx="2" presStyleCnt="5"/>
      <dgm:spPr/>
    </dgm:pt>
    <dgm:pt modelId="{B08816F4-4D58-4528-BB74-59E223E33081}" type="pres">
      <dgm:prSet presAssocID="{F05B75EB-CA16-483F-A951-93586EAE9D18}" presName="root2" presStyleCnt="0"/>
      <dgm:spPr/>
    </dgm:pt>
    <dgm:pt modelId="{E3AF6058-6881-4785-B665-72B5198E59DE}" type="pres">
      <dgm:prSet presAssocID="{F05B75EB-CA16-483F-A951-93586EAE9D18}" presName="LevelTwoTextNode" presStyleLbl="node2" presStyleIdx="2" presStyleCnt="5">
        <dgm:presLayoutVars>
          <dgm:chPref val="3"/>
        </dgm:presLayoutVars>
      </dgm:prSet>
      <dgm:spPr/>
    </dgm:pt>
    <dgm:pt modelId="{4F8701F3-22D0-42BE-B84B-B91476B78705}" type="pres">
      <dgm:prSet presAssocID="{F05B75EB-CA16-483F-A951-93586EAE9D18}" presName="level3hierChild" presStyleCnt="0"/>
      <dgm:spPr/>
    </dgm:pt>
    <dgm:pt modelId="{7E8F93A2-9129-4EBA-B7CA-EC79F5EB860F}" type="pres">
      <dgm:prSet presAssocID="{DA5ADFE4-C6E1-45BB-BF86-41DF40C59727}" presName="conn2-1" presStyleLbl="parChTrans1D2" presStyleIdx="3" presStyleCnt="5"/>
      <dgm:spPr/>
    </dgm:pt>
    <dgm:pt modelId="{A08F7893-2553-499D-88D0-E71094ED06A3}" type="pres">
      <dgm:prSet presAssocID="{DA5ADFE4-C6E1-45BB-BF86-41DF40C59727}" presName="connTx" presStyleLbl="parChTrans1D2" presStyleIdx="3" presStyleCnt="5"/>
      <dgm:spPr/>
    </dgm:pt>
    <dgm:pt modelId="{175981BF-AB5D-4AC8-A3AE-B3C36008B5DA}" type="pres">
      <dgm:prSet presAssocID="{8AB819F8-72B3-4E83-A1B9-F9583273281D}" presName="root2" presStyleCnt="0"/>
      <dgm:spPr/>
    </dgm:pt>
    <dgm:pt modelId="{62764608-9590-48C1-9146-494B749D57C7}" type="pres">
      <dgm:prSet presAssocID="{8AB819F8-72B3-4E83-A1B9-F9583273281D}" presName="LevelTwoTextNode" presStyleLbl="node2" presStyleIdx="3" presStyleCnt="5">
        <dgm:presLayoutVars>
          <dgm:chPref val="3"/>
        </dgm:presLayoutVars>
      </dgm:prSet>
      <dgm:spPr/>
    </dgm:pt>
    <dgm:pt modelId="{BF510445-7B39-4099-B271-6836F79DDFF9}" type="pres">
      <dgm:prSet presAssocID="{8AB819F8-72B3-4E83-A1B9-F9583273281D}" presName="level3hierChild" presStyleCnt="0"/>
      <dgm:spPr/>
    </dgm:pt>
    <dgm:pt modelId="{E3705B64-CC09-4F71-9A4A-A70728471AB8}" type="pres">
      <dgm:prSet presAssocID="{12A3398B-6DA3-4959-BA51-69D166B58DF8}" presName="conn2-1" presStyleLbl="parChTrans1D2" presStyleIdx="4" presStyleCnt="5"/>
      <dgm:spPr/>
    </dgm:pt>
    <dgm:pt modelId="{CC6AA6A1-1A9D-4EB3-99C6-4BC501C8D42A}" type="pres">
      <dgm:prSet presAssocID="{12A3398B-6DA3-4959-BA51-69D166B58DF8}" presName="connTx" presStyleLbl="parChTrans1D2" presStyleIdx="4" presStyleCnt="5"/>
      <dgm:spPr/>
    </dgm:pt>
    <dgm:pt modelId="{407444FB-23D1-4AFA-8135-6D29FB36ECF2}" type="pres">
      <dgm:prSet presAssocID="{D4E2DE74-036B-4A89-9734-637EDE239721}" presName="root2" presStyleCnt="0"/>
      <dgm:spPr/>
    </dgm:pt>
    <dgm:pt modelId="{5FC45DAA-558B-443B-AEBA-A8B6D1CFF203}" type="pres">
      <dgm:prSet presAssocID="{D4E2DE74-036B-4A89-9734-637EDE239721}" presName="LevelTwoTextNode" presStyleLbl="node2" presStyleIdx="4" presStyleCnt="5">
        <dgm:presLayoutVars>
          <dgm:chPref val="3"/>
        </dgm:presLayoutVars>
      </dgm:prSet>
      <dgm:spPr/>
    </dgm:pt>
    <dgm:pt modelId="{47D0DA4D-6C94-434F-A307-E1961ED90E23}" type="pres">
      <dgm:prSet presAssocID="{D4E2DE74-036B-4A89-9734-637EDE239721}" presName="level3hierChild" presStyleCnt="0"/>
      <dgm:spPr/>
    </dgm:pt>
  </dgm:ptLst>
  <dgm:cxnLst>
    <dgm:cxn modelId="{94DC9F02-46EC-4ACF-9CB5-DEF78024E5DF}" type="presOf" srcId="{12A3398B-6DA3-4959-BA51-69D166B58DF8}" destId="{E3705B64-CC09-4F71-9A4A-A70728471AB8}" srcOrd="0" destOrd="0" presId="urn:microsoft.com/office/officeart/2008/layout/HorizontalMultiLevelHierarchy"/>
    <dgm:cxn modelId="{7A58CF08-6404-4AD8-B29D-8BCECB2E2C04}" type="presOf" srcId="{EB237703-CCB0-42D3-9B55-CF76813CB44F}" destId="{DBCF5F37-3D6B-499E-9D37-80BCAACC413D}" srcOrd="0" destOrd="0" presId="urn:microsoft.com/office/officeart/2008/layout/HorizontalMultiLevelHierarchy"/>
    <dgm:cxn modelId="{DB12D20D-3EC8-498A-A613-38B890F98603}" srcId="{D6A163DE-A997-43C6-A574-5905708EC372}" destId="{28752DCB-26E4-4862-846C-ED041BE027F5}" srcOrd="0" destOrd="0" parTransId="{C19A1EFC-BED4-4E64-8544-F4E059BEAFEF}" sibTransId="{6F81B454-DCBE-4ACA-B153-3271C5C30997}"/>
    <dgm:cxn modelId="{383D0F25-1F08-47C0-9FCD-69DB43F33CE5}" srcId="{28752DCB-26E4-4862-846C-ED041BE027F5}" destId="{8AB819F8-72B3-4E83-A1B9-F9583273281D}" srcOrd="3" destOrd="0" parTransId="{DA5ADFE4-C6E1-45BB-BF86-41DF40C59727}" sibTransId="{B2B42F72-0EBE-4976-BAB6-0CCD956816DB}"/>
    <dgm:cxn modelId="{71F59C25-100A-4AE6-9FE6-3F7247015C52}" srcId="{28752DCB-26E4-4862-846C-ED041BE027F5}" destId="{2EB74959-94B4-4AC6-A322-AA514BC3D5E2}" srcOrd="0" destOrd="0" parTransId="{EB237703-CCB0-42D3-9B55-CF76813CB44F}" sibTransId="{569D1FA2-5525-475E-8E39-20DCF6594CBB}"/>
    <dgm:cxn modelId="{D8333026-1885-4BCE-8F89-9698900AA23C}" type="presOf" srcId="{12A3398B-6DA3-4959-BA51-69D166B58DF8}" destId="{CC6AA6A1-1A9D-4EB3-99C6-4BC501C8D42A}" srcOrd="1" destOrd="0" presId="urn:microsoft.com/office/officeart/2008/layout/HorizontalMultiLevelHierarchy"/>
    <dgm:cxn modelId="{957D9626-0189-4CAF-BF7E-B6F91A1268D3}" type="presOf" srcId="{EB237703-CCB0-42D3-9B55-CF76813CB44F}" destId="{8D2217A5-AE06-4239-80A1-481398F9BAC7}" srcOrd="1" destOrd="0" presId="urn:microsoft.com/office/officeart/2008/layout/HorizontalMultiLevelHierarchy"/>
    <dgm:cxn modelId="{7347A136-F785-4C59-B822-3E3A32AE080A}" type="presOf" srcId="{F05B75EB-CA16-483F-A951-93586EAE9D18}" destId="{E3AF6058-6881-4785-B665-72B5198E59DE}" srcOrd="0" destOrd="0" presId="urn:microsoft.com/office/officeart/2008/layout/HorizontalMultiLevelHierarchy"/>
    <dgm:cxn modelId="{1DF40B66-BFBA-4F27-BDD7-6A6CC1EAAE49}" type="presOf" srcId="{F0B7B090-A9BA-4EEB-83B3-91D9C63A417A}" destId="{0045DC97-6E8F-49A9-86E0-BD29E45105FE}" srcOrd="1" destOrd="0" presId="urn:microsoft.com/office/officeart/2008/layout/HorizontalMultiLevelHierarchy"/>
    <dgm:cxn modelId="{1CF51269-C5EA-40F6-9FD4-BED7CF82D71E}" type="presOf" srcId="{D6A163DE-A997-43C6-A574-5905708EC372}" destId="{ED5D47A8-EFCB-4D54-A080-426D80AB15B6}" srcOrd="0" destOrd="0" presId="urn:microsoft.com/office/officeart/2008/layout/HorizontalMultiLevelHierarchy"/>
    <dgm:cxn modelId="{F3AAD375-7781-4DC1-84B7-52AEA5A119D3}" type="presOf" srcId="{DA5ADFE4-C6E1-45BB-BF86-41DF40C59727}" destId="{A08F7893-2553-499D-88D0-E71094ED06A3}" srcOrd="1" destOrd="0" presId="urn:microsoft.com/office/officeart/2008/layout/HorizontalMultiLevelHierarchy"/>
    <dgm:cxn modelId="{62CB657E-DE5B-4BDC-AD93-79372E338EB2}" type="presOf" srcId="{DA5ADFE4-C6E1-45BB-BF86-41DF40C59727}" destId="{7E8F93A2-9129-4EBA-B7CA-EC79F5EB860F}" srcOrd="0" destOrd="0" presId="urn:microsoft.com/office/officeart/2008/layout/HorizontalMultiLevelHierarchy"/>
    <dgm:cxn modelId="{09005F86-324F-4564-ABD2-D28A2768CD73}" type="presOf" srcId="{2EB74959-94B4-4AC6-A322-AA514BC3D5E2}" destId="{2BCD2133-1537-414F-996C-506C19F968EB}" srcOrd="0" destOrd="0" presId="urn:microsoft.com/office/officeart/2008/layout/HorizontalMultiLevelHierarchy"/>
    <dgm:cxn modelId="{6256B695-D5B6-4BE6-8247-9A0C6CC25494}" type="presOf" srcId="{F0B7B090-A9BA-4EEB-83B3-91D9C63A417A}" destId="{F4DD463D-D004-4014-9F70-04CB3B69FAE9}" srcOrd="0" destOrd="0" presId="urn:microsoft.com/office/officeart/2008/layout/HorizontalMultiLevelHierarchy"/>
    <dgm:cxn modelId="{C7B577AD-A59D-4BED-9679-C1CB7E38E397}" type="presOf" srcId="{0CE944F5-9CAB-4677-9CFE-DF089DC0DEC1}" destId="{D06D72BF-1ADA-459E-9037-30B60EB62A30}" srcOrd="0" destOrd="0" presId="urn:microsoft.com/office/officeart/2008/layout/HorizontalMultiLevelHierarchy"/>
    <dgm:cxn modelId="{B95FE2B7-C528-4345-953C-508EAFA32BD6}" type="presOf" srcId="{8AB819F8-72B3-4E83-A1B9-F9583273281D}" destId="{62764608-9590-48C1-9146-494B749D57C7}" srcOrd="0" destOrd="0" presId="urn:microsoft.com/office/officeart/2008/layout/HorizontalMultiLevelHierarchy"/>
    <dgm:cxn modelId="{1DDB4DBB-6D5D-4FAA-A63A-B618079A48E9}" type="presOf" srcId="{A79B5467-975C-420D-8A79-5A28EFC853DD}" destId="{F5ECA535-9A1B-482B-940E-A10CA50D509C}" srcOrd="0" destOrd="0" presId="urn:microsoft.com/office/officeart/2008/layout/HorizontalMultiLevelHierarchy"/>
    <dgm:cxn modelId="{C00C16C8-1271-4621-B331-E44BD83ED6BB}" type="presOf" srcId="{28752DCB-26E4-4862-846C-ED041BE027F5}" destId="{DE5F94C6-2296-4895-B95A-2DE81A65DE44}" srcOrd="0" destOrd="0" presId="urn:microsoft.com/office/officeart/2008/layout/HorizontalMultiLevelHierarchy"/>
    <dgm:cxn modelId="{1E24D1CD-AFA3-4972-A4D0-B82E052EF331}" srcId="{28752DCB-26E4-4862-846C-ED041BE027F5}" destId="{F05B75EB-CA16-483F-A951-93586EAE9D18}" srcOrd="2" destOrd="0" parTransId="{F0B7B090-A9BA-4EEB-83B3-91D9C63A417A}" sibTransId="{4E523D88-A9E2-43FF-9BCF-7BBEFAEBC176}"/>
    <dgm:cxn modelId="{90BBA1DF-98B9-46D6-9D21-55A4F752EA83}" type="presOf" srcId="{A79B5467-975C-420D-8A79-5A28EFC853DD}" destId="{2AF00069-59CC-4170-9488-C46DE0F129E5}" srcOrd="1" destOrd="0" presId="urn:microsoft.com/office/officeart/2008/layout/HorizontalMultiLevelHierarchy"/>
    <dgm:cxn modelId="{AEAAC8E3-E140-4E00-88A3-E1FC2C058E97}" srcId="{28752DCB-26E4-4862-846C-ED041BE027F5}" destId="{D4E2DE74-036B-4A89-9734-637EDE239721}" srcOrd="4" destOrd="0" parTransId="{12A3398B-6DA3-4959-BA51-69D166B58DF8}" sibTransId="{B7D7A6A9-A035-4088-8402-4749B484EC08}"/>
    <dgm:cxn modelId="{99D01BE9-5B2F-48BB-9B16-B5DF0498BC93}" type="presOf" srcId="{D4E2DE74-036B-4A89-9734-637EDE239721}" destId="{5FC45DAA-558B-443B-AEBA-A8B6D1CFF203}" srcOrd="0" destOrd="0" presId="urn:microsoft.com/office/officeart/2008/layout/HorizontalMultiLevelHierarchy"/>
    <dgm:cxn modelId="{3C9BE9FB-55AE-410E-BFCD-D15AD572C9CC}" srcId="{28752DCB-26E4-4862-846C-ED041BE027F5}" destId="{0CE944F5-9CAB-4677-9CFE-DF089DC0DEC1}" srcOrd="1" destOrd="0" parTransId="{A79B5467-975C-420D-8A79-5A28EFC853DD}" sibTransId="{7AF8A658-6B00-4819-9B00-C83718FB72AC}"/>
    <dgm:cxn modelId="{0BC91EB7-B34E-4818-9C6E-94AFD893CA85}" type="presParOf" srcId="{ED5D47A8-EFCB-4D54-A080-426D80AB15B6}" destId="{2A32953E-4038-48CA-A99E-263F05BE8DD4}" srcOrd="0" destOrd="0" presId="urn:microsoft.com/office/officeart/2008/layout/HorizontalMultiLevelHierarchy"/>
    <dgm:cxn modelId="{668316E2-D39E-4AE9-BF9E-F24A7A42CBDA}" type="presParOf" srcId="{2A32953E-4038-48CA-A99E-263F05BE8DD4}" destId="{DE5F94C6-2296-4895-B95A-2DE81A65DE44}" srcOrd="0" destOrd="0" presId="urn:microsoft.com/office/officeart/2008/layout/HorizontalMultiLevelHierarchy"/>
    <dgm:cxn modelId="{347F33A0-FEE9-4AF2-BA7C-7B5F08DF3223}" type="presParOf" srcId="{2A32953E-4038-48CA-A99E-263F05BE8DD4}" destId="{561E582B-E562-4759-9DC8-C5D845E234A7}" srcOrd="1" destOrd="0" presId="urn:microsoft.com/office/officeart/2008/layout/HorizontalMultiLevelHierarchy"/>
    <dgm:cxn modelId="{94EED259-7246-4491-B92D-2912DFE0DECB}" type="presParOf" srcId="{561E582B-E562-4759-9DC8-C5D845E234A7}" destId="{DBCF5F37-3D6B-499E-9D37-80BCAACC413D}" srcOrd="0" destOrd="0" presId="urn:microsoft.com/office/officeart/2008/layout/HorizontalMultiLevelHierarchy"/>
    <dgm:cxn modelId="{73D24891-D9BB-498E-B047-EDE675A89757}" type="presParOf" srcId="{DBCF5F37-3D6B-499E-9D37-80BCAACC413D}" destId="{8D2217A5-AE06-4239-80A1-481398F9BAC7}" srcOrd="0" destOrd="0" presId="urn:microsoft.com/office/officeart/2008/layout/HorizontalMultiLevelHierarchy"/>
    <dgm:cxn modelId="{57684928-4464-46BB-9A13-11D31B14CB59}" type="presParOf" srcId="{561E582B-E562-4759-9DC8-C5D845E234A7}" destId="{2BD2746B-C8B9-4DE5-951C-8DCECFFBBB0E}" srcOrd="1" destOrd="0" presId="urn:microsoft.com/office/officeart/2008/layout/HorizontalMultiLevelHierarchy"/>
    <dgm:cxn modelId="{241A1220-BCE6-4392-B867-BB6B5F4834F7}" type="presParOf" srcId="{2BD2746B-C8B9-4DE5-951C-8DCECFFBBB0E}" destId="{2BCD2133-1537-414F-996C-506C19F968EB}" srcOrd="0" destOrd="0" presId="urn:microsoft.com/office/officeart/2008/layout/HorizontalMultiLevelHierarchy"/>
    <dgm:cxn modelId="{97918DC3-76E0-4F59-B564-F876B9BAE34F}" type="presParOf" srcId="{2BD2746B-C8B9-4DE5-951C-8DCECFFBBB0E}" destId="{9C2052BC-F6DA-4582-848B-CA8CC49723A6}" srcOrd="1" destOrd="0" presId="urn:microsoft.com/office/officeart/2008/layout/HorizontalMultiLevelHierarchy"/>
    <dgm:cxn modelId="{C1B8E310-249F-4211-9823-DD4AD1E63DE5}" type="presParOf" srcId="{561E582B-E562-4759-9DC8-C5D845E234A7}" destId="{F5ECA535-9A1B-482B-940E-A10CA50D509C}" srcOrd="2" destOrd="0" presId="urn:microsoft.com/office/officeart/2008/layout/HorizontalMultiLevelHierarchy"/>
    <dgm:cxn modelId="{9C44BDF2-873A-4795-B16A-1B9DA0E38EF4}" type="presParOf" srcId="{F5ECA535-9A1B-482B-940E-A10CA50D509C}" destId="{2AF00069-59CC-4170-9488-C46DE0F129E5}" srcOrd="0" destOrd="0" presId="urn:microsoft.com/office/officeart/2008/layout/HorizontalMultiLevelHierarchy"/>
    <dgm:cxn modelId="{578211E6-0831-436C-A6D8-EE66155231C7}" type="presParOf" srcId="{561E582B-E562-4759-9DC8-C5D845E234A7}" destId="{ED23C33D-39D7-43D7-A2E1-8BCB7A178457}" srcOrd="3" destOrd="0" presId="urn:microsoft.com/office/officeart/2008/layout/HorizontalMultiLevelHierarchy"/>
    <dgm:cxn modelId="{50C12653-2648-440A-AE73-C0E621D9FD4F}" type="presParOf" srcId="{ED23C33D-39D7-43D7-A2E1-8BCB7A178457}" destId="{D06D72BF-1ADA-459E-9037-30B60EB62A30}" srcOrd="0" destOrd="0" presId="urn:microsoft.com/office/officeart/2008/layout/HorizontalMultiLevelHierarchy"/>
    <dgm:cxn modelId="{45B1E72A-8AF2-4767-9F51-2FEF32E3FFBE}" type="presParOf" srcId="{ED23C33D-39D7-43D7-A2E1-8BCB7A178457}" destId="{E5026B6E-6A01-4C41-8559-92854EBDE185}" srcOrd="1" destOrd="0" presId="urn:microsoft.com/office/officeart/2008/layout/HorizontalMultiLevelHierarchy"/>
    <dgm:cxn modelId="{09D45FEC-EE56-44D3-A3E8-F2BDAC4BD485}" type="presParOf" srcId="{561E582B-E562-4759-9DC8-C5D845E234A7}" destId="{F4DD463D-D004-4014-9F70-04CB3B69FAE9}" srcOrd="4" destOrd="0" presId="urn:microsoft.com/office/officeart/2008/layout/HorizontalMultiLevelHierarchy"/>
    <dgm:cxn modelId="{3EBBB0E2-A6E5-441F-986C-55E687DCBD9B}" type="presParOf" srcId="{F4DD463D-D004-4014-9F70-04CB3B69FAE9}" destId="{0045DC97-6E8F-49A9-86E0-BD29E45105FE}" srcOrd="0" destOrd="0" presId="urn:microsoft.com/office/officeart/2008/layout/HorizontalMultiLevelHierarchy"/>
    <dgm:cxn modelId="{4BA62497-295C-4B35-9298-AAED71658E94}" type="presParOf" srcId="{561E582B-E562-4759-9DC8-C5D845E234A7}" destId="{B08816F4-4D58-4528-BB74-59E223E33081}" srcOrd="5" destOrd="0" presId="urn:microsoft.com/office/officeart/2008/layout/HorizontalMultiLevelHierarchy"/>
    <dgm:cxn modelId="{66202518-E090-4F8A-8C5F-1E94C256A7B1}" type="presParOf" srcId="{B08816F4-4D58-4528-BB74-59E223E33081}" destId="{E3AF6058-6881-4785-B665-72B5198E59DE}" srcOrd="0" destOrd="0" presId="urn:microsoft.com/office/officeart/2008/layout/HorizontalMultiLevelHierarchy"/>
    <dgm:cxn modelId="{F9289693-0F32-47EC-994D-F62EC1D4C7D1}" type="presParOf" srcId="{B08816F4-4D58-4528-BB74-59E223E33081}" destId="{4F8701F3-22D0-42BE-B84B-B91476B78705}" srcOrd="1" destOrd="0" presId="urn:microsoft.com/office/officeart/2008/layout/HorizontalMultiLevelHierarchy"/>
    <dgm:cxn modelId="{01A58069-41C8-4B23-8382-FF1BD0B51F0E}" type="presParOf" srcId="{561E582B-E562-4759-9DC8-C5D845E234A7}" destId="{7E8F93A2-9129-4EBA-B7CA-EC79F5EB860F}" srcOrd="6" destOrd="0" presId="urn:microsoft.com/office/officeart/2008/layout/HorizontalMultiLevelHierarchy"/>
    <dgm:cxn modelId="{502888A0-D114-4DAC-BC65-C454503E24AE}" type="presParOf" srcId="{7E8F93A2-9129-4EBA-B7CA-EC79F5EB860F}" destId="{A08F7893-2553-499D-88D0-E71094ED06A3}" srcOrd="0" destOrd="0" presId="urn:microsoft.com/office/officeart/2008/layout/HorizontalMultiLevelHierarchy"/>
    <dgm:cxn modelId="{D76133E0-74BD-42D9-AEDE-A928C3290208}" type="presParOf" srcId="{561E582B-E562-4759-9DC8-C5D845E234A7}" destId="{175981BF-AB5D-4AC8-A3AE-B3C36008B5DA}" srcOrd="7" destOrd="0" presId="urn:microsoft.com/office/officeart/2008/layout/HorizontalMultiLevelHierarchy"/>
    <dgm:cxn modelId="{3C5FD83F-F269-4675-ABC0-919EF0C07655}" type="presParOf" srcId="{175981BF-AB5D-4AC8-A3AE-B3C36008B5DA}" destId="{62764608-9590-48C1-9146-494B749D57C7}" srcOrd="0" destOrd="0" presId="urn:microsoft.com/office/officeart/2008/layout/HorizontalMultiLevelHierarchy"/>
    <dgm:cxn modelId="{F472891C-C6DB-4A4D-958E-94C1ADBD36DF}" type="presParOf" srcId="{175981BF-AB5D-4AC8-A3AE-B3C36008B5DA}" destId="{BF510445-7B39-4099-B271-6836F79DDFF9}" srcOrd="1" destOrd="0" presId="urn:microsoft.com/office/officeart/2008/layout/HorizontalMultiLevelHierarchy"/>
    <dgm:cxn modelId="{F51289B8-F331-4CC9-8F5F-CB274EFE87DE}" type="presParOf" srcId="{561E582B-E562-4759-9DC8-C5D845E234A7}" destId="{E3705B64-CC09-4F71-9A4A-A70728471AB8}" srcOrd="8" destOrd="0" presId="urn:microsoft.com/office/officeart/2008/layout/HorizontalMultiLevelHierarchy"/>
    <dgm:cxn modelId="{E697448E-6921-4FEE-BF9E-397237DD4125}" type="presParOf" srcId="{E3705B64-CC09-4F71-9A4A-A70728471AB8}" destId="{CC6AA6A1-1A9D-4EB3-99C6-4BC501C8D42A}" srcOrd="0" destOrd="0" presId="urn:microsoft.com/office/officeart/2008/layout/HorizontalMultiLevelHierarchy"/>
    <dgm:cxn modelId="{63C24412-9A9C-4211-A4F5-9B4AA3B68425}" type="presParOf" srcId="{561E582B-E562-4759-9DC8-C5D845E234A7}" destId="{407444FB-23D1-4AFA-8135-6D29FB36ECF2}" srcOrd="9" destOrd="0" presId="urn:microsoft.com/office/officeart/2008/layout/HorizontalMultiLevelHierarchy"/>
    <dgm:cxn modelId="{BFAB1767-E687-4263-90EA-96B0C3C5D661}" type="presParOf" srcId="{407444FB-23D1-4AFA-8135-6D29FB36ECF2}" destId="{5FC45DAA-558B-443B-AEBA-A8B6D1CFF203}" srcOrd="0" destOrd="0" presId="urn:microsoft.com/office/officeart/2008/layout/HorizontalMultiLevelHierarchy"/>
    <dgm:cxn modelId="{E06E3657-FE46-40F8-ADB7-1DF5818E011D}" type="presParOf" srcId="{407444FB-23D1-4AFA-8135-6D29FB36ECF2}" destId="{47D0DA4D-6C94-434F-A307-E1961ED90E2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89C137-C9EC-8946-88B8-789D45E77DD3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A1A9695D-BBB4-914D-BE50-7F8785A87BD2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Contact customer care number only from official website.</a:t>
          </a:r>
          <a:endParaRPr lang="en-GB" dirty="0"/>
        </a:p>
      </dgm:t>
    </dgm:pt>
    <dgm:pt modelId="{89812CB4-AFB9-0B4B-9333-24F966F3798B}" type="parTrans" cxnId="{D96E2D51-87B0-894C-B416-0FC14CC5219F}">
      <dgm:prSet/>
      <dgm:spPr/>
      <dgm:t>
        <a:bodyPr/>
        <a:lstStyle/>
        <a:p>
          <a:endParaRPr lang="en-GB" sz="2000"/>
        </a:p>
      </dgm:t>
    </dgm:pt>
    <dgm:pt modelId="{26A7F225-187A-8843-804B-BC7F8933AEC3}" type="sibTrans" cxnId="{D96E2D51-87B0-894C-B416-0FC14CC5219F}">
      <dgm:prSet/>
      <dgm:spPr/>
      <dgm:t>
        <a:bodyPr/>
        <a:lstStyle/>
        <a:p>
          <a:endParaRPr lang="en-GB"/>
        </a:p>
      </dgm:t>
    </dgm:pt>
    <dgm:pt modelId="{C1DFE213-2A35-A54D-9489-DB1AFB6B78BF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Use option for Debit/Credit card limits</a:t>
          </a:r>
        </a:p>
      </dgm:t>
    </dgm:pt>
    <dgm:pt modelId="{28EDCB6C-7652-9642-992C-C5D939A519E7}" type="parTrans" cxnId="{10C57E2B-FE33-264B-8CD5-D6DECADC4671}">
      <dgm:prSet/>
      <dgm:spPr/>
      <dgm:t>
        <a:bodyPr/>
        <a:lstStyle/>
        <a:p>
          <a:endParaRPr lang="en-GB" sz="2000"/>
        </a:p>
      </dgm:t>
    </dgm:pt>
    <dgm:pt modelId="{4FF167F7-DCB2-9147-A089-7419F8F8F294}" type="sibTrans" cxnId="{10C57E2B-FE33-264B-8CD5-D6DECADC4671}">
      <dgm:prSet/>
      <dgm:spPr/>
      <dgm:t>
        <a:bodyPr/>
        <a:lstStyle/>
        <a:p>
          <a:endParaRPr lang="en-GB"/>
        </a:p>
      </dgm:t>
    </dgm:pt>
    <dgm:pt modelId="{06EE01F7-490C-384F-AB8D-D00784234411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Use secure system while accessing Internet Banking.</a:t>
          </a:r>
        </a:p>
      </dgm:t>
    </dgm:pt>
    <dgm:pt modelId="{D547763B-D227-E847-A8E8-5B8C3068126C}" type="parTrans" cxnId="{F9D181FF-34F7-3B40-A4F3-F35A3B329E70}">
      <dgm:prSet/>
      <dgm:spPr/>
      <dgm:t>
        <a:bodyPr/>
        <a:lstStyle/>
        <a:p>
          <a:endParaRPr lang="en-GB" sz="2000"/>
        </a:p>
      </dgm:t>
    </dgm:pt>
    <dgm:pt modelId="{84F9853C-ED13-9F47-A6D9-6CD7FF34AE8A}" type="sibTrans" cxnId="{F9D181FF-34F7-3B40-A4F3-F35A3B329E70}">
      <dgm:prSet/>
      <dgm:spPr/>
      <dgm:t>
        <a:bodyPr/>
        <a:lstStyle/>
        <a:p>
          <a:endParaRPr lang="en-GB"/>
        </a:p>
      </dgm:t>
    </dgm:pt>
    <dgm:pt modelId="{D67DEAF7-1BA5-134B-AF25-43511E661084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Report your telecom operator immediately on sudden signal loss for long time.</a:t>
          </a:r>
        </a:p>
      </dgm:t>
    </dgm:pt>
    <dgm:pt modelId="{C210A6A4-93AB-8148-85D6-A3ECDF025818}" type="parTrans" cxnId="{5BD9ECA8-98D5-3F40-8132-3DBC79581308}">
      <dgm:prSet/>
      <dgm:spPr/>
      <dgm:t>
        <a:bodyPr/>
        <a:lstStyle/>
        <a:p>
          <a:endParaRPr lang="en-GB" sz="2000"/>
        </a:p>
      </dgm:t>
    </dgm:pt>
    <dgm:pt modelId="{D010D284-F1AF-D94B-B88F-30D4922CDC3F}" type="sibTrans" cxnId="{5BD9ECA8-98D5-3F40-8132-3DBC79581308}">
      <dgm:prSet/>
      <dgm:spPr/>
      <dgm:t>
        <a:bodyPr/>
        <a:lstStyle/>
        <a:p>
          <a:endParaRPr lang="en-GB"/>
        </a:p>
      </dgm:t>
    </dgm:pt>
    <dgm:pt modelId="{AA4373DB-BBD3-D749-9045-C12F74C58D7E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Beware of remote access software; which may be misused for remote control.</a:t>
          </a:r>
        </a:p>
      </dgm:t>
    </dgm:pt>
    <dgm:pt modelId="{DA207DF3-31E4-4A4A-81FD-849C7FF87E68}" type="parTrans" cxnId="{F9AECFC6-2B90-8A4C-8562-E7E9DA69F7A4}">
      <dgm:prSet/>
      <dgm:spPr/>
      <dgm:t>
        <a:bodyPr/>
        <a:lstStyle/>
        <a:p>
          <a:endParaRPr lang="en-GB" sz="2000"/>
        </a:p>
      </dgm:t>
    </dgm:pt>
    <dgm:pt modelId="{4BB04481-16A5-2340-85FD-898D7E479A59}" type="sibTrans" cxnId="{F9AECFC6-2B90-8A4C-8562-E7E9DA69F7A4}">
      <dgm:prSet/>
      <dgm:spPr/>
      <dgm:t>
        <a:bodyPr/>
        <a:lstStyle/>
        <a:p>
          <a:endParaRPr lang="en-GB"/>
        </a:p>
      </dgm:t>
    </dgm:pt>
    <dgm:pt modelId="{A5BAAEB7-CA8E-7F48-BCEE-B4223392E665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Diversify Bank Accounts to reduce risk. Keep watch on Post Office FD.</a:t>
          </a:r>
        </a:p>
      </dgm:t>
    </dgm:pt>
    <dgm:pt modelId="{73780C28-3EBC-B543-8A08-365F1A317D68}" type="parTrans" cxnId="{68C77318-0BD0-4147-9DEF-D535DBE140DA}">
      <dgm:prSet/>
      <dgm:spPr/>
      <dgm:t>
        <a:bodyPr/>
        <a:lstStyle/>
        <a:p>
          <a:endParaRPr lang="en-GB" sz="2000"/>
        </a:p>
      </dgm:t>
    </dgm:pt>
    <dgm:pt modelId="{DDDB391B-E3A6-2F4A-8956-B330A9DB8317}" type="sibTrans" cxnId="{68C77318-0BD0-4147-9DEF-D535DBE140DA}">
      <dgm:prSet/>
      <dgm:spPr/>
      <dgm:t>
        <a:bodyPr/>
        <a:lstStyle/>
        <a:p>
          <a:endParaRPr lang="en-GB"/>
        </a:p>
      </dgm:t>
    </dgm:pt>
    <dgm:pt modelId="{83C9FFAE-EB23-DC43-961B-58E5E4C54928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UPI Pin / QR code is not needed to “Receive Money”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E7BD43-6DBA-9248-9596-88EDE248119A}" type="parTrans" cxnId="{F73A0C5D-CE80-0B43-A21A-378B31CEA495}">
      <dgm:prSet/>
      <dgm:spPr/>
      <dgm:t>
        <a:bodyPr/>
        <a:lstStyle/>
        <a:p>
          <a:endParaRPr lang="en-GB" sz="2000"/>
        </a:p>
      </dgm:t>
    </dgm:pt>
    <dgm:pt modelId="{2D4B5F60-74E0-AA41-B106-9D49EE91E515}" type="sibTrans" cxnId="{F73A0C5D-CE80-0B43-A21A-378B31CEA495}">
      <dgm:prSet/>
      <dgm:spPr/>
      <dgm:t>
        <a:bodyPr/>
        <a:lstStyle/>
        <a:p>
          <a:endParaRPr lang="en-GB"/>
        </a:p>
      </dgm:t>
    </dgm:pt>
    <dgm:pt modelId="{F3946FFB-C2B7-8B48-9EEF-B261976B8F2E}" type="pres">
      <dgm:prSet presAssocID="{1889C137-C9EC-8946-88B8-789D45E77DD3}" presName="vert0" presStyleCnt="0">
        <dgm:presLayoutVars>
          <dgm:dir/>
          <dgm:animOne val="branch"/>
          <dgm:animLvl val="lvl"/>
        </dgm:presLayoutVars>
      </dgm:prSet>
      <dgm:spPr/>
    </dgm:pt>
    <dgm:pt modelId="{0BD587FC-1993-9840-B126-3A5DF6E17A40}" type="pres">
      <dgm:prSet presAssocID="{A1A9695D-BBB4-914D-BE50-7F8785A87BD2}" presName="thickLine" presStyleLbl="alignNode1" presStyleIdx="0" presStyleCnt="7"/>
      <dgm:spPr/>
    </dgm:pt>
    <dgm:pt modelId="{C52AB56E-1A35-5344-8CB2-877A632E10AE}" type="pres">
      <dgm:prSet presAssocID="{A1A9695D-BBB4-914D-BE50-7F8785A87BD2}" presName="horz1" presStyleCnt="0"/>
      <dgm:spPr/>
    </dgm:pt>
    <dgm:pt modelId="{B52A4F29-0817-4C41-A43B-B040A92FB455}" type="pres">
      <dgm:prSet presAssocID="{A1A9695D-BBB4-914D-BE50-7F8785A87BD2}" presName="tx1" presStyleLbl="revTx" presStyleIdx="0" presStyleCnt="7"/>
      <dgm:spPr/>
    </dgm:pt>
    <dgm:pt modelId="{CF8D6BBA-198E-EC41-942B-FFF97838ACF8}" type="pres">
      <dgm:prSet presAssocID="{A1A9695D-BBB4-914D-BE50-7F8785A87BD2}" presName="vert1" presStyleCnt="0"/>
      <dgm:spPr/>
    </dgm:pt>
    <dgm:pt modelId="{A1731D59-18CE-3948-ACDC-465DF5CD0069}" type="pres">
      <dgm:prSet presAssocID="{83C9FFAE-EB23-DC43-961B-58E5E4C54928}" presName="thickLine" presStyleLbl="alignNode1" presStyleIdx="1" presStyleCnt="7"/>
      <dgm:spPr/>
    </dgm:pt>
    <dgm:pt modelId="{EE49E755-A4A7-6544-AC18-430C03303308}" type="pres">
      <dgm:prSet presAssocID="{83C9FFAE-EB23-DC43-961B-58E5E4C54928}" presName="horz1" presStyleCnt="0"/>
      <dgm:spPr/>
    </dgm:pt>
    <dgm:pt modelId="{5AF626D8-5EC4-EB49-98B4-4C3D5F92B3C5}" type="pres">
      <dgm:prSet presAssocID="{83C9FFAE-EB23-DC43-961B-58E5E4C54928}" presName="tx1" presStyleLbl="revTx" presStyleIdx="1" presStyleCnt="7"/>
      <dgm:spPr/>
    </dgm:pt>
    <dgm:pt modelId="{DED1734B-55BF-3A40-BAC7-DE2473F5C3E3}" type="pres">
      <dgm:prSet presAssocID="{83C9FFAE-EB23-DC43-961B-58E5E4C54928}" presName="vert1" presStyleCnt="0"/>
      <dgm:spPr/>
    </dgm:pt>
    <dgm:pt modelId="{A49A87CC-46FC-924D-8F14-5ABEF90A199C}" type="pres">
      <dgm:prSet presAssocID="{C1DFE213-2A35-A54D-9489-DB1AFB6B78BF}" presName="thickLine" presStyleLbl="alignNode1" presStyleIdx="2" presStyleCnt="7"/>
      <dgm:spPr/>
    </dgm:pt>
    <dgm:pt modelId="{CEA549C5-1EAA-144C-A4E2-D613B93B32E8}" type="pres">
      <dgm:prSet presAssocID="{C1DFE213-2A35-A54D-9489-DB1AFB6B78BF}" presName="horz1" presStyleCnt="0"/>
      <dgm:spPr/>
    </dgm:pt>
    <dgm:pt modelId="{6732DB98-7874-E94F-AA1B-206F28CEEEFF}" type="pres">
      <dgm:prSet presAssocID="{C1DFE213-2A35-A54D-9489-DB1AFB6B78BF}" presName="tx1" presStyleLbl="revTx" presStyleIdx="2" presStyleCnt="7"/>
      <dgm:spPr/>
    </dgm:pt>
    <dgm:pt modelId="{30493BB8-7CCF-CC4A-AD26-CDD25F1D84B4}" type="pres">
      <dgm:prSet presAssocID="{C1DFE213-2A35-A54D-9489-DB1AFB6B78BF}" presName="vert1" presStyleCnt="0"/>
      <dgm:spPr/>
    </dgm:pt>
    <dgm:pt modelId="{53B4F5E4-22E3-5E4F-AA9D-1E4ADFCF042D}" type="pres">
      <dgm:prSet presAssocID="{06EE01F7-490C-384F-AB8D-D00784234411}" presName="thickLine" presStyleLbl="alignNode1" presStyleIdx="3" presStyleCnt="7"/>
      <dgm:spPr/>
    </dgm:pt>
    <dgm:pt modelId="{05C24661-5FDC-7A4F-BDCC-95B5F300C0E8}" type="pres">
      <dgm:prSet presAssocID="{06EE01F7-490C-384F-AB8D-D00784234411}" presName="horz1" presStyleCnt="0"/>
      <dgm:spPr/>
    </dgm:pt>
    <dgm:pt modelId="{605A1F5D-45E2-0742-A8F9-EB8BB5BE1D0A}" type="pres">
      <dgm:prSet presAssocID="{06EE01F7-490C-384F-AB8D-D00784234411}" presName="tx1" presStyleLbl="revTx" presStyleIdx="3" presStyleCnt="7"/>
      <dgm:spPr/>
    </dgm:pt>
    <dgm:pt modelId="{7E068D04-22D7-D146-9BAB-B69F9A3C8B30}" type="pres">
      <dgm:prSet presAssocID="{06EE01F7-490C-384F-AB8D-D00784234411}" presName="vert1" presStyleCnt="0"/>
      <dgm:spPr/>
    </dgm:pt>
    <dgm:pt modelId="{386B3289-251F-004E-9505-743DEBF8B348}" type="pres">
      <dgm:prSet presAssocID="{D67DEAF7-1BA5-134B-AF25-43511E661084}" presName="thickLine" presStyleLbl="alignNode1" presStyleIdx="4" presStyleCnt="7"/>
      <dgm:spPr/>
    </dgm:pt>
    <dgm:pt modelId="{AE701902-7881-1242-B248-58E7CC0F31EC}" type="pres">
      <dgm:prSet presAssocID="{D67DEAF7-1BA5-134B-AF25-43511E661084}" presName="horz1" presStyleCnt="0"/>
      <dgm:spPr/>
    </dgm:pt>
    <dgm:pt modelId="{9F60F8F5-9966-7D4B-A6B7-02E7FDD433B1}" type="pres">
      <dgm:prSet presAssocID="{D67DEAF7-1BA5-134B-AF25-43511E661084}" presName="tx1" presStyleLbl="revTx" presStyleIdx="4" presStyleCnt="7"/>
      <dgm:spPr/>
    </dgm:pt>
    <dgm:pt modelId="{72FB6F5A-C9A5-DD4E-9635-33FE92FFB422}" type="pres">
      <dgm:prSet presAssocID="{D67DEAF7-1BA5-134B-AF25-43511E661084}" presName="vert1" presStyleCnt="0"/>
      <dgm:spPr/>
    </dgm:pt>
    <dgm:pt modelId="{286255A1-84EB-C247-BC47-B00E9ABDD791}" type="pres">
      <dgm:prSet presAssocID="{AA4373DB-BBD3-D749-9045-C12F74C58D7E}" presName="thickLine" presStyleLbl="alignNode1" presStyleIdx="5" presStyleCnt="7"/>
      <dgm:spPr/>
    </dgm:pt>
    <dgm:pt modelId="{82CAB128-A123-D146-8252-43CD7A209BB0}" type="pres">
      <dgm:prSet presAssocID="{AA4373DB-BBD3-D749-9045-C12F74C58D7E}" presName="horz1" presStyleCnt="0"/>
      <dgm:spPr/>
    </dgm:pt>
    <dgm:pt modelId="{1D89667E-B701-F744-968B-EEEC5612E835}" type="pres">
      <dgm:prSet presAssocID="{AA4373DB-BBD3-D749-9045-C12F74C58D7E}" presName="tx1" presStyleLbl="revTx" presStyleIdx="5" presStyleCnt="7"/>
      <dgm:spPr/>
    </dgm:pt>
    <dgm:pt modelId="{7513E39E-1AA8-5B41-B6EB-ABF1EC117EE0}" type="pres">
      <dgm:prSet presAssocID="{AA4373DB-BBD3-D749-9045-C12F74C58D7E}" presName="vert1" presStyleCnt="0"/>
      <dgm:spPr/>
    </dgm:pt>
    <dgm:pt modelId="{8E254A33-3859-5B47-8DD7-7BBAA633C150}" type="pres">
      <dgm:prSet presAssocID="{A5BAAEB7-CA8E-7F48-BCEE-B4223392E665}" presName="thickLine" presStyleLbl="alignNode1" presStyleIdx="6" presStyleCnt="7"/>
      <dgm:spPr/>
    </dgm:pt>
    <dgm:pt modelId="{025660A3-79FA-8E4A-B1E7-B920766CD6B7}" type="pres">
      <dgm:prSet presAssocID="{A5BAAEB7-CA8E-7F48-BCEE-B4223392E665}" presName="horz1" presStyleCnt="0"/>
      <dgm:spPr/>
    </dgm:pt>
    <dgm:pt modelId="{0A2032FB-C93B-004D-9ADC-98DC82E58C23}" type="pres">
      <dgm:prSet presAssocID="{A5BAAEB7-CA8E-7F48-BCEE-B4223392E665}" presName="tx1" presStyleLbl="revTx" presStyleIdx="6" presStyleCnt="7"/>
      <dgm:spPr/>
    </dgm:pt>
    <dgm:pt modelId="{1C2D7C6D-3E34-764F-9F1A-92B65C2E6B35}" type="pres">
      <dgm:prSet presAssocID="{A5BAAEB7-CA8E-7F48-BCEE-B4223392E665}" presName="vert1" presStyleCnt="0"/>
      <dgm:spPr/>
    </dgm:pt>
  </dgm:ptLst>
  <dgm:cxnLst>
    <dgm:cxn modelId="{68C77318-0BD0-4147-9DEF-D535DBE140DA}" srcId="{1889C137-C9EC-8946-88B8-789D45E77DD3}" destId="{A5BAAEB7-CA8E-7F48-BCEE-B4223392E665}" srcOrd="6" destOrd="0" parTransId="{73780C28-3EBC-B543-8A08-365F1A317D68}" sibTransId="{DDDB391B-E3A6-2F4A-8956-B330A9DB8317}"/>
    <dgm:cxn modelId="{14952727-D8AA-C846-AD7A-69ACCF6F555A}" type="presOf" srcId="{A5BAAEB7-CA8E-7F48-BCEE-B4223392E665}" destId="{0A2032FB-C93B-004D-9ADC-98DC82E58C23}" srcOrd="0" destOrd="0" presId="urn:microsoft.com/office/officeart/2008/layout/LinedList"/>
    <dgm:cxn modelId="{B19DF928-6097-364B-9B83-31B1C3C7C214}" type="presOf" srcId="{AA4373DB-BBD3-D749-9045-C12F74C58D7E}" destId="{1D89667E-B701-F744-968B-EEEC5612E835}" srcOrd="0" destOrd="0" presId="urn:microsoft.com/office/officeart/2008/layout/LinedList"/>
    <dgm:cxn modelId="{10C57E2B-FE33-264B-8CD5-D6DECADC4671}" srcId="{1889C137-C9EC-8946-88B8-789D45E77DD3}" destId="{C1DFE213-2A35-A54D-9489-DB1AFB6B78BF}" srcOrd="2" destOrd="0" parTransId="{28EDCB6C-7652-9642-992C-C5D939A519E7}" sibTransId="{4FF167F7-DCB2-9147-A089-7419F8F8F294}"/>
    <dgm:cxn modelId="{F73A0C5D-CE80-0B43-A21A-378B31CEA495}" srcId="{1889C137-C9EC-8946-88B8-789D45E77DD3}" destId="{83C9FFAE-EB23-DC43-961B-58E5E4C54928}" srcOrd="1" destOrd="0" parTransId="{66E7BD43-6DBA-9248-9596-88EDE248119A}" sibTransId="{2D4B5F60-74E0-AA41-B106-9D49EE91E515}"/>
    <dgm:cxn modelId="{C9D85564-8DF1-B942-956F-928DC982F71A}" type="presOf" srcId="{1889C137-C9EC-8946-88B8-789D45E77DD3}" destId="{F3946FFB-C2B7-8B48-9EEF-B261976B8F2E}" srcOrd="0" destOrd="0" presId="urn:microsoft.com/office/officeart/2008/layout/LinedList"/>
    <dgm:cxn modelId="{D9F7C668-6229-0A43-85A0-D7F33708EC97}" type="presOf" srcId="{D67DEAF7-1BA5-134B-AF25-43511E661084}" destId="{9F60F8F5-9966-7D4B-A6B7-02E7FDD433B1}" srcOrd="0" destOrd="0" presId="urn:microsoft.com/office/officeart/2008/layout/LinedList"/>
    <dgm:cxn modelId="{D96E2D51-87B0-894C-B416-0FC14CC5219F}" srcId="{1889C137-C9EC-8946-88B8-789D45E77DD3}" destId="{A1A9695D-BBB4-914D-BE50-7F8785A87BD2}" srcOrd="0" destOrd="0" parTransId="{89812CB4-AFB9-0B4B-9333-24F966F3798B}" sibTransId="{26A7F225-187A-8843-804B-BC7F8933AEC3}"/>
    <dgm:cxn modelId="{E40C4392-1A80-DE43-9995-A151DC43F9EB}" type="presOf" srcId="{C1DFE213-2A35-A54D-9489-DB1AFB6B78BF}" destId="{6732DB98-7874-E94F-AA1B-206F28CEEEFF}" srcOrd="0" destOrd="0" presId="urn:microsoft.com/office/officeart/2008/layout/LinedList"/>
    <dgm:cxn modelId="{5BD9ECA8-98D5-3F40-8132-3DBC79581308}" srcId="{1889C137-C9EC-8946-88B8-789D45E77DD3}" destId="{D67DEAF7-1BA5-134B-AF25-43511E661084}" srcOrd="4" destOrd="0" parTransId="{C210A6A4-93AB-8148-85D6-A3ECDF025818}" sibTransId="{D010D284-F1AF-D94B-B88F-30D4922CDC3F}"/>
    <dgm:cxn modelId="{F9AECFC6-2B90-8A4C-8562-E7E9DA69F7A4}" srcId="{1889C137-C9EC-8946-88B8-789D45E77DD3}" destId="{AA4373DB-BBD3-D749-9045-C12F74C58D7E}" srcOrd="5" destOrd="0" parTransId="{DA207DF3-31E4-4A4A-81FD-849C7FF87E68}" sibTransId="{4BB04481-16A5-2340-85FD-898D7E479A59}"/>
    <dgm:cxn modelId="{B1F122E1-27A6-DB4F-9AA3-8D81959AC868}" type="presOf" srcId="{A1A9695D-BBB4-914D-BE50-7F8785A87BD2}" destId="{B52A4F29-0817-4C41-A43B-B040A92FB455}" srcOrd="0" destOrd="0" presId="urn:microsoft.com/office/officeart/2008/layout/LinedList"/>
    <dgm:cxn modelId="{45EECEEE-C4FC-5841-9AF4-F984B18FB599}" type="presOf" srcId="{06EE01F7-490C-384F-AB8D-D00784234411}" destId="{605A1F5D-45E2-0742-A8F9-EB8BB5BE1D0A}" srcOrd="0" destOrd="0" presId="urn:microsoft.com/office/officeart/2008/layout/LinedList"/>
    <dgm:cxn modelId="{803852F6-3432-3141-BA2E-A7A847C402AC}" type="presOf" srcId="{83C9FFAE-EB23-DC43-961B-58E5E4C54928}" destId="{5AF626D8-5EC4-EB49-98B4-4C3D5F92B3C5}" srcOrd="0" destOrd="0" presId="urn:microsoft.com/office/officeart/2008/layout/LinedList"/>
    <dgm:cxn modelId="{F9D181FF-34F7-3B40-A4F3-F35A3B329E70}" srcId="{1889C137-C9EC-8946-88B8-789D45E77DD3}" destId="{06EE01F7-490C-384F-AB8D-D00784234411}" srcOrd="3" destOrd="0" parTransId="{D547763B-D227-E847-A8E8-5B8C3068126C}" sibTransId="{84F9853C-ED13-9F47-A6D9-6CD7FF34AE8A}"/>
    <dgm:cxn modelId="{28EC7BA1-C83E-1E44-B60A-BD9EA1148CF4}" type="presParOf" srcId="{F3946FFB-C2B7-8B48-9EEF-B261976B8F2E}" destId="{0BD587FC-1993-9840-B126-3A5DF6E17A40}" srcOrd="0" destOrd="0" presId="urn:microsoft.com/office/officeart/2008/layout/LinedList"/>
    <dgm:cxn modelId="{6461EA64-DA71-0D4A-8563-C1C9F48301AE}" type="presParOf" srcId="{F3946FFB-C2B7-8B48-9EEF-B261976B8F2E}" destId="{C52AB56E-1A35-5344-8CB2-877A632E10AE}" srcOrd="1" destOrd="0" presId="urn:microsoft.com/office/officeart/2008/layout/LinedList"/>
    <dgm:cxn modelId="{E48AB318-4B4E-3447-9AB3-4822BD9DCDE4}" type="presParOf" srcId="{C52AB56E-1A35-5344-8CB2-877A632E10AE}" destId="{B52A4F29-0817-4C41-A43B-B040A92FB455}" srcOrd="0" destOrd="0" presId="urn:microsoft.com/office/officeart/2008/layout/LinedList"/>
    <dgm:cxn modelId="{4D405109-2841-164E-9B3E-B8551565BAB0}" type="presParOf" srcId="{C52AB56E-1A35-5344-8CB2-877A632E10AE}" destId="{CF8D6BBA-198E-EC41-942B-FFF97838ACF8}" srcOrd="1" destOrd="0" presId="urn:microsoft.com/office/officeart/2008/layout/LinedList"/>
    <dgm:cxn modelId="{D9886BF8-D239-FC45-821F-FA52D910B57C}" type="presParOf" srcId="{F3946FFB-C2B7-8B48-9EEF-B261976B8F2E}" destId="{A1731D59-18CE-3948-ACDC-465DF5CD0069}" srcOrd="2" destOrd="0" presId="urn:microsoft.com/office/officeart/2008/layout/LinedList"/>
    <dgm:cxn modelId="{1922FC45-5AFA-314A-814A-35DD2DEFEA53}" type="presParOf" srcId="{F3946FFB-C2B7-8B48-9EEF-B261976B8F2E}" destId="{EE49E755-A4A7-6544-AC18-430C03303308}" srcOrd="3" destOrd="0" presId="urn:microsoft.com/office/officeart/2008/layout/LinedList"/>
    <dgm:cxn modelId="{1B32B084-46EF-D84A-8543-F00402C6041E}" type="presParOf" srcId="{EE49E755-A4A7-6544-AC18-430C03303308}" destId="{5AF626D8-5EC4-EB49-98B4-4C3D5F92B3C5}" srcOrd="0" destOrd="0" presId="urn:microsoft.com/office/officeart/2008/layout/LinedList"/>
    <dgm:cxn modelId="{C5237846-241E-434A-A57D-D49EB6EDBDFE}" type="presParOf" srcId="{EE49E755-A4A7-6544-AC18-430C03303308}" destId="{DED1734B-55BF-3A40-BAC7-DE2473F5C3E3}" srcOrd="1" destOrd="0" presId="urn:microsoft.com/office/officeart/2008/layout/LinedList"/>
    <dgm:cxn modelId="{9360DB1F-5880-C442-A4CD-AC352E461347}" type="presParOf" srcId="{F3946FFB-C2B7-8B48-9EEF-B261976B8F2E}" destId="{A49A87CC-46FC-924D-8F14-5ABEF90A199C}" srcOrd="4" destOrd="0" presId="urn:microsoft.com/office/officeart/2008/layout/LinedList"/>
    <dgm:cxn modelId="{7AB5F72A-9DA8-754D-9DED-85DCAB219012}" type="presParOf" srcId="{F3946FFB-C2B7-8B48-9EEF-B261976B8F2E}" destId="{CEA549C5-1EAA-144C-A4E2-D613B93B32E8}" srcOrd="5" destOrd="0" presId="urn:microsoft.com/office/officeart/2008/layout/LinedList"/>
    <dgm:cxn modelId="{9C7F9893-51C4-7B48-85C9-7B003167F335}" type="presParOf" srcId="{CEA549C5-1EAA-144C-A4E2-D613B93B32E8}" destId="{6732DB98-7874-E94F-AA1B-206F28CEEEFF}" srcOrd="0" destOrd="0" presId="urn:microsoft.com/office/officeart/2008/layout/LinedList"/>
    <dgm:cxn modelId="{AC9F5C44-2F23-CE48-BA62-4370228DA910}" type="presParOf" srcId="{CEA549C5-1EAA-144C-A4E2-D613B93B32E8}" destId="{30493BB8-7CCF-CC4A-AD26-CDD25F1D84B4}" srcOrd="1" destOrd="0" presId="urn:microsoft.com/office/officeart/2008/layout/LinedList"/>
    <dgm:cxn modelId="{576AF878-2727-624B-AF72-5E83A97BCBDE}" type="presParOf" srcId="{F3946FFB-C2B7-8B48-9EEF-B261976B8F2E}" destId="{53B4F5E4-22E3-5E4F-AA9D-1E4ADFCF042D}" srcOrd="6" destOrd="0" presId="urn:microsoft.com/office/officeart/2008/layout/LinedList"/>
    <dgm:cxn modelId="{D40CD1AB-47EC-7F46-870D-4D5A079C143B}" type="presParOf" srcId="{F3946FFB-C2B7-8B48-9EEF-B261976B8F2E}" destId="{05C24661-5FDC-7A4F-BDCC-95B5F300C0E8}" srcOrd="7" destOrd="0" presId="urn:microsoft.com/office/officeart/2008/layout/LinedList"/>
    <dgm:cxn modelId="{B75CD6AE-CA27-0745-8B2A-6383D04A06E3}" type="presParOf" srcId="{05C24661-5FDC-7A4F-BDCC-95B5F300C0E8}" destId="{605A1F5D-45E2-0742-A8F9-EB8BB5BE1D0A}" srcOrd="0" destOrd="0" presId="urn:microsoft.com/office/officeart/2008/layout/LinedList"/>
    <dgm:cxn modelId="{E6249932-2F3B-B24C-8E31-FD99797FE721}" type="presParOf" srcId="{05C24661-5FDC-7A4F-BDCC-95B5F300C0E8}" destId="{7E068D04-22D7-D146-9BAB-B69F9A3C8B30}" srcOrd="1" destOrd="0" presId="urn:microsoft.com/office/officeart/2008/layout/LinedList"/>
    <dgm:cxn modelId="{FC07691B-3D28-D34B-8243-4647A3D54FF3}" type="presParOf" srcId="{F3946FFB-C2B7-8B48-9EEF-B261976B8F2E}" destId="{386B3289-251F-004E-9505-743DEBF8B348}" srcOrd="8" destOrd="0" presId="urn:microsoft.com/office/officeart/2008/layout/LinedList"/>
    <dgm:cxn modelId="{971F27DE-623F-474C-BC9F-C84C0A6FB1F8}" type="presParOf" srcId="{F3946FFB-C2B7-8B48-9EEF-B261976B8F2E}" destId="{AE701902-7881-1242-B248-58E7CC0F31EC}" srcOrd="9" destOrd="0" presId="urn:microsoft.com/office/officeart/2008/layout/LinedList"/>
    <dgm:cxn modelId="{F158F662-6A84-294A-BB99-E46AAC14B6DC}" type="presParOf" srcId="{AE701902-7881-1242-B248-58E7CC0F31EC}" destId="{9F60F8F5-9966-7D4B-A6B7-02E7FDD433B1}" srcOrd="0" destOrd="0" presId="urn:microsoft.com/office/officeart/2008/layout/LinedList"/>
    <dgm:cxn modelId="{3587BD45-2B76-C24D-BCE1-C851341417F0}" type="presParOf" srcId="{AE701902-7881-1242-B248-58E7CC0F31EC}" destId="{72FB6F5A-C9A5-DD4E-9635-33FE92FFB422}" srcOrd="1" destOrd="0" presId="urn:microsoft.com/office/officeart/2008/layout/LinedList"/>
    <dgm:cxn modelId="{311B9145-1B79-E14F-9BD5-DEAD4D770F8E}" type="presParOf" srcId="{F3946FFB-C2B7-8B48-9EEF-B261976B8F2E}" destId="{286255A1-84EB-C247-BC47-B00E9ABDD791}" srcOrd="10" destOrd="0" presId="urn:microsoft.com/office/officeart/2008/layout/LinedList"/>
    <dgm:cxn modelId="{7A7C20BA-B56B-F74C-92D5-940061914DDD}" type="presParOf" srcId="{F3946FFB-C2B7-8B48-9EEF-B261976B8F2E}" destId="{82CAB128-A123-D146-8252-43CD7A209BB0}" srcOrd="11" destOrd="0" presId="urn:microsoft.com/office/officeart/2008/layout/LinedList"/>
    <dgm:cxn modelId="{EBBEE5E9-D0AA-1F4B-ABE0-0AB27AE2CCD3}" type="presParOf" srcId="{82CAB128-A123-D146-8252-43CD7A209BB0}" destId="{1D89667E-B701-F744-968B-EEEC5612E835}" srcOrd="0" destOrd="0" presId="urn:microsoft.com/office/officeart/2008/layout/LinedList"/>
    <dgm:cxn modelId="{79BC11C1-DB09-5B40-A597-65F97299AC44}" type="presParOf" srcId="{82CAB128-A123-D146-8252-43CD7A209BB0}" destId="{7513E39E-1AA8-5B41-B6EB-ABF1EC117EE0}" srcOrd="1" destOrd="0" presId="urn:microsoft.com/office/officeart/2008/layout/LinedList"/>
    <dgm:cxn modelId="{32AD56CB-2428-3E42-A733-17C04223224E}" type="presParOf" srcId="{F3946FFB-C2B7-8B48-9EEF-B261976B8F2E}" destId="{8E254A33-3859-5B47-8DD7-7BBAA633C150}" srcOrd="12" destOrd="0" presId="urn:microsoft.com/office/officeart/2008/layout/LinedList"/>
    <dgm:cxn modelId="{22590568-6AFB-9248-9A2D-D0C267064FA1}" type="presParOf" srcId="{F3946FFB-C2B7-8B48-9EEF-B261976B8F2E}" destId="{025660A3-79FA-8E4A-B1E7-B920766CD6B7}" srcOrd="13" destOrd="0" presId="urn:microsoft.com/office/officeart/2008/layout/LinedList"/>
    <dgm:cxn modelId="{A4780F33-A894-1747-B37B-C9D6ED2AE0C0}" type="presParOf" srcId="{025660A3-79FA-8E4A-B1E7-B920766CD6B7}" destId="{0A2032FB-C93B-004D-9ADC-98DC82E58C23}" srcOrd="0" destOrd="0" presId="urn:microsoft.com/office/officeart/2008/layout/LinedList"/>
    <dgm:cxn modelId="{1D9DA83C-0E67-9F4A-9FDA-A15DDAC378F2}" type="presParOf" srcId="{025660A3-79FA-8E4A-B1E7-B920766CD6B7}" destId="{1C2D7C6D-3E34-764F-9F1A-92B65C2E6B3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86E0E7-F68F-47E4-89D0-110C3D6F2F3E}" type="doc">
      <dgm:prSet loTypeId="urn:microsoft.com/office/officeart/2005/8/layout/hierarchy2" loCatId="hierarchy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05A9010-3693-4493-B32C-B96EA62FC35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14000" r="-14000"/>
          </a:stretch>
        </a:blipFill>
      </dgm:spPr>
      <dgm:t>
        <a:bodyPr/>
        <a:lstStyle/>
        <a:p>
          <a:endParaRPr lang="en-US" dirty="0">
            <a:latin typeface="Bahnschrift Light SemiCondensed" panose="020B0502040204020203" pitchFamily="34" charset="0"/>
          </a:endParaRPr>
        </a:p>
      </dgm:t>
    </dgm:pt>
    <dgm:pt modelId="{F63BC9D0-A88D-437C-BCDB-BE1534168754}" type="parTrans" cxnId="{99AE3BB9-7FF4-478F-ADDF-23C3DBE15F19}">
      <dgm:prSet/>
      <dgm:spPr/>
      <dgm:t>
        <a:bodyPr/>
        <a:lstStyle/>
        <a:p>
          <a:pPr algn="ctr"/>
          <a:endParaRPr lang="en-US" sz="1600">
            <a:latin typeface="Bahnschrift Light SemiCondensed" panose="020B0502040204020203" pitchFamily="34" charset="0"/>
          </a:endParaRPr>
        </a:p>
      </dgm:t>
    </dgm:pt>
    <dgm:pt modelId="{0996E426-EE63-46A5-AC3D-6C616EA2204F}" type="sibTrans" cxnId="{99AE3BB9-7FF4-478F-ADDF-23C3DBE15F19}">
      <dgm:prSet/>
      <dgm:spPr/>
      <dgm:t>
        <a:bodyPr/>
        <a:lstStyle/>
        <a:p>
          <a:endParaRPr lang="en-US">
            <a:latin typeface="Bahnschrift Light SemiCondensed" panose="020B0502040204020203" pitchFamily="34" charset="0"/>
          </a:endParaRPr>
        </a:p>
      </dgm:t>
    </dgm:pt>
    <dgm:pt modelId="{C5EB9030-019A-4A0C-9F61-2AE6C97DD7E5}">
      <dgm:prSet phldrT="[Text]"/>
      <dgm:spPr/>
      <dgm:t>
        <a:bodyPr/>
        <a:lstStyle/>
        <a:p>
          <a:r>
            <a:rPr lang="en-US">
              <a:latin typeface="Bahnschrift Light SemiCondensed" panose="020B0502040204020203" pitchFamily="34" charset="0"/>
            </a:rPr>
            <a:t>USB</a:t>
          </a:r>
        </a:p>
      </dgm:t>
    </dgm:pt>
    <dgm:pt modelId="{481FDC85-4D8F-48E5-88C8-CA543A5553B3}" type="parTrans" cxnId="{3054F3F5-EA0F-44DB-A9A4-A8AD14091CE2}">
      <dgm:prSet custT="1"/>
      <dgm:spPr/>
      <dgm:t>
        <a:bodyPr/>
        <a:lstStyle/>
        <a:p>
          <a:pPr algn="ctr"/>
          <a:endParaRPr lang="en-US" sz="1600">
            <a:latin typeface="Bahnschrift Light SemiCondensed" panose="020B0502040204020203" pitchFamily="34" charset="0"/>
          </a:endParaRPr>
        </a:p>
      </dgm:t>
    </dgm:pt>
    <dgm:pt modelId="{8A96EDFB-2F73-4B9C-BA01-481A1C209047}" type="sibTrans" cxnId="{3054F3F5-EA0F-44DB-A9A4-A8AD14091CE2}">
      <dgm:prSet/>
      <dgm:spPr/>
      <dgm:t>
        <a:bodyPr/>
        <a:lstStyle/>
        <a:p>
          <a:endParaRPr lang="en-US">
            <a:latin typeface="Bahnschrift Light SemiCondensed" panose="020B0502040204020203" pitchFamily="34" charset="0"/>
          </a:endParaRPr>
        </a:p>
      </dgm:t>
    </dgm:pt>
    <dgm:pt modelId="{F251BEE2-0F1F-46A0-A4F6-42194E1D131A}">
      <dgm:prSet phldrT="[Text]"/>
      <dgm:spPr/>
      <dgm:t>
        <a:bodyPr/>
        <a:lstStyle/>
        <a:p>
          <a:r>
            <a:rPr lang="en-US">
              <a:latin typeface="Bahnschrift Light SemiCondensed" panose="020B0502040204020203" pitchFamily="34" charset="0"/>
            </a:rPr>
            <a:t>Windows Update</a:t>
          </a:r>
        </a:p>
      </dgm:t>
    </dgm:pt>
    <dgm:pt modelId="{59CCF76B-E3CE-43C3-AA47-76CDE4327958}" type="parTrans" cxnId="{70866A2F-76B8-4171-AC1B-23DDF8F1DAED}">
      <dgm:prSet custT="1"/>
      <dgm:spPr/>
      <dgm:t>
        <a:bodyPr/>
        <a:lstStyle/>
        <a:p>
          <a:pPr algn="ctr"/>
          <a:endParaRPr lang="en-US" sz="1600">
            <a:latin typeface="Bahnschrift Light SemiCondensed" panose="020B0502040204020203" pitchFamily="34" charset="0"/>
          </a:endParaRPr>
        </a:p>
      </dgm:t>
    </dgm:pt>
    <dgm:pt modelId="{1093488A-FE73-4D97-A13C-A98725ABF2AC}" type="sibTrans" cxnId="{70866A2F-76B8-4171-AC1B-23DDF8F1DAED}">
      <dgm:prSet/>
      <dgm:spPr/>
      <dgm:t>
        <a:bodyPr/>
        <a:lstStyle/>
        <a:p>
          <a:endParaRPr lang="en-US">
            <a:latin typeface="Bahnschrift Light SemiCondensed" panose="020B0502040204020203" pitchFamily="34" charset="0"/>
          </a:endParaRPr>
        </a:p>
      </dgm:t>
    </dgm:pt>
    <dgm:pt modelId="{6C7FFA46-7578-420E-AA81-334837B7257D}">
      <dgm:prSet phldrT="[Text]"/>
      <dgm:spPr/>
      <dgm:t>
        <a:bodyPr/>
        <a:lstStyle/>
        <a:p>
          <a:r>
            <a:rPr lang="en-US">
              <a:latin typeface="Bahnschrift Light SemiCondensed" panose="020B0502040204020203" pitchFamily="34" charset="0"/>
            </a:rPr>
            <a:t>Antivirus Update</a:t>
          </a:r>
        </a:p>
      </dgm:t>
    </dgm:pt>
    <dgm:pt modelId="{2555B092-0570-4940-8E7E-79D4478843DD}" type="parTrans" cxnId="{BB8AFB52-C458-4D51-B939-1C410D965C99}">
      <dgm:prSet custT="1"/>
      <dgm:spPr/>
      <dgm:t>
        <a:bodyPr/>
        <a:lstStyle/>
        <a:p>
          <a:pPr algn="ctr"/>
          <a:endParaRPr lang="en-US" sz="1600">
            <a:latin typeface="Bahnschrift Light SemiCondensed" panose="020B0502040204020203" pitchFamily="34" charset="0"/>
          </a:endParaRPr>
        </a:p>
      </dgm:t>
    </dgm:pt>
    <dgm:pt modelId="{6CAC799F-5C10-4875-899C-DC6404D68DD1}" type="sibTrans" cxnId="{BB8AFB52-C458-4D51-B939-1C410D965C99}">
      <dgm:prSet/>
      <dgm:spPr/>
      <dgm:t>
        <a:bodyPr/>
        <a:lstStyle/>
        <a:p>
          <a:endParaRPr lang="en-US">
            <a:latin typeface="Bahnschrift Light SemiCondensed" panose="020B0502040204020203" pitchFamily="34" charset="0"/>
          </a:endParaRPr>
        </a:p>
      </dgm:t>
    </dgm:pt>
    <dgm:pt modelId="{EDBC7B2E-72C7-4028-89EE-C9F1AD5E4781}">
      <dgm:prSet phldrT="[Text]"/>
      <dgm:spPr/>
      <dgm:t>
        <a:bodyPr/>
        <a:lstStyle/>
        <a:p>
          <a:r>
            <a:rPr lang="en-US" dirty="0">
              <a:latin typeface="Bahnschrift Light SemiCondensed" panose="020B0502040204020203" pitchFamily="34" charset="0"/>
            </a:rPr>
            <a:t>Software Installation</a:t>
          </a:r>
        </a:p>
      </dgm:t>
    </dgm:pt>
    <dgm:pt modelId="{BAE87272-ED21-4D7F-B38F-293C46F7B456}" type="parTrans" cxnId="{67198332-4080-484A-91E0-30592122A01E}">
      <dgm:prSet custT="1"/>
      <dgm:spPr/>
      <dgm:t>
        <a:bodyPr/>
        <a:lstStyle/>
        <a:p>
          <a:pPr algn="ctr"/>
          <a:endParaRPr lang="en-US" sz="1600">
            <a:latin typeface="Bahnschrift Light SemiCondensed" panose="020B0502040204020203" pitchFamily="34" charset="0"/>
          </a:endParaRPr>
        </a:p>
      </dgm:t>
    </dgm:pt>
    <dgm:pt modelId="{F03105A6-D41C-41E0-9270-00B799CE8EF2}" type="sibTrans" cxnId="{67198332-4080-484A-91E0-30592122A01E}">
      <dgm:prSet/>
      <dgm:spPr/>
      <dgm:t>
        <a:bodyPr/>
        <a:lstStyle/>
        <a:p>
          <a:endParaRPr lang="en-US">
            <a:latin typeface="Bahnschrift Light SemiCondensed" panose="020B0502040204020203" pitchFamily="34" charset="0"/>
          </a:endParaRPr>
        </a:p>
      </dgm:t>
    </dgm:pt>
    <dgm:pt modelId="{D1357A5A-5080-41E4-BCE0-DCD496E5E100}">
      <dgm:prSet phldrT="[Text]"/>
      <dgm:spPr/>
      <dgm:t>
        <a:bodyPr/>
        <a:lstStyle/>
        <a:p>
          <a:r>
            <a:rPr lang="en-US" dirty="0">
              <a:latin typeface="Bahnschrift Light SemiCondensed" panose="020B0502040204020203" pitchFamily="34" charset="0"/>
            </a:rPr>
            <a:t>Disk/Resale</a:t>
          </a:r>
        </a:p>
      </dgm:t>
    </dgm:pt>
    <dgm:pt modelId="{3DF585AA-53F8-4364-A964-B17AAD0C8B6A}" type="parTrans" cxnId="{82521BF8-F84C-4513-8299-D04EA3A0D3BA}">
      <dgm:prSet custT="1"/>
      <dgm:spPr/>
      <dgm:t>
        <a:bodyPr/>
        <a:lstStyle/>
        <a:p>
          <a:pPr algn="ctr"/>
          <a:endParaRPr lang="en-US" sz="1600">
            <a:latin typeface="Bahnschrift Light SemiCondensed" panose="020B0502040204020203" pitchFamily="34" charset="0"/>
          </a:endParaRPr>
        </a:p>
      </dgm:t>
    </dgm:pt>
    <dgm:pt modelId="{C36E3E42-52DE-4B98-90A2-CE98638B1D8D}" type="sibTrans" cxnId="{82521BF8-F84C-4513-8299-D04EA3A0D3BA}">
      <dgm:prSet/>
      <dgm:spPr/>
      <dgm:t>
        <a:bodyPr/>
        <a:lstStyle/>
        <a:p>
          <a:endParaRPr lang="en-US">
            <a:latin typeface="Bahnschrift Light SemiCondensed" panose="020B0502040204020203" pitchFamily="34" charset="0"/>
          </a:endParaRPr>
        </a:p>
      </dgm:t>
    </dgm:pt>
    <dgm:pt modelId="{0DD90C1A-C731-BD49-95F6-5552C91B90C4}" type="pres">
      <dgm:prSet presAssocID="{C986E0E7-F68F-47E4-89D0-110C3D6F2F3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9967E95-37C0-2C44-BE82-22FD766F8D2D}" type="pres">
      <dgm:prSet presAssocID="{205A9010-3693-4493-B32C-B96EA62FC35C}" presName="root1" presStyleCnt="0"/>
      <dgm:spPr/>
    </dgm:pt>
    <dgm:pt modelId="{0FCD18B1-96E9-CD4D-A856-6D524FE88CC5}" type="pres">
      <dgm:prSet presAssocID="{205A9010-3693-4493-B32C-B96EA62FC35C}" presName="LevelOneTextNode" presStyleLbl="node0" presStyleIdx="0" presStyleCnt="1" custScaleX="48716">
        <dgm:presLayoutVars>
          <dgm:chPref val="3"/>
        </dgm:presLayoutVars>
      </dgm:prSet>
      <dgm:spPr/>
    </dgm:pt>
    <dgm:pt modelId="{50F78DAA-6DD8-1049-8769-27099167C821}" type="pres">
      <dgm:prSet presAssocID="{205A9010-3693-4493-B32C-B96EA62FC35C}" presName="level2hierChild" presStyleCnt="0"/>
      <dgm:spPr/>
    </dgm:pt>
    <dgm:pt modelId="{EDFD86E5-4E5F-CD46-9944-817B61B82B8E}" type="pres">
      <dgm:prSet presAssocID="{481FDC85-4D8F-48E5-88C8-CA543A5553B3}" presName="conn2-1" presStyleLbl="parChTrans1D2" presStyleIdx="0" presStyleCnt="5"/>
      <dgm:spPr/>
    </dgm:pt>
    <dgm:pt modelId="{DF088C28-74A3-7A4C-AAFC-78AA5CDB2B8A}" type="pres">
      <dgm:prSet presAssocID="{481FDC85-4D8F-48E5-88C8-CA543A5553B3}" presName="connTx" presStyleLbl="parChTrans1D2" presStyleIdx="0" presStyleCnt="5"/>
      <dgm:spPr/>
    </dgm:pt>
    <dgm:pt modelId="{64EDD0D3-7FC3-DE4E-9448-5BFEEABAC5B2}" type="pres">
      <dgm:prSet presAssocID="{C5EB9030-019A-4A0C-9F61-2AE6C97DD7E5}" presName="root2" presStyleCnt="0"/>
      <dgm:spPr/>
    </dgm:pt>
    <dgm:pt modelId="{A119DF7E-AED1-7D43-89D6-565201152806}" type="pres">
      <dgm:prSet presAssocID="{C5EB9030-019A-4A0C-9F61-2AE6C97DD7E5}" presName="LevelTwoTextNode" presStyleLbl="node2" presStyleIdx="0" presStyleCnt="5">
        <dgm:presLayoutVars>
          <dgm:chPref val="3"/>
        </dgm:presLayoutVars>
      </dgm:prSet>
      <dgm:spPr/>
    </dgm:pt>
    <dgm:pt modelId="{5FB1F2F5-084B-9645-A312-FEC5D716EA60}" type="pres">
      <dgm:prSet presAssocID="{C5EB9030-019A-4A0C-9F61-2AE6C97DD7E5}" presName="level3hierChild" presStyleCnt="0"/>
      <dgm:spPr/>
    </dgm:pt>
    <dgm:pt modelId="{CC1A5C67-8A44-F042-8A48-716F23ECC19B}" type="pres">
      <dgm:prSet presAssocID="{59CCF76B-E3CE-43C3-AA47-76CDE4327958}" presName="conn2-1" presStyleLbl="parChTrans1D2" presStyleIdx="1" presStyleCnt="5"/>
      <dgm:spPr/>
    </dgm:pt>
    <dgm:pt modelId="{FDA4FBE0-7BBE-0849-9D24-0EAADF078CF7}" type="pres">
      <dgm:prSet presAssocID="{59CCF76B-E3CE-43C3-AA47-76CDE4327958}" presName="connTx" presStyleLbl="parChTrans1D2" presStyleIdx="1" presStyleCnt="5"/>
      <dgm:spPr/>
    </dgm:pt>
    <dgm:pt modelId="{3F1D9E2F-4737-7D4C-8298-AD97485951F1}" type="pres">
      <dgm:prSet presAssocID="{F251BEE2-0F1F-46A0-A4F6-42194E1D131A}" presName="root2" presStyleCnt="0"/>
      <dgm:spPr/>
    </dgm:pt>
    <dgm:pt modelId="{663D128E-92DB-B145-BA69-DF0E9BBA7861}" type="pres">
      <dgm:prSet presAssocID="{F251BEE2-0F1F-46A0-A4F6-42194E1D131A}" presName="LevelTwoTextNode" presStyleLbl="node2" presStyleIdx="1" presStyleCnt="5">
        <dgm:presLayoutVars>
          <dgm:chPref val="3"/>
        </dgm:presLayoutVars>
      </dgm:prSet>
      <dgm:spPr/>
    </dgm:pt>
    <dgm:pt modelId="{736DE360-A67C-CC45-87C1-50B4FFD5F5CF}" type="pres">
      <dgm:prSet presAssocID="{F251BEE2-0F1F-46A0-A4F6-42194E1D131A}" presName="level3hierChild" presStyleCnt="0"/>
      <dgm:spPr/>
    </dgm:pt>
    <dgm:pt modelId="{6C830AB6-93D0-DC43-9CD2-CB04A31B242E}" type="pres">
      <dgm:prSet presAssocID="{2555B092-0570-4940-8E7E-79D4478843DD}" presName="conn2-1" presStyleLbl="parChTrans1D2" presStyleIdx="2" presStyleCnt="5"/>
      <dgm:spPr/>
    </dgm:pt>
    <dgm:pt modelId="{3EED81BB-1D67-7D4A-9103-C4A3A87E28D8}" type="pres">
      <dgm:prSet presAssocID="{2555B092-0570-4940-8E7E-79D4478843DD}" presName="connTx" presStyleLbl="parChTrans1D2" presStyleIdx="2" presStyleCnt="5"/>
      <dgm:spPr/>
    </dgm:pt>
    <dgm:pt modelId="{D23F6757-3F7A-D549-8AA0-EAA2CB3FC0C1}" type="pres">
      <dgm:prSet presAssocID="{6C7FFA46-7578-420E-AA81-334837B7257D}" presName="root2" presStyleCnt="0"/>
      <dgm:spPr/>
    </dgm:pt>
    <dgm:pt modelId="{92FB8DF8-3D75-314F-83B7-062F53AB977F}" type="pres">
      <dgm:prSet presAssocID="{6C7FFA46-7578-420E-AA81-334837B7257D}" presName="LevelTwoTextNode" presStyleLbl="node2" presStyleIdx="2" presStyleCnt="5">
        <dgm:presLayoutVars>
          <dgm:chPref val="3"/>
        </dgm:presLayoutVars>
      </dgm:prSet>
      <dgm:spPr/>
    </dgm:pt>
    <dgm:pt modelId="{A4B88DF2-1935-604E-BD5C-CE424A1FC04D}" type="pres">
      <dgm:prSet presAssocID="{6C7FFA46-7578-420E-AA81-334837B7257D}" presName="level3hierChild" presStyleCnt="0"/>
      <dgm:spPr/>
    </dgm:pt>
    <dgm:pt modelId="{15DE33A7-9132-BC41-B5A1-02FE25DE064A}" type="pres">
      <dgm:prSet presAssocID="{BAE87272-ED21-4D7F-B38F-293C46F7B456}" presName="conn2-1" presStyleLbl="parChTrans1D2" presStyleIdx="3" presStyleCnt="5"/>
      <dgm:spPr/>
    </dgm:pt>
    <dgm:pt modelId="{5BCC0A91-97F4-594C-91AA-AF229BA7FEA1}" type="pres">
      <dgm:prSet presAssocID="{BAE87272-ED21-4D7F-B38F-293C46F7B456}" presName="connTx" presStyleLbl="parChTrans1D2" presStyleIdx="3" presStyleCnt="5"/>
      <dgm:spPr/>
    </dgm:pt>
    <dgm:pt modelId="{4C2714C6-3F34-374E-803C-B15445EA3A1D}" type="pres">
      <dgm:prSet presAssocID="{EDBC7B2E-72C7-4028-89EE-C9F1AD5E4781}" presName="root2" presStyleCnt="0"/>
      <dgm:spPr/>
    </dgm:pt>
    <dgm:pt modelId="{02EBD9A3-61C7-9E4B-A645-8210AC81F041}" type="pres">
      <dgm:prSet presAssocID="{EDBC7B2E-72C7-4028-89EE-C9F1AD5E4781}" presName="LevelTwoTextNode" presStyleLbl="node2" presStyleIdx="3" presStyleCnt="5">
        <dgm:presLayoutVars>
          <dgm:chPref val="3"/>
        </dgm:presLayoutVars>
      </dgm:prSet>
      <dgm:spPr/>
    </dgm:pt>
    <dgm:pt modelId="{2F4BBB16-DB03-0742-90A7-F04AF40C4A6F}" type="pres">
      <dgm:prSet presAssocID="{EDBC7B2E-72C7-4028-89EE-C9F1AD5E4781}" presName="level3hierChild" presStyleCnt="0"/>
      <dgm:spPr/>
    </dgm:pt>
    <dgm:pt modelId="{5F47C309-12C4-DF43-8F6A-60C732810C7B}" type="pres">
      <dgm:prSet presAssocID="{3DF585AA-53F8-4364-A964-B17AAD0C8B6A}" presName="conn2-1" presStyleLbl="parChTrans1D2" presStyleIdx="4" presStyleCnt="5"/>
      <dgm:spPr/>
    </dgm:pt>
    <dgm:pt modelId="{2106D983-72F5-C144-8A88-559B3957CB83}" type="pres">
      <dgm:prSet presAssocID="{3DF585AA-53F8-4364-A964-B17AAD0C8B6A}" presName="connTx" presStyleLbl="parChTrans1D2" presStyleIdx="4" presStyleCnt="5"/>
      <dgm:spPr/>
    </dgm:pt>
    <dgm:pt modelId="{19E480D9-295A-614F-9C59-F692DE21B447}" type="pres">
      <dgm:prSet presAssocID="{D1357A5A-5080-41E4-BCE0-DCD496E5E100}" presName="root2" presStyleCnt="0"/>
      <dgm:spPr/>
    </dgm:pt>
    <dgm:pt modelId="{556DC8CE-02B6-2A4E-9D4F-DC82DAD03AEB}" type="pres">
      <dgm:prSet presAssocID="{D1357A5A-5080-41E4-BCE0-DCD496E5E100}" presName="LevelTwoTextNode" presStyleLbl="node2" presStyleIdx="4" presStyleCnt="5">
        <dgm:presLayoutVars>
          <dgm:chPref val="3"/>
        </dgm:presLayoutVars>
      </dgm:prSet>
      <dgm:spPr/>
    </dgm:pt>
    <dgm:pt modelId="{B5AF4610-3DBC-2649-9ADE-42DADE311CC7}" type="pres">
      <dgm:prSet presAssocID="{D1357A5A-5080-41E4-BCE0-DCD496E5E100}" presName="level3hierChild" presStyleCnt="0"/>
      <dgm:spPr/>
    </dgm:pt>
  </dgm:ptLst>
  <dgm:cxnLst>
    <dgm:cxn modelId="{71D18F12-DD25-5F4C-93DD-F4B07CB9CBB5}" type="presOf" srcId="{C986E0E7-F68F-47E4-89D0-110C3D6F2F3E}" destId="{0DD90C1A-C731-BD49-95F6-5552C91B90C4}" srcOrd="0" destOrd="0" presId="urn:microsoft.com/office/officeart/2005/8/layout/hierarchy2"/>
    <dgm:cxn modelId="{C3FBA622-BB81-3C40-915E-92023424CA21}" type="presOf" srcId="{2555B092-0570-4940-8E7E-79D4478843DD}" destId="{3EED81BB-1D67-7D4A-9103-C4A3A87E28D8}" srcOrd="1" destOrd="0" presId="urn:microsoft.com/office/officeart/2005/8/layout/hierarchy2"/>
    <dgm:cxn modelId="{F9E38D26-C252-2C49-B3F6-281BD00B8324}" type="presOf" srcId="{D1357A5A-5080-41E4-BCE0-DCD496E5E100}" destId="{556DC8CE-02B6-2A4E-9D4F-DC82DAD03AEB}" srcOrd="0" destOrd="0" presId="urn:microsoft.com/office/officeart/2005/8/layout/hierarchy2"/>
    <dgm:cxn modelId="{70866A2F-76B8-4171-AC1B-23DDF8F1DAED}" srcId="{205A9010-3693-4493-B32C-B96EA62FC35C}" destId="{F251BEE2-0F1F-46A0-A4F6-42194E1D131A}" srcOrd="1" destOrd="0" parTransId="{59CCF76B-E3CE-43C3-AA47-76CDE4327958}" sibTransId="{1093488A-FE73-4D97-A13C-A98725ABF2AC}"/>
    <dgm:cxn modelId="{67198332-4080-484A-91E0-30592122A01E}" srcId="{205A9010-3693-4493-B32C-B96EA62FC35C}" destId="{EDBC7B2E-72C7-4028-89EE-C9F1AD5E4781}" srcOrd="3" destOrd="0" parTransId="{BAE87272-ED21-4D7F-B38F-293C46F7B456}" sibTransId="{F03105A6-D41C-41E0-9270-00B799CE8EF2}"/>
    <dgm:cxn modelId="{1EE48836-E4EE-FF41-8BA3-5529A3270EF4}" type="presOf" srcId="{59CCF76B-E3CE-43C3-AA47-76CDE4327958}" destId="{CC1A5C67-8A44-F042-8A48-716F23ECC19B}" srcOrd="0" destOrd="0" presId="urn:microsoft.com/office/officeart/2005/8/layout/hierarchy2"/>
    <dgm:cxn modelId="{D48EB436-743A-8345-ACF5-5AA276C7C0C5}" type="presOf" srcId="{3DF585AA-53F8-4364-A964-B17AAD0C8B6A}" destId="{2106D983-72F5-C144-8A88-559B3957CB83}" srcOrd="1" destOrd="0" presId="urn:microsoft.com/office/officeart/2005/8/layout/hierarchy2"/>
    <dgm:cxn modelId="{D2D85C38-DDF7-314B-A455-676E4106E3E6}" type="presOf" srcId="{F251BEE2-0F1F-46A0-A4F6-42194E1D131A}" destId="{663D128E-92DB-B145-BA69-DF0E9BBA7861}" srcOrd="0" destOrd="0" presId="urn:microsoft.com/office/officeart/2005/8/layout/hierarchy2"/>
    <dgm:cxn modelId="{DD830A5D-6F25-854C-A2E2-07D17A7D80AA}" type="presOf" srcId="{C5EB9030-019A-4A0C-9F61-2AE6C97DD7E5}" destId="{A119DF7E-AED1-7D43-89D6-565201152806}" srcOrd="0" destOrd="0" presId="urn:microsoft.com/office/officeart/2005/8/layout/hierarchy2"/>
    <dgm:cxn modelId="{EE08375F-FC3C-8F47-8221-9EB0D0A10AB4}" type="presOf" srcId="{59CCF76B-E3CE-43C3-AA47-76CDE4327958}" destId="{FDA4FBE0-7BBE-0849-9D24-0EAADF078CF7}" srcOrd="1" destOrd="0" presId="urn:microsoft.com/office/officeart/2005/8/layout/hierarchy2"/>
    <dgm:cxn modelId="{14CEB541-EB43-A442-B4B1-AE4D68596163}" type="presOf" srcId="{3DF585AA-53F8-4364-A964-B17AAD0C8B6A}" destId="{5F47C309-12C4-DF43-8F6A-60C732810C7B}" srcOrd="0" destOrd="0" presId="urn:microsoft.com/office/officeart/2005/8/layout/hierarchy2"/>
    <dgm:cxn modelId="{643A584C-A968-C64E-B358-9D71DEC3B878}" type="presOf" srcId="{6C7FFA46-7578-420E-AA81-334837B7257D}" destId="{92FB8DF8-3D75-314F-83B7-062F53AB977F}" srcOrd="0" destOrd="0" presId="urn:microsoft.com/office/officeart/2005/8/layout/hierarchy2"/>
    <dgm:cxn modelId="{BB8AFB52-C458-4D51-B939-1C410D965C99}" srcId="{205A9010-3693-4493-B32C-B96EA62FC35C}" destId="{6C7FFA46-7578-420E-AA81-334837B7257D}" srcOrd="2" destOrd="0" parTransId="{2555B092-0570-4940-8E7E-79D4478843DD}" sibTransId="{6CAC799F-5C10-4875-899C-DC6404D68DD1}"/>
    <dgm:cxn modelId="{17A6BE53-2012-834E-A8F5-6085F29B1152}" type="presOf" srcId="{2555B092-0570-4940-8E7E-79D4478843DD}" destId="{6C830AB6-93D0-DC43-9CD2-CB04A31B242E}" srcOrd="0" destOrd="0" presId="urn:microsoft.com/office/officeart/2005/8/layout/hierarchy2"/>
    <dgm:cxn modelId="{1CE48A81-7BAF-3F40-9B1F-5AF626B1F40C}" type="presOf" srcId="{BAE87272-ED21-4D7F-B38F-293C46F7B456}" destId="{15DE33A7-9132-BC41-B5A1-02FE25DE064A}" srcOrd="0" destOrd="0" presId="urn:microsoft.com/office/officeart/2005/8/layout/hierarchy2"/>
    <dgm:cxn modelId="{4D40BB8A-A9E4-084E-89B7-603EB5AE1A6B}" type="presOf" srcId="{EDBC7B2E-72C7-4028-89EE-C9F1AD5E4781}" destId="{02EBD9A3-61C7-9E4B-A645-8210AC81F041}" srcOrd="0" destOrd="0" presId="urn:microsoft.com/office/officeart/2005/8/layout/hierarchy2"/>
    <dgm:cxn modelId="{72616498-5B70-A045-B839-ECF0CFB29ED9}" type="presOf" srcId="{481FDC85-4D8F-48E5-88C8-CA543A5553B3}" destId="{EDFD86E5-4E5F-CD46-9944-817B61B82B8E}" srcOrd="0" destOrd="0" presId="urn:microsoft.com/office/officeart/2005/8/layout/hierarchy2"/>
    <dgm:cxn modelId="{99AE3BB9-7FF4-478F-ADDF-23C3DBE15F19}" srcId="{C986E0E7-F68F-47E4-89D0-110C3D6F2F3E}" destId="{205A9010-3693-4493-B32C-B96EA62FC35C}" srcOrd="0" destOrd="0" parTransId="{F63BC9D0-A88D-437C-BCDB-BE1534168754}" sibTransId="{0996E426-EE63-46A5-AC3D-6C616EA2204F}"/>
    <dgm:cxn modelId="{1F01FDD4-DA1C-DC45-887F-D6AE008A5E7F}" type="presOf" srcId="{BAE87272-ED21-4D7F-B38F-293C46F7B456}" destId="{5BCC0A91-97F4-594C-91AA-AF229BA7FEA1}" srcOrd="1" destOrd="0" presId="urn:microsoft.com/office/officeart/2005/8/layout/hierarchy2"/>
    <dgm:cxn modelId="{43A857E8-756E-2B42-9A54-742B7C600B1A}" type="presOf" srcId="{481FDC85-4D8F-48E5-88C8-CA543A5553B3}" destId="{DF088C28-74A3-7A4C-AAFC-78AA5CDB2B8A}" srcOrd="1" destOrd="0" presId="urn:microsoft.com/office/officeart/2005/8/layout/hierarchy2"/>
    <dgm:cxn modelId="{34A11EF3-16F1-614B-AB37-8E08D7C6B2ED}" type="presOf" srcId="{205A9010-3693-4493-B32C-B96EA62FC35C}" destId="{0FCD18B1-96E9-CD4D-A856-6D524FE88CC5}" srcOrd="0" destOrd="0" presId="urn:microsoft.com/office/officeart/2005/8/layout/hierarchy2"/>
    <dgm:cxn modelId="{3054F3F5-EA0F-44DB-A9A4-A8AD14091CE2}" srcId="{205A9010-3693-4493-B32C-B96EA62FC35C}" destId="{C5EB9030-019A-4A0C-9F61-2AE6C97DD7E5}" srcOrd="0" destOrd="0" parTransId="{481FDC85-4D8F-48E5-88C8-CA543A5553B3}" sibTransId="{8A96EDFB-2F73-4B9C-BA01-481A1C209047}"/>
    <dgm:cxn modelId="{82521BF8-F84C-4513-8299-D04EA3A0D3BA}" srcId="{205A9010-3693-4493-B32C-B96EA62FC35C}" destId="{D1357A5A-5080-41E4-BCE0-DCD496E5E100}" srcOrd="4" destOrd="0" parTransId="{3DF585AA-53F8-4364-A964-B17AAD0C8B6A}" sibTransId="{C36E3E42-52DE-4B98-90A2-CE98638B1D8D}"/>
    <dgm:cxn modelId="{6FEB028B-64FF-0A4B-93E9-378E2A629225}" type="presParOf" srcId="{0DD90C1A-C731-BD49-95F6-5552C91B90C4}" destId="{99967E95-37C0-2C44-BE82-22FD766F8D2D}" srcOrd="0" destOrd="0" presId="urn:microsoft.com/office/officeart/2005/8/layout/hierarchy2"/>
    <dgm:cxn modelId="{5AEDAF43-7BFA-224B-AE22-065C4600D08B}" type="presParOf" srcId="{99967E95-37C0-2C44-BE82-22FD766F8D2D}" destId="{0FCD18B1-96E9-CD4D-A856-6D524FE88CC5}" srcOrd="0" destOrd="0" presId="urn:microsoft.com/office/officeart/2005/8/layout/hierarchy2"/>
    <dgm:cxn modelId="{9B2089F9-7C08-7842-9EEF-578273113E0F}" type="presParOf" srcId="{99967E95-37C0-2C44-BE82-22FD766F8D2D}" destId="{50F78DAA-6DD8-1049-8769-27099167C821}" srcOrd="1" destOrd="0" presId="urn:microsoft.com/office/officeart/2005/8/layout/hierarchy2"/>
    <dgm:cxn modelId="{F2AEFECC-23A2-8B4B-894F-6C02E4266026}" type="presParOf" srcId="{50F78DAA-6DD8-1049-8769-27099167C821}" destId="{EDFD86E5-4E5F-CD46-9944-817B61B82B8E}" srcOrd="0" destOrd="0" presId="urn:microsoft.com/office/officeart/2005/8/layout/hierarchy2"/>
    <dgm:cxn modelId="{B92537D1-CD83-A544-A913-9F42BED1F3CF}" type="presParOf" srcId="{EDFD86E5-4E5F-CD46-9944-817B61B82B8E}" destId="{DF088C28-74A3-7A4C-AAFC-78AA5CDB2B8A}" srcOrd="0" destOrd="0" presId="urn:microsoft.com/office/officeart/2005/8/layout/hierarchy2"/>
    <dgm:cxn modelId="{C34FBEEC-3ECA-7740-AB19-C92FC70E9B58}" type="presParOf" srcId="{50F78DAA-6DD8-1049-8769-27099167C821}" destId="{64EDD0D3-7FC3-DE4E-9448-5BFEEABAC5B2}" srcOrd="1" destOrd="0" presId="urn:microsoft.com/office/officeart/2005/8/layout/hierarchy2"/>
    <dgm:cxn modelId="{A7033458-667A-BB4F-A704-08ADEF8CA3F0}" type="presParOf" srcId="{64EDD0D3-7FC3-DE4E-9448-5BFEEABAC5B2}" destId="{A119DF7E-AED1-7D43-89D6-565201152806}" srcOrd="0" destOrd="0" presId="urn:microsoft.com/office/officeart/2005/8/layout/hierarchy2"/>
    <dgm:cxn modelId="{B79487AC-44C5-E84F-A77F-A948B8F7379F}" type="presParOf" srcId="{64EDD0D3-7FC3-DE4E-9448-5BFEEABAC5B2}" destId="{5FB1F2F5-084B-9645-A312-FEC5D716EA60}" srcOrd="1" destOrd="0" presId="urn:microsoft.com/office/officeart/2005/8/layout/hierarchy2"/>
    <dgm:cxn modelId="{2F5430E9-7AF4-2F47-A33B-1DEE6AF42318}" type="presParOf" srcId="{50F78DAA-6DD8-1049-8769-27099167C821}" destId="{CC1A5C67-8A44-F042-8A48-716F23ECC19B}" srcOrd="2" destOrd="0" presId="urn:microsoft.com/office/officeart/2005/8/layout/hierarchy2"/>
    <dgm:cxn modelId="{144DE134-4271-A94B-858B-93FA4C4839A1}" type="presParOf" srcId="{CC1A5C67-8A44-F042-8A48-716F23ECC19B}" destId="{FDA4FBE0-7BBE-0849-9D24-0EAADF078CF7}" srcOrd="0" destOrd="0" presId="urn:microsoft.com/office/officeart/2005/8/layout/hierarchy2"/>
    <dgm:cxn modelId="{84594004-3FCC-974B-81A7-0BB07FAAE3D6}" type="presParOf" srcId="{50F78DAA-6DD8-1049-8769-27099167C821}" destId="{3F1D9E2F-4737-7D4C-8298-AD97485951F1}" srcOrd="3" destOrd="0" presId="urn:microsoft.com/office/officeart/2005/8/layout/hierarchy2"/>
    <dgm:cxn modelId="{E9747659-5F67-9345-A379-D3CBE8ADBD99}" type="presParOf" srcId="{3F1D9E2F-4737-7D4C-8298-AD97485951F1}" destId="{663D128E-92DB-B145-BA69-DF0E9BBA7861}" srcOrd="0" destOrd="0" presId="urn:microsoft.com/office/officeart/2005/8/layout/hierarchy2"/>
    <dgm:cxn modelId="{6E798492-4B37-1A49-BBD2-6C3AA42AA237}" type="presParOf" srcId="{3F1D9E2F-4737-7D4C-8298-AD97485951F1}" destId="{736DE360-A67C-CC45-87C1-50B4FFD5F5CF}" srcOrd="1" destOrd="0" presId="urn:microsoft.com/office/officeart/2005/8/layout/hierarchy2"/>
    <dgm:cxn modelId="{783CDAFF-8048-DF4B-A767-7F1E268E8E07}" type="presParOf" srcId="{50F78DAA-6DD8-1049-8769-27099167C821}" destId="{6C830AB6-93D0-DC43-9CD2-CB04A31B242E}" srcOrd="4" destOrd="0" presId="urn:microsoft.com/office/officeart/2005/8/layout/hierarchy2"/>
    <dgm:cxn modelId="{5D198EAB-BA10-2D4D-B483-1601D5046011}" type="presParOf" srcId="{6C830AB6-93D0-DC43-9CD2-CB04A31B242E}" destId="{3EED81BB-1D67-7D4A-9103-C4A3A87E28D8}" srcOrd="0" destOrd="0" presId="urn:microsoft.com/office/officeart/2005/8/layout/hierarchy2"/>
    <dgm:cxn modelId="{13694A6E-AC10-1E41-B06B-545A505D5BA8}" type="presParOf" srcId="{50F78DAA-6DD8-1049-8769-27099167C821}" destId="{D23F6757-3F7A-D549-8AA0-EAA2CB3FC0C1}" srcOrd="5" destOrd="0" presId="urn:microsoft.com/office/officeart/2005/8/layout/hierarchy2"/>
    <dgm:cxn modelId="{EF3F1386-B377-434C-B200-6567554677A8}" type="presParOf" srcId="{D23F6757-3F7A-D549-8AA0-EAA2CB3FC0C1}" destId="{92FB8DF8-3D75-314F-83B7-062F53AB977F}" srcOrd="0" destOrd="0" presId="urn:microsoft.com/office/officeart/2005/8/layout/hierarchy2"/>
    <dgm:cxn modelId="{9744B28A-31BE-2B4F-A07D-CE8D244A45D4}" type="presParOf" srcId="{D23F6757-3F7A-D549-8AA0-EAA2CB3FC0C1}" destId="{A4B88DF2-1935-604E-BD5C-CE424A1FC04D}" srcOrd="1" destOrd="0" presId="urn:microsoft.com/office/officeart/2005/8/layout/hierarchy2"/>
    <dgm:cxn modelId="{BFE08C72-5BCB-CC47-9318-EAE9B92F26AA}" type="presParOf" srcId="{50F78DAA-6DD8-1049-8769-27099167C821}" destId="{15DE33A7-9132-BC41-B5A1-02FE25DE064A}" srcOrd="6" destOrd="0" presId="urn:microsoft.com/office/officeart/2005/8/layout/hierarchy2"/>
    <dgm:cxn modelId="{49CA69DC-78F5-1C4A-BC73-1D41A2736FC2}" type="presParOf" srcId="{15DE33A7-9132-BC41-B5A1-02FE25DE064A}" destId="{5BCC0A91-97F4-594C-91AA-AF229BA7FEA1}" srcOrd="0" destOrd="0" presId="urn:microsoft.com/office/officeart/2005/8/layout/hierarchy2"/>
    <dgm:cxn modelId="{1B0CD329-178E-3349-8ECC-658D25709D6B}" type="presParOf" srcId="{50F78DAA-6DD8-1049-8769-27099167C821}" destId="{4C2714C6-3F34-374E-803C-B15445EA3A1D}" srcOrd="7" destOrd="0" presId="urn:microsoft.com/office/officeart/2005/8/layout/hierarchy2"/>
    <dgm:cxn modelId="{F246507E-29C0-E940-A594-785B824DFDFC}" type="presParOf" srcId="{4C2714C6-3F34-374E-803C-B15445EA3A1D}" destId="{02EBD9A3-61C7-9E4B-A645-8210AC81F041}" srcOrd="0" destOrd="0" presId="urn:microsoft.com/office/officeart/2005/8/layout/hierarchy2"/>
    <dgm:cxn modelId="{8B78FE33-A37B-A94C-9420-C8FE26560AB1}" type="presParOf" srcId="{4C2714C6-3F34-374E-803C-B15445EA3A1D}" destId="{2F4BBB16-DB03-0742-90A7-F04AF40C4A6F}" srcOrd="1" destOrd="0" presId="urn:microsoft.com/office/officeart/2005/8/layout/hierarchy2"/>
    <dgm:cxn modelId="{CFDABE3F-D3AF-1145-91A3-BD31011B9486}" type="presParOf" srcId="{50F78DAA-6DD8-1049-8769-27099167C821}" destId="{5F47C309-12C4-DF43-8F6A-60C732810C7B}" srcOrd="8" destOrd="0" presId="urn:microsoft.com/office/officeart/2005/8/layout/hierarchy2"/>
    <dgm:cxn modelId="{24B156E9-0726-4646-B4F3-4E8AAA11D08A}" type="presParOf" srcId="{5F47C309-12C4-DF43-8F6A-60C732810C7B}" destId="{2106D983-72F5-C144-8A88-559B3957CB83}" srcOrd="0" destOrd="0" presId="urn:microsoft.com/office/officeart/2005/8/layout/hierarchy2"/>
    <dgm:cxn modelId="{A3DDB512-C9ED-2A42-BBE3-F3CE8C3E142C}" type="presParOf" srcId="{50F78DAA-6DD8-1049-8769-27099167C821}" destId="{19E480D9-295A-614F-9C59-F692DE21B447}" srcOrd="9" destOrd="0" presId="urn:microsoft.com/office/officeart/2005/8/layout/hierarchy2"/>
    <dgm:cxn modelId="{6FC01E21-E676-E845-81B2-BBF39F3D7C64}" type="presParOf" srcId="{19E480D9-295A-614F-9C59-F692DE21B447}" destId="{556DC8CE-02B6-2A4E-9D4F-DC82DAD03AEB}" srcOrd="0" destOrd="0" presId="urn:microsoft.com/office/officeart/2005/8/layout/hierarchy2"/>
    <dgm:cxn modelId="{0A4EFF1A-D64A-2D49-8869-35389EDD486D}" type="presParOf" srcId="{19E480D9-295A-614F-9C59-F692DE21B447}" destId="{B5AF4610-3DBC-2649-9ADE-42DADE311CC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723190-D63F-440F-A8ED-EB5DFB6E83C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A24AF30-B6B2-4242-96AC-9E3E72BBD1C0}">
      <dgm:prSet/>
      <dgm:spPr/>
      <dgm:t>
        <a:bodyPr/>
        <a:lstStyle/>
        <a:p>
          <a:r>
            <a:rPr lang="en-US" dirty="0" err="1"/>
            <a:t>Leakpeek</a:t>
          </a:r>
          <a:endParaRPr lang="en-US" dirty="0"/>
        </a:p>
      </dgm:t>
    </dgm:pt>
    <dgm:pt modelId="{DF73B65C-7863-467A-9C27-5685A414D627}" type="parTrans" cxnId="{3718C689-615E-498B-815A-7CA93F441DCC}">
      <dgm:prSet/>
      <dgm:spPr/>
      <dgm:t>
        <a:bodyPr/>
        <a:lstStyle/>
        <a:p>
          <a:endParaRPr lang="en-US"/>
        </a:p>
      </dgm:t>
    </dgm:pt>
    <dgm:pt modelId="{8B8FA896-660D-469A-BB06-7D044AB0A54C}" type="sibTrans" cxnId="{3718C689-615E-498B-815A-7CA93F441DCC}">
      <dgm:prSet/>
      <dgm:spPr/>
      <dgm:t>
        <a:bodyPr/>
        <a:lstStyle/>
        <a:p>
          <a:endParaRPr lang="en-US"/>
        </a:p>
      </dgm:t>
    </dgm:pt>
    <dgm:pt modelId="{DCDD9D31-482D-45D2-A923-85AF8E14EF8B}">
      <dgm:prSet/>
      <dgm:spPr/>
      <dgm:t>
        <a:bodyPr/>
        <a:lstStyle/>
        <a:p>
          <a:r>
            <a:rPr lang="en-US" dirty="0"/>
            <a:t>Have I been sold</a:t>
          </a:r>
        </a:p>
      </dgm:t>
    </dgm:pt>
    <dgm:pt modelId="{7AB69093-A9B1-44FE-B0F0-D0F07153F101}" type="parTrans" cxnId="{C3B4A58D-D303-42BE-B82F-65E1AACE9B7E}">
      <dgm:prSet/>
      <dgm:spPr/>
      <dgm:t>
        <a:bodyPr/>
        <a:lstStyle/>
        <a:p>
          <a:endParaRPr lang="en-US"/>
        </a:p>
      </dgm:t>
    </dgm:pt>
    <dgm:pt modelId="{D5B7CF72-4A29-47DD-8531-84D5475A407B}" type="sibTrans" cxnId="{C3B4A58D-D303-42BE-B82F-65E1AACE9B7E}">
      <dgm:prSet/>
      <dgm:spPr/>
      <dgm:t>
        <a:bodyPr/>
        <a:lstStyle/>
        <a:p>
          <a:endParaRPr lang="en-US"/>
        </a:p>
      </dgm:t>
    </dgm:pt>
    <dgm:pt modelId="{4733D6E8-1A41-45E2-87E1-7CE4CAE0DC38}">
      <dgm:prSet/>
      <dgm:spPr/>
      <dgm:t>
        <a:bodyPr/>
        <a:lstStyle/>
        <a:p>
          <a:r>
            <a:rPr lang="en-US" dirty="0" err="1"/>
            <a:t>Dehashed</a:t>
          </a:r>
          <a:endParaRPr lang="en-US" dirty="0"/>
        </a:p>
      </dgm:t>
    </dgm:pt>
    <dgm:pt modelId="{1D44DEAA-97D5-42BE-84F7-50A0F63DBB5D}" type="parTrans" cxnId="{8A999065-CAE7-4995-B17A-3934BF349E9C}">
      <dgm:prSet/>
      <dgm:spPr/>
      <dgm:t>
        <a:bodyPr/>
        <a:lstStyle/>
        <a:p>
          <a:endParaRPr lang="en-US"/>
        </a:p>
      </dgm:t>
    </dgm:pt>
    <dgm:pt modelId="{55D01445-8152-4953-8681-C232725527A6}" type="sibTrans" cxnId="{8A999065-CAE7-4995-B17A-3934BF349E9C}">
      <dgm:prSet/>
      <dgm:spPr/>
      <dgm:t>
        <a:bodyPr/>
        <a:lstStyle/>
        <a:p>
          <a:endParaRPr lang="en-US"/>
        </a:p>
      </dgm:t>
    </dgm:pt>
    <dgm:pt modelId="{ADC3867D-E2BE-41DF-8496-9AC2D486D9DD}">
      <dgm:prSet/>
      <dgm:spPr/>
      <dgm:t>
        <a:bodyPr/>
        <a:lstStyle/>
        <a:p>
          <a:r>
            <a:rPr lang="en-US"/>
            <a:t>Firefox monitor</a:t>
          </a:r>
          <a:endParaRPr lang="en-US" dirty="0"/>
        </a:p>
      </dgm:t>
    </dgm:pt>
    <dgm:pt modelId="{C58AAC92-EF41-4D3A-AB99-D6D13DCC8706}" type="parTrans" cxnId="{6FD36C01-6A3C-4987-A1B6-95A9E9DB3229}">
      <dgm:prSet/>
      <dgm:spPr/>
      <dgm:t>
        <a:bodyPr/>
        <a:lstStyle/>
        <a:p>
          <a:endParaRPr lang="en-IN"/>
        </a:p>
      </dgm:t>
    </dgm:pt>
    <dgm:pt modelId="{FA16EEA1-9357-4E74-AE0C-C14FE8DE2A26}" type="sibTrans" cxnId="{6FD36C01-6A3C-4987-A1B6-95A9E9DB3229}">
      <dgm:prSet/>
      <dgm:spPr/>
      <dgm:t>
        <a:bodyPr/>
        <a:lstStyle/>
        <a:p>
          <a:endParaRPr lang="en-IN"/>
        </a:p>
      </dgm:t>
    </dgm:pt>
    <dgm:pt modelId="{145A9CF6-E40D-4813-B114-C1BE1E8E7595}" type="pres">
      <dgm:prSet presAssocID="{D6723190-D63F-440F-A8ED-EB5DFB6E83CA}" presName="linear" presStyleCnt="0">
        <dgm:presLayoutVars>
          <dgm:animLvl val="lvl"/>
          <dgm:resizeHandles val="exact"/>
        </dgm:presLayoutVars>
      </dgm:prSet>
      <dgm:spPr/>
    </dgm:pt>
    <dgm:pt modelId="{793DE970-A3D5-4389-8295-1935C7EBFA12}" type="pres">
      <dgm:prSet presAssocID="{DA24AF30-B6B2-4242-96AC-9E3E72BBD1C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F4AF55C-3F60-493E-9F8C-9D7710679C86}" type="pres">
      <dgm:prSet presAssocID="{8B8FA896-660D-469A-BB06-7D044AB0A54C}" presName="spacer" presStyleCnt="0"/>
      <dgm:spPr/>
    </dgm:pt>
    <dgm:pt modelId="{1D12BD6C-4FA6-42C0-A553-76BAAFA00C29}" type="pres">
      <dgm:prSet presAssocID="{ADC3867D-E2BE-41DF-8496-9AC2D486D9D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8A93726-5326-4E62-A7F1-1F5A68821AF8}" type="pres">
      <dgm:prSet presAssocID="{FA16EEA1-9357-4E74-AE0C-C14FE8DE2A26}" presName="spacer" presStyleCnt="0"/>
      <dgm:spPr/>
    </dgm:pt>
    <dgm:pt modelId="{D8A53A82-2F6B-44F5-BCBD-9126BE859D1C}" type="pres">
      <dgm:prSet presAssocID="{DCDD9D31-482D-45D2-A923-85AF8E14EF8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5A60728-3981-41B9-AAE5-C4952F5FFD24}" type="pres">
      <dgm:prSet presAssocID="{D5B7CF72-4A29-47DD-8531-84D5475A407B}" presName="spacer" presStyleCnt="0"/>
      <dgm:spPr/>
    </dgm:pt>
    <dgm:pt modelId="{EEDCF3EF-2B5C-4763-8113-3C9AC86C8FB7}" type="pres">
      <dgm:prSet presAssocID="{4733D6E8-1A41-45E2-87E1-7CE4CAE0DC3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FD36C01-6A3C-4987-A1B6-95A9E9DB3229}" srcId="{D6723190-D63F-440F-A8ED-EB5DFB6E83CA}" destId="{ADC3867D-E2BE-41DF-8496-9AC2D486D9DD}" srcOrd="1" destOrd="0" parTransId="{C58AAC92-EF41-4D3A-AB99-D6D13DCC8706}" sibTransId="{FA16EEA1-9357-4E74-AE0C-C14FE8DE2A26}"/>
    <dgm:cxn modelId="{6AB5F71B-6C97-4169-BA26-B2F5B9846D5F}" type="presOf" srcId="{DA24AF30-B6B2-4242-96AC-9E3E72BBD1C0}" destId="{793DE970-A3D5-4389-8295-1935C7EBFA12}" srcOrd="0" destOrd="0" presId="urn:microsoft.com/office/officeart/2005/8/layout/vList2"/>
    <dgm:cxn modelId="{D4FD972B-1E7E-44C0-8E8D-CE92C29F5056}" type="presOf" srcId="{4733D6E8-1A41-45E2-87E1-7CE4CAE0DC38}" destId="{EEDCF3EF-2B5C-4763-8113-3C9AC86C8FB7}" srcOrd="0" destOrd="0" presId="urn:microsoft.com/office/officeart/2005/8/layout/vList2"/>
    <dgm:cxn modelId="{8A999065-CAE7-4995-B17A-3934BF349E9C}" srcId="{D6723190-D63F-440F-A8ED-EB5DFB6E83CA}" destId="{4733D6E8-1A41-45E2-87E1-7CE4CAE0DC38}" srcOrd="3" destOrd="0" parTransId="{1D44DEAA-97D5-42BE-84F7-50A0F63DBB5D}" sibTransId="{55D01445-8152-4953-8681-C232725527A6}"/>
    <dgm:cxn modelId="{3718C689-615E-498B-815A-7CA93F441DCC}" srcId="{D6723190-D63F-440F-A8ED-EB5DFB6E83CA}" destId="{DA24AF30-B6B2-4242-96AC-9E3E72BBD1C0}" srcOrd="0" destOrd="0" parTransId="{DF73B65C-7863-467A-9C27-5685A414D627}" sibTransId="{8B8FA896-660D-469A-BB06-7D044AB0A54C}"/>
    <dgm:cxn modelId="{C3B4A58D-D303-42BE-B82F-65E1AACE9B7E}" srcId="{D6723190-D63F-440F-A8ED-EB5DFB6E83CA}" destId="{DCDD9D31-482D-45D2-A923-85AF8E14EF8B}" srcOrd="2" destOrd="0" parTransId="{7AB69093-A9B1-44FE-B0F0-D0F07153F101}" sibTransId="{D5B7CF72-4A29-47DD-8531-84D5475A407B}"/>
    <dgm:cxn modelId="{46F4B3B0-403E-41F4-BD52-92D78FD85ED4}" type="presOf" srcId="{ADC3867D-E2BE-41DF-8496-9AC2D486D9DD}" destId="{1D12BD6C-4FA6-42C0-A553-76BAAFA00C29}" srcOrd="0" destOrd="0" presId="urn:microsoft.com/office/officeart/2005/8/layout/vList2"/>
    <dgm:cxn modelId="{67604DDE-F006-493F-9E22-0104154CB32C}" type="presOf" srcId="{DCDD9D31-482D-45D2-A923-85AF8E14EF8B}" destId="{D8A53A82-2F6B-44F5-BCBD-9126BE859D1C}" srcOrd="0" destOrd="0" presId="urn:microsoft.com/office/officeart/2005/8/layout/vList2"/>
    <dgm:cxn modelId="{77933EFC-52A3-473E-8ADA-BB8E7C8ED4E8}" type="presOf" srcId="{D6723190-D63F-440F-A8ED-EB5DFB6E83CA}" destId="{145A9CF6-E40D-4813-B114-C1BE1E8E7595}" srcOrd="0" destOrd="0" presId="urn:microsoft.com/office/officeart/2005/8/layout/vList2"/>
    <dgm:cxn modelId="{64CCA764-7E60-42FA-AD0A-E6B01BB1D234}" type="presParOf" srcId="{145A9CF6-E40D-4813-B114-C1BE1E8E7595}" destId="{793DE970-A3D5-4389-8295-1935C7EBFA12}" srcOrd="0" destOrd="0" presId="urn:microsoft.com/office/officeart/2005/8/layout/vList2"/>
    <dgm:cxn modelId="{196D4D43-0329-41C4-BA57-68592F033941}" type="presParOf" srcId="{145A9CF6-E40D-4813-B114-C1BE1E8E7595}" destId="{CF4AF55C-3F60-493E-9F8C-9D7710679C86}" srcOrd="1" destOrd="0" presId="urn:microsoft.com/office/officeart/2005/8/layout/vList2"/>
    <dgm:cxn modelId="{B68396C5-3CA0-491F-BADC-F04A7EF70B81}" type="presParOf" srcId="{145A9CF6-E40D-4813-B114-C1BE1E8E7595}" destId="{1D12BD6C-4FA6-42C0-A553-76BAAFA00C29}" srcOrd="2" destOrd="0" presId="urn:microsoft.com/office/officeart/2005/8/layout/vList2"/>
    <dgm:cxn modelId="{C12C4B9C-6DAF-4B87-9602-B9015D12F5F8}" type="presParOf" srcId="{145A9CF6-E40D-4813-B114-C1BE1E8E7595}" destId="{D8A93726-5326-4E62-A7F1-1F5A68821AF8}" srcOrd="3" destOrd="0" presId="urn:microsoft.com/office/officeart/2005/8/layout/vList2"/>
    <dgm:cxn modelId="{861A27B7-BD41-4C27-BAA2-17C956227E49}" type="presParOf" srcId="{145A9CF6-E40D-4813-B114-C1BE1E8E7595}" destId="{D8A53A82-2F6B-44F5-BCBD-9126BE859D1C}" srcOrd="4" destOrd="0" presId="urn:microsoft.com/office/officeart/2005/8/layout/vList2"/>
    <dgm:cxn modelId="{1E55A59A-5844-43DA-AE67-1A02DEEE7599}" type="presParOf" srcId="{145A9CF6-E40D-4813-B114-C1BE1E8E7595}" destId="{55A60728-3981-41B9-AAE5-C4952F5FFD24}" srcOrd="5" destOrd="0" presId="urn:microsoft.com/office/officeart/2005/8/layout/vList2"/>
    <dgm:cxn modelId="{39380851-8B33-4939-BFF0-A6E3C8A0AB28}" type="presParOf" srcId="{145A9CF6-E40D-4813-B114-C1BE1E8E7595}" destId="{EEDCF3EF-2B5C-4763-8113-3C9AC86C8FB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3A778-E256-A94E-96F9-DA9930161CBD}">
      <dsp:nvSpPr>
        <dsp:cNvPr id="0" name=""/>
        <dsp:cNvSpPr/>
      </dsp:nvSpPr>
      <dsp:spPr>
        <a:xfrm>
          <a:off x="635866" y="1813"/>
          <a:ext cx="3488975" cy="20933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 dirty="0">
              <a:latin typeface="Arial" panose="020B0604020202020204" pitchFamily="34" charset="0"/>
              <a:cs typeface="Arial" panose="020B0604020202020204" pitchFamily="34" charset="0"/>
            </a:rPr>
            <a:t>Illegal Stock Market Scam</a:t>
          </a:r>
        </a:p>
      </dsp:txBody>
      <dsp:txXfrm>
        <a:off x="635866" y="1813"/>
        <a:ext cx="3488975" cy="2093385"/>
      </dsp:txXfrm>
    </dsp:sp>
    <dsp:sp modelId="{95858286-97CC-294E-98A6-4B03A1369513}">
      <dsp:nvSpPr>
        <dsp:cNvPr id="0" name=""/>
        <dsp:cNvSpPr/>
      </dsp:nvSpPr>
      <dsp:spPr>
        <a:xfrm>
          <a:off x="4473739" y="1813"/>
          <a:ext cx="3488975" cy="20933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 dirty="0">
              <a:latin typeface="Arial" panose="020B0604020202020204" pitchFamily="34" charset="0"/>
              <a:cs typeface="Arial" panose="020B0604020202020204" pitchFamily="34" charset="0"/>
            </a:rPr>
            <a:t>Illegal Investment and Fake Gaming Apps</a:t>
          </a:r>
        </a:p>
      </dsp:txBody>
      <dsp:txXfrm>
        <a:off x="4473739" y="1813"/>
        <a:ext cx="3488975" cy="2093385"/>
      </dsp:txXfrm>
    </dsp:sp>
    <dsp:sp modelId="{929A94AA-5D23-E64C-A94E-1CD630AEFADC}">
      <dsp:nvSpPr>
        <dsp:cNvPr id="0" name=""/>
        <dsp:cNvSpPr/>
      </dsp:nvSpPr>
      <dsp:spPr>
        <a:xfrm>
          <a:off x="635866" y="2444096"/>
          <a:ext cx="3488975" cy="20933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 dirty="0">
              <a:latin typeface="Arial" panose="020B0604020202020204" pitchFamily="34" charset="0"/>
              <a:cs typeface="Arial" panose="020B0604020202020204" pitchFamily="34" charset="0"/>
            </a:rPr>
            <a:t>Digital Arrest</a:t>
          </a:r>
        </a:p>
      </dsp:txBody>
      <dsp:txXfrm>
        <a:off x="635866" y="2444096"/>
        <a:ext cx="3488975" cy="2093385"/>
      </dsp:txXfrm>
    </dsp:sp>
    <dsp:sp modelId="{E8ADA741-EE4F-0D40-85BE-F39BB3422020}">
      <dsp:nvSpPr>
        <dsp:cNvPr id="0" name=""/>
        <dsp:cNvSpPr/>
      </dsp:nvSpPr>
      <dsp:spPr>
        <a:xfrm>
          <a:off x="4473739" y="2444096"/>
          <a:ext cx="3488975" cy="20933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 dirty="0">
              <a:latin typeface="Arial" panose="020B0604020202020204" pitchFamily="34" charset="0"/>
              <a:cs typeface="Arial" panose="020B0604020202020204" pitchFamily="34" charset="0"/>
            </a:rPr>
            <a:t>Romance / Dating App Scam</a:t>
          </a:r>
        </a:p>
      </dsp:txBody>
      <dsp:txXfrm>
        <a:off x="4473739" y="2444096"/>
        <a:ext cx="3488975" cy="20933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183F3F-8501-402C-AEC3-739747B25090}">
      <dsp:nvSpPr>
        <dsp:cNvPr id="0" name=""/>
        <dsp:cNvSpPr/>
      </dsp:nvSpPr>
      <dsp:spPr>
        <a:xfrm>
          <a:off x="430148" y="1688"/>
          <a:ext cx="908208" cy="908208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D6243E-4E9F-4E9D-B6A6-7303F164463A}">
      <dsp:nvSpPr>
        <dsp:cNvPr id="0" name=""/>
        <dsp:cNvSpPr/>
      </dsp:nvSpPr>
      <dsp:spPr>
        <a:xfrm>
          <a:off x="623700" y="195241"/>
          <a:ext cx="521103" cy="5211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F060B1-2D45-4096-9E06-930751C3B738}">
      <dsp:nvSpPr>
        <dsp:cNvPr id="0" name=""/>
        <dsp:cNvSpPr/>
      </dsp:nvSpPr>
      <dsp:spPr>
        <a:xfrm>
          <a:off x="139819" y="1192782"/>
          <a:ext cx="1488867" cy="59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URL</a:t>
          </a:r>
        </a:p>
      </dsp:txBody>
      <dsp:txXfrm>
        <a:off x="139819" y="1192782"/>
        <a:ext cx="1488867" cy="595546"/>
      </dsp:txXfrm>
    </dsp:sp>
    <dsp:sp modelId="{739635F6-408F-45B4-AADF-55DA5EACDA8B}">
      <dsp:nvSpPr>
        <dsp:cNvPr id="0" name=""/>
        <dsp:cNvSpPr/>
      </dsp:nvSpPr>
      <dsp:spPr>
        <a:xfrm>
          <a:off x="2179567" y="1688"/>
          <a:ext cx="908208" cy="908208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56DD35-206A-4D7D-B2A4-318CA5529D2F}">
      <dsp:nvSpPr>
        <dsp:cNvPr id="0" name=""/>
        <dsp:cNvSpPr/>
      </dsp:nvSpPr>
      <dsp:spPr>
        <a:xfrm>
          <a:off x="2373119" y="195241"/>
          <a:ext cx="521103" cy="5211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658A8E-9637-40B6-B1EC-C39D3D940BF8}">
      <dsp:nvSpPr>
        <dsp:cNvPr id="0" name=""/>
        <dsp:cNvSpPr/>
      </dsp:nvSpPr>
      <dsp:spPr>
        <a:xfrm>
          <a:off x="1889237" y="1192782"/>
          <a:ext cx="1488867" cy="59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WhatsApp Number</a:t>
          </a:r>
        </a:p>
      </dsp:txBody>
      <dsp:txXfrm>
        <a:off x="1889237" y="1192782"/>
        <a:ext cx="1488867" cy="595546"/>
      </dsp:txXfrm>
    </dsp:sp>
    <dsp:sp modelId="{E705283E-CDE1-4BCF-BDDE-B518F719C407}">
      <dsp:nvSpPr>
        <dsp:cNvPr id="0" name=""/>
        <dsp:cNvSpPr/>
      </dsp:nvSpPr>
      <dsp:spPr>
        <a:xfrm>
          <a:off x="3928986" y="1688"/>
          <a:ext cx="908208" cy="908208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3AD146-6323-475C-B297-9824D39BC1C2}">
      <dsp:nvSpPr>
        <dsp:cNvPr id="0" name=""/>
        <dsp:cNvSpPr/>
      </dsp:nvSpPr>
      <dsp:spPr>
        <a:xfrm>
          <a:off x="4122538" y="195241"/>
          <a:ext cx="521103" cy="52110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8BF070-C5F2-4C00-A896-CC9AEB09BF08}">
      <dsp:nvSpPr>
        <dsp:cNvPr id="0" name=""/>
        <dsp:cNvSpPr/>
      </dsp:nvSpPr>
      <dsp:spPr>
        <a:xfrm>
          <a:off x="3638656" y="1192782"/>
          <a:ext cx="1488867" cy="59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Telegram Handle</a:t>
          </a:r>
        </a:p>
      </dsp:txBody>
      <dsp:txXfrm>
        <a:off x="3638656" y="1192782"/>
        <a:ext cx="1488867" cy="595546"/>
      </dsp:txXfrm>
    </dsp:sp>
    <dsp:sp modelId="{EBC8F379-F70C-4A84-A6D2-3152C050A7AC}">
      <dsp:nvSpPr>
        <dsp:cNvPr id="0" name=""/>
        <dsp:cNvSpPr/>
      </dsp:nvSpPr>
      <dsp:spPr>
        <a:xfrm>
          <a:off x="5678404" y="1688"/>
          <a:ext cx="908208" cy="908208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AB1027-E95C-4283-892B-484B206AF548}">
      <dsp:nvSpPr>
        <dsp:cNvPr id="0" name=""/>
        <dsp:cNvSpPr/>
      </dsp:nvSpPr>
      <dsp:spPr>
        <a:xfrm>
          <a:off x="5871957" y="195241"/>
          <a:ext cx="521103" cy="52110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A5F893-E423-4077-A5F1-863CA536FC01}">
      <dsp:nvSpPr>
        <dsp:cNvPr id="0" name=""/>
        <dsp:cNvSpPr/>
      </dsp:nvSpPr>
      <dsp:spPr>
        <a:xfrm>
          <a:off x="5388075" y="1192782"/>
          <a:ext cx="1488867" cy="59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Phone Number</a:t>
          </a:r>
        </a:p>
      </dsp:txBody>
      <dsp:txXfrm>
        <a:off x="5388075" y="1192782"/>
        <a:ext cx="1488867" cy="595546"/>
      </dsp:txXfrm>
    </dsp:sp>
    <dsp:sp modelId="{0F2E6843-EA5F-4B6F-828D-7A8AEBC20D12}">
      <dsp:nvSpPr>
        <dsp:cNvPr id="0" name=""/>
        <dsp:cNvSpPr/>
      </dsp:nvSpPr>
      <dsp:spPr>
        <a:xfrm>
          <a:off x="7427823" y="1688"/>
          <a:ext cx="908208" cy="908208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B9746D-5446-444A-AD41-399A83936917}">
      <dsp:nvSpPr>
        <dsp:cNvPr id="0" name=""/>
        <dsp:cNvSpPr/>
      </dsp:nvSpPr>
      <dsp:spPr>
        <a:xfrm>
          <a:off x="7621376" y="195241"/>
          <a:ext cx="521103" cy="52110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1863B6-B4EB-4F15-A5EA-9568B0A22E31}">
      <dsp:nvSpPr>
        <dsp:cNvPr id="0" name=""/>
        <dsp:cNvSpPr/>
      </dsp:nvSpPr>
      <dsp:spPr>
        <a:xfrm>
          <a:off x="7137494" y="1192782"/>
          <a:ext cx="1488867" cy="59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Email Id</a:t>
          </a:r>
        </a:p>
      </dsp:txBody>
      <dsp:txXfrm>
        <a:off x="7137494" y="1192782"/>
        <a:ext cx="1488867" cy="595546"/>
      </dsp:txXfrm>
    </dsp:sp>
    <dsp:sp modelId="{03A53D18-8330-4B79-8E41-3288C5B2838F}">
      <dsp:nvSpPr>
        <dsp:cNvPr id="0" name=""/>
        <dsp:cNvSpPr/>
      </dsp:nvSpPr>
      <dsp:spPr>
        <a:xfrm>
          <a:off x="9177242" y="1688"/>
          <a:ext cx="908208" cy="908208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14578E-0624-424D-A8BF-11099AB658F4}">
      <dsp:nvSpPr>
        <dsp:cNvPr id="0" name=""/>
        <dsp:cNvSpPr/>
      </dsp:nvSpPr>
      <dsp:spPr>
        <a:xfrm>
          <a:off x="9370795" y="195241"/>
          <a:ext cx="521103" cy="52110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F87B02-C926-45F1-9D46-93792761DAD1}">
      <dsp:nvSpPr>
        <dsp:cNvPr id="0" name=""/>
        <dsp:cNvSpPr/>
      </dsp:nvSpPr>
      <dsp:spPr>
        <a:xfrm>
          <a:off x="8886913" y="1192782"/>
          <a:ext cx="1488867" cy="59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SMS Header</a:t>
          </a:r>
        </a:p>
      </dsp:txBody>
      <dsp:txXfrm>
        <a:off x="8886913" y="1192782"/>
        <a:ext cx="1488867" cy="595546"/>
      </dsp:txXfrm>
    </dsp:sp>
    <dsp:sp modelId="{0908076C-B272-46B5-A49E-C214BE5BD1F0}">
      <dsp:nvSpPr>
        <dsp:cNvPr id="0" name=""/>
        <dsp:cNvSpPr/>
      </dsp:nvSpPr>
      <dsp:spPr>
        <a:xfrm>
          <a:off x="3928986" y="2160546"/>
          <a:ext cx="908208" cy="908208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07B7AD-3583-4B2C-A417-6A77922EE885}">
      <dsp:nvSpPr>
        <dsp:cNvPr id="0" name=""/>
        <dsp:cNvSpPr/>
      </dsp:nvSpPr>
      <dsp:spPr>
        <a:xfrm>
          <a:off x="4122538" y="2354099"/>
          <a:ext cx="521103" cy="521103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AA6E90-09DE-4405-BCC8-42A6D2C407AA}">
      <dsp:nvSpPr>
        <dsp:cNvPr id="0" name=""/>
        <dsp:cNvSpPr/>
      </dsp:nvSpPr>
      <dsp:spPr>
        <a:xfrm>
          <a:off x="3638656" y="3351640"/>
          <a:ext cx="1488867" cy="59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Social Media URL</a:t>
          </a:r>
        </a:p>
      </dsp:txBody>
      <dsp:txXfrm>
        <a:off x="3638656" y="3351640"/>
        <a:ext cx="1488867" cy="595546"/>
      </dsp:txXfrm>
    </dsp:sp>
    <dsp:sp modelId="{4EC0FFB3-0EEE-4E09-A972-C8EB9A376BE9}">
      <dsp:nvSpPr>
        <dsp:cNvPr id="0" name=""/>
        <dsp:cNvSpPr/>
      </dsp:nvSpPr>
      <dsp:spPr>
        <a:xfrm>
          <a:off x="5678404" y="2160546"/>
          <a:ext cx="908208" cy="908208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B8B470-9D96-4965-8E87-60EBB3EAEB86}">
      <dsp:nvSpPr>
        <dsp:cNvPr id="0" name=""/>
        <dsp:cNvSpPr/>
      </dsp:nvSpPr>
      <dsp:spPr>
        <a:xfrm>
          <a:off x="5871957" y="2354099"/>
          <a:ext cx="521103" cy="521103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C1F8DF-6A1E-4B01-8F05-2F2D708BCFF3}">
      <dsp:nvSpPr>
        <dsp:cNvPr id="0" name=""/>
        <dsp:cNvSpPr/>
      </dsp:nvSpPr>
      <dsp:spPr>
        <a:xfrm>
          <a:off x="5388075" y="3351640"/>
          <a:ext cx="1488867" cy="59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Deepfake Videos</a:t>
          </a:r>
        </a:p>
      </dsp:txBody>
      <dsp:txXfrm>
        <a:off x="5388075" y="3351640"/>
        <a:ext cx="1488867" cy="5955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705B64-CC09-4F71-9A4A-A70728471AB8}">
      <dsp:nvSpPr>
        <dsp:cNvPr id="0" name=""/>
        <dsp:cNvSpPr/>
      </dsp:nvSpPr>
      <dsp:spPr>
        <a:xfrm>
          <a:off x="1045580" y="2175669"/>
          <a:ext cx="475616" cy="18125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7808" y="0"/>
              </a:lnTo>
              <a:lnTo>
                <a:pt x="237808" y="1812561"/>
              </a:lnTo>
              <a:lnTo>
                <a:pt x="475616" y="1812561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1236540" y="3035101"/>
        <a:ext cx="93696" cy="93696"/>
      </dsp:txXfrm>
    </dsp:sp>
    <dsp:sp modelId="{7E8F93A2-9129-4EBA-B7CA-EC79F5EB860F}">
      <dsp:nvSpPr>
        <dsp:cNvPr id="0" name=""/>
        <dsp:cNvSpPr/>
      </dsp:nvSpPr>
      <dsp:spPr>
        <a:xfrm>
          <a:off x="1045580" y="2175669"/>
          <a:ext cx="475616" cy="9062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7808" y="0"/>
              </a:lnTo>
              <a:lnTo>
                <a:pt x="237808" y="906280"/>
              </a:lnTo>
              <a:lnTo>
                <a:pt x="475616" y="90628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1257801" y="2603221"/>
        <a:ext cx="51175" cy="51175"/>
      </dsp:txXfrm>
    </dsp:sp>
    <dsp:sp modelId="{F4DD463D-D004-4014-9F70-04CB3B69FAE9}">
      <dsp:nvSpPr>
        <dsp:cNvPr id="0" name=""/>
        <dsp:cNvSpPr/>
      </dsp:nvSpPr>
      <dsp:spPr>
        <a:xfrm>
          <a:off x="1045580" y="2129948"/>
          <a:ext cx="4756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5616" y="4572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Bahnschrift Light SemiCondensed" panose="020B0502040204020203" pitchFamily="34" charset="0"/>
          </a:endParaRPr>
        </a:p>
      </dsp:txBody>
      <dsp:txXfrm>
        <a:off x="1271498" y="2163778"/>
        <a:ext cx="23780" cy="23780"/>
      </dsp:txXfrm>
    </dsp:sp>
    <dsp:sp modelId="{F5ECA535-9A1B-482B-940E-A10CA50D509C}">
      <dsp:nvSpPr>
        <dsp:cNvPr id="0" name=""/>
        <dsp:cNvSpPr/>
      </dsp:nvSpPr>
      <dsp:spPr>
        <a:xfrm>
          <a:off x="1045580" y="1269388"/>
          <a:ext cx="475616" cy="906280"/>
        </a:xfrm>
        <a:custGeom>
          <a:avLst/>
          <a:gdLst/>
          <a:ahLst/>
          <a:cxnLst/>
          <a:rect l="0" t="0" r="0" b="0"/>
          <a:pathLst>
            <a:path>
              <a:moveTo>
                <a:pt x="0" y="906280"/>
              </a:moveTo>
              <a:lnTo>
                <a:pt x="237808" y="906280"/>
              </a:lnTo>
              <a:lnTo>
                <a:pt x="237808" y="0"/>
              </a:lnTo>
              <a:lnTo>
                <a:pt x="475616" y="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Bahnschrift Light SemiCondensed" panose="020B0502040204020203" pitchFamily="34" charset="0"/>
          </a:endParaRPr>
        </a:p>
      </dsp:txBody>
      <dsp:txXfrm>
        <a:off x="1257801" y="1696941"/>
        <a:ext cx="51175" cy="51175"/>
      </dsp:txXfrm>
    </dsp:sp>
    <dsp:sp modelId="{DBCF5F37-3D6B-499E-9D37-80BCAACC413D}">
      <dsp:nvSpPr>
        <dsp:cNvPr id="0" name=""/>
        <dsp:cNvSpPr/>
      </dsp:nvSpPr>
      <dsp:spPr>
        <a:xfrm>
          <a:off x="1045580" y="363107"/>
          <a:ext cx="475616" cy="1812561"/>
        </a:xfrm>
        <a:custGeom>
          <a:avLst/>
          <a:gdLst/>
          <a:ahLst/>
          <a:cxnLst/>
          <a:rect l="0" t="0" r="0" b="0"/>
          <a:pathLst>
            <a:path>
              <a:moveTo>
                <a:pt x="0" y="1812561"/>
              </a:moveTo>
              <a:lnTo>
                <a:pt x="237808" y="1812561"/>
              </a:lnTo>
              <a:lnTo>
                <a:pt x="237808" y="0"/>
              </a:lnTo>
              <a:lnTo>
                <a:pt x="475616" y="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Bahnschrift Light SemiCondensed" panose="020B0502040204020203" pitchFamily="34" charset="0"/>
          </a:endParaRPr>
        </a:p>
      </dsp:txBody>
      <dsp:txXfrm>
        <a:off x="1236540" y="1222540"/>
        <a:ext cx="93696" cy="93696"/>
      </dsp:txXfrm>
    </dsp:sp>
    <dsp:sp modelId="{DE5F94C6-2296-4895-B95A-2DE81A65DE44}">
      <dsp:nvSpPr>
        <dsp:cNvPr id="0" name=""/>
        <dsp:cNvSpPr/>
      </dsp:nvSpPr>
      <dsp:spPr>
        <a:xfrm rot="16200000">
          <a:off x="-1224891" y="1813156"/>
          <a:ext cx="3815919" cy="72502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Bahnschrift Light SemiCondensed" panose="020B0502040204020203" pitchFamily="34" charset="0"/>
            </a:rPr>
            <a:t>Mobile  Security</a:t>
          </a:r>
        </a:p>
      </dsp:txBody>
      <dsp:txXfrm>
        <a:off x="-1224891" y="1813156"/>
        <a:ext cx="3815919" cy="725024"/>
      </dsp:txXfrm>
    </dsp:sp>
    <dsp:sp modelId="{2BCD2133-1537-414F-996C-506C19F968EB}">
      <dsp:nvSpPr>
        <dsp:cNvPr id="0" name=""/>
        <dsp:cNvSpPr/>
      </dsp:nvSpPr>
      <dsp:spPr>
        <a:xfrm>
          <a:off x="1521196" y="594"/>
          <a:ext cx="2378081" cy="72502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ahnschrift Light SemiCondensed" panose="020B0502040204020203" pitchFamily="34" charset="0"/>
            </a:rPr>
            <a:t>Mobile Applications</a:t>
          </a:r>
        </a:p>
      </dsp:txBody>
      <dsp:txXfrm>
        <a:off x="1521196" y="594"/>
        <a:ext cx="2378081" cy="725024"/>
      </dsp:txXfrm>
    </dsp:sp>
    <dsp:sp modelId="{D06D72BF-1ADA-459E-9037-30B60EB62A30}">
      <dsp:nvSpPr>
        <dsp:cNvPr id="0" name=""/>
        <dsp:cNvSpPr/>
      </dsp:nvSpPr>
      <dsp:spPr>
        <a:xfrm>
          <a:off x="1521196" y="906875"/>
          <a:ext cx="2378081" cy="72502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ahnschrift Light SemiCondensed" panose="020B0502040204020203" pitchFamily="34" charset="0"/>
            </a:rPr>
            <a:t>Permissions</a:t>
          </a:r>
        </a:p>
      </dsp:txBody>
      <dsp:txXfrm>
        <a:off x="1521196" y="906875"/>
        <a:ext cx="2378081" cy="725024"/>
      </dsp:txXfrm>
    </dsp:sp>
    <dsp:sp modelId="{E3AF6058-6881-4785-B665-72B5198E59DE}">
      <dsp:nvSpPr>
        <dsp:cNvPr id="0" name=""/>
        <dsp:cNvSpPr/>
      </dsp:nvSpPr>
      <dsp:spPr>
        <a:xfrm>
          <a:off x="1521196" y="1813156"/>
          <a:ext cx="2378081" cy="72502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ahnschrift Light SemiCondensed" panose="020B0502040204020203" pitchFamily="34" charset="0"/>
            </a:rPr>
            <a:t>Email</a:t>
          </a:r>
        </a:p>
      </dsp:txBody>
      <dsp:txXfrm>
        <a:off x="1521196" y="1813156"/>
        <a:ext cx="2378081" cy="725024"/>
      </dsp:txXfrm>
    </dsp:sp>
    <dsp:sp modelId="{62764608-9590-48C1-9146-494B749D57C7}">
      <dsp:nvSpPr>
        <dsp:cNvPr id="0" name=""/>
        <dsp:cNvSpPr/>
      </dsp:nvSpPr>
      <dsp:spPr>
        <a:xfrm>
          <a:off x="1521196" y="2719437"/>
          <a:ext cx="2378081" cy="72502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Bahnschrift Light SemiCondensed" panose="020B0502040204020203" pitchFamily="34" charset="0"/>
            </a:rPr>
            <a:t>WhatApp</a:t>
          </a:r>
          <a:r>
            <a:rPr lang="en-US" sz="2000" kern="1200" dirty="0">
              <a:latin typeface="Bahnschrift Light SemiCondensed" panose="020B0502040204020203" pitchFamily="34" charset="0"/>
            </a:rPr>
            <a:t> &amp; Social Media</a:t>
          </a:r>
        </a:p>
      </dsp:txBody>
      <dsp:txXfrm>
        <a:off x="1521196" y="2719437"/>
        <a:ext cx="2378081" cy="725024"/>
      </dsp:txXfrm>
    </dsp:sp>
    <dsp:sp modelId="{5FC45DAA-558B-443B-AEBA-A8B6D1CFF203}">
      <dsp:nvSpPr>
        <dsp:cNvPr id="0" name=""/>
        <dsp:cNvSpPr/>
      </dsp:nvSpPr>
      <dsp:spPr>
        <a:xfrm>
          <a:off x="1521196" y="3625718"/>
          <a:ext cx="2378081" cy="72502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ahnschrift Light SemiCondensed" panose="020B0502040204020203" pitchFamily="34" charset="0"/>
            </a:rPr>
            <a:t>Theft</a:t>
          </a:r>
        </a:p>
      </dsp:txBody>
      <dsp:txXfrm>
        <a:off x="1521196" y="3625718"/>
        <a:ext cx="2378081" cy="7250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D587FC-1993-9840-B126-3A5DF6E17A40}">
      <dsp:nvSpPr>
        <dsp:cNvPr id="0" name=""/>
        <dsp:cNvSpPr/>
      </dsp:nvSpPr>
      <dsp:spPr>
        <a:xfrm>
          <a:off x="0" y="537"/>
          <a:ext cx="1092782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2A4F29-0817-4C41-A43B-B040A92FB455}">
      <dsp:nvSpPr>
        <dsp:cNvPr id="0" name=""/>
        <dsp:cNvSpPr/>
      </dsp:nvSpPr>
      <dsp:spPr>
        <a:xfrm>
          <a:off x="0" y="537"/>
          <a:ext cx="10927829" cy="628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Contact customer care number only from official website.</a:t>
          </a:r>
          <a:endParaRPr lang="en-GB" sz="2400" kern="1200" dirty="0"/>
        </a:p>
      </dsp:txBody>
      <dsp:txXfrm>
        <a:off x="0" y="537"/>
        <a:ext cx="10927829" cy="628472"/>
      </dsp:txXfrm>
    </dsp:sp>
    <dsp:sp modelId="{A1731D59-18CE-3948-ACDC-465DF5CD0069}">
      <dsp:nvSpPr>
        <dsp:cNvPr id="0" name=""/>
        <dsp:cNvSpPr/>
      </dsp:nvSpPr>
      <dsp:spPr>
        <a:xfrm>
          <a:off x="0" y="629010"/>
          <a:ext cx="1092782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F626D8-5EC4-EB49-98B4-4C3D5F92B3C5}">
      <dsp:nvSpPr>
        <dsp:cNvPr id="0" name=""/>
        <dsp:cNvSpPr/>
      </dsp:nvSpPr>
      <dsp:spPr>
        <a:xfrm>
          <a:off x="0" y="629010"/>
          <a:ext cx="10927829" cy="628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UPI Pin / QR code is not needed to “Receive Money”</a:t>
          </a:r>
          <a:endParaRPr lang="en-GB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629010"/>
        <a:ext cx="10927829" cy="628472"/>
      </dsp:txXfrm>
    </dsp:sp>
    <dsp:sp modelId="{A49A87CC-46FC-924D-8F14-5ABEF90A199C}">
      <dsp:nvSpPr>
        <dsp:cNvPr id="0" name=""/>
        <dsp:cNvSpPr/>
      </dsp:nvSpPr>
      <dsp:spPr>
        <a:xfrm>
          <a:off x="0" y="1257483"/>
          <a:ext cx="1092782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32DB98-7874-E94F-AA1B-206F28CEEEFF}">
      <dsp:nvSpPr>
        <dsp:cNvPr id="0" name=""/>
        <dsp:cNvSpPr/>
      </dsp:nvSpPr>
      <dsp:spPr>
        <a:xfrm>
          <a:off x="0" y="1257483"/>
          <a:ext cx="10927829" cy="628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 panose="020B0604020202020204" pitchFamily="34" charset="0"/>
              <a:cs typeface="Arial" panose="020B0604020202020204" pitchFamily="34" charset="0"/>
            </a:rPr>
            <a:t>Use option for Debit/Credit card limits</a:t>
          </a:r>
        </a:p>
      </dsp:txBody>
      <dsp:txXfrm>
        <a:off x="0" y="1257483"/>
        <a:ext cx="10927829" cy="628472"/>
      </dsp:txXfrm>
    </dsp:sp>
    <dsp:sp modelId="{53B4F5E4-22E3-5E4F-AA9D-1E4ADFCF042D}">
      <dsp:nvSpPr>
        <dsp:cNvPr id="0" name=""/>
        <dsp:cNvSpPr/>
      </dsp:nvSpPr>
      <dsp:spPr>
        <a:xfrm>
          <a:off x="0" y="1885956"/>
          <a:ext cx="1092782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5A1F5D-45E2-0742-A8F9-EB8BB5BE1D0A}">
      <dsp:nvSpPr>
        <dsp:cNvPr id="0" name=""/>
        <dsp:cNvSpPr/>
      </dsp:nvSpPr>
      <dsp:spPr>
        <a:xfrm>
          <a:off x="0" y="1885956"/>
          <a:ext cx="10927829" cy="628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 panose="020B0604020202020204" pitchFamily="34" charset="0"/>
              <a:cs typeface="Arial" panose="020B0604020202020204" pitchFamily="34" charset="0"/>
            </a:rPr>
            <a:t>Use secure system while accessing Internet Banking.</a:t>
          </a:r>
        </a:p>
      </dsp:txBody>
      <dsp:txXfrm>
        <a:off x="0" y="1885956"/>
        <a:ext cx="10927829" cy="628472"/>
      </dsp:txXfrm>
    </dsp:sp>
    <dsp:sp modelId="{386B3289-251F-004E-9505-743DEBF8B348}">
      <dsp:nvSpPr>
        <dsp:cNvPr id="0" name=""/>
        <dsp:cNvSpPr/>
      </dsp:nvSpPr>
      <dsp:spPr>
        <a:xfrm>
          <a:off x="0" y="2514428"/>
          <a:ext cx="10927829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60F8F5-9966-7D4B-A6B7-02E7FDD433B1}">
      <dsp:nvSpPr>
        <dsp:cNvPr id="0" name=""/>
        <dsp:cNvSpPr/>
      </dsp:nvSpPr>
      <dsp:spPr>
        <a:xfrm>
          <a:off x="0" y="2514428"/>
          <a:ext cx="10927829" cy="628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 panose="020B0604020202020204" pitchFamily="34" charset="0"/>
              <a:cs typeface="Arial" panose="020B0604020202020204" pitchFamily="34" charset="0"/>
            </a:rPr>
            <a:t>Report your telecom operator immediately on sudden signal loss for long time.</a:t>
          </a:r>
        </a:p>
      </dsp:txBody>
      <dsp:txXfrm>
        <a:off x="0" y="2514428"/>
        <a:ext cx="10927829" cy="628472"/>
      </dsp:txXfrm>
    </dsp:sp>
    <dsp:sp modelId="{286255A1-84EB-C247-BC47-B00E9ABDD791}">
      <dsp:nvSpPr>
        <dsp:cNvPr id="0" name=""/>
        <dsp:cNvSpPr/>
      </dsp:nvSpPr>
      <dsp:spPr>
        <a:xfrm>
          <a:off x="0" y="3142901"/>
          <a:ext cx="1092782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89667E-B701-F744-968B-EEEC5612E835}">
      <dsp:nvSpPr>
        <dsp:cNvPr id="0" name=""/>
        <dsp:cNvSpPr/>
      </dsp:nvSpPr>
      <dsp:spPr>
        <a:xfrm>
          <a:off x="0" y="3142901"/>
          <a:ext cx="10927829" cy="628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 panose="020B0604020202020204" pitchFamily="34" charset="0"/>
              <a:cs typeface="Arial" panose="020B0604020202020204" pitchFamily="34" charset="0"/>
            </a:rPr>
            <a:t>Beware of remote access software; which may be misused for remote control.</a:t>
          </a:r>
        </a:p>
      </dsp:txBody>
      <dsp:txXfrm>
        <a:off x="0" y="3142901"/>
        <a:ext cx="10927829" cy="628472"/>
      </dsp:txXfrm>
    </dsp:sp>
    <dsp:sp modelId="{8E254A33-3859-5B47-8DD7-7BBAA633C150}">
      <dsp:nvSpPr>
        <dsp:cNvPr id="0" name=""/>
        <dsp:cNvSpPr/>
      </dsp:nvSpPr>
      <dsp:spPr>
        <a:xfrm>
          <a:off x="0" y="3771374"/>
          <a:ext cx="1092782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2032FB-C93B-004D-9ADC-98DC82E58C23}">
      <dsp:nvSpPr>
        <dsp:cNvPr id="0" name=""/>
        <dsp:cNvSpPr/>
      </dsp:nvSpPr>
      <dsp:spPr>
        <a:xfrm>
          <a:off x="0" y="3771374"/>
          <a:ext cx="10927829" cy="628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Diversify Bank Accounts to reduce risk. Keep watch on Post Office FD.</a:t>
          </a:r>
        </a:p>
      </dsp:txBody>
      <dsp:txXfrm>
        <a:off x="0" y="3771374"/>
        <a:ext cx="10927829" cy="6284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CD18B1-96E9-CD4D-A856-6D524FE88CC5}">
      <dsp:nvSpPr>
        <dsp:cNvPr id="0" name=""/>
        <dsp:cNvSpPr/>
      </dsp:nvSpPr>
      <dsp:spPr>
        <a:xfrm>
          <a:off x="524319" y="1804901"/>
          <a:ext cx="764042" cy="78417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rcRect/>
          <a:stretch>
            <a:fillRect l="-14000" r="-1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>
            <a:latin typeface="Bahnschrift Light SemiCondensed" panose="020B0502040204020203" pitchFamily="34" charset="0"/>
          </a:endParaRPr>
        </a:p>
      </dsp:txBody>
      <dsp:txXfrm>
        <a:off x="546697" y="1827279"/>
        <a:ext cx="719286" cy="739423"/>
      </dsp:txXfrm>
    </dsp:sp>
    <dsp:sp modelId="{EDFD86E5-4E5F-CD46-9944-817B61B82B8E}">
      <dsp:nvSpPr>
        <dsp:cNvPr id="0" name=""/>
        <dsp:cNvSpPr/>
      </dsp:nvSpPr>
      <dsp:spPr>
        <a:xfrm rot="17350740">
          <a:off x="647231" y="1279122"/>
          <a:ext cx="1909602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909602" y="160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Bahnschrift Light SemiCondensed" panose="020B0502040204020203" pitchFamily="34" charset="0"/>
          </a:endParaRPr>
        </a:p>
      </dsp:txBody>
      <dsp:txXfrm>
        <a:off x="1554293" y="1247444"/>
        <a:ext cx="95480" cy="95480"/>
      </dsp:txXfrm>
    </dsp:sp>
    <dsp:sp modelId="{A119DF7E-AED1-7D43-89D6-565201152806}">
      <dsp:nvSpPr>
        <dsp:cNvPr id="0" name=""/>
        <dsp:cNvSpPr/>
      </dsp:nvSpPr>
      <dsp:spPr>
        <a:xfrm>
          <a:off x="1915705" y="1287"/>
          <a:ext cx="1568359" cy="7841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Bahnschrift Light SemiCondensed" panose="020B0502040204020203" pitchFamily="34" charset="0"/>
            </a:rPr>
            <a:t>USB</a:t>
          </a:r>
        </a:p>
      </dsp:txBody>
      <dsp:txXfrm>
        <a:off x="1938673" y="24255"/>
        <a:ext cx="1522423" cy="738243"/>
      </dsp:txXfrm>
    </dsp:sp>
    <dsp:sp modelId="{CC1A5C67-8A44-F042-8A48-716F23ECC19B}">
      <dsp:nvSpPr>
        <dsp:cNvPr id="0" name=""/>
        <dsp:cNvSpPr/>
      </dsp:nvSpPr>
      <dsp:spPr>
        <a:xfrm rot="18289469">
          <a:off x="1052757" y="1730025"/>
          <a:ext cx="109855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098551" y="160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Bahnschrift Light SemiCondensed" panose="020B0502040204020203" pitchFamily="34" charset="0"/>
          </a:endParaRPr>
        </a:p>
      </dsp:txBody>
      <dsp:txXfrm>
        <a:off x="1574569" y="1718623"/>
        <a:ext cx="54927" cy="54927"/>
      </dsp:txXfrm>
    </dsp:sp>
    <dsp:sp modelId="{663D128E-92DB-B145-BA69-DF0E9BBA7861}">
      <dsp:nvSpPr>
        <dsp:cNvPr id="0" name=""/>
        <dsp:cNvSpPr/>
      </dsp:nvSpPr>
      <dsp:spPr>
        <a:xfrm>
          <a:off x="1915705" y="903094"/>
          <a:ext cx="1568359" cy="7841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Bahnschrift Light SemiCondensed" panose="020B0502040204020203" pitchFamily="34" charset="0"/>
            </a:rPr>
            <a:t>Windows Update</a:t>
          </a:r>
        </a:p>
      </dsp:txBody>
      <dsp:txXfrm>
        <a:off x="1938673" y="926062"/>
        <a:ext cx="1522423" cy="738243"/>
      </dsp:txXfrm>
    </dsp:sp>
    <dsp:sp modelId="{6C830AB6-93D0-DC43-9CD2-CB04A31B242E}">
      <dsp:nvSpPr>
        <dsp:cNvPr id="0" name=""/>
        <dsp:cNvSpPr/>
      </dsp:nvSpPr>
      <dsp:spPr>
        <a:xfrm>
          <a:off x="1288361" y="2180928"/>
          <a:ext cx="627343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27343" y="160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Bahnschrift Light SemiCondensed" panose="020B0502040204020203" pitchFamily="34" charset="0"/>
          </a:endParaRPr>
        </a:p>
      </dsp:txBody>
      <dsp:txXfrm>
        <a:off x="1586349" y="2181307"/>
        <a:ext cx="31367" cy="31367"/>
      </dsp:txXfrm>
    </dsp:sp>
    <dsp:sp modelId="{92FB8DF8-3D75-314F-83B7-062F53AB977F}">
      <dsp:nvSpPr>
        <dsp:cNvPr id="0" name=""/>
        <dsp:cNvSpPr/>
      </dsp:nvSpPr>
      <dsp:spPr>
        <a:xfrm>
          <a:off x="1915705" y="1804901"/>
          <a:ext cx="1568359" cy="7841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Bahnschrift Light SemiCondensed" panose="020B0502040204020203" pitchFamily="34" charset="0"/>
            </a:rPr>
            <a:t>Antivirus Update</a:t>
          </a:r>
        </a:p>
      </dsp:txBody>
      <dsp:txXfrm>
        <a:off x="1938673" y="1827869"/>
        <a:ext cx="1522423" cy="738243"/>
      </dsp:txXfrm>
    </dsp:sp>
    <dsp:sp modelId="{15DE33A7-9132-BC41-B5A1-02FE25DE064A}">
      <dsp:nvSpPr>
        <dsp:cNvPr id="0" name=""/>
        <dsp:cNvSpPr/>
      </dsp:nvSpPr>
      <dsp:spPr>
        <a:xfrm rot="3310531">
          <a:off x="1052757" y="2631832"/>
          <a:ext cx="109855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098551" y="160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Bahnschrift Light SemiCondensed" panose="020B0502040204020203" pitchFamily="34" charset="0"/>
          </a:endParaRPr>
        </a:p>
      </dsp:txBody>
      <dsp:txXfrm>
        <a:off x="1574569" y="2620430"/>
        <a:ext cx="54927" cy="54927"/>
      </dsp:txXfrm>
    </dsp:sp>
    <dsp:sp modelId="{02EBD9A3-61C7-9E4B-A645-8210AC81F041}">
      <dsp:nvSpPr>
        <dsp:cNvPr id="0" name=""/>
        <dsp:cNvSpPr/>
      </dsp:nvSpPr>
      <dsp:spPr>
        <a:xfrm>
          <a:off x="1915705" y="2706707"/>
          <a:ext cx="1568359" cy="7841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Bahnschrift Light SemiCondensed" panose="020B0502040204020203" pitchFamily="34" charset="0"/>
            </a:rPr>
            <a:t>Software Installation</a:t>
          </a:r>
        </a:p>
      </dsp:txBody>
      <dsp:txXfrm>
        <a:off x="1938673" y="2729675"/>
        <a:ext cx="1522423" cy="738243"/>
      </dsp:txXfrm>
    </dsp:sp>
    <dsp:sp modelId="{5F47C309-12C4-DF43-8F6A-60C732810C7B}">
      <dsp:nvSpPr>
        <dsp:cNvPr id="0" name=""/>
        <dsp:cNvSpPr/>
      </dsp:nvSpPr>
      <dsp:spPr>
        <a:xfrm rot="4249260">
          <a:off x="647231" y="3082735"/>
          <a:ext cx="1909602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909602" y="160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Bahnschrift Light SemiCondensed" panose="020B0502040204020203" pitchFamily="34" charset="0"/>
          </a:endParaRPr>
        </a:p>
      </dsp:txBody>
      <dsp:txXfrm>
        <a:off x="1554293" y="3051057"/>
        <a:ext cx="95480" cy="95480"/>
      </dsp:txXfrm>
    </dsp:sp>
    <dsp:sp modelId="{556DC8CE-02B6-2A4E-9D4F-DC82DAD03AEB}">
      <dsp:nvSpPr>
        <dsp:cNvPr id="0" name=""/>
        <dsp:cNvSpPr/>
      </dsp:nvSpPr>
      <dsp:spPr>
        <a:xfrm>
          <a:off x="1915705" y="3608514"/>
          <a:ext cx="1568359" cy="7841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Bahnschrift Light SemiCondensed" panose="020B0502040204020203" pitchFamily="34" charset="0"/>
            </a:rPr>
            <a:t>Disk/Resale</a:t>
          </a:r>
        </a:p>
      </dsp:txBody>
      <dsp:txXfrm>
        <a:off x="1938673" y="3631482"/>
        <a:ext cx="1522423" cy="7382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DE970-A3D5-4389-8295-1935C7EBFA12}">
      <dsp:nvSpPr>
        <dsp:cNvPr id="0" name=""/>
        <dsp:cNvSpPr/>
      </dsp:nvSpPr>
      <dsp:spPr>
        <a:xfrm>
          <a:off x="0" y="293183"/>
          <a:ext cx="4697730" cy="11302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 err="1"/>
            <a:t>Leakpeek</a:t>
          </a:r>
          <a:endParaRPr lang="en-US" sz="4600" kern="1200" dirty="0"/>
        </a:p>
      </dsp:txBody>
      <dsp:txXfrm>
        <a:off x="55173" y="348356"/>
        <a:ext cx="4587384" cy="1019874"/>
      </dsp:txXfrm>
    </dsp:sp>
    <dsp:sp modelId="{1D12BD6C-4FA6-42C0-A553-76BAAFA00C29}">
      <dsp:nvSpPr>
        <dsp:cNvPr id="0" name=""/>
        <dsp:cNvSpPr/>
      </dsp:nvSpPr>
      <dsp:spPr>
        <a:xfrm>
          <a:off x="0" y="1555883"/>
          <a:ext cx="4697730" cy="1130220"/>
        </a:xfrm>
        <a:prstGeom prst="round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Firefox monitor</a:t>
          </a:r>
          <a:endParaRPr lang="en-US" sz="4600" kern="1200" dirty="0"/>
        </a:p>
      </dsp:txBody>
      <dsp:txXfrm>
        <a:off x="55173" y="1611056"/>
        <a:ext cx="4587384" cy="1019874"/>
      </dsp:txXfrm>
    </dsp:sp>
    <dsp:sp modelId="{D8A53A82-2F6B-44F5-BCBD-9126BE859D1C}">
      <dsp:nvSpPr>
        <dsp:cNvPr id="0" name=""/>
        <dsp:cNvSpPr/>
      </dsp:nvSpPr>
      <dsp:spPr>
        <a:xfrm>
          <a:off x="0" y="2818584"/>
          <a:ext cx="4697730" cy="1130220"/>
        </a:xfrm>
        <a:prstGeom prst="round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Have I been sold</a:t>
          </a:r>
        </a:p>
      </dsp:txBody>
      <dsp:txXfrm>
        <a:off x="55173" y="2873757"/>
        <a:ext cx="4587384" cy="1019874"/>
      </dsp:txXfrm>
    </dsp:sp>
    <dsp:sp modelId="{EEDCF3EF-2B5C-4763-8113-3C9AC86C8FB7}">
      <dsp:nvSpPr>
        <dsp:cNvPr id="0" name=""/>
        <dsp:cNvSpPr/>
      </dsp:nvSpPr>
      <dsp:spPr>
        <a:xfrm>
          <a:off x="0" y="4081284"/>
          <a:ext cx="4697730" cy="113022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 err="1"/>
            <a:t>Dehashed</a:t>
          </a:r>
          <a:endParaRPr lang="en-US" sz="4600" kern="1200" dirty="0"/>
        </a:p>
      </dsp:txBody>
      <dsp:txXfrm>
        <a:off x="55173" y="4136457"/>
        <a:ext cx="4587384" cy="10198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AC8DE-F3C7-45B8-96D5-6150C9248FE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3A097-B58F-4B6D-92D4-87C87B24B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74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207E7-B8AF-47D4-330E-A5539A621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6FC0D5-EEAF-93C1-AA11-C62E5A98F1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4590D9-D0FA-BEB9-EA69-4A3D4D9DD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71E65-74E4-1B21-686A-5EEF6F9921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4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2002980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4F6C3-1181-AB70-3276-320637D6F1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6B9EA-4F22-D6E0-15DD-B9D4371D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E7955-6AC4-13C3-5BA0-ACB35F588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4891-8BB8-43A6-BE29-653F8508BD6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685CF-3534-4F8C-6BB2-26DF9CCE5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5B1BD-3855-E0E7-AC23-DA17630DF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E626-0219-4E34-ABA6-043FD20CB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37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EAFC7-2A07-4738-24F6-D8E31AAAC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3DAFFC-FCC4-64B6-D6AB-82CB635ACD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62D1C-A595-8C96-A771-AD1C4011E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4891-8BB8-43A6-BE29-653F8508BD6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3175A-09A4-DD6D-0BDD-88C64B1FC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2C13A-1CC6-EBAE-5CA3-69277D704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E626-0219-4E34-ABA6-043FD20CB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86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7066EB-4221-F1AE-F837-D9ABB5E6B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3743E0-EE1E-9533-2D44-366B1D1960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2FC7D-C109-3A63-025F-E89E30AEB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4891-8BB8-43A6-BE29-653F8508BD6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EF050-DC96-DD83-8FEA-629F6E48C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2B366-5E5A-786D-EBC9-C96E8A444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E626-0219-4E34-ABA6-043FD20CB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93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5539E44-E270-49B4-8B0A-07870325AA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5539" y="1546138"/>
            <a:ext cx="4023360" cy="464871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spc="300" baseline="0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6FE9B2-6286-484B-8943-95EE0B6B02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16550" cy="6846932"/>
          </a:xfr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D4E8708-8565-4A5B-9D9E-1D4F40EAF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42436126-0370-4532-A8AD-D20897982A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2799617"/>
            <a:ext cx="4646246" cy="221858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cs typeface="Biome Light" panose="020B0303030204020804" pitchFamily="34" charset="0"/>
              </a:rPr>
              <a:t>Click to edit master text style.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7" name="Slide Number Placeholder 70">
            <a:extLst>
              <a:ext uri="{FF2B5EF4-FFF2-40B4-BE49-F238E27FC236}">
                <a16:creationId xmlns:a16="http://schemas.microsoft.com/office/drawing/2014/main" id="{AEC105AD-E933-4969-B038-0ABD6F013167}"/>
              </a:ext>
            </a:extLst>
          </p:cNvPr>
          <p:cNvSpPr txBox="1">
            <a:spLocks/>
          </p:cNvSpPr>
          <p:nvPr userDrawn="1"/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B0E4A3-5566-43FE-A59F-2C4F4FE7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12037"/>
            <a:ext cx="5897218" cy="884238"/>
          </a:xfrm>
        </p:spPr>
        <p:txBody>
          <a:bodyPr lIns="91440" rIns="91440" anchor="t">
            <a:noAutofit/>
          </a:bodyPr>
          <a:lstStyle>
            <a:lvl1pPr algn="l">
              <a:lnSpc>
                <a:spcPct val="150000"/>
              </a:lnSpc>
              <a:spcBef>
                <a:spcPts val="1000"/>
              </a:spcBef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832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">
            <a:extLst>
              <a:ext uri="{FF2B5EF4-FFF2-40B4-BE49-F238E27FC236}">
                <a16:creationId xmlns:a16="http://schemas.microsoft.com/office/drawing/2014/main" id="{F73BF8E3-2426-5D65-6582-D4B03C765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0" y="2016579"/>
            <a:ext cx="4441188" cy="2775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ADF8D8A3-175E-9A50-A98B-3766DAAB5EE2}"/>
              </a:ext>
            </a:extLst>
          </p:cNvPr>
          <p:cNvSpPr/>
          <p:nvPr userDrawn="1"/>
        </p:nvSpPr>
        <p:spPr>
          <a:xfrm rot="5400000">
            <a:off x="1308232" y="2004972"/>
            <a:ext cx="3593592" cy="2880360"/>
          </a:xfrm>
          <a:prstGeom prst="hexagon">
            <a:avLst>
              <a:gd name="adj" fmla="val 31211"/>
              <a:gd name="vf" fmla="val 1154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" name="Text 47" descr="Click icon to add picture">
            <a:extLst>
              <a:ext uri="{FF2B5EF4-FFF2-40B4-BE49-F238E27FC236}">
                <a16:creationId xmlns:a16="http://schemas.microsoft.com/office/drawing/2014/main" id="{B264F104-ED4D-9A7F-E598-295893E05B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19235" y="2911781"/>
            <a:ext cx="1570612" cy="1070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1" cap="all" baseline="0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A084A88-6A62-9495-6CFE-1127D5CAAAB2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81710" y="555648"/>
            <a:ext cx="5045662" cy="5783096"/>
          </a:xfrm>
          <a:custGeom>
            <a:avLst/>
            <a:gdLst>
              <a:gd name="connsiteX0" fmla="*/ 2523318 w 5045662"/>
              <a:gd name="connsiteY0" fmla="*/ 1092708 h 5783096"/>
              <a:gd name="connsiteX1" fmla="*/ 1083139 w 5045662"/>
              <a:gd name="connsiteY1" fmla="*/ 1991697 h 5783096"/>
              <a:gd name="connsiteX2" fmla="*/ 1083139 w 5045662"/>
              <a:gd name="connsiteY2" fmla="*/ 3787311 h 5783096"/>
              <a:gd name="connsiteX3" fmla="*/ 2523318 w 5045662"/>
              <a:gd name="connsiteY3" fmla="*/ 4686300 h 5783096"/>
              <a:gd name="connsiteX4" fmla="*/ 3963497 w 5045662"/>
              <a:gd name="connsiteY4" fmla="*/ 3787311 h 5783096"/>
              <a:gd name="connsiteX5" fmla="*/ 3963497 w 5045662"/>
              <a:gd name="connsiteY5" fmla="*/ 1991697 h 5783096"/>
              <a:gd name="connsiteX6" fmla="*/ 2470122 w 5045662"/>
              <a:gd name="connsiteY6" fmla="*/ 0 h 5783096"/>
              <a:gd name="connsiteX7" fmla="*/ 5037208 w 5045662"/>
              <a:gd name="connsiteY7" fmla="*/ 1458369 h 5783096"/>
              <a:gd name="connsiteX8" fmla="*/ 5045662 w 5045662"/>
              <a:gd name="connsiteY8" fmla="*/ 4339769 h 5783096"/>
              <a:gd name="connsiteX9" fmla="*/ 2561576 w 5045662"/>
              <a:gd name="connsiteY9" fmla="*/ 5783096 h 5783096"/>
              <a:gd name="connsiteX10" fmla="*/ 24164 w 5045662"/>
              <a:gd name="connsiteY10" fmla="*/ 4354881 h 5783096"/>
              <a:gd name="connsiteX11" fmla="*/ 0 w 5045662"/>
              <a:gd name="connsiteY11" fmla="*/ 1453765 h 578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5662" h="5783096">
                <a:moveTo>
                  <a:pt x="2523318" y="1092708"/>
                </a:moveTo>
                <a:lnTo>
                  <a:pt x="1083139" y="1991697"/>
                </a:lnTo>
                <a:lnTo>
                  <a:pt x="1083139" y="3787311"/>
                </a:lnTo>
                <a:lnTo>
                  <a:pt x="2523318" y="4686300"/>
                </a:lnTo>
                <a:lnTo>
                  <a:pt x="3963497" y="3787311"/>
                </a:lnTo>
                <a:lnTo>
                  <a:pt x="3963497" y="1991697"/>
                </a:lnTo>
                <a:close/>
                <a:moveTo>
                  <a:pt x="2470122" y="0"/>
                </a:moveTo>
                <a:lnTo>
                  <a:pt x="5037208" y="1458369"/>
                </a:lnTo>
                <a:cubicBezTo>
                  <a:pt x="5040026" y="2418836"/>
                  <a:pt x="5042844" y="3379302"/>
                  <a:pt x="5045662" y="4339769"/>
                </a:cubicBezTo>
                <a:lnTo>
                  <a:pt x="2561576" y="5783096"/>
                </a:lnTo>
                <a:lnTo>
                  <a:pt x="24164" y="4354881"/>
                </a:lnTo>
                <a:lnTo>
                  <a:pt x="0" y="1453765"/>
                </a:lnTo>
                <a:close/>
              </a:path>
            </a:pathLst>
          </a:custGeom>
        </p:spPr>
        <p:txBody>
          <a:bodyPr wrap="square" tIns="457200">
            <a:noAutofit/>
          </a:bodyPr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08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86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74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8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58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54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77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88E8F-1A89-A093-5A29-5A56836CE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A08DD-55A2-3014-73D6-45240A969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C0B62-1C5C-DD16-FB54-4F38A4FE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4891-8BB8-43A6-BE29-653F8508BD6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504CC-C129-95CD-0A57-BD67D0136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53087-3AE7-197A-6698-CBCE3DA4B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E626-0219-4E34-ABA6-043FD20CB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972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11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82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19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6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33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">
            <a:extLst>
              <a:ext uri="{FF2B5EF4-FFF2-40B4-BE49-F238E27FC236}">
                <a16:creationId xmlns:a16="http://schemas.microsoft.com/office/drawing/2014/main" id="{F73BF8E3-2426-5D65-6582-D4B03C765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0" y="2016580"/>
            <a:ext cx="4441188" cy="2775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ADF8D8A3-175E-9A50-A98B-3766DAAB5EE2}"/>
              </a:ext>
            </a:extLst>
          </p:cNvPr>
          <p:cNvSpPr/>
          <p:nvPr userDrawn="1"/>
        </p:nvSpPr>
        <p:spPr>
          <a:xfrm rot="5400000">
            <a:off x="1308232" y="2004972"/>
            <a:ext cx="3593592" cy="2880360"/>
          </a:xfrm>
          <a:prstGeom prst="hexagon">
            <a:avLst>
              <a:gd name="adj" fmla="val 31211"/>
              <a:gd name="vf" fmla="val 1154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11" name="Text 47" descr="Click icon to add picture">
            <a:extLst>
              <a:ext uri="{FF2B5EF4-FFF2-40B4-BE49-F238E27FC236}">
                <a16:creationId xmlns:a16="http://schemas.microsoft.com/office/drawing/2014/main" id="{B264F104-ED4D-9A7F-E598-295893E05B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19235" y="2911782"/>
            <a:ext cx="1570612" cy="1070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1" cap="all" baseline="0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A084A88-6A62-9495-6CFE-1127D5CAAAB2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81710" y="555648"/>
            <a:ext cx="5045662" cy="5783096"/>
          </a:xfrm>
          <a:custGeom>
            <a:avLst/>
            <a:gdLst>
              <a:gd name="connsiteX0" fmla="*/ 2523318 w 5045662"/>
              <a:gd name="connsiteY0" fmla="*/ 1092708 h 5783096"/>
              <a:gd name="connsiteX1" fmla="*/ 1083139 w 5045662"/>
              <a:gd name="connsiteY1" fmla="*/ 1991697 h 5783096"/>
              <a:gd name="connsiteX2" fmla="*/ 1083139 w 5045662"/>
              <a:gd name="connsiteY2" fmla="*/ 3787311 h 5783096"/>
              <a:gd name="connsiteX3" fmla="*/ 2523318 w 5045662"/>
              <a:gd name="connsiteY3" fmla="*/ 4686300 h 5783096"/>
              <a:gd name="connsiteX4" fmla="*/ 3963497 w 5045662"/>
              <a:gd name="connsiteY4" fmla="*/ 3787311 h 5783096"/>
              <a:gd name="connsiteX5" fmla="*/ 3963497 w 5045662"/>
              <a:gd name="connsiteY5" fmla="*/ 1991697 h 5783096"/>
              <a:gd name="connsiteX6" fmla="*/ 2470122 w 5045662"/>
              <a:gd name="connsiteY6" fmla="*/ 0 h 5783096"/>
              <a:gd name="connsiteX7" fmla="*/ 5037208 w 5045662"/>
              <a:gd name="connsiteY7" fmla="*/ 1458369 h 5783096"/>
              <a:gd name="connsiteX8" fmla="*/ 5045662 w 5045662"/>
              <a:gd name="connsiteY8" fmla="*/ 4339769 h 5783096"/>
              <a:gd name="connsiteX9" fmla="*/ 2561576 w 5045662"/>
              <a:gd name="connsiteY9" fmla="*/ 5783096 h 5783096"/>
              <a:gd name="connsiteX10" fmla="*/ 24164 w 5045662"/>
              <a:gd name="connsiteY10" fmla="*/ 4354881 h 5783096"/>
              <a:gd name="connsiteX11" fmla="*/ 0 w 5045662"/>
              <a:gd name="connsiteY11" fmla="*/ 1453765 h 578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5662" h="5783096">
                <a:moveTo>
                  <a:pt x="2523318" y="1092708"/>
                </a:moveTo>
                <a:lnTo>
                  <a:pt x="1083139" y="1991697"/>
                </a:lnTo>
                <a:lnTo>
                  <a:pt x="1083139" y="3787311"/>
                </a:lnTo>
                <a:lnTo>
                  <a:pt x="2523318" y="4686300"/>
                </a:lnTo>
                <a:lnTo>
                  <a:pt x="3963497" y="3787311"/>
                </a:lnTo>
                <a:lnTo>
                  <a:pt x="3963497" y="1991697"/>
                </a:lnTo>
                <a:close/>
                <a:moveTo>
                  <a:pt x="2470122" y="0"/>
                </a:moveTo>
                <a:lnTo>
                  <a:pt x="5037208" y="1458369"/>
                </a:lnTo>
                <a:cubicBezTo>
                  <a:pt x="5040026" y="2418836"/>
                  <a:pt x="5042844" y="3379302"/>
                  <a:pt x="5045662" y="4339769"/>
                </a:cubicBezTo>
                <a:lnTo>
                  <a:pt x="2561576" y="5783096"/>
                </a:lnTo>
                <a:lnTo>
                  <a:pt x="24164" y="4354881"/>
                </a:lnTo>
                <a:lnTo>
                  <a:pt x="0" y="1453765"/>
                </a:lnTo>
                <a:close/>
              </a:path>
            </a:pathLst>
          </a:custGeom>
        </p:spPr>
        <p:txBody>
          <a:bodyPr wrap="square" tIns="457200">
            <a:noAutofit/>
          </a:bodyPr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188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2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943400" y="3010167"/>
            <a:ext cx="83052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5319800" y="1528500"/>
            <a:ext cx="1552400" cy="1122400"/>
          </a:xfrm>
          <a:prstGeom prst="rect">
            <a:avLst/>
          </a:prstGeom>
          <a:solidFill>
            <a:srgbClr val="878787">
              <a:alpha val="1321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943400" y="4283833"/>
            <a:ext cx="83052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8262968" y="4559168"/>
            <a:ext cx="3956525" cy="2308823"/>
          </a:xfrm>
          <a:custGeom>
            <a:avLst/>
            <a:gdLst/>
            <a:ahLst/>
            <a:cxnLst/>
            <a:rect l="l" t="t" r="r" b="b"/>
            <a:pathLst>
              <a:path w="242088" h="141270" extrusionOk="0">
                <a:moveTo>
                  <a:pt x="0" y="141172"/>
                </a:moveTo>
                <a:lnTo>
                  <a:pt x="39560" y="112084"/>
                </a:lnTo>
                <a:lnTo>
                  <a:pt x="171424" y="0"/>
                </a:lnTo>
                <a:lnTo>
                  <a:pt x="242088" y="52708"/>
                </a:lnTo>
                <a:lnTo>
                  <a:pt x="241669" y="141270"/>
                </a:lnTo>
                <a:close/>
              </a:path>
            </a:pathLst>
          </a:custGeom>
          <a:solidFill>
            <a:srgbClr val="878787">
              <a:alpha val="13210"/>
            </a:srgbClr>
          </a:solidFill>
          <a:ln>
            <a:noFill/>
          </a:ln>
        </p:spPr>
      </p:sp>
      <p:sp>
        <p:nvSpPr>
          <p:cNvPr id="18" name="Google Shape;18;p3"/>
          <p:cNvSpPr/>
          <p:nvPr/>
        </p:nvSpPr>
        <p:spPr>
          <a:xfrm>
            <a:off x="1" y="1374"/>
            <a:ext cx="1605900" cy="1602567"/>
          </a:xfrm>
          <a:custGeom>
            <a:avLst/>
            <a:gdLst/>
            <a:ahLst/>
            <a:cxnLst/>
            <a:rect l="l" t="t" r="r" b="b"/>
            <a:pathLst>
              <a:path w="48177" h="48077" extrusionOk="0">
                <a:moveTo>
                  <a:pt x="0" y="48077"/>
                </a:moveTo>
                <a:lnTo>
                  <a:pt x="48177" y="20304"/>
                </a:lnTo>
                <a:lnTo>
                  <a:pt x="13736" y="0"/>
                </a:lnTo>
                <a:lnTo>
                  <a:pt x="0" y="0"/>
                </a:lnTo>
                <a:lnTo>
                  <a:pt x="0" y="24468"/>
                </a:lnTo>
                <a:close/>
              </a:path>
            </a:pathLst>
          </a:custGeom>
          <a:solidFill>
            <a:srgbClr val="878787">
              <a:alpha val="13210"/>
            </a:srgb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8412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7B0C-A946-00D5-B5D2-5E30F0734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36F30-C28C-A94E-A265-FDB91ECA7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0A442-0F02-58EE-A28D-2E1BB7DC7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4891-8BB8-43A6-BE29-653F8508BD6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6923F-1ADA-AD1D-FEF4-FA2ECF896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02B84-FA9B-42C3-D8EB-888142B4C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E626-0219-4E34-ABA6-043FD20CB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39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1DACC-B50C-1E22-36A6-BD76715FF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E53C5-2DA0-90C2-F3E5-FC4751EDCD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BBA0D7-9282-B35D-6FD9-A2674372F6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B2EE6A-0AEC-59F9-9AA5-C000027F9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4891-8BB8-43A6-BE29-653F8508BD6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A4EC5-7B19-FF34-E248-1A4517F4C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8F7EAB-6D5A-1B03-514B-F4501AE94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E626-0219-4E34-ABA6-043FD20CB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21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8AB3B-4E7E-8BDC-E7ED-247DC87A0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EE20-93AC-FCB8-8759-3E134AFFC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A7B4A5-EF8F-4A28-89C5-3CF9A9AE4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46323-C430-AB97-51F2-A892E2CDB4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B96844-8127-E091-39BF-9816D7EB5B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01C732-DAA1-86AD-D4E6-7BEDA6F09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4891-8BB8-43A6-BE29-653F8508BD6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C2DC4D-8556-ABF6-5999-08919A81B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73DAAA-B359-066A-BD1B-3B5851EB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E626-0219-4E34-ABA6-043FD20CB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61301-8731-E468-D1AE-FA7D034A6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EFFA55-7021-A256-0DDD-D610FC004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4891-8BB8-43A6-BE29-653F8508BD6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515DA1-08A0-135D-07CA-8507381FF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891CE0-66E6-3EED-5DEA-FF4BB1C00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E626-0219-4E34-ABA6-043FD20CB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0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39EE3F-8797-A671-0ED8-ED9D4DF3C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4891-8BB8-43A6-BE29-653F8508BD6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F39DF3-E8D0-E5B7-57F6-303D090FC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7D0CC-F492-CE34-CB35-744957B08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E626-0219-4E34-ABA6-043FD20CB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71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D1B50-D4A5-EC66-828D-AF7CEA8AD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059F5-761D-D9F3-F740-31C52278A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F05F74-454A-C694-C714-3E4C03B88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8BBCC4-9770-302B-BC0D-C76E83D20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4891-8BB8-43A6-BE29-653F8508BD6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D2C1CE-C3FD-FEF0-980D-051D9DF58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F0574-0243-16A5-A9A0-D92811687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E626-0219-4E34-ABA6-043FD20CB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77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23D05-4268-0AC2-A255-62E57473D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7E55BF-ED44-9D36-0D99-B3A1112B48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0BB52-DCD7-3B4A-A32B-BE0B64C744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54D79-8CFF-2EBA-B99F-1BA66F8D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4891-8BB8-43A6-BE29-653F8508BD6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52E9DE-71F8-417C-0962-D92BA8A82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575E8F-FEF2-074D-CE2D-BCA4A41B2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E626-0219-4E34-ABA6-043FD20CB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83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B7BDEB-DA54-3C46-2EB0-CF01F1BD4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EC2A2-1DFE-3556-E970-43AC01A25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1143D-1764-B998-A53B-108E1F686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DA4891-8BB8-43A6-BE29-653F8508BD6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F201B-14C6-A03D-9D02-9A124BADC9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BA3D9-7B2F-CF85-3E02-E4D0EA6E44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87E626-0219-4E34-ABA6-043FD20CB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31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3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tiny1.jio.com/HelpfulTips" TargetMode="External"/><Relationship Id="rId2" Type="http://schemas.openxmlformats.org/officeDocument/2006/relationships/hyperlink" Target="https://cutt.ly/Rek1lIDy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hyperlink" Target="https://bit.ly/2FEB9QP.&amp;#010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cybercrime.gov.in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7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instagram.com/contact/779201836048501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pib.gov.in/PressReleasePage.aspx?PRID=1894258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atsapp.com/contact/forms/1534459096974129?lang=en_US" TargetMode="External"/><Relationship Id="rId2" Type="http://schemas.openxmlformats.org/officeDocument/2006/relationships/hyperlink" Target="https://www.facebook.com/help/contact/27877024703722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3.png"/><Relationship Id="rId3" Type="http://schemas.microsoft.com/office/2007/relationships/hdphoto" Target="../media/hdphoto2.wdp"/><Relationship Id="rId7" Type="http://schemas.openxmlformats.org/officeDocument/2006/relationships/image" Target="../media/image99.png"/><Relationship Id="rId12" Type="http://schemas.openxmlformats.org/officeDocument/2006/relationships/image" Target="../media/image10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101.png"/><Relationship Id="rId5" Type="http://schemas.openxmlformats.org/officeDocument/2006/relationships/image" Target="../media/image90.png"/><Relationship Id="rId10" Type="http://schemas.microsoft.com/office/2007/relationships/hdphoto" Target="../media/hdphoto4.wdp"/><Relationship Id="rId4" Type="http://schemas.openxmlformats.org/officeDocument/2006/relationships/image" Target="../media/image98.png"/><Relationship Id="rId9" Type="http://schemas.openxmlformats.org/officeDocument/2006/relationships/image" Target="../media/image100.png"/><Relationship Id="rId14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www.cyberyodha.org/" TargetMode="External"/><Relationship Id="rId4" Type="http://schemas.openxmlformats.org/officeDocument/2006/relationships/hyperlink" Target="https://smsheader.trai.gov.i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1" y="2416690"/>
            <a:ext cx="1489037" cy="397366"/>
            <a:chOff x="0" y="0"/>
            <a:chExt cx="1536012" cy="1569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36012" cy="156984"/>
            </a:xfrm>
            <a:custGeom>
              <a:avLst/>
              <a:gdLst/>
              <a:ahLst/>
              <a:cxnLst/>
              <a:rect l="l" t="t" r="r" b="b"/>
              <a:pathLst>
                <a:path w="1536012" h="156984">
                  <a:moveTo>
                    <a:pt x="0" y="0"/>
                  </a:moveTo>
                  <a:lnTo>
                    <a:pt x="1536012" y="0"/>
                  </a:lnTo>
                  <a:lnTo>
                    <a:pt x="1536012" y="156984"/>
                  </a:lnTo>
                  <a:lnTo>
                    <a:pt x="0" y="1569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>
                <a:lnSpc>
                  <a:spcPts val="1960"/>
                </a:lnSpc>
              </a:pPr>
              <a:endParaRPr sz="120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321888" y="1829909"/>
            <a:ext cx="9092606" cy="2784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effectLst/>
              </a:rPr>
              <a:t>Cybersecurity Threats </a:t>
            </a:r>
          </a:p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effectLst/>
              </a:rPr>
              <a:t>Intelligence &amp; Forensics </a:t>
            </a:r>
          </a:p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effectLst/>
              </a:rPr>
              <a:t>in the Financial Landscape</a:t>
            </a:r>
            <a:endParaRPr lang="hi-IN" sz="13800" b="1" dirty="0"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58EAAD8-FE14-237C-5E51-161E220A57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93" y="362019"/>
            <a:ext cx="2094684" cy="8247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110301-DBCE-49F3-800F-B8F5E00D9210}"/>
              </a:ext>
            </a:extLst>
          </p:cNvPr>
          <p:cNvSpPr txBox="1"/>
          <p:nvPr/>
        </p:nvSpPr>
        <p:spPr>
          <a:xfrm>
            <a:off x="8581292" y="5317714"/>
            <a:ext cx="2843160" cy="5252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>
              <a:lnSpc>
                <a:spcPct val="130000"/>
              </a:lnSpc>
              <a:spcBef>
                <a:spcPct val="0"/>
              </a:spcBef>
            </a:pPr>
            <a:r>
              <a:rPr lang="en-IN" sz="2933" b="1" dirty="0">
                <a:solidFill>
                  <a:srgbClr val="326FB8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06-08-2024</a:t>
            </a:r>
            <a:endParaRPr lang="hi-IN" sz="2933" b="1" dirty="0">
              <a:solidFill>
                <a:srgbClr val="326FB8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0BD5E-848C-6BB1-F99F-D2D2F26DAD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75" y="410240"/>
            <a:ext cx="2023720" cy="728338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18F7260C-5973-8737-A624-B2CE570C27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833" y="360378"/>
            <a:ext cx="4000193" cy="960745"/>
          </a:xfrm>
          <a:prstGeom prst="rect">
            <a:avLst/>
          </a:prstGeom>
        </p:spPr>
      </p:pic>
      <p:pic>
        <p:nvPicPr>
          <p:cNvPr id="17" name="Picture 2" descr="CyberDost - YouTube">
            <a:extLst>
              <a:ext uri="{FF2B5EF4-FFF2-40B4-BE49-F238E27FC236}">
                <a16:creationId xmlns:a16="http://schemas.microsoft.com/office/drawing/2014/main" id="{EAD00634-1AFD-0445-1EF9-67DD48ED0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11" b="90111" l="8000" r="93222">
                        <a14:foregroundMark x1="9667" y1="33111" x2="8000" y2="60667"/>
                        <a14:foregroundMark x1="8000" y1="60667" x2="8222" y2="61889"/>
                        <a14:foregroundMark x1="36444" y1="89333" x2="50556" y2="90444"/>
                        <a14:foregroundMark x1="50556" y1="90444" x2="65222" y2="88444"/>
                        <a14:foregroundMark x1="89889" y1="65222" x2="93778" y2="47111"/>
                        <a14:foregroundMark x1="93778" y1="47111" x2="90444" y2="33111"/>
                        <a14:foregroundMark x1="90444" y1="33111" x2="90222" y2="32778"/>
                        <a14:foregroundMark x1="65556" y1="9333" x2="45222" y2="5222"/>
                        <a14:foregroundMark x1="45222" y1="5222" x2="31444" y2="22222"/>
                        <a14:foregroundMark x1="31444" y1="22222" x2="27556" y2="65000"/>
                        <a14:foregroundMark x1="27556" y1="65000" x2="49444" y2="60333"/>
                        <a14:foregroundMark x1="49444" y1="60333" x2="63000" y2="51222"/>
                        <a14:foregroundMark x1="63000" y1="51222" x2="54889" y2="25333"/>
                        <a14:foregroundMark x1="54889" y1="25333" x2="36667" y2="26000"/>
                        <a14:foregroundMark x1="36667" y1="26000" x2="28000" y2="40889"/>
                        <a14:foregroundMark x1="28000" y1="40889" x2="27889" y2="45889"/>
                        <a14:foregroundMark x1="24556" y1="36444" x2="40444" y2="25444"/>
                        <a14:foregroundMark x1="40444" y1="25444" x2="60333" y2="21111"/>
                        <a14:foregroundMark x1="60333" y1="21111" x2="62222" y2="49444"/>
                        <a14:foregroundMark x1="62222" y1="49444" x2="34889" y2="56556"/>
                        <a14:foregroundMark x1="34889" y1="56556" x2="28778" y2="24667"/>
                        <a14:foregroundMark x1="28778" y1="24667" x2="39111" y2="15889"/>
                        <a14:foregroundMark x1="39111" y1="15889" x2="54222" y2="12333"/>
                        <a14:foregroundMark x1="54222" y1="12333" x2="74889" y2="47000"/>
                        <a14:foregroundMark x1="74889" y1="47000" x2="62556" y2="78111"/>
                        <a14:foregroundMark x1="62556" y1="78111" x2="49444" y2="84556"/>
                        <a14:foregroundMark x1="49444" y1="84556" x2="64667" y2="84556"/>
                        <a14:foregroundMark x1="64667" y1="84556" x2="53000" y2="60889"/>
                        <a14:foregroundMark x1="53000" y1="60889" x2="24667" y2="49000"/>
                        <a14:foregroundMark x1="24667" y1="49000" x2="39889" y2="64111"/>
                        <a14:foregroundMark x1="39889" y1="64111" x2="51556" y2="41889"/>
                        <a14:foregroundMark x1="51556" y1="41889" x2="45333" y2="50222"/>
                        <a14:foregroundMark x1="58667" y1="58556" x2="36556" y2="65222"/>
                        <a14:foregroundMark x1="36556" y1="65222" x2="36556" y2="28222"/>
                        <a14:foregroundMark x1="36556" y1="28222" x2="39889" y2="11778"/>
                        <a14:foregroundMark x1="39889" y1="11778" x2="56667" y2="15222"/>
                        <a14:foregroundMark x1="56667" y1="15222" x2="67889" y2="27667"/>
                        <a14:foregroundMark x1="67889" y1="27667" x2="60333" y2="14222"/>
                        <a14:foregroundMark x1="60333" y1="14222" x2="65444" y2="53667"/>
                        <a14:foregroundMark x1="65444" y1="53667" x2="61444" y2="71222"/>
                        <a14:foregroundMark x1="61444" y1="71222" x2="49778" y2="81889"/>
                        <a14:foregroundMark x1="49778" y1="81889" x2="42444" y2="63889"/>
                        <a14:foregroundMark x1="42444" y1="63889" x2="26000" y2="48889"/>
                        <a14:foregroundMark x1="26000" y1="48889" x2="35889" y2="34667"/>
                        <a14:foregroundMark x1="35889" y1="34667" x2="49667" y2="23667"/>
                        <a14:foregroundMark x1="49667" y1="23667" x2="50000" y2="22000"/>
                        <a14:foregroundMark x1="35667" y1="22889" x2="61111" y2="20667"/>
                        <a14:foregroundMark x1="33111" y1="15889" x2="56444" y2="14778"/>
                        <a14:foregroundMark x1="56444" y1="14778" x2="36889" y2="42111"/>
                        <a14:foregroundMark x1="36889" y1="42111" x2="23444" y2="40889"/>
                        <a14:foregroundMark x1="23444" y1="40889" x2="44333" y2="44889"/>
                        <a14:foregroundMark x1="44333" y1="44889" x2="42778" y2="58556"/>
                        <a14:foregroundMark x1="42778" y1="58556" x2="35333" y2="69778"/>
                        <a14:foregroundMark x1="35333" y1="69778" x2="23778" y2="56889"/>
                        <a14:foregroundMark x1="23778" y1="56889" x2="34000" y2="69111"/>
                        <a14:foregroundMark x1="37556" y1="75778" x2="26222" y2="60889"/>
                        <a14:foregroundMark x1="26222" y1="60889" x2="21889" y2="39778"/>
                        <a14:foregroundMark x1="21889" y1="39778" x2="26556" y2="70333"/>
                        <a14:foregroundMark x1="26556" y1="70333" x2="33000" y2="14444"/>
                        <a14:foregroundMark x1="33000" y1="14444" x2="34000" y2="12333"/>
                        <a14:foregroundMark x1="22667" y1="49444" x2="24000" y2="58556"/>
                        <a14:foregroundMark x1="65778" y1="19556" x2="66889" y2="15111"/>
                        <a14:foregroundMark x1="61444" y1="85444" x2="46111" y2="87222"/>
                        <a14:foregroundMark x1="46111" y1="87222" x2="45333" y2="85444"/>
                        <a14:foregroundMark x1="42333" y1="87889" x2="39556" y2="87333"/>
                        <a14:foregroundMark x1="39556" y1="86222" x2="42556" y2="87111"/>
                        <a14:foregroundMark x1="43444" y1="85667" x2="40889" y2="87667"/>
                        <a14:foregroundMark x1="40111" y1="85667" x2="45333" y2="84556"/>
                        <a14:foregroundMark x1="93222" y1="55556" x2="92444" y2="41444"/>
                        <a14:foregroundMark x1="56444" y1="64667" x2="61667" y2="6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72" y="5014419"/>
            <a:ext cx="1657134" cy="165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573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9767" y="-214245"/>
            <a:ext cx="3935412" cy="1029437"/>
          </a:xfrm>
          <a:prstGeom prst="rect">
            <a:avLst/>
          </a:prstGeom>
          <a:solidFill>
            <a:srgbClr val="E4D4C5">
              <a:alpha val="34902"/>
            </a:srgbClr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470400" y="679450"/>
            <a:ext cx="7035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30">
              <a:lnSpc>
                <a:spcPts val="4800"/>
              </a:lnSpc>
            </a:pPr>
            <a:r>
              <a:rPr lang="en-US" sz="4000" spc="119" dirty="0">
                <a:solidFill>
                  <a:prstClr val="black"/>
                </a:solidFill>
                <a:latin typeface="Clear Sans Bold"/>
              </a:rPr>
              <a:t>VECTOR 4 – Phishing Website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B25D1E3-6B03-F330-0A35-28919608F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34090"/>
            <a:ext cx="3429794" cy="665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39BF73F-16BA-75FC-B510-C9C8987F6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2362200"/>
            <a:ext cx="6502400" cy="453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746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12228-6BA7-4FC9-BD3F-F5A196555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520" y="202535"/>
            <a:ext cx="7765322" cy="942975"/>
          </a:xfrm>
        </p:spPr>
        <p:txBody>
          <a:bodyPr>
            <a:normAutofit/>
          </a:bodyPr>
          <a:lstStyle/>
          <a:p>
            <a:r>
              <a:rPr lang="en-IN" sz="4050" b="1" dirty="0"/>
              <a:t>1. How to verify Website or a link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AA0673-6A49-4BCE-AEE8-63B2DE8EF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52" y="1645858"/>
            <a:ext cx="4285444" cy="39756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B64857-5863-C016-71A9-D428E0DD8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478" y="1997282"/>
            <a:ext cx="7155731" cy="30958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C9225C-7674-36F9-FC2C-8C9190C4E0C4}"/>
              </a:ext>
            </a:extLst>
          </p:cNvPr>
          <p:cNvSpPr/>
          <p:nvPr/>
        </p:nvSpPr>
        <p:spPr>
          <a:xfrm>
            <a:off x="2005781" y="3264310"/>
            <a:ext cx="796413" cy="373625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4781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12228-6BA7-4FC9-BD3F-F5A196555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710" y="389348"/>
            <a:ext cx="7765322" cy="942975"/>
          </a:xfrm>
        </p:spPr>
        <p:txBody>
          <a:bodyPr>
            <a:normAutofit/>
          </a:bodyPr>
          <a:lstStyle/>
          <a:p>
            <a:r>
              <a:rPr lang="en-IN" sz="4050" b="1" dirty="0"/>
              <a:t>2. How to verify Website or a link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07B338-64B4-42E1-856F-DC978F3DA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830" y="1611406"/>
            <a:ext cx="3963083" cy="1858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04064B-0B5F-0101-3F18-884B0344E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990" y="3862499"/>
            <a:ext cx="9126224" cy="28102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82B3E4-A3CB-EB65-7211-F8B7B21A5DEE}"/>
              </a:ext>
            </a:extLst>
          </p:cNvPr>
          <p:cNvSpPr/>
          <p:nvPr/>
        </p:nvSpPr>
        <p:spPr>
          <a:xfrm>
            <a:off x="1445342" y="4699819"/>
            <a:ext cx="4493342" cy="344129"/>
          </a:xfrm>
          <a:prstGeom prst="rect">
            <a:avLst/>
          </a:prstGeom>
          <a:noFill/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6095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479AB-091E-D7DB-BE8F-8E863F585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19" y="1203406"/>
            <a:ext cx="4191000" cy="1220817"/>
          </a:xfrm>
        </p:spPr>
        <p:txBody>
          <a:bodyPr/>
          <a:lstStyle/>
          <a:p>
            <a:r>
              <a:rPr lang="en-IN" dirty="0"/>
              <a:t>Shortened URLs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C6E9DF-7901-3883-3427-29D918E2BA0D}"/>
              </a:ext>
            </a:extLst>
          </p:cNvPr>
          <p:cNvSpPr txBox="1"/>
          <p:nvPr/>
        </p:nvSpPr>
        <p:spPr>
          <a:xfrm>
            <a:off x="5989484" y="660400"/>
            <a:ext cx="6268556" cy="2844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IN" sz="3200" i="1" dirty="0">
                <a:hlinkClick r:id="rId2"/>
              </a:rPr>
              <a:t>https://cutt.ly/Rek1lIDy</a:t>
            </a:r>
            <a:r>
              <a:rPr lang="en-IN" sz="3200" i="1" dirty="0"/>
              <a:t> </a:t>
            </a:r>
          </a:p>
          <a:p>
            <a:pPr>
              <a:lnSpc>
                <a:spcPct val="150000"/>
              </a:lnSpc>
            </a:pPr>
            <a:r>
              <a:rPr lang="en-IN" sz="3200" i="1" dirty="0">
                <a:hlinkClick r:id="rId3"/>
              </a:rPr>
              <a:t>http://tiny1.jio.com/HelpfulTips</a:t>
            </a:r>
            <a:endParaRPr lang="en-IN" sz="3200" i="1" dirty="0"/>
          </a:p>
          <a:p>
            <a:pPr>
              <a:lnSpc>
                <a:spcPct val="150000"/>
              </a:lnSpc>
            </a:pPr>
            <a:r>
              <a:rPr lang="en-IN" sz="3200" i="1" dirty="0">
                <a:hlinkClick r:id="rId4"/>
              </a:rPr>
              <a:t>https://bit.ly/2FEB9QP.&amp;#010</a:t>
            </a:r>
            <a:r>
              <a:rPr lang="en-IN" sz="3200" i="1" dirty="0"/>
              <a:t> </a:t>
            </a:r>
          </a:p>
        </p:txBody>
      </p:sp>
      <p:pic>
        <p:nvPicPr>
          <p:cNvPr id="10242" name="Picture 2" descr="16 Best URL Shorteners for Businesses in 2021: Create Custom URLs">
            <a:extLst>
              <a:ext uri="{FF2B5EF4-FFF2-40B4-BE49-F238E27FC236}">
                <a16:creationId xmlns:a16="http://schemas.microsoft.com/office/drawing/2014/main" id="{42B23CE2-9924-45AB-AB55-C07BEB16A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07"/>
          <a:stretch/>
        </p:blipFill>
        <p:spPr bwMode="auto">
          <a:xfrm>
            <a:off x="838199" y="3725139"/>
            <a:ext cx="9764063" cy="276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293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860CD-F3AC-4881-8A5C-9F918268C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558" y="494296"/>
            <a:ext cx="6056144" cy="10254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b="1" dirty="0" err="1"/>
              <a:t>url</a:t>
            </a:r>
            <a:r>
              <a:rPr lang="en-US" sz="7200" b="1" dirty="0"/>
              <a:t> Expander</a:t>
            </a:r>
            <a:endParaRPr lang="en-IN" sz="7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443C8-403C-4B67-8681-23984F52B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0024" y="1647792"/>
            <a:ext cx="9017391" cy="146304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800" i="1" dirty="0" err="1"/>
              <a:t>urlex</a:t>
            </a:r>
            <a:r>
              <a:rPr lang="en-US" sz="4800" i="1" dirty="0"/>
              <a:t>          			    </a:t>
            </a:r>
            <a:r>
              <a:rPr lang="en-US" sz="4800" i="1" dirty="0" err="1"/>
              <a:t>checkshorturl</a:t>
            </a:r>
            <a:endParaRPr lang="en-IN" sz="48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AFAF95-05BF-5BF1-A2A0-839369E38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26" y="3008119"/>
            <a:ext cx="10470347" cy="335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9767" y="-214245"/>
            <a:ext cx="3935412" cy="1029437"/>
          </a:xfrm>
          <a:prstGeom prst="rect">
            <a:avLst/>
          </a:prstGeom>
          <a:solidFill>
            <a:srgbClr val="E4D4C5">
              <a:alpha val="34902"/>
            </a:srgbClr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33136" y="416148"/>
            <a:ext cx="8153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30">
              <a:lnSpc>
                <a:spcPts val="4800"/>
              </a:lnSpc>
            </a:pPr>
            <a:r>
              <a:rPr lang="en-US" sz="4000" spc="119" dirty="0">
                <a:solidFill>
                  <a:prstClr val="black"/>
                </a:solidFill>
                <a:latin typeface="Clear Sans Bold"/>
              </a:rPr>
              <a:t>VECTOR 5 – Android Apps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BBFFA-BDB9-59CD-7A5D-A5BCC62C05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937"/>
          <a:stretch/>
        </p:blipFill>
        <p:spPr>
          <a:xfrm>
            <a:off x="558800" y="1760869"/>
            <a:ext cx="5851229" cy="1922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760BC2-80FF-7885-FE9C-5219D2AC6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0" y="1760869"/>
            <a:ext cx="4159461" cy="46809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BF51E3-2A61-7D83-0C13-723ACC9A73CC}"/>
              </a:ext>
            </a:extLst>
          </p:cNvPr>
          <p:cNvSpPr txBox="1"/>
          <p:nvPr/>
        </p:nvSpPr>
        <p:spPr>
          <a:xfrm>
            <a:off x="8483600" y="5613400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1200" b="1" dirty="0">
                <a:solidFill>
                  <a:prstClr val="black"/>
                </a:solidFill>
                <a:highlight>
                  <a:srgbClr val="FFFF00"/>
                </a:highlight>
                <a:latin typeface="Apple Braille" pitchFamily="2" charset="0"/>
              </a:rPr>
              <a:t>Side Loading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900098-5905-CC6B-D2D1-163C6B267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799" y="3642316"/>
            <a:ext cx="3039231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5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9767" y="-214245"/>
            <a:ext cx="3935412" cy="1029437"/>
          </a:xfrm>
          <a:prstGeom prst="rect">
            <a:avLst/>
          </a:prstGeom>
          <a:solidFill>
            <a:srgbClr val="E4D4C5">
              <a:alpha val="34902"/>
            </a:srgbClr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539226" y="338710"/>
            <a:ext cx="70358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30">
              <a:lnSpc>
                <a:spcPts val="4800"/>
              </a:lnSpc>
            </a:pPr>
            <a:r>
              <a:rPr lang="en-US" sz="4000" spc="119" dirty="0">
                <a:solidFill>
                  <a:prstClr val="black"/>
                </a:solidFill>
                <a:latin typeface="Clear Sans Bold"/>
              </a:rPr>
              <a:t>VECTOR 5 – Mobile Apps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D484A4-9D91-22D6-728C-107C32CED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3" y="1708887"/>
            <a:ext cx="7569200" cy="45884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CDB7FC-8C05-8230-8D8A-F29E4E5A659F}"/>
              </a:ext>
            </a:extLst>
          </p:cNvPr>
          <p:cNvSpPr txBox="1"/>
          <p:nvPr/>
        </p:nvSpPr>
        <p:spPr>
          <a:xfrm>
            <a:off x="8329562" y="1148270"/>
            <a:ext cx="4013200" cy="2262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Loan Apps</a:t>
            </a:r>
          </a:p>
          <a:p>
            <a:pPr marL="190510" indent="-190510" algn="just" defTabSz="609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Trading Apps</a:t>
            </a:r>
          </a:p>
          <a:p>
            <a:pPr marL="190510" indent="-190510" algn="just" defTabSz="609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Gaming Apps</a:t>
            </a:r>
          </a:p>
          <a:p>
            <a:pPr marL="190510" indent="-190510" algn="just" defTabSz="609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Dating Apps</a:t>
            </a:r>
          </a:p>
          <a:p>
            <a:pPr marL="190510" indent="-190510" algn="just" defTabSz="609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Utility Apps</a:t>
            </a:r>
          </a:p>
          <a:p>
            <a:pPr marL="190510" indent="-190510" defTabSz="60963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D9F8DA-140A-0415-2FE2-807A8C095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400" y="3485379"/>
            <a:ext cx="4318753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21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Modus Operandi - Fake LoanFake Loan">
            <a:extLst>
              <a:ext uri="{FF2B5EF4-FFF2-40B4-BE49-F238E27FC236}">
                <a16:creationId xmlns:a16="http://schemas.microsoft.com/office/drawing/2014/main" id="{BC666CA1-6A79-684B-82FB-D251CB69D702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2" b="13682"/>
          <a:stretch>
            <a:fillRect/>
          </a:stretch>
        </p:blipFill>
        <p:spPr bwMode="auto">
          <a:xfrm>
            <a:off x="457200" y="480021"/>
            <a:ext cx="11277600" cy="589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9DEB37-D30D-3C6A-27C4-BD7E75A40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C2E478F-E849-4A8C-AF1F-CBCC78A7CBFA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506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4BC26-E5DC-E118-30AF-A4EE6BE57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1498600"/>
            <a:ext cx="7467600" cy="46200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AB3417-B903-0CD4-9C96-AFC28852364A}"/>
              </a:ext>
            </a:extLst>
          </p:cNvPr>
          <p:cNvSpPr txBox="1"/>
          <p:nvPr/>
        </p:nvSpPr>
        <p:spPr>
          <a:xfrm>
            <a:off x="812800" y="346671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b="1" dirty="0">
                <a:solidFill>
                  <a:prstClr val="black"/>
                </a:solidFill>
                <a:latin typeface="Apple Braille" pitchFamily="2" charset="0"/>
              </a:rPr>
              <a:t>CASE Study – Illegal Loan Apps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DE91E7-91B7-4696-6DC9-42418BBD8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065" y="2108200"/>
            <a:ext cx="6403157" cy="191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08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21B51-130C-6CD8-35E4-18CC5CB39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239" y="183091"/>
            <a:ext cx="7167716" cy="918121"/>
          </a:xfrm>
        </p:spPr>
        <p:txBody>
          <a:bodyPr/>
          <a:lstStyle/>
          <a:p>
            <a:r>
              <a:rPr lang="en-IN" dirty="0"/>
              <a:t>Primary Analysis on APK File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68519D-EE0D-4247-8655-7BE740217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07" y="1335106"/>
            <a:ext cx="3780893" cy="35075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331978-EA50-A41F-0C7D-F52469FB2DED}"/>
              </a:ext>
            </a:extLst>
          </p:cNvPr>
          <p:cNvSpPr/>
          <p:nvPr/>
        </p:nvSpPr>
        <p:spPr>
          <a:xfrm>
            <a:off x="327087" y="2741815"/>
            <a:ext cx="670560" cy="355600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AA16BC-99DD-CA14-E1CB-8B7370CCB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291" y="1549421"/>
            <a:ext cx="7093202" cy="3759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5B0B8F-5628-D34C-7293-7BB9930FC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7766" y="3061258"/>
            <a:ext cx="1324160" cy="178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42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2"/>
          <p:cNvGrpSpPr/>
          <p:nvPr/>
        </p:nvGrpSpPr>
        <p:grpSpPr>
          <a:xfrm>
            <a:off x="1847595" y="3856106"/>
            <a:ext cx="8871205" cy="2304594"/>
            <a:chOff x="0" y="0"/>
            <a:chExt cx="2721977" cy="527359"/>
          </a:xfrm>
        </p:grpSpPr>
        <p:sp>
          <p:nvSpPr>
            <p:cNvPr id="43" name="Freeform 3"/>
            <p:cNvSpPr/>
            <p:nvPr/>
          </p:nvSpPr>
          <p:spPr>
            <a:xfrm>
              <a:off x="0" y="0"/>
              <a:ext cx="2721977" cy="527359"/>
            </a:xfrm>
            <a:custGeom>
              <a:avLst/>
              <a:gdLst/>
              <a:ahLst/>
              <a:cxnLst/>
              <a:rect l="l" t="t" r="r" b="b"/>
              <a:pathLst>
                <a:path w="2721977" h="527359">
                  <a:moveTo>
                    <a:pt x="0" y="0"/>
                  </a:moveTo>
                  <a:lnTo>
                    <a:pt x="2721977" y="0"/>
                  </a:lnTo>
                  <a:lnTo>
                    <a:pt x="2721977" y="527359"/>
                  </a:lnTo>
                  <a:lnTo>
                    <a:pt x="0" y="527359"/>
                  </a:lnTo>
                  <a:close/>
                </a:path>
              </a:pathLst>
            </a:custGeom>
            <a:solidFill>
              <a:srgbClr val="376092"/>
            </a:solidFill>
          </p:spPr>
          <p:txBody>
            <a:bodyPr/>
            <a:lstStyle/>
            <a:p>
              <a:endParaRPr lang="en-IN" sz="1200"/>
            </a:p>
          </p:txBody>
        </p:sp>
        <p:sp>
          <p:nvSpPr>
            <p:cNvPr id="4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60">
                <a:lnSpc>
                  <a:spcPts val="214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TextBox 15"/>
          <p:cNvSpPr txBox="1"/>
          <p:nvPr/>
        </p:nvSpPr>
        <p:spPr>
          <a:xfrm>
            <a:off x="2133601" y="3942853"/>
            <a:ext cx="8723505" cy="1293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60">
              <a:lnSpc>
                <a:spcPct val="150000"/>
              </a:lnSpc>
              <a:spcBef>
                <a:spcPct val="0"/>
              </a:spcBef>
            </a:pPr>
            <a:r>
              <a:rPr lang="en-IN" sz="1867" b="1" dirty="0">
                <a:solidFill>
                  <a:srgbClr val="ED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Mission</a:t>
            </a:r>
          </a:p>
          <a:p>
            <a:pPr defTabSz="609660">
              <a:lnSpc>
                <a:spcPct val="150000"/>
              </a:lnSpc>
              <a:spcBef>
                <a:spcPct val="0"/>
              </a:spcBef>
            </a:pPr>
            <a:r>
              <a:rPr lang="en-US" sz="1867" dirty="0">
                <a:solidFill>
                  <a:srgbClr val="EDF0F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To create an effective framework and ecosystem for the prevention, detection, investigation, and prosecution of cybercrime in the country</a:t>
            </a:r>
            <a:endParaRPr lang="hi-IN" sz="1867" dirty="0">
              <a:solidFill>
                <a:srgbClr val="EDF0F0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94" y="883899"/>
            <a:ext cx="2521206" cy="907383"/>
          </a:xfrm>
          <a:prstGeom prst="rect">
            <a:avLst/>
          </a:prstGeom>
        </p:spPr>
      </p:pic>
      <p:grpSp>
        <p:nvGrpSpPr>
          <p:cNvPr id="32" name="Group 8"/>
          <p:cNvGrpSpPr/>
          <p:nvPr/>
        </p:nvGrpSpPr>
        <p:grpSpPr>
          <a:xfrm>
            <a:off x="4496594" y="825240"/>
            <a:ext cx="6222206" cy="966040"/>
            <a:chOff x="0" y="0"/>
            <a:chExt cx="2721977" cy="527359"/>
          </a:xfrm>
        </p:grpSpPr>
        <p:sp>
          <p:nvSpPr>
            <p:cNvPr id="33" name="Freeform 9"/>
            <p:cNvSpPr/>
            <p:nvPr/>
          </p:nvSpPr>
          <p:spPr>
            <a:xfrm>
              <a:off x="0" y="0"/>
              <a:ext cx="2721977" cy="527359"/>
            </a:xfrm>
            <a:custGeom>
              <a:avLst/>
              <a:gdLst/>
              <a:ahLst/>
              <a:cxnLst/>
              <a:rect l="l" t="t" r="r" b="b"/>
              <a:pathLst>
                <a:path w="2721977" h="527359">
                  <a:moveTo>
                    <a:pt x="0" y="0"/>
                  </a:moveTo>
                  <a:lnTo>
                    <a:pt x="2721977" y="0"/>
                  </a:lnTo>
                  <a:lnTo>
                    <a:pt x="2721977" y="527359"/>
                  </a:lnTo>
                  <a:lnTo>
                    <a:pt x="0" y="52735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txBody>
            <a:bodyPr/>
            <a:lstStyle/>
            <a:p>
              <a:endParaRPr lang="en-IN" sz="1200"/>
            </a:p>
          </p:txBody>
        </p:sp>
        <p:sp>
          <p:nvSpPr>
            <p:cNvPr id="34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60">
                <a:lnSpc>
                  <a:spcPts val="214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Group 38"/>
          <p:cNvGrpSpPr/>
          <p:nvPr/>
        </p:nvGrpSpPr>
        <p:grpSpPr>
          <a:xfrm>
            <a:off x="0" y="6655500"/>
            <a:ext cx="685800" cy="202500"/>
            <a:chOff x="0" y="0"/>
            <a:chExt cx="270933" cy="80000"/>
          </a:xfrm>
        </p:grpSpPr>
        <p:sp>
          <p:nvSpPr>
            <p:cNvPr id="21" name="Freeform 39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  <p:txBody>
            <a:bodyPr/>
            <a:lstStyle/>
            <a:p>
              <a:endParaRPr lang="en-IN" sz="1200"/>
            </a:p>
          </p:txBody>
        </p:sp>
        <p:sp>
          <p:nvSpPr>
            <p:cNvPr id="22" name="TextBox 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defTabSz="609660">
                <a:lnSpc>
                  <a:spcPts val="196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3" name="Group 41"/>
          <p:cNvGrpSpPr/>
          <p:nvPr/>
        </p:nvGrpSpPr>
        <p:grpSpPr>
          <a:xfrm>
            <a:off x="11506200" y="0"/>
            <a:ext cx="685800" cy="202500"/>
            <a:chOff x="0" y="0"/>
            <a:chExt cx="270933" cy="80000"/>
          </a:xfrm>
        </p:grpSpPr>
        <p:sp>
          <p:nvSpPr>
            <p:cNvPr id="30" name="Freeform 42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  <p:txBody>
            <a:bodyPr/>
            <a:lstStyle/>
            <a:p>
              <a:endParaRPr lang="en-IN" sz="1200"/>
            </a:p>
          </p:txBody>
        </p:sp>
        <p:sp>
          <p:nvSpPr>
            <p:cNvPr id="35" name="TextBox 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defTabSz="609660">
                <a:lnSpc>
                  <a:spcPts val="196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44"/>
          <p:cNvGrpSpPr/>
          <p:nvPr/>
        </p:nvGrpSpPr>
        <p:grpSpPr>
          <a:xfrm>
            <a:off x="0" y="0"/>
            <a:ext cx="685800" cy="202500"/>
            <a:chOff x="0" y="0"/>
            <a:chExt cx="270933" cy="80000"/>
          </a:xfrm>
        </p:grpSpPr>
        <p:sp>
          <p:nvSpPr>
            <p:cNvPr id="37" name="Freeform 45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B4B4B4"/>
            </a:solidFill>
          </p:spPr>
          <p:txBody>
            <a:bodyPr/>
            <a:lstStyle/>
            <a:p>
              <a:endParaRPr lang="en-IN" sz="1200"/>
            </a:p>
          </p:txBody>
        </p:sp>
        <p:sp>
          <p:nvSpPr>
            <p:cNvPr id="38" name="TextBox 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defTabSz="609660">
                <a:lnSpc>
                  <a:spcPts val="196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roup 47"/>
          <p:cNvGrpSpPr/>
          <p:nvPr/>
        </p:nvGrpSpPr>
        <p:grpSpPr>
          <a:xfrm>
            <a:off x="11506200" y="6655500"/>
            <a:ext cx="685800" cy="202500"/>
            <a:chOff x="0" y="0"/>
            <a:chExt cx="270933" cy="80000"/>
          </a:xfrm>
        </p:grpSpPr>
        <p:sp>
          <p:nvSpPr>
            <p:cNvPr id="40" name="Freeform 48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B4B4B4"/>
            </a:solidFill>
          </p:spPr>
          <p:txBody>
            <a:bodyPr/>
            <a:lstStyle/>
            <a:p>
              <a:endParaRPr lang="en-IN" sz="1200"/>
            </a:p>
          </p:txBody>
        </p:sp>
        <p:sp>
          <p:nvSpPr>
            <p:cNvPr id="41" name="TextBox 4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defTabSz="609660">
                <a:lnSpc>
                  <a:spcPts val="196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" name="Group 8">
            <a:extLst>
              <a:ext uri="{FF2B5EF4-FFF2-40B4-BE49-F238E27FC236}">
                <a16:creationId xmlns:a16="http://schemas.microsoft.com/office/drawing/2014/main" id="{99E65E6C-B1A9-0057-81EE-87AF24693279}"/>
              </a:ext>
            </a:extLst>
          </p:cNvPr>
          <p:cNvGrpSpPr/>
          <p:nvPr/>
        </p:nvGrpSpPr>
        <p:grpSpPr>
          <a:xfrm>
            <a:off x="1847595" y="1943263"/>
            <a:ext cx="8871205" cy="1760863"/>
            <a:chOff x="0" y="0"/>
            <a:chExt cx="2721977" cy="527359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2D7E5770-A36A-3D80-760F-1871006AEB85}"/>
                </a:ext>
              </a:extLst>
            </p:cNvPr>
            <p:cNvSpPr/>
            <p:nvPr/>
          </p:nvSpPr>
          <p:spPr>
            <a:xfrm>
              <a:off x="0" y="0"/>
              <a:ext cx="2721977" cy="527359"/>
            </a:xfrm>
            <a:custGeom>
              <a:avLst/>
              <a:gdLst/>
              <a:ahLst/>
              <a:cxnLst/>
              <a:rect l="l" t="t" r="r" b="b"/>
              <a:pathLst>
                <a:path w="2721977" h="527359">
                  <a:moveTo>
                    <a:pt x="0" y="0"/>
                  </a:moveTo>
                  <a:lnTo>
                    <a:pt x="2721977" y="0"/>
                  </a:lnTo>
                  <a:lnTo>
                    <a:pt x="2721977" y="527359"/>
                  </a:lnTo>
                  <a:lnTo>
                    <a:pt x="0" y="527359"/>
                  </a:lnTo>
                  <a:close/>
                </a:path>
              </a:pathLst>
            </a:custGeom>
            <a:solidFill>
              <a:srgbClr val="EDF0F0"/>
            </a:solidFill>
          </p:spPr>
          <p:txBody>
            <a:bodyPr/>
            <a:lstStyle/>
            <a:p>
              <a:endParaRPr lang="en-IN" sz="1200"/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E98FFBA3-4508-547A-CD0A-1730851E014A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60">
                <a:lnSpc>
                  <a:spcPts val="214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TextBox 15">
            <a:extLst>
              <a:ext uri="{FF2B5EF4-FFF2-40B4-BE49-F238E27FC236}">
                <a16:creationId xmlns:a16="http://schemas.microsoft.com/office/drawing/2014/main" id="{58D0BBCA-968A-DFE6-B700-09853C8D397B}"/>
              </a:ext>
            </a:extLst>
          </p:cNvPr>
          <p:cNvSpPr txBox="1"/>
          <p:nvPr/>
        </p:nvSpPr>
        <p:spPr>
          <a:xfrm>
            <a:off x="2267206" y="2224551"/>
            <a:ext cx="6470395" cy="862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60">
              <a:lnSpc>
                <a:spcPct val="150000"/>
              </a:lnSpc>
              <a:spcBef>
                <a:spcPct val="0"/>
              </a:spcBef>
            </a:pPr>
            <a:r>
              <a:rPr lang="en-IN" sz="1867" b="1" dirty="0">
                <a:solidFill>
                  <a:srgbClr val="315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Vision</a:t>
            </a:r>
          </a:p>
          <a:p>
            <a:pPr defTabSz="609660">
              <a:lnSpc>
                <a:spcPct val="150000"/>
              </a:lnSpc>
              <a:spcBef>
                <a:spcPct val="0"/>
              </a:spcBef>
            </a:pPr>
            <a:r>
              <a:rPr lang="en-US" sz="1867" dirty="0">
                <a:solidFill>
                  <a:srgbClr val="315683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To create a safer cyber space for the citizens of India</a:t>
            </a:r>
            <a:endParaRPr lang="hi-IN" sz="1867" dirty="0">
              <a:solidFill>
                <a:srgbClr val="315683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81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C8032-DAB8-CF15-CC58-F3F3D8772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3092"/>
            <a:ext cx="5791200" cy="747533"/>
          </a:xfrm>
        </p:spPr>
        <p:txBody>
          <a:bodyPr>
            <a:normAutofit fontScale="90000"/>
          </a:bodyPr>
          <a:lstStyle/>
          <a:p>
            <a:r>
              <a:rPr lang="en-IN" dirty="0"/>
              <a:t>Information about </a:t>
            </a:r>
            <a:r>
              <a:rPr lang="en-IN" dirty="0" err="1"/>
              <a:t>apk</a:t>
            </a:r>
            <a:r>
              <a:rPr lang="en-IN" dirty="0"/>
              <a:t> from </a:t>
            </a:r>
            <a:r>
              <a:rPr lang="en-IN" dirty="0" err="1"/>
              <a:t>Virustotal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E0AC0F-E597-2B64-1F6C-3B9CF7F2B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80" y="3984449"/>
            <a:ext cx="4025448" cy="2273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C50A89-DAFB-2020-AA6F-8D8EF97D7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71" y="1143708"/>
            <a:ext cx="7375690" cy="26131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688A06-6061-1864-E335-6AACD46FF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6193" y="2921602"/>
            <a:ext cx="5277513" cy="33361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42AB6C-F0D1-916C-81EC-6681FEE23651}"/>
              </a:ext>
            </a:extLst>
          </p:cNvPr>
          <p:cNvSpPr/>
          <p:nvPr/>
        </p:nvSpPr>
        <p:spPr>
          <a:xfrm>
            <a:off x="208294" y="1209648"/>
            <a:ext cx="1894826" cy="415952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C1C254-8C75-56FF-772E-54B27BFC86EB}"/>
              </a:ext>
            </a:extLst>
          </p:cNvPr>
          <p:cNvSpPr/>
          <p:nvPr/>
        </p:nvSpPr>
        <p:spPr>
          <a:xfrm>
            <a:off x="6790990" y="2907134"/>
            <a:ext cx="1894826" cy="415952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AD12B4-2C0D-6931-A397-E2BAF0BCE25F}"/>
              </a:ext>
            </a:extLst>
          </p:cNvPr>
          <p:cNvSpPr/>
          <p:nvPr/>
        </p:nvSpPr>
        <p:spPr>
          <a:xfrm>
            <a:off x="1377916" y="3969981"/>
            <a:ext cx="1894826" cy="415952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F6A7C9-D5FC-F75C-F584-482920E785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302"/>
          <a:stretch/>
        </p:blipFill>
        <p:spPr>
          <a:xfrm>
            <a:off x="7614907" y="293785"/>
            <a:ext cx="4285444" cy="7433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EE5C5C-FAD5-3D2A-A82E-28C7D7876D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0981" y="1096898"/>
            <a:ext cx="1232351" cy="165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48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9767" y="-214245"/>
            <a:ext cx="3935412" cy="1029437"/>
          </a:xfrm>
          <a:prstGeom prst="rect">
            <a:avLst/>
          </a:prstGeom>
          <a:solidFill>
            <a:srgbClr val="E4D4C5">
              <a:alpha val="34902"/>
            </a:srgbClr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470400" y="679450"/>
            <a:ext cx="70358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30">
              <a:lnSpc>
                <a:spcPts val="4800"/>
              </a:lnSpc>
            </a:pPr>
            <a:r>
              <a:rPr lang="en-US" sz="4000" spc="119" dirty="0">
                <a:solidFill>
                  <a:prstClr val="black"/>
                </a:solidFill>
                <a:latin typeface="Clear Sans Bold"/>
              </a:rPr>
              <a:t>VECTOR 7 – Calls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CBA8B4-9C84-C183-2F1B-11EC4F4F6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854201"/>
            <a:ext cx="6451600" cy="4222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02C89F-3100-DD5F-B709-77DF3970C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1890684"/>
            <a:ext cx="3352800" cy="412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95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8706D-4B55-F723-37D9-EC7CF8645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407" y="70157"/>
            <a:ext cx="10632440" cy="762635"/>
          </a:xfrm>
        </p:spPr>
        <p:txBody>
          <a:bodyPr>
            <a:normAutofit fontScale="90000"/>
          </a:bodyPr>
          <a:lstStyle/>
          <a:p>
            <a:r>
              <a:rPr lang="en-IN" dirty="0"/>
              <a:t>Verify Mobile Number, Account Number and UPI ID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60DC20-3778-9240-DED3-97406877A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116" y="832792"/>
            <a:ext cx="8697299" cy="5577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00D664-22AA-2523-D344-FA897B75F528}"/>
              </a:ext>
            </a:extLst>
          </p:cNvPr>
          <p:cNvSpPr txBox="1"/>
          <p:nvPr/>
        </p:nvSpPr>
        <p:spPr>
          <a:xfrm>
            <a:off x="9537290" y="6532880"/>
            <a:ext cx="265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https://cybersafe.gov.in/</a:t>
            </a:r>
          </a:p>
        </p:txBody>
      </p:sp>
    </p:spTree>
    <p:extLst>
      <p:ext uri="{BB962C8B-B14F-4D97-AF65-F5344CB8AC3E}">
        <p14:creationId xmlns:p14="http://schemas.microsoft.com/office/powerpoint/2010/main" val="4123433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op Scammers! 14 Examples of Spam Text Messages">
            <a:extLst>
              <a:ext uri="{FF2B5EF4-FFF2-40B4-BE49-F238E27FC236}">
                <a16:creationId xmlns:a16="http://schemas.microsoft.com/office/drawing/2014/main" id="{E2AFCE8E-5DBB-08EF-1AD5-29AFA3846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679" y="4285372"/>
            <a:ext cx="2990755" cy="232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ke Call - Apps on Google Play">
            <a:extLst>
              <a:ext uri="{FF2B5EF4-FFF2-40B4-BE49-F238E27FC236}">
                <a16:creationId xmlns:a16="http://schemas.microsoft.com/office/drawing/2014/main" id="{E729B1E4-A050-6F2A-B2ED-C89399AAF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111" y="1077668"/>
            <a:ext cx="3146323" cy="290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E014E9-7807-C8B1-C9BF-F2647A93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297" y="221817"/>
            <a:ext cx="9495503" cy="3108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Where does this all start from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0B5E1-E037-C5BF-9E67-53DFD1FEF4D5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441806">
            <a:off x="9011760" y="2553902"/>
            <a:ext cx="2057024" cy="540539"/>
          </a:xfrm>
          <a:solidFill>
            <a:schemeClr val="bg2"/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C00000"/>
                </a:solidFill>
              </a:rPr>
              <a:t>Fake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2600" b="1" dirty="0">
                <a:solidFill>
                  <a:srgbClr val="C00000"/>
                </a:solidFill>
              </a:rPr>
              <a:t>Calls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708959-E61C-73B2-4D66-5C55F2AAEA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215" b="9248"/>
          <a:stretch/>
        </p:blipFill>
        <p:spPr>
          <a:xfrm>
            <a:off x="297107" y="1077669"/>
            <a:ext cx="3359560" cy="5558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7B3EB0-767E-1D50-E6DE-DD6B4297EF60}"/>
              </a:ext>
            </a:extLst>
          </p:cNvPr>
          <p:cNvSpPr txBox="1"/>
          <p:nvPr/>
        </p:nvSpPr>
        <p:spPr>
          <a:xfrm rot="19660417">
            <a:off x="135690" y="3626092"/>
            <a:ext cx="3675895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Google (Sponsored adds)</a:t>
            </a:r>
            <a:endParaRPr lang="en-US" sz="2400" b="1" dirty="0">
              <a:solidFill>
                <a:srgbClr val="C00000"/>
              </a:solidFill>
              <a:ea typeface="+mn-lt"/>
              <a:cs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FB5F6D-8FE8-44E5-D313-4CED14D4D8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9" r="58892"/>
          <a:stretch/>
        </p:blipFill>
        <p:spPr>
          <a:xfrm>
            <a:off x="4489311" y="1003547"/>
            <a:ext cx="3471954" cy="2978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2CCD7F-BB13-4FCB-1B6D-0A9DA4096947}"/>
              </a:ext>
            </a:extLst>
          </p:cNvPr>
          <p:cNvSpPr txBox="1"/>
          <p:nvPr/>
        </p:nvSpPr>
        <p:spPr>
          <a:xfrm rot="20448572">
            <a:off x="4717184" y="2194295"/>
            <a:ext cx="2840486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Social Media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 </a:t>
            </a:r>
            <a:r>
              <a:rPr lang="en-US" sz="2400" b="1" dirty="0">
                <a:solidFill>
                  <a:srgbClr val="C00000"/>
                </a:solidFill>
                <a:ea typeface="+mn-lt"/>
                <a:cs typeface="+mn-lt"/>
              </a:rPr>
              <a:t>(Sponsored adds)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BEF046-DAAF-A680-03A8-4C3579B86332}"/>
              </a:ext>
            </a:extLst>
          </p:cNvPr>
          <p:cNvSpPr txBox="1"/>
          <p:nvPr/>
        </p:nvSpPr>
        <p:spPr>
          <a:xfrm rot="20593510">
            <a:off x="9225871" y="5433246"/>
            <a:ext cx="178437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Messages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A6320A-68FB-10AC-3C53-70F557940F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7522" y="4285372"/>
            <a:ext cx="3493743" cy="22588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26BF3C-8C2E-B7DD-A568-FD378E47E79C}"/>
              </a:ext>
            </a:extLst>
          </p:cNvPr>
          <p:cNvSpPr txBox="1"/>
          <p:nvPr/>
        </p:nvSpPr>
        <p:spPr>
          <a:xfrm rot="20646970">
            <a:off x="4972696" y="5623620"/>
            <a:ext cx="2128716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Fake Website</a:t>
            </a:r>
          </a:p>
        </p:txBody>
      </p:sp>
    </p:spTree>
    <p:extLst>
      <p:ext uri="{BB962C8B-B14F-4D97-AF65-F5344CB8AC3E}">
        <p14:creationId xmlns:p14="http://schemas.microsoft.com/office/powerpoint/2010/main" val="605868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FF0931-11E4-8528-EB5A-C3A2B43A8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8902"/>
            <a:ext cx="5621594" cy="1181925"/>
          </a:xfrm>
        </p:spPr>
        <p:txBody>
          <a:bodyPr>
            <a:normAutofit/>
          </a:bodyPr>
          <a:lstStyle/>
          <a:p>
            <a:r>
              <a:rPr lang="en-US" sz="4200" dirty="0"/>
              <a:t>What all can be reported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7BAEE63-4E8D-0829-0FDF-CBA577CD94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2152542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09D92E0-B9FF-C624-C9A5-A4DA99F32F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5209" y="482457"/>
            <a:ext cx="5792008" cy="10383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B20C0A-CBC4-6B6D-A11D-483B8029092A}"/>
              </a:ext>
            </a:extLst>
          </p:cNvPr>
          <p:cNvSpPr txBox="1"/>
          <p:nvPr/>
        </p:nvSpPr>
        <p:spPr>
          <a:xfrm>
            <a:off x="9364735" y="6476245"/>
            <a:ext cx="2827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https://cybercrime.gov.in/</a:t>
            </a:r>
          </a:p>
        </p:txBody>
      </p:sp>
    </p:spTree>
    <p:extLst>
      <p:ext uri="{BB962C8B-B14F-4D97-AF65-F5344CB8AC3E}">
        <p14:creationId xmlns:p14="http://schemas.microsoft.com/office/powerpoint/2010/main" val="310624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D5A4D-89CB-4039-8270-E4817FC6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107" y="1230885"/>
            <a:ext cx="5958206" cy="530713"/>
          </a:xfrm>
        </p:spPr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https://cybercrime.gov.in/</a:t>
            </a:r>
            <a:r>
              <a:rPr lang="en-US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3B4D44-015E-8178-6137-8A22004F3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3626" y="2161638"/>
            <a:ext cx="10515601" cy="444357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BC32D4-1FDA-CA26-CC3D-C211B8EAA5F6}"/>
              </a:ext>
            </a:extLst>
          </p:cNvPr>
          <p:cNvSpPr/>
          <p:nvPr/>
        </p:nvSpPr>
        <p:spPr>
          <a:xfrm>
            <a:off x="4306529" y="3429000"/>
            <a:ext cx="1563329" cy="3318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610FEE-2266-25C3-0902-2F6031145AF1}"/>
              </a:ext>
            </a:extLst>
          </p:cNvPr>
          <p:cNvSpPr/>
          <p:nvPr/>
        </p:nvSpPr>
        <p:spPr>
          <a:xfrm>
            <a:off x="373626" y="5456903"/>
            <a:ext cx="10648335" cy="117780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B6C982-5A40-9F61-161C-BA8B128A9D63}"/>
              </a:ext>
            </a:extLst>
          </p:cNvPr>
          <p:cNvSpPr txBox="1"/>
          <p:nvPr/>
        </p:nvSpPr>
        <p:spPr>
          <a:xfrm>
            <a:off x="373626" y="383458"/>
            <a:ext cx="5958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to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852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07CF1-BE6C-66AD-046A-B483D1936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709" y="130769"/>
            <a:ext cx="7214419" cy="1910715"/>
          </a:xfrm>
        </p:spPr>
        <p:txBody>
          <a:bodyPr/>
          <a:lstStyle/>
          <a:p>
            <a:r>
              <a:rPr lang="en-IN" dirty="0"/>
              <a:t>What can be done on user end for Security ?</a:t>
            </a:r>
          </a:p>
        </p:txBody>
      </p:sp>
      <p:pic>
        <p:nvPicPr>
          <p:cNvPr id="4" name="Picture 3" descr="A cell phone with a lock and a shield&#10;&#10;Description automatically generated">
            <a:extLst>
              <a:ext uri="{FF2B5EF4-FFF2-40B4-BE49-F238E27FC236}">
                <a16:creationId xmlns:a16="http://schemas.microsoft.com/office/drawing/2014/main" id="{9F4D761B-45F5-EAF1-B072-4758BBC726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3" t="3771" r="23769" b="10940"/>
          <a:stretch/>
        </p:blipFill>
        <p:spPr>
          <a:xfrm>
            <a:off x="6390967" y="1344070"/>
            <a:ext cx="3484491" cy="53831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6FBB76-1DB9-031D-AA63-00C1D2AF016F}"/>
              </a:ext>
            </a:extLst>
          </p:cNvPr>
          <p:cNvSpPr txBox="1"/>
          <p:nvPr/>
        </p:nvSpPr>
        <p:spPr>
          <a:xfrm>
            <a:off x="1096537" y="1876469"/>
            <a:ext cx="5816600" cy="4318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N" sz="2000" dirty="0"/>
              <a:t>Mobile Security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N" sz="2000" dirty="0"/>
              <a:t>Financial Safety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N" sz="2000" dirty="0"/>
              <a:t>System Security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N" sz="2000" dirty="0"/>
              <a:t>Data Vigilance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N" sz="2000" dirty="0"/>
              <a:t>Account Reporting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N" sz="2000" dirty="0"/>
              <a:t>Reporting Loss of Phone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N" sz="2000" dirty="0"/>
              <a:t>Awareness</a:t>
            </a:r>
          </a:p>
        </p:txBody>
      </p:sp>
    </p:spTree>
    <p:extLst>
      <p:ext uri="{BB962C8B-B14F-4D97-AF65-F5344CB8AC3E}">
        <p14:creationId xmlns:p14="http://schemas.microsoft.com/office/powerpoint/2010/main" val="2186407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63A87-2366-9150-474D-F9DB13F5A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52" y="183092"/>
            <a:ext cx="5486400" cy="762000"/>
          </a:xfrm>
        </p:spPr>
        <p:txBody>
          <a:bodyPr>
            <a:normAutofit/>
          </a:bodyPr>
          <a:lstStyle/>
          <a:p>
            <a:r>
              <a:rPr lang="en-IN" sz="4400" dirty="0"/>
              <a:t>1. Scan Your Phone</a:t>
            </a:r>
          </a:p>
        </p:txBody>
      </p:sp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1104944D-D6B8-E6C6-9B25-039FB7BDD8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t="10071" r="2922" b="6818"/>
          <a:stretch/>
        </p:blipFill>
        <p:spPr>
          <a:xfrm>
            <a:off x="9417623" y="1197585"/>
            <a:ext cx="2381045" cy="4857332"/>
          </a:xfrm>
          <a:prstGeom prst="rect">
            <a:avLst/>
          </a:prstGeom>
        </p:spPr>
      </p:pic>
      <p:pic>
        <p:nvPicPr>
          <p:cNvPr id="6" name="Picture 5" descr="A screen shot of a cell phone&#10;&#10;Description automatically generated">
            <a:extLst>
              <a:ext uri="{FF2B5EF4-FFF2-40B4-BE49-F238E27FC236}">
                <a16:creationId xmlns:a16="http://schemas.microsoft.com/office/drawing/2014/main" id="{0B54BA28-8581-B48C-D87D-A2CB542B0F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t="10071" r="9836" b="6818"/>
          <a:stretch/>
        </p:blipFill>
        <p:spPr>
          <a:xfrm>
            <a:off x="4511326" y="1207165"/>
            <a:ext cx="2056622" cy="4847752"/>
          </a:xfrm>
          <a:prstGeom prst="rect">
            <a:avLst/>
          </a:prstGeom>
        </p:spPr>
      </p:pic>
      <p:pic>
        <p:nvPicPr>
          <p:cNvPr id="8" name="Picture 7" descr="A screen shot of a phone&#10;&#10;Description automatically generated">
            <a:extLst>
              <a:ext uri="{FF2B5EF4-FFF2-40B4-BE49-F238E27FC236}">
                <a16:creationId xmlns:a16="http://schemas.microsoft.com/office/drawing/2014/main" id="{256FD21E-E6B2-9149-7285-ADDF725B55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" t="10070" r="7584" b="6818"/>
          <a:stretch/>
        </p:blipFill>
        <p:spPr>
          <a:xfrm>
            <a:off x="6828749" y="1207165"/>
            <a:ext cx="2238090" cy="4847752"/>
          </a:xfrm>
          <a:prstGeom prst="rect">
            <a:avLst/>
          </a:prstGeom>
        </p:spPr>
      </p:pic>
      <p:pic>
        <p:nvPicPr>
          <p:cNvPr id="10" name="Picture 9" descr="A screenshot of a phone&#10;&#10;Description automatically generated">
            <a:extLst>
              <a:ext uri="{FF2B5EF4-FFF2-40B4-BE49-F238E27FC236}">
                <a16:creationId xmlns:a16="http://schemas.microsoft.com/office/drawing/2014/main" id="{773F13AD-3632-C209-963A-88BB169A44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3" b="62963"/>
          <a:stretch/>
        </p:blipFill>
        <p:spPr>
          <a:xfrm>
            <a:off x="465325" y="2101900"/>
            <a:ext cx="3834559" cy="222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57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3CC0D-D9D6-02CC-18EB-5DA24305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263" y="353960"/>
            <a:ext cx="5089305" cy="993059"/>
          </a:xfrm>
        </p:spPr>
        <p:txBody>
          <a:bodyPr/>
          <a:lstStyle/>
          <a:p>
            <a:r>
              <a:rPr lang="en-IN" sz="3200" dirty="0"/>
              <a:t>2. Scan Your Phone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4A65AC-52AD-05F2-645F-3EB1FCFB1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988" y="1941534"/>
            <a:ext cx="4201686" cy="3850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B84FC0-06C8-101D-AAE4-A6176F3F7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139" y="0"/>
            <a:ext cx="3534703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142092"/>
      </p:ext>
    </p:extLst>
  </p:cSld>
  <p:clrMapOvr>
    <a:masterClrMapping/>
  </p:clrMapOvr>
  <p:transition spd="med">
    <p:pull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  <a:cs typeface="Arial" panose="020B0604020202020204" pitchFamily="34" charset="0"/>
              </a:rPr>
              <a:t>Mobile Security</a:t>
            </a:r>
            <a:endParaRPr lang="en-IN" sz="36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15778" y="1690688"/>
          <a:ext cx="421983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61470" y="1690689"/>
            <a:ext cx="3888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dirty="0">
                <a:solidFill>
                  <a:prstClr val="black"/>
                </a:solidFill>
                <a:latin typeface="Bahnschrift Light SemiCondensed" panose="020B0502040204020203" pitchFamily="34" charset="0"/>
              </a:rPr>
              <a:t>Spywares &amp; Malwares, Non Reputed Apps, Third Party Stores, Updates</a:t>
            </a:r>
            <a:endParaRPr lang="en-IN" dirty="0">
              <a:solidFill>
                <a:prstClr val="black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1470" y="2573696"/>
            <a:ext cx="3888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dirty="0">
                <a:solidFill>
                  <a:prstClr val="black"/>
                </a:solidFill>
                <a:latin typeface="Bahnschrift Light SemiCondensed" panose="020B0502040204020203" pitchFamily="34" charset="0"/>
              </a:rPr>
              <a:t>Location, Audio, Storage, Contact, Installation.</a:t>
            </a:r>
            <a:endParaRPr lang="en-IN" dirty="0">
              <a:solidFill>
                <a:prstClr val="black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1470" y="3543192"/>
            <a:ext cx="3888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dirty="0">
                <a:solidFill>
                  <a:prstClr val="black"/>
                </a:solidFill>
                <a:latin typeface="Bahnschrift Light SemiCondensed" panose="020B0502040204020203" pitchFamily="34" charset="0"/>
              </a:rPr>
              <a:t>Official Email, Web Mail, Attachment </a:t>
            </a:r>
            <a:r>
              <a:rPr lang="en-US" dirty="0" err="1">
                <a:solidFill>
                  <a:prstClr val="black"/>
                </a:solidFill>
                <a:latin typeface="Bahnschrift Light SemiCondensed" panose="020B0502040204020203" pitchFamily="34" charset="0"/>
              </a:rPr>
              <a:t>etc</a:t>
            </a:r>
            <a:r>
              <a:rPr lang="en-US" dirty="0">
                <a:solidFill>
                  <a:prstClr val="black"/>
                </a:solidFill>
                <a:latin typeface="Bahnschrift Light SemiCondensed" panose="020B0502040204020203" pitchFamily="34" charset="0"/>
              </a:rPr>
              <a:t>, Multiple Factor Authentication.</a:t>
            </a:r>
            <a:endParaRPr lang="en-IN" dirty="0">
              <a:solidFill>
                <a:prstClr val="black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61470" y="4404046"/>
            <a:ext cx="3888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dirty="0">
                <a:solidFill>
                  <a:prstClr val="black"/>
                </a:solidFill>
                <a:latin typeface="Bahnschrift Light SemiCondensed" panose="020B0502040204020203" pitchFamily="34" charset="0"/>
              </a:rPr>
              <a:t>Malicious Attachments, Fake News, Over sharing of personal trips etc.</a:t>
            </a:r>
            <a:endParaRPr lang="en-IN" dirty="0">
              <a:solidFill>
                <a:prstClr val="black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669198-E87F-614C-BF59-1938A72D3F35}"/>
              </a:ext>
            </a:extLst>
          </p:cNvPr>
          <p:cNvSpPr txBox="1"/>
          <p:nvPr/>
        </p:nvSpPr>
        <p:spPr>
          <a:xfrm>
            <a:off x="4835612" y="5285642"/>
            <a:ext cx="3888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dirty="0">
                <a:solidFill>
                  <a:prstClr val="black"/>
                </a:solidFill>
                <a:latin typeface="Bahnschrift Light SemiCondensed" panose="020B0502040204020203" pitchFamily="34" charset="0"/>
              </a:rPr>
              <a:t>Device Encryption, Find My Device, No Sensitive Photos</a:t>
            </a:r>
            <a:endParaRPr lang="en-IN" dirty="0">
              <a:solidFill>
                <a:prstClr val="black"/>
              </a:solidFill>
              <a:latin typeface="Bahnschrift Light SemiCondensed" panose="020B0502040204020203" pitchFamily="34" charset="0"/>
            </a:endParaRPr>
          </a:p>
        </p:txBody>
      </p:sp>
      <p:pic>
        <p:nvPicPr>
          <p:cNvPr id="11" name="Google Shape;93;p14">
            <a:extLst>
              <a:ext uri="{FF2B5EF4-FFF2-40B4-BE49-F238E27FC236}">
                <a16:creationId xmlns:a16="http://schemas.microsoft.com/office/drawing/2014/main" id="{F5B1E613-2A9B-B04D-B69B-36B9BEB0797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2438" r="14085"/>
          <a:stretch/>
        </p:blipFill>
        <p:spPr>
          <a:xfrm>
            <a:off x="9326504" y="257676"/>
            <a:ext cx="2646250" cy="2866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41122454-3D6F-5F85-47F0-6320684E9A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792" b="16746"/>
          <a:stretch/>
        </p:blipFill>
        <p:spPr>
          <a:xfrm>
            <a:off x="9322087" y="3580529"/>
            <a:ext cx="2491765" cy="166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64343"/>
      </p:ext>
    </p:extLst>
  </p:cSld>
  <p:clrMapOvr>
    <a:masterClrMapping/>
  </p:clrMapOvr>
  <p:transition spd="med">
    <p:pull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509" y="571103"/>
            <a:ext cx="11009789" cy="1061893"/>
          </a:xfrm>
        </p:spPr>
        <p:txBody>
          <a:bodyPr>
            <a:noAutofit/>
          </a:bodyPr>
          <a:lstStyle/>
          <a:p>
            <a:pPr algn="ctr"/>
            <a:r>
              <a:rPr lang="en-IN" sz="3600" b="1" dirty="0">
                <a:latin typeface="Arial" panose="020B0604020202020204" pitchFamily="34" charset="0"/>
                <a:cs typeface="Arial" panose="020B0604020202020204" pitchFamily="34" charset="0"/>
              </a:rPr>
              <a:t>Indian Cyber Crime Coordination Centre (I4C)</a:t>
            </a: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64" y="2092811"/>
            <a:ext cx="11803811" cy="2984110"/>
          </a:xfrm>
        </p:spPr>
      </p:pic>
      <p:sp>
        <p:nvSpPr>
          <p:cNvPr id="3" name="TextBox 2"/>
          <p:cNvSpPr txBox="1"/>
          <p:nvPr/>
        </p:nvSpPr>
        <p:spPr>
          <a:xfrm>
            <a:off x="1239720" y="2329878"/>
            <a:ext cx="10483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I4C scheme was created to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act as a nodal point in the fight against cyber crime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8226" y="5313988"/>
            <a:ext cx="10483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0000"/>
                </a:solidFill>
                <a:latin typeface="Open Sans" panose="020B0604020202020204" pitchFamily="34" charset="0"/>
              </a:rPr>
              <a:t>Seven Vertical’s of I4C</a:t>
            </a:r>
            <a:endParaRPr lang="en-US" b="1" i="1" dirty="0">
              <a:solidFill>
                <a:srgbClr val="000000"/>
              </a:solidFill>
              <a:effectLst/>
              <a:latin typeface="Open Sans" panose="020B0604020202020204" pitchFamily="34" charset="0"/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27C0723F-016B-4E9B-9BE8-C4F8EECAC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83752" y="6413786"/>
            <a:ext cx="408247" cy="365125"/>
          </a:xfrm>
        </p:spPr>
        <p:txBody>
          <a:bodyPr/>
          <a:lstStyle/>
          <a:p>
            <a:fld id="{15345B8D-1419-4198-82FF-389A5F6A9017}" type="slidenum">
              <a:rPr lang="en-US" sz="1400" b="1" dirty="0"/>
              <a:t>3</a:t>
            </a:fld>
            <a:endParaRPr lang="en-US" sz="1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4117C5-1475-4049-993B-289301AA1A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" cy="889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99DC28-2816-4A80-9620-69BB43CC092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825" y="17526"/>
            <a:ext cx="2162175" cy="777031"/>
          </a:xfrm>
          <a:prstGeom prst="rect">
            <a:avLst/>
          </a:prstGeom>
          <a:noFill/>
          <a:effectLst>
            <a:glow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62454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49B0F-165A-40A3-8018-26984536B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348866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b="1">
                <a:latin typeface="Arial Black" panose="020B0604020202020204" pitchFamily="34" charset="0"/>
                <a:cs typeface="Arial Black" panose="020B0604020202020204" pitchFamily="34" charset="0"/>
              </a:rPr>
              <a:t>Financial Safety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CA348-60EA-4557-A853-853EBFBB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5"/>
            <a:ext cx="448056" cy="365125"/>
          </a:xfrm>
        </p:spPr>
        <p:txBody>
          <a:bodyPr>
            <a:normAutofit/>
          </a:bodyPr>
          <a:lstStyle/>
          <a:p>
            <a:pPr defTabSz="609630">
              <a:spcAft>
                <a:spcPts val="600"/>
              </a:spcAft>
            </a:pPr>
            <a:fld id="{19B51A1E-902D-48AF-9020-955120F399B6}" type="slidenum">
              <a:rPr lang="en-US" sz="110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pPr defTabSz="609630">
                <a:spcAft>
                  <a:spcPts val="600"/>
                </a:spcAft>
              </a:pPr>
              <a:t>30</a:t>
            </a:fld>
            <a:endParaRPr lang="en-US" sz="110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4E987BC-25B4-349F-2B84-B9D1BD7C7F2A}"/>
              </a:ext>
            </a:extLst>
          </p:cNvPr>
          <p:cNvGraphicFramePr/>
          <p:nvPr/>
        </p:nvGraphicFramePr>
        <p:xfrm>
          <a:off x="644057" y="1905000"/>
          <a:ext cx="10927829" cy="4400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3472336"/>
      </p:ext>
    </p:extLst>
  </p:cSld>
  <p:clrMapOvr>
    <a:masterClrMapping/>
  </p:clrMapOvr>
  <p:transition spd="med">
    <p:pull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8" y="321735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Computer / Laptop Security</a:t>
            </a:r>
            <a:endParaRPr lang="en-IN" sz="3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643469" y="1782982"/>
          <a:ext cx="4008384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D39510DC-2B20-5546-B9B2-8E4FF3C1B3B3}"/>
              </a:ext>
            </a:extLst>
          </p:cNvPr>
          <p:cNvSpPr/>
          <p:nvPr/>
        </p:nvSpPr>
        <p:spPr>
          <a:xfrm>
            <a:off x="4835611" y="1751485"/>
            <a:ext cx="5123936" cy="73123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ahnschrift Light SemiCondensed" panose="020B0502040204020203" pitchFamily="34" charset="0"/>
              </a:rPr>
              <a:t>Encrypted USB, Password Protected, Unknown USB, Mobile Phone</a:t>
            </a:r>
            <a:endParaRPr lang="en-IN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63A9D56-996A-2241-A651-673AC9DE3DFE}"/>
              </a:ext>
            </a:extLst>
          </p:cNvPr>
          <p:cNvSpPr/>
          <p:nvPr/>
        </p:nvSpPr>
        <p:spPr>
          <a:xfrm>
            <a:off x="4835610" y="2645290"/>
            <a:ext cx="5123936" cy="73123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ahnschrift Light SemiCondensed" panose="020B0502040204020203" pitchFamily="34" charset="0"/>
              </a:rPr>
              <a:t>Daily Update all Windows Component including office</a:t>
            </a:r>
            <a:endParaRPr lang="en-IN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1BBFE6-D6D5-854E-9F6E-B7AF6F241DB9}"/>
              </a:ext>
            </a:extLst>
          </p:cNvPr>
          <p:cNvSpPr/>
          <p:nvPr/>
        </p:nvSpPr>
        <p:spPr>
          <a:xfrm>
            <a:off x="4835610" y="3561536"/>
            <a:ext cx="5123936" cy="73123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ahnschrift Light SemiCondensed" panose="020B0502040204020203" pitchFamily="34" charset="0"/>
              </a:rPr>
              <a:t>End Point Protection, Daily Update</a:t>
            </a:r>
            <a:endParaRPr lang="en-IN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3CA34D-EDC6-BA43-B230-088999BD999A}"/>
              </a:ext>
            </a:extLst>
          </p:cNvPr>
          <p:cNvSpPr/>
          <p:nvPr/>
        </p:nvSpPr>
        <p:spPr>
          <a:xfrm>
            <a:off x="4835609" y="4405914"/>
            <a:ext cx="5123936" cy="73123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ahnschrift Light SemiCondensed" panose="020B0502040204020203" pitchFamily="34" charset="0"/>
              </a:rPr>
              <a:t>Unauthorized Software Installation</a:t>
            </a:r>
            <a:endParaRPr lang="en-IN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3F146C-BEC7-8442-AC83-10A19F857029}"/>
              </a:ext>
            </a:extLst>
          </p:cNvPr>
          <p:cNvSpPr/>
          <p:nvPr/>
        </p:nvSpPr>
        <p:spPr>
          <a:xfrm>
            <a:off x="4835609" y="5371587"/>
            <a:ext cx="5123936" cy="73123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ahnschrift Light SemiCondensed" panose="020B0502040204020203" pitchFamily="34" charset="0"/>
              </a:rPr>
              <a:t>Wipe Off, Encryption</a:t>
            </a:r>
            <a:endParaRPr lang="en-IN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36437"/>
      </p:ext>
    </p:extLst>
  </p:cSld>
  <p:clrMapOvr>
    <a:masterClrMapping/>
  </p:clrMapOvr>
  <p:transition spd="med">
    <p:pull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A3749-E1A6-983F-D5F5-E88B30C58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0" y="8921"/>
            <a:ext cx="5486400" cy="762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Safeguarding Citizens from Bots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D5C3F-2B6B-EE51-2BD8-EDA9D6BB7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529621"/>
            <a:ext cx="5486400" cy="4826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https://</a:t>
            </a:r>
            <a:r>
              <a:rPr lang="en-US" dirty="0" err="1"/>
              <a:t>www.csk.gov.in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D44EA2-97B7-A9EC-44D2-CAAC83627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114664"/>
            <a:ext cx="8209236" cy="527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00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86E54-B65D-C05D-917E-2B8E08A9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0" y="254212"/>
            <a:ext cx="8036560" cy="1147868"/>
          </a:xfrm>
        </p:spPr>
        <p:txBody>
          <a:bodyPr>
            <a:normAutofit/>
          </a:bodyPr>
          <a:lstStyle/>
          <a:p>
            <a:r>
              <a:rPr lang="en-IN" sz="5400" dirty="0"/>
              <a:t>Data Leaks Vs User Security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87A7F4-2B3F-0235-A2BB-FE04380CF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120436"/>
            <a:ext cx="8733297" cy="13907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9F5C3A-633D-E9C1-F533-41EFA6F38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651" y="4101661"/>
            <a:ext cx="9840698" cy="17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231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oy Hunt: Introducing “Have I been pwned?” – aggregating accounts across  website breaches">
            <a:extLst>
              <a:ext uri="{FF2B5EF4-FFF2-40B4-BE49-F238E27FC236}">
                <a16:creationId xmlns:a16="http://schemas.microsoft.com/office/drawing/2014/main" id="{2E5BAE6D-C511-43B2-8634-D9D88357D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741" y="2023442"/>
            <a:ext cx="6804517" cy="408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7D3292-4D3B-D85A-44D4-E63E73338E96}"/>
              </a:ext>
            </a:extLst>
          </p:cNvPr>
          <p:cNvSpPr txBox="1"/>
          <p:nvPr/>
        </p:nvSpPr>
        <p:spPr>
          <a:xfrm>
            <a:off x="2330245" y="324465"/>
            <a:ext cx="8485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/>
              <a:t>Check if your data is leaked anywhere</a:t>
            </a:r>
          </a:p>
        </p:txBody>
      </p:sp>
    </p:spTree>
    <p:extLst>
      <p:ext uri="{BB962C8B-B14F-4D97-AF65-F5344CB8AC3E}">
        <p14:creationId xmlns:p14="http://schemas.microsoft.com/office/powerpoint/2010/main" val="13131412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ADC9E-1F4E-498E-A20B-A3C4FE51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556" y="620392"/>
            <a:ext cx="2856201" cy="5504688"/>
          </a:xfrm>
        </p:spPr>
        <p:txBody>
          <a:bodyPr>
            <a:normAutofit/>
          </a:bodyPr>
          <a:lstStyle/>
          <a:p>
            <a:r>
              <a:rPr lang="en-US" sz="5200" b="1" dirty="0"/>
              <a:t>Other sites to check data breaches</a:t>
            </a:r>
            <a:endParaRPr lang="en-IN" sz="5200" b="1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E933C71-0733-3B5A-5AE6-94F2D23659A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625291" y="620392"/>
          <a:ext cx="469773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30861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654EC7-EDBF-46E9-BE5A-7A25726A010A}"/>
              </a:ext>
            </a:extLst>
          </p:cNvPr>
          <p:cNvSpPr txBox="1"/>
          <p:nvPr/>
        </p:nvSpPr>
        <p:spPr>
          <a:xfrm>
            <a:off x="3352799" y="658132"/>
            <a:ext cx="5486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Social Media Account Hack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B1F4F3-A03E-47FB-B142-713FC978B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73" y="1548040"/>
            <a:ext cx="8280255" cy="465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847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AC1364A-3E3D-4F0D-8776-78AF3A270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86F928-CA44-658A-307D-C18C26425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501" y="329184"/>
            <a:ext cx="6755626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Hacked Account Recovery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3CC1A9-E240-E359-8B8E-AEB4900E0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909"/>
            <a:ext cx="4014216" cy="3873718"/>
          </a:xfrm>
          <a:prstGeom prst="rect">
            <a:avLst/>
          </a:prstGeom>
        </p:spPr>
      </p:pic>
      <p:sp>
        <p:nvSpPr>
          <p:cNvPr id="14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7494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29ED17-6D2D-F176-4DF4-D84CB69DB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4589620"/>
            <a:ext cx="3995928" cy="12187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E4E59-2D58-1B60-8ECA-564ADA60B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494" y="2706624"/>
            <a:ext cx="6755626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/>
              <a:t>Step 1: </a:t>
            </a:r>
          </a:p>
          <a:p>
            <a:pPr marL="0" indent="0">
              <a:buNone/>
            </a:pPr>
            <a:endParaRPr lang="en-US" sz="2200" b="0" i="0">
              <a:effectLst/>
              <a:highlight>
                <a:srgbClr val="FFFFFF"/>
              </a:highlight>
              <a:latin typeface="source-serif-pro"/>
            </a:endParaRPr>
          </a:p>
          <a:p>
            <a:pPr marL="0" indent="0">
              <a:buNone/>
            </a:pPr>
            <a:r>
              <a:rPr lang="en-US" sz="2200" b="0" i="0">
                <a:effectLst/>
                <a:highlight>
                  <a:srgbClr val="FFFFFF"/>
                </a:highlight>
                <a:latin typeface="source-serif-pro"/>
              </a:rPr>
              <a:t>Check your email. If there is an email from Facebook / Instagram safety team intimating for password change, follow the link and reset the credentials.</a:t>
            </a:r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6929925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2221AA6A-14A3-4CB1-A46D-4BBC72A28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4207BE2-4CAF-C037-BAAC-9B4A1397C0A4}"/>
              </a:ext>
            </a:extLst>
          </p:cNvPr>
          <p:cNvSpPr txBox="1">
            <a:spLocks/>
          </p:cNvSpPr>
          <p:nvPr/>
        </p:nvSpPr>
        <p:spPr>
          <a:xfrm>
            <a:off x="4316934" y="21413"/>
            <a:ext cx="7412950" cy="1544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dirty="0"/>
              <a:t>Hacked Account Recovery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A30306-3184-61FE-0544-CDAF80A13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705" y="177416"/>
            <a:ext cx="2026122" cy="1955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4FA324-5250-07CC-EC7C-E2E467BAB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48" y="2688077"/>
            <a:ext cx="3571637" cy="108934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5C1B7C9-A2A6-E393-0CA5-D34A244C0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" r="19469"/>
          <a:stretch/>
        </p:blipFill>
        <p:spPr bwMode="auto">
          <a:xfrm>
            <a:off x="3481784" y="3561249"/>
            <a:ext cx="8474242" cy="317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A1981-7B64-4C15-C0E0-5E5703FA9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6935" y="2230733"/>
            <a:ext cx="7036865" cy="394622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Step 2: </a:t>
            </a:r>
            <a:r>
              <a:rPr lang="en-US" sz="2000" b="0" i="0">
                <a:effectLst/>
                <a:highlight>
                  <a:srgbClr val="FFFFFF"/>
                </a:highlight>
              </a:rPr>
              <a:t>If link has expired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2721299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810EC3C-0AED-297C-6EEB-C62598389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" t="2724" r="13621" b="5663"/>
          <a:stretch/>
        </p:blipFill>
        <p:spPr bwMode="auto">
          <a:xfrm>
            <a:off x="4227872" y="147484"/>
            <a:ext cx="7777316" cy="657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AAF111-23ED-561F-333E-C964237B08D4}"/>
              </a:ext>
            </a:extLst>
          </p:cNvPr>
          <p:cNvSpPr/>
          <p:nvPr/>
        </p:nvSpPr>
        <p:spPr>
          <a:xfrm>
            <a:off x="7738119" y="3268214"/>
            <a:ext cx="825777" cy="24190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373E2F-18ED-EFB0-949D-CDBFC70F7E88}"/>
              </a:ext>
            </a:extLst>
          </p:cNvPr>
          <p:cNvSpPr txBox="1"/>
          <p:nvPr/>
        </p:nvSpPr>
        <p:spPr>
          <a:xfrm>
            <a:off x="45824" y="5985950"/>
            <a:ext cx="3914186" cy="650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32104">
              <a:spcAft>
                <a:spcPts val="600"/>
              </a:spcAft>
            </a:pPr>
            <a:r>
              <a:rPr lang="en-US" sz="1820" u="sng" kern="1200" dirty="0">
                <a:solidFill>
                  <a:schemeClr val="tx1"/>
                </a:solidFill>
                <a:highlight>
                  <a:srgbClr val="FFFFFF"/>
                </a:highlight>
                <a:latin typeface="source-serif-pro"/>
                <a:ea typeface="+mn-ea"/>
                <a:cs typeface="+mn-cs"/>
                <a:hlinkClick r:id="rId3"/>
              </a:rPr>
              <a:t>https://help.instagram.com/contact/779201836048501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FF0EC5-993D-CF69-916F-84F891C9D746}"/>
              </a:ext>
            </a:extLst>
          </p:cNvPr>
          <p:cNvSpPr txBox="1"/>
          <p:nvPr/>
        </p:nvSpPr>
        <p:spPr>
          <a:xfrm>
            <a:off x="296446" y="221226"/>
            <a:ext cx="33021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32104">
              <a:spcAft>
                <a:spcPts val="600"/>
              </a:spcAft>
            </a:pPr>
            <a:r>
              <a:rPr lang="en-US" sz="4800" kern="12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Instagram Grievance Officer India</a:t>
            </a:r>
            <a:endParaRPr 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04079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56C48-3981-25A0-13B6-E5952E68E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23">
            <a:extLst>
              <a:ext uri="{FF2B5EF4-FFF2-40B4-BE49-F238E27FC236}">
                <a16:creationId xmlns:a16="http://schemas.microsoft.com/office/drawing/2014/main" id="{066C57FE-0180-CDB3-BB5F-892A56315355}"/>
              </a:ext>
            </a:extLst>
          </p:cNvPr>
          <p:cNvSpPr txBox="1"/>
          <p:nvPr/>
        </p:nvSpPr>
        <p:spPr>
          <a:xfrm>
            <a:off x="561568" y="258539"/>
            <a:ext cx="11068864" cy="387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800" b="1" spc="5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Nature and spread of Cybercrime hotspots (International)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339A2B-66D2-82FC-7076-B73BDF451788}"/>
              </a:ext>
            </a:extLst>
          </p:cNvPr>
          <p:cNvSpPr txBox="1"/>
          <p:nvPr/>
        </p:nvSpPr>
        <p:spPr>
          <a:xfrm>
            <a:off x="9689767" y="6460608"/>
            <a:ext cx="2530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accent1">
                    <a:lumMod val="50000"/>
                  </a:schemeClr>
                </a:solidFill>
              </a:rPr>
              <a:t>Source : NCRP, UNODC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6E01E3-EE0E-A079-2D68-6259DDC9CCF0}"/>
              </a:ext>
            </a:extLst>
          </p:cNvPr>
          <p:cNvSpPr txBox="1">
            <a:spLocks/>
          </p:cNvSpPr>
          <p:nvPr/>
        </p:nvSpPr>
        <p:spPr>
          <a:xfrm>
            <a:off x="683171" y="14920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"/>
              <a:buNone/>
              <a:defRPr sz="35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"/>
              <a:buNone/>
              <a:defRPr sz="35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"/>
              <a:buNone/>
              <a:defRPr sz="35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"/>
              <a:buNone/>
              <a:defRPr sz="35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"/>
              <a:buNone/>
              <a:defRPr sz="35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"/>
              <a:buNone/>
              <a:defRPr sz="35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"/>
              <a:buNone/>
              <a:defRPr sz="35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"/>
              <a:buNone/>
              <a:defRPr sz="35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"/>
              <a:buNone/>
              <a:defRPr sz="35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 defTabSz="914446">
              <a:buClr>
                <a:srgbClr val="3C3C3B"/>
              </a:buClr>
              <a:defRPr/>
            </a:pPr>
            <a:r>
              <a:rPr lang="en-US" sz="4000" kern="0" dirty="0">
                <a:solidFill>
                  <a:srgbClr val="3C3C3B"/>
                </a:solidFill>
              </a:rPr>
              <a:t>Evolving Modus Operandi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37568BB-ADED-51A2-C2B3-8BFBCFFB7D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3944754"/>
              </p:ext>
            </p:extLst>
          </p:nvPr>
        </p:nvGraphicFramePr>
        <p:xfrm>
          <a:off x="1902269" y="1159352"/>
          <a:ext cx="8598582" cy="4539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516020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D264329-7DFD-E30F-4FC4-78EFA9385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730" y="452284"/>
            <a:ext cx="10056709" cy="569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6976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F3A82-2906-F424-9F40-2C29FB96A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1239" y="365125"/>
            <a:ext cx="439256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Fill your details and submit the form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F73EDD4-BD4E-7197-5FC2-639A3BE4C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7" y="176981"/>
            <a:ext cx="6329826" cy="614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D77705-865F-F733-A409-6AF90636B8A8}"/>
              </a:ext>
            </a:extLst>
          </p:cNvPr>
          <p:cNvSpPr txBox="1"/>
          <p:nvPr/>
        </p:nvSpPr>
        <p:spPr>
          <a:xfrm>
            <a:off x="7063248" y="1828800"/>
            <a:ext cx="4188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 </a:t>
            </a:r>
            <a:r>
              <a:rPr lang="en-US" sz="2000" b="1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Note the unique ticket number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295414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83D4E-D02A-38F0-53E2-2BA79227A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927" y="3358151"/>
            <a:ext cx="5295135" cy="2284260"/>
          </a:xfrm>
        </p:spPr>
        <p:txBody>
          <a:bodyPr/>
          <a:lstStyle/>
          <a:p>
            <a:pPr marL="0" indent="0" algn="just">
              <a:buNone/>
            </a:pPr>
            <a:r>
              <a:rPr lang="en-US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Final step is to escalate the matter to Government. It is important to note that you need ticket id / reference number given to you in first step.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B37BB-23E3-4FC3-D94E-20A1186E7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91" y="85314"/>
            <a:ext cx="5629432" cy="26106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756D7C-0641-69A4-EBD6-1ECBF81E0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066" y="85314"/>
            <a:ext cx="4463844" cy="638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209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document with text and black text&#10;&#10;Description automatically generated">
            <a:extLst>
              <a:ext uri="{FF2B5EF4-FFF2-40B4-BE49-F238E27FC236}">
                <a16:creationId xmlns:a16="http://schemas.microsoft.com/office/drawing/2014/main" id="{4E0C2FBB-41D5-EFE6-6FBB-2C7E45B8C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4433" y="643468"/>
            <a:ext cx="9363135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5C28AF-3B01-06EE-114E-7402C883A775}"/>
              </a:ext>
            </a:extLst>
          </p:cNvPr>
          <p:cNvSpPr txBox="1"/>
          <p:nvPr/>
        </p:nvSpPr>
        <p:spPr>
          <a:xfrm>
            <a:off x="1414432" y="6400801"/>
            <a:ext cx="6100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en-US" dirty="0">
                <a:solidFill>
                  <a:prstClr val="black"/>
                </a:solidFill>
                <a:latin typeface="Calibri"/>
                <a:hlinkClick r:id="rId3"/>
              </a:rPr>
              <a:t>https://pib.gov.in/PressReleasePage.aspx?PRID=1894258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60963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51656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8E554-06DD-797D-5F9A-8DCDD7AE6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India Grievance Officer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8A93B-AF37-397F-68A3-74EBA28F4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8045" y="1982941"/>
            <a:ext cx="7575755" cy="4260543"/>
          </a:xfrm>
        </p:spPr>
        <p:txBody>
          <a:bodyPr/>
          <a:lstStyle/>
          <a:p>
            <a:pPr marL="0" indent="0">
              <a:buNone/>
            </a:pPr>
            <a:r>
              <a:rPr lang="en-US" b="0" i="1" u="sng" dirty="0">
                <a:effectLst/>
                <a:highlight>
                  <a:srgbClr val="FFFFFF"/>
                </a:highlight>
                <a:latin typeface="source-serif-pro"/>
                <a:hlinkClick r:id="rId2"/>
              </a:rPr>
              <a:t>https://www.facebook.com/help/contact/278770247037228</a:t>
            </a:r>
            <a:endParaRPr lang="en-US" b="0" i="1" u="sng" dirty="0">
              <a:effectLst/>
              <a:highlight>
                <a:srgbClr val="FFFFFF"/>
              </a:highlight>
              <a:latin typeface="source-serif-pro"/>
            </a:endParaRPr>
          </a:p>
          <a:p>
            <a:pPr marL="0" indent="0">
              <a:buNone/>
            </a:pPr>
            <a:endParaRPr lang="en-US" u="sng" dirty="0">
              <a:highlight>
                <a:srgbClr val="FFFFFF"/>
              </a:highlight>
              <a:latin typeface="source-serif-pro"/>
            </a:endParaRPr>
          </a:p>
          <a:p>
            <a:pPr marL="0" indent="0">
              <a:buNone/>
            </a:pPr>
            <a:endParaRPr lang="en-US" b="0" i="0" u="sng" dirty="0">
              <a:effectLst/>
              <a:highlight>
                <a:srgbClr val="FFFFFF"/>
              </a:highlight>
              <a:latin typeface="source-serif-pro"/>
            </a:endParaRPr>
          </a:p>
          <a:p>
            <a:pPr marL="0" indent="0">
              <a:buNone/>
            </a:pPr>
            <a:endParaRPr lang="en-US" u="sng" dirty="0">
              <a:highlight>
                <a:srgbClr val="FFFFFF"/>
              </a:highlight>
              <a:latin typeface="source-serif-pro"/>
            </a:endParaRPr>
          </a:p>
          <a:p>
            <a:pPr marL="0" indent="0">
              <a:buNone/>
            </a:pPr>
            <a:endParaRPr lang="en-US" b="0" i="0" u="sng" dirty="0">
              <a:effectLst/>
              <a:highlight>
                <a:srgbClr val="FFFFFF"/>
              </a:highlight>
              <a:latin typeface="source-serif-pro"/>
            </a:endParaRPr>
          </a:p>
          <a:p>
            <a:pPr marL="0" indent="0">
              <a:buNone/>
            </a:pPr>
            <a:r>
              <a:rPr lang="en-US" b="0" i="1" u="sng" dirty="0">
                <a:effectLst/>
                <a:highlight>
                  <a:srgbClr val="FFFFFF"/>
                </a:highlight>
                <a:latin typeface="source-serif-pro"/>
                <a:hlinkClick r:id="rId3"/>
              </a:rPr>
              <a:t>https://www.whatsapp.com/contact/forms/1534459096974129?lang=en_US</a:t>
            </a:r>
            <a:r>
              <a:rPr lang="en-US" i="1" u="sng" dirty="0">
                <a:highlight>
                  <a:srgbClr val="FFFFFF"/>
                </a:highlight>
                <a:latin typeface="source-serif-pro"/>
              </a:rPr>
              <a:t> </a:t>
            </a:r>
            <a:endParaRPr lang="en-US" i="1" dirty="0"/>
          </a:p>
        </p:txBody>
      </p:sp>
      <p:pic>
        <p:nvPicPr>
          <p:cNvPr id="4" name="Picture 4" descr="Facebook">
            <a:extLst>
              <a:ext uri="{FF2B5EF4-FFF2-40B4-BE49-F238E27FC236}">
                <a16:creationId xmlns:a16="http://schemas.microsoft.com/office/drawing/2014/main" id="{6E1498CB-30F6-A275-4DBC-C6B8E72C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357" y="1982941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WhatsApp - Wikipedia">
            <a:extLst>
              <a:ext uri="{FF2B5EF4-FFF2-40B4-BE49-F238E27FC236}">
                <a16:creationId xmlns:a16="http://schemas.microsoft.com/office/drawing/2014/main" id="{90C5675D-57AC-BE84-8A24-0F5AF8CBC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36" y="4554578"/>
            <a:ext cx="1681400" cy="168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1377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87E5499B-AC4D-4A4A-8703-C49F28272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8350B5-DE41-D15A-4B10-B4313269E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665" y="679730"/>
            <a:ext cx="4779713" cy="39327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Lost Your Cell Phone??</a:t>
            </a:r>
          </a:p>
        </p:txBody>
      </p:sp>
      <p:grpSp>
        <p:nvGrpSpPr>
          <p:cNvPr id="9227" name="Group 9226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8" y="2733627"/>
            <a:ext cx="1340409" cy="5777807"/>
            <a:chOff x="329184" y="2"/>
            <a:chExt cx="524256" cy="5777807"/>
          </a:xfrm>
        </p:grpSpPr>
        <p:cxnSp>
          <p:nvCxnSpPr>
            <p:cNvPr id="9228" name="Straight Connector 9227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29" name="Rectangle 9228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D1EDC36-9E60-3E71-DAF8-0DF08E40FE2C}"/>
              </a:ext>
            </a:extLst>
          </p:cNvPr>
          <p:cNvSpPr txBox="1"/>
          <p:nvPr/>
        </p:nvSpPr>
        <p:spPr>
          <a:xfrm>
            <a:off x="6723665" y="5227455"/>
            <a:ext cx="4483804" cy="857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/>
              <a:t>Here is what you can do about it</a:t>
            </a:r>
          </a:p>
        </p:txBody>
      </p:sp>
      <p:sp>
        <p:nvSpPr>
          <p:cNvPr id="9231" name="Rectangle 9230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5" y="269325"/>
            <a:ext cx="5346416" cy="61719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Mobile Phone Brands at EMI | Android ...">
            <a:extLst>
              <a:ext uri="{FF2B5EF4-FFF2-40B4-BE49-F238E27FC236}">
                <a16:creationId xmlns:a16="http://schemas.microsoft.com/office/drawing/2014/main" id="{F3DA9C52-4C4A-FD7D-748C-336DA2423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1986" y="420005"/>
            <a:ext cx="2167270" cy="281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ndroid phone features ...">
            <a:extLst>
              <a:ext uri="{FF2B5EF4-FFF2-40B4-BE49-F238E27FC236}">
                <a16:creationId xmlns:a16="http://schemas.microsoft.com/office/drawing/2014/main" id="{34042B60-6303-5FB7-43AA-74C929FD2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914401" y="3479891"/>
            <a:ext cx="4902440" cy="274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9924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A947A-567F-D86B-68DB-70D2C83E1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33" y="5899355"/>
            <a:ext cx="11829290" cy="786120"/>
          </a:xfrm>
        </p:spPr>
        <p:txBody>
          <a:bodyPr>
            <a:normAutofit/>
          </a:bodyPr>
          <a:lstStyle/>
          <a:p>
            <a:r>
              <a:rPr lang="en-US" sz="4000" i="1" dirty="0"/>
              <a:t>https://www.ceir.gov.in/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1E3F27-BCED-0E72-C450-0D1DB2631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281" y="324003"/>
            <a:ext cx="11571193" cy="5378706"/>
          </a:xfrm>
        </p:spPr>
      </p:pic>
    </p:spTree>
    <p:extLst>
      <p:ext uri="{BB962C8B-B14F-4D97-AF65-F5344CB8AC3E}">
        <p14:creationId xmlns:p14="http://schemas.microsoft.com/office/powerpoint/2010/main" val="21879855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48B2A9-3000-413D-80BF-5856E5376003}"/>
              </a:ext>
            </a:extLst>
          </p:cNvPr>
          <p:cNvSpPr/>
          <p:nvPr/>
        </p:nvSpPr>
        <p:spPr>
          <a:xfrm>
            <a:off x="0" y="-8709"/>
            <a:ext cx="12192000" cy="904875"/>
          </a:xfrm>
          <a:prstGeom prst="rect">
            <a:avLst/>
          </a:prstGeom>
          <a:gradFill>
            <a:gsLst>
              <a:gs pos="6000">
                <a:srgbClr val="002060"/>
              </a:gs>
              <a:gs pos="43000">
                <a:schemeClr val="accent1">
                  <a:lumMod val="5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TextBox 23">
            <a:extLst>
              <a:ext uri="{FF2B5EF4-FFF2-40B4-BE49-F238E27FC236}">
                <a16:creationId xmlns:a16="http://schemas.microsoft.com/office/drawing/2014/main" id="{78ADBA4C-BA0F-36D7-C1B6-9EA59BFBC26E}"/>
              </a:ext>
            </a:extLst>
          </p:cNvPr>
          <p:cNvSpPr txBox="1"/>
          <p:nvPr/>
        </p:nvSpPr>
        <p:spPr>
          <a:xfrm>
            <a:off x="561568" y="258538"/>
            <a:ext cx="11068864" cy="387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2800" b="1" spc="5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Community Participation - Cyber </a:t>
            </a:r>
            <a:r>
              <a:rPr lang="fr-FR" sz="2800" b="1" spc="5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Volunteer</a:t>
            </a:r>
            <a:r>
              <a:rPr lang="fr-FR" sz="2800" b="1" spc="5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Squad</a:t>
            </a:r>
          </a:p>
        </p:txBody>
      </p:sp>
      <p:pic>
        <p:nvPicPr>
          <p:cNvPr id="2" name="Content Placeholder 2">
            <a:extLst>
              <a:ext uri="{FF2B5EF4-FFF2-40B4-BE49-F238E27FC236}">
                <a16:creationId xmlns:a16="http://schemas.microsoft.com/office/drawing/2014/main" id="{2765BCEA-615D-2044-78CF-B1FA769335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8" r="1137" b="12059"/>
          <a:stretch/>
        </p:blipFill>
        <p:spPr>
          <a:xfrm>
            <a:off x="713967" y="1163412"/>
            <a:ext cx="11011307" cy="415108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ECB76A-8D26-AD06-D01D-2D759D6C8318}"/>
              </a:ext>
            </a:extLst>
          </p:cNvPr>
          <p:cNvGraphicFramePr>
            <a:graphicFrameLocks noGrp="1"/>
          </p:cNvGraphicFramePr>
          <p:nvPr/>
        </p:nvGraphicFramePr>
        <p:xfrm>
          <a:off x="713968" y="5536192"/>
          <a:ext cx="11011306" cy="1002442"/>
        </p:xfrm>
        <a:graphic>
          <a:graphicData uri="http://schemas.openxmlformats.org/drawingml/2006/table">
            <a:tbl>
              <a:tblPr firstRow="1" bandRow="1"/>
              <a:tblGrid>
                <a:gridCol w="11011306">
                  <a:extLst>
                    <a:ext uri="{9D8B030D-6E8A-4147-A177-3AD203B41FA5}">
                      <a16:colId xmlns:a16="http://schemas.microsoft.com/office/drawing/2014/main" val="1559536358"/>
                    </a:ext>
                  </a:extLst>
                </a:gridCol>
              </a:tblGrid>
              <a:tr h="512471">
                <a:tc>
                  <a:txBody>
                    <a:bodyPr/>
                    <a:lstStyle/>
                    <a:p>
                      <a:pPr marL="147638" marR="0" lvl="4" indent="-147638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90000"/>
                        <a:buFont typeface="Wingdings" panose="05000000000000000000" pitchFamily="2" charset="2"/>
                        <a:buChar char="§"/>
                      </a:pPr>
                      <a:r>
                        <a:rPr lang="en-US" sz="1600" b="0" kern="1200" dirty="0">
                          <a:solidFill>
                            <a:srgbClr val="163856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Hon’ble Union Home Minister flagged off the Cyber Volunteers Squad from 07 Premier Educational Institutions of India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3702369"/>
                  </a:ext>
                </a:extLst>
              </a:tr>
              <a:tr h="489971">
                <a:tc>
                  <a:txBody>
                    <a:bodyPr/>
                    <a:lstStyle/>
                    <a:p>
                      <a:pPr marL="180975" marR="0" lvl="4" indent="-18097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90000"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lang="en-US" sz="1600" b="0" kern="1200" dirty="0">
                          <a:solidFill>
                            <a:srgbClr val="163856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The Cyber Volunteer Squads will help in dissemination of cyber hygiene in various Institutes/Academies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7851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61283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48B2A9-3000-413D-80BF-5856E5376003}"/>
              </a:ext>
            </a:extLst>
          </p:cNvPr>
          <p:cNvSpPr/>
          <p:nvPr/>
        </p:nvSpPr>
        <p:spPr>
          <a:xfrm>
            <a:off x="0" y="-8709"/>
            <a:ext cx="12192000" cy="904875"/>
          </a:xfrm>
          <a:prstGeom prst="rect">
            <a:avLst/>
          </a:prstGeom>
          <a:gradFill>
            <a:gsLst>
              <a:gs pos="6000">
                <a:srgbClr val="002060"/>
              </a:gs>
              <a:gs pos="43000">
                <a:schemeClr val="accent1">
                  <a:lumMod val="5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TextBox 23">
            <a:extLst>
              <a:ext uri="{FF2B5EF4-FFF2-40B4-BE49-F238E27FC236}">
                <a16:creationId xmlns:a16="http://schemas.microsoft.com/office/drawing/2014/main" id="{78ADBA4C-BA0F-36D7-C1B6-9EA59BFBC26E}"/>
              </a:ext>
            </a:extLst>
          </p:cNvPr>
          <p:cNvSpPr txBox="1"/>
          <p:nvPr/>
        </p:nvSpPr>
        <p:spPr>
          <a:xfrm>
            <a:off x="561568" y="258538"/>
            <a:ext cx="11068864" cy="387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2800" b="1" spc="5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Cyberdost - An awareness initiative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F637CB-4EA5-F721-F97B-CE6FD480D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85" y="1536240"/>
            <a:ext cx="3180887" cy="4656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27AD33-1758-66A5-F08E-C420E8815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401" y="1536240"/>
            <a:ext cx="3087370" cy="46566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F3B84C-1800-2E8D-ACBF-F4FA01B87F96}"/>
              </a:ext>
            </a:extLst>
          </p:cNvPr>
          <p:cNvSpPr txBox="1"/>
          <p:nvPr/>
        </p:nvSpPr>
        <p:spPr>
          <a:xfrm>
            <a:off x="7400925" y="1588486"/>
            <a:ext cx="4141390" cy="4639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SzPct val="85000"/>
              <a:buFont typeface="Wingdings" panose="05000000000000000000" pitchFamily="2" charset="2"/>
              <a:buChar char="q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Prominent presence on leading social media platforms like X, Facebook, Instagram, YouTube, Share chat, Koo, Public, WhatsApp, Telegram, LinkedIn</a:t>
            </a:r>
          </a:p>
          <a:p>
            <a:pPr marL="285750" indent="-285750"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SzPct val="85000"/>
              <a:buFont typeface="Wingdings" panose="05000000000000000000" pitchFamily="2" charset="2"/>
              <a:buChar char="q"/>
            </a:pP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SzPct val="85000"/>
              <a:buFont typeface="Wingdings" panose="05000000000000000000" pitchFamily="2" charset="2"/>
              <a:buChar char="q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Over 1 Million followers across all platforms</a:t>
            </a:r>
          </a:p>
          <a:p>
            <a:pPr marL="285750" indent="-285750"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SzPct val="85000"/>
              <a:buFont typeface="Wingdings" panose="05000000000000000000" pitchFamily="2" charset="2"/>
              <a:buChar char="q"/>
            </a:pP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SzPct val="85000"/>
              <a:buFont typeface="Wingdings" panose="05000000000000000000" pitchFamily="2" charset="2"/>
              <a:buChar char="q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Memes, Reels, Videos to engage Netizens</a:t>
            </a:r>
          </a:p>
          <a:p>
            <a:pPr marL="285750" indent="-285750"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SzPct val="85000"/>
              <a:buFont typeface="Wingdings" panose="05000000000000000000" pitchFamily="2" charset="2"/>
              <a:buChar char="q"/>
            </a:pP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SzPct val="85000"/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Celebrate Cyber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Jaagrookta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(Awareness)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Diwas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 1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Wednesday of every month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1766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30A96-AB41-7F37-260A-0A458D7FE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68" y="3462947"/>
            <a:ext cx="6341806" cy="79430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Follow </a:t>
            </a:r>
            <a:r>
              <a:rPr lang="en-US" b="1" dirty="0"/>
              <a:t>I4C</a:t>
            </a:r>
            <a:r>
              <a:rPr lang="en-US" dirty="0"/>
              <a:t> on </a:t>
            </a:r>
            <a:r>
              <a:rPr lang="en-US" dirty="0" err="1"/>
              <a:t>CyberDost</a:t>
            </a:r>
            <a:endParaRPr lang="en-US" dirty="0"/>
          </a:p>
        </p:txBody>
      </p:sp>
      <p:pic>
        <p:nvPicPr>
          <p:cNvPr id="10242" name="Picture 2" descr="CyberDost - YouTube">
            <a:extLst>
              <a:ext uri="{FF2B5EF4-FFF2-40B4-BE49-F238E27FC236}">
                <a16:creationId xmlns:a16="http://schemas.microsoft.com/office/drawing/2014/main" id="{0DC387D5-2DBF-E746-111A-5A6E808824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11" b="90111" l="8000" r="93222">
                        <a14:foregroundMark x1="9667" y1="33111" x2="8000" y2="60667"/>
                        <a14:foregroundMark x1="8000" y1="60667" x2="8222" y2="61889"/>
                        <a14:foregroundMark x1="36444" y1="89333" x2="50556" y2="90444"/>
                        <a14:foregroundMark x1="50556" y1="90444" x2="65222" y2="88444"/>
                        <a14:foregroundMark x1="89889" y1="65222" x2="93778" y2="47111"/>
                        <a14:foregroundMark x1="93778" y1="47111" x2="90444" y2="33111"/>
                        <a14:foregroundMark x1="90444" y1="33111" x2="90222" y2="32778"/>
                        <a14:foregroundMark x1="65556" y1="9333" x2="45222" y2="5222"/>
                        <a14:foregroundMark x1="45222" y1="5222" x2="31444" y2="22222"/>
                        <a14:foregroundMark x1="31444" y1="22222" x2="27556" y2="65000"/>
                        <a14:foregroundMark x1="27556" y1="65000" x2="49444" y2="60333"/>
                        <a14:foregroundMark x1="49444" y1="60333" x2="63000" y2="51222"/>
                        <a14:foregroundMark x1="63000" y1="51222" x2="54889" y2="25333"/>
                        <a14:foregroundMark x1="54889" y1="25333" x2="36667" y2="26000"/>
                        <a14:foregroundMark x1="36667" y1="26000" x2="28000" y2="40889"/>
                        <a14:foregroundMark x1="28000" y1="40889" x2="27889" y2="45889"/>
                        <a14:foregroundMark x1="24556" y1="36444" x2="40444" y2="25444"/>
                        <a14:foregroundMark x1="40444" y1="25444" x2="60333" y2="21111"/>
                        <a14:foregroundMark x1="60333" y1="21111" x2="62222" y2="49444"/>
                        <a14:foregroundMark x1="62222" y1="49444" x2="34889" y2="56556"/>
                        <a14:foregroundMark x1="34889" y1="56556" x2="28778" y2="24667"/>
                        <a14:foregroundMark x1="28778" y1="24667" x2="39111" y2="15889"/>
                        <a14:foregroundMark x1="39111" y1="15889" x2="54222" y2="12333"/>
                        <a14:foregroundMark x1="54222" y1="12333" x2="74889" y2="47000"/>
                        <a14:foregroundMark x1="74889" y1="47000" x2="62556" y2="78111"/>
                        <a14:foregroundMark x1="62556" y1="78111" x2="49444" y2="84556"/>
                        <a14:foregroundMark x1="49444" y1="84556" x2="64667" y2="84556"/>
                        <a14:foregroundMark x1="64667" y1="84556" x2="53000" y2="60889"/>
                        <a14:foregroundMark x1="53000" y1="60889" x2="24667" y2="49000"/>
                        <a14:foregroundMark x1="24667" y1="49000" x2="39889" y2="64111"/>
                        <a14:foregroundMark x1="39889" y1="64111" x2="51556" y2="41889"/>
                        <a14:foregroundMark x1="51556" y1="41889" x2="45333" y2="50222"/>
                        <a14:foregroundMark x1="58667" y1="58556" x2="36556" y2="65222"/>
                        <a14:foregroundMark x1="36556" y1="65222" x2="36556" y2="28222"/>
                        <a14:foregroundMark x1="36556" y1="28222" x2="39889" y2="11778"/>
                        <a14:foregroundMark x1="39889" y1="11778" x2="56667" y2="15222"/>
                        <a14:foregroundMark x1="56667" y1="15222" x2="67889" y2="27667"/>
                        <a14:foregroundMark x1="67889" y1="27667" x2="60333" y2="14222"/>
                        <a14:foregroundMark x1="60333" y1="14222" x2="65444" y2="53667"/>
                        <a14:foregroundMark x1="65444" y1="53667" x2="61444" y2="71222"/>
                        <a14:foregroundMark x1="61444" y1="71222" x2="49778" y2="81889"/>
                        <a14:foregroundMark x1="49778" y1="81889" x2="42444" y2="63889"/>
                        <a14:foregroundMark x1="42444" y1="63889" x2="26000" y2="48889"/>
                        <a14:foregroundMark x1="26000" y1="48889" x2="35889" y2="34667"/>
                        <a14:foregroundMark x1="35889" y1="34667" x2="49667" y2="23667"/>
                        <a14:foregroundMark x1="49667" y1="23667" x2="50000" y2="22000"/>
                        <a14:foregroundMark x1="35667" y1="22889" x2="61111" y2="20667"/>
                        <a14:foregroundMark x1="33111" y1="15889" x2="56444" y2="14778"/>
                        <a14:foregroundMark x1="56444" y1="14778" x2="36889" y2="42111"/>
                        <a14:foregroundMark x1="36889" y1="42111" x2="23444" y2="40889"/>
                        <a14:foregroundMark x1="23444" y1="40889" x2="44333" y2="44889"/>
                        <a14:foregroundMark x1="44333" y1="44889" x2="42778" y2="58556"/>
                        <a14:foregroundMark x1="42778" y1="58556" x2="35333" y2="69778"/>
                        <a14:foregroundMark x1="35333" y1="69778" x2="23778" y2="56889"/>
                        <a14:foregroundMark x1="23778" y1="56889" x2="34000" y2="69111"/>
                        <a14:foregroundMark x1="37556" y1="75778" x2="26222" y2="60889"/>
                        <a14:foregroundMark x1="26222" y1="60889" x2="21889" y2="39778"/>
                        <a14:foregroundMark x1="21889" y1="39778" x2="26556" y2="70333"/>
                        <a14:foregroundMark x1="26556" y1="70333" x2="33000" y2="14444"/>
                        <a14:foregroundMark x1="33000" y1="14444" x2="34000" y2="12333"/>
                        <a14:foregroundMark x1="22667" y1="49444" x2="24000" y2="58556"/>
                        <a14:foregroundMark x1="65778" y1="19556" x2="66889" y2="15111"/>
                        <a14:foregroundMark x1="61444" y1="85444" x2="46111" y2="87222"/>
                        <a14:foregroundMark x1="46111" y1="87222" x2="45333" y2="85444"/>
                        <a14:foregroundMark x1="42333" y1="87889" x2="39556" y2="87333"/>
                        <a14:foregroundMark x1="39556" y1="86222" x2="42556" y2="87111"/>
                        <a14:foregroundMark x1="43444" y1="85667" x2="40889" y2="87667"/>
                        <a14:foregroundMark x1="40111" y1="85667" x2="45333" y2="84556"/>
                        <a14:foregroundMark x1="93222" y1="55556" x2="92444" y2="41444"/>
                        <a14:foregroundMark x1="56444" y1="64667" x2="61667" y2="6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892" y="1962652"/>
            <a:ext cx="3551640" cy="355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andy Fredlund ...">
            <a:extLst>
              <a:ext uri="{FF2B5EF4-FFF2-40B4-BE49-F238E27FC236}">
                <a16:creationId xmlns:a16="http://schemas.microsoft.com/office/drawing/2014/main" id="{9D1BE2D3-B0A8-C422-2354-E9283E6A1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330" y="1845804"/>
            <a:ext cx="722469" cy="36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acebook">
            <a:extLst>
              <a:ext uri="{FF2B5EF4-FFF2-40B4-BE49-F238E27FC236}">
                <a16:creationId xmlns:a16="http://schemas.microsoft.com/office/drawing/2014/main" id="{A43E94D3-E036-AC2D-EFFD-BE983D42B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945" y="1434035"/>
            <a:ext cx="595254" cy="59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F7772A-ABE6-77E4-2DDC-6774107E6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2138" y="1845804"/>
            <a:ext cx="469794" cy="453351"/>
          </a:xfrm>
          <a:prstGeom prst="rect">
            <a:avLst/>
          </a:prstGeom>
        </p:spPr>
      </p:pic>
      <p:pic>
        <p:nvPicPr>
          <p:cNvPr id="10246" name="Picture 6" descr="YouTube (YouTube channel) - Wikipedia">
            <a:extLst>
              <a:ext uri="{FF2B5EF4-FFF2-40B4-BE49-F238E27FC236}">
                <a16:creationId xmlns:a16="http://schemas.microsoft.com/office/drawing/2014/main" id="{A3F1D348-218B-A469-037E-61535BFDA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8889" y1="36000" x2="27556" y2="70222"/>
                        <a14:foregroundMark x1="49778" y1="49333" x2="57333" y2="52444"/>
                        <a14:foregroundMark x1="32000" y1="48000" x2="52889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819" y="2388118"/>
            <a:ext cx="794303" cy="79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Telegram Story as messaging app ...">
            <a:extLst>
              <a:ext uri="{FF2B5EF4-FFF2-40B4-BE49-F238E27FC236}">
                <a16:creationId xmlns:a16="http://schemas.microsoft.com/office/drawing/2014/main" id="{46B4B972-C654-B359-1A6A-D4DDCBFD7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17" r="21785"/>
          <a:stretch/>
        </p:blipFill>
        <p:spPr bwMode="auto">
          <a:xfrm>
            <a:off x="6678124" y="3407097"/>
            <a:ext cx="820366" cy="82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LinkedIn">
            <a:extLst>
              <a:ext uri="{FF2B5EF4-FFF2-40B4-BE49-F238E27FC236}">
                <a16:creationId xmlns:a16="http://schemas.microsoft.com/office/drawing/2014/main" id="{3AF491DF-B770-7D3F-EC55-A334B1CA6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8" t="20177" r="16968" b="17971"/>
          <a:stretch/>
        </p:blipFill>
        <p:spPr bwMode="auto">
          <a:xfrm>
            <a:off x="10551432" y="2580551"/>
            <a:ext cx="502200" cy="46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D8F04A-FB90-DFE3-3D8C-7C70F5C57F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02532" y="3462947"/>
            <a:ext cx="502200" cy="722212"/>
          </a:xfrm>
          <a:prstGeom prst="rect">
            <a:avLst/>
          </a:prstGeom>
        </p:spPr>
      </p:pic>
      <p:pic>
        <p:nvPicPr>
          <p:cNvPr id="10254" name="Picture 14">
            <a:extLst>
              <a:ext uri="{FF2B5EF4-FFF2-40B4-BE49-F238E27FC236}">
                <a16:creationId xmlns:a16="http://schemas.microsoft.com/office/drawing/2014/main" id="{D0C21C2A-51EC-C0F0-859C-CB3D1DB43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872" y="4599252"/>
            <a:ext cx="882445" cy="29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ShareChat">
            <a:extLst>
              <a:ext uri="{FF2B5EF4-FFF2-40B4-BE49-F238E27FC236}">
                <a16:creationId xmlns:a16="http://schemas.microsoft.com/office/drawing/2014/main" id="{8AEF0365-867F-0DAB-13A9-386E62BD1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191" y="4500689"/>
            <a:ext cx="494581" cy="49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CDF000-8267-08A8-C750-DA38EE6EEAAC}"/>
              </a:ext>
            </a:extLst>
          </p:cNvPr>
          <p:cNvSpPr txBox="1"/>
          <p:nvPr/>
        </p:nvSpPr>
        <p:spPr>
          <a:xfrm>
            <a:off x="373626" y="875071"/>
            <a:ext cx="476865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9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1138907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9766" y="-214245"/>
            <a:ext cx="2700389" cy="1029437"/>
          </a:xfrm>
          <a:prstGeom prst="rect">
            <a:avLst/>
          </a:prstGeom>
          <a:solidFill>
            <a:srgbClr val="E4D4C5">
              <a:alpha val="34902"/>
            </a:srgbClr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878539" y="181637"/>
            <a:ext cx="671789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30">
              <a:lnSpc>
                <a:spcPts val="4800"/>
              </a:lnSpc>
            </a:pPr>
            <a:r>
              <a:rPr lang="en-US" sz="4000" spc="119" dirty="0">
                <a:solidFill>
                  <a:srgbClr val="4D4A46"/>
                </a:solidFill>
                <a:latin typeface="Clear Sans Bold"/>
              </a:rPr>
              <a:t>VECTOR 1 – DIGITAL ADS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D51D70-0F49-3206-B058-7AE568EFF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837635"/>
            <a:ext cx="4195301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AECE61-2ED3-B2D5-A245-11B2326FA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970" y="1851992"/>
            <a:ext cx="3984683" cy="4207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4E48E3-7ABA-1417-A836-DEEFCC9D8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1885950"/>
            <a:ext cx="2317515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28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9767" y="-214245"/>
            <a:ext cx="3935412" cy="1029437"/>
          </a:xfrm>
          <a:prstGeom prst="rect">
            <a:avLst/>
          </a:prstGeom>
          <a:solidFill>
            <a:srgbClr val="E4D4C5">
              <a:alpha val="34902"/>
            </a:srgbClr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029200" y="936887"/>
            <a:ext cx="6527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30">
              <a:lnSpc>
                <a:spcPts val="4800"/>
              </a:lnSpc>
            </a:pPr>
            <a:r>
              <a:rPr lang="en-US" sz="4000" spc="119" dirty="0">
                <a:solidFill>
                  <a:srgbClr val="4D4A46"/>
                </a:solidFill>
                <a:latin typeface="Clear Sans Bold"/>
              </a:rPr>
              <a:t>VECTOR 2 – WHATSAPP / TELEGRAM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31955-EA9A-B2D9-6612-C9A23C941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015" y="2289688"/>
            <a:ext cx="2431971" cy="4568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9BA44D-60FD-561D-6ADC-8F8D51757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1" y="-1385"/>
            <a:ext cx="4432643" cy="6705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E82480-378D-3E26-F42E-70E374223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3137480"/>
            <a:ext cx="3632200" cy="3619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183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9767" y="-214245"/>
            <a:ext cx="3935412" cy="1029437"/>
          </a:xfrm>
          <a:prstGeom prst="rect">
            <a:avLst/>
          </a:prstGeom>
          <a:solidFill>
            <a:srgbClr val="E4D4C5">
              <a:alpha val="34902"/>
            </a:srgbClr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915179" y="199639"/>
            <a:ext cx="492760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spc="119" dirty="0">
                <a:solidFill>
                  <a:srgbClr val="4D4A46"/>
                </a:solidFill>
                <a:latin typeface="Clear Sans Bold"/>
              </a:rPr>
              <a:t>VECTOR 3 – SMS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4B284-5CA4-4D0D-407D-971938E988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53"/>
          <a:stretch/>
        </p:blipFill>
        <p:spPr>
          <a:xfrm>
            <a:off x="487978" y="199639"/>
            <a:ext cx="3459495" cy="61856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71F5B8-99E3-2918-721D-D46CD5059CB9}"/>
              </a:ext>
            </a:extLst>
          </p:cNvPr>
          <p:cNvSpPr txBox="1"/>
          <p:nvPr/>
        </p:nvSpPr>
        <p:spPr>
          <a:xfrm>
            <a:off x="5439627" y="1061258"/>
            <a:ext cx="5075084" cy="1771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defTabSz="609630">
              <a:lnSpc>
                <a:spcPct val="200000"/>
              </a:lnSpc>
              <a:buFontTx/>
              <a:buChar char="-"/>
            </a:pPr>
            <a:r>
              <a:rPr lang="en-US" sz="2933" dirty="0">
                <a:solidFill>
                  <a:prstClr val="black"/>
                </a:solidFill>
                <a:latin typeface="Apple Braille" pitchFamily="2" charset="0"/>
              </a:rPr>
              <a:t>Phishing Page</a:t>
            </a:r>
          </a:p>
          <a:p>
            <a:pPr marL="381019" indent="-381019" defTabSz="609630">
              <a:lnSpc>
                <a:spcPct val="200000"/>
              </a:lnSpc>
              <a:buFontTx/>
              <a:buChar char="-"/>
            </a:pPr>
            <a:r>
              <a:rPr lang="en-US" sz="2933" dirty="0">
                <a:solidFill>
                  <a:prstClr val="black"/>
                </a:solidFill>
                <a:latin typeface="Apple Braille" pitchFamily="2" charset="0"/>
              </a:rPr>
              <a:t>Mobile Malware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397AEDC-419F-7994-91B8-2B69E0503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627" y="3582560"/>
            <a:ext cx="5609803" cy="296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44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9767" y="-214245"/>
            <a:ext cx="3935412" cy="1029437"/>
          </a:xfrm>
          <a:prstGeom prst="rect">
            <a:avLst/>
          </a:prstGeom>
          <a:solidFill>
            <a:srgbClr val="E4D4C5">
              <a:alpha val="34902"/>
            </a:srgbClr>
          </a:solid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470400" y="679450"/>
            <a:ext cx="70358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30">
              <a:lnSpc>
                <a:spcPts val="4800"/>
              </a:lnSpc>
            </a:pPr>
            <a:r>
              <a:rPr lang="en-US" sz="4000" spc="119" dirty="0">
                <a:solidFill>
                  <a:srgbClr val="4D4A46"/>
                </a:solidFill>
                <a:latin typeface="Clear Sans Bold"/>
              </a:rPr>
              <a:t>Self Investigation</a:t>
            </a:r>
          </a:p>
        </p:txBody>
      </p:sp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D9CEFA26-F28C-D6CC-1EFD-DEEBE54F6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38" y="1447801"/>
            <a:ext cx="4673600" cy="50541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2BB91C-CBBC-D8A8-B0D0-543BEDACA35A}"/>
              </a:ext>
            </a:extLst>
          </p:cNvPr>
          <p:cNvSpPr txBox="1"/>
          <p:nvPr/>
        </p:nvSpPr>
        <p:spPr>
          <a:xfrm>
            <a:off x="6502400" y="2768600"/>
            <a:ext cx="4775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SMS to 1909</a:t>
            </a:r>
          </a:p>
        </p:txBody>
      </p:sp>
    </p:spTree>
    <p:extLst>
      <p:ext uri="{BB962C8B-B14F-4D97-AF65-F5344CB8AC3E}">
        <p14:creationId xmlns:p14="http://schemas.microsoft.com/office/powerpoint/2010/main" val="1376857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DEF85E5-8598-0D10-A8C9-83A624ECC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460" y="319658"/>
            <a:ext cx="3787468" cy="23776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7FA95E-5B11-C776-D3F0-6BD5AE5FB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218" y="2960630"/>
            <a:ext cx="3817951" cy="357409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57C424D-AED5-0ECE-719E-E113D204B9E2}"/>
              </a:ext>
            </a:extLst>
          </p:cNvPr>
          <p:cNvSpPr txBox="1"/>
          <p:nvPr/>
        </p:nvSpPr>
        <p:spPr>
          <a:xfrm>
            <a:off x="440728" y="1961645"/>
            <a:ext cx="5782189" cy="33007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IN" sz="2800" dirty="0"/>
              <a:t>Send Message to 1909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IN" sz="2800" dirty="0">
                <a:hlinkClick r:id="rId4"/>
              </a:rPr>
              <a:t>https://smsheader.trai.gov.in/</a:t>
            </a:r>
            <a:endParaRPr lang="en-IN" sz="2800" dirty="0"/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IN" sz="2800" dirty="0">
                <a:hlinkClick r:id="rId5"/>
              </a:rPr>
              <a:t>https://www.cyberyodha.org/</a:t>
            </a:r>
            <a:r>
              <a:rPr lang="en-IN" sz="28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9C7CAA-3CFB-17D4-8C72-383BC1294753}"/>
              </a:ext>
            </a:extLst>
          </p:cNvPr>
          <p:cNvSpPr/>
          <p:nvPr/>
        </p:nvSpPr>
        <p:spPr>
          <a:xfrm>
            <a:off x="7041783" y="4410953"/>
            <a:ext cx="3409907" cy="1455174"/>
          </a:xfrm>
          <a:prstGeom prst="rect">
            <a:avLst/>
          </a:prstGeom>
          <a:noFill/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829255-2060-403B-110B-9C866BFBC1F3}"/>
              </a:ext>
            </a:extLst>
          </p:cNvPr>
          <p:cNvSpPr txBox="1"/>
          <p:nvPr/>
        </p:nvSpPr>
        <p:spPr>
          <a:xfrm>
            <a:off x="440728" y="395245"/>
            <a:ext cx="6410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/>
              <a:t>Find the sender of the message from SMS Header</a:t>
            </a:r>
          </a:p>
        </p:txBody>
      </p:sp>
    </p:spTree>
    <p:extLst>
      <p:ext uri="{BB962C8B-B14F-4D97-AF65-F5344CB8AC3E}">
        <p14:creationId xmlns:p14="http://schemas.microsoft.com/office/powerpoint/2010/main" val="39267461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5065</TotalTime>
  <Words>905</Words>
  <Application>Microsoft Office PowerPoint</Application>
  <PresentationFormat>Widescreen</PresentationFormat>
  <Paragraphs>161</Paragraphs>
  <Slides>49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67" baseType="lpstr">
      <vt:lpstr>Aharoni</vt:lpstr>
      <vt:lpstr>Apple Braille</vt:lpstr>
      <vt:lpstr>Aptos</vt:lpstr>
      <vt:lpstr>Aptos Display</vt:lpstr>
      <vt:lpstr>Arial</vt:lpstr>
      <vt:lpstr>Arial Black</vt:lpstr>
      <vt:lpstr>Bahnschrift Light SemiCondensed</vt:lpstr>
      <vt:lpstr>Biome Light</vt:lpstr>
      <vt:lpstr>Calibri</vt:lpstr>
      <vt:lpstr>Clear Sans Bold</vt:lpstr>
      <vt:lpstr>Nirmala UI</vt:lpstr>
      <vt:lpstr>Open Sans</vt:lpstr>
      <vt:lpstr>source-serif-pro</vt:lpstr>
      <vt:lpstr>Times New Roman</vt:lpstr>
      <vt:lpstr>Tw Cen MT</vt:lpstr>
      <vt:lpstr>Wingdings</vt:lpstr>
      <vt:lpstr>Office Theme</vt:lpstr>
      <vt:lpstr>1_Office Theme</vt:lpstr>
      <vt:lpstr>PowerPoint Presentation</vt:lpstr>
      <vt:lpstr>PowerPoint Presentation</vt:lpstr>
      <vt:lpstr>Indian Cyber Crime Coordination Centre (I4C)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How to verify Website or a link</vt:lpstr>
      <vt:lpstr>2. How to verify Website or a link</vt:lpstr>
      <vt:lpstr>Shortened URLs</vt:lpstr>
      <vt:lpstr>url Expander</vt:lpstr>
      <vt:lpstr>PowerPoint Presentation</vt:lpstr>
      <vt:lpstr>PowerPoint Presentation</vt:lpstr>
      <vt:lpstr>PowerPoint Presentation</vt:lpstr>
      <vt:lpstr>PowerPoint Presentation</vt:lpstr>
      <vt:lpstr>Primary Analysis on APK File</vt:lpstr>
      <vt:lpstr>Information about apk from Virustotal</vt:lpstr>
      <vt:lpstr>PowerPoint Presentation</vt:lpstr>
      <vt:lpstr>Verify Mobile Number, Account Number and UPI ID</vt:lpstr>
      <vt:lpstr>Where does this all start from ?</vt:lpstr>
      <vt:lpstr>What all can be reported</vt:lpstr>
      <vt:lpstr>https://cybercrime.gov.in/ </vt:lpstr>
      <vt:lpstr>What can be done on user end for Security ?</vt:lpstr>
      <vt:lpstr>1. Scan Your Phone</vt:lpstr>
      <vt:lpstr>2. Scan Your Phone</vt:lpstr>
      <vt:lpstr>Mobile Security</vt:lpstr>
      <vt:lpstr>Financial Safety</vt:lpstr>
      <vt:lpstr>Computer / Laptop Security</vt:lpstr>
      <vt:lpstr>Safeguarding Citizens from Bots</vt:lpstr>
      <vt:lpstr>Data Leaks Vs User Security</vt:lpstr>
      <vt:lpstr>PowerPoint Presentation</vt:lpstr>
      <vt:lpstr>Other sites to check data breaches</vt:lpstr>
      <vt:lpstr>PowerPoint Presentation</vt:lpstr>
      <vt:lpstr>Hacked Account Recovery</vt:lpstr>
      <vt:lpstr>PowerPoint Presentation</vt:lpstr>
      <vt:lpstr>PowerPoint Presentation</vt:lpstr>
      <vt:lpstr>PowerPoint Presentation</vt:lpstr>
      <vt:lpstr>Fill your details and submit the form</vt:lpstr>
      <vt:lpstr>PowerPoint Presentation</vt:lpstr>
      <vt:lpstr>PowerPoint Presentation</vt:lpstr>
      <vt:lpstr>India Grievance Officer</vt:lpstr>
      <vt:lpstr>Lost Your Cell Phone??</vt:lpstr>
      <vt:lpstr>https://www.ceir.gov.in/</vt:lpstr>
      <vt:lpstr>PowerPoint Presentation</vt:lpstr>
      <vt:lpstr>PowerPoint Presentation</vt:lpstr>
      <vt:lpstr>Follow I4C on CyberDost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Nitin Sharma</dc:creator>
  <cp:lastModifiedBy>I4C - MHA - 06797T</cp:lastModifiedBy>
  <cp:revision>25</cp:revision>
  <dcterms:created xsi:type="dcterms:W3CDTF">2024-04-08T05:22:52Z</dcterms:created>
  <dcterms:modified xsi:type="dcterms:W3CDTF">2024-08-06T07:43:34Z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2024-04-08T08:21:03Z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63d830ee-feda-411e-bb81-043a8e55514c</vt:lpwstr>
  </property>
  <property fmtid="{D5CDD505-2E9C-101B-9397-08002B2CF9AE}" pid="7" name="MSIP_Label_defa4170-0d19-0005-0004-bc88714345d2_ActionId">
    <vt:lpwstr>308fa160-ef71-4b82-87f5-5b393dc807be</vt:lpwstr>
  </property>
  <property fmtid="{D5CDD505-2E9C-101B-9397-08002B2CF9AE}" pid="8" name="MSIP_Label_defa4170-0d19-0005-0004-bc88714345d2_ContentBits">
    <vt:lpwstr>0</vt:lpwstr>
  </property>
</Properties>
</file>