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custom-properties+xml" PartName="/docProps/custom.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Lst>
  <p:sldSz cy="6858000" cx="12192000"/>
  <p:notesSz cx="9926625" cy="6797675"/>
  <p:embeddedFontLst>
    <p:embeddedFont>
      <p:font typeface="Inter"/>
      <p:regular r:id="rId18"/>
      <p:bold r:id="rId19"/>
      <p:italic r:id="rId20"/>
      <p:boldItalic r:id="rId21"/>
    </p:embeddedFont>
    <p:embeddedFont>
      <p:font typeface="Corbel"/>
      <p:regular r:id="rId22"/>
      <p:bold r:id="rId23"/>
      <p:italic r:id="rId24"/>
      <p:boldItalic r:id="rId2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880">
          <p15:clr>
            <a:srgbClr val="A4A3A4"/>
          </p15:clr>
        </p15:guide>
        <p15:guide id="2" pos="2160">
          <p15:clr>
            <a:srgbClr val="A4A3A4"/>
          </p15:clr>
        </p15:guide>
      </p15:sldGuideLst>
    </p:ext>
    <p:ext uri="GoogleSlidesCustomDataVersion2">
      <go:slidesCustomData xmlns:go="http://customooxmlschemas.google.com/" r:id="rId26" roundtripDataSignature="AMtx7mgfOrxkCnPxVhLI3+qJnCQps5SE+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880" orient="horz"/>
        <p:guide pos="216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Inter-italic.fntdata"/><Relationship Id="rId22" Type="http://schemas.openxmlformats.org/officeDocument/2006/relationships/font" Target="fonts/Corbel-regular.fntdata"/><Relationship Id="rId21" Type="http://schemas.openxmlformats.org/officeDocument/2006/relationships/font" Target="fonts/Inter-boldItalic.fntdata"/><Relationship Id="rId24" Type="http://schemas.openxmlformats.org/officeDocument/2006/relationships/font" Target="fonts/Corbel-italic.fntdata"/><Relationship Id="rId23" Type="http://schemas.openxmlformats.org/officeDocument/2006/relationships/font" Target="fonts/Corbel-bold.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customschemas.google.com/relationships/presentationmetadata" Target="metadata"/><Relationship Id="rId25" Type="http://schemas.openxmlformats.org/officeDocument/2006/relationships/font" Target="fonts/Corbel-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font" Target="fonts/Inter-bold.fntdata"/><Relationship Id="rId18" Type="http://schemas.openxmlformats.org/officeDocument/2006/relationships/font" Target="fonts/Inter-regular.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654750" y="509825"/>
            <a:ext cx="6618075" cy="254912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992650" y="3228875"/>
            <a:ext cx="7941300" cy="305895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1:notes"/>
          <p:cNvSpPr txBox="1"/>
          <p:nvPr>
            <p:ph idx="1" type="body"/>
          </p:nvPr>
        </p:nvSpPr>
        <p:spPr>
          <a:xfrm>
            <a:off x="992650" y="3228875"/>
            <a:ext cx="7941300" cy="305895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52" name="Google Shape;52;p1:notes"/>
          <p:cNvSpPr/>
          <p:nvPr>
            <p:ph idx="2" type="sldImg"/>
          </p:nvPr>
        </p:nvSpPr>
        <p:spPr>
          <a:xfrm>
            <a:off x="1654750" y="509825"/>
            <a:ext cx="6618075" cy="25491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0" name="Shape 160"/>
        <p:cNvGrpSpPr/>
        <p:nvPr/>
      </p:nvGrpSpPr>
      <p:grpSpPr>
        <a:xfrm>
          <a:off x="0" y="0"/>
          <a:ext cx="0" cy="0"/>
          <a:chOff x="0" y="0"/>
          <a:chExt cx="0" cy="0"/>
        </a:xfrm>
      </p:grpSpPr>
      <p:sp>
        <p:nvSpPr>
          <p:cNvPr id="161" name="Google Shape;161;p10:notes"/>
          <p:cNvSpPr txBox="1"/>
          <p:nvPr>
            <p:ph idx="1" type="body"/>
          </p:nvPr>
        </p:nvSpPr>
        <p:spPr>
          <a:xfrm>
            <a:off x="992650" y="3228875"/>
            <a:ext cx="7941300" cy="305895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2" name="Google Shape;162;p10:notes"/>
          <p:cNvSpPr/>
          <p:nvPr>
            <p:ph idx="2" type="sldImg"/>
          </p:nvPr>
        </p:nvSpPr>
        <p:spPr>
          <a:xfrm>
            <a:off x="1654750" y="509825"/>
            <a:ext cx="6618075" cy="25491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0" name="Shape 170"/>
        <p:cNvGrpSpPr/>
        <p:nvPr/>
      </p:nvGrpSpPr>
      <p:grpSpPr>
        <a:xfrm>
          <a:off x="0" y="0"/>
          <a:ext cx="0" cy="0"/>
          <a:chOff x="0" y="0"/>
          <a:chExt cx="0" cy="0"/>
        </a:xfrm>
      </p:grpSpPr>
      <p:sp>
        <p:nvSpPr>
          <p:cNvPr id="171" name="Google Shape;171;p11:notes"/>
          <p:cNvSpPr txBox="1"/>
          <p:nvPr>
            <p:ph idx="1" type="body"/>
          </p:nvPr>
        </p:nvSpPr>
        <p:spPr>
          <a:xfrm>
            <a:off x="992650" y="3228875"/>
            <a:ext cx="7941300" cy="305895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2" name="Google Shape;172;p11:notes"/>
          <p:cNvSpPr/>
          <p:nvPr>
            <p:ph idx="2" type="sldImg"/>
          </p:nvPr>
        </p:nvSpPr>
        <p:spPr>
          <a:xfrm>
            <a:off x="1654750" y="509825"/>
            <a:ext cx="6618075" cy="25491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p12:notes"/>
          <p:cNvSpPr txBox="1"/>
          <p:nvPr>
            <p:ph idx="1" type="body"/>
          </p:nvPr>
        </p:nvSpPr>
        <p:spPr>
          <a:xfrm>
            <a:off x="992650" y="3228875"/>
            <a:ext cx="7941300" cy="305895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1" name="Google Shape;181;p12:notes"/>
          <p:cNvSpPr/>
          <p:nvPr>
            <p:ph idx="2" type="sldImg"/>
          </p:nvPr>
        </p:nvSpPr>
        <p:spPr>
          <a:xfrm>
            <a:off x="1654750" y="509825"/>
            <a:ext cx="6618075" cy="25491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 name="Shape 59"/>
        <p:cNvGrpSpPr/>
        <p:nvPr/>
      </p:nvGrpSpPr>
      <p:grpSpPr>
        <a:xfrm>
          <a:off x="0" y="0"/>
          <a:ext cx="0" cy="0"/>
          <a:chOff x="0" y="0"/>
          <a:chExt cx="0" cy="0"/>
        </a:xfrm>
      </p:grpSpPr>
      <p:sp>
        <p:nvSpPr>
          <p:cNvPr id="60" name="Google Shape;60;p2:notes"/>
          <p:cNvSpPr txBox="1"/>
          <p:nvPr>
            <p:ph idx="1" type="body"/>
          </p:nvPr>
        </p:nvSpPr>
        <p:spPr>
          <a:xfrm>
            <a:off x="992650" y="3228875"/>
            <a:ext cx="7941300" cy="305895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1" name="Google Shape;61;p2:notes"/>
          <p:cNvSpPr/>
          <p:nvPr>
            <p:ph idx="2" type="sldImg"/>
          </p:nvPr>
        </p:nvSpPr>
        <p:spPr>
          <a:xfrm>
            <a:off x="1654750" y="509825"/>
            <a:ext cx="6618075" cy="25491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3:notes"/>
          <p:cNvSpPr txBox="1"/>
          <p:nvPr>
            <p:ph idx="1" type="body"/>
          </p:nvPr>
        </p:nvSpPr>
        <p:spPr>
          <a:xfrm>
            <a:off x="992650" y="3228875"/>
            <a:ext cx="7941300" cy="305895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3:notes"/>
          <p:cNvSpPr/>
          <p:nvPr>
            <p:ph idx="2" type="sldImg"/>
          </p:nvPr>
        </p:nvSpPr>
        <p:spPr>
          <a:xfrm>
            <a:off x="1654750" y="509825"/>
            <a:ext cx="6618075" cy="25491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p4:notes"/>
          <p:cNvSpPr txBox="1"/>
          <p:nvPr>
            <p:ph idx="1" type="body"/>
          </p:nvPr>
        </p:nvSpPr>
        <p:spPr>
          <a:xfrm>
            <a:off x="992650" y="3228875"/>
            <a:ext cx="7941300" cy="305895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1" name="Google Shape;91;p4:notes"/>
          <p:cNvSpPr/>
          <p:nvPr>
            <p:ph idx="2" type="sldImg"/>
          </p:nvPr>
        </p:nvSpPr>
        <p:spPr>
          <a:xfrm>
            <a:off x="1654750" y="509825"/>
            <a:ext cx="6618075" cy="25491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p5:notes"/>
          <p:cNvSpPr txBox="1"/>
          <p:nvPr>
            <p:ph idx="1" type="body"/>
          </p:nvPr>
        </p:nvSpPr>
        <p:spPr>
          <a:xfrm>
            <a:off x="992650" y="3228875"/>
            <a:ext cx="7941300" cy="305895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p5:notes"/>
          <p:cNvSpPr/>
          <p:nvPr>
            <p:ph idx="2" type="sldImg"/>
          </p:nvPr>
        </p:nvSpPr>
        <p:spPr>
          <a:xfrm>
            <a:off x="1654750" y="509825"/>
            <a:ext cx="6618075" cy="25491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6:notes"/>
          <p:cNvSpPr txBox="1"/>
          <p:nvPr>
            <p:ph idx="1" type="body"/>
          </p:nvPr>
        </p:nvSpPr>
        <p:spPr>
          <a:xfrm>
            <a:off x="992650" y="3228875"/>
            <a:ext cx="7941300" cy="305895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6:notes"/>
          <p:cNvSpPr/>
          <p:nvPr>
            <p:ph idx="2" type="sldImg"/>
          </p:nvPr>
        </p:nvSpPr>
        <p:spPr>
          <a:xfrm>
            <a:off x="1654750" y="509825"/>
            <a:ext cx="6618075" cy="25491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p7:notes"/>
          <p:cNvSpPr txBox="1"/>
          <p:nvPr>
            <p:ph idx="1" type="body"/>
          </p:nvPr>
        </p:nvSpPr>
        <p:spPr>
          <a:xfrm>
            <a:off x="992650" y="3228875"/>
            <a:ext cx="7941300" cy="305895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2" name="Google Shape;132;p7:notes"/>
          <p:cNvSpPr/>
          <p:nvPr>
            <p:ph idx="2" type="sldImg"/>
          </p:nvPr>
        </p:nvSpPr>
        <p:spPr>
          <a:xfrm>
            <a:off x="1654750" y="509825"/>
            <a:ext cx="6618075" cy="25491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p8:notes"/>
          <p:cNvSpPr txBox="1"/>
          <p:nvPr>
            <p:ph idx="1" type="body"/>
          </p:nvPr>
        </p:nvSpPr>
        <p:spPr>
          <a:xfrm>
            <a:off x="992650" y="3228875"/>
            <a:ext cx="7941300" cy="305895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6" name="Google Shape;146;p8:notes"/>
          <p:cNvSpPr/>
          <p:nvPr>
            <p:ph idx="2" type="sldImg"/>
          </p:nvPr>
        </p:nvSpPr>
        <p:spPr>
          <a:xfrm>
            <a:off x="1654750" y="509825"/>
            <a:ext cx="6618075" cy="25491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p9:notes"/>
          <p:cNvSpPr txBox="1"/>
          <p:nvPr>
            <p:ph idx="1" type="body"/>
          </p:nvPr>
        </p:nvSpPr>
        <p:spPr>
          <a:xfrm>
            <a:off x="992650" y="3228875"/>
            <a:ext cx="7941300" cy="305895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6" name="Google Shape;156;p9:notes"/>
          <p:cNvSpPr/>
          <p:nvPr>
            <p:ph idx="2" type="sldImg"/>
          </p:nvPr>
        </p:nvSpPr>
        <p:spPr>
          <a:xfrm>
            <a:off x="1654750" y="509825"/>
            <a:ext cx="6618075" cy="254912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showMasterSp="0" type="obj">
  <p:cSld name="OBJECT">
    <p:bg>
      <p:bgPr>
        <a:solidFill>
          <a:schemeClr val="lt1"/>
        </a:solidFill>
      </p:bgPr>
    </p:bg>
    <p:spTree>
      <p:nvGrpSpPr>
        <p:cNvPr id="13" name="Shape 13"/>
        <p:cNvGrpSpPr/>
        <p:nvPr/>
      </p:nvGrpSpPr>
      <p:grpSpPr>
        <a:xfrm>
          <a:off x="0" y="0"/>
          <a:ext cx="0" cy="0"/>
          <a:chOff x="0" y="0"/>
          <a:chExt cx="0" cy="0"/>
        </a:xfrm>
      </p:grpSpPr>
      <p:sp>
        <p:nvSpPr>
          <p:cNvPr id="14" name="Google Shape;14;p14"/>
          <p:cNvSpPr/>
          <p:nvPr/>
        </p:nvSpPr>
        <p:spPr>
          <a:xfrm>
            <a:off x="12146281" y="6355369"/>
            <a:ext cx="45720" cy="368935"/>
          </a:xfrm>
          <a:custGeom>
            <a:rect b="b" l="l" r="r" t="t"/>
            <a:pathLst>
              <a:path extrusionOk="0" h="368934" w="45720">
                <a:moveTo>
                  <a:pt x="45718" y="368933"/>
                </a:moveTo>
                <a:lnTo>
                  <a:pt x="0" y="368933"/>
                </a:lnTo>
                <a:lnTo>
                  <a:pt x="0" y="0"/>
                </a:lnTo>
                <a:lnTo>
                  <a:pt x="45718" y="0"/>
                </a:lnTo>
                <a:lnTo>
                  <a:pt x="45718" y="368933"/>
                </a:lnTo>
                <a:close/>
              </a:path>
            </a:pathLst>
          </a:custGeom>
          <a:solidFill>
            <a:srgbClr val="029B2D"/>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5" name="Google Shape;15;p14"/>
          <p:cNvSpPr/>
          <p:nvPr/>
        </p:nvSpPr>
        <p:spPr>
          <a:xfrm>
            <a:off x="431999" y="431999"/>
            <a:ext cx="85090" cy="695960"/>
          </a:xfrm>
          <a:custGeom>
            <a:rect b="b" l="l" r="r" t="t"/>
            <a:pathLst>
              <a:path extrusionOk="0" h="695960" w="85090">
                <a:moveTo>
                  <a:pt x="84834" y="695739"/>
                </a:moveTo>
                <a:lnTo>
                  <a:pt x="0" y="695739"/>
                </a:lnTo>
                <a:lnTo>
                  <a:pt x="0" y="0"/>
                </a:lnTo>
                <a:lnTo>
                  <a:pt x="84834" y="0"/>
                </a:lnTo>
                <a:lnTo>
                  <a:pt x="84834" y="695739"/>
                </a:lnTo>
                <a:close/>
              </a:path>
            </a:pathLst>
          </a:custGeom>
          <a:solidFill>
            <a:srgbClr val="029B2D"/>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6" name="Google Shape;16;p14"/>
          <p:cNvSpPr/>
          <p:nvPr/>
        </p:nvSpPr>
        <p:spPr>
          <a:xfrm>
            <a:off x="516833" y="431999"/>
            <a:ext cx="11255375" cy="695960"/>
          </a:xfrm>
          <a:custGeom>
            <a:rect b="b" l="l" r="r" t="t"/>
            <a:pathLst>
              <a:path extrusionOk="0" h="695960" w="11255375">
                <a:moveTo>
                  <a:pt x="11255165" y="695739"/>
                </a:moveTo>
                <a:lnTo>
                  <a:pt x="0" y="695739"/>
                </a:lnTo>
                <a:lnTo>
                  <a:pt x="0" y="0"/>
                </a:lnTo>
                <a:lnTo>
                  <a:pt x="11255165" y="0"/>
                </a:lnTo>
                <a:lnTo>
                  <a:pt x="11255165" y="695739"/>
                </a:lnTo>
                <a:close/>
              </a:path>
            </a:pathLst>
          </a:custGeom>
          <a:solidFill>
            <a:srgbClr val="F1F1F1">
              <a:alpha val="49411"/>
            </a:srgbClr>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7" name="Google Shape;17;p14"/>
          <p:cNvSpPr txBox="1"/>
          <p:nvPr>
            <p:ph type="title"/>
          </p:nvPr>
        </p:nvSpPr>
        <p:spPr>
          <a:xfrm>
            <a:off x="552450" y="458102"/>
            <a:ext cx="11489055" cy="891139"/>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0" sz="3600">
                <a:solidFill>
                  <a:srgbClr val="3E3E3E"/>
                </a:solidFill>
                <a:latin typeface="Times New Roman"/>
                <a:ea typeface="Times New Roman"/>
                <a:cs typeface="Times New Roman"/>
                <a:sym typeface="Times New Roman"/>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8" name="Google Shape;18;p14"/>
          <p:cNvSpPr txBox="1"/>
          <p:nvPr>
            <p:ph idx="11" type="ftr"/>
          </p:nvPr>
        </p:nvSpPr>
        <p:spPr>
          <a:xfrm>
            <a:off x="4145280" y="6377940"/>
            <a:ext cx="3901440" cy="342900"/>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14"/>
          <p:cNvSpPr txBox="1"/>
          <p:nvPr>
            <p:ph idx="10" type="dt"/>
          </p:nvPr>
        </p:nvSpPr>
        <p:spPr>
          <a:xfrm>
            <a:off x="609600" y="6377940"/>
            <a:ext cx="2804160" cy="342900"/>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0" name="Google Shape;20;p14"/>
          <p:cNvSpPr txBox="1"/>
          <p:nvPr>
            <p:ph idx="12" type="sldNum"/>
          </p:nvPr>
        </p:nvSpPr>
        <p:spPr>
          <a:xfrm>
            <a:off x="11806899" y="6467743"/>
            <a:ext cx="234950" cy="177800"/>
          </a:xfrm>
          <a:prstGeom prst="rect">
            <a:avLst/>
          </a:prstGeom>
          <a:noFill/>
          <a:ln>
            <a:noFill/>
          </a:ln>
        </p:spPr>
        <p:txBody>
          <a:bodyPr anchorCtr="0" anchor="t" bIns="0" lIns="0" spcFirstLastPara="1" rIns="0" wrap="square" tIns="0">
            <a:spAutoFit/>
          </a:bodyPr>
          <a:lstStyle>
            <a:lvl1pPr indent="0" lvl="0" marL="38100">
              <a:lnSpc>
                <a:spcPct val="102500"/>
              </a:lnSpc>
              <a:spcBef>
                <a:spcPts val="0"/>
              </a:spcBef>
              <a:buNone/>
              <a:defRPr b="0" i="1" sz="1200">
                <a:solidFill>
                  <a:srgbClr val="888888"/>
                </a:solidFill>
                <a:latin typeface="Corbel"/>
                <a:ea typeface="Corbel"/>
                <a:cs typeface="Corbel"/>
                <a:sym typeface="Corbel"/>
              </a:defRPr>
            </a:lvl1pPr>
            <a:lvl2pPr indent="0" lvl="1" marL="38100">
              <a:lnSpc>
                <a:spcPct val="102500"/>
              </a:lnSpc>
              <a:spcBef>
                <a:spcPts val="0"/>
              </a:spcBef>
              <a:buNone/>
              <a:defRPr b="0" i="1" sz="1200">
                <a:solidFill>
                  <a:srgbClr val="888888"/>
                </a:solidFill>
                <a:latin typeface="Corbel"/>
                <a:ea typeface="Corbel"/>
                <a:cs typeface="Corbel"/>
                <a:sym typeface="Corbel"/>
              </a:defRPr>
            </a:lvl2pPr>
            <a:lvl3pPr indent="0" lvl="2" marL="38100">
              <a:lnSpc>
                <a:spcPct val="102500"/>
              </a:lnSpc>
              <a:spcBef>
                <a:spcPts val="0"/>
              </a:spcBef>
              <a:buNone/>
              <a:defRPr b="0" i="1" sz="1200">
                <a:solidFill>
                  <a:srgbClr val="888888"/>
                </a:solidFill>
                <a:latin typeface="Corbel"/>
                <a:ea typeface="Corbel"/>
                <a:cs typeface="Corbel"/>
                <a:sym typeface="Corbel"/>
              </a:defRPr>
            </a:lvl3pPr>
            <a:lvl4pPr indent="0" lvl="3" marL="38100">
              <a:lnSpc>
                <a:spcPct val="102500"/>
              </a:lnSpc>
              <a:spcBef>
                <a:spcPts val="0"/>
              </a:spcBef>
              <a:buNone/>
              <a:defRPr b="0" i="1" sz="1200">
                <a:solidFill>
                  <a:srgbClr val="888888"/>
                </a:solidFill>
                <a:latin typeface="Corbel"/>
                <a:ea typeface="Corbel"/>
                <a:cs typeface="Corbel"/>
                <a:sym typeface="Corbel"/>
              </a:defRPr>
            </a:lvl4pPr>
            <a:lvl5pPr indent="0" lvl="4" marL="38100">
              <a:lnSpc>
                <a:spcPct val="102500"/>
              </a:lnSpc>
              <a:spcBef>
                <a:spcPts val="0"/>
              </a:spcBef>
              <a:buNone/>
              <a:defRPr b="0" i="1" sz="1200">
                <a:solidFill>
                  <a:srgbClr val="888888"/>
                </a:solidFill>
                <a:latin typeface="Corbel"/>
                <a:ea typeface="Corbel"/>
                <a:cs typeface="Corbel"/>
                <a:sym typeface="Corbel"/>
              </a:defRPr>
            </a:lvl5pPr>
            <a:lvl6pPr indent="0" lvl="5" marL="38100">
              <a:lnSpc>
                <a:spcPct val="102500"/>
              </a:lnSpc>
              <a:spcBef>
                <a:spcPts val="0"/>
              </a:spcBef>
              <a:buNone/>
              <a:defRPr b="0" i="1" sz="1200">
                <a:solidFill>
                  <a:srgbClr val="888888"/>
                </a:solidFill>
                <a:latin typeface="Corbel"/>
                <a:ea typeface="Corbel"/>
                <a:cs typeface="Corbel"/>
                <a:sym typeface="Corbel"/>
              </a:defRPr>
            </a:lvl6pPr>
            <a:lvl7pPr indent="0" lvl="6" marL="38100">
              <a:lnSpc>
                <a:spcPct val="102500"/>
              </a:lnSpc>
              <a:spcBef>
                <a:spcPts val="0"/>
              </a:spcBef>
              <a:buNone/>
              <a:defRPr b="0" i="1" sz="1200">
                <a:solidFill>
                  <a:srgbClr val="888888"/>
                </a:solidFill>
                <a:latin typeface="Corbel"/>
                <a:ea typeface="Corbel"/>
                <a:cs typeface="Corbel"/>
                <a:sym typeface="Corbel"/>
              </a:defRPr>
            </a:lvl7pPr>
            <a:lvl8pPr indent="0" lvl="7" marL="38100">
              <a:lnSpc>
                <a:spcPct val="102500"/>
              </a:lnSpc>
              <a:spcBef>
                <a:spcPts val="0"/>
              </a:spcBef>
              <a:buNone/>
              <a:defRPr b="0" i="1" sz="1200">
                <a:solidFill>
                  <a:srgbClr val="888888"/>
                </a:solidFill>
                <a:latin typeface="Corbel"/>
                <a:ea typeface="Corbel"/>
                <a:cs typeface="Corbel"/>
                <a:sym typeface="Corbel"/>
              </a:defRPr>
            </a:lvl8pPr>
            <a:lvl9pPr indent="0" lvl="8" marL="38100">
              <a:lnSpc>
                <a:spcPct val="102500"/>
              </a:lnSpc>
              <a:spcBef>
                <a:spcPts val="0"/>
              </a:spcBef>
              <a:buNone/>
              <a:defRPr b="0" i="1" sz="1200">
                <a:solidFill>
                  <a:srgbClr val="888888"/>
                </a:solidFill>
                <a:latin typeface="Corbel"/>
                <a:ea typeface="Corbel"/>
                <a:cs typeface="Corbel"/>
                <a:sym typeface="Corbel"/>
              </a:defRPr>
            </a:lvl9pPr>
          </a:lstStyle>
          <a:p>
            <a:pPr indent="0" lvl="0" marL="3810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p:cSld name="Title and Content">
    <p:spTree>
      <p:nvGrpSpPr>
        <p:cNvPr id="21" name="Shape 21"/>
        <p:cNvGrpSpPr/>
        <p:nvPr/>
      </p:nvGrpSpPr>
      <p:grpSpPr>
        <a:xfrm>
          <a:off x="0" y="0"/>
          <a:ext cx="0" cy="0"/>
          <a:chOff x="0" y="0"/>
          <a:chExt cx="0" cy="0"/>
        </a:xfrm>
      </p:grpSpPr>
      <p:sp>
        <p:nvSpPr>
          <p:cNvPr id="22" name="Google Shape;22;p15"/>
          <p:cNvSpPr txBox="1"/>
          <p:nvPr>
            <p:ph type="title"/>
          </p:nvPr>
        </p:nvSpPr>
        <p:spPr>
          <a:xfrm>
            <a:off x="552450" y="458102"/>
            <a:ext cx="11489055" cy="891139"/>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0" sz="3600">
                <a:solidFill>
                  <a:srgbClr val="3E3E3E"/>
                </a:solidFill>
                <a:latin typeface="Times New Roman"/>
                <a:ea typeface="Times New Roman"/>
                <a:cs typeface="Times New Roman"/>
                <a:sym typeface="Times New Roman"/>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15"/>
          <p:cNvSpPr txBox="1"/>
          <p:nvPr>
            <p:ph idx="1" type="body"/>
          </p:nvPr>
        </p:nvSpPr>
        <p:spPr>
          <a:xfrm>
            <a:off x="6053993" y="2019088"/>
            <a:ext cx="4931409" cy="3935729"/>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SzPts val="1400"/>
              <a:buNone/>
              <a:defRPr b="1" i="0" sz="1500">
                <a:solidFill>
                  <a:schemeClr val="lt1"/>
                </a:solidFill>
                <a:latin typeface="Arial"/>
                <a:ea typeface="Arial"/>
                <a:cs typeface="Arial"/>
                <a:sym typeface="Arial"/>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24" name="Google Shape;24;p15"/>
          <p:cNvSpPr txBox="1"/>
          <p:nvPr>
            <p:ph idx="11" type="ftr"/>
          </p:nvPr>
        </p:nvSpPr>
        <p:spPr>
          <a:xfrm>
            <a:off x="4145280" y="6377940"/>
            <a:ext cx="3901440" cy="342900"/>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15"/>
          <p:cNvSpPr txBox="1"/>
          <p:nvPr>
            <p:ph idx="10" type="dt"/>
          </p:nvPr>
        </p:nvSpPr>
        <p:spPr>
          <a:xfrm>
            <a:off x="609600" y="6377940"/>
            <a:ext cx="2804160" cy="342900"/>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6" name="Google Shape;26;p15"/>
          <p:cNvSpPr txBox="1"/>
          <p:nvPr>
            <p:ph idx="12" type="sldNum"/>
          </p:nvPr>
        </p:nvSpPr>
        <p:spPr>
          <a:xfrm>
            <a:off x="11806899" y="6467743"/>
            <a:ext cx="234950" cy="177800"/>
          </a:xfrm>
          <a:prstGeom prst="rect">
            <a:avLst/>
          </a:prstGeom>
          <a:noFill/>
          <a:ln>
            <a:noFill/>
          </a:ln>
        </p:spPr>
        <p:txBody>
          <a:bodyPr anchorCtr="0" anchor="t" bIns="0" lIns="0" spcFirstLastPara="1" rIns="0" wrap="square" tIns="0">
            <a:spAutoFit/>
          </a:bodyPr>
          <a:lstStyle>
            <a:lvl1pPr indent="0" lvl="0" marL="38100">
              <a:lnSpc>
                <a:spcPct val="102500"/>
              </a:lnSpc>
              <a:spcBef>
                <a:spcPts val="0"/>
              </a:spcBef>
              <a:buNone/>
              <a:defRPr b="0" i="1" sz="1200">
                <a:solidFill>
                  <a:srgbClr val="888888"/>
                </a:solidFill>
                <a:latin typeface="Corbel"/>
                <a:ea typeface="Corbel"/>
                <a:cs typeface="Corbel"/>
                <a:sym typeface="Corbel"/>
              </a:defRPr>
            </a:lvl1pPr>
            <a:lvl2pPr indent="0" lvl="1" marL="38100">
              <a:lnSpc>
                <a:spcPct val="102500"/>
              </a:lnSpc>
              <a:spcBef>
                <a:spcPts val="0"/>
              </a:spcBef>
              <a:buNone/>
              <a:defRPr b="0" i="1" sz="1200">
                <a:solidFill>
                  <a:srgbClr val="888888"/>
                </a:solidFill>
                <a:latin typeface="Corbel"/>
                <a:ea typeface="Corbel"/>
                <a:cs typeface="Corbel"/>
                <a:sym typeface="Corbel"/>
              </a:defRPr>
            </a:lvl2pPr>
            <a:lvl3pPr indent="0" lvl="2" marL="38100">
              <a:lnSpc>
                <a:spcPct val="102500"/>
              </a:lnSpc>
              <a:spcBef>
                <a:spcPts val="0"/>
              </a:spcBef>
              <a:buNone/>
              <a:defRPr b="0" i="1" sz="1200">
                <a:solidFill>
                  <a:srgbClr val="888888"/>
                </a:solidFill>
                <a:latin typeface="Corbel"/>
                <a:ea typeface="Corbel"/>
                <a:cs typeface="Corbel"/>
                <a:sym typeface="Corbel"/>
              </a:defRPr>
            </a:lvl3pPr>
            <a:lvl4pPr indent="0" lvl="3" marL="38100">
              <a:lnSpc>
                <a:spcPct val="102500"/>
              </a:lnSpc>
              <a:spcBef>
                <a:spcPts val="0"/>
              </a:spcBef>
              <a:buNone/>
              <a:defRPr b="0" i="1" sz="1200">
                <a:solidFill>
                  <a:srgbClr val="888888"/>
                </a:solidFill>
                <a:latin typeface="Corbel"/>
                <a:ea typeface="Corbel"/>
                <a:cs typeface="Corbel"/>
                <a:sym typeface="Corbel"/>
              </a:defRPr>
            </a:lvl4pPr>
            <a:lvl5pPr indent="0" lvl="4" marL="38100">
              <a:lnSpc>
                <a:spcPct val="102500"/>
              </a:lnSpc>
              <a:spcBef>
                <a:spcPts val="0"/>
              </a:spcBef>
              <a:buNone/>
              <a:defRPr b="0" i="1" sz="1200">
                <a:solidFill>
                  <a:srgbClr val="888888"/>
                </a:solidFill>
                <a:latin typeface="Corbel"/>
                <a:ea typeface="Corbel"/>
                <a:cs typeface="Corbel"/>
                <a:sym typeface="Corbel"/>
              </a:defRPr>
            </a:lvl5pPr>
            <a:lvl6pPr indent="0" lvl="5" marL="38100">
              <a:lnSpc>
                <a:spcPct val="102500"/>
              </a:lnSpc>
              <a:spcBef>
                <a:spcPts val="0"/>
              </a:spcBef>
              <a:buNone/>
              <a:defRPr b="0" i="1" sz="1200">
                <a:solidFill>
                  <a:srgbClr val="888888"/>
                </a:solidFill>
                <a:latin typeface="Corbel"/>
                <a:ea typeface="Corbel"/>
                <a:cs typeface="Corbel"/>
                <a:sym typeface="Corbel"/>
              </a:defRPr>
            </a:lvl6pPr>
            <a:lvl7pPr indent="0" lvl="6" marL="38100">
              <a:lnSpc>
                <a:spcPct val="102500"/>
              </a:lnSpc>
              <a:spcBef>
                <a:spcPts val="0"/>
              </a:spcBef>
              <a:buNone/>
              <a:defRPr b="0" i="1" sz="1200">
                <a:solidFill>
                  <a:srgbClr val="888888"/>
                </a:solidFill>
                <a:latin typeface="Corbel"/>
                <a:ea typeface="Corbel"/>
                <a:cs typeface="Corbel"/>
                <a:sym typeface="Corbel"/>
              </a:defRPr>
            </a:lvl7pPr>
            <a:lvl8pPr indent="0" lvl="7" marL="38100">
              <a:lnSpc>
                <a:spcPct val="102500"/>
              </a:lnSpc>
              <a:spcBef>
                <a:spcPts val="0"/>
              </a:spcBef>
              <a:buNone/>
              <a:defRPr b="0" i="1" sz="1200">
                <a:solidFill>
                  <a:srgbClr val="888888"/>
                </a:solidFill>
                <a:latin typeface="Corbel"/>
                <a:ea typeface="Corbel"/>
                <a:cs typeface="Corbel"/>
                <a:sym typeface="Corbel"/>
              </a:defRPr>
            </a:lvl8pPr>
            <a:lvl9pPr indent="0" lvl="8" marL="38100">
              <a:lnSpc>
                <a:spcPct val="102500"/>
              </a:lnSpc>
              <a:spcBef>
                <a:spcPts val="0"/>
              </a:spcBef>
              <a:buNone/>
              <a:defRPr b="0" i="1" sz="1200">
                <a:solidFill>
                  <a:srgbClr val="888888"/>
                </a:solidFill>
                <a:latin typeface="Corbel"/>
                <a:ea typeface="Corbel"/>
                <a:cs typeface="Corbel"/>
                <a:sym typeface="Corbel"/>
              </a:defRPr>
            </a:lvl9pPr>
          </a:lstStyle>
          <a:p>
            <a:pPr indent="0" lvl="0" marL="3810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p:cSld name="Title Slide">
    <p:bg>
      <p:bgPr>
        <a:solidFill>
          <a:schemeClr val="lt1"/>
        </a:solidFill>
      </p:bgPr>
    </p:bg>
    <p:spTree>
      <p:nvGrpSpPr>
        <p:cNvPr id="27" name="Shape 27"/>
        <p:cNvGrpSpPr/>
        <p:nvPr/>
      </p:nvGrpSpPr>
      <p:grpSpPr>
        <a:xfrm>
          <a:off x="0" y="0"/>
          <a:ext cx="0" cy="0"/>
          <a:chOff x="0" y="0"/>
          <a:chExt cx="0" cy="0"/>
        </a:xfrm>
      </p:grpSpPr>
      <p:sp>
        <p:nvSpPr>
          <p:cNvPr id="28" name="Google Shape;28;p16"/>
          <p:cNvSpPr/>
          <p:nvPr/>
        </p:nvSpPr>
        <p:spPr>
          <a:xfrm>
            <a:off x="12146281" y="6355369"/>
            <a:ext cx="45720" cy="368935"/>
          </a:xfrm>
          <a:custGeom>
            <a:rect b="b" l="l" r="r" t="t"/>
            <a:pathLst>
              <a:path extrusionOk="0" h="368934" w="45720">
                <a:moveTo>
                  <a:pt x="45718" y="368933"/>
                </a:moveTo>
                <a:lnTo>
                  <a:pt x="0" y="368933"/>
                </a:lnTo>
                <a:lnTo>
                  <a:pt x="0" y="0"/>
                </a:lnTo>
                <a:lnTo>
                  <a:pt x="45718" y="0"/>
                </a:lnTo>
                <a:lnTo>
                  <a:pt x="45718" y="368933"/>
                </a:lnTo>
                <a:close/>
              </a:path>
            </a:pathLst>
          </a:custGeom>
          <a:solidFill>
            <a:srgbClr val="029B2D"/>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29" name="Google Shape;29;p16"/>
          <p:cNvSpPr/>
          <p:nvPr/>
        </p:nvSpPr>
        <p:spPr>
          <a:xfrm>
            <a:off x="431999" y="431999"/>
            <a:ext cx="85090" cy="695960"/>
          </a:xfrm>
          <a:custGeom>
            <a:rect b="b" l="l" r="r" t="t"/>
            <a:pathLst>
              <a:path extrusionOk="0" h="695960" w="85090">
                <a:moveTo>
                  <a:pt x="84834" y="695739"/>
                </a:moveTo>
                <a:lnTo>
                  <a:pt x="0" y="695739"/>
                </a:lnTo>
                <a:lnTo>
                  <a:pt x="0" y="0"/>
                </a:lnTo>
                <a:lnTo>
                  <a:pt x="84834" y="0"/>
                </a:lnTo>
                <a:lnTo>
                  <a:pt x="84834" y="695739"/>
                </a:lnTo>
                <a:close/>
              </a:path>
            </a:pathLst>
          </a:custGeom>
          <a:solidFill>
            <a:srgbClr val="029B2D"/>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30" name="Google Shape;30;p16"/>
          <p:cNvSpPr/>
          <p:nvPr/>
        </p:nvSpPr>
        <p:spPr>
          <a:xfrm>
            <a:off x="516833" y="431999"/>
            <a:ext cx="6256655" cy="695960"/>
          </a:xfrm>
          <a:custGeom>
            <a:rect b="b" l="l" r="r" t="t"/>
            <a:pathLst>
              <a:path extrusionOk="0" h="695960" w="6256655">
                <a:moveTo>
                  <a:pt x="6256498" y="695739"/>
                </a:moveTo>
                <a:lnTo>
                  <a:pt x="0" y="695739"/>
                </a:lnTo>
                <a:lnTo>
                  <a:pt x="0" y="0"/>
                </a:lnTo>
                <a:lnTo>
                  <a:pt x="6256498" y="0"/>
                </a:lnTo>
                <a:lnTo>
                  <a:pt x="6256498" y="695739"/>
                </a:lnTo>
                <a:close/>
              </a:path>
            </a:pathLst>
          </a:custGeom>
          <a:solidFill>
            <a:srgbClr val="F1F1F1">
              <a:alpha val="49411"/>
            </a:srgbClr>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31" name="Google Shape;31;p16"/>
          <p:cNvSpPr txBox="1"/>
          <p:nvPr>
            <p:ph type="ctrTitle"/>
          </p:nvPr>
        </p:nvSpPr>
        <p:spPr>
          <a:xfrm>
            <a:off x="675584" y="334760"/>
            <a:ext cx="5830570" cy="836294"/>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0" sz="3600">
                <a:solidFill>
                  <a:srgbClr val="3E3E3E"/>
                </a:solidFill>
                <a:latin typeface="Times New Roman"/>
                <a:ea typeface="Times New Roman"/>
                <a:cs typeface="Times New Roman"/>
                <a:sym typeface="Times New Roman"/>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2" name="Google Shape;32;p16"/>
          <p:cNvSpPr txBox="1"/>
          <p:nvPr>
            <p:ph idx="1" type="subTitle"/>
          </p:nvPr>
        </p:nvSpPr>
        <p:spPr>
          <a:xfrm>
            <a:off x="1828800" y="3840480"/>
            <a:ext cx="8534400" cy="1714500"/>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0" sz="1500">
                <a:solidFill>
                  <a:schemeClr val="lt1"/>
                </a:solidFill>
                <a:latin typeface="Arial"/>
                <a:ea typeface="Arial"/>
                <a:cs typeface="Arial"/>
                <a:sym typeface="Aria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3" name="Google Shape;33;p16"/>
          <p:cNvSpPr txBox="1"/>
          <p:nvPr>
            <p:ph idx="11" type="ftr"/>
          </p:nvPr>
        </p:nvSpPr>
        <p:spPr>
          <a:xfrm>
            <a:off x="4145280" y="6377940"/>
            <a:ext cx="3901440" cy="342900"/>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4" name="Google Shape;34;p16"/>
          <p:cNvSpPr txBox="1"/>
          <p:nvPr>
            <p:ph idx="10" type="dt"/>
          </p:nvPr>
        </p:nvSpPr>
        <p:spPr>
          <a:xfrm>
            <a:off x="609600" y="6377940"/>
            <a:ext cx="2804160" cy="342900"/>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16"/>
          <p:cNvSpPr txBox="1"/>
          <p:nvPr>
            <p:ph idx="12" type="sldNum"/>
          </p:nvPr>
        </p:nvSpPr>
        <p:spPr>
          <a:xfrm>
            <a:off x="11806899" y="6467743"/>
            <a:ext cx="234950" cy="177800"/>
          </a:xfrm>
          <a:prstGeom prst="rect">
            <a:avLst/>
          </a:prstGeom>
          <a:noFill/>
          <a:ln>
            <a:noFill/>
          </a:ln>
        </p:spPr>
        <p:txBody>
          <a:bodyPr anchorCtr="0" anchor="t" bIns="0" lIns="0" spcFirstLastPara="1" rIns="0" wrap="square" tIns="0">
            <a:spAutoFit/>
          </a:bodyPr>
          <a:lstStyle>
            <a:lvl1pPr indent="0" lvl="0" marL="38100">
              <a:lnSpc>
                <a:spcPct val="102500"/>
              </a:lnSpc>
              <a:spcBef>
                <a:spcPts val="0"/>
              </a:spcBef>
              <a:buNone/>
              <a:defRPr b="0" i="1" sz="1200">
                <a:solidFill>
                  <a:srgbClr val="888888"/>
                </a:solidFill>
                <a:latin typeface="Corbel"/>
                <a:ea typeface="Corbel"/>
                <a:cs typeface="Corbel"/>
                <a:sym typeface="Corbel"/>
              </a:defRPr>
            </a:lvl1pPr>
            <a:lvl2pPr indent="0" lvl="1" marL="38100">
              <a:lnSpc>
                <a:spcPct val="102500"/>
              </a:lnSpc>
              <a:spcBef>
                <a:spcPts val="0"/>
              </a:spcBef>
              <a:buNone/>
              <a:defRPr b="0" i="1" sz="1200">
                <a:solidFill>
                  <a:srgbClr val="888888"/>
                </a:solidFill>
                <a:latin typeface="Corbel"/>
                <a:ea typeface="Corbel"/>
                <a:cs typeface="Corbel"/>
                <a:sym typeface="Corbel"/>
              </a:defRPr>
            </a:lvl2pPr>
            <a:lvl3pPr indent="0" lvl="2" marL="38100">
              <a:lnSpc>
                <a:spcPct val="102500"/>
              </a:lnSpc>
              <a:spcBef>
                <a:spcPts val="0"/>
              </a:spcBef>
              <a:buNone/>
              <a:defRPr b="0" i="1" sz="1200">
                <a:solidFill>
                  <a:srgbClr val="888888"/>
                </a:solidFill>
                <a:latin typeface="Corbel"/>
                <a:ea typeface="Corbel"/>
                <a:cs typeface="Corbel"/>
                <a:sym typeface="Corbel"/>
              </a:defRPr>
            </a:lvl3pPr>
            <a:lvl4pPr indent="0" lvl="3" marL="38100">
              <a:lnSpc>
                <a:spcPct val="102500"/>
              </a:lnSpc>
              <a:spcBef>
                <a:spcPts val="0"/>
              </a:spcBef>
              <a:buNone/>
              <a:defRPr b="0" i="1" sz="1200">
                <a:solidFill>
                  <a:srgbClr val="888888"/>
                </a:solidFill>
                <a:latin typeface="Corbel"/>
                <a:ea typeface="Corbel"/>
                <a:cs typeface="Corbel"/>
                <a:sym typeface="Corbel"/>
              </a:defRPr>
            </a:lvl4pPr>
            <a:lvl5pPr indent="0" lvl="4" marL="38100">
              <a:lnSpc>
                <a:spcPct val="102500"/>
              </a:lnSpc>
              <a:spcBef>
                <a:spcPts val="0"/>
              </a:spcBef>
              <a:buNone/>
              <a:defRPr b="0" i="1" sz="1200">
                <a:solidFill>
                  <a:srgbClr val="888888"/>
                </a:solidFill>
                <a:latin typeface="Corbel"/>
                <a:ea typeface="Corbel"/>
                <a:cs typeface="Corbel"/>
                <a:sym typeface="Corbel"/>
              </a:defRPr>
            </a:lvl5pPr>
            <a:lvl6pPr indent="0" lvl="5" marL="38100">
              <a:lnSpc>
                <a:spcPct val="102500"/>
              </a:lnSpc>
              <a:spcBef>
                <a:spcPts val="0"/>
              </a:spcBef>
              <a:buNone/>
              <a:defRPr b="0" i="1" sz="1200">
                <a:solidFill>
                  <a:srgbClr val="888888"/>
                </a:solidFill>
                <a:latin typeface="Corbel"/>
                <a:ea typeface="Corbel"/>
                <a:cs typeface="Corbel"/>
                <a:sym typeface="Corbel"/>
              </a:defRPr>
            </a:lvl6pPr>
            <a:lvl7pPr indent="0" lvl="6" marL="38100">
              <a:lnSpc>
                <a:spcPct val="102500"/>
              </a:lnSpc>
              <a:spcBef>
                <a:spcPts val="0"/>
              </a:spcBef>
              <a:buNone/>
              <a:defRPr b="0" i="1" sz="1200">
                <a:solidFill>
                  <a:srgbClr val="888888"/>
                </a:solidFill>
                <a:latin typeface="Corbel"/>
                <a:ea typeface="Corbel"/>
                <a:cs typeface="Corbel"/>
                <a:sym typeface="Corbel"/>
              </a:defRPr>
            </a:lvl7pPr>
            <a:lvl8pPr indent="0" lvl="7" marL="38100">
              <a:lnSpc>
                <a:spcPct val="102500"/>
              </a:lnSpc>
              <a:spcBef>
                <a:spcPts val="0"/>
              </a:spcBef>
              <a:buNone/>
              <a:defRPr b="0" i="1" sz="1200">
                <a:solidFill>
                  <a:srgbClr val="888888"/>
                </a:solidFill>
                <a:latin typeface="Corbel"/>
                <a:ea typeface="Corbel"/>
                <a:cs typeface="Corbel"/>
                <a:sym typeface="Corbel"/>
              </a:defRPr>
            </a:lvl8pPr>
            <a:lvl9pPr indent="0" lvl="8" marL="38100">
              <a:lnSpc>
                <a:spcPct val="102500"/>
              </a:lnSpc>
              <a:spcBef>
                <a:spcPts val="0"/>
              </a:spcBef>
              <a:buNone/>
              <a:defRPr b="0" i="1" sz="1200">
                <a:solidFill>
                  <a:srgbClr val="888888"/>
                </a:solidFill>
                <a:latin typeface="Corbel"/>
                <a:ea typeface="Corbel"/>
                <a:cs typeface="Corbel"/>
                <a:sym typeface="Corbel"/>
              </a:defRPr>
            </a:lvl9pPr>
          </a:lstStyle>
          <a:p>
            <a:pPr indent="0" lvl="0" marL="3810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showMasterSp="0">
  <p:cSld name="Two Content">
    <p:bg>
      <p:bgPr>
        <a:solidFill>
          <a:schemeClr val="lt1"/>
        </a:solidFill>
      </p:bgPr>
    </p:bg>
    <p:spTree>
      <p:nvGrpSpPr>
        <p:cNvPr id="36" name="Shape 36"/>
        <p:cNvGrpSpPr/>
        <p:nvPr/>
      </p:nvGrpSpPr>
      <p:grpSpPr>
        <a:xfrm>
          <a:off x="0" y="0"/>
          <a:ext cx="0" cy="0"/>
          <a:chOff x="0" y="0"/>
          <a:chExt cx="0" cy="0"/>
        </a:xfrm>
      </p:grpSpPr>
      <p:sp>
        <p:nvSpPr>
          <p:cNvPr id="37" name="Google Shape;37;p17"/>
          <p:cNvSpPr/>
          <p:nvPr/>
        </p:nvSpPr>
        <p:spPr>
          <a:xfrm>
            <a:off x="12146281" y="6355369"/>
            <a:ext cx="45720" cy="368935"/>
          </a:xfrm>
          <a:custGeom>
            <a:rect b="b" l="l" r="r" t="t"/>
            <a:pathLst>
              <a:path extrusionOk="0" h="368934" w="45720">
                <a:moveTo>
                  <a:pt x="45718" y="368933"/>
                </a:moveTo>
                <a:lnTo>
                  <a:pt x="0" y="368933"/>
                </a:lnTo>
                <a:lnTo>
                  <a:pt x="0" y="0"/>
                </a:lnTo>
                <a:lnTo>
                  <a:pt x="45718" y="0"/>
                </a:lnTo>
                <a:lnTo>
                  <a:pt x="45718" y="368933"/>
                </a:lnTo>
                <a:close/>
              </a:path>
            </a:pathLst>
          </a:custGeom>
          <a:solidFill>
            <a:srgbClr val="029B2D"/>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38" name="Google Shape;38;p17"/>
          <p:cNvSpPr/>
          <p:nvPr/>
        </p:nvSpPr>
        <p:spPr>
          <a:xfrm>
            <a:off x="431999" y="431999"/>
            <a:ext cx="85090" cy="695960"/>
          </a:xfrm>
          <a:custGeom>
            <a:rect b="b" l="l" r="r" t="t"/>
            <a:pathLst>
              <a:path extrusionOk="0" h="695960" w="85090">
                <a:moveTo>
                  <a:pt x="84834" y="695739"/>
                </a:moveTo>
                <a:lnTo>
                  <a:pt x="0" y="695739"/>
                </a:lnTo>
                <a:lnTo>
                  <a:pt x="0" y="0"/>
                </a:lnTo>
                <a:lnTo>
                  <a:pt x="84834" y="0"/>
                </a:lnTo>
                <a:lnTo>
                  <a:pt x="84834" y="695739"/>
                </a:lnTo>
                <a:close/>
              </a:path>
            </a:pathLst>
          </a:custGeom>
          <a:solidFill>
            <a:srgbClr val="029B2D"/>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39" name="Google Shape;39;p17"/>
          <p:cNvSpPr/>
          <p:nvPr/>
        </p:nvSpPr>
        <p:spPr>
          <a:xfrm>
            <a:off x="516833" y="431999"/>
            <a:ext cx="5967095" cy="695960"/>
          </a:xfrm>
          <a:custGeom>
            <a:rect b="b" l="l" r="r" t="t"/>
            <a:pathLst>
              <a:path extrusionOk="0" h="695960" w="5967095">
                <a:moveTo>
                  <a:pt x="5967092" y="695739"/>
                </a:moveTo>
                <a:lnTo>
                  <a:pt x="0" y="695739"/>
                </a:lnTo>
                <a:lnTo>
                  <a:pt x="0" y="0"/>
                </a:lnTo>
                <a:lnTo>
                  <a:pt x="5967092" y="0"/>
                </a:lnTo>
                <a:lnTo>
                  <a:pt x="5967092" y="695739"/>
                </a:lnTo>
                <a:close/>
              </a:path>
            </a:pathLst>
          </a:custGeom>
          <a:solidFill>
            <a:srgbClr val="F1F1F1">
              <a:alpha val="49411"/>
            </a:srgbClr>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40" name="Google Shape;40;p17"/>
          <p:cNvSpPr txBox="1"/>
          <p:nvPr>
            <p:ph type="title"/>
          </p:nvPr>
        </p:nvSpPr>
        <p:spPr>
          <a:xfrm>
            <a:off x="552450" y="458102"/>
            <a:ext cx="11489055" cy="891139"/>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b="1" i="0" sz="3600">
                <a:solidFill>
                  <a:srgbClr val="3E3E3E"/>
                </a:solidFill>
                <a:latin typeface="Times New Roman"/>
                <a:ea typeface="Times New Roman"/>
                <a:cs typeface="Times New Roman"/>
                <a:sym typeface="Times New Roman"/>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1" name="Google Shape;41;p17"/>
          <p:cNvSpPr txBox="1"/>
          <p:nvPr>
            <p:ph idx="1" type="body"/>
          </p:nvPr>
        </p:nvSpPr>
        <p:spPr>
          <a:xfrm>
            <a:off x="609600" y="1577340"/>
            <a:ext cx="5303520" cy="4526280"/>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42" name="Google Shape;42;p17"/>
          <p:cNvSpPr txBox="1"/>
          <p:nvPr>
            <p:ph idx="2" type="body"/>
          </p:nvPr>
        </p:nvSpPr>
        <p:spPr>
          <a:xfrm>
            <a:off x="6278880" y="1577340"/>
            <a:ext cx="5303520" cy="4526280"/>
          </a:xfrm>
          <a:prstGeom prst="rect">
            <a:avLst/>
          </a:prstGeom>
          <a:noFill/>
          <a:ln>
            <a:noFill/>
          </a:ln>
        </p:spPr>
        <p:txBody>
          <a:bodyPr anchorCtr="0" anchor="t" bIns="0" lIns="0" spcFirstLastPara="1" rIns="0" wrap="square" tIns="0">
            <a:spAutoFit/>
          </a:bodyPr>
          <a:lstStyle>
            <a:lvl1pPr indent="-228600" lvl="0" marL="457200" algn="l">
              <a:spcBef>
                <a:spcPts val="0"/>
              </a:spcBef>
              <a:spcAft>
                <a:spcPts val="0"/>
              </a:spcAft>
              <a:buSzPts val="1400"/>
              <a:buNone/>
              <a:defRPr/>
            </a:lvl1pPr>
            <a:lvl2pPr indent="-228600" lvl="1" marL="914400" algn="l">
              <a:spcBef>
                <a:spcPts val="0"/>
              </a:spcBef>
              <a:spcAft>
                <a:spcPts val="0"/>
              </a:spcAft>
              <a:buSzPts val="1400"/>
              <a:buNone/>
              <a:defRPr/>
            </a:lvl2pPr>
            <a:lvl3pPr indent="-228600" lvl="2" marL="1371600" algn="l">
              <a:spcBef>
                <a:spcPts val="0"/>
              </a:spcBef>
              <a:spcAft>
                <a:spcPts val="0"/>
              </a:spcAft>
              <a:buSzPts val="1400"/>
              <a:buNone/>
              <a:defRPr/>
            </a:lvl3pPr>
            <a:lvl4pPr indent="-228600" lvl="3" marL="1828800" algn="l">
              <a:spcBef>
                <a:spcPts val="0"/>
              </a:spcBef>
              <a:spcAft>
                <a:spcPts val="0"/>
              </a:spcAft>
              <a:buSzPts val="1400"/>
              <a:buNone/>
              <a:defRPr/>
            </a:lvl4pPr>
            <a:lvl5pPr indent="-228600" lvl="4" marL="2286000" algn="l">
              <a:spcBef>
                <a:spcPts val="0"/>
              </a:spcBef>
              <a:spcAft>
                <a:spcPts val="0"/>
              </a:spcAft>
              <a:buSzPts val="1400"/>
              <a:buNone/>
              <a:defRPr/>
            </a:lvl5pPr>
            <a:lvl6pPr indent="-228600" lvl="5" marL="2743200" algn="l">
              <a:spcBef>
                <a:spcPts val="0"/>
              </a:spcBef>
              <a:spcAft>
                <a:spcPts val="0"/>
              </a:spcAft>
              <a:buSzPts val="1400"/>
              <a:buNone/>
              <a:defRPr/>
            </a:lvl6pPr>
            <a:lvl7pPr indent="-228600" lvl="6" marL="3200400" algn="l">
              <a:spcBef>
                <a:spcPts val="0"/>
              </a:spcBef>
              <a:spcAft>
                <a:spcPts val="0"/>
              </a:spcAft>
              <a:buSzPts val="1400"/>
              <a:buNone/>
              <a:defRPr/>
            </a:lvl7pPr>
            <a:lvl8pPr indent="-228600" lvl="7" marL="3657600" algn="l">
              <a:spcBef>
                <a:spcPts val="0"/>
              </a:spcBef>
              <a:spcAft>
                <a:spcPts val="0"/>
              </a:spcAft>
              <a:buSzPts val="1400"/>
              <a:buNone/>
              <a:defRPr/>
            </a:lvl8pPr>
            <a:lvl9pPr indent="-228600" lvl="8" marL="4114800" algn="l">
              <a:spcBef>
                <a:spcPts val="0"/>
              </a:spcBef>
              <a:spcAft>
                <a:spcPts val="0"/>
              </a:spcAft>
              <a:buSzPts val="1400"/>
              <a:buNone/>
              <a:defRPr/>
            </a:lvl9pPr>
          </a:lstStyle>
          <a:p/>
        </p:txBody>
      </p:sp>
      <p:sp>
        <p:nvSpPr>
          <p:cNvPr id="43" name="Google Shape;43;p17"/>
          <p:cNvSpPr txBox="1"/>
          <p:nvPr>
            <p:ph idx="11" type="ftr"/>
          </p:nvPr>
        </p:nvSpPr>
        <p:spPr>
          <a:xfrm>
            <a:off x="4145280" y="6377940"/>
            <a:ext cx="3901440" cy="342900"/>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4" name="Google Shape;44;p17"/>
          <p:cNvSpPr txBox="1"/>
          <p:nvPr>
            <p:ph idx="10" type="dt"/>
          </p:nvPr>
        </p:nvSpPr>
        <p:spPr>
          <a:xfrm>
            <a:off x="609600" y="6377940"/>
            <a:ext cx="2804160" cy="342900"/>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5" name="Google Shape;45;p17"/>
          <p:cNvSpPr txBox="1"/>
          <p:nvPr>
            <p:ph idx="12" type="sldNum"/>
          </p:nvPr>
        </p:nvSpPr>
        <p:spPr>
          <a:xfrm>
            <a:off x="11806899" y="6467743"/>
            <a:ext cx="234950" cy="177800"/>
          </a:xfrm>
          <a:prstGeom prst="rect">
            <a:avLst/>
          </a:prstGeom>
          <a:noFill/>
          <a:ln>
            <a:noFill/>
          </a:ln>
        </p:spPr>
        <p:txBody>
          <a:bodyPr anchorCtr="0" anchor="t" bIns="0" lIns="0" spcFirstLastPara="1" rIns="0" wrap="square" tIns="0">
            <a:spAutoFit/>
          </a:bodyPr>
          <a:lstStyle>
            <a:lvl1pPr indent="0" lvl="0" marL="38100">
              <a:lnSpc>
                <a:spcPct val="102500"/>
              </a:lnSpc>
              <a:spcBef>
                <a:spcPts val="0"/>
              </a:spcBef>
              <a:buNone/>
              <a:defRPr b="0" i="1" sz="1200">
                <a:solidFill>
                  <a:srgbClr val="888888"/>
                </a:solidFill>
                <a:latin typeface="Corbel"/>
                <a:ea typeface="Corbel"/>
                <a:cs typeface="Corbel"/>
                <a:sym typeface="Corbel"/>
              </a:defRPr>
            </a:lvl1pPr>
            <a:lvl2pPr indent="0" lvl="1" marL="38100">
              <a:lnSpc>
                <a:spcPct val="102500"/>
              </a:lnSpc>
              <a:spcBef>
                <a:spcPts val="0"/>
              </a:spcBef>
              <a:buNone/>
              <a:defRPr b="0" i="1" sz="1200">
                <a:solidFill>
                  <a:srgbClr val="888888"/>
                </a:solidFill>
                <a:latin typeface="Corbel"/>
                <a:ea typeface="Corbel"/>
                <a:cs typeface="Corbel"/>
                <a:sym typeface="Corbel"/>
              </a:defRPr>
            </a:lvl2pPr>
            <a:lvl3pPr indent="0" lvl="2" marL="38100">
              <a:lnSpc>
                <a:spcPct val="102500"/>
              </a:lnSpc>
              <a:spcBef>
                <a:spcPts val="0"/>
              </a:spcBef>
              <a:buNone/>
              <a:defRPr b="0" i="1" sz="1200">
                <a:solidFill>
                  <a:srgbClr val="888888"/>
                </a:solidFill>
                <a:latin typeface="Corbel"/>
                <a:ea typeface="Corbel"/>
                <a:cs typeface="Corbel"/>
                <a:sym typeface="Corbel"/>
              </a:defRPr>
            </a:lvl3pPr>
            <a:lvl4pPr indent="0" lvl="3" marL="38100">
              <a:lnSpc>
                <a:spcPct val="102500"/>
              </a:lnSpc>
              <a:spcBef>
                <a:spcPts val="0"/>
              </a:spcBef>
              <a:buNone/>
              <a:defRPr b="0" i="1" sz="1200">
                <a:solidFill>
                  <a:srgbClr val="888888"/>
                </a:solidFill>
                <a:latin typeface="Corbel"/>
                <a:ea typeface="Corbel"/>
                <a:cs typeface="Corbel"/>
                <a:sym typeface="Corbel"/>
              </a:defRPr>
            </a:lvl4pPr>
            <a:lvl5pPr indent="0" lvl="4" marL="38100">
              <a:lnSpc>
                <a:spcPct val="102500"/>
              </a:lnSpc>
              <a:spcBef>
                <a:spcPts val="0"/>
              </a:spcBef>
              <a:buNone/>
              <a:defRPr b="0" i="1" sz="1200">
                <a:solidFill>
                  <a:srgbClr val="888888"/>
                </a:solidFill>
                <a:latin typeface="Corbel"/>
                <a:ea typeface="Corbel"/>
                <a:cs typeface="Corbel"/>
                <a:sym typeface="Corbel"/>
              </a:defRPr>
            </a:lvl5pPr>
            <a:lvl6pPr indent="0" lvl="5" marL="38100">
              <a:lnSpc>
                <a:spcPct val="102500"/>
              </a:lnSpc>
              <a:spcBef>
                <a:spcPts val="0"/>
              </a:spcBef>
              <a:buNone/>
              <a:defRPr b="0" i="1" sz="1200">
                <a:solidFill>
                  <a:srgbClr val="888888"/>
                </a:solidFill>
                <a:latin typeface="Corbel"/>
                <a:ea typeface="Corbel"/>
                <a:cs typeface="Corbel"/>
                <a:sym typeface="Corbel"/>
              </a:defRPr>
            </a:lvl6pPr>
            <a:lvl7pPr indent="0" lvl="6" marL="38100">
              <a:lnSpc>
                <a:spcPct val="102500"/>
              </a:lnSpc>
              <a:spcBef>
                <a:spcPts val="0"/>
              </a:spcBef>
              <a:buNone/>
              <a:defRPr b="0" i="1" sz="1200">
                <a:solidFill>
                  <a:srgbClr val="888888"/>
                </a:solidFill>
                <a:latin typeface="Corbel"/>
                <a:ea typeface="Corbel"/>
                <a:cs typeface="Corbel"/>
                <a:sym typeface="Corbel"/>
              </a:defRPr>
            </a:lvl7pPr>
            <a:lvl8pPr indent="0" lvl="7" marL="38100">
              <a:lnSpc>
                <a:spcPct val="102500"/>
              </a:lnSpc>
              <a:spcBef>
                <a:spcPts val="0"/>
              </a:spcBef>
              <a:buNone/>
              <a:defRPr b="0" i="1" sz="1200">
                <a:solidFill>
                  <a:srgbClr val="888888"/>
                </a:solidFill>
                <a:latin typeface="Corbel"/>
                <a:ea typeface="Corbel"/>
                <a:cs typeface="Corbel"/>
                <a:sym typeface="Corbel"/>
              </a:defRPr>
            </a:lvl8pPr>
            <a:lvl9pPr indent="0" lvl="8" marL="38100">
              <a:lnSpc>
                <a:spcPct val="102500"/>
              </a:lnSpc>
              <a:spcBef>
                <a:spcPts val="0"/>
              </a:spcBef>
              <a:buNone/>
              <a:defRPr b="0" i="1" sz="1200">
                <a:solidFill>
                  <a:srgbClr val="888888"/>
                </a:solidFill>
                <a:latin typeface="Corbel"/>
                <a:ea typeface="Corbel"/>
                <a:cs typeface="Corbel"/>
                <a:sym typeface="Corbel"/>
              </a:defRPr>
            </a:lvl9pPr>
          </a:lstStyle>
          <a:p>
            <a:pPr indent="0" lvl="0" marL="3810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Blank">
    <p:spTree>
      <p:nvGrpSpPr>
        <p:cNvPr id="46" name="Shape 46"/>
        <p:cNvGrpSpPr/>
        <p:nvPr/>
      </p:nvGrpSpPr>
      <p:grpSpPr>
        <a:xfrm>
          <a:off x="0" y="0"/>
          <a:ext cx="0" cy="0"/>
          <a:chOff x="0" y="0"/>
          <a:chExt cx="0" cy="0"/>
        </a:xfrm>
      </p:grpSpPr>
      <p:sp>
        <p:nvSpPr>
          <p:cNvPr id="47" name="Google Shape;47;p18"/>
          <p:cNvSpPr txBox="1"/>
          <p:nvPr>
            <p:ph idx="11" type="ftr"/>
          </p:nvPr>
        </p:nvSpPr>
        <p:spPr>
          <a:xfrm>
            <a:off x="4145280" y="6377940"/>
            <a:ext cx="3901440" cy="342900"/>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8" name="Google Shape;48;p18"/>
          <p:cNvSpPr txBox="1"/>
          <p:nvPr>
            <p:ph idx="10" type="dt"/>
          </p:nvPr>
        </p:nvSpPr>
        <p:spPr>
          <a:xfrm>
            <a:off x="609600" y="6377940"/>
            <a:ext cx="2804160" cy="342900"/>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9" name="Google Shape;49;p18"/>
          <p:cNvSpPr txBox="1"/>
          <p:nvPr>
            <p:ph idx="12" type="sldNum"/>
          </p:nvPr>
        </p:nvSpPr>
        <p:spPr>
          <a:xfrm>
            <a:off x="11806899" y="6467743"/>
            <a:ext cx="234950" cy="177800"/>
          </a:xfrm>
          <a:prstGeom prst="rect">
            <a:avLst/>
          </a:prstGeom>
          <a:noFill/>
          <a:ln>
            <a:noFill/>
          </a:ln>
        </p:spPr>
        <p:txBody>
          <a:bodyPr anchorCtr="0" anchor="t" bIns="0" lIns="0" spcFirstLastPara="1" rIns="0" wrap="square" tIns="0">
            <a:spAutoFit/>
          </a:bodyPr>
          <a:lstStyle>
            <a:lvl1pPr indent="0" lvl="0" marL="38100">
              <a:lnSpc>
                <a:spcPct val="102500"/>
              </a:lnSpc>
              <a:spcBef>
                <a:spcPts val="0"/>
              </a:spcBef>
              <a:buNone/>
              <a:defRPr b="0" i="1" sz="1200">
                <a:solidFill>
                  <a:srgbClr val="888888"/>
                </a:solidFill>
                <a:latin typeface="Corbel"/>
                <a:ea typeface="Corbel"/>
                <a:cs typeface="Corbel"/>
                <a:sym typeface="Corbel"/>
              </a:defRPr>
            </a:lvl1pPr>
            <a:lvl2pPr indent="0" lvl="1" marL="38100">
              <a:lnSpc>
                <a:spcPct val="102500"/>
              </a:lnSpc>
              <a:spcBef>
                <a:spcPts val="0"/>
              </a:spcBef>
              <a:buNone/>
              <a:defRPr b="0" i="1" sz="1200">
                <a:solidFill>
                  <a:srgbClr val="888888"/>
                </a:solidFill>
                <a:latin typeface="Corbel"/>
                <a:ea typeface="Corbel"/>
                <a:cs typeface="Corbel"/>
                <a:sym typeface="Corbel"/>
              </a:defRPr>
            </a:lvl2pPr>
            <a:lvl3pPr indent="0" lvl="2" marL="38100">
              <a:lnSpc>
                <a:spcPct val="102500"/>
              </a:lnSpc>
              <a:spcBef>
                <a:spcPts val="0"/>
              </a:spcBef>
              <a:buNone/>
              <a:defRPr b="0" i="1" sz="1200">
                <a:solidFill>
                  <a:srgbClr val="888888"/>
                </a:solidFill>
                <a:latin typeface="Corbel"/>
                <a:ea typeface="Corbel"/>
                <a:cs typeface="Corbel"/>
                <a:sym typeface="Corbel"/>
              </a:defRPr>
            </a:lvl3pPr>
            <a:lvl4pPr indent="0" lvl="3" marL="38100">
              <a:lnSpc>
                <a:spcPct val="102500"/>
              </a:lnSpc>
              <a:spcBef>
                <a:spcPts val="0"/>
              </a:spcBef>
              <a:buNone/>
              <a:defRPr b="0" i="1" sz="1200">
                <a:solidFill>
                  <a:srgbClr val="888888"/>
                </a:solidFill>
                <a:latin typeface="Corbel"/>
                <a:ea typeface="Corbel"/>
                <a:cs typeface="Corbel"/>
                <a:sym typeface="Corbel"/>
              </a:defRPr>
            </a:lvl4pPr>
            <a:lvl5pPr indent="0" lvl="4" marL="38100">
              <a:lnSpc>
                <a:spcPct val="102500"/>
              </a:lnSpc>
              <a:spcBef>
                <a:spcPts val="0"/>
              </a:spcBef>
              <a:buNone/>
              <a:defRPr b="0" i="1" sz="1200">
                <a:solidFill>
                  <a:srgbClr val="888888"/>
                </a:solidFill>
                <a:latin typeface="Corbel"/>
                <a:ea typeface="Corbel"/>
                <a:cs typeface="Corbel"/>
                <a:sym typeface="Corbel"/>
              </a:defRPr>
            </a:lvl5pPr>
            <a:lvl6pPr indent="0" lvl="5" marL="38100">
              <a:lnSpc>
                <a:spcPct val="102500"/>
              </a:lnSpc>
              <a:spcBef>
                <a:spcPts val="0"/>
              </a:spcBef>
              <a:buNone/>
              <a:defRPr b="0" i="1" sz="1200">
                <a:solidFill>
                  <a:srgbClr val="888888"/>
                </a:solidFill>
                <a:latin typeface="Corbel"/>
                <a:ea typeface="Corbel"/>
                <a:cs typeface="Corbel"/>
                <a:sym typeface="Corbel"/>
              </a:defRPr>
            </a:lvl6pPr>
            <a:lvl7pPr indent="0" lvl="6" marL="38100">
              <a:lnSpc>
                <a:spcPct val="102500"/>
              </a:lnSpc>
              <a:spcBef>
                <a:spcPts val="0"/>
              </a:spcBef>
              <a:buNone/>
              <a:defRPr b="0" i="1" sz="1200">
                <a:solidFill>
                  <a:srgbClr val="888888"/>
                </a:solidFill>
                <a:latin typeface="Corbel"/>
                <a:ea typeface="Corbel"/>
                <a:cs typeface="Corbel"/>
                <a:sym typeface="Corbel"/>
              </a:defRPr>
            </a:lvl7pPr>
            <a:lvl8pPr indent="0" lvl="7" marL="38100">
              <a:lnSpc>
                <a:spcPct val="102500"/>
              </a:lnSpc>
              <a:spcBef>
                <a:spcPts val="0"/>
              </a:spcBef>
              <a:buNone/>
              <a:defRPr b="0" i="1" sz="1200">
                <a:solidFill>
                  <a:srgbClr val="888888"/>
                </a:solidFill>
                <a:latin typeface="Corbel"/>
                <a:ea typeface="Corbel"/>
                <a:cs typeface="Corbel"/>
                <a:sym typeface="Corbel"/>
              </a:defRPr>
            </a:lvl8pPr>
            <a:lvl9pPr indent="0" lvl="8" marL="38100">
              <a:lnSpc>
                <a:spcPct val="102500"/>
              </a:lnSpc>
              <a:spcBef>
                <a:spcPts val="0"/>
              </a:spcBef>
              <a:buNone/>
              <a:defRPr b="0" i="1" sz="1200">
                <a:solidFill>
                  <a:srgbClr val="888888"/>
                </a:solidFill>
                <a:latin typeface="Corbel"/>
                <a:ea typeface="Corbel"/>
                <a:cs typeface="Corbel"/>
                <a:sym typeface="Corbel"/>
              </a:defRPr>
            </a:lvl9pPr>
          </a:lstStyle>
          <a:p>
            <a:pPr indent="0" lvl="0" marL="38100" rtl="0" algn="l">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3"/>
          <p:cNvSpPr/>
          <p:nvPr/>
        </p:nvSpPr>
        <p:spPr>
          <a:xfrm>
            <a:off x="12146281" y="6355369"/>
            <a:ext cx="45720" cy="368935"/>
          </a:xfrm>
          <a:custGeom>
            <a:rect b="b" l="l" r="r" t="t"/>
            <a:pathLst>
              <a:path extrusionOk="0" h="368934" w="45720">
                <a:moveTo>
                  <a:pt x="45718" y="368933"/>
                </a:moveTo>
                <a:lnTo>
                  <a:pt x="0" y="368933"/>
                </a:lnTo>
                <a:lnTo>
                  <a:pt x="0" y="0"/>
                </a:lnTo>
                <a:lnTo>
                  <a:pt x="45718" y="0"/>
                </a:lnTo>
                <a:lnTo>
                  <a:pt x="45718" y="368933"/>
                </a:lnTo>
                <a:close/>
              </a:path>
            </a:pathLst>
          </a:custGeom>
          <a:solidFill>
            <a:srgbClr val="029B2D"/>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7" name="Google Shape;7;p13"/>
          <p:cNvSpPr/>
          <p:nvPr/>
        </p:nvSpPr>
        <p:spPr>
          <a:xfrm>
            <a:off x="431999" y="431999"/>
            <a:ext cx="85090" cy="695960"/>
          </a:xfrm>
          <a:custGeom>
            <a:rect b="b" l="l" r="r" t="t"/>
            <a:pathLst>
              <a:path extrusionOk="0" h="695960" w="85090">
                <a:moveTo>
                  <a:pt x="84834" y="695739"/>
                </a:moveTo>
                <a:lnTo>
                  <a:pt x="0" y="695739"/>
                </a:lnTo>
                <a:lnTo>
                  <a:pt x="0" y="0"/>
                </a:lnTo>
                <a:lnTo>
                  <a:pt x="84834" y="0"/>
                </a:lnTo>
                <a:lnTo>
                  <a:pt x="84834" y="695739"/>
                </a:lnTo>
                <a:close/>
              </a:path>
            </a:pathLst>
          </a:custGeom>
          <a:solidFill>
            <a:srgbClr val="029B2D"/>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8" name="Google Shape;8;p13"/>
          <p:cNvSpPr txBox="1"/>
          <p:nvPr>
            <p:ph type="title"/>
          </p:nvPr>
        </p:nvSpPr>
        <p:spPr>
          <a:xfrm>
            <a:off x="552450" y="458102"/>
            <a:ext cx="11489055" cy="891139"/>
          </a:xfrm>
          <a:prstGeom prst="rect">
            <a:avLst/>
          </a:prstGeom>
          <a:noFill/>
          <a:ln>
            <a:noFill/>
          </a:ln>
        </p:spPr>
        <p:txBody>
          <a:bodyPr anchorCtr="0" anchor="t" bIns="0" lIns="0" spcFirstLastPara="1" rIns="0" wrap="square" tIns="0">
            <a:spAutoFit/>
          </a:bodyPr>
          <a:lstStyle>
            <a:lvl1pPr lvl="0" marR="0" rtl="0" algn="l">
              <a:spcBef>
                <a:spcPts val="0"/>
              </a:spcBef>
              <a:spcAft>
                <a:spcPts val="0"/>
              </a:spcAft>
              <a:buSzPts val="1400"/>
              <a:buNone/>
              <a:defRPr b="1" i="0" sz="3600" u="none" cap="none" strike="noStrike">
                <a:solidFill>
                  <a:srgbClr val="3E3E3E"/>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9" name="Google Shape;9;p13"/>
          <p:cNvSpPr txBox="1"/>
          <p:nvPr>
            <p:ph idx="1" type="body"/>
          </p:nvPr>
        </p:nvSpPr>
        <p:spPr>
          <a:xfrm>
            <a:off x="6053993" y="2019088"/>
            <a:ext cx="4931409" cy="3935729"/>
          </a:xfrm>
          <a:prstGeom prst="rect">
            <a:avLst/>
          </a:prstGeom>
          <a:noFill/>
          <a:ln>
            <a:noFill/>
          </a:ln>
        </p:spPr>
        <p:txBody>
          <a:bodyPr anchorCtr="0" anchor="t" bIns="0" lIns="0" spcFirstLastPara="1" rIns="0" wrap="square" tIns="0">
            <a:spAutoFit/>
          </a:bodyPr>
          <a:lstStyle>
            <a:lvl1pPr indent="-228600" lvl="0" marL="457200" marR="0" rtl="0" algn="l">
              <a:spcBef>
                <a:spcPts val="0"/>
              </a:spcBef>
              <a:spcAft>
                <a:spcPts val="0"/>
              </a:spcAft>
              <a:buSzPts val="1400"/>
              <a:buNone/>
              <a:defRPr b="1" i="0" sz="1500" u="none" cap="none" strike="noStrike">
                <a:solidFill>
                  <a:schemeClr val="lt1"/>
                </a:solidFill>
                <a:latin typeface="Arial"/>
                <a:ea typeface="Arial"/>
                <a:cs typeface="Arial"/>
                <a:sym typeface="Arial"/>
              </a:defRPr>
            </a:lvl1pPr>
            <a:lvl2pPr indent="-228600" lvl="1" marL="914400" marR="0" rtl="0" algn="l">
              <a:spcBef>
                <a:spcPts val="0"/>
              </a:spcBef>
              <a:spcAft>
                <a:spcPts val="0"/>
              </a:spcAft>
              <a:buSzPts val="1400"/>
              <a:buNone/>
              <a:defRPr b="0" i="0" sz="1800" u="none" cap="none" strike="noStrike">
                <a:latin typeface="Calibri"/>
                <a:ea typeface="Calibri"/>
                <a:cs typeface="Calibri"/>
                <a:sym typeface="Calibri"/>
              </a:defRPr>
            </a:lvl2pPr>
            <a:lvl3pPr indent="-228600" lvl="2" marL="1371600" marR="0" rtl="0" algn="l">
              <a:spcBef>
                <a:spcPts val="0"/>
              </a:spcBef>
              <a:spcAft>
                <a:spcPts val="0"/>
              </a:spcAft>
              <a:buSzPts val="1400"/>
              <a:buNone/>
              <a:defRPr b="0" i="0" sz="1800" u="none" cap="none" strike="noStrike">
                <a:latin typeface="Calibri"/>
                <a:ea typeface="Calibri"/>
                <a:cs typeface="Calibri"/>
                <a:sym typeface="Calibri"/>
              </a:defRPr>
            </a:lvl3pPr>
            <a:lvl4pPr indent="-228600" lvl="3" marL="1828800" marR="0" rtl="0" algn="l">
              <a:spcBef>
                <a:spcPts val="0"/>
              </a:spcBef>
              <a:spcAft>
                <a:spcPts val="0"/>
              </a:spcAft>
              <a:buSzPts val="1400"/>
              <a:buNone/>
              <a:defRPr b="0" i="0" sz="1800" u="none" cap="none" strike="noStrike">
                <a:latin typeface="Calibri"/>
                <a:ea typeface="Calibri"/>
                <a:cs typeface="Calibri"/>
                <a:sym typeface="Calibri"/>
              </a:defRPr>
            </a:lvl4pPr>
            <a:lvl5pPr indent="-228600" lvl="4" marL="2286000" marR="0" rtl="0" algn="l">
              <a:spcBef>
                <a:spcPts val="0"/>
              </a:spcBef>
              <a:spcAft>
                <a:spcPts val="0"/>
              </a:spcAft>
              <a:buSzPts val="1400"/>
              <a:buNone/>
              <a:defRPr b="0" i="0" sz="1800" u="none" cap="none" strike="noStrike">
                <a:latin typeface="Calibri"/>
                <a:ea typeface="Calibri"/>
                <a:cs typeface="Calibri"/>
                <a:sym typeface="Calibri"/>
              </a:defRPr>
            </a:lvl5pPr>
            <a:lvl6pPr indent="-228600" lvl="5" marL="2743200" marR="0" rtl="0" algn="l">
              <a:spcBef>
                <a:spcPts val="0"/>
              </a:spcBef>
              <a:spcAft>
                <a:spcPts val="0"/>
              </a:spcAft>
              <a:buSzPts val="1400"/>
              <a:buNone/>
              <a:defRPr b="0" i="0" sz="1800" u="none" cap="none" strike="noStrike">
                <a:latin typeface="Calibri"/>
                <a:ea typeface="Calibri"/>
                <a:cs typeface="Calibri"/>
                <a:sym typeface="Calibri"/>
              </a:defRPr>
            </a:lvl6pPr>
            <a:lvl7pPr indent="-228600" lvl="6" marL="3200400" marR="0" rtl="0" algn="l">
              <a:spcBef>
                <a:spcPts val="0"/>
              </a:spcBef>
              <a:spcAft>
                <a:spcPts val="0"/>
              </a:spcAft>
              <a:buSzPts val="1400"/>
              <a:buNone/>
              <a:defRPr b="0" i="0" sz="1800" u="none" cap="none" strike="noStrike">
                <a:latin typeface="Calibri"/>
                <a:ea typeface="Calibri"/>
                <a:cs typeface="Calibri"/>
                <a:sym typeface="Calibri"/>
              </a:defRPr>
            </a:lvl7pPr>
            <a:lvl8pPr indent="-228600" lvl="7" marL="3657600" marR="0" rtl="0" algn="l">
              <a:spcBef>
                <a:spcPts val="0"/>
              </a:spcBef>
              <a:spcAft>
                <a:spcPts val="0"/>
              </a:spcAft>
              <a:buSzPts val="1400"/>
              <a:buNone/>
              <a:defRPr b="0" i="0" sz="1800" u="none" cap="none" strike="noStrike">
                <a:latin typeface="Calibri"/>
                <a:ea typeface="Calibri"/>
                <a:cs typeface="Calibri"/>
                <a:sym typeface="Calibri"/>
              </a:defRPr>
            </a:lvl8pPr>
            <a:lvl9pPr indent="-228600" lvl="8" marL="4114800" marR="0" rtl="0" algn="l">
              <a:spcBef>
                <a:spcPts val="0"/>
              </a:spcBef>
              <a:spcAft>
                <a:spcPts val="0"/>
              </a:spcAft>
              <a:buSzPts val="1400"/>
              <a:buNone/>
              <a:defRPr b="0" i="0" sz="1800" u="none" cap="none" strike="noStrike">
                <a:latin typeface="Calibri"/>
                <a:ea typeface="Calibri"/>
                <a:cs typeface="Calibri"/>
                <a:sym typeface="Calibri"/>
              </a:defRPr>
            </a:lvl9pPr>
          </a:lstStyle>
          <a:p/>
        </p:txBody>
      </p:sp>
      <p:sp>
        <p:nvSpPr>
          <p:cNvPr id="10" name="Google Shape;10;p13"/>
          <p:cNvSpPr txBox="1"/>
          <p:nvPr>
            <p:ph idx="11" type="ftr"/>
          </p:nvPr>
        </p:nvSpPr>
        <p:spPr>
          <a:xfrm>
            <a:off x="4145280" y="6377940"/>
            <a:ext cx="3901440" cy="342900"/>
          </a:xfrm>
          <a:prstGeom prst="rect">
            <a:avLst/>
          </a:prstGeom>
          <a:noFill/>
          <a:ln>
            <a:noFill/>
          </a:ln>
        </p:spPr>
        <p:txBody>
          <a:bodyPr anchorCtr="0" anchor="t" bIns="0" lIns="0" spcFirstLastPara="1" rIns="0" wrap="square" tIns="0">
            <a:spAutoFit/>
          </a:bodyPr>
          <a:lstStyle>
            <a:lvl1pPr lvl="0" algn="ctr">
              <a:spcBef>
                <a:spcPts val="0"/>
              </a:spcBef>
              <a:spcAft>
                <a:spcPts val="0"/>
              </a:spcAft>
              <a:buSzPts val="1400"/>
              <a:buNone/>
              <a:defRPr sz="1800">
                <a:solidFill>
                  <a:srgbClr val="888888"/>
                </a:solidFil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3"/>
          <p:cNvSpPr txBox="1"/>
          <p:nvPr>
            <p:ph idx="10" type="dt"/>
          </p:nvPr>
        </p:nvSpPr>
        <p:spPr>
          <a:xfrm>
            <a:off x="609600" y="6377940"/>
            <a:ext cx="2804160" cy="342900"/>
          </a:xfrm>
          <a:prstGeom prst="rect">
            <a:avLst/>
          </a:prstGeom>
          <a:noFill/>
          <a:ln>
            <a:noFill/>
          </a:ln>
        </p:spPr>
        <p:txBody>
          <a:bodyPr anchorCtr="0" anchor="t" bIns="0" lIns="0" spcFirstLastPara="1" rIns="0" wrap="square" tIns="0">
            <a:spAutoFit/>
          </a:bodyPr>
          <a:lstStyle>
            <a:lvl1pPr lvl="0" algn="l">
              <a:spcBef>
                <a:spcPts val="0"/>
              </a:spcBef>
              <a:spcAft>
                <a:spcPts val="0"/>
              </a:spcAft>
              <a:buSzPts val="1400"/>
              <a:buNone/>
              <a:defRPr sz="1800">
                <a:solidFill>
                  <a:srgbClr val="888888"/>
                </a:solidFil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2" name="Google Shape;12;p13"/>
          <p:cNvSpPr txBox="1"/>
          <p:nvPr>
            <p:ph idx="12" type="sldNum"/>
          </p:nvPr>
        </p:nvSpPr>
        <p:spPr>
          <a:xfrm>
            <a:off x="11806899" y="6467743"/>
            <a:ext cx="234950" cy="177800"/>
          </a:xfrm>
          <a:prstGeom prst="rect">
            <a:avLst/>
          </a:prstGeom>
          <a:noFill/>
          <a:ln>
            <a:noFill/>
          </a:ln>
        </p:spPr>
        <p:txBody>
          <a:bodyPr anchorCtr="0" anchor="t" bIns="0" lIns="0" spcFirstLastPara="1" rIns="0" wrap="square" tIns="0">
            <a:spAutoFit/>
          </a:bodyPr>
          <a:lstStyle>
            <a:lvl1pPr indent="0" lvl="0" marL="38100">
              <a:lnSpc>
                <a:spcPct val="102500"/>
              </a:lnSpc>
              <a:spcBef>
                <a:spcPts val="0"/>
              </a:spcBef>
              <a:buNone/>
              <a:defRPr b="0" i="1" sz="1200">
                <a:solidFill>
                  <a:srgbClr val="888888"/>
                </a:solidFill>
                <a:latin typeface="Corbel"/>
                <a:ea typeface="Corbel"/>
                <a:cs typeface="Corbel"/>
                <a:sym typeface="Corbel"/>
              </a:defRPr>
            </a:lvl1pPr>
            <a:lvl2pPr indent="0" lvl="1" marL="38100">
              <a:lnSpc>
                <a:spcPct val="102500"/>
              </a:lnSpc>
              <a:spcBef>
                <a:spcPts val="0"/>
              </a:spcBef>
              <a:buNone/>
              <a:defRPr b="0" i="1" sz="1200">
                <a:solidFill>
                  <a:srgbClr val="888888"/>
                </a:solidFill>
                <a:latin typeface="Corbel"/>
                <a:ea typeface="Corbel"/>
                <a:cs typeface="Corbel"/>
                <a:sym typeface="Corbel"/>
              </a:defRPr>
            </a:lvl2pPr>
            <a:lvl3pPr indent="0" lvl="2" marL="38100">
              <a:lnSpc>
                <a:spcPct val="102500"/>
              </a:lnSpc>
              <a:spcBef>
                <a:spcPts val="0"/>
              </a:spcBef>
              <a:buNone/>
              <a:defRPr b="0" i="1" sz="1200">
                <a:solidFill>
                  <a:srgbClr val="888888"/>
                </a:solidFill>
                <a:latin typeface="Corbel"/>
                <a:ea typeface="Corbel"/>
                <a:cs typeface="Corbel"/>
                <a:sym typeface="Corbel"/>
              </a:defRPr>
            </a:lvl3pPr>
            <a:lvl4pPr indent="0" lvl="3" marL="38100">
              <a:lnSpc>
                <a:spcPct val="102500"/>
              </a:lnSpc>
              <a:spcBef>
                <a:spcPts val="0"/>
              </a:spcBef>
              <a:buNone/>
              <a:defRPr b="0" i="1" sz="1200">
                <a:solidFill>
                  <a:srgbClr val="888888"/>
                </a:solidFill>
                <a:latin typeface="Corbel"/>
                <a:ea typeface="Corbel"/>
                <a:cs typeface="Corbel"/>
                <a:sym typeface="Corbel"/>
              </a:defRPr>
            </a:lvl4pPr>
            <a:lvl5pPr indent="0" lvl="4" marL="38100">
              <a:lnSpc>
                <a:spcPct val="102500"/>
              </a:lnSpc>
              <a:spcBef>
                <a:spcPts val="0"/>
              </a:spcBef>
              <a:buNone/>
              <a:defRPr b="0" i="1" sz="1200">
                <a:solidFill>
                  <a:srgbClr val="888888"/>
                </a:solidFill>
                <a:latin typeface="Corbel"/>
                <a:ea typeface="Corbel"/>
                <a:cs typeface="Corbel"/>
                <a:sym typeface="Corbel"/>
              </a:defRPr>
            </a:lvl5pPr>
            <a:lvl6pPr indent="0" lvl="5" marL="38100">
              <a:lnSpc>
                <a:spcPct val="102500"/>
              </a:lnSpc>
              <a:spcBef>
                <a:spcPts val="0"/>
              </a:spcBef>
              <a:buNone/>
              <a:defRPr b="0" i="1" sz="1200">
                <a:solidFill>
                  <a:srgbClr val="888888"/>
                </a:solidFill>
                <a:latin typeface="Corbel"/>
                <a:ea typeface="Corbel"/>
                <a:cs typeface="Corbel"/>
                <a:sym typeface="Corbel"/>
              </a:defRPr>
            </a:lvl6pPr>
            <a:lvl7pPr indent="0" lvl="6" marL="38100">
              <a:lnSpc>
                <a:spcPct val="102500"/>
              </a:lnSpc>
              <a:spcBef>
                <a:spcPts val="0"/>
              </a:spcBef>
              <a:buNone/>
              <a:defRPr b="0" i="1" sz="1200">
                <a:solidFill>
                  <a:srgbClr val="888888"/>
                </a:solidFill>
                <a:latin typeface="Corbel"/>
                <a:ea typeface="Corbel"/>
                <a:cs typeface="Corbel"/>
                <a:sym typeface="Corbel"/>
              </a:defRPr>
            </a:lvl7pPr>
            <a:lvl8pPr indent="0" lvl="7" marL="38100">
              <a:lnSpc>
                <a:spcPct val="102500"/>
              </a:lnSpc>
              <a:spcBef>
                <a:spcPts val="0"/>
              </a:spcBef>
              <a:buNone/>
              <a:defRPr b="0" i="1" sz="1200">
                <a:solidFill>
                  <a:srgbClr val="888888"/>
                </a:solidFill>
                <a:latin typeface="Corbel"/>
                <a:ea typeface="Corbel"/>
                <a:cs typeface="Corbel"/>
                <a:sym typeface="Corbel"/>
              </a:defRPr>
            </a:lvl8pPr>
            <a:lvl9pPr indent="0" lvl="8" marL="38100">
              <a:lnSpc>
                <a:spcPct val="102500"/>
              </a:lnSpc>
              <a:spcBef>
                <a:spcPts val="0"/>
              </a:spcBef>
              <a:buNone/>
              <a:defRPr b="0" i="1" sz="1200">
                <a:solidFill>
                  <a:srgbClr val="888888"/>
                </a:solidFill>
                <a:latin typeface="Corbel"/>
                <a:ea typeface="Corbel"/>
                <a:cs typeface="Corbel"/>
                <a:sym typeface="Corbel"/>
              </a:defRPr>
            </a:lvl9pPr>
          </a:lstStyle>
          <a:p>
            <a:pPr indent="0" lvl="0" marL="38100" rtl="0" algn="l">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jpg"/><Relationship Id="rId4"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hyperlink" Target="http://www.cybercrime.gov.in/"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3.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53" name="Shape 53"/>
        <p:cNvGrpSpPr/>
        <p:nvPr/>
      </p:nvGrpSpPr>
      <p:grpSpPr>
        <a:xfrm>
          <a:off x="0" y="0"/>
          <a:ext cx="0" cy="0"/>
          <a:chOff x="0" y="0"/>
          <a:chExt cx="0" cy="0"/>
        </a:xfrm>
      </p:grpSpPr>
      <p:sp>
        <p:nvSpPr>
          <p:cNvPr id="54" name="Google Shape;54;p1"/>
          <p:cNvSpPr/>
          <p:nvPr/>
        </p:nvSpPr>
        <p:spPr>
          <a:xfrm>
            <a:off x="739644" y="2629991"/>
            <a:ext cx="3773804" cy="0"/>
          </a:xfrm>
          <a:custGeom>
            <a:rect b="b" l="l" r="r" t="t"/>
            <a:pathLst>
              <a:path extrusionOk="0" h="120000" w="3773804">
                <a:moveTo>
                  <a:pt x="0" y="0"/>
                </a:moveTo>
                <a:lnTo>
                  <a:pt x="3773632" y="0"/>
                </a:lnTo>
              </a:path>
            </a:pathLst>
          </a:custGeom>
          <a:noFill/>
          <a:ln cap="flat" cmpd="sng" w="9525">
            <a:solidFill>
              <a:srgbClr val="029B2D"/>
            </a:solidFill>
            <a:prstDash val="solid"/>
            <a:round/>
            <a:headEnd len="sm" w="sm" type="none"/>
            <a:tailEnd len="sm" w="sm" type="none"/>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55" name="Google Shape;55;p1"/>
          <p:cNvSpPr txBox="1"/>
          <p:nvPr>
            <p:ph type="title"/>
          </p:nvPr>
        </p:nvSpPr>
        <p:spPr>
          <a:xfrm>
            <a:off x="701674" y="2943098"/>
            <a:ext cx="10423525" cy="1692836"/>
          </a:xfrm>
          <a:prstGeom prst="rect">
            <a:avLst/>
          </a:prstGeom>
          <a:noFill/>
          <a:ln>
            <a:noFill/>
          </a:ln>
        </p:spPr>
        <p:txBody>
          <a:bodyPr anchorCtr="0" anchor="t" bIns="0" lIns="0" spcFirstLastPara="1" rIns="0" wrap="square" tIns="116200">
            <a:spAutoFit/>
          </a:bodyPr>
          <a:lstStyle/>
          <a:p>
            <a:pPr indent="0" lvl="0" marL="12700" marR="5080" rtl="0" algn="l">
              <a:lnSpc>
                <a:spcPct val="162000"/>
              </a:lnSpc>
              <a:spcBef>
                <a:spcPts val="0"/>
              </a:spcBef>
              <a:spcAft>
                <a:spcPts val="0"/>
              </a:spcAft>
              <a:buNone/>
            </a:pPr>
            <a:r>
              <a:rPr lang="en-US" sz="4000">
                <a:latin typeface="Arial"/>
                <a:ea typeface="Arial"/>
                <a:cs typeface="Arial"/>
                <a:sym typeface="Arial"/>
              </a:rPr>
              <a:t>"Legal and Regulatory Measures for Financial Security in Cyberspace"</a:t>
            </a:r>
            <a:endParaRPr/>
          </a:p>
        </p:txBody>
      </p:sp>
      <p:pic>
        <p:nvPicPr>
          <p:cNvPr id="56" name="Google Shape;56;p1"/>
          <p:cNvPicPr preferRelativeResize="0"/>
          <p:nvPr/>
        </p:nvPicPr>
        <p:blipFill rotWithShape="1">
          <a:blip r:embed="rId3">
            <a:alphaModFix/>
          </a:blip>
          <a:srcRect b="0" l="0" r="0" t="0"/>
          <a:stretch/>
        </p:blipFill>
        <p:spPr>
          <a:xfrm>
            <a:off x="8906933" y="0"/>
            <a:ext cx="3025226" cy="2099658"/>
          </a:xfrm>
          <a:prstGeom prst="rect">
            <a:avLst/>
          </a:prstGeom>
          <a:noFill/>
          <a:ln>
            <a:noFill/>
          </a:ln>
        </p:spPr>
      </p:pic>
      <p:pic>
        <p:nvPicPr>
          <p:cNvPr id="57" name="Google Shape;57;p1"/>
          <p:cNvPicPr preferRelativeResize="0"/>
          <p:nvPr/>
        </p:nvPicPr>
        <p:blipFill rotWithShape="1">
          <a:blip r:embed="rId4">
            <a:alphaModFix/>
          </a:blip>
          <a:srcRect b="0" l="0" r="0" t="0"/>
          <a:stretch/>
        </p:blipFill>
        <p:spPr>
          <a:xfrm>
            <a:off x="259841" y="283862"/>
            <a:ext cx="4007358" cy="1497001"/>
          </a:xfrm>
          <a:prstGeom prst="rect">
            <a:avLst/>
          </a:prstGeom>
          <a:noFill/>
          <a:ln>
            <a:noFill/>
          </a:ln>
        </p:spPr>
      </p:pic>
      <p:sp>
        <p:nvSpPr>
          <p:cNvPr id="58" name="Google Shape;58;p1"/>
          <p:cNvSpPr txBox="1"/>
          <p:nvPr/>
        </p:nvSpPr>
        <p:spPr>
          <a:xfrm>
            <a:off x="8077200" y="5838286"/>
            <a:ext cx="3352799" cy="487313"/>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b="1" lang="en-US" sz="1500">
                <a:solidFill>
                  <a:srgbClr val="3E3E3E"/>
                </a:solidFill>
                <a:latin typeface="Arial"/>
                <a:ea typeface="Arial"/>
                <a:cs typeface="Arial"/>
                <a:sym typeface="Arial"/>
              </a:rPr>
              <a:t>Lovish Seth </a:t>
            </a:r>
            <a:endParaRPr/>
          </a:p>
          <a:p>
            <a:pPr indent="0" lvl="0" marL="12700" rtl="0" algn="l">
              <a:lnSpc>
                <a:spcPct val="100000"/>
              </a:lnSpc>
              <a:spcBef>
                <a:spcPts val="100"/>
              </a:spcBef>
              <a:spcAft>
                <a:spcPts val="0"/>
              </a:spcAft>
              <a:buNone/>
            </a:pPr>
            <a:r>
              <a:rPr b="1" lang="en-US" sz="1500">
                <a:solidFill>
                  <a:srgbClr val="3E3E3E"/>
                </a:solidFill>
                <a:latin typeface="Arial"/>
                <a:ea typeface="Arial"/>
                <a:cs typeface="Arial"/>
                <a:sym typeface="Arial"/>
              </a:rPr>
              <a:t>Legal Assistant, I4C, MHA</a:t>
            </a:r>
            <a:endParaRPr sz="1500">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sp>
        <p:nvSpPr>
          <p:cNvPr id="164" name="Google Shape;164;p10"/>
          <p:cNvSpPr/>
          <p:nvPr/>
        </p:nvSpPr>
        <p:spPr>
          <a:xfrm>
            <a:off x="636269" y="272766"/>
            <a:ext cx="11255375" cy="695960"/>
          </a:xfrm>
          <a:custGeom>
            <a:rect b="b" l="l" r="r" t="t"/>
            <a:pathLst>
              <a:path extrusionOk="0" h="695960" w="11255375">
                <a:moveTo>
                  <a:pt x="11255165" y="695739"/>
                </a:moveTo>
                <a:lnTo>
                  <a:pt x="0" y="695739"/>
                </a:lnTo>
                <a:lnTo>
                  <a:pt x="0" y="0"/>
                </a:lnTo>
                <a:lnTo>
                  <a:pt x="11255165" y="0"/>
                </a:lnTo>
                <a:lnTo>
                  <a:pt x="11255165" y="695739"/>
                </a:lnTo>
                <a:close/>
              </a:path>
            </a:pathLst>
          </a:custGeom>
          <a:solidFill>
            <a:srgbClr val="F1F1F1">
              <a:alpha val="49411"/>
            </a:srgbClr>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65" name="Google Shape;165;p10"/>
          <p:cNvSpPr txBox="1"/>
          <p:nvPr>
            <p:ph type="title"/>
          </p:nvPr>
        </p:nvSpPr>
        <p:spPr>
          <a:xfrm>
            <a:off x="552450" y="404261"/>
            <a:ext cx="11489055" cy="513063"/>
          </a:xfrm>
          <a:prstGeom prst="rect">
            <a:avLst/>
          </a:prstGeom>
          <a:noFill/>
          <a:ln>
            <a:noFill/>
          </a:ln>
        </p:spPr>
        <p:txBody>
          <a:bodyPr anchorCtr="0" anchor="t" bIns="0" lIns="0" spcFirstLastPara="1" rIns="0" wrap="square" tIns="81375">
            <a:spAutoFit/>
          </a:bodyPr>
          <a:lstStyle/>
          <a:p>
            <a:pPr indent="0" lvl="0" marL="135255" rtl="0" algn="l">
              <a:lnSpc>
                <a:spcPct val="100000"/>
              </a:lnSpc>
              <a:spcBef>
                <a:spcPts val="0"/>
              </a:spcBef>
              <a:spcAft>
                <a:spcPts val="0"/>
              </a:spcAft>
              <a:buNone/>
            </a:pPr>
            <a:r>
              <a:rPr lang="en-US" sz="2800"/>
              <a:t>6. Cyber Safety Tips</a:t>
            </a:r>
            <a:endParaRPr/>
          </a:p>
        </p:txBody>
      </p:sp>
      <p:sp>
        <p:nvSpPr>
          <p:cNvPr id="166" name="Google Shape;166;p10"/>
          <p:cNvSpPr/>
          <p:nvPr/>
        </p:nvSpPr>
        <p:spPr>
          <a:xfrm>
            <a:off x="11706224" y="6356350"/>
            <a:ext cx="370840" cy="365125"/>
          </a:xfrm>
          <a:custGeom>
            <a:rect b="b" l="l" r="r" t="t"/>
            <a:pathLst>
              <a:path extrusionOk="0" h="365125" w="370840">
                <a:moveTo>
                  <a:pt x="370574" y="365124"/>
                </a:moveTo>
                <a:lnTo>
                  <a:pt x="0" y="365124"/>
                </a:lnTo>
                <a:lnTo>
                  <a:pt x="0" y="0"/>
                </a:lnTo>
                <a:lnTo>
                  <a:pt x="370574" y="0"/>
                </a:lnTo>
                <a:lnTo>
                  <a:pt x="370574" y="365124"/>
                </a:lnTo>
                <a:close/>
              </a:path>
            </a:pathLst>
          </a:custGeom>
          <a:solidFill>
            <a:srgbClr val="F1F1F1">
              <a:alpha val="49411"/>
            </a:srgbClr>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67" name="Google Shape;167;p10"/>
          <p:cNvSpPr txBox="1"/>
          <p:nvPr/>
        </p:nvSpPr>
        <p:spPr>
          <a:xfrm>
            <a:off x="3926840" y="2667000"/>
            <a:ext cx="2702560" cy="816610"/>
          </a:xfrm>
          <a:prstGeom prst="rect">
            <a:avLst/>
          </a:prstGeom>
          <a:noFill/>
          <a:ln>
            <a:noFill/>
          </a:ln>
        </p:spPr>
        <p:txBody>
          <a:bodyPr anchorCtr="0" anchor="t" bIns="0" lIns="0" spcFirstLastPara="1" rIns="0" wrap="square" tIns="86350">
            <a:spAutoFit/>
          </a:bodyPr>
          <a:lstStyle/>
          <a:p>
            <a:pPr indent="0" lvl="0" marL="12700" rtl="0" algn="l">
              <a:lnSpc>
                <a:spcPct val="100000"/>
              </a:lnSpc>
              <a:spcBef>
                <a:spcPts val="0"/>
              </a:spcBef>
              <a:spcAft>
                <a:spcPts val="0"/>
              </a:spcAft>
              <a:buNone/>
            </a:pPr>
            <a:r>
              <a:rPr lang="en-US" sz="1700">
                <a:latin typeface="Corbel"/>
                <a:ea typeface="Corbel"/>
                <a:cs typeface="Corbel"/>
                <a:sym typeface="Corbel"/>
              </a:rPr>
              <a:t>Social Media &amp; Internet Usage</a:t>
            </a:r>
            <a:endParaRPr sz="1700">
              <a:latin typeface="Corbel"/>
              <a:ea typeface="Corbel"/>
              <a:cs typeface="Corbel"/>
              <a:sym typeface="Corbel"/>
            </a:endParaRPr>
          </a:p>
          <a:p>
            <a:pPr indent="-104138" lvl="0" marL="125729" rtl="0" algn="l">
              <a:lnSpc>
                <a:spcPct val="100000"/>
              </a:lnSpc>
              <a:spcBef>
                <a:spcPts val="445"/>
              </a:spcBef>
              <a:spcAft>
                <a:spcPts val="0"/>
              </a:spcAft>
              <a:buSzPts val="1300"/>
              <a:buFont typeface="Corbel"/>
              <a:buChar char="•"/>
            </a:pPr>
            <a:r>
              <a:rPr lang="en-US" sz="1300">
                <a:latin typeface="Corbel"/>
                <a:ea typeface="Corbel"/>
                <a:cs typeface="Corbel"/>
                <a:sym typeface="Corbel"/>
              </a:rPr>
              <a:t>Gaming communications</a:t>
            </a:r>
            <a:endParaRPr sz="1300">
              <a:latin typeface="Corbel"/>
              <a:ea typeface="Corbel"/>
              <a:cs typeface="Corbel"/>
              <a:sym typeface="Corbel"/>
            </a:endParaRPr>
          </a:p>
          <a:p>
            <a:pPr indent="-104138" lvl="0" marL="125729" rtl="0" algn="l">
              <a:lnSpc>
                <a:spcPct val="100000"/>
              </a:lnSpc>
              <a:spcBef>
                <a:spcPts val="40"/>
              </a:spcBef>
              <a:spcAft>
                <a:spcPts val="0"/>
              </a:spcAft>
              <a:buSzPts val="1300"/>
              <a:buFont typeface="Corbel"/>
              <a:buChar char="•"/>
            </a:pPr>
            <a:r>
              <a:rPr lang="en-US" sz="1300">
                <a:latin typeface="Corbel"/>
                <a:ea typeface="Corbel"/>
                <a:cs typeface="Corbel"/>
                <a:sym typeface="Corbel"/>
              </a:rPr>
              <a:t>Social Media Interactions of Minors</a:t>
            </a:r>
            <a:endParaRPr sz="1300">
              <a:latin typeface="Corbel"/>
              <a:ea typeface="Corbel"/>
              <a:cs typeface="Corbel"/>
              <a:sym typeface="Corbel"/>
            </a:endParaRPr>
          </a:p>
        </p:txBody>
      </p:sp>
      <p:sp>
        <p:nvSpPr>
          <p:cNvPr id="168" name="Google Shape;168;p10"/>
          <p:cNvSpPr txBox="1"/>
          <p:nvPr>
            <p:ph idx="12" type="sldNum"/>
          </p:nvPr>
        </p:nvSpPr>
        <p:spPr>
          <a:xfrm>
            <a:off x="11806899" y="6467743"/>
            <a:ext cx="234950" cy="177800"/>
          </a:xfrm>
          <a:prstGeom prst="rect">
            <a:avLst/>
          </a:prstGeom>
          <a:noFill/>
          <a:ln>
            <a:noFill/>
          </a:ln>
        </p:spPr>
        <p:txBody>
          <a:bodyPr anchorCtr="0" anchor="t" bIns="0" lIns="0" spcFirstLastPara="1" rIns="0" wrap="square" tIns="0">
            <a:spAutoFit/>
          </a:bodyPr>
          <a:lstStyle/>
          <a:p>
            <a:pPr indent="0" lvl="0" marL="38100" rtl="0" algn="l">
              <a:lnSpc>
                <a:spcPct val="102500"/>
              </a:lnSpc>
              <a:spcBef>
                <a:spcPts val="0"/>
              </a:spcBef>
              <a:spcAft>
                <a:spcPts val="0"/>
              </a:spcAft>
              <a:buNone/>
            </a:pPr>
            <a:fld id="{00000000-1234-1234-1234-123412341234}" type="slidenum">
              <a:rPr lang="en-US"/>
              <a:t>‹#›</a:t>
            </a:fld>
            <a:endParaRPr/>
          </a:p>
        </p:txBody>
      </p:sp>
      <p:sp>
        <p:nvSpPr>
          <p:cNvPr id="169" name="Google Shape;169;p10"/>
          <p:cNvSpPr/>
          <p:nvPr/>
        </p:nvSpPr>
        <p:spPr>
          <a:xfrm>
            <a:off x="1459875" y="968725"/>
            <a:ext cx="8300700" cy="5051100"/>
          </a:xfrm>
          <a:prstGeom prst="roundRect">
            <a:avLst>
              <a:gd fmla="val 16667" name="adj"/>
            </a:avLst>
          </a:prstGeom>
          <a:solidFill>
            <a:schemeClr val="accent1"/>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292100" lvl="0" marL="298450" marR="478155" rtl="0" algn="l">
              <a:lnSpc>
                <a:spcPct val="114937"/>
              </a:lnSpc>
              <a:spcBef>
                <a:spcPts val="0"/>
              </a:spcBef>
              <a:spcAft>
                <a:spcPts val="0"/>
              </a:spcAft>
              <a:buClr>
                <a:schemeClr val="lt1"/>
              </a:buClr>
              <a:buSzPts val="1700"/>
              <a:buFont typeface="Arial"/>
              <a:buChar char="•"/>
            </a:pPr>
            <a:r>
              <a:t/>
            </a:r>
            <a:endParaRPr b="1" sz="1700">
              <a:solidFill>
                <a:schemeClr val="lt1"/>
              </a:solidFill>
              <a:latin typeface="Times New Roman"/>
              <a:ea typeface="Times New Roman"/>
              <a:cs typeface="Times New Roman"/>
              <a:sym typeface="Times New Roman"/>
            </a:endParaRPr>
          </a:p>
          <a:p>
            <a:pPr indent="0" lvl="0" marL="457200" marR="478155" rtl="0" algn="l">
              <a:lnSpc>
                <a:spcPct val="114937"/>
              </a:lnSpc>
              <a:spcBef>
                <a:spcPts val="0"/>
              </a:spcBef>
              <a:spcAft>
                <a:spcPts val="0"/>
              </a:spcAft>
              <a:buNone/>
            </a:pPr>
            <a:r>
              <a:t/>
            </a:r>
            <a:endParaRPr b="1" sz="1700">
              <a:solidFill>
                <a:schemeClr val="lt1"/>
              </a:solidFill>
              <a:latin typeface="Times New Roman"/>
              <a:ea typeface="Times New Roman"/>
              <a:cs typeface="Times New Roman"/>
              <a:sym typeface="Times New Roman"/>
            </a:endParaRPr>
          </a:p>
          <a:p>
            <a:pPr indent="-304800" lvl="0" marL="298450" marR="478155" rtl="0" algn="l">
              <a:lnSpc>
                <a:spcPct val="114937"/>
              </a:lnSpc>
              <a:spcBef>
                <a:spcPts val="0"/>
              </a:spcBef>
              <a:spcAft>
                <a:spcPts val="0"/>
              </a:spcAft>
              <a:buClr>
                <a:schemeClr val="lt1"/>
              </a:buClr>
              <a:buSzPts val="1900"/>
              <a:buFont typeface="Arial"/>
              <a:buChar char="•"/>
            </a:pPr>
            <a:r>
              <a:rPr b="1" lang="en-US" sz="1900">
                <a:solidFill>
                  <a:schemeClr val="lt1"/>
                </a:solidFill>
                <a:latin typeface="Times New Roman"/>
                <a:ea typeface="Times New Roman"/>
                <a:cs typeface="Times New Roman"/>
                <a:sym typeface="Times New Roman"/>
              </a:rPr>
              <a:t>Restrict access to unwanted or dangerous apps</a:t>
            </a:r>
            <a:endParaRPr sz="1700"/>
          </a:p>
          <a:p>
            <a:pPr indent="-304800" lvl="0" marL="298450" marR="478155" rtl="0" algn="l">
              <a:lnSpc>
                <a:spcPct val="114937"/>
              </a:lnSpc>
              <a:spcBef>
                <a:spcPts val="325"/>
              </a:spcBef>
              <a:spcAft>
                <a:spcPts val="0"/>
              </a:spcAft>
              <a:buClr>
                <a:schemeClr val="lt1"/>
              </a:buClr>
              <a:buSzPts val="1900"/>
              <a:buFont typeface="Arial"/>
              <a:buChar char="•"/>
            </a:pPr>
            <a:r>
              <a:rPr b="1" lang="en-US" sz="1900">
                <a:solidFill>
                  <a:schemeClr val="lt1"/>
                </a:solidFill>
                <a:latin typeface="Times New Roman"/>
                <a:ea typeface="Times New Roman"/>
                <a:cs typeface="Times New Roman"/>
                <a:sym typeface="Times New Roman"/>
              </a:rPr>
              <a:t>Use Kids specific Apps</a:t>
            </a:r>
            <a:endParaRPr sz="1700"/>
          </a:p>
          <a:p>
            <a:pPr indent="-304800" lvl="0" marL="298450" marR="478155" rtl="0" algn="l">
              <a:lnSpc>
                <a:spcPct val="114937"/>
              </a:lnSpc>
              <a:spcBef>
                <a:spcPts val="325"/>
              </a:spcBef>
              <a:spcAft>
                <a:spcPts val="0"/>
              </a:spcAft>
              <a:buClr>
                <a:schemeClr val="lt1"/>
              </a:buClr>
              <a:buSzPts val="1900"/>
              <a:buFont typeface="Arial"/>
              <a:buChar char="•"/>
            </a:pPr>
            <a:r>
              <a:rPr b="1" lang="en-US" sz="1900">
                <a:solidFill>
                  <a:schemeClr val="lt1"/>
                </a:solidFill>
                <a:latin typeface="Times New Roman"/>
                <a:ea typeface="Times New Roman"/>
                <a:cs typeface="Times New Roman"/>
                <a:sym typeface="Times New Roman"/>
              </a:rPr>
              <a:t>Do not share financial passwords with Minors</a:t>
            </a:r>
            <a:endParaRPr sz="1700"/>
          </a:p>
          <a:p>
            <a:pPr indent="-304800" lvl="0" marL="298450" marR="478155" rtl="0" algn="l">
              <a:lnSpc>
                <a:spcPct val="114937"/>
              </a:lnSpc>
              <a:spcBef>
                <a:spcPts val="325"/>
              </a:spcBef>
              <a:spcAft>
                <a:spcPts val="0"/>
              </a:spcAft>
              <a:buClr>
                <a:schemeClr val="lt1"/>
              </a:buClr>
              <a:buSzPts val="1900"/>
              <a:buFont typeface="Arial"/>
              <a:buChar char="•"/>
            </a:pPr>
            <a:r>
              <a:rPr b="1" lang="en-US" sz="1900">
                <a:solidFill>
                  <a:schemeClr val="lt1"/>
                </a:solidFill>
                <a:latin typeface="Times New Roman"/>
                <a:ea typeface="Times New Roman"/>
                <a:cs typeface="Times New Roman"/>
                <a:sym typeface="Times New Roman"/>
              </a:rPr>
              <a:t>Use Parental Controls apps if required</a:t>
            </a:r>
            <a:endParaRPr sz="1700"/>
          </a:p>
          <a:p>
            <a:pPr indent="-304800" lvl="0" marL="298450" marR="478155" rtl="0" algn="l">
              <a:lnSpc>
                <a:spcPct val="114937"/>
              </a:lnSpc>
              <a:spcBef>
                <a:spcPts val="325"/>
              </a:spcBef>
              <a:spcAft>
                <a:spcPts val="0"/>
              </a:spcAft>
              <a:buClr>
                <a:schemeClr val="lt1"/>
              </a:buClr>
              <a:buSzPts val="1900"/>
              <a:buFont typeface="Arial"/>
              <a:buChar char="•"/>
            </a:pPr>
            <a:r>
              <a:rPr b="1" lang="en-US" sz="1900">
                <a:solidFill>
                  <a:schemeClr val="lt1"/>
                </a:solidFill>
                <a:latin typeface="Times New Roman"/>
                <a:ea typeface="Times New Roman"/>
                <a:cs typeface="Times New Roman"/>
                <a:sym typeface="Times New Roman"/>
              </a:rPr>
              <a:t>Use Digital Well being and parental controls</a:t>
            </a:r>
            <a:endParaRPr b="1" sz="1900">
              <a:solidFill>
                <a:schemeClr val="lt1"/>
              </a:solidFill>
              <a:latin typeface="Times New Roman"/>
              <a:ea typeface="Times New Roman"/>
              <a:cs typeface="Times New Roman"/>
              <a:sym typeface="Times New Roman"/>
            </a:endParaRPr>
          </a:p>
          <a:p>
            <a:pPr indent="-304800" lvl="0" marL="298450" marR="478155" rtl="0" algn="l">
              <a:lnSpc>
                <a:spcPct val="114937"/>
              </a:lnSpc>
              <a:spcBef>
                <a:spcPts val="325"/>
              </a:spcBef>
              <a:spcAft>
                <a:spcPts val="0"/>
              </a:spcAft>
              <a:buClr>
                <a:schemeClr val="lt1"/>
              </a:buClr>
              <a:buSzPts val="1900"/>
              <a:buFont typeface="Arial"/>
              <a:buChar char="•"/>
            </a:pPr>
            <a:r>
              <a:rPr b="1" lang="en-US" sz="1900">
                <a:solidFill>
                  <a:schemeClr val="lt1"/>
                </a:solidFill>
                <a:latin typeface="Times New Roman"/>
                <a:ea typeface="Times New Roman"/>
                <a:cs typeface="Times New Roman"/>
                <a:sym typeface="Times New Roman"/>
              </a:rPr>
              <a:t>Oversee screen time</a:t>
            </a:r>
            <a:endParaRPr sz="1700"/>
          </a:p>
          <a:p>
            <a:pPr indent="-304800" lvl="0" marL="298450" marR="478155" rtl="0" algn="l">
              <a:lnSpc>
                <a:spcPct val="114937"/>
              </a:lnSpc>
              <a:spcBef>
                <a:spcPts val="325"/>
              </a:spcBef>
              <a:spcAft>
                <a:spcPts val="0"/>
              </a:spcAft>
              <a:buClr>
                <a:schemeClr val="lt1"/>
              </a:buClr>
              <a:buSzPts val="1900"/>
              <a:buFont typeface="Arial"/>
              <a:buChar char="•"/>
            </a:pPr>
            <a:r>
              <a:rPr b="1" lang="en-US" sz="1900">
                <a:solidFill>
                  <a:schemeClr val="lt1"/>
                </a:solidFill>
                <a:latin typeface="Times New Roman"/>
                <a:ea typeface="Times New Roman"/>
                <a:cs typeface="Times New Roman"/>
                <a:sym typeface="Times New Roman"/>
              </a:rPr>
              <a:t>Social Media &amp; Internet Usage</a:t>
            </a:r>
            <a:endParaRPr sz="1700"/>
          </a:p>
          <a:p>
            <a:pPr indent="-304800" lvl="0" marL="298450" marR="478155" rtl="0" algn="l">
              <a:lnSpc>
                <a:spcPct val="114937"/>
              </a:lnSpc>
              <a:spcBef>
                <a:spcPts val="325"/>
              </a:spcBef>
              <a:spcAft>
                <a:spcPts val="0"/>
              </a:spcAft>
              <a:buClr>
                <a:schemeClr val="lt1"/>
              </a:buClr>
              <a:buSzPts val="1900"/>
              <a:buFont typeface="Arial"/>
              <a:buChar char="•"/>
            </a:pPr>
            <a:r>
              <a:rPr b="1" lang="en-US" sz="1900">
                <a:solidFill>
                  <a:schemeClr val="lt1"/>
                </a:solidFill>
                <a:latin typeface="Times New Roman"/>
                <a:ea typeface="Times New Roman"/>
                <a:cs typeface="Times New Roman"/>
                <a:sym typeface="Times New Roman"/>
              </a:rPr>
              <a:t>Gaming communications</a:t>
            </a:r>
            <a:endParaRPr sz="1700"/>
          </a:p>
          <a:p>
            <a:pPr indent="-304800" lvl="0" marL="298450" marR="478155" rtl="0" algn="l">
              <a:lnSpc>
                <a:spcPct val="114937"/>
              </a:lnSpc>
              <a:spcBef>
                <a:spcPts val="325"/>
              </a:spcBef>
              <a:spcAft>
                <a:spcPts val="0"/>
              </a:spcAft>
              <a:buClr>
                <a:schemeClr val="lt1"/>
              </a:buClr>
              <a:buSzPts val="1900"/>
              <a:buFont typeface="Arial"/>
              <a:buChar char="•"/>
            </a:pPr>
            <a:r>
              <a:rPr b="1" lang="en-US" sz="1900">
                <a:solidFill>
                  <a:schemeClr val="lt1"/>
                </a:solidFill>
                <a:latin typeface="Times New Roman"/>
                <a:ea typeface="Times New Roman"/>
                <a:cs typeface="Times New Roman"/>
                <a:sym typeface="Times New Roman"/>
              </a:rPr>
              <a:t>Social Media Interactions of Minors</a:t>
            </a:r>
            <a:endParaRPr sz="1700"/>
          </a:p>
          <a:p>
            <a:pPr indent="-304800" lvl="0" marL="298450" marR="478155" rtl="0" algn="l">
              <a:lnSpc>
                <a:spcPct val="114937"/>
              </a:lnSpc>
              <a:spcBef>
                <a:spcPts val="325"/>
              </a:spcBef>
              <a:spcAft>
                <a:spcPts val="0"/>
              </a:spcAft>
              <a:buClr>
                <a:schemeClr val="lt1"/>
              </a:buClr>
              <a:buSzPts val="1900"/>
              <a:buFont typeface="Arial"/>
              <a:buChar char="•"/>
            </a:pPr>
            <a:r>
              <a:rPr b="1" i="0" lang="en-US" sz="1900">
                <a:solidFill>
                  <a:schemeClr val="lt1"/>
                </a:solidFill>
                <a:latin typeface="Times New Roman"/>
                <a:ea typeface="Times New Roman"/>
                <a:cs typeface="Times New Roman"/>
                <a:sym typeface="Times New Roman"/>
              </a:rPr>
              <a:t>Protect Your Personal Information With Strong Passwords. </a:t>
            </a:r>
            <a:endParaRPr b="1" sz="1900">
              <a:solidFill>
                <a:schemeClr val="lt1"/>
              </a:solidFill>
              <a:latin typeface="Times New Roman"/>
              <a:ea typeface="Times New Roman"/>
              <a:cs typeface="Times New Roman"/>
              <a:sym typeface="Times New Roman"/>
            </a:endParaRPr>
          </a:p>
          <a:p>
            <a:pPr indent="-304800" lvl="0" marL="298450" marR="478155" rtl="0" algn="l">
              <a:lnSpc>
                <a:spcPct val="114937"/>
              </a:lnSpc>
              <a:spcBef>
                <a:spcPts val="325"/>
              </a:spcBef>
              <a:spcAft>
                <a:spcPts val="0"/>
              </a:spcAft>
              <a:buClr>
                <a:schemeClr val="lt1"/>
              </a:buClr>
              <a:buSzPts val="1900"/>
              <a:buFont typeface="Arial"/>
              <a:buChar char="•"/>
            </a:pPr>
            <a:r>
              <a:rPr b="1" i="0" lang="en-US" sz="1900">
                <a:solidFill>
                  <a:schemeClr val="lt1"/>
                </a:solidFill>
                <a:latin typeface="Times New Roman"/>
                <a:ea typeface="Times New Roman"/>
                <a:cs typeface="Times New Roman"/>
                <a:sym typeface="Times New Roman"/>
              </a:rPr>
              <a:t>Keep Personal Information Private. </a:t>
            </a:r>
            <a:endParaRPr sz="1700"/>
          </a:p>
          <a:p>
            <a:pPr indent="-304800" lvl="0" marL="298450" marR="478155" rtl="0" algn="l">
              <a:lnSpc>
                <a:spcPct val="114937"/>
              </a:lnSpc>
              <a:spcBef>
                <a:spcPts val="325"/>
              </a:spcBef>
              <a:spcAft>
                <a:spcPts val="0"/>
              </a:spcAft>
              <a:buClr>
                <a:schemeClr val="lt1"/>
              </a:buClr>
              <a:buSzPts val="1900"/>
              <a:buFont typeface="Arial"/>
              <a:buChar char="•"/>
            </a:pPr>
            <a:r>
              <a:rPr b="1" i="0" lang="en-US" sz="1900">
                <a:solidFill>
                  <a:schemeClr val="lt1"/>
                </a:solidFill>
                <a:latin typeface="Times New Roman"/>
                <a:ea typeface="Times New Roman"/>
                <a:cs typeface="Times New Roman"/>
                <a:sym typeface="Times New Roman"/>
              </a:rPr>
              <a:t>Make Sure Your Devices Are Secure. </a:t>
            </a:r>
            <a:endParaRPr sz="1700"/>
          </a:p>
          <a:p>
            <a:pPr indent="-304800" lvl="0" marL="298450" marR="478155" rtl="0" algn="l">
              <a:lnSpc>
                <a:spcPct val="114937"/>
              </a:lnSpc>
              <a:spcBef>
                <a:spcPts val="325"/>
              </a:spcBef>
              <a:spcAft>
                <a:spcPts val="0"/>
              </a:spcAft>
              <a:buClr>
                <a:schemeClr val="lt1"/>
              </a:buClr>
              <a:buSzPts val="1900"/>
              <a:buFont typeface="Arial"/>
              <a:buChar char="•"/>
            </a:pPr>
            <a:r>
              <a:rPr b="1" i="0" lang="en-US" sz="1900">
                <a:solidFill>
                  <a:schemeClr val="lt1"/>
                </a:solidFill>
                <a:latin typeface="Times New Roman"/>
                <a:ea typeface="Times New Roman"/>
                <a:cs typeface="Times New Roman"/>
                <a:sym typeface="Times New Roman"/>
              </a:rPr>
              <a:t>Pay Attention to Software Updates. </a:t>
            </a:r>
            <a:endParaRPr sz="1700"/>
          </a:p>
          <a:p>
            <a:pPr indent="-196850" lvl="0" marL="298450" marR="478155" rtl="0" algn="l">
              <a:lnSpc>
                <a:spcPct val="131357"/>
              </a:lnSpc>
              <a:spcBef>
                <a:spcPts val="325"/>
              </a:spcBef>
              <a:spcAft>
                <a:spcPts val="0"/>
              </a:spcAft>
              <a:buSzPts val="1400"/>
              <a:buFont typeface="Arial"/>
              <a:buNone/>
            </a:pPr>
            <a:r>
              <a:t/>
            </a:r>
            <a:endParaRPr b="1" sz="1500">
              <a:solidFill>
                <a:schemeClr val="lt1"/>
              </a:solidFill>
              <a:latin typeface="Times New Roman"/>
              <a:ea typeface="Times New Roman"/>
              <a:cs typeface="Times New Roman"/>
              <a:sym typeface="Times New Roman"/>
            </a:endParaRPr>
          </a:p>
          <a:p>
            <a:pPr indent="-184150" lvl="0" marL="298450" marR="478155" rtl="0" algn="l">
              <a:lnSpc>
                <a:spcPct val="114937"/>
              </a:lnSpc>
              <a:spcBef>
                <a:spcPts val="325"/>
              </a:spcBef>
              <a:spcAft>
                <a:spcPts val="0"/>
              </a:spcAft>
              <a:buSzPts val="1600"/>
              <a:buFont typeface="Arial"/>
              <a:buNone/>
            </a:pPr>
            <a:r>
              <a:t/>
            </a:r>
            <a:endParaRPr b="1" sz="1600">
              <a:solidFill>
                <a:schemeClr val="lt1"/>
              </a:solidFill>
              <a:latin typeface="Times New Roman"/>
              <a:ea typeface="Times New Roman"/>
              <a:cs typeface="Times New Roman"/>
              <a:sym typeface="Times New Roman"/>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 name="Shape 173"/>
        <p:cNvGrpSpPr/>
        <p:nvPr/>
      </p:nvGrpSpPr>
      <p:grpSpPr>
        <a:xfrm>
          <a:off x="0" y="0"/>
          <a:ext cx="0" cy="0"/>
          <a:chOff x="0" y="0"/>
          <a:chExt cx="0" cy="0"/>
        </a:xfrm>
      </p:grpSpPr>
      <p:sp>
        <p:nvSpPr>
          <p:cNvPr id="174" name="Google Shape;174;p11"/>
          <p:cNvSpPr/>
          <p:nvPr/>
        </p:nvSpPr>
        <p:spPr>
          <a:xfrm>
            <a:off x="516833" y="431999"/>
            <a:ext cx="11255375" cy="695960"/>
          </a:xfrm>
          <a:custGeom>
            <a:rect b="b" l="l" r="r" t="t"/>
            <a:pathLst>
              <a:path extrusionOk="0" h="695960" w="11255375">
                <a:moveTo>
                  <a:pt x="11255165" y="695739"/>
                </a:moveTo>
                <a:lnTo>
                  <a:pt x="0" y="695739"/>
                </a:lnTo>
                <a:lnTo>
                  <a:pt x="0" y="0"/>
                </a:lnTo>
                <a:lnTo>
                  <a:pt x="11255165" y="0"/>
                </a:lnTo>
                <a:lnTo>
                  <a:pt x="11255165" y="695739"/>
                </a:lnTo>
                <a:close/>
              </a:path>
            </a:pathLst>
          </a:custGeom>
          <a:solidFill>
            <a:srgbClr val="F1F1F1">
              <a:alpha val="49411"/>
            </a:srgbClr>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75" name="Google Shape;175;p11"/>
          <p:cNvSpPr txBox="1"/>
          <p:nvPr>
            <p:ph type="title"/>
          </p:nvPr>
        </p:nvSpPr>
        <p:spPr>
          <a:xfrm>
            <a:off x="552450" y="458102"/>
            <a:ext cx="11489055" cy="891139"/>
          </a:xfrm>
          <a:prstGeom prst="rect">
            <a:avLst/>
          </a:prstGeom>
          <a:noFill/>
          <a:ln>
            <a:noFill/>
          </a:ln>
        </p:spPr>
        <p:txBody>
          <a:bodyPr anchorCtr="0" anchor="t" bIns="0" lIns="0" spcFirstLastPara="1" rIns="0" wrap="square" tIns="12700">
            <a:spAutoFit/>
          </a:bodyPr>
          <a:lstStyle/>
          <a:p>
            <a:pPr indent="0" lvl="0" marL="135255" rtl="0" algn="l">
              <a:lnSpc>
                <a:spcPct val="100000"/>
              </a:lnSpc>
              <a:spcBef>
                <a:spcPts val="0"/>
              </a:spcBef>
              <a:spcAft>
                <a:spcPts val="0"/>
              </a:spcAft>
              <a:buNone/>
            </a:pPr>
            <a:r>
              <a:rPr lang="en-US"/>
              <a:t>Online Financial Frauds – Handy links / contacts</a:t>
            </a:r>
            <a:endParaRPr/>
          </a:p>
        </p:txBody>
      </p:sp>
      <p:sp>
        <p:nvSpPr>
          <p:cNvPr id="176" name="Google Shape;176;p11"/>
          <p:cNvSpPr txBox="1"/>
          <p:nvPr/>
        </p:nvSpPr>
        <p:spPr>
          <a:xfrm>
            <a:off x="424012" y="1590823"/>
            <a:ext cx="11141710" cy="2413000"/>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sz="2800">
                <a:solidFill>
                  <a:srgbClr val="029B2D"/>
                </a:solidFill>
                <a:latin typeface="Corbel"/>
                <a:ea typeface="Corbel"/>
                <a:cs typeface="Corbel"/>
                <a:sym typeface="Corbel"/>
              </a:rPr>
              <a:t>» </a:t>
            </a:r>
            <a:r>
              <a:rPr lang="en-US" sz="2800">
                <a:solidFill>
                  <a:srgbClr val="3E3E3E"/>
                </a:solidFill>
                <a:latin typeface="Corbel"/>
                <a:ea typeface="Corbel"/>
                <a:cs typeface="Corbel"/>
                <a:sym typeface="Corbel"/>
              </a:rPr>
              <a:t>Immediately dial helpline number : 1930</a:t>
            </a:r>
            <a:endParaRPr sz="2800">
              <a:latin typeface="Corbel"/>
              <a:ea typeface="Corbel"/>
              <a:cs typeface="Corbel"/>
              <a:sym typeface="Corbel"/>
            </a:endParaRPr>
          </a:p>
          <a:p>
            <a:pPr indent="0" lvl="0" marL="0" rtl="0" algn="l">
              <a:lnSpc>
                <a:spcPct val="100000"/>
              </a:lnSpc>
              <a:spcBef>
                <a:spcPts val="940"/>
              </a:spcBef>
              <a:spcAft>
                <a:spcPts val="0"/>
              </a:spcAft>
              <a:buNone/>
            </a:pPr>
            <a:r>
              <a:t/>
            </a:r>
            <a:endParaRPr sz="2800">
              <a:latin typeface="Corbel"/>
              <a:ea typeface="Corbel"/>
              <a:cs typeface="Corbel"/>
              <a:sym typeface="Corbel"/>
            </a:endParaRPr>
          </a:p>
          <a:p>
            <a:pPr indent="0" lvl="0" marL="12700" rtl="0" algn="l">
              <a:lnSpc>
                <a:spcPct val="100000"/>
              </a:lnSpc>
              <a:spcBef>
                <a:spcPts val="0"/>
              </a:spcBef>
              <a:spcAft>
                <a:spcPts val="0"/>
              </a:spcAft>
              <a:buNone/>
            </a:pPr>
            <a:r>
              <a:rPr lang="en-US" sz="2800">
                <a:solidFill>
                  <a:srgbClr val="029B2D"/>
                </a:solidFill>
                <a:latin typeface="Corbel"/>
                <a:ea typeface="Corbel"/>
                <a:cs typeface="Corbel"/>
                <a:sym typeface="Corbel"/>
              </a:rPr>
              <a:t>» </a:t>
            </a:r>
            <a:r>
              <a:rPr lang="en-US" sz="2800">
                <a:solidFill>
                  <a:srgbClr val="3E3E3E"/>
                </a:solidFill>
                <a:latin typeface="Corbel"/>
                <a:ea typeface="Corbel"/>
                <a:cs typeface="Corbel"/>
                <a:sym typeface="Corbel"/>
              </a:rPr>
              <a:t>Report on </a:t>
            </a:r>
            <a:r>
              <a:rPr lang="en-US" sz="2800" u="sng">
                <a:solidFill>
                  <a:srgbClr val="029B2D"/>
                </a:solidFill>
                <a:latin typeface="Corbel"/>
                <a:ea typeface="Corbel"/>
                <a:cs typeface="Corbel"/>
                <a:sym typeface="Corbel"/>
                <a:hlinkClick r:id="rId3">
                  <a:extLst>
                    <a:ext uri="{A12FA001-AC4F-418D-AE19-62706E023703}">
                      <ahyp:hlinkClr val="tx"/>
                    </a:ext>
                  </a:extLst>
                </a:hlinkClick>
              </a:rPr>
              <a:t>www.cybercrime.gov.in</a:t>
            </a:r>
            <a:r>
              <a:rPr lang="en-US" sz="2800">
                <a:solidFill>
                  <a:srgbClr val="029B2D"/>
                </a:solidFill>
                <a:latin typeface="Corbel"/>
                <a:ea typeface="Corbel"/>
                <a:cs typeface="Corbel"/>
                <a:sym typeface="Corbel"/>
              </a:rPr>
              <a:t> </a:t>
            </a:r>
            <a:r>
              <a:rPr lang="en-US" sz="2800">
                <a:solidFill>
                  <a:srgbClr val="3E3E3E"/>
                </a:solidFill>
                <a:latin typeface="Corbel"/>
                <a:ea typeface="Corbel"/>
                <a:cs typeface="Corbel"/>
                <a:sym typeface="Corbel"/>
              </a:rPr>
              <a:t>(National Cyber Crime Reporting Portal)</a:t>
            </a:r>
            <a:endParaRPr sz="2800">
              <a:latin typeface="Corbel"/>
              <a:ea typeface="Corbel"/>
              <a:cs typeface="Corbel"/>
              <a:sym typeface="Corbel"/>
            </a:endParaRPr>
          </a:p>
          <a:p>
            <a:pPr indent="0" lvl="0" marL="0" rtl="0" algn="l">
              <a:lnSpc>
                <a:spcPct val="100000"/>
              </a:lnSpc>
              <a:spcBef>
                <a:spcPts val="940"/>
              </a:spcBef>
              <a:spcAft>
                <a:spcPts val="0"/>
              </a:spcAft>
              <a:buNone/>
            </a:pPr>
            <a:r>
              <a:t/>
            </a:r>
            <a:endParaRPr sz="2800">
              <a:latin typeface="Corbel"/>
              <a:ea typeface="Corbel"/>
              <a:cs typeface="Corbel"/>
              <a:sym typeface="Corbel"/>
            </a:endParaRPr>
          </a:p>
          <a:p>
            <a:pPr indent="0" lvl="0" marL="12700" rtl="0" algn="l">
              <a:lnSpc>
                <a:spcPct val="100000"/>
              </a:lnSpc>
              <a:spcBef>
                <a:spcPts val="5"/>
              </a:spcBef>
              <a:spcAft>
                <a:spcPts val="0"/>
              </a:spcAft>
              <a:buNone/>
            </a:pPr>
            <a:r>
              <a:rPr lang="en-US" sz="2800">
                <a:solidFill>
                  <a:srgbClr val="029B2D"/>
                </a:solidFill>
                <a:latin typeface="Corbel"/>
                <a:ea typeface="Corbel"/>
                <a:cs typeface="Corbel"/>
                <a:sym typeface="Corbel"/>
              </a:rPr>
              <a:t>» </a:t>
            </a:r>
            <a:r>
              <a:rPr lang="en-US" sz="2800">
                <a:solidFill>
                  <a:srgbClr val="3E3E3E"/>
                </a:solidFill>
                <a:latin typeface="Corbel"/>
                <a:ea typeface="Corbel"/>
                <a:cs typeface="Corbel"/>
                <a:sym typeface="Corbel"/>
              </a:rPr>
              <a:t>File a grievance at Bank immediately</a:t>
            </a:r>
            <a:endParaRPr sz="2800">
              <a:latin typeface="Corbel"/>
              <a:ea typeface="Corbel"/>
              <a:cs typeface="Corbel"/>
              <a:sym typeface="Corbel"/>
            </a:endParaRPr>
          </a:p>
        </p:txBody>
      </p:sp>
      <p:sp>
        <p:nvSpPr>
          <p:cNvPr id="177" name="Google Shape;177;p11"/>
          <p:cNvSpPr/>
          <p:nvPr/>
        </p:nvSpPr>
        <p:spPr>
          <a:xfrm>
            <a:off x="11706224" y="6356350"/>
            <a:ext cx="370840" cy="365125"/>
          </a:xfrm>
          <a:custGeom>
            <a:rect b="b" l="l" r="r" t="t"/>
            <a:pathLst>
              <a:path extrusionOk="0" h="365125" w="370840">
                <a:moveTo>
                  <a:pt x="370574" y="365124"/>
                </a:moveTo>
                <a:lnTo>
                  <a:pt x="0" y="365124"/>
                </a:lnTo>
                <a:lnTo>
                  <a:pt x="0" y="0"/>
                </a:lnTo>
                <a:lnTo>
                  <a:pt x="370574" y="0"/>
                </a:lnTo>
                <a:lnTo>
                  <a:pt x="370574" y="365124"/>
                </a:lnTo>
                <a:close/>
              </a:path>
            </a:pathLst>
          </a:custGeom>
          <a:solidFill>
            <a:srgbClr val="F1F1F1">
              <a:alpha val="49411"/>
            </a:srgbClr>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78" name="Google Shape;178;p11"/>
          <p:cNvSpPr txBox="1"/>
          <p:nvPr>
            <p:ph idx="12" type="sldNum"/>
          </p:nvPr>
        </p:nvSpPr>
        <p:spPr>
          <a:xfrm>
            <a:off x="11806899" y="6467743"/>
            <a:ext cx="234950" cy="177800"/>
          </a:xfrm>
          <a:prstGeom prst="rect">
            <a:avLst/>
          </a:prstGeom>
          <a:noFill/>
          <a:ln>
            <a:noFill/>
          </a:ln>
        </p:spPr>
        <p:txBody>
          <a:bodyPr anchorCtr="0" anchor="t" bIns="0" lIns="0" spcFirstLastPara="1" rIns="0" wrap="square" tIns="0">
            <a:spAutoFit/>
          </a:bodyPr>
          <a:lstStyle/>
          <a:p>
            <a:pPr indent="0" lvl="0" marL="38100" rtl="0" algn="l">
              <a:lnSpc>
                <a:spcPct val="102500"/>
              </a:lnSpc>
              <a:spcBef>
                <a:spcPts val="0"/>
              </a:spcBef>
              <a:spcAft>
                <a:spcPts val="0"/>
              </a:spcAft>
              <a:buNone/>
            </a:pPr>
            <a:fld id="{00000000-1234-1234-1234-123412341234}" type="slidenum">
              <a:rPr lang="en-US"/>
              <a:t>‹#›</a:t>
            </a:fld>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2" name="Shape 182"/>
        <p:cNvGrpSpPr/>
        <p:nvPr/>
      </p:nvGrpSpPr>
      <p:grpSpPr>
        <a:xfrm>
          <a:off x="0" y="0"/>
          <a:ext cx="0" cy="0"/>
          <a:chOff x="0" y="0"/>
          <a:chExt cx="0" cy="0"/>
        </a:xfrm>
      </p:grpSpPr>
      <p:sp>
        <p:nvSpPr>
          <p:cNvPr id="183" name="Google Shape;183;p12"/>
          <p:cNvSpPr/>
          <p:nvPr/>
        </p:nvSpPr>
        <p:spPr>
          <a:xfrm>
            <a:off x="11706224" y="6356350"/>
            <a:ext cx="370840" cy="365125"/>
          </a:xfrm>
          <a:custGeom>
            <a:rect b="b" l="l" r="r" t="t"/>
            <a:pathLst>
              <a:path extrusionOk="0" h="365125" w="370840">
                <a:moveTo>
                  <a:pt x="370574" y="365124"/>
                </a:moveTo>
                <a:lnTo>
                  <a:pt x="0" y="365124"/>
                </a:lnTo>
                <a:lnTo>
                  <a:pt x="0" y="0"/>
                </a:lnTo>
                <a:lnTo>
                  <a:pt x="370574" y="0"/>
                </a:lnTo>
                <a:lnTo>
                  <a:pt x="370574" y="365124"/>
                </a:lnTo>
                <a:close/>
              </a:path>
            </a:pathLst>
          </a:custGeom>
          <a:solidFill>
            <a:srgbClr val="F1F1F1">
              <a:alpha val="49411"/>
            </a:srgbClr>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184" name="Google Shape;184;p12"/>
          <p:cNvSpPr txBox="1"/>
          <p:nvPr>
            <p:ph type="title"/>
          </p:nvPr>
        </p:nvSpPr>
        <p:spPr>
          <a:xfrm>
            <a:off x="3971364" y="3011166"/>
            <a:ext cx="4061460" cy="695960"/>
          </a:xfrm>
          <a:prstGeom prst="rect">
            <a:avLst/>
          </a:prstGeom>
          <a:solidFill>
            <a:srgbClr val="F1F1F1">
              <a:alpha val="49411"/>
            </a:srgbClr>
          </a:solidFill>
          <a:ln>
            <a:noFill/>
          </a:ln>
        </p:spPr>
        <p:txBody>
          <a:bodyPr anchorCtr="0" anchor="t" bIns="0" lIns="0" spcFirstLastPara="1" rIns="0" wrap="square" tIns="0">
            <a:spAutoFit/>
          </a:bodyPr>
          <a:lstStyle/>
          <a:p>
            <a:pPr indent="0" lvl="0" marL="460375" rtl="0" algn="l">
              <a:lnSpc>
                <a:spcPct val="114659"/>
              </a:lnSpc>
              <a:spcBef>
                <a:spcPts val="0"/>
              </a:spcBef>
              <a:spcAft>
                <a:spcPts val="0"/>
              </a:spcAft>
              <a:buNone/>
            </a:pPr>
            <a:r>
              <a:rPr lang="en-US" sz="4400">
                <a:latin typeface="Arial"/>
                <a:ea typeface="Arial"/>
                <a:cs typeface="Arial"/>
                <a:sym typeface="Arial"/>
              </a:rPr>
              <a:t>THANK YOU</a:t>
            </a:r>
            <a:endParaRPr sz="4400">
              <a:latin typeface="Arial"/>
              <a:ea typeface="Arial"/>
              <a:cs typeface="Arial"/>
              <a:sym typeface="Arial"/>
            </a:endParaRPr>
          </a:p>
        </p:txBody>
      </p:sp>
      <p:sp>
        <p:nvSpPr>
          <p:cNvPr id="185" name="Google Shape;185;p12"/>
          <p:cNvSpPr txBox="1"/>
          <p:nvPr>
            <p:ph idx="12" type="sldNum"/>
          </p:nvPr>
        </p:nvSpPr>
        <p:spPr>
          <a:xfrm>
            <a:off x="11806899" y="6467743"/>
            <a:ext cx="234950" cy="177800"/>
          </a:xfrm>
          <a:prstGeom prst="rect">
            <a:avLst/>
          </a:prstGeom>
          <a:noFill/>
          <a:ln>
            <a:noFill/>
          </a:ln>
        </p:spPr>
        <p:txBody>
          <a:bodyPr anchorCtr="0" anchor="t" bIns="0" lIns="0" spcFirstLastPara="1" rIns="0" wrap="square" tIns="0">
            <a:spAutoFit/>
          </a:bodyPr>
          <a:lstStyle/>
          <a:p>
            <a:pPr indent="0" lvl="0" marL="38100" rtl="0" algn="l">
              <a:lnSpc>
                <a:spcPct val="102500"/>
              </a:lnSpc>
              <a:spcBef>
                <a:spcPts val="0"/>
              </a:spcBef>
              <a:spcAft>
                <a:spcPts val="0"/>
              </a:spcAft>
              <a:buNone/>
            </a:pPr>
            <a:fld id="{00000000-1234-1234-1234-123412341234}" type="slidenum">
              <a:rPr lang="en-US"/>
              <a:t>‹#›</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 name="Shape 62"/>
        <p:cNvGrpSpPr/>
        <p:nvPr/>
      </p:nvGrpSpPr>
      <p:grpSpPr>
        <a:xfrm>
          <a:off x="0" y="0"/>
          <a:ext cx="0" cy="0"/>
          <a:chOff x="0" y="0"/>
          <a:chExt cx="0" cy="0"/>
        </a:xfrm>
      </p:grpSpPr>
      <p:sp>
        <p:nvSpPr>
          <p:cNvPr id="63" name="Google Shape;63;p2"/>
          <p:cNvSpPr txBox="1"/>
          <p:nvPr>
            <p:ph type="title"/>
          </p:nvPr>
        </p:nvSpPr>
        <p:spPr>
          <a:xfrm>
            <a:off x="552450" y="458102"/>
            <a:ext cx="11489055" cy="891139"/>
          </a:xfrm>
          <a:prstGeom prst="rect">
            <a:avLst/>
          </a:prstGeom>
          <a:noFill/>
          <a:ln>
            <a:noFill/>
          </a:ln>
        </p:spPr>
        <p:txBody>
          <a:bodyPr anchorCtr="0" anchor="t" bIns="0" lIns="0" spcFirstLastPara="1" rIns="0" wrap="square" tIns="115800">
            <a:spAutoFit/>
          </a:bodyPr>
          <a:lstStyle/>
          <a:p>
            <a:pPr indent="0" lvl="0" marL="12700" marR="5080" rtl="0" algn="l">
              <a:lnSpc>
                <a:spcPct val="107857"/>
              </a:lnSpc>
              <a:spcBef>
                <a:spcPts val="0"/>
              </a:spcBef>
              <a:spcAft>
                <a:spcPts val="0"/>
              </a:spcAft>
              <a:buNone/>
            </a:pPr>
            <a:r>
              <a:rPr lang="en-US" sz="2800">
                <a:solidFill>
                  <a:srgbClr val="000000"/>
                </a:solidFill>
                <a:latin typeface="Arial"/>
                <a:ea typeface="Arial"/>
                <a:cs typeface="Arial"/>
                <a:sym typeface="Arial"/>
              </a:rPr>
              <a:t>Indian Cyber Crime Coordination Center (I4C), Ministry of Home Affairs</a:t>
            </a:r>
            <a:endParaRPr sz="2800">
              <a:latin typeface="Arial"/>
              <a:ea typeface="Arial"/>
              <a:cs typeface="Arial"/>
              <a:sym typeface="Arial"/>
            </a:endParaRPr>
          </a:p>
        </p:txBody>
      </p:sp>
      <p:sp>
        <p:nvSpPr>
          <p:cNvPr id="64" name="Google Shape;64;p2"/>
          <p:cNvSpPr txBox="1"/>
          <p:nvPr>
            <p:ph idx="1" type="body"/>
          </p:nvPr>
        </p:nvSpPr>
        <p:spPr>
          <a:xfrm>
            <a:off x="304800" y="2643362"/>
            <a:ext cx="7979409" cy="1705595"/>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lang="en-US">
                <a:solidFill>
                  <a:schemeClr val="dk1"/>
                </a:solidFill>
              </a:rPr>
              <a:t> </a:t>
            </a:r>
            <a:endParaRPr/>
          </a:p>
          <a:p>
            <a:pPr indent="0" lvl="0" marL="12700" rtl="0" algn="l">
              <a:lnSpc>
                <a:spcPct val="100000"/>
              </a:lnSpc>
              <a:spcBef>
                <a:spcPts val="100"/>
              </a:spcBef>
              <a:spcAft>
                <a:spcPts val="0"/>
              </a:spcAft>
              <a:buNone/>
            </a:pPr>
            <a:r>
              <a:t/>
            </a:r>
            <a:endParaRPr>
              <a:solidFill>
                <a:schemeClr val="dk1"/>
              </a:solidFill>
            </a:endParaRPr>
          </a:p>
          <a:p>
            <a:pPr indent="0" lvl="0" marL="12700" rtl="0" algn="l">
              <a:lnSpc>
                <a:spcPct val="100000"/>
              </a:lnSpc>
              <a:spcBef>
                <a:spcPts val="100"/>
              </a:spcBef>
              <a:spcAft>
                <a:spcPts val="0"/>
              </a:spcAft>
              <a:buNone/>
            </a:pPr>
            <a:r>
              <a:rPr lang="en-US">
                <a:solidFill>
                  <a:schemeClr val="dk1"/>
                </a:solidFill>
              </a:rPr>
              <a:t> </a:t>
            </a:r>
            <a:endParaRPr/>
          </a:p>
          <a:p>
            <a:pPr indent="0" lvl="0" marL="12700" rtl="0" algn="l">
              <a:lnSpc>
                <a:spcPct val="100000"/>
              </a:lnSpc>
              <a:spcBef>
                <a:spcPts val="100"/>
              </a:spcBef>
              <a:spcAft>
                <a:spcPts val="0"/>
              </a:spcAft>
              <a:buNone/>
            </a:pPr>
            <a:r>
              <a:t/>
            </a:r>
            <a:endParaRPr>
              <a:solidFill>
                <a:schemeClr val="dk1"/>
              </a:solidFill>
            </a:endParaRPr>
          </a:p>
          <a:p>
            <a:pPr indent="0" lvl="0" marL="12700" rtl="0" algn="l">
              <a:lnSpc>
                <a:spcPct val="100000"/>
              </a:lnSpc>
              <a:spcBef>
                <a:spcPts val="100"/>
              </a:spcBef>
              <a:spcAft>
                <a:spcPts val="0"/>
              </a:spcAft>
              <a:buNone/>
            </a:pPr>
            <a:r>
              <a:rPr lang="en-US">
                <a:solidFill>
                  <a:schemeClr val="dk1"/>
                </a:solidFill>
              </a:rPr>
              <a:t> </a:t>
            </a:r>
            <a:endParaRPr/>
          </a:p>
          <a:p>
            <a:pPr indent="0" lvl="0" marL="12700" rtl="0" algn="l">
              <a:lnSpc>
                <a:spcPct val="100000"/>
              </a:lnSpc>
              <a:spcBef>
                <a:spcPts val="100"/>
              </a:spcBef>
              <a:spcAft>
                <a:spcPts val="0"/>
              </a:spcAft>
              <a:buNone/>
            </a:pPr>
            <a:r>
              <a:rPr lang="en-US">
                <a:solidFill>
                  <a:schemeClr val="dk1"/>
                </a:solidFill>
              </a:rPr>
              <a:t> </a:t>
            </a:r>
            <a:endParaRPr/>
          </a:p>
          <a:p>
            <a:pPr indent="0" lvl="0" marL="12700" rtl="0" algn="l">
              <a:lnSpc>
                <a:spcPct val="100000"/>
              </a:lnSpc>
              <a:spcBef>
                <a:spcPts val="100"/>
              </a:spcBef>
              <a:spcAft>
                <a:spcPts val="0"/>
              </a:spcAft>
              <a:buNone/>
            </a:pPr>
            <a:r>
              <a:rPr lang="en-US">
                <a:solidFill>
                  <a:schemeClr val="dk1"/>
                </a:solidFill>
              </a:rPr>
              <a:t> </a:t>
            </a:r>
            <a:endParaRPr/>
          </a:p>
        </p:txBody>
      </p:sp>
      <p:pic>
        <p:nvPicPr>
          <p:cNvPr id="65" name="Google Shape;65;p2"/>
          <p:cNvPicPr preferRelativeResize="0"/>
          <p:nvPr/>
        </p:nvPicPr>
        <p:blipFill rotWithShape="1">
          <a:blip r:embed="rId3">
            <a:alphaModFix/>
          </a:blip>
          <a:srcRect b="0" l="0" r="0" t="0"/>
          <a:stretch/>
        </p:blipFill>
        <p:spPr>
          <a:xfrm>
            <a:off x="5268870" y="2973178"/>
            <a:ext cx="1654259" cy="1216444"/>
          </a:xfrm>
          <a:prstGeom prst="rect">
            <a:avLst/>
          </a:prstGeom>
          <a:noFill/>
          <a:ln>
            <a:noFill/>
          </a:ln>
        </p:spPr>
      </p:pic>
      <p:sp>
        <p:nvSpPr>
          <p:cNvPr id="66" name="Google Shape;66;p2"/>
          <p:cNvSpPr/>
          <p:nvPr/>
        </p:nvSpPr>
        <p:spPr>
          <a:xfrm>
            <a:off x="228600" y="2311328"/>
            <a:ext cx="3962400" cy="673200"/>
          </a:xfrm>
          <a:prstGeom prst="roundRect">
            <a:avLst>
              <a:gd fmla="val 16667" name="adj"/>
            </a:avLst>
          </a:prstGeom>
          <a:solidFill>
            <a:srgbClr val="C5D8F1"/>
          </a:solidFill>
          <a:ln cap="flat" cmpd="sng" w="25400">
            <a:solidFill>
              <a:srgbClr val="C5D8F1"/>
            </a:solidFill>
            <a:prstDash val="solid"/>
            <a:round/>
            <a:headEnd len="sm" w="sm" type="none"/>
            <a:tailEnd len="sm" w="sm" type="none"/>
          </a:ln>
        </p:spPr>
        <p:txBody>
          <a:bodyPr anchorCtr="0" anchor="ctr" bIns="45700" lIns="91425" spcFirstLastPara="1" rIns="91425" wrap="square" tIns="45700">
            <a:noAutofit/>
          </a:bodyPr>
          <a:lstStyle/>
          <a:p>
            <a:pPr indent="0" lvl="0" marL="12700" rtl="0" algn="l">
              <a:lnSpc>
                <a:spcPct val="100000"/>
              </a:lnSpc>
              <a:spcBef>
                <a:spcPts val="0"/>
              </a:spcBef>
              <a:spcAft>
                <a:spcPts val="0"/>
              </a:spcAft>
              <a:buNone/>
            </a:pPr>
            <a:r>
              <a:rPr lang="en-US" sz="2100">
                <a:solidFill>
                  <a:schemeClr val="dk1"/>
                </a:solidFill>
                <a:latin typeface="Calibri"/>
                <a:ea typeface="Calibri"/>
                <a:cs typeface="Calibri"/>
                <a:sym typeface="Calibri"/>
              </a:rPr>
              <a:t>National Cybercrime Research &amp; Innovation Centre (NCR&amp;IC)</a:t>
            </a:r>
            <a:endParaRPr sz="1700"/>
          </a:p>
        </p:txBody>
      </p:sp>
      <p:sp>
        <p:nvSpPr>
          <p:cNvPr id="67" name="Google Shape;67;p2"/>
          <p:cNvSpPr/>
          <p:nvPr/>
        </p:nvSpPr>
        <p:spPr>
          <a:xfrm>
            <a:off x="8305800" y="2223750"/>
            <a:ext cx="3124200" cy="748200"/>
          </a:xfrm>
          <a:prstGeom prst="roundRect">
            <a:avLst>
              <a:gd fmla="val 16667" name="adj"/>
            </a:avLst>
          </a:prstGeom>
          <a:solidFill>
            <a:srgbClr val="C5D8F1"/>
          </a:solidFill>
          <a:ln cap="flat" cmpd="sng" w="25400">
            <a:solidFill>
              <a:srgbClr val="C5D8F1"/>
            </a:solidFill>
            <a:prstDash val="solid"/>
            <a:round/>
            <a:headEnd len="sm" w="sm" type="none"/>
            <a:tailEnd len="sm" w="sm" type="none"/>
          </a:ln>
        </p:spPr>
        <p:txBody>
          <a:bodyPr anchorCtr="0" anchor="ctr" bIns="45700" lIns="91425" spcFirstLastPara="1" rIns="91425" wrap="square" tIns="45700">
            <a:noAutofit/>
          </a:bodyPr>
          <a:lstStyle/>
          <a:p>
            <a:pPr indent="0" lvl="0" marL="12700" rtl="0" algn="l">
              <a:lnSpc>
                <a:spcPct val="100000"/>
              </a:lnSpc>
              <a:spcBef>
                <a:spcPts val="0"/>
              </a:spcBef>
              <a:spcAft>
                <a:spcPts val="0"/>
              </a:spcAft>
              <a:buNone/>
            </a:pPr>
            <a:r>
              <a:rPr lang="en-US" sz="2000">
                <a:solidFill>
                  <a:schemeClr val="dk1"/>
                </a:solidFill>
                <a:latin typeface="Calibri"/>
                <a:ea typeface="Calibri"/>
                <a:cs typeface="Calibri"/>
                <a:sym typeface="Calibri"/>
              </a:rPr>
              <a:t>National Cybercrime Training Centre (NCTC)</a:t>
            </a:r>
            <a:endParaRPr sz="1600"/>
          </a:p>
        </p:txBody>
      </p:sp>
      <p:sp>
        <p:nvSpPr>
          <p:cNvPr id="68" name="Google Shape;68;p2"/>
          <p:cNvSpPr/>
          <p:nvPr/>
        </p:nvSpPr>
        <p:spPr>
          <a:xfrm>
            <a:off x="4217425" y="5550676"/>
            <a:ext cx="3886200" cy="673200"/>
          </a:xfrm>
          <a:prstGeom prst="roundRect">
            <a:avLst>
              <a:gd fmla="val 16667" name="adj"/>
            </a:avLst>
          </a:prstGeom>
          <a:solidFill>
            <a:srgbClr val="C5D8F1"/>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12700" rtl="0" algn="l">
              <a:lnSpc>
                <a:spcPct val="100000"/>
              </a:lnSpc>
              <a:spcBef>
                <a:spcPts val="0"/>
              </a:spcBef>
              <a:spcAft>
                <a:spcPts val="0"/>
              </a:spcAft>
              <a:buNone/>
            </a:pPr>
            <a:r>
              <a:rPr lang="en-US" sz="2200">
                <a:solidFill>
                  <a:schemeClr val="dk1"/>
                </a:solidFill>
                <a:latin typeface="Calibri"/>
                <a:ea typeface="Calibri"/>
                <a:cs typeface="Calibri"/>
                <a:sym typeface="Calibri"/>
              </a:rPr>
              <a:t>National Cyber Forensic Laboratory (NCFL)</a:t>
            </a:r>
            <a:endParaRPr sz="2200">
              <a:solidFill>
                <a:schemeClr val="dk1"/>
              </a:solidFill>
            </a:endParaRPr>
          </a:p>
        </p:txBody>
      </p:sp>
      <p:sp>
        <p:nvSpPr>
          <p:cNvPr id="69" name="Google Shape;69;p2"/>
          <p:cNvSpPr/>
          <p:nvPr/>
        </p:nvSpPr>
        <p:spPr>
          <a:xfrm>
            <a:off x="8305800" y="4286545"/>
            <a:ext cx="3124200" cy="748200"/>
          </a:xfrm>
          <a:prstGeom prst="roundRect">
            <a:avLst>
              <a:gd fmla="val 16667" name="adj"/>
            </a:avLst>
          </a:prstGeom>
          <a:solidFill>
            <a:srgbClr val="C5D8F1"/>
          </a:solidFill>
          <a:ln cap="flat" cmpd="sng" w="25400">
            <a:solidFill>
              <a:srgbClr val="C5D8F1"/>
            </a:solidFill>
            <a:prstDash val="solid"/>
            <a:round/>
            <a:headEnd len="sm" w="sm" type="none"/>
            <a:tailEnd len="sm" w="sm" type="none"/>
          </a:ln>
        </p:spPr>
        <p:txBody>
          <a:bodyPr anchorCtr="0" anchor="ctr" bIns="45700" lIns="91425" spcFirstLastPara="1" rIns="91425" wrap="square" tIns="45700">
            <a:noAutofit/>
          </a:bodyPr>
          <a:lstStyle/>
          <a:p>
            <a:pPr indent="0" lvl="0" marL="12700" rtl="0" algn="l">
              <a:lnSpc>
                <a:spcPct val="100000"/>
              </a:lnSpc>
              <a:spcBef>
                <a:spcPts val="0"/>
              </a:spcBef>
              <a:spcAft>
                <a:spcPts val="0"/>
              </a:spcAft>
              <a:buNone/>
            </a:pPr>
            <a:r>
              <a:rPr lang="en-US" sz="2000">
                <a:solidFill>
                  <a:schemeClr val="dk1"/>
                </a:solidFill>
                <a:latin typeface="Calibri"/>
                <a:ea typeface="Calibri"/>
                <a:cs typeface="Calibri"/>
                <a:sym typeface="Calibri"/>
              </a:rPr>
              <a:t>Joint Cybercrime Coordination Teams (JCCT)</a:t>
            </a:r>
            <a:endParaRPr sz="2000">
              <a:solidFill>
                <a:schemeClr val="dk1"/>
              </a:solidFill>
            </a:endParaRPr>
          </a:p>
        </p:txBody>
      </p:sp>
      <p:sp>
        <p:nvSpPr>
          <p:cNvPr id="70" name="Google Shape;70;p2"/>
          <p:cNvSpPr/>
          <p:nvPr/>
        </p:nvSpPr>
        <p:spPr>
          <a:xfrm>
            <a:off x="228600" y="3429000"/>
            <a:ext cx="3962400" cy="673200"/>
          </a:xfrm>
          <a:prstGeom prst="roundRect">
            <a:avLst>
              <a:gd fmla="val 16667" name="adj"/>
            </a:avLst>
          </a:prstGeom>
          <a:solidFill>
            <a:srgbClr val="C5D8F1"/>
          </a:solidFill>
          <a:ln cap="flat" cmpd="sng" w="25400">
            <a:solidFill>
              <a:srgbClr val="C5D8F1"/>
            </a:solidFill>
            <a:prstDash val="solid"/>
            <a:round/>
            <a:headEnd len="sm" w="sm" type="none"/>
            <a:tailEnd len="sm" w="sm" type="none"/>
          </a:ln>
        </p:spPr>
        <p:txBody>
          <a:bodyPr anchorCtr="0" anchor="ctr" bIns="45700" lIns="91425" spcFirstLastPara="1" rIns="91425" wrap="square" tIns="45700">
            <a:noAutofit/>
          </a:bodyPr>
          <a:lstStyle/>
          <a:p>
            <a:pPr indent="0" lvl="0" marL="0" rtl="0" algn="ctr">
              <a:spcBef>
                <a:spcPts val="0"/>
              </a:spcBef>
              <a:spcAft>
                <a:spcPts val="0"/>
              </a:spcAft>
              <a:buNone/>
            </a:pPr>
            <a:r>
              <a:rPr lang="en-US" sz="2100">
                <a:solidFill>
                  <a:schemeClr val="dk1"/>
                </a:solidFill>
                <a:latin typeface="Calibri"/>
                <a:ea typeface="Calibri"/>
                <a:cs typeface="Calibri"/>
                <a:sym typeface="Calibri"/>
              </a:rPr>
              <a:t>National Cybercrime Ecosystem Management Unit (NCEMU)</a:t>
            </a:r>
            <a:endParaRPr sz="2100">
              <a:solidFill>
                <a:schemeClr val="lt1"/>
              </a:solidFill>
            </a:endParaRPr>
          </a:p>
        </p:txBody>
      </p:sp>
      <p:sp>
        <p:nvSpPr>
          <p:cNvPr id="71" name="Google Shape;71;p2"/>
          <p:cNvSpPr/>
          <p:nvPr/>
        </p:nvSpPr>
        <p:spPr>
          <a:xfrm>
            <a:off x="8267700" y="3280145"/>
            <a:ext cx="3124200" cy="673200"/>
          </a:xfrm>
          <a:prstGeom prst="roundRect">
            <a:avLst>
              <a:gd fmla="val 16667" name="adj"/>
            </a:avLst>
          </a:prstGeom>
          <a:solidFill>
            <a:srgbClr val="C5D8F1"/>
          </a:solidFill>
          <a:ln cap="flat" cmpd="sng" w="25400">
            <a:solidFill>
              <a:srgbClr val="C5D8F1"/>
            </a:solidFill>
            <a:prstDash val="solid"/>
            <a:round/>
            <a:headEnd len="sm" w="sm" type="none"/>
            <a:tailEnd len="sm" w="sm" type="none"/>
          </a:ln>
        </p:spPr>
        <p:txBody>
          <a:bodyPr anchorCtr="0" anchor="ctr" bIns="45700" lIns="91425" spcFirstLastPara="1" rIns="91425" wrap="square" tIns="45700">
            <a:noAutofit/>
          </a:bodyPr>
          <a:lstStyle/>
          <a:p>
            <a:pPr indent="0" lvl="0" marL="0" rtl="0" algn="ctr">
              <a:spcBef>
                <a:spcPts val="0"/>
              </a:spcBef>
              <a:spcAft>
                <a:spcPts val="0"/>
              </a:spcAft>
              <a:buNone/>
            </a:pPr>
            <a:r>
              <a:rPr lang="en-US" sz="2000">
                <a:solidFill>
                  <a:schemeClr val="dk1"/>
                </a:solidFill>
                <a:latin typeface="Calibri"/>
                <a:ea typeface="Calibri"/>
                <a:cs typeface="Calibri"/>
                <a:sym typeface="Calibri"/>
              </a:rPr>
              <a:t>National Cybercrime Threat Analytics Unit (NCTAU)</a:t>
            </a:r>
            <a:endParaRPr sz="2000">
              <a:solidFill>
                <a:schemeClr val="lt1"/>
              </a:solidFill>
            </a:endParaRPr>
          </a:p>
        </p:txBody>
      </p:sp>
      <p:sp>
        <p:nvSpPr>
          <p:cNvPr id="72" name="Google Shape;72;p2"/>
          <p:cNvSpPr/>
          <p:nvPr/>
        </p:nvSpPr>
        <p:spPr>
          <a:xfrm>
            <a:off x="304800" y="4648200"/>
            <a:ext cx="3886200" cy="609600"/>
          </a:xfrm>
          <a:prstGeom prst="roundRect">
            <a:avLst>
              <a:gd fmla="val 16667" name="adj"/>
            </a:avLst>
          </a:prstGeom>
          <a:solidFill>
            <a:srgbClr val="C5D8F1"/>
          </a:solidFill>
          <a:ln cap="flat" cmpd="sng" w="25400">
            <a:solidFill>
              <a:srgbClr val="C5D8F1"/>
            </a:solidFill>
            <a:prstDash val="solid"/>
            <a:round/>
            <a:headEnd len="sm" w="sm" type="none"/>
            <a:tailEnd len="sm" w="sm" type="none"/>
          </a:ln>
        </p:spPr>
        <p:txBody>
          <a:bodyPr anchorCtr="0" anchor="ctr" bIns="45700" lIns="91425" spcFirstLastPara="1" rIns="91425" wrap="square" tIns="45700">
            <a:noAutofit/>
          </a:bodyPr>
          <a:lstStyle/>
          <a:p>
            <a:pPr indent="0" lvl="0" marL="12700" rtl="0" algn="l">
              <a:lnSpc>
                <a:spcPct val="100000"/>
              </a:lnSpc>
              <a:spcBef>
                <a:spcPts val="0"/>
              </a:spcBef>
              <a:spcAft>
                <a:spcPts val="0"/>
              </a:spcAft>
              <a:buNone/>
            </a:pPr>
            <a:r>
              <a:rPr lang="en-US" sz="2300">
                <a:solidFill>
                  <a:schemeClr val="dk1"/>
                </a:solidFill>
                <a:latin typeface="Calibri"/>
                <a:ea typeface="Calibri"/>
                <a:cs typeface="Calibri"/>
                <a:sym typeface="Calibri"/>
              </a:rPr>
              <a:t>National Cybercrime Reporting Portal (NCRP)</a:t>
            </a:r>
            <a:endParaRPr sz="1900"/>
          </a:p>
        </p:txBody>
      </p:sp>
      <p:cxnSp>
        <p:nvCxnSpPr>
          <p:cNvPr id="73" name="Google Shape;73;p2"/>
          <p:cNvCxnSpPr>
            <a:stCxn id="66" idx="3"/>
          </p:cNvCxnSpPr>
          <p:nvPr/>
        </p:nvCxnSpPr>
        <p:spPr>
          <a:xfrm>
            <a:off x="4191000" y="2647928"/>
            <a:ext cx="1045200" cy="673200"/>
          </a:xfrm>
          <a:prstGeom prst="straightConnector1">
            <a:avLst/>
          </a:prstGeom>
          <a:noFill/>
          <a:ln cap="flat" cmpd="sng" w="9525">
            <a:solidFill>
              <a:schemeClr val="dk1"/>
            </a:solidFill>
            <a:prstDash val="solid"/>
            <a:round/>
            <a:headEnd len="sm" w="sm" type="none"/>
            <a:tailEnd len="sm" w="sm" type="none"/>
          </a:ln>
        </p:spPr>
      </p:cxnSp>
      <p:cxnSp>
        <p:nvCxnSpPr>
          <p:cNvPr id="74" name="Google Shape;74;p2"/>
          <p:cNvCxnSpPr>
            <a:stCxn id="70" idx="3"/>
          </p:cNvCxnSpPr>
          <p:nvPr/>
        </p:nvCxnSpPr>
        <p:spPr>
          <a:xfrm flipH="1" rot="10800000">
            <a:off x="4191000" y="3377700"/>
            <a:ext cx="1045200" cy="387900"/>
          </a:xfrm>
          <a:prstGeom prst="straightConnector1">
            <a:avLst/>
          </a:prstGeom>
          <a:noFill/>
          <a:ln cap="flat" cmpd="sng" w="9525">
            <a:solidFill>
              <a:schemeClr val="dk1"/>
            </a:solidFill>
            <a:prstDash val="solid"/>
            <a:round/>
            <a:headEnd len="sm" w="sm" type="none"/>
            <a:tailEnd len="sm" w="sm" type="none"/>
          </a:ln>
        </p:spPr>
      </p:cxnSp>
      <p:cxnSp>
        <p:nvCxnSpPr>
          <p:cNvPr id="75" name="Google Shape;75;p2"/>
          <p:cNvCxnSpPr>
            <a:stCxn id="72" idx="3"/>
          </p:cNvCxnSpPr>
          <p:nvPr/>
        </p:nvCxnSpPr>
        <p:spPr>
          <a:xfrm flipH="1" rot="10800000">
            <a:off x="4191000" y="3540900"/>
            <a:ext cx="1045200" cy="1412100"/>
          </a:xfrm>
          <a:prstGeom prst="straightConnector1">
            <a:avLst/>
          </a:prstGeom>
          <a:noFill/>
          <a:ln cap="flat" cmpd="sng" w="9525">
            <a:solidFill>
              <a:schemeClr val="dk1"/>
            </a:solidFill>
            <a:prstDash val="solid"/>
            <a:round/>
            <a:headEnd len="sm" w="sm" type="none"/>
            <a:tailEnd len="sm" w="sm" type="none"/>
          </a:ln>
        </p:spPr>
      </p:cxnSp>
      <p:cxnSp>
        <p:nvCxnSpPr>
          <p:cNvPr id="76" name="Google Shape;76;p2"/>
          <p:cNvCxnSpPr>
            <a:endCxn id="67" idx="1"/>
          </p:cNvCxnSpPr>
          <p:nvPr/>
        </p:nvCxnSpPr>
        <p:spPr>
          <a:xfrm flipH="1" rot="10800000">
            <a:off x="6999300" y="2597850"/>
            <a:ext cx="1306500" cy="609600"/>
          </a:xfrm>
          <a:prstGeom prst="straightConnector1">
            <a:avLst/>
          </a:prstGeom>
          <a:noFill/>
          <a:ln cap="flat" cmpd="sng" w="9525">
            <a:solidFill>
              <a:schemeClr val="dk1"/>
            </a:solidFill>
            <a:prstDash val="solid"/>
            <a:round/>
            <a:headEnd len="sm" w="sm" type="none"/>
            <a:tailEnd len="sm" w="sm" type="none"/>
          </a:ln>
        </p:spPr>
      </p:cxnSp>
      <p:cxnSp>
        <p:nvCxnSpPr>
          <p:cNvPr id="77" name="Google Shape;77;p2"/>
          <p:cNvCxnSpPr>
            <a:endCxn id="71" idx="1"/>
          </p:cNvCxnSpPr>
          <p:nvPr/>
        </p:nvCxnSpPr>
        <p:spPr>
          <a:xfrm>
            <a:off x="6950400" y="3267845"/>
            <a:ext cx="1317300" cy="348900"/>
          </a:xfrm>
          <a:prstGeom prst="straightConnector1">
            <a:avLst/>
          </a:prstGeom>
          <a:noFill/>
          <a:ln cap="flat" cmpd="sng" w="9525">
            <a:solidFill>
              <a:schemeClr val="dk1"/>
            </a:solidFill>
            <a:prstDash val="solid"/>
            <a:round/>
            <a:headEnd len="sm" w="sm" type="none"/>
            <a:tailEnd len="sm" w="sm" type="none"/>
          </a:ln>
        </p:spPr>
      </p:cxnSp>
      <p:cxnSp>
        <p:nvCxnSpPr>
          <p:cNvPr id="78" name="Google Shape;78;p2"/>
          <p:cNvCxnSpPr/>
          <p:nvPr/>
        </p:nvCxnSpPr>
        <p:spPr>
          <a:xfrm>
            <a:off x="6955790" y="3376148"/>
            <a:ext cx="1311910" cy="1370611"/>
          </a:xfrm>
          <a:prstGeom prst="straightConnector1">
            <a:avLst/>
          </a:prstGeom>
          <a:noFill/>
          <a:ln cap="flat" cmpd="sng" w="9525">
            <a:solidFill>
              <a:schemeClr val="dk1"/>
            </a:solidFill>
            <a:prstDash val="solid"/>
            <a:round/>
            <a:headEnd len="sm" w="sm" type="none"/>
            <a:tailEnd len="sm" w="sm" type="none"/>
          </a:ln>
        </p:spPr>
      </p:cxnSp>
      <p:cxnSp>
        <p:nvCxnSpPr>
          <p:cNvPr id="79" name="Google Shape;79;p2"/>
          <p:cNvCxnSpPr>
            <a:stCxn id="65" idx="2"/>
            <a:endCxn id="68" idx="0"/>
          </p:cNvCxnSpPr>
          <p:nvPr/>
        </p:nvCxnSpPr>
        <p:spPr>
          <a:xfrm>
            <a:off x="6096000" y="4189622"/>
            <a:ext cx="64500" cy="1361100"/>
          </a:xfrm>
          <a:prstGeom prst="straightConnector1">
            <a:avLst/>
          </a:prstGeom>
          <a:noFill/>
          <a:ln cap="flat" cmpd="sng" w="9525">
            <a:solidFill>
              <a:schemeClr val="dk1"/>
            </a:solidFill>
            <a:prstDash val="solid"/>
            <a:round/>
            <a:headEnd len="sm" w="sm" type="none"/>
            <a:tailEnd len="sm" w="sm" type="none"/>
          </a:ln>
        </p:spPr>
      </p:cxn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3"/>
          <p:cNvSpPr/>
          <p:nvPr/>
        </p:nvSpPr>
        <p:spPr>
          <a:xfrm>
            <a:off x="516833" y="431999"/>
            <a:ext cx="11255375" cy="695960"/>
          </a:xfrm>
          <a:custGeom>
            <a:rect b="b" l="l" r="r" t="t"/>
            <a:pathLst>
              <a:path extrusionOk="0" h="695960" w="11255375">
                <a:moveTo>
                  <a:pt x="11255165" y="695739"/>
                </a:moveTo>
                <a:lnTo>
                  <a:pt x="0" y="695739"/>
                </a:lnTo>
                <a:lnTo>
                  <a:pt x="0" y="0"/>
                </a:lnTo>
                <a:lnTo>
                  <a:pt x="11255165" y="0"/>
                </a:lnTo>
                <a:lnTo>
                  <a:pt x="11255165" y="695739"/>
                </a:lnTo>
                <a:close/>
              </a:path>
            </a:pathLst>
          </a:custGeom>
          <a:solidFill>
            <a:srgbClr val="F1F1F1">
              <a:alpha val="49411"/>
            </a:srgbClr>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85" name="Google Shape;85;p3"/>
          <p:cNvSpPr txBox="1"/>
          <p:nvPr>
            <p:ph type="title"/>
          </p:nvPr>
        </p:nvSpPr>
        <p:spPr>
          <a:xfrm>
            <a:off x="552450" y="458102"/>
            <a:ext cx="11489055" cy="513063"/>
          </a:xfrm>
          <a:prstGeom prst="rect">
            <a:avLst/>
          </a:prstGeom>
          <a:noFill/>
          <a:ln>
            <a:noFill/>
          </a:ln>
        </p:spPr>
        <p:txBody>
          <a:bodyPr anchorCtr="0" anchor="t" bIns="0" lIns="0" spcFirstLastPara="1" rIns="0" wrap="square" tIns="81375">
            <a:spAutoFit/>
          </a:bodyPr>
          <a:lstStyle/>
          <a:p>
            <a:pPr indent="0" lvl="0" marL="135255" rtl="0" algn="l">
              <a:lnSpc>
                <a:spcPct val="100000"/>
              </a:lnSpc>
              <a:spcBef>
                <a:spcPts val="0"/>
              </a:spcBef>
              <a:spcAft>
                <a:spcPts val="0"/>
              </a:spcAft>
              <a:buNone/>
            </a:pPr>
            <a:r>
              <a:rPr lang="en-US" sz="2800">
                <a:latin typeface="Arial"/>
                <a:ea typeface="Arial"/>
                <a:cs typeface="Arial"/>
                <a:sym typeface="Arial"/>
              </a:rPr>
              <a:t>What is Financial Fraud?</a:t>
            </a:r>
            <a:endParaRPr sz="2800">
              <a:latin typeface="Arial"/>
              <a:ea typeface="Arial"/>
              <a:cs typeface="Arial"/>
              <a:sym typeface="Arial"/>
            </a:endParaRPr>
          </a:p>
        </p:txBody>
      </p:sp>
      <p:sp>
        <p:nvSpPr>
          <p:cNvPr id="86" name="Google Shape;86;p3"/>
          <p:cNvSpPr/>
          <p:nvPr/>
        </p:nvSpPr>
        <p:spPr>
          <a:xfrm>
            <a:off x="11706224" y="6356350"/>
            <a:ext cx="370840" cy="365125"/>
          </a:xfrm>
          <a:custGeom>
            <a:rect b="b" l="l" r="r" t="t"/>
            <a:pathLst>
              <a:path extrusionOk="0" h="365125" w="370840">
                <a:moveTo>
                  <a:pt x="370574" y="365124"/>
                </a:moveTo>
                <a:lnTo>
                  <a:pt x="0" y="365124"/>
                </a:lnTo>
                <a:lnTo>
                  <a:pt x="0" y="0"/>
                </a:lnTo>
                <a:lnTo>
                  <a:pt x="370574" y="0"/>
                </a:lnTo>
                <a:lnTo>
                  <a:pt x="370574" y="365124"/>
                </a:lnTo>
                <a:close/>
              </a:path>
            </a:pathLst>
          </a:custGeom>
          <a:solidFill>
            <a:srgbClr val="F1F1F1">
              <a:alpha val="49411"/>
            </a:srgbClr>
          </a:solidFill>
          <a:ln>
            <a:noFill/>
          </a:ln>
        </p:spPr>
        <p:txBody>
          <a:bodyPr anchorCtr="0" anchor="t" bIns="0" lIns="0" spcFirstLastPara="1" rIns="0" wrap="square" tIns="0">
            <a:noAutofit/>
          </a:bodyPr>
          <a:lstStyle/>
          <a:p>
            <a:pPr indent="0" lvl="0" marL="0" rtl="0" algn="l">
              <a:spcBef>
                <a:spcPts val="0"/>
              </a:spcBef>
              <a:spcAft>
                <a:spcPts val="0"/>
              </a:spcAft>
              <a:buNone/>
            </a:pPr>
            <a:r>
              <a:t/>
            </a:r>
            <a:endParaRPr sz="1800"/>
          </a:p>
        </p:txBody>
      </p:sp>
      <p:sp>
        <p:nvSpPr>
          <p:cNvPr id="87" name="Google Shape;87;p3"/>
          <p:cNvSpPr txBox="1"/>
          <p:nvPr/>
        </p:nvSpPr>
        <p:spPr>
          <a:xfrm>
            <a:off x="11843093" y="6428676"/>
            <a:ext cx="97155" cy="208279"/>
          </a:xfrm>
          <a:prstGeom prst="rect">
            <a:avLst/>
          </a:prstGeom>
          <a:noFill/>
          <a:ln>
            <a:noFill/>
          </a:ln>
        </p:spPr>
        <p:txBody>
          <a:bodyPr anchorCtr="0" anchor="t" bIns="0" lIns="0" spcFirstLastPara="1" rIns="0" wrap="square" tIns="12700">
            <a:spAutoFit/>
          </a:bodyPr>
          <a:lstStyle/>
          <a:p>
            <a:pPr indent="0" lvl="0" marL="12700" rtl="0" algn="l">
              <a:lnSpc>
                <a:spcPct val="100000"/>
              </a:lnSpc>
              <a:spcBef>
                <a:spcPts val="0"/>
              </a:spcBef>
              <a:spcAft>
                <a:spcPts val="0"/>
              </a:spcAft>
              <a:buNone/>
            </a:pPr>
            <a:r>
              <a:rPr i="1" lang="en-US" sz="1200">
                <a:solidFill>
                  <a:srgbClr val="3E3E3E"/>
                </a:solidFill>
                <a:latin typeface="Times New Roman"/>
                <a:ea typeface="Times New Roman"/>
                <a:cs typeface="Times New Roman"/>
                <a:sym typeface="Times New Roman"/>
              </a:rPr>
              <a:t>3</a:t>
            </a:r>
            <a:endParaRPr sz="1200">
              <a:latin typeface="Times New Roman"/>
              <a:ea typeface="Times New Roman"/>
              <a:cs typeface="Times New Roman"/>
              <a:sym typeface="Times New Roman"/>
            </a:endParaRPr>
          </a:p>
        </p:txBody>
      </p:sp>
      <p:sp>
        <p:nvSpPr>
          <p:cNvPr id="88" name="Google Shape;88;p3"/>
          <p:cNvSpPr/>
          <p:nvPr/>
        </p:nvSpPr>
        <p:spPr>
          <a:xfrm>
            <a:off x="914400" y="1127959"/>
            <a:ext cx="10366686" cy="4815641"/>
          </a:xfrm>
          <a:prstGeom prst="roundRect">
            <a:avLst>
              <a:gd fmla="val 16667" name="adj"/>
            </a:avLst>
          </a:prstGeom>
          <a:solidFill>
            <a:srgbClr val="EAF1DD"/>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342900" lvl="0" marL="342900" marR="0" rtl="0" algn="just">
              <a:lnSpc>
                <a:spcPct val="100000"/>
              </a:lnSpc>
              <a:spcBef>
                <a:spcPts val="0"/>
              </a:spcBef>
              <a:spcAft>
                <a:spcPts val="0"/>
              </a:spcAft>
              <a:buClr>
                <a:srgbClr val="000000"/>
              </a:buClr>
              <a:buSzPts val="2400"/>
              <a:buFont typeface="Arial"/>
              <a:buChar char="•"/>
            </a:pPr>
            <a:r>
              <a:rPr b="0" i="0" lang="en-US" sz="2400" u="none" cap="none" strike="noStrike">
                <a:solidFill>
                  <a:srgbClr val="000000"/>
                </a:solidFill>
                <a:latin typeface="Times New Roman"/>
                <a:ea typeface="Times New Roman"/>
                <a:cs typeface="Times New Roman"/>
                <a:sym typeface="Times New Roman"/>
              </a:rPr>
              <a:t>Fraud contains the deliberate misrepresentation of facts, either through intentionally concealing crucial information or providing false statements to an opposing party, with the explicit goal of obtaining benefits that might otherwise not be accessible without resorting to such deceit.</a:t>
            </a:r>
            <a:endParaRPr/>
          </a:p>
          <a:p>
            <a:pPr indent="-190500" lvl="0" marL="342900" marR="0" rtl="0" algn="just">
              <a:lnSpc>
                <a:spcPct val="100000"/>
              </a:lnSpc>
              <a:spcBef>
                <a:spcPts val="0"/>
              </a:spcBef>
              <a:spcAft>
                <a:spcPts val="0"/>
              </a:spcAft>
              <a:buClr>
                <a:schemeClr val="lt1"/>
              </a:buClr>
              <a:buSzPts val="2400"/>
              <a:buFont typeface="Arial"/>
              <a:buNone/>
            </a:pPr>
            <a:r>
              <a:t/>
            </a:r>
            <a:endParaRPr sz="2400">
              <a:solidFill>
                <a:schemeClr val="dk1"/>
              </a:solidFill>
              <a:latin typeface="Times New Roman"/>
              <a:ea typeface="Times New Roman"/>
              <a:cs typeface="Times New Roman"/>
              <a:sym typeface="Times New Roman"/>
            </a:endParaRPr>
          </a:p>
          <a:p>
            <a:pPr indent="-342900" lvl="0" marL="342900" marR="0" rtl="0" algn="just">
              <a:lnSpc>
                <a:spcPct val="100000"/>
              </a:lnSpc>
              <a:spcBef>
                <a:spcPts val="0"/>
              </a:spcBef>
              <a:spcAft>
                <a:spcPts val="0"/>
              </a:spcAft>
              <a:buClr>
                <a:schemeClr val="dk1"/>
              </a:buClr>
              <a:buSzPts val="2400"/>
              <a:buFont typeface="Arial"/>
              <a:buChar char="•"/>
            </a:pPr>
            <a:r>
              <a:rPr lang="en-US" sz="2400">
                <a:solidFill>
                  <a:schemeClr val="dk1"/>
                </a:solidFill>
                <a:latin typeface="Times New Roman"/>
                <a:ea typeface="Times New Roman"/>
                <a:cs typeface="Times New Roman"/>
                <a:sym typeface="Times New Roman"/>
              </a:rPr>
              <a:t>Financial fraud is the intentional act of deception involving financial transactions with the aim of personal or financial gain. This deceptive practice encompasses a wide range of illegal activities</a:t>
            </a:r>
            <a:endParaRPr b="0" i="0" sz="2400" u="none" cap="none" strike="noStrike">
              <a:solidFill>
                <a:schemeClr val="dk1"/>
              </a:solidFill>
              <a:latin typeface="Times New Roman"/>
              <a:ea typeface="Times New Roman"/>
              <a:cs typeface="Times New Roman"/>
              <a:sym typeface="Times New Roman"/>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 name="Shape 92"/>
        <p:cNvGrpSpPr/>
        <p:nvPr/>
      </p:nvGrpSpPr>
      <p:grpSpPr>
        <a:xfrm>
          <a:off x="0" y="0"/>
          <a:ext cx="0" cy="0"/>
          <a:chOff x="0" y="0"/>
          <a:chExt cx="0" cy="0"/>
        </a:xfrm>
      </p:grpSpPr>
      <p:sp>
        <p:nvSpPr>
          <p:cNvPr id="93" name="Google Shape;93;p4"/>
          <p:cNvSpPr txBox="1"/>
          <p:nvPr>
            <p:ph type="title"/>
          </p:nvPr>
        </p:nvSpPr>
        <p:spPr>
          <a:xfrm>
            <a:off x="552450" y="458102"/>
            <a:ext cx="11489055" cy="553998"/>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lang="en-US"/>
              <a:t>TYPES OF FINANCIAL FRAUDS</a:t>
            </a:r>
            <a:endParaRPr/>
          </a:p>
        </p:txBody>
      </p:sp>
      <p:sp>
        <p:nvSpPr>
          <p:cNvPr id="94" name="Google Shape;94;p4"/>
          <p:cNvSpPr/>
          <p:nvPr/>
        </p:nvSpPr>
        <p:spPr>
          <a:xfrm>
            <a:off x="312575" y="1697900"/>
            <a:ext cx="9719700" cy="457200"/>
          </a:xfrm>
          <a:prstGeom prst="roundRect">
            <a:avLst>
              <a:gd fmla="val 16667" name="adj"/>
            </a:avLst>
          </a:prstGeom>
          <a:solidFill>
            <a:srgbClr val="DDD9C3"/>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317500" lvl="0" marL="285750" rtl="0" algn="just">
              <a:lnSpc>
                <a:spcPct val="150000"/>
              </a:lnSpc>
              <a:spcBef>
                <a:spcPts val="0"/>
              </a:spcBef>
              <a:spcAft>
                <a:spcPts val="0"/>
              </a:spcAft>
              <a:buClr>
                <a:schemeClr val="dk1"/>
              </a:buClr>
              <a:buSzPts val="2300"/>
              <a:buFont typeface="Arial"/>
              <a:buChar char="•"/>
            </a:pPr>
            <a:r>
              <a:rPr b="1" lang="en-US" sz="2300">
                <a:solidFill>
                  <a:schemeClr val="dk1"/>
                </a:solidFill>
                <a:latin typeface="Calibri"/>
                <a:ea typeface="Calibri"/>
                <a:cs typeface="Calibri"/>
                <a:sym typeface="Calibri"/>
              </a:rPr>
              <a:t>Identity Theft</a:t>
            </a:r>
            <a:r>
              <a:rPr lang="en-US" sz="2300">
                <a:solidFill>
                  <a:schemeClr val="dk1"/>
                </a:solidFill>
                <a:latin typeface="Calibri"/>
                <a:ea typeface="Calibri"/>
                <a:cs typeface="Calibri"/>
                <a:sym typeface="Calibri"/>
              </a:rPr>
              <a:t>: </a:t>
            </a:r>
            <a:r>
              <a:rPr b="0" lang="en-US" sz="2300">
                <a:solidFill>
                  <a:schemeClr val="dk1"/>
                </a:solidFill>
                <a:latin typeface="Calibri"/>
                <a:ea typeface="Calibri"/>
                <a:cs typeface="Calibri"/>
                <a:sym typeface="Calibri"/>
              </a:rPr>
              <a:t>Stealing personal information for unauthorized credit use.</a:t>
            </a:r>
            <a:endParaRPr sz="1900"/>
          </a:p>
        </p:txBody>
      </p:sp>
      <p:sp>
        <p:nvSpPr>
          <p:cNvPr id="95" name="Google Shape;95;p4"/>
          <p:cNvSpPr/>
          <p:nvPr/>
        </p:nvSpPr>
        <p:spPr>
          <a:xfrm>
            <a:off x="327751" y="2252725"/>
            <a:ext cx="8210700" cy="457200"/>
          </a:xfrm>
          <a:prstGeom prst="roundRect">
            <a:avLst>
              <a:gd fmla="val 16667" name="adj"/>
            </a:avLst>
          </a:prstGeom>
          <a:solidFill>
            <a:srgbClr val="DDD9C3"/>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311150" lvl="0" marL="285750" rtl="0" algn="just">
              <a:lnSpc>
                <a:spcPct val="150000"/>
              </a:lnSpc>
              <a:spcBef>
                <a:spcPts val="0"/>
              </a:spcBef>
              <a:spcAft>
                <a:spcPts val="0"/>
              </a:spcAft>
              <a:buClr>
                <a:schemeClr val="dk1"/>
              </a:buClr>
              <a:buSzPts val="2200"/>
              <a:buFont typeface="Arial"/>
              <a:buChar char="•"/>
            </a:pPr>
            <a:r>
              <a:rPr b="1" lang="en-US" sz="2200">
                <a:solidFill>
                  <a:schemeClr val="dk1"/>
                </a:solidFill>
                <a:latin typeface="Calibri"/>
                <a:ea typeface="Calibri"/>
                <a:cs typeface="Calibri"/>
                <a:sym typeface="Calibri"/>
              </a:rPr>
              <a:t>Credit Card Fraud</a:t>
            </a:r>
            <a:r>
              <a:rPr lang="en-US" sz="2200">
                <a:solidFill>
                  <a:schemeClr val="dk1"/>
                </a:solidFill>
                <a:latin typeface="Calibri"/>
                <a:ea typeface="Calibri"/>
                <a:cs typeface="Calibri"/>
                <a:sym typeface="Calibri"/>
              </a:rPr>
              <a:t>: </a:t>
            </a:r>
            <a:r>
              <a:rPr b="0" lang="en-US" sz="2200">
                <a:solidFill>
                  <a:schemeClr val="dk1"/>
                </a:solidFill>
                <a:latin typeface="Calibri"/>
                <a:ea typeface="Calibri"/>
                <a:cs typeface="Calibri"/>
                <a:sym typeface="Calibri"/>
              </a:rPr>
              <a:t>Unauthorized purchases or cash withdrawals.</a:t>
            </a:r>
            <a:endParaRPr sz="1800"/>
          </a:p>
        </p:txBody>
      </p:sp>
      <p:sp>
        <p:nvSpPr>
          <p:cNvPr id="96" name="Google Shape;96;p4"/>
          <p:cNvSpPr/>
          <p:nvPr/>
        </p:nvSpPr>
        <p:spPr>
          <a:xfrm>
            <a:off x="327739" y="2780167"/>
            <a:ext cx="7597063" cy="457200"/>
          </a:xfrm>
          <a:prstGeom prst="roundRect">
            <a:avLst>
              <a:gd fmla="val 16667" name="adj"/>
            </a:avLst>
          </a:prstGeom>
          <a:solidFill>
            <a:srgbClr val="DDD9C3"/>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330200" lvl="0" marL="285750" rtl="0" algn="just">
              <a:lnSpc>
                <a:spcPct val="150000"/>
              </a:lnSpc>
              <a:spcBef>
                <a:spcPts val="0"/>
              </a:spcBef>
              <a:spcAft>
                <a:spcPts val="0"/>
              </a:spcAft>
              <a:buClr>
                <a:schemeClr val="dk1"/>
              </a:buClr>
              <a:buSzPts val="2500"/>
              <a:buFont typeface="Arial"/>
              <a:buChar char="•"/>
            </a:pPr>
            <a:r>
              <a:rPr lang="en-US" sz="2500">
                <a:solidFill>
                  <a:schemeClr val="dk1"/>
                </a:solidFill>
                <a:latin typeface="Calibri"/>
                <a:ea typeface="Calibri"/>
                <a:cs typeface="Calibri"/>
                <a:sym typeface="Calibri"/>
              </a:rPr>
              <a:t>Insurance Fraud Falsifying or exaggerating claims. </a:t>
            </a:r>
            <a:endParaRPr sz="2100"/>
          </a:p>
        </p:txBody>
      </p:sp>
      <p:sp>
        <p:nvSpPr>
          <p:cNvPr id="97" name="Google Shape;97;p4"/>
          <p:cNvSpPr/>
          <p:nvPr/>
        </p:nvSpPr>
        <p:spPr>
          <a:xfrm>
            <a:off x="320156" y="3334983"/>
            <a:ext cx="7597063" cy="457200"/>
          </a:xfrm>
          <a:prstGeom prst="roundRect">
            <a:avLst>
              <a:gd fmla="val 16667" name="adj"/>
            </a:avLst>
          </a:prstGeom>
          <a:solidFill>
            <a:srgbClr val="DDD9C3"/>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317500" lvl="0" marL="285750" rtl="0" algn="just">
              <a:lnSpc>
                <a:spcPct val="150000"/>
              </a:lnSpc>
              <a:spcBef>
                <a:spcPts val="0"/>
              </a:spcBef>
              <a:spcAft>
                <a:spcPts val="0"/>
              </a:spcAft>
              <a:buClr>
                <a:schemeClr val="dk1"/>
              </a:buClr>
              <a:buSzPts val="2300"/>
              <a:buFont typeface="Arial"/>
              <a:buChar char="•"/>
            </a:pPr>
            <a:r>
              <a:rPr b="1" lang="en-US" sz="2300">
                <a:solidFill>
                  <a:schemeClr val="dk1"/>
                </a:solidFill>
                <a:latin typeface="Calibri"/>
                <a:ea typeface="Calibri"/>
                <a:cs typeface="Calibri"/>
                <a:sym typeface="Calibri"/>
              </a:rPr>
              <a:t>Investment Scams: </a:t>
            </a:r>
            <a:r>
              <a:rPr b="0" lang="en-US" sz="2300">
                <a:solidFill>
                  <a:schemeClr val="dk1"/>
                </a:solidFill>
                <a:latin typeface="Calibri"/>
                <a:ea typeface="Calibri"/>
                <a:cs typeface="Calibri"/>
                <a:sym typeface="Calibri"/>
              </a:rPr>
              <a:t>Deceptive practices like Ponzi schemes.</a:t>
            </a:r>
            <a:endParaRPr sz="1900"/>
          </a:p>
        </p:txBody>
      </p:sp>
      <p:sp>
        <p:nvSpPr>
          <p:cNvPr id="98" name="Google Shape;98;p4"/>
          <p:cNvSpPr/>
          <p:nvPr/>
        </p:nvSpPr>
        <p:spPr>
          <a:xfrm>
            <a:off x="327739" y="3904594"/>
            <a:ext cx="7607949" cy="457200"/>
          </a:xfrm>
          <a:prstGeom prst="roundRect">
            <a:avLst>
              <a:gd fmla="val 16667" name="adj"/>
            </a:avLst>
          </a:prstGeom>
          <a:solidFill>
            <a:srgbClr val="DDD9C3"/>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330200" lvl="0" marL="285750" rtl="0" algn="just">
              <a:lnSpc>
                <a:spcPct val="150000"/>
              </a:lnSpc>
              <a:spcBef>
                <a:spcPts val="0"/>
              </a:spcBef>
              <a:spcAft>
                <a:spcPts val="0"/>
              </a:spcAft>
              <a:buClr>
                <a:schemeClr val="dk1"/>
              </a:buClr>
              <a:buSzPts val="2500"/>
              <a:buFont typeface="Arial"/>
              <a:buChar char="•"/>
            </a:pPr>
            <a:r>
              <a:rPr b="1" lang="en-US" sz="2500">
                <a:solidFill>
                  <a:schemeClr val="dk1"/>
                </a:solidFill>
                <a:latin typeface="Calibri"/>
                <a:ea typeface="Calibri"/>
                <a:cs typeface="Calibri"/>
                <a:sym typeface="Calibri"/>
              </a:rPr>
              <a:t>Bank Fraud</a:t>
            </a:r>
            <a:r>
              <a:rPr lang="en-US" sz="2500">
                <a:solidFill>
                  <a:schemeClr val="dk1"/>
                </a:solidFill>
                <a:latin typeface="Calibri"/>
                <a:ea typeface="Calibri"/>
                <a:cs typeface="Calibri"/>
                <a:sym typeface="Calibri"/>
              </a:rPr>
              <a:t>: </a:t>
            </a:r>
            <a:r>
              <a:rPr b="0" lang="en-US" sz="2500">
                <a:solidFill>
                  <a:schemeClr val="dk1"/>
                </a:solidFill>
                <a:latin typeface="Calibri"/>
                <a:ea typeface="Calibri"/>
                <a:cs typeface="Calibri"/>
                <a:sym typeface="Calibri"/>
              </a:rPr>
              <a:t>Illegally obtaining funds or assets.</a:t>
            </a:r>
            <a:endParaRPr sz="2100"/>
          </a:p>
        </p:txBody>
      </p:sp>
      <p:sp>
        <p:nvSpPr>
          <p:cNvPr id="99" name="Google Shape;99;p4"/>
          <p:cNvSpPr/>
          <p:nvPr/>
        </p:nvSpPr>
        <p:spPr>
          <a:xfrm>
            <a:off x="327752" y="4505700"/>
            <a:ext cx="8652000" cy="457200"/>
          </a:xfrm>
          <a:prstGeom prst="roundRect">
            <a:avLst>
              <a:gd fmla="val 16667" name="adj"/>
            </a:avLst>
          </a:prstGeom>
          <a:solidFill>
            <a:srgbClr val="DDD9C3"/>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311150" lvl="0" marL="285750" rtl="0" algn="just">
              <a:lnSpc>
                <a:spcPct val="150000"/>
              </a:lnSpc>
              <a:spcBef>
                <a:spcPts val="0"/>
              </a:spcBef>
              <a:spcAft>
                <a:spcPts val="0"/>
              </a:spcAft>
              <a:buClr>
                <a:schemeClr val="dk1"/>
              </a:buClr>
              <a:buSzPts val="2200"/>
              <a:buFont typeface="Arial"/>
              <a:buChar char="•"/>
            </a:pPr>
            <a:r>
              <a:rPr b="1" lang="en-US" sz="2200">
                <a:solidFill>
                  <a:schemeClr val="dk1"/>
                </a:solidFill>
                <a:latin typeface="Calibri"/>
                <a:ea typeface="Calibri"/>
                <a:cs typeface="Calibri"/>
                <a:sym typeface="Calibri"/>
              </a:rPr>
              <a:t>Accounting Manipulation</a:t>
            </a:r>
            <a:r>
              <a:rPr lang="en-US" sz="2200">
                <a:solidFill>
                  <a:schemeClr val="dk1"/>
                </a:solidFill>
                <a:latin typeface="Calibri"/>
                <a:ea typeface="Calibri"/>
                <a:cs typeface="Calibri"/>
                <a:sym typeface="Calibri"/>
              </a:rPr>
              <a:t>: </a:t>
            </a:r>
            <a:r>
              <a:rPr b="0" lang="en-US" sz="2200">
                <a:solidFill>
                  <a:schemeClr val="dk1"/>
                </a:solidFill>
                <a:latin typeface="Calibri"/>
                <a:ea typeface="Calibri"/>
                <a:cs typeface="Calibri"/>
                <a:sym typeface="Calibri"/>
              </a:rPr>
              <a:t>Misrepresenting financial statements.</a:t>
            </a:r>
            <a:endParaRPr sz="1800"/>
          </a:p>
        </p:txBody>
      </p:sp>
      <p:sp>
        <p:nvSpPr>
          <p:cNvPr id="100" name="Google Shape;100;p4"/>
          <p:cNvSpPr/>
          <p:nvPr/>
        </p:nvSpPr>
        <p:spPr>
          <a:xfrm>
            <a:off x="327739" y="1155840"/>
            <a:ext cx="7597062" cy="457200"/>
          </a:xfrm>
          <a:prstGeom prst="roundRect">
            <a:avLst>
              <a:gd fmla="val 16667" name="adj"/>
            </a:avLst>
          </a:prstGeom>
          <a:solidFill>
            <a:srgbClr val="DDD9C3"/>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317500" lvl="0" marL="285750" rtl="0" algn="just">
              <a:lnSpc>
                <a:spcPct val="150000"/>
              </a:lnSpc>
              <a:spcBef>
                <a:spcPts val="0"/>
              </a:spcBef>
              <a:spcAft>
                <a:spcPts val="0"/>
              </a:spcAft>
              <a:buClr>
                <a:schemeClr val="dk1"/>
              </a:buClr>
              <a:buSzPts val="2300"/>
              <a:buFont typeface="Arial"/>
              <a:buChar char="•"/>
            </a:pPr>
            <a:r>
              <a:rPr b="1" lang="en-US" sz="2300">
                <a:solidFill>
                  <a:schemeClr val="dk1"/>
                </a:solidFill>
                <a:latin typeface="Calibri"/>
                <a:ea typeface="Calibri"/>
                <a:cs typeface="Calibri"/>
                <a:sym typeface="Calibri"/>
              </a:rPr>
              <a:t>Tax Evasion</a:t>
            </a:r>
            <a:r>
              <a:rPr lang="en-US" sz="2300">
                <a:solidFill>
                  <a:schemeClr val="dk1"/>
                </a:solidFill>
                <a:latin typeface="Calibri"/>
                <a:ea typeface="Calibri"/>
                <a:cs typeface="Calibri"/>
                <a:sym typeface="Calibri"/>
              </a:rPr>
              <a:t>: </a:t>
            </a:r>
            <a:r>
              <a:rPr b="0" lang="en-US" sz="2300">
                <a:solidFill>
                  <a:schemeClr val="dk1"/>
                </a:solidFill>
                <a:latin typeface="Calibri"/>
                <a:ea typeface="Calibri"/>
                <a:cs typeface="Calibri"/>
                <a:sym typeface="Calibri"/>
              </a:rPr>
              <a:t>Falsifying tax returns to avoid taxes.</a:t>
            </a:r>
            <a:endParaRPr sz="1900"/>
          </a:p>
        </p:txBody>
      </p:sp>
      <p:sp>
        <p:nvSpPr>
          <p:cNvPr id="101" name="Google Shape;101;p4"/>
          <p:cNvSpPr/>
          <p:nvPr/>
        </p:nvSpPr>
        <p:spPr>
          <a:xfrm>
            <a:off x="327751" y="5071725"/>
            <a:ext cx="8652000" cy="457200"/>
          </a:xfrm>
          <a:prstGeom prst="roundRect">
            <a:avLst>
              <a:gd fmla="val 16667" name="adj"/>
            </a:avLst>
          </a:prstGeom>
          <a:solidFill>
            <a:srgbClr val="DDD9C3"/>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304800" lvl="0" marL="285750" rtl="0" algn="just">
              <a:lnSpc>
                <a:spcPct val="150000"/>
              </a:lnSpc>
              <a:spcBef>
                <a:spcPts val="0"/>
              </a:spcBef>
              <a:spcAft>
                <a:spcPts val="0"/>
              </a:spcAft>
              <a:buClr>
                <a:schemeClr val="dk1"/>
              </a:buClr>
              <a:buSzPts val="2100"/>
              <a:buFont typeface="Arial"/>
              <a:buChar char="•"/>
            </a:pPr>
            <a:r>
              <a:rPr b="1" lang="en-US" sz="2100">
                <a:solidFill>
                  <a:schemeClr val="dk1"/>
                </a:solidFill>
                <a:latin typeface="Calibri"/>
                <a:ea typeface="Calibri"/>
                <a:cs typeface="Calibri"/>
                <a:sym typeface="Calibri"/>
              </a:rPr>
              <a:t>Phishing: </a:t>
            </a:r>
            <a:r>
              <a:rPr b="0" lang="en-US" sz="2100">
                <a:solidFill>
                  <a:schemeClr val="dk1"/>
                </a:solidFill>
                <a:latin typeface="Calibri"/>
                <a:ea typeface="Calibri"/>
                <a:cs typeface="Calibri"/>
                <a:sym typeface="Calibri"/>
              </a:rPr>
              <a:t>Using fake communications to steal sensitive information.</a:t>
            </a:r>
            <a:endParaRPr sz="1700"/>
          </a:p>
        </p:txBody>
      </p:sp>
      <p:sp>
        <p:nvSpPr>
          <p:cNvPr id="102" name="Google Shape;102;p4"/>
          <p:cNvSpPr/>
          <p:nvPr/>
        </p:nvSpPr>
        <p:spPr>
          <a:xfrm>
            <a:off x="304600" y="5669850"/>
            <a:ext cx="8556600" cy="457200"/>
          </a:xfrm>
          <a:prstGeom prst="roundRect">
            <a:avLst>
              <a:gd fmla="val 16667" name="adj"/>
            </a:avLst>
          </a:prstGeom>
          <a:solidFill>
            <a:srgbClr val="DDD9C3"/>
          </a:solidFill>
          <a:ln cap="flat" cmpd="sng" w="2540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317500" lvl="0" marL="285750" rtl="0" algn="just">
              <a:lnSpc>
                <a:spcPct val="150000"/>
              </a:lnSpc>
              <a:spcBef>
                <a:spcPts val="0"/>
              </a:spcBef>
              <a:spcAft>
                <a:spcPts val="0"/>
              </a:spcAft>
              <a:buClr>
                <a:schemeClr val="dk1"/>
              </a:buClr>
              <a:buSzPts val="2300"/>
              <a:buFont typeface="Arial"/>
              <a:buChar char="•"/>
            </a:pPr>
            <a:r>
              <a:rPr b="1" lang="en-US" sz="2300">
                <a:solidFill>
                  <a:schemeClr val="dk1"/>
                </a:solidFill>
                <a:latin typeface="Calibri"/>
                <a:ea typeface="Calibri"/>
                <a:cs typeface="Calibri"/>
                <a:sym typeface="Calibri"/>
              </a:rPr>
              <a:t>Embezzlement</a:t>
            </a:r>
            <a:r>
              <a:rPr lang="en-US" sz="2300">
                <a:solidFill>
                  <a:schemeClr val="dk1"/>
                </a:solidFill>
                <a:latin typeface="Calibri"/>
                <a:ea typeface="Calibri"/>
                <a:cs typeface="Calibri"/>
                <a:sym typeface="Calibri"/>
              </a:rPr>
              <a:t>: </a:t>
            </a:r>
            <a:r>
              <a:rPr b="0" lang="en-US" sz="2300">
                <a:solidFill>
                  <a:schemeClr val="dk1"/>
                </a:solidFill>
                <a:latin typeface="Calibri"/>
                <a:ea typeface="Calibri"/>
                <a:cs typeface="Calibri"/>
                <a:sym typeface="Calibri"/>
              </a:rPr>
              <a:t>Misappropriating entrusted funds or property.</a:t>
            </a:r>
            <a:endParaRPr sz="19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p5"/>
          <p:cNvSpPr txBox="1"/>
          <p:nvPr>
            <p:ph type="title"/>
          </p:nvPr>
        </p:nvSpPr>
        <p:spPr>
          <a:xfrm>
            <a:off x="552451" y="458102"/>
            <a:ext cx="10953750" cy="684898"/>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lang="en-US" sz="2800"/>
              <a:t>Laws for Protecting Financial Systems from Cyber Threats</a:t>
            </a:r>
            <a:endParaRPr sz="2800"/>
          </a:p>
        </p:txBody>
      </p:sp>
      <p:sp>
        <p:nvSpPr>
          <p:cNvPr id="108" name="Google Shape;108;p5"/>
          <p:cNvSpPr/>
          <p:nvPr/>
        </p:nvSpPr>
        <p:spPr>
          <a:xfrm>
            <a:off x="616200" y="946875"/>
            <a:ext cx="3186300" cy="4773900"/>
          </a:xfrm>
          <a:prstGeom prst="rect">
            <a:avLst/>
          </a:prstGeom>
          <a:solidFill>
            <a:schemeClr val="accent1"/>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rtl="0" algn="ctr">
              <a:spcBef>
                <a:spcPts val="0"/>
              </a:spcBef>
              <a:spcAft>
                <a:spcPts val="0"/>
              </a:spcAft>
              <a:buNone/>
            </a:pPr>
            <a:r>
              <a:t/>
            </a:r>
            <a:endParaRPr b="1" sz="2100">
              <a:solidFill>
                <a:schemeClr val="lt1"/>
              </a:solidFill>
              <a:latin typeface="Calibri"/>
              <a:ea typeface="Calibri"/>
              <a:cs typeface="Calibri"/>
              <a:sym typeface="Calibri"/>
            </a:endParaRPr>
          </a:p>
          <a:p>
            <a:pPr indent="0" lvl="0" marL="0" rtl="0" algn="ctr">
              <a:spcBef>
                <a:spcPts val="0"/>
              </a:spcBef>
              <a:spcAft>
                <a:spcPts val="0"/>
              </a:spcAft>
              <a:buNone/>
            </a:pPr>
            <a:r>
              <a:rPr b="1" lang="en-US" sz="2100">
                <a:solidFill>
                  <a:schemeClr val="lt1"/>
                </a:solidFill>
                <a:latin typeface="Calibri"/>
                <a:ea typeface="Calibri"/>
                <a:cs typeface="Calibri"/>
                <a:sym typeface="Calibri"/>
              </a:rPr>
              <a:t>INFORMATION TECHNOLOGY ACT 2000</a:t>
            </a:r>
            <a:endParaRPr sz="1700"/>
          </a:p>
          <a:p>
            <a:pPr indent="0" lvl="0" marL="0" rtl="0" algn="just">
              <a:spcBef>
                <a:spcPts val="0"/>
              </a:spcBef>
              <a:spcAft>
                <a:spcPts val="0"/>
              </a:spcAft>
              <a:buNone/>
            </a:pPr>
            <a:r>
              <a:rPr b="1" lang="en-US" sz="1700">
                <a:solidFill>
                  <a:schemeClr val="lt1"/>
                </a:solidFill>
                <a:latin typeface="Calibri"/>
                <a:ea typeface="Calibri"/>
                <a:cs typeface="Calibri"/>
                <a:sym typeface="Calibri"/>
              </a:rPr>
              <a:t>The Information Technology Act, 2000 grants legal recognition to transactions conducted through electronic data interchange and other forms of electronic communication, collectively known as "electronic commerce." This includes the use of alternatives to traditional paper-based methods for communication and information storage, thereby facilitating the electronic filing of documents with government agencies.</a:t>
            </a:r>
            <a:endParaRPr sz="1700"/>
          </a:p>
          <a:p>
            <a:pPr indent="0" lvl="0" marL="0" rtl="0" algn="just">
              <a:spcBef>
                <a:spcPts val="0"/>
              </a:spcBef>
              <a:spcAft>
                <a:spcPts val="0"/>
              </a:spcAft>
              <a:buNone/>
            </a:pPr>
            <a:r>
              <a:t/>
            </a:r>
            <a:endParaRPr b="1" sz="1400">
              <a:solidFill>
                <a:schemeClr val="lt1"/>
              </a:solidFill>
            </a:endParaRPr>
          </a:p>
          <a:p>
            <a:pPr indent="0" lvl="0" marL="0" rtl="0" algn="just">
              <a:spcBef>
                <a:spcPts val="0"/>
              </a:spcBef>
              <a:spcAft>
                <a:spcPts val="0"/>
              </a:spcAft>
              <a:buNone/>
            </a:pPr>
            <a:r>
              <a:t/>
            </a:r>
            <a:endParaRPr b="1" sz="1800">
              <a:solidFill>
                <a:schemeClr val="lt1"/>
              </a:solidFill>
            </a:endParaRPr>
          </a:p>
        </p:txBody>
      </p:sp>
      <p:sp>
        <p:nvSpPr>
          <p:cNvPr id="109" name="Google Shape;109;p5"/>
          <p:cNvSpPr/>
          <p:nvPr/>
        </p:nvSpPr>
        <p:spPr>
          <a:xfrm>
            <a:off x="4259275" y="965350"/>
            <a:ext cx="3378000" cy="4755300"/>
          </a:xfrm>
          <a:prstGeom prst="rect">
            <a:avLst/>
          </a:prstGeom>
          <a:solidFill>
            <a:schemeClr val="accent1"/>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rtl="0" algn="ctr">
              <a:spcBef>
                <a:spcPts val="0"/>
              </a:spcBef>
              <a:spcAft>
                <a:spcPts val="0"/>
              </a:spcAft>
              <a:buNone/>
            </a:pPr>
            <a:r>
              <a:t/>
            </a:r>
            <a:endParaRPr b="1" sz="1800">
              <a:solidFill>
                <a:schemeClr val="lt1"/>
              </a:solidFill>
            </a:endParaRPr>
          </a:p>
          <a:p>
            <a:pPr indent="0" lvl="0" marL="0" rtl="0" algn="ctr">
              <a:spcBef>
                <a:spcPts val="0"/>
              </a:spcBef>
              <a:spcAft>
                <a:spcPts val="0"/>
              </a:spcAft>
              <a:buNone/>
            </a:pPr>
            <a:r>
              <a:t/>
            </a:r>
            <a:endParaRPr b="1" sz="1800">
              <a:solidFill>
                <a:schemeClr val="lt1"/>
              </a:solidFill>
            </a:endParaRPr>
          </a:p>
          <a:p>
            <a:pPr indent="0" lvl="0" marL="0" rtl="0" algn="ctr">
              <a:spcBef>
                <a:spcPts val="0"/>
              </a:spcBef>
              <a:spcAft>
                <a:spcPts val="0"/>
              </a:spcAft>
              <a:buNone/>
            </a:pPr>
            <a:r>
              <a:t/>
            </a:r>
            <a:endParaRPr b="1" sz="1800">
              <a:solidFill>
                <a:schemeClr val="lt1"/>
              </a:solidFill>
            </a:endParaRPr>
          </a:p>
          <a:p>
            <a:pPr indent="0" lvl="0" marL="0" rtl="0" algn="ctr">
              <a:spcBef>
                <a:spcPts val="0"/>
              </a:spcBef>
              <a:spcAft>
                <a:spcPts val="0"/>
              </a:spcAft>
              <a:buNone/>
            </a:pPr>
            <a:r>
              <a:t/>
            </a:r>
            <a:endParaRPr b="1" sz="1800">
              <a:solidFill>
                <a:schemeClr val="lt1"/>
              </a:solidFill>
            </a:endParaRPr>
          </a:p>
          <a:p>
            <a:pPr indent="0" lvl="0" marL="0" rtl="0" algn="ctr">
              <a:spcBef>
                <a:spcPts val="0"/>
              </a:spcBef>
              <a:spcAft>
                <a:spcPts val="0"/>
              </a:spcAft>
              <a:buNone/>
            </a:pPr>
            <a:r>
              <a:t/>
            </a:r>
            <a:endParaRPr b="1" sz="1800">
              <a:solidFill>
                <a:schemeClr val="lt1"/>
              </a:solidFill>
            </a:endParaRPr>
          </a:p>
          <a:p>
            <a:pPr indent="0" lvl="0" marL="0" rtl="0" algn="ctr">
              <a:spcBef>
                <a:spcPts val="0"/>
              </a:spcBef>
              <a:spcAft>
                <a:spcPts val="0"/>
              </a:spcAft>
              <a:buNone/>
            </a:pPr>
            <a:r>
              <a:t/>
            </a:r>
            <a:endParaRPr b="1" sz="2200">
              <a:solidFill>
                <a:schemeClr val="lt1"/>
              </a:solidFill>
              <a:latin typeface="Calibri"/>
              <a:ea typeface="Calibri"/>
              <a:cs typeface="Calibri"/>
              <a:sym typeface="Calibri"/>
            </a:endParaRPr>
          </a:p>
          <a:p>
            <a:pPr indent="0" lvl="0" marL="0" rtl="0" algn="ctr">
              <a:spcBef>
                <a:spcPts val="0"/>
              </a:spcBef>
              <a:spcAft>
                <a:spcPts val="0"/>
              </a:spcAft>
              <a:buNone/>
            </a:pPr>
            <a:r>
              <a:rPr b="1" lang="en-US" sz="2200">
                <a:solidFill>
                  <a:schemeClr val="lt1"/>
                </a:solidFill>
                <a:latin typeface="Calibri"/>
                <a:ea typeface="Calibri"/>
                <a:cs typeface="Calibri"/>
                <a:sym typeface="Calibri"/>
              </a:rPr>
              <a:t>BHARTIYA NYAYA SANHITA 2023</a:t>
            </a:r>
            <a:endParaRPr sz="1800"/>
          </a:p>
          <a:p>
            <a:pPr indent="0" lvl="0" marL="0" rtl="0" algn="just">
              <a:spcBef>
                <a:spcPts val="0"/>
              </a:spcBef>
              <a:spcAft>
                <a:spcPts val="0"/>
              </a:spcAft>
              <a:buNone/>
            </a:pPr>
            <a:r>
              <a:rPr b="1" lang="en-US" sz="1800">
                <a:solidFill>
                  <a:schemeClr val="lt1"/>
                </a:solidFill>
                <a:latin typeface="Calibri"/>
                <a:ea typeface="Calibri"/>
                <a:cs typeface="Calibri"/>
                <a:sym typeface="Calibri"/>
              </a:rPr>
              <a:t>The Act replaces the Indian Penal Code of 1860 to modernize criminal law. It adopts a victim-centric approach, implements a gender-neutral perspective, and integrates technology. As the Act defines the rights and liabilities of a citizen, it is very important for protecting financial systems from cyber threats.</a:t>
            </a:r>
            <a:endParaRPr sz="1800"/>
          </a:p>
          <a:p>
            <a:pPr indent="0" lvl="0" marL="0" rtl="0" algn="just">
              <a:spcBef>
                <a:spcPts val="0"/>
              </a:spcBef>
              <a:spcAft>
                <a:spcPts val="0"/>
              </a:spcAft>
              <a:buNone/>
            </a:pPr>
            <a:r>
              <a:t/>
            </a:r>
            <a:endParaRPr b="1" sz="1800">
              <a:solidFill>
                <a:schemeClr val="lt1"/>
              </a:solidFill>
            </a:endParaRPr>
          </a:p>
          <a:p>
            <a:pPr indent="0" lvl="0" marL="0" rtl="0" algn="just">
              <a:spcBef>
                <a:spcPts val="0"/>
              </a:spcBef>
              <a:spcAft>
                <a:spcPts val="0"/>
              </a:spcAft>
              <a:buNone/>
            </a:pPr>
            <a:r>
              <a:t/>
            </a:r>
            <a:endParaRPr b="1" sz="1400">
              <a:solidFill>
                <a:schemeClr val="lt1"/>
              </a:solidFill>
            </a:endParaRPr>
          </a:p>
          <a:p>
            <a:pPr indent="0" lvl="0" marL="0" rtl="0" algn="just">
              <a:spcBef>
                <a:spcPts val="0"/>
              </a:spcBef>
              <a:spcAft>
                <a:spcPts val="0"/>
              </a:spcAft>
              <a:buNone/>
            </a:pPr>
            <a:r>
              <a:t/>
            </a:r>
            <a:endParaRPr b="1" sz="1400">
              <a:solidFill>
                <a:schemeClr val="lt1"/>
              </a:solidFill>
            </a:endParaRPr>
          </a:p>
          <a:p>
            <a:pPr indent="0" lvl="0" marL="0" rtl="0" algn="just">
              <a:spcBef>
                <a:spcPts val="0"/>
              </a:spcBef>
              <a:spcAft>
                <a:spcPts val="0"/>
              </a:spcAft>
              <a:buNone/>
            </a:pPr>
            <a:r>
              <a:t/>
            </a:r>
            <a:endParaRPr b="1" sz="1800">
              <a:solidFill>
                <a:schemeClr val="lt1"/>
              </a:solidFill>
            </a:endParaRPr>
          </a:p>
          <a:p>
            <a:pPr indent="0" lvl="0" marL="0" rtl="0" algn="ctr">
              <a:spcBef>
                <a:spcPts val="0"/>
              </a:spcBef>
              <a:spcAft>
                <a:spcPts val="0"/>
              </a:spcAft>
              <a:buNone/>
            </a:pPr>
            <a:r>
              <a:t/>
            </a:r>
            <a:endParaRPr b="1" sz="1800">
              <a:solidFill>
                <a:schemeClr val="lt1"/>
              </a:solidFill>
            </a:endParaRPr>
          </a:p>
          <a:p>
            <a:pPr indent="0" lvl="0" marL="0" rtl="0" algn="ctr">
              <a:spcBef>
                <a:spcPts val="0"/>
              </a:spcBef>
              <a:spcAft>
                <a:spcPts val="0"/>
              </a:spcAft>
              <a:buNone/>
            </a:pPr>
            <a:r>
              <a:t/>
            </a:r>
            <a:endParaRPr b="1" sz="1800">
              <a:solidFill>
                <a:schemeClr val="lt1"/>
              </a:solidFill>
            </a:endParaRPr>
          </a:p>
          <a:p>
            <a:pPr indent="0" lvl="0" marL="0" rtl="0" algn="ctr">
              <a:spcBef>
                <a:spcPts val="0"/>
              </a:spcBef>
              <a:spcAft>
                <a:spcPts val="0"/>
              </a:spcAft>
              <a:buNone/>
            </a:pPr>
            <a:r>
              <a:t/>
            </a:r>
            <a:endParaRPr b="1" sz="1800">
              <a:solidFill>
                <a:schemeClr val="lt1"/>
              </a:solidFill>
            </a:endParaRPr>
          </a:p>
          <a:p>
            <a:pPr indent="0" lvl="0" marL="0" rtl="0" algn="ctr">
              <a:spcBef>
                <a:spcPts val="0"/>
              </a:spcBef>
              <a:spcAft>
                <a:spcPts val="0"/>
              </a:spcAft>
              <a:buNone/>
            </a:pPr>
            <a:r>
              <a:t/>
            </a:r>
            <a:endParaRPr b="1" sz="1800">
              <a:solidFill>
                <a:schemeClr val="lt1"/>
              </a:solidFill>
            </a:endParaRPr>
          </a:p>
          <a:p>
            <a:pPr indent="0" lvl="0" marL="0" rtl="0" algn="ctr">
              <a:spcBef>
                <a:spcPts val="0"/>
              </a:spcBef>
              <a:spcAft>
                <a:spcPts val="0"/>
              </a:spcAft>
              <a:buNone/>
            </a:pPr>
            <a:r>
              <a:t/>
            </a:r>
            <a:endParaRPr b="1" sz="1800">
              <a:solidFill>
                <a:schemeClr val="lt1"/>
              </a:solidFill>
            </a:endParaRPr>
          </a:p>
        </p:txBody>
      </p:sp>
      <p:sp>
        <p:nvSpPr>
          <p:cNvPr id="110" name="Google Shape;110;p5"/>
          <p:cNvSpPr/>
          <p:nvPr/>
        </p:nvSpPr>
        <p:spPr>
          <a:xfrm>
            <a:off x="8094025" y="965350"/>
            <a:ext cx="3551100" cy="4755300"/>
          </a:xfrm>
          <a:prstGeom prst="rect">
            <a:avLst/>
          </a:prstGeom>
          <a:solidFill>
            <a:schemeClr val="accent1"/>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rtl="0" algn="ctr">
              <a:spcBef>
                <a:spcPts val="0"/>
              </a:spcBef>
              <a:spcAft>
                <a:spcPts val="0"/>
              </a:spcAft>
              <a:buNone/>
            </a:pPr>
            <a:r>
              <a:rPr b="1" lang="en-US" sz="2200">
                <a:solidFill>
                  <a:schemeClr val="lt1"/>
                </a:solidFill>
                <a:latin typeface="Calibri"/>
                <a:ea typeface="Calibri"/>
                <a:cs typeface="Calibri"/>
                <a:sym typeface="Calibri"/>
              </a:rPr>
              <a:t>PREVENTION OF MONEY LAUNDERING ACT 2002</a:t>
            </a:r>
            <a:endParaRPr sz="1800"/>
          </a:p>
          <a:p>
            <a:pPr indent="0" lvl="0" marL="0" rtl="0" algn="just">
              <a:spcBef>
                <a:spcPts val="0"/>
              </a:spcBef>
              <a:spcAft>
                <a:spcPts val="0"/>
              </a:spcAft>
              <a:buNone/>
            </a:pPr>
            <a:r>
              <a:rPr b="1" lang="en-US" sz="1800">
                <a:solidFill>
                  <a:schemeClr val="lt1"/>
                </a:solidFill>
                <a:latin typeface="Calibri"/>
                <a:ea typeface="Calibri"/>
                <a:cs typeface="Calibri"/>
                <a:sym typeface="Calibri"/>
              </a:rPr>
              <a:t>The PMLA Act and IT Act are interconnected in the context of addressing financial crimes and cyber-related issues the IT Act provides the necessary legal framework for handling electronic evidence and addressing cybercrimes, which supports the enforcement of the PMLA in investigating and prosecuting money laundering activities.</a:t>
            </a:r>
            <a:endParaRPr sz="1800"/>
          </a:p>
          <a:p>
            <a:pPr indent="0" lvl="0" marL="0" rtl="0" algn="just">
              <a:spcBef>
                <a:spcPts val="0"/>
              </a:spcBef>
              <a:spcAft>
                <a:spcPts val="0"/>
              </a:spcAft>
              <a:buNone/>
            </a:pPr>
            <a:r>
              <a:t/>
            </a:r>
            <a:endParaRPr b="1" sz="1400">
              <a:solidFill>
                <a:schemeClr val="lt1"/>
              </a:solidFill>
            </a:endParaRPr>
          </a:p>
          <a:p>
            <a:pPr indent="0" lvl="0" marL="0" rtl="0" algn="just">
              <a:spcBef>
                <a:spcPts val="0"/>
              </a:spcBef>
              <a:spcAft>
                <a:spcPts val="0"/>
              </a:spcAft>
              <a:buNone/>
            </a:pPr>
            <a:r>
              <a:t/>
            </a:r>
            <a:endParaRPr b="1" sz="1400">
              <a:solidFill>
                <a:schemeClr val="lt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6"/>
          <p:cNvSpPr txBox="1"/>
          <p:nvPr>
            <p:ph type="title"/>
          </p:nvPr>
        </p:nvSpPr>
        <p:spPr>
          <a:xfrm>
            <a:off x="552450" y="458102"/>
            <a:ext cx="11489055" cy="461665"/>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lang="en-US" sz="3000"/>
              <a:t>The Information Technology Act, 2000</a:t>
            </a:r>
            <a:endParaRPr sz="3000"/>
          </a:p>
        </p:txBody>
      </p:sp>
      <p:sp>
        <p:nvSpPr>
          <p:cNvPr id="116" name="Google Shape;116;p6"/>
          <p:cNvSpPr/>
          <p:nvPr/>
        </p:nvSpPr>
        <p:spPr>
          <a:xfrm>
            <a:off x="552425" y="1019688"/>
            <a:ext cx="3377700" cy="1298400"/>
          </a:xfrm>
          <a:prstGeom prst="rect">
            <a:avLst/>
          </a:prstGeom>
          <a:solidFill>
            <a:schemeClr val="accent1"/>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rtl="0" algn="just">
              <a:spcBef>
                <a:spcPts val="0"/>
              </a:spcBef>
              <a:spcAft>
                <a:spcPts val="0"/>
              </a:spcAft>
              <a:buNone/>
            </a:pPr>
            <a:r>
              <a:rPr b="1" i="0" lang="en-US" sz="1200">
                <a:solidFill>
                  <a:schemeClr val="lt1"/>
                </a:solidFill>
                <a:latin typeface="Inter"/>
                <a:ea typeface="Inter"/>
                <a:cs typeface="Inter"/>
                <a:sym typeface="Inter"/>
              </a:rPr>
              <a:t>Section 43 </a:t>
            </a:r>
            <a:r>
              <a:rPr b="0" i="0" lang="en-US" sz="1200">
                <a:solidFill>
                  <a:schemeClr val="lt1"/>
                </a:solidFill>
                <a:latin typeface="Inter"/>
                <a:ea typeface="Inter"/>
                <a:cs typeface="Inter"/>
                <a:sym typeface="Inter"/>
              </a:rPr>
              <a:t>of the Information Technology Act of 2000 deals with penalties for unauthorized access and damage to computer systems, allowing affected individuals or entities to seek compensation for their losses. </a:t>
            </a:r>
            <a:endParaRPr/>
          </a:p>
        </p:txBody>
      </p:sp>
      <p:sp>
        <p:nvSpPr>
          <p:cNvPr id="117" name="Google Shape;117;p6"/>
          <p:cNvSpPr/>
          <p:nvPr/>
        </p:nvSpPr>
        <p:spPr>
          <a:xfrm>
            <a:off x="536925" y="2418013"/>
            <a:ext cx="3377700" cy="1298400"/>
          </a:xfrm>
          <a:prstGeom prst="rect">
            <a:avLst/>
          </a:prstGeom>
          <a:solidFill>
            <a:schemeClr val="accent1"/>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rtl="0" algn="just">
              <a:spcBef>
                <a:spcPts val="0"/>
              </a:spcBef>
              <a:spcAft>
                <a:spcPts val="0"/>
              </a:spcAft>
              <a:buNone/>
            </a:pPr>
            <a:r>
              <a:rPr b="1" i="0" lang="en-US" sz="1200">
                <a:solidFill>
                  <a:schemeClr val="lt1"/>
                </a:solidFill>
                <a:latin typeface="Inter"/>
                <a:ea typeface="Inter"/>
                <a:cs typeface="Inter"/>
                <a:sym typeface="Inter"/>
              </a:rPr>
              <a:t>Section 43A </a:t>
            </a:r>
            <a:r>
              <a:rPr b="0" i="0" lang="en-US" sz="1200">
                <a:solidFill>
                  <a:schemeClr val="lt1"/>
                </a:solidFill>
                <a:latin typeface="Inter"/>
                <a:ea typeface="Inter"/>
                <a:cs typeface="Inter"/>
                <a:sym typeface="Inter"/>
              </a:rPr>
              <a:t>mandates that companies failing to implement reasonable security practices leading to a breach of sensitive personal data must compensate affected individuals, ensuring organizations safeguard personal information and remain accountable for data breaches.</a:t>
            </a:r>
            <a:endParaRPr/>
          </a:p>
        </p:txBody>
      </p:sp>
      <p:sp>
        <p:nvSpPr>
          <p:cNvPr id="118" name="Google Shape;118;p6"/>
          <p:cNvSpPr/>
          <p:nvPr/>
        </p:nvSpPr>
        <p:spPr>
          <a:xfrm>
            <a:off x="530225" y="3816350"/>
            <a:ext cx="3377700" cy="1298400"/>
          </a:xfrm>
          <a:prstGeom prst="rect">
            <a:avLst/>
          </a:prstGeom>
          <a:solidFill>
            <a:schemeClr val="accent1"/>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rtl="0" algn="just">
              <a:spcBef>
                <a:spcPts val="0"/>
              </a:spcBef>
              <a:spcAft>
                <a:spcPts val="0"/>
              </a:spcAft>
              <a:buNone/>
            </a:pPr>
            <a:r>
              <a:t/>
            </a:r>
            <a:endParaRPr b="1" sz="1200">
              <a:solidFill>
                <a:schemeClr val="lt1"/>
              </a:solidFill>
            </a:endParaRPr>
          </a:p>
          <a:p>
            <a:pPr indent="0" lvl="0" marL="0" rtl="0" algn="just">
              <a:spcBef>
                <a:spcPts val="0"/>
              </a:spcBef>
              <a:spcAft>
                <a:spcPts val="0"/>
              </a:spcAft>
              <a:buNone/>
            </a:pPr>
            <a:r>
              <a:rPr b="1" lang="en-US" sz="1300">
                <a:solidFill>
                  <a:schemeClr val="lt1"/>
                </a:solidFill>
                <a:latin typeface="Calibri"/>
                <a:ea typeface="Calibri"/>
                <a:cs typeface="Calibri"/>
                <a:sym typeface="Calibri"/>
              </a:rPr>
              <a:t>Section 65 </a:t>
            </a:r>
            <a:r>
              <a:rPr lang="en-US" sz="1300">
                <a:solidFill>
                  <a:schemeClr val="lt1"/>
                </a:solidFill>
                <a:latin typeface="Calibri"/>
                <a:ea typeface="Calibri"/>
                <a:cs typeface="Calibri"/>
                <a:sym typeface="Calibri"/>
              </a:rPr>
              <a:t>deals with the admissibility of electronic records as evidence. It states that electronic records are admissible in court if they meet certain conditions, including being produced from a device that was in regular use for storing or processing information.</a:t>
            </a:r>
            <a:endParaRPr sz="1500"/>
          </a:p>
          <a:p>
            <a:pPr indent="0" lvl="0" marL="0" rtl="0" algn="just">
              <a:spcBef>
                <a:spcPts val="0"/>
              </a:spcBef>
              <a:spcAft>
                <a:spcPts val="0"/>
              </a:spcAft>
              <a:buNone/>
            </a:pPr>
            <a:r>
              <a:t/>
            </a:r>
            <a:endParaRPr b="1" i="0" sz="1200">
              <a:solidFill>
                <a:schemeClr val="lt1"/>
              </a:solidFill>
              <a:latin typeface="Inter"/>
              <a:ea typeface="Inter"/>
              <a:cs typeface="Inter"/>
              <a:sym typeface="Inter"/>
            </a:endParaRPr>
          </a:p>
        </p:txBody>
      </p:sp>
      <p:sp>
        <p:nvSpPr>
          <p:cNvPr id="119" name="Google Shape;119;p6"/>
          <p:cNvSpPr/>
          <p:nvPr/>
        </p:nvSpPr>
        <p:spPr>
          <a:xfrm>
            <a:off x="4956773" y="2318096"/>
            <a:ext cx="2650500" cy="609600"/>
          </a:xfrm>
          <a:prstGeom prst="rect">
            <a:avLst/>
          </a:prstGeom>
          <a:solidFill>
            <a:schemeClr val="accent1"/>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rtl="0" algn="just">
              <a:spcBef>
                <a:spcPts val="0"/>
              </a:spcBef>
              <a:spcAft>
                <a:spcPts val="0"/>
              </a:spcAft>
              <a:buNone/>
            </a:pPr>
            <a:r>
              <a:rPr b="1" i="0" lang="en-US" sz="1200">
                <a:solidFill>
                  <a:schemeClr val="lt1"/>
                </a:solidFill>
                <a:latin typeface="Inter"/>
                <a:ea typeface="Inter"/>
                <a:cs typeface="Inter"/>
                <a:sym typeface="Inter"/>
              </a:rPr>
              <a:t>Section 66B</a:t>
            </a:r>
            <a:r>
              <a:rPr b="0" i="0" lang="en-US" sz="1200">
                <a:solidFill>
                  <a:schemeClr val="lt1"/>
                </a:solidFill>
                <a:latin typeface="Inter"/>
                <a:ea typeface="Inter"/>
                <a:cs typeface="Inter"/>
                <a:sym typeface="Inter"/>
              </a:rPr>
              <a:t> Addresses the punishment for dishonestly receiving stoln computer resources or communication devices. Offenders may face iprsonment for up to three years, a fine, or both. </a:t>
            </a:r>
            <a:endParaRPr/>
          </a:p>
        </p:txBody>
      </p:sp>
      <p:sp>
        <p:nvSpPr>
          <p:cNvPr id="120" name="Google Shape;120;p6"/>
          <p:cNvSpPr/>
          <p:nvPr/>
        </p:nvSpPr>
        <p:spPr>
          <a:xfrm>
            <a:off x="4229683" y="3596863"/>
            <a:ext cx="3377682" cy="609600"/>
          </a:xfrm>
          <a:prstGeom prst="rect">
            <a:avLst/>
          </a:prstGeom>
          <a:solidFill>
            <a:schemeClr val="accent1"/>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rtl="0" algn="just">
              <a:spcBef>
                <a:spcPts val="0"/>
              </a:spcBef>
              <a:spcAft>
                <a:spcPts val="0"/>
              </a:spcAft>
              <a:buNone/>
            </a:pPr>
            <a:r>
              <a:rPr b="1" i="0" lang="en-US" sz="1200">
                <a:solidFill>
                  <a:schemeClr val="lt1"/>
                </a:solidFill>
                <a:latin typeface="Inter"/>
                <a:ea typeface="Inter"/>
                <a:cs typeface="Inter"/>
                <a:sym typeface="Inter"/>
              </a:rPr>
              <a:t>Section 66C </a:t>
            </a:r>
            <a:r>
              <a:rPr b="0" i="0" lang="en-US" sz="1200">
                <a:solidFill>
                  <a:schemeClr val="lt1"/>
                </a:solidFill>
                <a:latin typeface="Inter"/>
                <a:ea typeface="Inter"/>
                <a:cs typeface="Inter"/>
                <a:sym typeface="Inter"/>
              </a:rPr>
              <a:t>Targets identity theft, prescribing penalties for up to three years imprisonment, a fine, or both.</a:t>
            </a:r>
            <a:endParaRPr/>
          </a:p>
        </p:txBody>
      </p:sp>
      <p:sp>
        <p:nvSpPr>
          <p:cNvPr id="121" name="Google Shape;121;p6"/>
          <p:cNvSpPr/>
          <p:nvPr/>
        </p:nvSpPr>
        <p:spPr>
          <a:xfrm>
            <a:off x="4229683" y="4522524"/>
            <a:ext cx="3377682" cy="811477"/>
          </a:xfrm>
          <a:prstGeom prst="rect">
            <a:avLst/>
          </a:prstGeom>
          <a:solidFill>
            <a:schemeClr val="accent1"/>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rtl="0" algn="just">
              <a:spcBef>
                <a:spcPts val="0"/>
              </a:spcBef>
              <a:spcAft>
                <a:spcPts val="0"/>
              </a:spcAft>
              <a:buNone/>
            </a:pPr>
            <a:r>
              <a:rPr b="1" i="0" lang="en-US" sz="1200">
                <a:solidFill>
                  <a:schemeClr val="lt1"/>
                </a:solidFill>
                <a:latin typeface="Inter"/>
                <a:ea typeface="Inter"/>
                <a:cs typeface="Inter"/>
                <a:sym typeface="Inter"/>
              </a:rPr>
              <a:t>Section 66D</a:t>
            </a:r>
            <a:r>
              <a:rPr b="0" i="0" lang="en-US" sz="1200">
                <a:solidFill>
                  <a:schemeClr val="lt1"/>
                </a:solidFill>
                <a:latin typeface="Inter"/>
                <a:ea typeface="Inter"/>
                <a:cs typeface="Inter"/>
                <a:sym typeface="Inter"/>
              </a:rPr>
              <a:t> Addresses cheating by personation using computer resources, imposing penalties of up to three years imprisonment, a fine, or both.</a:t>
            </a:r>
            <a:endParaRPr/>
          </a:p>
        </p:txBody>
      </p:sp>
      <p:sp>
        <p:nvSpPr>
          <p:cNvPr id="122" name="Google Shape;122;p6"/>
          <p:cNvSpPr/>
          <p:nvPr/>
        </p:nvSpPr>
        <p:spPr>
          <a:xfrm>
            <a:off x="533000" y="5214675"/>
            <a:ext cx="3377700" cy="1032000"/>
          </a:xfrm>
          <a:prstGeom prst="rect">
            <a:avLst/>
          </a:prstGeom>
          <a:solidFill>
            <a:schemeClr val="accent1"/>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rtl="0" algn="just">
              <a:spcBef>
                <a:spcPts val="0"/>
              </a:spcBef>
              <a:spcAft>
                <a:spcPts val="0"/>
              </a:spcAft>
              <a:buNone/>
            </a:pPr>
            <a:r>
              <a:rPr b="1" i="0" lang="en-US" sz="1300">
                <a:solidFill>
                  <a:schemeClr val="lt1"/>
                </a:solidFill>
                <a:latin typeface="Inter"/>
                <a:ea typeface="Inter"/>
                <a:cs typeface="Inter"/>
                <a:sym typeface="Inter"/>
              </a:rPr>
              <a:t>Section 66</a:t>
            </a:r>
            <a:r>
              <a:rPr b="0" i="0" lang="en-US" sz="1300">
                <a:solidFill>
                  <a:schemeClr val="lt1"/>
                </a:solidFill>
                <a:latin typeface="Inter"/>
                <a:ea typeface="Inter"/>
                <a:cs typeface="Inter"/>
                <a:sym typeface="Inter"/>
              </a:rPr>
              <a:t> deals with unauthorized access (hacking), identity theft, and misuse of electronic records, prescribing penalties of up to three years imprisonment, a fine, or both. </a:t>
            </a:r>
            <a:endParaRPr sz="1500"/>
          </a:p>
        </p:txBody>
      </p:sp>
      <p:sp>
        <p:nvSpPr>
          <p:cNvPr id="123" name="Google Shape;123;p6"/>
          <p:cNvSpPr/>
          <p:nvPr/>
        </p:nvSpPr>
        <p:spPr>
          <a:xfrm>
            <a:off x="4239000" y="1537280"/>
            <a:ext cx="3377700" cy="1442100"/>
          </a:xfrm>
          <a:prstGeom prst="rect">
            <a:avLst/>
          </a:prstGeom>
          <a:solidFill>
            <a:schemeClr val="accent1"/>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rtl="0" algn="just">
              <a:spcBef>
                <a:spcPts val="0"/>
              </a:spcBef>
              <a:spcAft>
                <a:spcPts val="0"/>
              </a:spcAft>
              <a:buNone/>
            </a:pPr>
            <a:r>
              <a:rPr b="1" i="0" lang="en-US" sz="1300">
                <a:solidFill>
                  <a:schemeClr val="lt1"/>
                </a:solidFill>
                <a:latin typeface="Inter"/>
                <a:ea typeface="Inter"/>
                <a:cs typeface="Inter"/>
                <a:sym typeface="Inter"/>
              </a:rPr>
              <a:t>Section 66B</a:t>
            </a:r>
            <a:r>
              <a:rPr b="0" i="0" lang="en-US" sz="1300">
                <a:solidFill>
                  <a:schemeClr val="lt1"/>
                </a:solidFill>
                <a:latin typeface="Inter"/>
                <a:ea typeface="Inter"/>
                <a:cs typeface="Inter"/>
                <a:sym typeface="Inter"/>
              </a:rPr>
              <a:t> Addresses the punishment for dishonestly receiving stolen computer resources or communication devices. Offenders may face imprisonment for up to three years, a fine, or both. </a:t>
            </a:r>
            <a:endParaRPr sz="1500"/>
          </a:p>
        </p:txBody>
      </p:sp>
      <p:sp>
        <p:nvSpPr>
          <p:cNvPr id="124" name="Google Shape;124;p6"/>
          <p:cNvSpPr/>
          <p:nvPr/>
        </p:nvSpPr>
        <p:spPr>
          <a:xfrm>
            <a:off x="4231250" y="3174449"/>
            <a:ext cx="3377700" cy="1032000"/>
          </a:xfrm>
          <a:prstGeom prst="rect">
            <a:avLst/>
          </a:prstGeom>
          <a:solidFill>
            <a:schemeClr val="accent1"/>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rtl="0" algn="just">
              <a:spcBef>
                <a:spcPts val="0"/>
              </a:spcBef>
              <a:spcAft>
                <a:spcPts val="0"/>
              </a:spcAft>
              <a:buNone/>
            </a:pPr>
            <a:r>
              <a:rPr b="1" i="0" lang="en-US" sz="1500">
                <a:solidFill>
                  <a:schemeClr val="lt1"/>
                </a:solidFill>
                <a:latin typeface="Inter"/>
                <a:ea typeface="Inter"/>
                <a:cs typeface="Inter"/>
                <a:sym typeface="Inter"/>
              </a:rPr>
              <a:t>Section 66C </a:t>
            </a:r>
            <a:r>
              <a:rPr b="0" i="0" lang="en-US" sz="1500">
                <a:solidFill>
                  <a:schemeClr val="lt1"/>
                </a:solidFill>
                <a:latin typeface="Inter"/>
                <a:ea typeface="Inter"/>
                <a:cs typeface="Inter"/>
                <a:sym typeface="Inter"/>
              </a:rPr>
              <a:t>Targets identity theft, prescribing penalties for up to three years imprisonment, a fine, or both.</a:t>
            </a:r>
            <a:endParaRPr sz="1700"/>
          </a:p>
        </p:txBody>
      </p:sp>
      <p:sp>
        <p:nvSpPr>
          <p:cNvPr id="125" name="Google Shape;125;p6"/>
          <p:cNvSpPr/>
          <p:nvPr/>
        </p:nvSpPr>
        <p:spPr>
          <a:xfrm>
            <a:off x="4229475" y="4401525"/>
            <a:ext cx="3377700" cy="1198800"/>
          </a:xfrm>
          <a:prstGeom prst="rect">
            <a:avLst/>
          </a:prstGeom>
          <a:solidFill>
            <a:schemeClr val="accent1"/>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rtl="0" algn="just">
              <a:spcBef>
                <a:spcPts val="0"/>
              </a:spcBef>
              <a:spcAft>
                <a:spcPts val="0"/>
              </a:spcAft>
              <a:buNone/>
            </a:pPr>
            <a:r>
              <a:rPr b="1" i="0" lang="en-US">
                <a:solidFill>
                  <a:schemeClr val="lt1"/>
                </a:solidFill>
                <a:latin typeface="Inter"/>
                <a:ea typeface="Inter"/>
                <a:cs typeface="Inter"/>
                <a:sym typeface="Inter"/>
              </a:rPr>
              <a:t>Section 66D</a:t>
            </a:r>
            <a:r>
              <a:rPr b="0" i="0" lang="en-US">
                <a:solidFill>
                  <a:schemeClr val="lt1"/>
                </a:solidFill>
                <a:latin typeface="Inter"/>
                <a:ea typeface="Inter"/>
                <a:cs typeface="Inter"/>
                <a:sym typeface="Inter"/>
              </a:rPr>
              <a:t> Addresses cheating by personation using computer resources, imposing penalties of up to three years imprisonment, a fine, or both.</a:t>
            </a:r>
            <a:endParaRPr sz="1600"/>
          </a:p>
        </p:txBody>
      </p:sp>
      <p:sp>
        <p:nvSpPr>
          <p:cNvPr id="126" name="Google Shape;126;p6"/>
          <p:cNvSpPr/>
          <p:nvPr/>
        </p:nvSpPr>
        <p:spPr>
          <a:xfrm>
            <a:off x="7925577" y="1286066"/>
            <a:ext cx="3377682" cy="1032023"/>
          </a:xfrm>
          <a:prstGeom prst="rect">
            <a:avLst/>
          </a:prstGeom>
          <a:solidFill>
            <a:schemeClr val="accent1"/>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rtl="0" algn="just">
              <a:spcBef>
                <a:spcPts val="0"/>
              </a:spcBef>
              <a:spcAft>
                <a:spcPts val="0"/>
              </a:spcAft>
              <a:buNone/>
            </a:pPr>
            <a:r>
              <a:rPr b="1" i="0" lang="en-US" sz="1300">
                <a:solidFill>
                  <a:schemeClr val="lt1"/>
                </a:solidFill>
                <a:latin typeface="Inter"/>
                <a:ea typeface="Inter"/>
                <a:cs typeface="Inter"/>
                <a:sym typeface="Inter"/>
              </a:rPr>
              <a:t>Section 66E</a:t>
            </a:r>
            <a:r>
              <a:rPr b="0" i="0" lang="en-US" sz="1300">
                <a:solidFill>
                  <a:schemeClr val="lt1"/>
                </a:solidFill>
                <a:latin typeface="Inter"/>
                <a:ea typeface="Inter"/>
                <a:cs typeface="Inter"/>
                <a:sym typeface="Inter"/>
              </a:rPr>
              <a:t> Deals with the punishment for violation of privacy through digital means, including penalties of up to three years imprisonment, a fine, or both. </a:t>
            </a:r>
            <a:endParaRPr sz="1500"/>
          </a:p>
        </p:txBody>
      </p:sp>
      <p:sp>
        <p:nvSpPr>
          <p:cNvPr id="127" name="Google Shape;127;p6"/>
          <p:cNvSpPr/>
          <p:nvPr/>
        </p:nvSpPr>
        <p:spPr>
          <a:xfrm>
            <a:off x="7925575" y="2647275"/>
            <a:ext cx="3377700" cy="811500"/>
          </a:xfrm>
          <a:prstGeom prst="rect">
            <a:avLst/>
          </a:prstGeom>
          <a:solidFill>
            <a:schemeClr val="accent1"/>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rtl="0" algn="just">
              <a:spcBef>
                <a:spcPts val="0"/>
              </a:spcBef>
              <a:spcAft>
                <a:spcPts val="0"/>
              </a:spcAft>
              <a:buNone/>
            </a:pPr>
            <a:r>
              <a:rPr b="1" i="0" lang="en-US" sz="1300">
                <a:solidFill>
                  <a:schemeClr val="lt1"/>
                </a:solidFill>
                <a:latin typeface="Inter"/>
                <a:ea typeface="Inter"/>
                <a:cs typeface="Inter"/>
                <a:sym typeface="Inter"/>
              </a:rPr>
              <a:t>Section 66F</a:t>
            </a:r>
            <a:r>
              <a:rPr b="0" i="0" lang="en-US" sz="1300">
                <a:solidFill>
                  <a:schemeClr val="lt1"/>
                </a:solidFill>
                <a:latin typeface="Inter"/>
                <a:ea typeface="Inter"/>
                <a:cs typeface="Inter"/>
                <a:sym typeface="Inter"/>
              </a:rPr>
              <a:t> Targets cyber terrorism with stringent penalties, including imprisonment for life.</a:t>
            </a:r>
            <a:endParaRPr sz="1500"/>
          </a:p>
        </p:txBody>
      </p:sp>
      <p:sp>
        <p:nvSpPr>
          <p:cNvPr id="128" name="Google Shape;128;p6"/>
          <p:cNvSpPr/>
          <p:nvPr/>
        </p:nvSpPr>
        <p:spPr>
          <a:xfrm>
            <a:off x="7928727" y="3702938"/>
            <a:ext cx="3377700" cy="1158900"/>
          </a:xfrm>
          <a:prstGeom prst="rect">
            <a:avLst/>
          </a:prstGeom>
          <a:solidFill>
            <a:schemeClr val="accent1"/>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rtl="0" algn="just">
              <a:spcBef>
                <a:spcPts val="0"/>
              </a:spcBef>
              <a:spcAft>
                <a:spcPts val="0"/>
              </a:spcAft>
              <a:buNone/>
            </a:pPr>
            <a:r>
              <a:rPr b="0" i="0" lang="en-US" sz="1300">
                <a:solidFill>
                  <a:schemeClr val="lt1"/>
                </a:solidFill>
                <a:latin typeface="Inter"/>
                <a:ea typeface="Inter"/>
                <a:cs typeface="Inter"/>
                <a:sym typeface="Inter"/>
              </a:rPr>
              <a:t> </a:t>
            </a:r>
            <a:r>
              <a:rPr b="1" i="0" lang="en-US" sz="1300">
                <a:solidFill>
                  <a:schemeClr val="lt1"/>
                </a:solidFill>
                <a:latin typeface="Inter"/>
                <a:ea typeface="Inter"/>
                <a:cs typeface="Inter"/>
                <a:sym typeface="Inter"/>
              </a:rPr>
              <a:t>Section 67A</a:t>
            </a:r>
            <a:r>
              <a:rPr b="0" i="0" lang="en-US" sz="1300">
                <a:solidFill>
                  <a:schemeClr val="lt1"/>
                </a:solidFill>
                <a:latin typeface="Inter"/>
                <a:ea typeface="Inter"/>
                <a:cs typeface="Inter"/>
                <a:sym typeface="Inter"/>
              </a:rPr>
              <a:t> Addresses the punishment for publishing or transmitting obscene material in electronic form, imposing penalties of up to five years imprisonment and a fine. </a:t>
            </a:r>
            <a:endParaRPr sz="1500"/>
          </a:p>
        </p:txBody>
      </p:sp>
      <p:sp>
        <p:nvSpPr>
          <p:cNvPr id="129" name="Google Shape;129;p6"/>
          <p:cNvSpPr/>
          <p:nvPr/>
        </p:nvSpPr>
        <p:spPr>
          <a:xfrm>
            <a:off x="7925950" y="5106027"/>
            <a:ext cx="3377700" cy="1032000"/>
          </a:xfrm>
          <a:prstGeom prst="rect">
            <a:avLst/>
          </a:prstGeom>
          <a:solidFill>
            <a:schemeClr val="accent1"/>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rtl="0" algn="just">
              <a:spcBef>
                <a:spcPts val="0"/>
              </a:spcBef>
              <a:spcAft>
                <a:spcPts val="0"/>
              </a:spcAft>
              <a:buNone/>
            </a:pPr>
            <a:r>
              <a:rPr b="1" i="0" lang="en-US" sz="1300">
                <a:solidFill>
                  <a:schemeClr val="lt1"/>
                </a:solidFill>
                <a:latin typeface="Inter"/>
                <a:ea typeface="Inter"/>
                <a:cs typeface="Inter"/>
                <a:sym typeface="Inter"/>
              </a:rPr>
              <a:t>Section 67B</a:t>
            </a:r>
            <a:r>
              <a:rPr b="0" i="0" lang="en-US" sz="1300">
                <a:solidFill>
                  <a:schemeClr val="lt1"/>
                </a:solidFill>
                <a:latin typeface="Inter"/>
                <a:ea typeface="Inter"/>
                <a:cs typeface="Inter"/>
                <a:sym typeface="Inter"/>
              </a:rPr>
              <a:t> Addresses the punishment for publishing or transmitting material depicting children in sexually explicit acts, imposing penalties of up to seven years imprisonment and a fine.</a:t>
            </a:r>
            <a:endParaRPr sz="1300">
              <a:solidFill>
                <a:schemeClr val="lt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7"/>
          <p:cNvSpPr txBox="1"/>
          <p:nvPr>
            <p:ph type="title"/>
          </p:nvPr>
        </p:nvSpPr>
        <p:spPr>
          <a:xfrm>
            <a:off x="552450" y="458102"/>
            <a:ext cx="11489055" cy="492443"/>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b="1" lang="en-US" sz="3200"/>
              <a:t>BHARTIYA NYAYA SANHITA 2023</a:t>
            </a:r>
            <a:endParaRPr/>
          </a:p>
        </p:txBody>
      </p:sp>
      <p:sp>
        <p:nvSpPr>
          <p:cNvPr id="135" name="Google Shape;135;p7"/>
          <p:cNvSpPr/>
          <p:nvPr/>
        </p:nvSpPr>
        <p:spPr>
          <a:xfrm>
            <a:off x="552449" y="1286066"/>
            <a:ext cx="7003791" cy="1032023"/>
          </a:xfrm>
          <a:prstGeom prst="rect">
            <a:avLst/>
          </a:prstGeom>
          <a:solidFill>
            <a:schemeClr val="accent1"/>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rtl="0" algn="l">
              <a:lnSpc>
                <a:spcPct val="107000"/>
              </a:lnSpc>
              <a:spcBef>
                <a:spcPts val="0"/>
              </a:spcBef>
              <a:spcAft>
                <a:spcPts val="0"/>
              </a:spcAft>
              <a:buNone/>
            </a:pPr>
            <a:r>
              <a:rPr b="1" lang="en-US" sz="1500">
                <a:solidFill>
                  <a:schemeClr val="lt1"/>
                </a:solidFill>
                <a:latin typeface="Times New Roman"/>
                <a:ea typeface="Times New Roman"/>
                <a:cs typeface="Times New Roman"/>
                <a:sym typeface="Times New Roman"/>
              </a:rPr>
              <a:t>Section 303: Theft </a:t>
            </a:r>
            <a:endParaRPr sz="1700"/>
          </a:p>
          <a:p>
            <a:pPr indent="0" lvl="0" marL="0" rtl="0" algn="l">
              <a:lnSpc>
                <a:spcPct val="107000"/>
              </a:lnSpc>
              <a:spcBef>
                <a:spcPts val="800"/>
              </a:spcBef>
              <a:spcAft>
                <a:spcPts val="0"/>
              </a:spcAft>
              <a:buNone/>
            </a:pPr>
            <a:r>
              <a:rPr b="1" lang="en-US" sz="1500">
                <a:solidFill>
                  <a:schemeClr val="lt1"/>
                </a:solidFill>
                <a:latin typeface="Times New Roman"/>
                <a:ea typeface="Times New Roman"/>
                <a:cs typeface="Times New Roman"/>
                <a:sym typeface="Times New Roman"/>
              </a:rPr>
              <a:t>Section 303(2) "Theft is punishable by up to three years imprisonment or a fine. Subsequent convictions carry at least one year imprisonment and a fine."</a:t>
            </a:r>
            <a:endParaRPr sz="1350">
              <a:solidFill>
                <a:schemeClr val="lt1"/>
              </a:solidFill>
              <a:latin typeface="Calibri"/>
              <a:ea typeface="Calibri"/>
              <a:cs typeface="Calibri"/>
              <a:sym typeface="Calibri"/>
            </a:endParaRPr>
          </a:p>
        </p:txBody>
      </p:sp>
      <p:sp>
        <p:nvSpPr>
          <p:cNvPr id="136" name="Google Shape;136;p7"/>
          <p:cNvSpPr/>
          <p:nvPr/>
        </p:nvSpPr>
        <p:spPr>
          <a:xfrm>
            <a:off x="552450" y="2411802"/>
            <a:ext cx="3377700" cy="1405500"/>
          </a:xfrm>
          <a:prstGeom prst="rect">
            <a:avLst/>
          </a:prstGeom>
          <a:solidFill>
            <a:schemeClr val="accent1"/>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rtl="0" algn="just">
              <a:lnSpc>
                <a:spcPct val="107000"/>
              </a:lnSpc>
              <a:spcBef>
                <a:spcPts val="0"/>
              </a:spcBef>
              <a:spcAft>
                <a:spcPts val="0"/>
              </a:spcAft>
              <a:buNone/>
            </a:pPr>
            <a:r>
              <a:rPr b="1" lang="en-US" sz="1500">
                <a:solidFill>
                  <a:schemeClr val="lt1"/>
                </a:solidFill>
                <a:latin typeface="Times New Roman"/>
                <a:ea typeface="Times New Roman"/>
                <a:cs typeface="Times New Roman"/>
                <a:sym typeface="Times New Roman"/>
              </a:rPr>
              <a:t>Section 318(4): Cheating and Dishonestly Inducing Delivery of Property "Cheating to induce delivery or alteration of property or valuable security is punishable by up to seven years' imprisonment and a fine."</a:t>
            </a:r>
            <a:endParaRPr sz="1350">
              <a:solidFill>
                <a:schemeClr val="lt1"/>
              </a:solidFill>
              <a:latin typeface="Calibri"/>
              <a:ea typeface="Calibri"/>
              <a:cs typeface="Calibri"/>
              <a:sym typeface="Calibri"/>
            </a:endParaRPr>
          </a:p>
        </p:txBody>
      </p:sp>
      <p:sp>
        <p:nvSpPr>
          <p:cNvPr id="137" name="Google Shape;137;p7"/>
          <p:cNvSpPr/>
          <p:nvPr/>
        </p:nvSpPr>
        <p:spPr>
          <a:xfrm>
            <a:off x="552456" y="3925747"/>
            <a:ext cx="3377700" cy="492300"/>
          </a:xfrm>
          <a:prstGeom prst="rect">
            <a:avLst/>
          </a:prstGeom>
          <a:solidFill>
            <a:schemeClr val="accent1"/>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rtl="0" algn="l">
              <a:lnSpc>
                <a:spcPct val="107000"/>
              </a:lnSpc>
              <a:spcBef>
                <a:spcPts val="0"/>
              </a:spcBef>
              <a:spcAft>
                <a:spcPts val="0"/>
              </a:spcAft>
              <a:buNone/>
            </a:pPr>
            <a:r>
              <a:rPr b="1" lang="en-US" sz="1900">
                <a:solidFill>
                  <a:schemeClr val="lt1"/>
                </a:solidFill>
                <a:latin typeface="Times New Roman"/>
                <a:ea typeface="Times New Roman"/>
                <a:cs typeface="Times New Roman"/>
                <a:sym typeface="Times New Roman"/>
              </a:rPr>
              <a:t>Section 336: Forgery</a:t>
            </a:r>
            <a:endParaRPr sz="1750">
              <a:solidFill>
                <a:schemeClr val="lt1"/>
              </a:solidFill>
              <a:latin typeface="Calibri"/>
              <a:ea typeface="Calibri"/>
              <a:cs typeface="Calibri"/>
              <a:sym typeface="Calibri"/>
            </a:endParaRPr>
          </a:p>
        </p:txBody>
      </p:sp>
      <p:sp>
        <p:nvSpPr>
          <p:cNvPr id="138" name="Google Shape;138;p7"/>
          <p:cNvSpPr/>
          <p:nvPr/>
        </p:nvSpPr>
        <p:spPr>
          <a:xfrm>
            <a:off x="552461" y="5071854"/>
            <a:ext cx="3377700" cy="492300"/>
          </a:xfrm>
          <a:prstGeom prst="rect">
            <a:avLst/>
          </a:prstGeom>
          <a:solidFill>
            <a:schemeClr val="accent1"/>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rtl="0" algn="l">
              <a:lnSpc>
                <a:spcPct val="107000"/>
              </a:lnSpc>
              <a:spcBef>
                <a:spcPts val="0"/>
              </a:spcBef>
              <a:spcAft>
                <a:spcPts val="0"/>
              </a:spcAft>
              <a:buNone/>
            </a:pPr>
            <a:r>
              <a:rPr b="1" lang="en-US" sz="1500">
                <a:solidFill>
                  <a:schemeClr val="lt1"/>
                </a:solidFill>
                <a:latin typeface="Times New Roman"/>
                <a:ea typeface="Times New Roman"/>
                <a:cs typeface="Times New Roman"/>
                <a:sym typeface="Times New Roman"/>
              </a:rPr>
              <a:t>Section 336(3): Forgery for Purpose of Cheating</a:t>
            </a:r>
            <a:endParaRPr sz="1350">
              <a:solidFill>
                <a:schemeClr val="lt1"/>
              </a:solidFill>
              <a:latin typeface="Calibri"/>
              <a:ea typeface="Calibri"/>
              <a:cs typeface="Calibri"/>
              <a:sym typeface="Calibri"/>
            </a:endParaRPr>
          </a:p>
        </p:txBody>
      </p:sp>
      <p:sp>
        <p:nvSpPr>
          <p:cNvPr id="139" name="Google Shape;139;p7"/>
          <p:cNvSpPr/>
          <p:nvPr/>
        </p:nvSpPr>
        <p:spPr>
          <a:xfrm>
            <a:off x="552461" y="5717818"/>
            <a:ext cx="3377700" cy="492300"/>
          </a:xfrm>
          <a:prstGeom prst="rect">
            <a:avLst/>
          </a:prstGeom>
          <a:solidFill>
            <a:schemeClr val="accent1"/>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rtl="0" algn="l">
              <a:lnSpc>
                <a:spcPct val="107000"/>
              </a:lnSpc>
              <a:spcBef>
                <a:spcPts val="0"/>
              </a:spcBef>
              <a:spcAft>
                <a:spcPts val="0"/>
              </a:spcAft>
              <a:buNone/>
            </a:pPr>
            <a:r>
              <a:rPr b="1" lang="en-US" sz="1500">
                <a:solidFill>
                  <a:schemeClr val="lt1"/>
                </a:solidFill>
                <a:latin typeface="Times New Roman"/>
                <a:ea typeface="Times New Roman"/>
                <a:cs typeface="Times New Roman"/>
                <a:sym typeface="Times New Roman"/>
              </a:rPr>
              <a:t>Section 344: Falsification of Accounts</a:t>
            </a:r>
            <a:endParaRPr sz="1350">
              <a:solidFill>
                <a:schemeClr val="lt1"/>
              </a:solidFill>
              <a:latin typeface="Calibri"/>
              <a:ea typeface="Calibri"/>
              <a:cs typeface="Calibri"/>
              <a:sym typeface="Calibri"/>
            </a:endParaRPr>
          </a:p>
        </p:txBody>
      </p:sp>
      <p:sp>
        <p:nvSpPr>
          <p:cNvPr id="140" name="Google Shape;140;p7"/>
          <p:cNvSpPr/>
          <p:nvPr/>
        </p:nvSpPr>
        <p:spPr>
          <a:xfrm>
            <a:off x="552449" y="4498802"/>
            <a:ext cx="3377700" cy="492300"/>
          </a:xfrm>
          <a:prstGeom prst="rect">
            <a:avLst/>
          </a:prstGeom>
          <a:solidFill>
            <a:schemeClr val="accent1"/>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rtl="0" algn="l">
              <a:lnSpc>
                <a:spcPct val="107000"/>
              </a:lnSpc>
              <a:spcBef>
                <a:spcPts val="0"/>
              </a:spcBef>
              <a:spcAft>
                <a:spcPts val="0"/>
              </a:spcAft>
              <a:buNone/>
            </a:pPr>
            <a:r>
              <a:rPr b="1" lang="en-US" sz="1600">
                <a:solidFill>
                  <a:schemeClr val="lt1"/>
                </a:solidFill>
                <a:latin typeface="Times New Roman"/>
                <a:ea typeface="Times New Roman"/>
                <a:cs typeface="Times New Roman"/>
                <a:sym typeface="Times New Roman"/>
              </a:rPr>
              <a:t>Section 316 Criminal Breach of trust </a:t>
            </a:r>
            <a:endParaRPr sz="1450">
              <a:solidFill>
                <a:schemeClr val="lt1"/>
              </a:solidFill>
              <a:latin typeface="Calibri"/>
              <a:ea typeface="Calibri"/>
              <a:cs typeface="Calibri"/>
              <a:sym typeface="Calibri"/>
            </a:endParaRPr>
          </a:p>
        </p:txBody>
      </p:sp>
      <p:sp>
        <p:nvSpPr>
          <p:cNvPr id="141" name="Google Shape;141;p7"/>
          <p:cNvSpPr/>
          <p:nvPr/>
        </p:nvSpPr>
        <p:spPr>
          <a:xfrm>
            <a:off x="4178558" y="4079560"/>
            <a:ext cx="3377700" cy="492300"/>
          </a:xfrm>
          <a:prstGeom prst="rect">
            <a:avLst/>
          </a:prstGeom>
          <a:solidFill>
            <a:schemeClr val="accent1"/>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rtl="0" algn="l">
              <a:lnSpc>
                <a:spcPct val="107000"/>
              </a:lnSpc>
              <a:spcBef>
                <a:spcPts val="0"/>
              </a:spcBef>
              <a:spcAft>
                <a:spcPts val="0"/>
              </a:spcAft>
              <a:buNone/>
            </a:pPr>
            <a:r>
              <a:rPr b="1" lang="en-US" sz="1600">
                <a:solidFill>
                  <a:schemeClr val="lt1"/>
                </a:solidFill>
                <a:latin typeface="Times New Roman"/>
                <a:ea typeface="Times New Roman"/>
                <a:cs typeface="Times New Roman"/>
                <a:sym typeface="Times New Roman"/>
              </a:rPr>
              <a:t>Section 351: Criminal Intimidation</a:t>
            </a:r>
            <a:endParaRPr sz="1450">
              <a:solidFill>
                <a:schemeClr val="lt1"/>
              </a:solidFill>
              <a:latin typeface="Calibri"/>
              <a:ea typeface="Calibri"/>
              <a:cs typeface="Calibri"/>
              <a:sym typeface="Calibri"/>
            </a:endParaRPr>
          </a:p>
        </p:txBody>
      </p:sp>
      <p:sp>
        <p:nvSpPr>
          <p:cNvPr id="142" name="Google Shape;142;p7"/>
          <p:cNvSpPr/>
          <p:nvPr/>
        </p:nvSpPr>
        <p:spPr>
          <a:xfrm>
            <a:off x="4218200" y="2530574"/>
            <a:ext cx="3377700" cy="1198800"/>
          </a:xfrm>
          <a:prstGeom prst="rect">
            <a:avLst/>
          </a:prstGeom>
          <a:solidFill>
            <a:schemeClr val="accent1"/>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rtl="0" algn="just">
              <a:spcBef>
                <a:spcPts val="0"/>
              </a:spcBef>
              <a:spcAft>
                <a:spcPts val="0"/>
              </a:spcAft>
              <a:buNone/>
            </a:pPr>
            <a:r>
              <a:rPr b="1" i="0" lang="en-US" sz="1300">
                <a:solidFill>
                  <a:schemeClr val="lt1"/>
                </a:solidFill>
                <a:latin typeface="Inter"/>
                <a:ea typeface="Inter"/>
                <a:cs typeface="Inter"/>
                <a:sym typeface="Inter"/>
              </a:rPr>
              <a:t>319 cheating by personation </a:t>
            </a:r>
            <a:endParaRPr sz="1500"/>
          </a:p>
          <a:p>
            <a:pPr indent="0" lvl="0" marL="0" rtl="0" algn="just">
              <a:spcBef>
                <a:spcPts val="0"/>
              </a:spcBef>
              <a:spcAft>
                <a:spcPts val="0"/>
              </a:spcAft>
              <a:buNone/>
            </a:pPr>
            <a:r>
              <a:rPr b="1" lang="en-US" sz="1300">
                <a:solidFill>
                  <a:schemeClr val="lt1"/>
                </a:solidFill>
                <a:latin typeface="Inter"/>
                <a:ea typeface="Inter"/>
                <a:cs typeface="Inter"/>
                <a:sym typeface="Inter"/>
              </a:rPr>
              <a:t>319(2) shall be punished with imprisonment of either</a:t>
            </a:r>
            <a:endParaRPr sz="1500"/>
          </a:p>
          <a:p>
            <a:pPr indent="0" lvl="0" marL="0" rtl="0" algn="just">
              <a:spcBef>
                <a:spcPts val="0"/>
              </a:spcBef>
              <a:spcAft>
                <a:spcPts val="0"/>
              </a:spcAft>
              <a:buNone/>
            </a:pPr>
            <a:r>
              <a:rPr b="1" lang="en-US" sz="1300">
                <a:solidFill>
                  <a:schemeClr val="lt1"/>
                </a:solidFill>
                <a:latin typeface="Inter"/>
                <a:ea typeface="Inter"/>
                <a:cs typeface="Inter"/>
                <a:sym typeface="Inter"/>
              </a:rPr>
              <a:t>description for a term which may extend to five years, or with fine, or with both.</a:t>
            </a:r>
            <a:endParaRPr b="1" i="0" sz="1300">
              <a:solidFill>
                <a:schemeClr val="lt1"/>
              </a:solidFill>
              <a:latin typeface="Inter"/>
              <a:ea typeface="Inter"/>
              <a:cs typeface="Inter"/>
              <a:sym typeface="Inter"/>
            </a:endParaRPr>
          </a:p>
        </p:txBody>
      </p:sp>
      <p:sp>
        <p:nvSpPr>
          <p:cNvPr id="143" name="Google Shape;143;p7"/>
          <p:cNvSpPr/>
          <p:nvPr/>
        </p:nvSpPr>
        <p:spPr>
          <a:xfrm>
            <a:off x="7884050" y="186725"/>
            <a:ext cx="3913800" cy="6023400"/>
          </a:xfrm>
          <a:prstGeom prst="rect">
            <a:avLst/>
          </a:prstGeom>
          <a:solidFill>
            <a:schemeClr val="accent1"/>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rtl="0" algn="just">
              <a:spcBef>
                <a:spcPts val="0"/>
              </a:spcBef>
              <a:spcAft>
                <a:spcPts val="0"/>
              </a:spcAft>
              <a:buNone/>
            </a:pPr>
            <a:r>
              <a:rPr b="1" i="0" lang="en-US" sz="1500">
                <a:solidFill>
                  <a:schemeClr val="lt1"/>
                </a:solidFill>
                <a:latin typeface="Arial"/>
                <a:ea typeface="Arial"/>
                <a:cs typeface="Arial"/>
                <a:sym typeface="Arial"/>
              </a:rPr>
              <a:t>Section 111: </a:t>
            </a:r>
            <a:r>
              <a:rPr b="1" lang="en-US" sz="1500">
                <a:solidFill>
                  <a:schemeClr val="lt1"/>
                </a:solidFill>
                <a:latin typeface="Arial"/>
                <a:ea typeface="Arial"/>
                <a:cs typeface="Arial"/>
                <a:sym typeface="Arial"/>
              </a:rPr>
              <a:t>Organized crime is any ongoing illegal activity such gain direct or indirect material benefits, including financial gain. </a:t>
            </a:r>
            <a:endParaRPr sz="1800"/>
          </a:p>
          <a:p>
            <a:pPr indent="-311150" lvl="0" marL="285750" rtl="0" algn="just">
              <a:spcBef>
                <a:spcPts val="0"/>
              </a:spcBef>
              <a:spcAft>
                <a:spcPts val="0"/>
              </a:spcAft>
              <a:buClr>
                <a:schemeClr val="lt1"/>
              </a:buClr>
              <a:buSzPts val="1500"/>
              <a:buFont typeface="Arial"/>
              <a:buAutoNum type="romanLcParenR"/>
            </a:pPr>
            <a:r>
              <a:rPr b="1" lang="en-US" sz="1500">
                <a:solidFill>
                  <a:schemeClr val="lt1"/>
                </a:solidFill>
                <a:latin typeface="Arial"/>
                <a:ea typeface="Arial"/>
                <a:cs typeface="Arial"/>
                <a:sym typeface="Arial"/>
              </a:rPr>
              <a:t>"Organised crime syndicate" refers to a group of two or more individuals engaged in ongoing illegal activities, either individually or collectively, as a syndicate or gang.</a:t>
            </a:r>
            <a:endParaRPr sz="1800"/>
          </a:p>
          <a:p>
            <a:pPr indent="-311150" lvl="0" marL="285750" rtl="0" algn="just">
              <a:spcBef>
                <a:spcPts val="0"/>
              </a:spcBef>
              <a:spcAft>
                <a:spcPts val="0"/>
              </a:spcAft>
              <a:buClr>
                <a:schemeClr val="lt1"/>
              </a:buClr>
              <a:buSzPts val="1500"/>
              <a:buFont typeface="Arial"/>
              <a:buAutoNum type="romanLcParenR"/>
            </a:pPr>
            <a:r>
              <a:rPr b="1" lang="en-US" sz="1500">
                <a:solidFill>
                  <a:schemeClr val="lt1"/>
                </a:solidFill>
                <a:latin typeface="Arial"/>
                <a:ea typeface="Arial"/>
                <a:cs typeface="Arial"/>
                <a:sym typeface="Arial"/>
              </a:rPr>
              <a:t>"Continuing unlawful activity" is any legally prohibited act that is a cognizable Offence punishable by at least three years of imprisonment, committed by an individual or as part of an organised crime syndicate. It requires multiple charge-sheets filed within the last ten years, with a court taking cognizance of these Offences, and includes economic Offences.</a:t>
            </a:r>
            <a:endParaRPr sz="1800"/>
          </a:p>
          <a:p>
            <a:pPr indent="-311150" lvl="0" marL="285750" rtl="0" algn="just">
              <a:spcBef>
                <a:spcPts val="0"/>
              </a:spcBef>
              <a:spcAft>
                <a:spcPts val="0"/>
              </a:spcAft>
              <a:buClr>
                <a:schemeClr val="lt1"/>
              </a:buClr>
              <a:buSzPts val="1500"/>
              <a:buFont typeface="Arial"/>
              <a:buAutoNum type="romanLcParenR"/>
            </a:pPr>
            <a:r>
              <a:rPr b="1" lang="en-US" sz="1500">
                <a:solidFill>
                  <a:schemeClr val="lt1"/>
                </a:solidFill>
                <a:latin typeface="Arial"/>
                <a:ea typeface="Arial"/>
                <a:cs typeface="Arial"/>
                <a:sym typeface="Arial"/>
              </a:rPr>
              <a:t>"Economic offence" includes criminal breach of trust, forgery, counterfeiting currency, hawala transactions, mass-marketing fraud, or schemes to defraud banks, financial institutions, or other organizations for monetary gain.</a:t>
            </a:r>
            <a:endParaRPr sz="18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p8"/>
          <p:cNvSpPr txBox="1"/>
          <p:nvPr>
            <p:ph type="title"/>
          </p:nvPr>
        </p:nvSpPr>
        <p:spPr>
          <a:xfrm>
            <a:off x="552450" y="458102"/>
            <a:ext cx="11489055" cy="246221"/>
          </a:xfrm>
          <a:prstGeom prst="rect">
            <a:avLst/>
          </a:prstGeom>
          <a:noFill/>
          <a:ln>
            <a:noFill/>
          </a:ln>
        </p:spPr>
        <p:txBody>
          <a:bodyPr anchorCtr="0" anchor="t" bIns="0" lIns="0" spcFirstLastPara="1" rIns="0" wrap="square" tIns="0">
            <a:spAutoFit/>
          </a:bodyPr>
          <a:lstStyle/>
          <a:p>
            <a:pPr indent="0" lvl="0" marL="0" rtl="0" algn="ctr">
              <a:spcBef>
                <a:spcPts val="0"/>
              </a:spcBef>
              <a:spcAft>
                <a:spcPts val="0"/>
              </a:spcAft>
              <a:buNone/>
            </a:pPr>
            <a:r>
              <a:rPr b="1" lang="en-US" sz="1600"/>
              <a:t>PREVENTION OF MONEY LAUNDERING ACT 2002</a:t>
            </a:r>
            <a:endParaRPr/>
          </a:p>
        </p:txBody>
      </p:sp>
      <p:sp>
        <p:nvSpPr>
          <p:cNvPr id="149" name="Google Shape;149;p8"/>
          <p:cNvSpPr/>
          <p:nvPr/>
        </p:nvSpPr>
        <p:spPr>
          <a:xfrm>
            <a:off x="671274" y="776816"/>
            <a:ext cx="11030100" cy="1032000"/>
          </a:xfrm>
          <a:prstGeom prst="rect">
            <a:avLst/>
          </a:prstGeom>
          <a:solidFill>
            <a:schemeClr val="accent1"/>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rtl="0" algn="l">
              <a:lnSpc>
                <a:spcPct val="107000"/>
              </a:lnSpc>
              <a:spcBef>
                <a:spcPts val="0"/>
              </a:spcBef>
              <a:spcAft>
                <a:spcPts val="0"/>
              </a:spcAft>
              <a:buNone/>
            </a:pPr>
            <a:r>
              <a:rPr b="1" lang="en-US" sz="1900">
                <a:solidFill>
                  <a:schemeClr val="lt1"/>
                </a:solidFill>
                <a:latin typeface="Times New Roman"/>
                <a:ea typeface="Times New Roman"/>
                <a:cs typeface="Times New Roman"/>
                <a:sym typeface="Times New Roman"/>
              </a:rPr>
              <a:t>The Prevention of Money Laundering Act (PMLA), 2002, is an important legislation in India that addresses financial crimes, including those involving cyber activities. The key provisions under the PMLA that are relevant to financial cyber crimes include:</a:t>
            </a:r>
            <a:endParaRPr sz="1750">
              <a:solidFill>
                <a:schemeClr val="lt1"/>
              </a:solidFill>
              <a:latin typeface="Calibri"/>
              <a:ea typeface="Calibri"/>
              <a:cs typeface="Calibri"/>
              <a:sym typeface="Calibri"/>
            </a:endParaRPr>
          </a:p>
        </p:txBody>
      </p:sp>
      <p:sp>
        <p:nvSpPr>
          <p:cNvPr id="150" name="Google Shape;150;p8"/>
          <p:cNvSpPr/>
          <p:nvPr/>
        </p:nvSpPr>
        <p:spPr>
          <a:xfrm>
            <a:off x="552450" y="1987387"/>
            <a:ext cx="5315100" cy="1909200"/>
          </a:xfrm>
          <a:prstGeom prst="rect">
            <a:avLst/>
          </a:prstGeom>
          <a:solidFill>
            <a:schemeClr val="accent1"/>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rtl="0" algn="just">
              <a:lnSpc>
                <a:spcPct val="107000"/>
              </a:lnSpc>
              <a:spcBef>
                <a:spcPts val="0"/>
              </a:spcBef>
              <a:spcAft>
                <a:spcPts val="0"/>
              </a:spcAft>
              <a:buNone/>
            </a:pPr>
            <a:r>
              <a:rPr b="1" lang="en-US" sz="1700">
                <a:solidFill>
                  <a:schemeClr val="lt1"/>
                </a:solidFill>
                <a:latin typeface="Times New Roman"/>
                <a:ea typeface="Times New Roman"/>
                <a:cs typeface="Times New Roman"/>
                <a:sym typeface="Times New Roman"/>
              </a:rPr>
              <a:t>Section 2(u) - Definition of Proceeds of Crime: This section defines "proceeds of crime" as any property derived or obtained, directly or indirectly, by any person as a result of criminal activity relating to a scheduled offense, or the value of any such property. Financial cyber crimes often involve illegal gains that are classified as proceeds of crime.</a:t>
            </a:r>
            <a:endParaRPr sz="1550">
              <a:solidFill>
                <a:schemeClr val="lt1"/>
              </a:solidFill>
              <a:latin typeface="Calibri"/>
              <a:ea typeface="Calibri"/>
              <a:cs typeface="Calibri"/>
              <a:sym typeface="Calibri"/>
            </a:endParaRPr>
          </a:p>
        </p:txBody>
      </p:sp>
      <p:sp>
        <p:nvSpPr>
          <p:cNvPr id="151" name="Google Shape;151;p8"/>
          <p:cNvSpPr/>
          <p:nvPr/>
        </p:nvSpPr>
        <p:spPr>
          <a:xfrm>
            <a:off x="6495750" y="4150625"/>
            <a:ext cx="5041500" cy="1909200"/>
          </a:xfrm>
          <a:prstGeom prst="rect">
            <a:avLst/>
          </a:prstGeom>
          <a:solidFill>
            <a:schemeClr val="accent1"/>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rtl="0" algn="just">
              <a:spcBef>
                <a:spcPts val="0"/>
              </a:spcBef>
              <a:spcAft>
                <a:spcPts val="0"/>
              </a:spcAft>
              <a:buNone/>
            </a:pPr>
            <a:r>
              <a:rPr b="1" lang="en-US" sz="1700">
                <a:solidFill>
                  <a:schemeClr val="lt1"/>
                </a:solidFill>
                <a:latin typeface="Calibri"/>
                <a:ea typeface="Calibri"/>
                <a:cs typeface="Calibri"/>
                <a:sym typeface="Calibri"/>
              </a:rPr>
              <a:t>Section 5 - Attachment of Property Involved in Money-Laundering:</a:t>
            </a:r>
            <a:endParaRPr sz="1700">
              <a:solidFill>
                <a:schemeClr val="lt1"/>
              </a:solidFill>
            </a:endParaRPr>
          </a:p>
          <a:p>
            <a:pPr indent="-107950" lvl="0" marL="0" rtl="0" algn="just">
              <a:spcBef>
                <a:spcPts val="0"/>
              </a:spcBef>
              <a:spcAft>
                <a:spcPts val="0"/>
              </a:spcAft>
              <a:buClr>
                <a:schemeClr val="lt1"/>
              </a:buClr>
              <a:buSzPts val="1700"/>
              <a:buFont typeface="Arial"/>
              <a:buChar char="•"/>
            </a:pPr>
            <a:r>
              <a:rPr lang="en-US" sz="1700">
                <a:solidFill>
                  <a:schemeClr val="lt1"/>
                </a:solidFill>
                <a:latin typeface="Calibri"/>
                <a:ea typeface="Calibri"/>
                <a:cs typeface="Calibri"/>
                <a:sym typeface="Calibri"/>
              </a:rPr>
              <a:t>This section allows for the attachment of property involved in money laundering to prevent its concealment, transfer, or dealing in any manner that may result in frustrating any proceedings relating to confiscation under the Act.</a:t>
            </a:r>
            <a:endParaRPr sz="1900"/>
          </a:p>
        </p:txBody>
      </p:sp>
      <p:sp>
        <p:nvSpPr>
          <p:cNvPr id="152" name="Google Shape;152;p8"/>
          <p:cNvSpPr/>
          <p:nvPr/>
        </p:nvSpPr>
        <p:spPr>
          <a:xfrm>
            <a:off x="552450" y="4171514"/>
            <a:ext cx="5315100" cy="1909200"/>
          </a:xfrm>
          <a:prstGeom prst="rect">
            <a:avLst/>
          </a:prstGeom>
          <a:solidFill>
            <a:schemeClr val="accent1"/>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rtl="0" algn="just">
              <a:lnSpc>
                <a:spcPct val="107000"/>
              </a:lnSpc>
              <a:spcBef>
                <a:spcPts val="0"/>
              </a:spcBef>
              <a:spcAft>
                <a:spcPts val="0"/>
              </a:spcAft>
              <a:buNone/>
            </a:pPr>
            <a:r>
              <a:rPr b="1" lang="en-US" sz="1500">
                <a:solidFill>
                  <a:schemeClr val="lt1"/>
                </a:solidFill>
                <a:latin typeface="Times New Roman"/>
                <a:ea typeface="Times New Roman"/>
                <a:cs typeface="Times New Roman"/>
                <a:sym typeface="Times New Roman"/>
              </a:rPr>
              <a:t>Section 4 - Punishment for Money-Laundering:</a:t>
            </a:r>
            <a:endParaRPr sz="1700"/>
          </a:p>
          <a:p>
            <a:pPr indent="0" lvl="0" marL="0" rtl="0" algn="just">
              <a:lnSpc>
                <a:spcPct val="107000"/>
              </a:lnSpc>
              <a:spcBef>
                <a:spcPts val="800"/>
              </a:spcBef>
              <a:spcAft>
                <a:spcPts val="0"/>
              </a:spcAft>
              <a:buNone/>
            </a:pPr>
            <a:r>
              <a:rPr b="1" lang="en-US" sz="1500">
                <a:solidFill>
                  <a:schemeClr val="lt1"/>
                </a:solidFill>
                <a:latin typeface="Times New Roman"/>
                <a:ea typeface="Times New Roman"/>
                <a:cs typeface="Times New Roman"/>
                <a:sym typeface="Times New Roman"/>
              </a:rPr>
              <a:t>This section provides for rigorous imprisonment for a term which shall not be less than three years but may extend to seven years, and also a fine. If the proceeds of crime involved in money laundering relate to any offense specified under paragraph 2 of Part A of the Schedule, the punishment may extend to ten years.</a:t>
            </a:r>
            <a:endParaRPr sz="1350">
              <a:solidFill>
                <a:schemeClr val="lt1"/>
              </a:solidFill>
              <a:latin typeface="Calibri"/>
              <a:ea typeface="Calibri"/>
              <a:cs typeface="Calibri"/>
              <a:sym typeface="Calibri"/>
            </a:endParaRPr>
          </a:p>
        </p:txBody>
      </p:sp>
      <p:sp>
        <p:nvSpPr>
          <p:cNvPr id="153" name="Google Shape;153;p8"/>
          <p:cNvSpPr/>
          <p:nvPr/>
        </p:nvSpPr>
        <p:spPr>
          <a:xfrm>
            <a:off x="6450600" y="1987325"/>
            <a:ext cx="5131800" cy="1984800"/>
          </a:xfrm>
          <a:prstGeom prst="rect">
            <a:avLst/>
          </a:prstGeom>
          <a:solidFill>
            <a:schemeClr val="accent1"/>
          </a:solidFill>
          <a:ln cap="flat" cmpd="sng" w="25400">
            <a:solidFill>
              <a:srgbClr val="395E89"/>
            </a:solidFill>
            <a:prstDash val="solid"/>
            <a:round/>
            <a:headEnd len="sm" w="sm" type="none"/>
            <a:tailEnd len="sm" w="sm" type="none"/>
          </a:ln>
        </p:spPr>
        <p:txBody>
          <a:bodyPr anchorCtr="0" anchor="ctr" bIns="45700" lIns="91425" spcFirstLastPara="1" rIns="91425" wrap="square" tIns="45700">
            <a:noAutofit/>
          </a:bodyPr>
          <a:lstStyle/>
          <a:p>
            <a:pPr indent="0" lvl="0" marL="0" rtl="0" algn="l">
              <a:spcBef>
                <a:spcPts val="0"/>
              </a:spcBef>
              <a:spcAft>
                <a:spcPts val="0"/>
              </a:spcAft>
              <a:buNone/>
            </a:pPr>
            <a:r>
              <a:rPr b="1" lang="en-US" sz="1600">
                <a:solidFill>
                  <a:schemeClr val="lt1"/>
                </a:solidFill>
                <a:latin typeface="Calibri"/>
                <a:ea typeface="Calibri"/>
                <a:cs typeface="Calibri"/>
                <a:sym typeface="Calibri"/>
              </a:rPr>
              <a:t>Section 3 - Offence of Money-Laundering:</a:t>
            </a:r>
            <a:endParaRPr sz="1600">
              <a:solidFill>
                <a:schemeClr val="lt1"/>
              </a:solidFill>
            </a:endParaRPr>
          </a:p>
          <a:p>
            <a:pPr indent="-101600" lvl="0" marL="0" rtl="0" algn="l">
              <a:spcBef>
                <a:spcPts val="0"/>
              </a:spcBef>
              <a:spcAft>
                <a:spcPts val="0"/>
              </a:spcAft>
              <a:buClr>
                <a:schemeClr val="lt1"/>
              </a:buClr>
              <a:buSzPts val="1600"/>
              <a:buFont typeface="Arial"/>
              <a:buChar char="•"/>
            </a:pPr>
            <a:r>
              <a:rPr lang="en-US" sz="1600">
                <a:solidFill>
                  <a:schemeClr val="lt1"/>
                </a:solidFill>
                <a:latin typeface="Calibri"/>
                <a:ea typeface="Calibri"/>
                <a:cs typeface="Calibri"/>
                <a:sym typeface="Calibri"/>
              </a:rPr>
              <a:t>This section defines the offense of money laundering. It states that a person shall be guilty of money laundering if he directly or indirectly attempts to indulge in, knowingly assists, or is actually involved in any process or activity connected with the proceeds of crime and projects it as untainted property. Financial cyber crimes often involve laundering the proceeds through various means.</a:t>
            </a:r>
            <a:endParaRPr sz="18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9"/>
          <p:cNvSpPr txBox="1"/>
          <p:nvPr>
            <p:ph type="title"/>
          </p:nvPr>
        </p:nvSpPr>
        <p:spPr>
          <a:xfrm>
            <a:off x="552450" y="458102"/>
            <a:ext cx="11489055" cy="553998"/>
          </a:xfrm>
          <a:prstGeom prst="rect">
            <a:avLst/>
          </a:prstGeom>
          <a:noFill/>
          <a:ln>
            <a:noFill/>
          </a:ln>
        </p:spPr>
        <p:txBody>
          <a:bodyPr anchorCtr="0" anchor="t" bIns="0" lIns="0" spcFirstLastPara="1" rIns="0" wrap="square" tIns="0">
            <a:spAutoFit/>
          </a:bodyPr>
          <a:lstStyle/>
          <a:p>
            <a:pPr indent="0" lvl="0" marL="0" rtl="0" algn="l">
              <a:spcBef>
                <a:spcPts val="0"/>
              </a:spcBef>
              <a:spcAft>
                <a:spcPts val="0"/>
              </a:spcAft>
              <a:buNone/>
            </a:pPr>
            <a:r>
              <a:rPr lang="en-US"/>
              <a:t>IMPACTS OF FINANCIAL FRAUD</a:t>
            </a:r>
            <a:endParaRPr/>
          </a:p>
        </p:txBody>
      </p:sp>
      <p:sp>
        <p:nvSpPr>
          <p:cNvPr id="159" name="Google Shape;159;p9"/>
          <p:cNvSpPr txBox="1"/>
          <p:nvPr>
            <p:ph idx="1" type="body"/>
          </p:nvPr>
        </p:nvSpPr>
        <p:spPr>
          <a:xfrm>
            <a:off x="457201" y="1371600"/>
            <a:ext cx="11489054" cy="5078313"/>
          </a:xfrm>
          <a:prstGeom prst="rect">
            <a:avLst/>
          </a:prstGeom>
          <a:noFill/>
          <a:ln>
            <a:noFill/>
          </a:ln>
        </p:spPr>
        <p:txBody>
          <a:bodyPr anchorCtr="0" anchor="t" bIns="0" lIns="0" spcFirstLastPara="1" rIns="0" wrap="square" tIns="0">
            <a:spAutoFit/>
          </a:bodyPr>
          <a:lstStyle/>
          <a:p>
            <a:pPr indent="0" lvl="0" marL="0" rtl="0" algn="just">
              <a:spcBef>
                <a:spcPts val="0"/>
              </a:spcBef>
              <a:spcAft>
                <a:spcPts val="0"/>
              </a:spcAft>
              <a:buNone/>
            </a:pPr>
            <a:r>
              <a:rPr b="1" lang="en-US" sz="2000">
                <a:solidFill>
                  <a:schemeClr val="dk1"/>
                </a:solidFill>
                <a:latin typeface="Times New Roman"/>
                <a:ea typeface="Times New Roman"/>
                <a:cs typeface="Times New Roman"/>
                <a:sym typeface="Times New Roman"/>
              </a:rPr>
              <a:t>Financial Losses:</a:t>
            </a:r>
            <a:r>
              <a:rPr lang="en-US" sz="2000">
                <a:solidFill>
                  <a:schemeClr val="dk1"/>
                </a:solidFill>
                <a:latin typeface="Times New Roman"/>
                <a:ea typeface="Times New Roman"/>
                <a:cs typeface="Times New Roman"/>
                <a:sym typeface="Times New Roman"/>
              </a:rPr>
              <a:t> </a:t>
            </a:r>
            <a:r>
              <a:rPr b="0" i="0" lang="en-US" sz="2000">
                <a:solidFill>
                  <a:srgbClr val="1C1C1C"/>
                </a:solidFill>
                <a:latin typeface="Times New Roman"/>
                <a:ea typeface="Times New Roman"/>
                <a:cs typeface="Times New Roman"/>
                <a:sym typeface="Times New Roman"/>
              </a:rPr>
              <a:t>Financial fraud causes significant monetary losses for individuals, businesses, and financial institutions, impacting savings, investments, revenue, and operational costs.</a:t>
            </a:r>
            <a:endParaRPr/>
          </a:p>
          <a:p>
            <a:pPr indent="0" lvl="0" marL="0" rtl="0" algn="just">
              <a:spcBef>
                <a:spcPts val="0"/>
              </a:spcBef>
              <a:spcAft>
                <a:spcPts val="0"/>
              </a:spcAft>
              <a:buNone/>
            </a:pPr>
            <a:r>
              <a:t/>
            </a:r>
            <a:endParaRPr b="0" sz="2000">
              <a:solidFill>
                <a:srgbClr val="1C1C1C"/>
              </a:solidFill>
              <a:latin typeface="Times New Roman"/>
              <a:ea typeface="Times New Roman"/>
              <a:cs typeface="Times New Roman"/>
              <a:sym typeface="Times New Roman"/>
            </a:endParaRPr>
          </a:p>
          <a:p>
            <a:pPr indent="0" lvl="0" marL="0" rtl="0" algn="just">
              <a:spcBef>
                <a:spcPts val="0"/>
              </a:spcBef>
              <a:spcAft>
                <a:spcPts val="0"/>
              </a:spcAft>
              <a:buNone/>
            </a:pPr>
            <a:r>
              <a:rPr b="1" lang="en-US" sz="2000">
                <a:solidFill>
                  <a:schemeClr val="dk1"/>
                </a:solidFill>
                <a:latin typeface="Times New Roman"/>
                <a:ea typeface="Times New Roman"/>
                <a:cs typeface="Times New Roman"/>
                <a:sym typeface="Times New Roman"/>
              </a:rPr>
              <a:t>Credit Damage:</a:t>
            </a:r>
            <a:r>
              <a:rPr lang="en-US" sz="2000">
                <a:solidFill>
                  <a:schemeClr val="dk1"/>
                </a:solidFill>
                <a:latin typeface="Times New Roman"/>
                <a:ea typeface="Times New Roman"/>
                <a:cs typeface="Times New Roman"/>
                <a:sym typeface="Times New Roman"/>
              </a:rPr>
              <a:t> </a:t>
            </a:r>
            <a:r>
              <a:rPr b="0" i="0" lang="en-US" sz="2000">
                <a:solidFill>
                  <a:srgbClr val="1C1C1C"/>
                </a:solidFill>
                <a:latin typeface="Times New Roman"/>
                <a:ea typeface="Times New Roman"/>
                <a:cs typeface="Times New Roman"/>
                <a:sym typeface="Times New Roman"/>
              </a:rPr>
              <a:t>Fraud can seriously damage credit scores, making it hard to get loans and credit cards. Restoring a damaged score is a complex and time-consuming process that requires significant effort from the victim to correct inaccuracies.</a:t>
            </a:r>
            <a:endParaRPr/>
          </a:p>
          <a:p>
            <a:pPr indent="0" lvl="0" marL="0" rtl="0" algn="just">
              <a:spcBef>
                <a:spcPts val="0"/>
              </a:spcBef>
              <a:spcAft>
                <a:spcPts val="0"/>
              </a:spcAft>
              <a:buNone/>
            </a:pPr>
            <a:r>
              <a:t/>
            </a:r>
            <a:endParaRPr b="0" sz="2000">
              <a:solidFill>
                <a:srgbClr val="1C1C1C"/>
              </a:solidFill>
              <a:latin typeface="Times New Roman"/>
              <a:ea typeface="Times New Roman"/>
              <a:cs typeface="Times New Roman"/>
              <a:sym typeface="Times New Roman"/>
            </a:endParaRPr>
          </a:p>
          <a:p>
            <a:pPr indent="0" lvl="0" marL="0" rtl="0" algn="just">
              <a:spcBef>
                <a:spcPts val="0"/>
              </a:spcBef>
              <a:spcAft>
                <a:spcPts val="0"/>
              </a:spcAft>
              <a:buNone/>
            </a:pPr>
            <a:r>
              <a:rPr i="0" lang="en-US" sz="2000">
                <a:solidFill>
                  <a:srgbClr val="000000"/>
                </a:solidFill>
                <a:latin typeface="Times New Roman"/>
                <a:ea typeface="Times New Roman"/>
                <a:cs typeface="Times New Roman"/>
                <a:sym typeface="Times New Roman"/>
              </a:rPr>
              <a:t>Legal Issues:</a:t>
            </a:r>
            <a:r>
              <a:rPr b="0" i="0" lang="en-US" sz="2000">
                <a:solidFill>
                  <a:srgbClr val="000000"/>
                </a:solidFill>
                <a:latin typeface="Times New Roman"/>
                <a:ea typeface="Times New Roman"/>
                <a:cs typeface="Times New Roman"/>
                <a:sym typeface="Times New Roman"/>
              </a:rPr>
              <a:t> Perpetrators and victims can face prosecution, fines, imprisonment, and legal battles. Businesses may also face penalties, lawsuits, and reputational damage. </a:t>
            </a:r>
            <a:endParaRPr/>
          </a:p>
          <a:p>
            <a:pPr indent="0" lvl="0" marL="0" rtl="0" algn="just">
              <a:spcBef>
                <a:spcPts val="0"/>
              </a:spcBef>
              <a:spcAft>
                <a:spcPts val="0"/>
              </a:spcAft>
              <a:buNone/>
            </a:pPr>
            <a:r>
              <a:t/>
            </a:r>
            <a:endParaRPr b="0" sz="2000">
              <a:solidFill>
                <a:srgbClr val="000000"/>
              </a:solidFill>
              <a:latin typeface="Times New Roman"/>
              <a:ea typeface="Times New Roman"/>
              <a:cs typeface="Times New Roman"/>
              <a:sym typeface="Times New Roman"/>
            </a:endParaRPr>
          </a:p>
          <a:p>
            <a:pPr indent="0" lvl="0" marL="0" rtl="0" algn="just">
              <a:spcBef>
                <a:spcPts val="0"/>
              </a:spcBef>
              <a:spcAft>
                <a:spcPts val="0"/>
              </a:spcAft>
              <a:buNone/>
            </a:pPr>
            <a:r>
              <a:rPr i="0" lang="en-US" sz="2000">
                <a:solidFill>
                  <a:srgbClr val="000000"/>
                </a:solidFill>
                <a:latin typeface="Times New Roman"/>
                <a:ea typeface="Times New Roman"/>
                <a:cs typeface="Times New Roman"/>
                <a:sym typeface="Times New Roman"/>
              </a:rPr>
              <a:t>Trust Erosion:</a:t>
            </a:r>
            <a:r>
              <a:rPr b="0" i="0" lang="en-US" sz="2000">
                <a:solidFill>
                  <a:srgbClr val="000000"/>
                </a:solidFill>
                <a:latin typeface="Times New Roman"/>
                <a:ea typeface="Times New Roman"/>
                <a:cs typeface="Times New Roman"/>
                <a:sym typeface="Times New Roman"/>
              </a:rPr>
              <a:t> Fraud undermines trust in financial institutions, leading to reduced usage of financial services and skepticism towards security measures. </a:t>
            </a:r>
            <a:endParaRPr/>
          </a:p>
          <a:p>
            <a:pPr indent="0" lvl="0" marL="0" rtl="0" algn="just">
              <a:spcBef>
                <a:spcPts val="0"/>
              </a:spcBef>
              <a:spcAft>
                <a:spcPts val="0"/>
              </a:spcAft>
              <a:buNone/>
            </a:pPr>
            <a:r>
              <a:t/>
            </a:r>
            <a:endParaRPr b="0" sz="2000">
              <a:solidFill>
                <a:srgbClr val="000000"/>
              </a:solidFill>
              <a:latin typeface="Times New Roman"/>
              <a:ea typeface="Times New Roman"/>
              <a:cs typeface="Times New Roman"/>
              <a:sym typeface="Times New Roman"/>
            </a:endParaRPr>
          </a:p>
          <a:p>
            <a:pPr indent="0" lvl="0" marL="0" rtl="0" algn="just">
              <a:spcBef>
                <a:spcPts val="0"/>
              </a:spcBef>
              <a:spcAft>
                <a:spcPts val="0"/>
              </a:spcAft>
              <a:buNone/>
            </a:pPr>
            <a:r>
              <a:rPr i="0" lang="en-US" sz="2000">
                <a:solidFill>
                  <a:srgbClr val="000000"/>
                </a:solidFill>
                <a:latin typeface="Times New Roman"/>
                <a:ea typeface="Times New Roman"/>
                <a:cs typeface="Times New Roman"/>
                <a:sym typeface="Times New Roman"/>
              </a:rPr>
              <a:t>Economic Instability:</a:t>
            </a:r>
            <a:r>
              <a:rPr b="0" i="0" lang="en-US" sz="2000">
                <a:solidFill>
                  <a:srgbClr val="000000"/>
                </a:solidFill>
                <a:latin typeface="Times New Roman"/>
                <a:ea typeface="Times New Roman"/>
                <a:cs typeface="Times New Roman"/>
                <a:sym typeface="Times New Roman"/>
              </a:rPr>
              <a:t> Fraudulent activities can destabilize financial markets, decrease investor confidence, and lead to substantial financial burden and regulatory changes.</a:t>
            </a:r>
            <a:endParaRPr b="0" i="0" sz="2000">
              <a:solidFill>
                <a:srgbClr val="1C1C1C"/>
              </a:solidFill>
              <a:latin typeface="Times New Roman"/>
              <a:ea typeface="Times New Roman"/>
              <a:cs typeface="Times New Roman"/>
              <a:sym typeface="Times New Roman"/>
            </a:endParaRPr>
          </a:p>
          <a:p>
            <a:pPr indent="0" lvl="0" marL="0" rtl="0" algn="just">
              <a:spcBef>
                <a:spcPts val="0"/>
              </a:spcBef>
              <a:spcAft>
                <a:spcPts val="0"/>
              </a:spcAft>
              <a:buNone/>
            </a:pPr>
            <a:r>
              <a:t/>
            </a:r>
            <a:endParaRPr b="0">
              <a:solidFill>
                <a:srgbClr val="1C1C1C"/>
              </a:solidFill>
              <a:latin typeface="Inter"/>
              <a:ea typeface="Inter"/>
              <a:cs typeface="Inter"/>
              <a:sym typeface="Inter"/>
            </a:endParaRPr>
          </a:p>
          <a:p>
            <a:pPr indent="0" lvl="0" marL="0" rtl="0" algn="just">
              <a:spcBef>
                <a:spcPts val="0"/>
              </a:spcBef>
              <a:spcAft>
                <a:spcPts val="0"/>
              </a:spcAft>
              <a:buNone/>
            </a:pPr>
            <a:r>
              <a:rPr lang="en-US"/>
              <a:t>	</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2024-08-01T11:13:46Z</dcterms:creat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or">
    <vt:lpwstr>Google</vt:lpwstr>
  </property>
</Properties>
</file>