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87" autoAdjust="0"/>
  </p:normalViewPr>
  <p:slideViewPr>
    <p:cSldViewPr>
      <p:cViewPr varScale="1">
        <p:scale>
          <a:sx n="103" d="100"/>
          <a:sy n="103" d="100"/>
        </p:scale>
        <p:origin x="79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26058" y="2593594"/>
            <a:ext cx="10339882" cy="1251585"/>
          </a:xfrm>
          <a:prstGeom prst="rect">
            <a:avLst/>
          </a:prstGeom>
        </p:spPr>
        <p:txBody>
          <a:bodyPr wrap="square" lIns="0" tIns="0" rIns="0" bIns="0">
            <a:spAutoFit/>
          </a:bodyPr>
          <a:lstStyle>
            <a:lvl1pPr>
              <a:defRPr sz="4400" b="1" i="0">
                <a:solidFill>
                  <a:srgbClr val="40404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8/16/2024</a:t>
            </a:fld>
            <a:endParaRPr lang="en-US"/>
          </a:p>
        </p:txBody>
      </p:sp>
      <p:sp>
        <p:nvSpPr>
          <p:cNvPr id="6" name="Holder 6"/>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115570">
              <a:lnSpc>
                <a:spcPct val="100000"/>
              </a:lnSpc>
              <a:spcBef>
                <a:spcPts val="27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40404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rgbClr val="1C619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8/16/2024</a:t>
            </a:fld>
            <a:endParaRPr lang="en-US"/>
          </a:p>
        </p:txBody>
      </p:sp>
      <p:sp>
        <p:nvSpPr>
          <p:cNvPr id="6" name="Holder 6"/>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115570">
              <a:lnSpc>
                <a:spcPct val="100000"/>
              </a:lnSpc>
              <a:spcBef>
                <a:spcPts val="27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176016" y="0"/>
            <a:ext cx="9016365" cy="6858000"/>
          </a:xfrm>
          <a:custGeom>
            <a:avLst/>
            <a:gdLst/>
            <a:ahLst/>
            <a:cxnLst/>
            <a:rect l="l" t="t" r="r" b="b"/>
            <a:pathLst>
              <a:path w="9016365" h="6858000">
                <a:moveTo>
                  <a:pt x="9015984" y="0"/>
                </a:moveTo>
                <a:lnTo>
                  <a:pt x="5153279" y="0"/>
                </a:lnTo>
                <a:lnTo>
                  <a:pt x="5153279" y="68199"/>
                </a:lnTo>
                <a:lnTo>
                  <a:pt x="0" y="6857999"/>
                </a:lnTo>
                <a:lnTo>
                  <a:pt x="9015984" y="6857999"/>
                </a:lnTo>
                <a:lnTo>
                  <a:pt x="9015984" y="0"/>
                </a:lnTo>
                <a:close/>
              </a:path>
            </a:pathLst>
          </a:custGeom>
          <a:solidFill>
            <a:srgbClr val="EDEDED"/>
          </a:solidFill>
        </p:spPr>
        <p:txBody>
          <a:bodyPr wrap="square" lIns="0" tIns="0" rIns="0" bIns="0" rtlCol="0"/>
          <a:lstStyle/>
          <a:p>
            <a:endParaRPr/>
          </a:p>
        </p:txBody>
      </p:sp>
      <p:sp>
        <p:nvSpPr>
          <p:cNvPr id="17" name="bg object 17"/>
          <p:cNvSpPr/>
          <p:nvPr/>
        </p:nvSpPr>
        <p:spPr>
          <a:xfrm>
            <a:off x="0" y="54"/>
            <a:ext cx="12192000" cy="113030"/>
          </a:xfrm>
          <a:custGeom>
            <a:avLst/>
            <a:gdLst/>
            <a:ahLst/>
            <a:cxnLst/>
            <a:rect l="l" t="t" r="r" b="b"/>
            <a:pathLst>
              <a:path w="12192000" h="113030">
                <a:moveTo>
                  <a:pt x="12192000" y="0"/>
                </a:moveTo>
                <a:lnTo>
                  <a:pt x="0" y="0"/>
                </a:lnTo>
                <a:lnTo>
                  <a:pt x="0" y="112975"/>
                </a:lnTo>
                <a:lnTo>
                  <a:pt x="12192000" y="112975"/>
                </a:lnTo>
                <a:lnTo>
                  <a:pt x="12192000" y="0"/>
                </a:lnTo>
                <a:close/>
              </a:path>
            </a:pathLst>
          </a:custGeom>
          <a:solidFill>
            <a:srgbClr val="E48B09"/>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0"/>
            <a:ext cx="8404860" cy="533400"/>
          </a:xfrm>
          <a:prstGeom prst="rect">
            <a:avLst/>
          </a:prstGeom>
        </p:spPr>
      </p:pic>
      <p:sp>
        <p:nvSpPr>
          <p:cNvPr id="19" name="bg object 19"/>
          <p:cNvSpPr/>
          <p:nvPr/>
        </p:nvSpPr>
        <p:spPr>
          <a:xfrm>
            <a:off x="0" y="0"/>
            <a:ext cx="8329295" cy="457200"/>
          </a:xfrm>
          <a:custGeom>
            <a:avLst/>
            <a:gdLst/>
            <a:ahLst/>
            <a:cxnLst/>
            <a:rect l="l" t="t" r="r" b="b"/>
            <a:pathLst>
              <a:path w="8329295" h="457200">
                <a:moveTo>
                  <a:pt x="8329295" y="0"/>
                </a:moveTo>
                <a:lnTo>
                  <a:pt x="0" y="0"/>
                </a:lnTo>
                <a:lnTo>
                  <a:pt x="0" y="457200"/>
                </a:lnTo>
                <a:lnTo>
                  <a:pt x="7982331" y="457200"/>
                </a:lnTo>
                <a:lnTo>
                  <a:pt x="8329295" y="0"/>
                </a:lnTo>
                <a:close/>
              </a:path>
            </a:pathLst>
          </a:custGeom>
          <a:solidFill>
            <a:srgbClr val="43467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rgbClr val="40404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8/16/2024</a:t>
            </a:fld>
            <a:endParaRPr lang="en-US"/>
          </a:p>
        </p:txBody>
      </p:sp>
      <p:sp>
        <p:nvSpPr>
          <p:cNvPr id="7" name="Holder 7"/>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115570">
              <a:lnSpc>
                <a:spcPct val="100000"/>
              </a:lnSpc>
              <a:spcBef>
                <a:spcPts val="27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40404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8/16/2024</a:t>
            </a:fld>
            <a:endParaRPr lang="en-US"/>
          </a:p>
        </p:txBody>
      </p:sp>
      <p:sp>
        <p:nvSpPr>
          <p:cNvPr id="5" name="Holder 5"/>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115570">
              <a:lnSpc>
                <a:spcPct val="100000"/>
              </a:lnSpc>
              <a:spcBef>
                <a:spcPts val="27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4"/>
            <a:ext cx="12192000" cy="113030"/>
          </a:xfrm>
          <a:custGeom>
            <a:avLst/>
            <a:gdLst/>
            <a:ahLst/>
            <a:cxnLst/>
            <a:rect l="l" t="t" r="r" b="b"/>
            <a:pathLst>
              <a:path w="12192000" h="113030">
                <a:moveTo>
                  <a:pt x="12192000" y="0"/>
                </a:moveTo>
                <a:lnTo>
                  <a:pt x="0" y="0"/>
                </a:lnTo>
                <a:lnTo>
                  <a:pt x="0" y="112975"/>
                </a:lnTo>
                <a:lnTo>
                  <a:pt x="12192000" y="112975"/>
                </a:lnTo>
                <a:lnTo>
                  <a:pt x="12192000" y="0"/>
                </a:lnTo>
                <a:close/>
              </a:path>
            </a:pathLst>
          </a:custGeom>
          <a:solidFill>
            <a:srgbClr val="E48B09"/>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8404860" cy="5334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8/16/2024</a:t>
            </a:fld>
            <a:endParaRPr lang="en-US"/>
          </a:p>
        </p:txBody>
      </p:sp>
      <p:sp>
        <p:nvSpPr>
          <p:cNvPr id="4" name="Holder 4"/>
          <p:cNvSpPr>
            <a:spLocks noGrp="1"/>
          </p:cNvSpPr>
          <p:nvPr>
            <p:ph type="sldNum" sz="quarter" idx="7"/>
          </p:nvPr>
        </p:nvSpPr>
        <p:spPr/>
        <p:txBody>
          <a:bodyPr lIns="0" tIns="0" rIns="0" bIns="0"/>
          <a:lstStyle>
            <a:lvl1pPr>
              <a:defRPr sz="1400" b="1" i="0">
                <a:solidFill>
                  <a:schemeClr val="bg1"/>
                </a:solidFill>
                <a:latin typeface="Calibri"/>
                <a:cs typeface="Calibri"/>
              </a:defRPr>
            </a:lvl1pPr>
          </a:lstStyle>
          <a:p>
            <a:pPr marL="115570">
              <a:lnSpc>
                <a:spcPct val="100000"/>
              </a:lnSpc>
              <a:spcBef>
                <a:spcPts val="27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83461" y="2593594"/>
            <a:ext cx="9625076" cy="1251585"/>
          </a:xfrm>
          <a:prstGeom prst="rect">
            <a:avLst/>
          </a:prstGeom>
        </p:spPr>
        <p:txBody>
          <a:bodyPr wrap="square" lIns="0" tIns="0" rIns="0" bIns="0">
            <a:spAutoFit/>
          </a:bodyPr>
          <a:lstStyle>
            <a:lvl1pPr>
              <a:defRPr sz="4400" b="1" i="0">
                <a:solidFill>
                  <a:srgbClr val="404040"/>
                </a:solidFill>
                <a:latin typeface="Arial"/>
                <a:cs typeface="Arial"/>
              </a:defRPr>
            </a:lvl1pPr>
          </a:lstStyle>
          <a:p>
            <a:endParaRPr/>
          </a:p>
        </p:txBody>
      </p:sp>
      <p:sp>
        <p:nvSpPr>
          <p:cNvPr id="3" name="Holder 3"/>
          <p:cNvSpPr>
            <a:spLocks noGrp="1"/>
          </p:cNvSpPr>
          <p:nvPr>
            <p:ph type="body" idx="1"/>
          </p:nvPr>
        </p:nvSpPr>
        <p:spPr>
          <a:xfrm>
            <a:off x="1624964" y="2351659"/>
            <a:ext cx="8942070" cy="1492885"/>
          </a:xfrm>
          <a:prstGeom prst="rect">
            <a:avLst/>
          </a:prstGeom>
        </p:spPr>
        <p:txBody>
          <a:bodyPr wrap="square" lIns="0" tIns="0" rIns="0" bIns="0">
            <a:spAutoFit/>
          </a:bodyPr>
          <a:lstStyle>
            <a:lvl1pPr>
              <a:defRPr sz="2400" b="1" i="0">
                <a:solidFill>
                  <a:srgbClr val="1C6193"/>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8/16/2024</a:t>
            </a:fld>
            <a:endParaRPr lang="en-US"/>
          </a:p>
        </p:txBody>
      </p:sp>
      <p:sp>
        <p:nvSpPr>
          <p:cNvPr id="6" name="Holder 6"/>
          <p:cNvSpPr>
            <a:spLocks noGrp="1"/>
          </p:cNvSpPr>
          <p:nvPr>
            <p:ph type="sldNum" sz="quarter" idx="7"/>
          </p:nvPr>
        </p:nvSpPr>
        <p:spPr>
          <a:xfrm>
            <a:off x="11782679" y="6444558"/>
            <a:ext cx="334009" cy="269875"/>
          </a:xfrm>
          <a:prstGeom prst="rect">
            <a:avLst/>
          </a:prstGeom>
        </p:spPr>
        <p:txBody>
          <a:bodyPr wrap="square" lIns="0" tIns="0" rIns="0" bIns="0">
            <a:spAutoFit/>
          </a:bodyPr>
          <a:lstStyle>
            <a:lvl1pPr>
              <a:defRPr sz="1400" b="1" i="0">
                <a:solidFill>
                  <a:schemeClr val="bg1"/>
                </a:solidFill>
                <a:latin typeface="Calibri"/>
                <a:cs typeface="Calibri"/>
              </a:defRPr>
            </a:lvl1pPr>
          </a:lstStyle>
          <a:p>
            <a:pPr marL="115570">
              <a:lnSpc>
                <a:spcPct val="100000"/>
              </a:lnSpc>
              <a:spcBef>
                <a:spcPts val="27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4.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9.jpg"/><Relationship Id="rId5" Type="http://schemas.openxmlformats.org/officeDocument/2006/relationships/image" Target="../media/image58.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1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2.xml"/><Relationship Id="rId5" Type="http://schemas.openxmlformats.org/officeDocument/2006/relationships/image" Target="../media/image75.jpg"/><Relationship Id="rId4" Type="http://schemas.openxmlformats.org/officeDocument/2006/relationships/image" Target="../media/image74.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jpg"/><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2.xml"/><Relationship Id="rId5" Type="http://schemas.openxmlformats.org/officeDocument/2006/relationships/image" Target="../media/image90.jpg"/><Relationship Id="rId4" Type="http://schemas.openxmlformats.org/officeDocument/2006/relationships/image" Target="../media/image8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18" Type="http://schemas.openxmlformats.org/officeDocument/2006/relationships/image" Target="../media/image118.png"/><Relationship Id="rId3" Type="http://schemas.openxmlformats.org/officeDocument/2006/relationships/image" Target="../media/image103.jpg"/><Relationship Id="rId7" Type="http://schemas.openxmlformats.org/officeDocument/2006/relationships/image" Target="../media/image107.png"/><Relationship Id="rId12" Type="http://schemas.openxmlformats.org/officeDocument/2006/relationships/image" Target="../media/image112.png"/><Relationship Id="rId17" Type="http://schemas.openxmlformats.org/officeDocument/2006/relationships/image" Target="../media/image117.png"/><Relationship Id="rId2" Type="http://schemas.openxmlformats.org/officeDocument/2006/relationships/image" Target="../media/image102.png"/><Relationship Id="rId16"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11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s>
</file>

<file path=ppt/slides/_rels/slide3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hyperlink" Target="https://sancharsaathi.gov.i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1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9.jpg"/></Relationships>
</file>

<file path=ppt/slides/_rels/slide34.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130.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image" Target="../media/image1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10" Type="http://schemas.openxmlformats.org/officeDocument/2006/relationships/image" Target="../media/image33.png"/><Relationship Id="rId4" Type="http://schemas.openxmlformats.org/officeDocument/2006/relationships/image" Target="../media/image36.png"/><Relationship Id="rId9" Type="http://schemas.openxmlformats.org/officeDocument/2006/relationships/image" Target="../media/image41.jp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jpg"/><Relationship Id="rId10" Type="http://schemas.openxmlformats.org/officeDocument/2006/relationships/image" Target="../media/image33.png"/><Relationship Id="rId4" Type="http://schemas.openxmlformats.org/officeDocument/2006/relationships/image" Target="../media/image44.png"/><Relationship Id="rId9" Type="http://schemas.openxmlformats.org/officeDocument/2006/relationships/image" Target="../media/image4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55503"/>
            <a:ext cx="12192000" cy="6845300"/>
          </a:xfrm>
          <a:prstGeom prst="rect">
            <a:avLst/>
          </a:prstGeom>
        </p:spPr>
      </p:pic>
      <p:grpSp>
        <p:nvGrpSpPr>
          <p:cNvPr id="4" name="object 4"/>
          <p:cNvGrpSpPr/>
          <p:nvPr/>
        </p:nvGrpSpPr>
        <p:grpSpPr>
          <a:xfrm>
            <a:off x="257556" y="0"/>
            <a:ext cx="11675110" cy="2099310"/>
            <a:chOff x="257556" y="0"/>
            <a:chExt cx="11675110" cy="2099310"/>
          </a:xfrm>
        </p:grpSpPr>
        <p:pic>
          <p:nvPicPr>
            <p:cNvPr id="5" name="object 5"/>
            <p:cNvPicPr/>
            <p:nvPr/>
          </p:nvPicPr>
          <p:blipFill>
            <a:blip r:embed="rId3" cstate="print"/>
            <a:stretch>
              <a:fillRect/>
            </a:stretch>
          </p:blipFill>
          <p:spPr>
            <a:xfrm>
              <a:off x="8904732" y="0"/>
              <a:ext cx="3027426" cy="2099310"/>
            </a:xfrm>
            <a:prstGeom prst="rect">
              <a:avLst/>
            </a:prstGeom>
          </p:spPr>
        </p:pic>
        <p:pic>
          <p:nvPicPr>
            <p:cNvPr id="6" name="object 6"/>
            <p:cNvPicPr/>
            <p:nvPr/>
          </p:nvPicPr>
          <p:blipFill>
            <a:blip r:embed="rId4" cstate="print"/>
            <a:stretch>
              <a:fillRect/>
            </a:stretch>
          </p:blipFill>
          <p:spPr>
            <a:xfrm>
              <a:off x="257556" y="281940"/>
              <a:ext cx="4008882" cy="1498853"/>
            </a:xfrm>
            <a:prstGeom prst="rect">
              <a:avLst/>
            </a:prstGeom>
          </p:spPr>
        </p:pic>
      </p:grpSp>
      <p:sp>
        <p:nvSpPr>
          <p:cNvPr id="8" name="TextBox 7">
            <a:extLst>
              <a:ext uri="{FF2B5EF4-FFF2-40B4-BE49-F238E27FC236}">
                <a16:creationId xmlns:a16="http://schemas.microsoft.com/office/drawing/2014/main" id="{071217D5-9ADB-4334-B85F-4C8C87F691A2}"/>
              </a:ext>
            </a:extLst>
          </p:cNvPr>
          <p:cNvSpPr txBox="1"/>
          <p:nvPr/>
        </p:nvSpPr>
        <p:spPr>
          <a:xfrm>
            <a:off x="3352800" y="2890750"/>
            <a:ext cx="6781800" cy="1446550"/>
          </a:xfrm>
          <a:prstGeom prst="rect">
            <a:avLst/>
          </a:prstGeom>
          <a:noFill/>
        </p:spPr>
        <p:txBody>
          <a:bodyPr wrap="square" rtlCol="0">
            <a:spAutoFit/>
          </a:bodyPr>
          <a:lstStyle/>
          <a:p>
            <a:r>
              <a:rPr lang="hi-IN" sz="4400" b="1" dirty="0"/>
              <a:t>आपके वित्तीय खातों की सुरक्षा </a:t>
            </a:r>
            <a:r>
              <a:rPr lang="en-US" sz="4400" b="1" dirty="0"/>
              <a:t> </a:t>
            </a:r>
            <a:r>
              <a:rPr lang="hi-IN" sz="4400" b="1" dirty="0"/>
              <a:t>और साइबरदोस्त</a:t>
            </a:r>
          </a:p>
        </p:txBody>
      </p:sp>
      <p:sp>
        <p:nvSpPr>
          <p:cNvPr id="9" name="object 3">
            <a:extLst>
              <a:ext uri="{FF2B5EF4-FFF2-40B4-BE49-F238E27FC236}">
                <a16:creationId xmlns:a16="http://schemas.microsoft.com/office/drawing/2014/main" id="{F689C2C9-7CEB-4D71-83BF-346CD315BA52}"/>
              </a:ext>
            </a:extLst>
          </p:cNvPr>
          <p:cNvSpPr txBox="1"/>
          <p:nvPr/>
        </p:nvSpPr>
        <p:spPr>
          <a:xfrm>
            <a:off x="965708" y="2103831"/>
            <a:ext cx="9020175" cy="936153"/>
          </a:xfrm>
          <a:prstGeom prst="rect">
            <a:avLst/>
          </a:prstGeom>
        </p:spPr>
        <p:txBody>
          <a:bodyPr vert="horz" wrap="square" lIns="0" tIns="104139" rIns="0" bIns="0" rtlCol="0">
            <a:spAutoFit/>
          </a:bodyPr>
          <a:lstStyle/>
          <a:p>
            <a:pPr marL="12065" marR="5080" indent="3175" algn="ctr">
              <a:lnSpc>
                <a:spcPct val="90000"/>
              </a:lnSpc>
              <a:spcBef>
                <a:spcPts val="819"/>
              </a:spcBef>
            </a:pPr>
            <a:endParaRPr sz="6000" dirty="0">
              <a:latin typeface="Arial"/>
              <a:cs typeface="Arial"/>
            </a:endParaRPr>
          </a:p>
        </p:txBody>
      </p:sp>
      <p:sp>
        <p:nvSpPr>
          <p:cNvPr id="10" name="Rectangle 1">
            <a:extLst>
              <a:ext uri="{FF2B5EF4-FFF2-40B4-BE49-F238E27FC236}">
                <a16:creationId xmlns:a16="http://schemas.microsoft.com/office/drawing/2014/main" id="{D11305A6-9CA8-4A72-A127-0AB7DE17DFF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669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1459" y="235712"/>
            <a:ext cx="10041255" cy="696595"/>
          </a:xfrm>
          <a:prstGeom prst="rect">
            <a:avLst/>
          </a:prstGeom>
        </p:spPr>
        <p:txBody>
          <a:bodyPr vert="horz" wrap="square" lIns="0" tIns="12700" rIns="0" bIns="0" rtlCol="0">
            <a:spAutoFit/>
          </a:bodyPr>
          <a:lstStyle/>
          <a:p>
            <a:pPr marL="12700">
              <a:lnSpc>
                <a:spcPct val="100000"/>
              </a:lnSpc>
              <a:spcBef>
                <a:spcPts val="100"/>
              </a:spcBef>
            </a:pPr>
            <a:r>
              <a:rPr lang="hi-IN" spc="75" dirty="0">
                <a:solidFill>
                  <a:srgbClr val="006FC0"/>
                </a:solidFill>
                <a:latin typeface="Calibri"/>
                <a:cs typeface="Calibri"/>
              </a:rPr>
              <a:t>अपराध के बढ़ने का मुख्य कारण</a:t>
            </a:r>
            <a:endParaRPr spc="75" dirty="0">
              <a:solidFill>
                <a:srgbClr val="006FC0"/>
              </a:solidFill>
              <a:latin typeface="Calibri"/>
              <a:cs typeface="Calibri"/>
            </a:endParaRPr>
          </a:p>
        </p:txBody>
      </p:sp>
      <p:grpSp>
        <p:nvGrpSpPr>
          <p:cNvPr id="3" name="object 3"/>
          <p:cNvGrpSpPr/>
          <p:nvPr/>
        </p:nvGrpSpPr>
        <p:grpSpPr>
          <a:xfrm>
            <a:off x="876693" y="1266952"/>
            <a:ext cx="2958465" cy="5189220"/>
            <a:chOff x="876693" y="1266952"/>
            <a:chExt cx="2958465" cy="5189220"/>
          </a:xfrm>
        </p:grpSpPr>
        <p:pic>
          <p:nvPicPr>
            <p:cNvPr id="4" name="object 4"/>
            <p:cNvPicPr/>
            <p:nvPr/>
          </p:nvPicPr>
          <p:blipFill>
            <a:blip r:embed="rId2" cstate="print"/>
            <a:stretch>
              <a:fillRect/>
            </a:stretch>
          </p:blipFill>
          <p:spPr>
            <a:xfrm>
              <a:off x="886218" y="1276477"/>
              <a:ext cx="2939034" cy="5170043"/>
            </a:xfrm>
            <a:prstGeom prst="rect">
              <a:avLst/>
            </a:prstGeom>
          </p:spPr>
        </p:pic>
        <p:sp>
          <p:nvSpPr>
            <p:cNvPr id="5" name="object 5"/>
            <p:cNvSpPr/>
            <p:nvPr/>
          </p:nvSpPr>
          <p:spPr>
            <a:xfrm>
              <a:off x="881456" y="1271714"/>
              <a:ext cx="2948940" cy="5179695"/>
            </a:xfrm>
            <a:custGeom>
              <a:avLst/>
              <a:gdLst/>
              <a:ahLst/>
              <a:cxnLst/>
              <a:rect l="l" t="t" r="r" b="b"/>
              <a:pathLst>
                <a:path w="2948940" h="5179695">
                  <a:moveTo>
                    <a:pt x="0" y="5179568"/>
                  </a:moveTo>
                  <a:lnTo>
                    <a:pt x="2948559" y="5179568"/>
                  </a:lnTo>
                  <a:lnTo>
                    <a:pt x="2948559" y="0"/>
                  </a:lnTo>
                  <a:lnTo>
                    <a:pt x="0" y="0"/>
                  </a:lnTo>
                  <a:lnTo>
                    <a:pt x="0" y="5179568"/>
                  </a:lnTo>
                  <a:close/>
                </a:path>
              </a:pathLst>
            </a:custGeom>
            <a:ln w="9525">
              <a:solidFill>
                <a:srgbClr val="43467A"/>
              </a:solidFill>
            </a:ln>
          </p:spPr>
          <p:txBody>
            <a:bodyPr wrap="square" lIns="0" tIns="0" rIns="0" bIns="0" rtlCol="0"/>
            <a:lstStyle/>
            <a:p>
              <a:endParaRPr/>
            </a:p>
          </p:txBody>
        </p:sp>
      </p:grpSp>
      <p:grpSp>
        <p:nvGrpSpPr>
          <p:cNvPr id="6" name="object 6"/>
          <p:cNvGrpSpPr/>
          <p:nvPr/>
        </p:nvGrpSpPr>
        <p:grpSpPr>
          <a:xfrm>
            <a:off x="4571682" y="1266939"/>
            <a:ext cx="2884805" cy="5113655"/>
            <a:chOff x="4571682" y="1266939"/>
            <a:chExt cx="2884805" cy="5113655"/>
          </a:xfrm>
        </p:grpSpPr>
        <p:pic>
          <p:nvPicPr>
            <p:cNvPr id="7" name="object 7"/>
            <p:cNvPicPr/>
            <p:nvPr/>
          </p:nvPicPr>
          <p:blipFill>
            <a:blip r:embed="rId3" cstate="print"/>
            <a:stretch>
              <a:fillRect/>
            </a:stretch>
          </p:blipFill>
          <p:spPr>
            <a:xfrm>
              <a:off x="4581271" y="1276464"/>
              <a:ext cx="2865754" cy="5094605"/>
            </a:xfrm>
            <a:prstGeom prst="rect">
              <a:avLst/>
            </a:prstGeom>
          </p:spPr>
        </p:pic>
        <p:sp>
          <p:nvSpPr>
            <p:cNvPr id="8" name="object 8"/>
            <p:cNvSpPr/>
            <p:nvPr/>
          </p:nvSpPr>
          <p:spPr>
            <a:xfrm>
              <a:off x="4576445" y="1271701"/>
              <a:ext cx="2875280" cy="5104130"/>
            </a:xfrm>
            <a:custGeom>
              <a:avLst/>
              <a:gdLst/>
              <a:ahLst/>
              <a:cxnLst/>
              <a:rect l="l" t="t" r="r" b="b"/>
              <a:pathLst>
                <a:path w="2875279" h="5104130">
                  <a:moveTo>
                    <a:pt x="0" y="5104130"/>
                  </a:moveTo>
                  <a:lnTo>
                    <a:pt x="2875279" y="5104130"/>
                  </a:lnTo>
                  <a:lnTo>
                    <a:pt x="2875279" y="0"/>
                  </a:lnTo>
                  <a:lnTo>
                    <a:pt x="0" y="0"/>
                  </a:lnTo>
                  <a:lnTo>
                    <a:pt x="0" y="5104130"/>
                  </a:lnTo>
                  <a:close/>
                </a:path>
              </a:pathLst>
            </a:custGeom>
            <a:ln w="9525">
              <a:solidFill>
                <a:srgbClr val="43467A"/>
              </a:solidFill>
            </a:ln>
          </p:spPr>
          <p:txBody>
            <a:bodyPr wrap="square" lIns="0" tIns="0" rIns="0" bIns="0" rtlCol="0"/>
            <a:lstStyle/>
            <a:p>
              <a:endParaRPr/>
            </a:p>
          </p:txBody>
        </p:sp>
      </p:grpSp>
      <p:grpSp>
        <p:nvGrpSpPr>
          <p:cNvPr id="9" name="object 9"/>
          <p:cNvGrpSpPr/>
          <p:nvPr/>
        </p:nvGrpSpPr>
        <p:grpSpPr>
          <a:xfrm>
            <a:off x="8262302" y="1266939"/>
            <a:ext cx="2496820" cy="5113655"/>
            <a:chOff x="8262302" y="1266939"/>
            <a:chExt cx="2496820" cy="5113655"/>
          </a:xfrm>
        </p:grpSpPr>
        <p:pic>
          <p:nvPicPr>
            <p:cNvPr id="10" name="object 10"/>
            <p:cNvPicPr/>
            <p:nvPr/>
          </p:nvPicPr>
          <p:blipFill>
            <a:blip r:embed="rId4" cstate="print"/>
            <a:stretch>
              <a:fillRect/>
            </a:stretch>
          </p:blipFill>
          <p:spPr>
            <a:xfrm>
              <a:off x="8271891" y="1276464"/>
              <a:ext cx="2477642" cy="5094605"/>
            </a:xfrm>
            <a:prstGeom prst="rect">
              <a:avLst/>
            </a:prstGeom>
          </p:spPr>
        </p:pic>
        <p:sp>
          <p:nvSpPr>
            <p:cNvPr id="11" name="object 11"/>
            <p:cNvSpPr/>
            <p:nvPr/>
          </p:nvSpPr>
          <p:spPr>
            <a:xfrm>
              <a:off x="8267065" y="1271701"/>
              <a:ext cx="2487295" cy="5104130"/>
            </a:xfrm>
            <a:custGeom>
              <a:avLst/>
              <a:gdLst/>
              <a:ahLst/>
              <a:cxnLst/>
              <a:rect l="l" t="t" r="r" b="b"/>
              <a:pathLst>
                <a:path w="2487295" h="5104130">
                  <a:moveTo>
                    <a:pt x="0" y="5104130"/>
                  </a:moveTo>
                  <a:lnTo>
                    <a:pt x="2487168" y="5104130"/>
                  </a:lnTo>
                  <a:lnTo>
                    <a:pt x="2487168" y="0"/>
                  </a:lnTo>
                  <a:lnTo>
                    <a:pt x="0" y="0"/>
                  </a:lnTo>
                  <a:lnTo>
                    <a:pt x="0" y="5104130"/>
                  </a:lnTo>
                  <a:close/>
                </a:path>
              </a:pathLst>
            </a:custGeom>
            <a:ln w="9525">
              <a:solidFill>
                <a:srgbClr val="43467A"/>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43661" y="2243264"/>
            <a:ext cx="11095990" cy="3209925"/>
            <a:chOff x="543661" y="2243264"/>
            <a:chExt cx="11095990" cy="3209925"/>
          </a:xfrm>
        </p:grpSpPr>
        <p:pic>
          <p:nvPicPr>
            <p:cNvPr id="3" name="object 3"/>
            <p:cNvPicPr/>
            <p:nvPr/>
          </p:nvPicPr>
          <p:blipFill>
            <a:blip r:embed="rId2" cstate="print"/>
            <a:stretch>
              <a:fillRect/>
            </a:stretch>
          </p:blipFill>
          <p:spPr>
            <a:xfrm>
              <a:off x="817513" y="2317631"/>
              <a:ext cx="10771312" cy="3052711"/>
            </a:xfrm>
            <a:prstGeom prst="rect">
              <a:avLst/>
            </a:prstGeom>
          </p:spPr>
        </p:pic>
        <p:sp>
          <p:nvSpPr>
            <p:cNvPr id="4" name="object 4"/>
            <p:cNvSpPr/>
            <p:nvPr/>
          </p:nvSpPr>
          <p:spPr>
            <a:xfrm>
              <a:off x="548424" y="2248026"/>
              <a:ext cx="11086465" cy="3200400"/>
            </a:xfrm>
            <a:custGeom>
              <a:avLst/>
              <a:gdLst/>
              <a:ahLst/>
              <a:cxnLst/>
              <a:rect l="l" t="t" r="r" b="b"/>
              <a:pathLst>
                <a:path w="11086465" h="3200400">
                  <a:moveTo>
                    <a:pt x="0" y="3199892"/>
                  </a:moveTo>
                  <a:lnTo>
                    <a:pt x="11086465" y="3199892"/>
                  </a:lnTo>
                  <a:lnTo>
                    <a:pt x="11086465" y="0"/>
                  </a:lnTo>
                  <a:lnTo>
                    <a:pt x="0" y="0"/>
                  </a:lnTo>
                  <a:lnTo>
                    <a:pt x="0" y="3199892"/>
                  </a:lnTo>
                  <a:close/>
                </a:path>
              </a:pathLst>
            </a:custGeom>
            <a:ln w="9525">
              <a:solidFill>
                <a:srgbClr val="8B87D5"/>
              </a:solidFill>
            </a:ln>
          </p:spPr>
          <p:txBody>
            <a:bodyPr wrap="square" lIns="0" tIns="0" rIns="0" bIns="0" rtlCol="0"/>
            <a:lstStyle/>
            <a:p>
              <a:endParaRPr/>
            </a:p>
          </p:txBody>
        </p:sp>
      </p:grpSp>
      <p:sp>
        <p:nvSpPr>
          <p:cNvPr id="5" name="object 5"/>
          <p:cNvSpPr txBox="1"/>
          <p:nvPr/>
        </p:nvSpPr>
        <p:spPr>
          <a:xfrm>
            <a:off x="193344" y="6517944"/>
            <a:ext cx="533400" cy="161290"/>
          </a:xfrm>
          <a:prstGeom prst="rect">
            <a:avLst/>
          </a:prstGeom>
        </p:spPr>
        <p:txBody>
          <a:bodyPr vert="horz" wrap="square" lIns="0" tIns="17145" rIns="0" bIns="0" rtlCol="0">
            <a:spAutoFit/>
          </a:bodyPr>
          <a:lstStyle/>
          <a:p>
            <a:pPr marL="12700">
              <a:lnSpc>
                <a:spcPct val="100000"/>
              </a:lnSpc>
              <a:spcBef>
                <a:spcPts val="135"/>
              </a:spcBef>
            </a:pPr>
            <a:r>
              <a:rPr sz="850" spc="15" dirty="0">
                <a:solidFill>
                  <a:srgbClr val="FF0000"/>
                </a:solidFill>
                <a:latin typeface="Arial MT"/>
                <a:cs typeface="Arial MT"/>
              </a:rPr>
              <a:t>Restr</a:t>
            </a:r>
            <a:r>
              <a:rPr sz="850" spc="-5" dirty="0">
                <a:solidFill>
                  <a:srgbClr val="FF0000"/>
                </a:solidFill>
                <a:latin typeface="Arial MT"/>
                <a:cs typeface="Arial MT"/>
              </a:rPr>
              <a:t>i</a:t>
            </a:r>
            <a:r>
              <a:rPr sz="850" spc="10" dirty="0">
                <a:solidFill>
                  <a:srgbClr val="FF0000"/>
                </a:solidFill>
                <a:latin typeface="Arial MT"/>
                <a:cs typeface="Arial MT"/>
              </a:rPr>
              <a:t>ct</a:t>
            </a:r>
            <a:r>
              <a:rPr sz="850" spc="20" dirty="0">
                <a:solidFill>
                  <a:srgbClr val="FF0000"/>
                </a:solidFill>
                <a:latin typeface="Arial MT"/>
                <a:cs typeface="Arial MT"/>
              </a:rPr>
              <a:t>ed</a:t>
            </a:r>
            <a:endParaRPr sz="850">
              <a:latin typeface="Arial MT"/>
              <a:cs typeface="Arial MT"/>
            </a:endParaRPr>
          </a:p>
        </p:txBody>
      </p:sp>
      <p:sp>
        <p:nvSpPr>
          <p:cNvPr id="6" name="object 6"/>
          <p:cNvSpPr txBox="1"/>
          <p:nvPr/>
        </p:nvSpPr>
        <p:spPr>
          <a:xfrm>
            <a:off x="834339" y="1318641"/>
            <a:ext cx="7872095" cy="486409"/>
          </a:xfrm>
          <a:prstGeom prst="rect">
            <a:avLst/>
          </a:prstGeom>
        </p:spPr>
        <p:txBody>
          <a:bodyPr vert="horz" wrap="square" lIns="0" tIns="15875" rIns="0" bIns="0" rtlCol="0">
            <a:spAutoFit/>
          </a:bodyPr>
          <a:lstStyle/>
          <a:p>
            <a:pPr marL="12700">
              <a:lnSpc>
                <a:spcPct val="100000"/>
              </a:lnSpc>
              <a:spcBef>
                <a:spcPts val="125"/>
              </a:spcBef>
            </a:pPr>
            <a:r>
              <a:rPr sz="3000" spc="10" dirty="0">
                <a:solidFill>
                  <a:srgbClr val="1F1C51"/>
                </a:solidFill>
                <a:latin typeface="Calibri"/>
                <a:cs typeface="Calibri"/>
              </a:rPr>
              <a:t>SMS</a:t>
            </a:r>
            <a:r>
              <a:rPr sz="3000" dirty="0">
                <a:solidFill>
                  <a:srgbClr val="1F1C51"/>
                </a:solidFill>
                <a:latin typeface="Calibri"/>
                <a:cs typeface="Calibri"/>
              </a:rPr>
              <a:t> </a:t>
            </a:r>
            <a:r>
              <a:rPr sz="3000" spc="5" dirty="0">
                <a:solidFill>
                  <a:srgbClr val="1F1C51"/>
                </a:solidFill>
                <a:latin typeface="Calibri"/>
                <a:cs typeface="Calibri"/>
              </a:rPr>
              <a:t>Phishing</a:t>
            </a:r>
            <a:r>
              <a:rPr sz="3000" spc="25" dirty="0">
                <a:solidFill>
                  <a:srgbClr val="1F1C51"/>
                </a:solidFill>
                <a:latin typeface="Calibri"/>
                <a:cs typeface="Calibri"/>
              </a:rPr>
              <a:t> </a:t>
            </a:r>
            <a:r>
              <a:rPr sz="3000" spc="5" dirty="0">
                <a:solidFill>
                  <a:srgbClr val="1F1C51"/>
                </a:solidFill>
                <a:latin typeface="Calibri"/>
                <a:cs typeface="Calibri"/>
              </a:rPr>
              <a:t>link</a:t>
            </a:r>
            <a:r>
              <a:rPr sz="3000" spc="25" dirty="0">
                <a:solidFill>
                  <a:srgbClr val="1F1C51"/>
                </a:solidFill>
                <a:latin typeface="Calibri"/>
                <a:cs typeface="Calibri"/>
              </a:rPr>
              <a:t> </a:t>
            </a:r>
            <a:r>
              <a:rPr sz="3000" spc="10" dirty="0">
                <a:solidFill>
                  <a:srgbClr val="1F1C51"/>
                </a:solidFill>
                <a:latin typeface="Calibri"/>
                <a:cs typeface="Calibri"/>
              </a:rPr>
              <a:t>URL</a:t>
            </a:r>
            <a:r>
              <a:rPr sz="3000" spc="-5" dirty="0">
                <a:solidFill>
                  <a:srgbClr val="1F1C51"/>
                </a:solidFill>
                <a:latin typeface="Calibri"/>
                <a:cs typeface="Calibri"/>
              </a:rPr>
              <a:t> </a:t>
            </a:r>
            <a:r>
              <a:rPr sz="3000" spc="10" dirty="0">
                <a:solidFill>
                  <a:srgbClr val="1F1C51"/>
                </a:solidFill>
                <a:latin typeface="Calibri"/>
                <a:cs typeface="Calibri"/>
              </a:rPr>
              <a:t>redirected</a:t>
            </a:r>
            <a:r>
              <a:rPr sz="3000" spc="5" dirty="0">
                <a:solidFill>
                  <a:srgbClr val="1F1C51"/>
                </a:solidFill>
                <a:latin typeface="Calibri"/>
                <a:cs typeface="Calibri"/>
              </a:rPr>
              <a:t> </a:t>
            </a:r>
            <a:r>
              <a:rPr sz="3000" spc="10" dirty="0">
                <a:solidFill>
                  <a:srgbClr val="1F1C51"/>
                </a:solidFill>
                <a:latin typeface="Calibri"/>
                <a:cs typeface="Calibri"/>
              </a:rPr>
              <a:t>to</a:t>
            </a:r>
            <a:r>
              <a:rPr sz="3000" spc="-55" dirty="0">
                <a:solidFill>
                  <a:srgbClr val="1F1C51"/>
                </a:solidFill>
                <a:latin typeface="Calibri"/>
                <a:cs typeface="Calibri"/>
              </a:rPr>
              <a:t> </a:t>
            </a:r>
            <a:r>
              <a:rPr sz="3000" spc="10" dirty="0">
                <a:solidFill>
                  <a:srgbClr val="FF0000"/>
                </a:solidFill>
                <a:latin typeface="Calibri"/>
                <a:cs typeface="Calibri"/>
              </a:rPr>
              <a:t>Malicious</a:t>
            </a:r>
            <a:r>
              <a:rPr sz="3000" spc="30" dirty="0">
                <a:solidFill>
                  <a:srgbClr val="FF0000"/>
                </a:solidFill>
                <a:latin typeface="Calibri"/>
                <a:cs typeface="Calibri"/>
              </a:rPr>
              <a:t> </a:t>
            </a:r>
            <a:r>
              <a:rPr sz="3000" spc="10" dirty="0">
                <a:solidFill>
                  <a:srgbClr val="FF0000"/>
                </a:solidFill>
                <a:latin typeface="Calibri"/>
                <a:cs typeface="Calibri"/>
              </a:rPr>
              <a:t>APK</a:t>
            </a:r>
            <a:endParaRPr sz="3000">
              <a:latin typeface="Calibri"/>
              <a:cs typeface="Calibri"/>
            </a:endParaRPr>
          </a:p>
        </p:txBody>
      </p:sp>
      <p:sp>
        <p:nvSpPr>
          <p:cNvPr id="10" name="TextBox 9">
            <a:extLst>
              <a:ext uri="{FF2B5EF4-FFF2-40B4-BE49-F238E27FC236}">
                <a16:creationId xmlns:a16="http://schemas.microsoft.com/office/drawing/2014/main" id="{B5E44809-D1F1-4657-BCAD-221BC9B4C9E3}"/>
              </a:ext>
            </a:extLst>
          </p:cNvPr>
          <p:cNvSpPr txBox="1"/>
          <p:nvPr/>
        </p:nvSpPr>
        <p:spPr>
          <a:xfrm>
            <a:off x="460044" y="414550"/>
            <a:ext cx="6097554" cy="769441"/>
          </a:xfrm>
          <a:prstGeom prst="rect">
            <a:avLst/>
          </a:prstGeom>
          <a:noFill/>
        </p:spPr>
        <p:txBody>
          <a:bodyPr wrap="square">
            <a:spAutoFit/>
          </a:bodyPr>
          <a:lstStyle/>
          <a:p>
            <a:r>
              <a:rPr lang="hi-IN" sz="4400" b="1" dirty="0">
                <a:solidFill>
                  <a:srgbClr val="4471C4"/>
                </a:solidFill>
                <a:latin typeface="Calibri"/>
                <a:cs typeface="Calibri"/>
              </a:rPr>
              <a:t>केस </a:t>
            </a:r>
            <a:r>
              <a:rPr lang="en-US" sz="4400" b="1" dirty="0">
                <a:solidFill>
                  <a:srgbClr val="4471C4"/>
                </a:solidFill>
                <a:latin typeface="Calibri"/>
                <a:cs typeface="Calibri"/>
              </a:rPr>
              <a:t>3:</a:t>
            </a:r>
            <a:r>
              <a:rPr lang="hi-IN" sz="4400" b="1" dirty="0">
                <a:solidFill>
                  <a:srgbClr val="4471C4"/>
                </a:solidFill>
                <a:latin typeface="Calibri"/>
                <a:cs typeface="Calibri"/>
              </a:rPr>
              <a:t>फर्जी एसएमएस</a:t>
            </a:r>
            <a:endParaRPr lang="en-IN" sz="4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27099" y="465696"/>
            <a:ext cx="8779637" cy="5316347"/>
          </a:xfrm>
          <a:prstGeom prst="rect">
            <a:avLst/>
          </a:prstGeom>
        </p:spPr>
      </p:pic>
      <p:sp>
        <p:nvSpPr>
          <p:cNvPr id="3" name="object 3"/>
          <p:cNvSpPr txBox="1"/>
          <p:nvPr/>
        </p:nvSpPr>
        <p:spPr>
          <a:xfrm>
            <a:off x="966012" y="5918098"/>
            <a:ext cx="10128885" cy="563245"/>
          </a:xfrm>
          <a:prstGeom prst="rect">
            <a:avLst/>
          </a:prstGeom>
        </p:spPr>
        <p:txBody>
          <a:bodyPr vert="horz" wrap="square" lIns="0" tIns="12700" rIns="0" bIns="0" rtlCol="0">
            <a:spAutoFit/>
          </a:bodyPr>
          <a:lstStyle/>
          <a:p>
            <a:pPr marL="12700" marR="5080">
              <a:lnSpc>
                <a:spcPct val="100699"/>
              </a:lnSpc>
              <a:spcBef>
                <a:spcPts val="100"/>
              </a:spcBef>
            </a:pPr>
            <a:r>
              <a:rPr sz="1750" spc="5" dirty="0">
                <a:latin typeface="Arial MT"/>
                <a:cs typeface="Arial MT"/>
              </a:rPr>
              <a:t>The</a:t>
            </a:r>
            <a:r>
              <a:rPr sz="1750" spc="-15" dirty="0">
                <a:latin typeface="Arial MT"/>
                <a:cs typeface="Arial MT"/>
              </a:rPr>
              <a:t> </a:t>
            </a:r>
            <a:r>
              <a:rPr sz="1750" dirty="0">
                <a:latin typeface="Arial MT"/>
                <a:cs typeface="Arial MT"/>
              </a:rPr>
              <a:t>application</a:t>
            </a:r>
            <a:r>
              <a:rPr sz="1750" spc="-30" dirty="0">
                <a:latin typeface="Arial MT"/>
                <a:cs typeface="Arial MT"/>
              </a:rPr>
              <a:t> </a:t>
            </a:r>
            <a:r>
              <a:rPr sz="1750" dirty="0">
                <a:latin typeface="Arial MT"/>
                <a:cs typeface="Arial MT"/>
              </a:rPr>
              <a:t>is</a:t>
            </a:r>
            <a:r>
              <a:rPr sz="1750" spc="5" dirty="0">
                <a:latin typeface="Arial MT"/>
                <a:cs typeface="Arial MT"/>
              </a:rPr>
              <a:t> asking</a:t>
            </a:r>
            <a:r>
              <a:rPr sz="1750" spc="-20" dirty="0">
                <a:latin typeface="Arial MT"/>
                <a:cs typeface="Arial MT"/>
              </a:rPr>
              <a:t> </a:t>
            </a:r>
            <a:r>
              <a:rPr sz="1750" spc="5" dirty="0">
                <a:latin typeface="Arial MT"/>
                <a:cs typeface="Arial MT"/>
              </a:rPr>
              <a:t>for</a:t>
            </a:r>
            <a:r>
              <a:rPr sz="1750" spc="-10" dirty="0">
                <a:latin typeface="Arial MT"/>
                <a:cs typeface="Arial MT"/>
              </a:rPr>
              <a:t> </a:t>
            </a:r>
            <a:r>
              <a:rPr sz="1750" spc="5" dirty="0">
                <a:latin typeface="Arial MT"/>
                <a:cs typeface="Arial MT"/>
              </a:rPr>
              <a:t>the</a:t>
            </a:r>
            <a:r>
              <a:rPr sz="1750" spc="-5" dirty="0">
                <a:latin typeface="Arial MT"/>
                <a:cs typeface="Arial MT"/>
              </a:rPr>
              <a:t> </a:t>
            </a:r>
            <a:r>
              <a:rPr sz="1750" spc="5" dirty="0">
                <a:latin typeface="Arial MT"/>
                <a:cs typeface="Arial MT"/>
              </a:rPr>
              <a:t>user’s</a:t>
            </a:r>
            <a:r>
              <a:rPr sz="1750" spc="-25" dirty="0">
                <a:latin typeface="Arial MT"/>
                <a:cs typeface="Arial MT"/>
              </a:rPr>
              <a:t> </a:t>
            </a:r>
            <a:r>
              <a:rPr sz="1750" spc="5" dirty="0">
                <a:latin typeface="Arial MT"/>
                <a:cs typeface="Arial MT"/>
              </a:rPr>
              <a:t>sensitive</a:t>
            </a:r>
            <a:r>
              <a:rPr sz="1750" spc="-30" dirty="0">
                <a:latin typeface="Arial MT"/>
                <a:cs typeface="Arial MT"/>
              </a:rPr>
              <a:t> </a:t>
            </a:r>
            <a:r>
              <a:rPr sz="1750" dirty="0">
                <a:latin typeface="Arial MT"/>
                <a:cs typeface="Arial MT"/>
              </a:rPr>
              <a:t>information</a:t>
            </a:r>
            <a:r>
              <a:rPr sz="1750" spc="-35" dirty="0">
                <a:latin typeface="Arial MT"/>
                <a:cs typeface="Arial MT"/>
              </a:rPr>
              <a:t> </a:t>
            </a:r>
            <a:r>
              <a:rPr sz="1750" spc="5" dirty="0">
                <a:latin typeface="Arial MT"/>
                <a:cs typeface="Arial MT"/>
              </a:rPr>
              <a:t>like</a:t>
            </a:r>
            <a:r>
              <a:rPr sz="1750" spc="-10" dirty="0">
                <a:latin typeface="Arial MT"/>
                <a:cs typeface="Arial MT"/>
              </a:rPr>
              <a:t> </a:t>
            </a:r>
            <a:r>
              <a:rPr sz="1750" spc="5" dirty="0">
                <a:latin typeface="Arial MT"/>
                <a:cs typeface="Arial MT"/>
              </a:rPr>
              <a:t>login</a:t>
            </a:r>
            <a:r>
              <a:rPr sz="1750" spc="-35" dirty="0">
                <a:latin typeface="Arial MT"/>
                <a:cs typeface="Arial MT"/>
              </a:rPr>
              <a:t> </a:t>
            </a:r>
            <a:r>
              <a:rPr sz="1750" dirty="0">
                <a:latin typeface="Arial MT"/>
                <a:cs typeface="Arial MT"/>
              </a:rPr>
              <a:t>credentials,</a:t>
            </a:r>
            <a:r>
              <a:rPr sz="1750" spc="-30" dirty="0">
                <a:latin typeface="Arial MT"/>
                <a:cs typeface="Arial MT"/>
              </a:rPr>
              <a:t> </a:t>
            </a:r>
            <a:r>
              <a:rPr sz="1750" dirty="0">
                <a:latin typeface="Arial MT"/>
                <a:cs typeface="Arial MT"/>
              </a:rPr>
              <a:t>credit/debit</a:t>
            </a:r>
            <a:r>
              <a:rPr sz="1750" spc="-25" dirty="0">
                <a:latin typeface="Arial MT"/>
                <a:cs typeface="Arial MT"/>
              </a:rPr>
              <a:t> </a:t>
            </a:r>
            <a:r>
              <a:rPr sz="1750" dirty="0">
                <a:latin typeface="Arial MT"/>
                <a:cs typeface="Arial MT"/>
              </a:rPr>
              <a:t>card</a:t>
            </a:r>
            <a:r>
              <a:rPr sz="1750" spc="-5" dirty="0">
                <a:latin typeface="Arial MT"/>
                <a:cs typeface="Arial MT"/>
              </a:rPr>
              <a:t> </a:t>
            </a:r>
            <a:r>
              <a:rPr sz="1750" dirty="0">
                <a:latin typeface="Arial MT"/>
                <a:cs typeface="Arial MT"/>
              </a:rPr>
              <a:t>grid </a:t>
            </a:r>
            <a:r>
              <a:rPr sz="1750" spc="-475" dirty="0">
                <a:latin typeface="Arial MT"/>
                <a:cs typeface="Arial MT"/>
              </a:rPr>
              <a:t> </a:t>
            </a:r>
            <a:r>
              <a:rPr sz="1750" spc="10" dirty="0">
                <a:latin typeface="Arial MT"/>
                <a:cs typeface="Arial MT"/>
              </a:rPr>
              <a:t>value</a:t>
            </a:r>
            <a:r>
              <a:rPr sz="1750" spc="-40" dirty="0">
                <a:latin typeface="Arial MT"/>
                <a:cs typeface="Arial MT"/>
              </a:rPr>
              <a:t> </a:t>
            </a:r>
            <a:r>
              <a:rPr sz="1750" spc="5" dirty="0">
                <a:latin typeface="Arial MT"/>
                <a:cs typeface="Arial MT"/>
              </a:rPr>
              <a:t>(printed</a:t>
            </a:r>
            <a:r>
              <a:rPr sz="1750" spc="-45" dirty="0">
                <a:latin typeface="Arial MT"/>
                <a:cs typeface="Arial MT"/>
              </a:rPr>
              <a:t> </a:t>
            </a:r>
            <a:r>
              <a:rPr sz="1750" spc="5" dirty="0">
                <a:latin typeface="Arial MT"/>
                <a:cs typeface="Arial MT"/>
              </a:rPr>
              <a:t>on</a:t>
            </a:r>
            <a:r>
              <a:rPr sz="1750" spc="-15" dirty="0">
                <a:latin typeface="Arial MT"/>
                <a:cs typeface="Arial MT"/>
              </a:rPr>
              <a:t> </a:t>
            </a:r>
            <a:r>
              <a:rPr sz="1750" spc="5" dirty="0">
                <a:latin typeface="Arial MT"/>
                <a:cs typeface="Arial MT"/>
              </a:rPr>
              <a:t>the</a:t>
            </a:r>
            <a:r>
              <a:rPr sz="1750" spc="-15" dirty="0">
                <a:latin typeface="Arial MT"/>
                <a:cs typeface="Arial MT"/>
              </a:rPr>
              <a:t> </a:t>
            </a:r>
            <a:r>
              <a:rPr sz="1750" spc="5" dirty="0">
                <a:latin typeface="Arial MT"/>
                <a:cs typeface="Arial MT"/>
              </a:rPr>
              <a:t>card),</a:t>
            </a:r>
            <a:r>
              <a:rPr sz="1750" spc="-20" dirty="0">
                <a:latin typeface="Arial MT"/>
                <a:cs typeface="Arial MT"/>
              </a:rPr>
              <a:t> </a:t>
            </a:r>
            <a:r>
              <a:rPr sz="1750" spc="5" dirty="0">
                <a:latin typeface="Arial MT"/>
                <a:cs typeface="Arial MT"/>
              </a:rPr>
              <a:t>PAN</a:t>
            </a:r>
            <a:r>
              <a:rPr sz="1750" spc="-10" dirty="0">
                <a:latin typeface="Arial MT"/>
                <a:cs typeface="Arial MT"/>
              </a:rPr>
              <a:t> </a:t>
            </a:r>
            <a:r>
              <a:rPr sz="1750" spc="5" dirty="0">
                <a:latin typeface="Arial MT"/>
                <a:cs typeface="Arial MT"/>
              </a:rPr>
              <a:t>number,</a:t>
            </a:r>
            <a:r>
              <a:rPr sz="1750" spc="-30" dirty="0">
                <a:latin typeface="Arial MT"/>
                <a:cs typeface="Arial MT"/>
              </a:rPr>
              <a:t> </a:t>
            </a:r>
            <a:r>
              <a:rPr sz="1750" spc="5" dirty="0">
                <a:latin typeface="Arial MT"/>
                <a:cs typeface="Arial MT"/>
              </a:rPr>
              <a:t>Date</a:t>
            </a:r>
            <a:r>
              <a:rPr sz="1750" spc="-15" dirty="0">
                <a:latin typeface="Arial MT"/>
                <a:cs typeface="Arial MT"/>
              </a:rPr>
              <a:t> </a:t>
            </a:r>
            <a:r>
              <a:rPr sz="1750" spc="5" dirty="0">
                <a:latin typeface="Arial MT"/>
                <a:cs typeface="Arial MT"/>
              </a:rPr>
              <a:t>of</a:t>
            </a:r>
            <a:r>
              <a:rPr sz="1750" spc="-5" dirty="0">
                <a:latin typeface="Arial MT"/>
                <a:cs typeface="Arial MT"/>
              </a:rPr>
              <a:t> </a:t>
            </a:r>
            <a:r>
              <a:rPr sz="1750" spc="5" dirty="0">
                <a:latin typeface="Arial MT"/>
                <a:cs typeface="Arial MT"/>
              </a:rPr>
              <a:t>Birth,</a:t>
            </a:r>
            <a:r>
              <a:rPr sz="1750" spc="-30" dirty="0">
                <a:latin typeface="Arial MT"/>
                <a:cs typeface="Arial MT"/>
              </a:rPr>
              <a:t> </a:t>
            </a:r>
            <a:r>
              <a:rPr sz="1750" spc="5" dirty="0">
                <a:latin typeface="Arial MT"/>
                <a:cs typeface="Arial MT"/>
              </a:rPr>
              <a:t>etc.</a:t>
            </a:r>
            <a:endParaRPr sz="175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3890" y="236346"/>
            <a:ext cx="1088898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1F5F"/>
                </a:solidFill>
              </a:rPr>
              <a:t>Malicious</a:t>
            </a:r>
            <a:r>
              <a:rPr sz="2400" spc="-5" dirty="0">
                <a:solidFill>
                  <a:srgbClr val="001F5F"/>
                </a:solidFill>
              </a:rPr>
              <a:t> Payload</a:t>
            </a:r>
            <a:r>
              <a:rPr sz="2400" spc="45" dirty="0">
                <a:solidFill>
                  <a:srgbClr val="001F5F"/>
                </a:solidFill>
              </a:rPr>
              <a:t> </a:t>
            </a:r>
            <a:r>
              <a:rPr sz="2400" dirty="0">
                <a:solidFill>
                  <a:srgbClr val="001F5F"/>
                </a:solidFill>
              </a:rPr>
              <a:t>hosted</a:t>
            </a:r>
            <a:r>
              <a:rPr sz="2400" spc="10" dirty="0">
                <a:solidFill>
                  <a:srgbClr val="001F5F"/>
                </a:solidFill>
              </a:rPr>
              <a:t> </a:t>
            </a:r>
            <a:r>
              <a:rPr sz="2400" dirty="0">
                <a:solidFill>
                  <a:srgbClr val="001F5F"/>
                </a:solidFill>
              </a:rPr>
              <a:t>on</a:t>
            </a:r>
            <a:r>
              <a:rPr sz="2400" spc="5" dirty="0">
                <a:solidFill>
                  <a:srgbClr val="001F5F"/>
                </a:solidFill>
              </a:rPr>
              <a:t> </a:t>
            </a:r>
            <a:r>
              <a:rPr sz="2400" spc="-5" dirty="0">
                <a:solidFill>
                  <a:srgbClr val="001F5F"/>
                </a:solidFill>
              </a:rPr>
              <a:t>‘web.app’</a:t>
            </a:r>
            <a:r>
              <a:rPr sz="2400" spc="-95" dirty="0">
                <a:solidFill>
                  <a:srgbClr val="001F5F"/>
                </a:solidFill>
              </a:rPr>
              <a:t> </a:t>
            </a:r>
            <a:r>
              <a:rPr sz="2400" b="0" dirty="0">
                <a:solidFill>
                  <a:srgbClr val="001F5F"/>
                </a:solidFill>
                <a:latin typeface="Arial MT"/>
                <a:cs typeface="Arial MT"/>
              </a:rPr>
              <a:t>:</a:t>
            </a:r>
            <a:r>
              <a:rPr sz="2400" b="0" spc="10" dirty="0">
                <a:solidFill>
                  <a:srgbClr val="001F5F"/>
                </a:solidFill>
                <a:latin typeface="Arial MT"/>
                <a:cs typeface="Arial MT"/>
              </a:rPr>
              <a:t> </a:t>
            </a:r>
            <a:r>
              <a:rPr sz="2400" b="0" spc="-5" dirty="0">
                <a:solidFill>
                  <a:srgbClr val="00AF50"/>
                </a:solidFill>
                <a:latin typeface="Arial MT"/>
                <a:cs typeface="Arial MT"/>
              </a:rPr>
              <a:t>https://</a:t>
            </a:r>
            <a:r>
              <a:rPr sz="2400" b="0" spc="-5" dirty="0">
                <a:solidFill>
                  <a:srgbClr val="FF0000"/>
                </a:solidFill>
                <a:latin typeface="Arial MT"/>
                <a:cs typeface="Arial MT"/>
              </a:rPr>
              <a:t>icku-fx</a:t>
            </a:r>
            <a:r>
              <a:rPr sz="2400" b="0" spc="-5" dirty="0">
                <a:solidFill>
                  <a:srgbClr val="00AF50"/>
                </a:solidFill>
                <a:latin typeface="Arial MT"/>
                <a:cs typeface="Arial MT"/>
              </a:rPr>
              <a:t>.web.app</a:t>
            </a:r>
            <a:r>
              <a:rPr sz="2400" b="0" spc="-5" dirty="0">
                <a:solidFill>
                  <a:srgbClr val="FF0000"/>
                </a:solidFill>
                <a:latin typeface="Arial MT"/>
                <a:cs typeface="Arial MT"/>
              </a:rPr>
              <a:t>/icici-abx4.apk</a:t>
            </a:r>
            <a:endParaRPr sz="2400">
              <a:latin typeface="Arial MT"/>
              <a:cs typeface="Arial MT"/>
            </a:endParaRPr>
          </a:p>
        </p:txBody>
      </p:sp>
      <p:grpSp>
        <p:nvGrpSpPr>
          <p:cNvPr id="3" name="object 3"/>
          <p:cNvGrpSpPr/>
          <p:nvPr/>
        </p:nvGrpSpPr>
        <p:grpSpPr>
          <a:xfrm>
            <a:off x="530302" y="749704"/>
            <a:ext cx="6721475" cy="5835650"/>
            <a:chOff x="530302" y="749704"/>
            <a:chExt cx="6721475" cy="5835650"/>
          </a:xfrm>
        </p:grpSpPr>
        <p:pic>
          <p:nvPicPr>
            <p:cNvPr id="4" name="object 4"/>
            <p:cNvPicPr/>
            <p:nvPr/>
          </p:nvPicPr>
          <p:blipFill>
            <a:blip r:embed="rId2" cstate="print"/>
            <a:stretch>
              <a:fillRect/>
            </a:stretch>
          </p:blipFill>
          <p:spPr>
            <a:xfrm>
              <a:off x="530302" y="749704"/>
              <a:ext cx="6720938" cy="5835602"/>
            </a:xfrm>
            <a:prstGeom prst="rect">
              <a:avLst/>
            </a:prstGeom>
          </p:spPr>
        </p:pic>
        <p:pic>
          <p:nvPicPr>
            <p:cNvPr id="5" name="object 5"/>
            <p:cNvPicPr/>
            <p:nvPr/>
          </p:nvPicPr>
          <p:blipFill>
            <a:blip r:embed="rId3" cstate="print"/>
            <a:stretch>
              <a:fillRect/>
            </a:stretch>
          </p:blipFill>
          <p:spPr>
            <a:xfrm>
              <a:off x="689838" y="908951"/>
              <a:ext cx="6222619" cy="5338699"/>
            </a:xfrm>
            <a:prstGeom prst="rect">
              <a:avLst/>
            </a:prstGeom>
          </p:spPr>
        </p:pic>
        <p:pic>
          <p:nvPicPr>
            <p:cNvPr id="6" name="object 6"/>
            <p:cNvPicPr/>
            <p:nvPr/>
          </p:nvPicPr>
          <p:blipFill>
            <a:blip r:embed="rId4" cstate="print"/>
            <a:stretch>
              <a:fillRect/>
            </a:stretch>
          </p:blipFill>
          <p:spPr>
            <a:xfrm>
              <a:off x="637463" y="1381925"/>
              <a:ext cx="3864737" cy="576160"/>
            </a:xfrm>
            <a:prstGeom prst="rect">
              <a:avLst/>
            </a:prstGeom>
          </p:spPr>
        </p:pic>
      </p:grpSp>
      <p:pic>
        <p:nvPicPr>
          <p:cNvPr id="7" name="object 7"/>
          <p:cNvPicPr/>
          <p:nvPr/>
        </p:nvPicPr>
        <p:blipFill>
          <a:blip r:embed="rId5" cstate="print"/>
          <a:stretch>
            <a:fillRect/>
          </a:stretch>
        </p:blipFill>
        <p:spPr>
          <a:xfrm>
            <a:off x="7386196" y="902471"/>
            <a:ext cx="3552617" cy="996172"/>
          </a:xfrm>
          <a:prstGeom prst="rect">
            <a:avLst/>
          </a:prstGeom>
        </p:spPr>
      </p:pic>
      <p:grpSp>
        <p:nvGrpSpPr>
          <p:cNvPr id="8" name="object 8"/>
          <p:cNvGrpSpPr/>
          <p:nvPr/>
        </p:nvGrpSpPr>
        <p:grpSpPr>
          <a:xfrm>
            <a:off x="7832280" y="2196655"/>
            <a:ext cx="2679065" cy="3982085"/>
            <a:chOff x="7832280" y="2196655"/>
            <a:chExt cx="2679065" cy="3982085"/>
          </a:xfrm>
        </p:grpSpPr>
        <p:pic>
          <p:nvPicPr>
            <p:cNvPr id="9" name="object 9"/>
            <p:cNvPicPr/>
            <p:nvPr/>
          </p:nvPicPr>
          <p:blipFill>
            <a:blip r:embed="rId6" cstate="print"/>
            <a:stretch>
              <a:fillRect/>
            </a:stretch>
          </p:blipFill>
          <p:spPr>
            <a:xfrm>
              <a:off x="7841742" y="2206180"/>
              <a:ext cx="2659888" cy="3962908"/>
            </a:xfrm>
            <a:prstGeom prst="rect">
              <a:avLst/>
            </a:prstGeom>
          </p:spPr>
        </p:pic>
        <p:sp>
          <p:nvSpPr>
            <p:cNvPr id="10" name="object 10"/>
            <p:cNvSpPr/>
            <p:nvPr/>
          </p:nvSpPr>
          <p:spPr>
            <a:xfrm>
              <a:off x="7837043" y="2201417"/>
              <a:ext cx="2669540" cy="3972560"/>
            </a:xfrm>
            <a:custGeom>
              <a:avLst/>
              <a:gdLst/>
              <a:ahLst/>
              <a:cxnLst/>
              <a:rect l="l" t="t" r="r" b="b"/>
              <a:pathLst>
                <a:path w="2669540" h="3972560">
                  <a:moveTo>
                    <a:pt x="0" y="3972433"/>
                  </a:moveTo>
                  <a:lnTo>
                    <a:pt x="2669412" y="3972433"/>
                  </a:lnTo>
                  <a:lnTo>
                    <a:pt x="2669412" y="0"/>
                  </a:lnTo>
                  <a:lnTo>
                    <a:pt x="0" y="0"/>
                  </a:lnTo>
                  <a:lnTo>
                    <a:pt x="0" y="3972433"/>
                  </a:lnTo>
                  <a:close/>
                </a:path>
              </a:pathLst>
            </a:custGeom>
            <a:ln w="9525">
              <a:solidFill>
                <a:srgbClr val="585858"/>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3392" y="638822"/>
            <a:ext cx="5066150" cy="5953024"/>
          </a:xfrm>
          <a:prstGeom prst="rect">
            <a:avLst/>
          </a:prstGeom>
        </p:spPr>
      </p:pic>
      <p:pic>
        <p:nvPicPr>
          <p:cNvPr id="3" name="object 3"/>
          <p:cNvPicPr/>
          <p:nvPr/>
        </p:nvPicPr>
        <p:blipFill>
          <a:blip r:embed="rId3" cstate="print"/>
          <a:stretch>
            <a:fillRect/>
          </a:stretch>
        </p:blipFill>
        <p:spPr>
          <a:xfrm>
            <a:off x="6279459" y="773742"/>
            <a:ext cx="5119467" cy="5821482"/>
          </a:xfrm>
          <a:prstGeom prst="rect">
            <a:avLst/>
          </a:prstGeom>
        </p:spPr>
      </p:pic>
      <p:sp>
        <p:nvSpPr>
          <p:cNvPr id="4" name="object 4"/>
          <p:cNvSpPr txBox="1">
            <a:spLocks noGrp="1"/>
          </p:cNvSpPr>
          <p:nvPr>
            <p:ph type="title"/>
          </p:nvPr>
        </p:nvSpPr>
        <p:spPr>
          <a:xfrm>
            <a:off x="389331" y="27559"/>
            <a:ext cx="9135669" cy="1243289"/>
          </a:xfrm>
          <a:prstGeom prst="rect">
            <a:avLst/>
          </a:prstGeom>
        </p:spPr>
        <p:txBody>
          <a:bodyPr vert="horz" wrap="square" lIns="0" tIns="12065" rIns="0" bIns="0" rtlCol="0">
            <a:spAutoFit/>
          </a:bodyPr>
          <a:lstStyle/>
          <a:p>
            <a:pPr marL="12700">
              <a:spcBef>
                <a:spcPts val="95"/>
              </a:spcBef>
            </a:pPr>
            <a:r>
              <a:rPr lang="hi-IN" sz="4000" b="1" dirty="0">
                <a:solidFill>
                  <a:srgbClr val="4471C4"/>
                </a:solidFill>
                <a:latin typeface="Calibri"/>
                <a:cs typeface="Calibri"/>
              </a:rPr>
              <a:t>केस </a:t>
            </a:r>
            <a:r>
              <a:rPr lang="en-US" sz="4000" dirty="0">
                <a:solidFill>
                  <a:srgbClr val="4471C4"/>
                </a:solidFill>
                <a:latin typeface="Calibri"/>
                <a:cs typeface="Calibri"/>
              </a:rPr>
              <a:t>4</a:t>
            </a:r>
            <a:r>
              <a:rPr lang="hi-IN" sz="4000" spc="-10" dirty="0">
                <a:solidFill>
                  <a:srgbClr val="006FC0"/>
                </a:solidFill>
                <a:latin typeface="Calibri"/>
                <a:cs typeface="Calibri"/>
              </a:rPr>
              <a:t> </a:t>
            </a:r>
            <a:r>
              <a:rPr lang="en-IN" sz="4000" spc="-5" dirty="0">
                <a:solidFill>
                  <a:srgbClr val="006FC0"/>
                </a:solidFill>
                <a:latin typeface="Calibri"/>
                <a:cs typeface="Calibri"/>
              </a:rPr>
              <a:t>: </a:t>
            </a:r>
            <a:r>
              <a:rPr lang="hi-IN" sz="4000" spc="-10" dirty="0">
                <a:solidFill>
                  <a:srgbClr val="006FC0"/>
                </a:solidFill>
                <a:latin typeface="Calibri"/>
                <a:cs typeface="Calibri"/>
              </a:rPr>
              <a:t>बैंकिंग ऐप्स (</a:t>
            </a:r>
            <a:r>
              <a:rPr lang="en-IN" sz="4000" spc="-10" dirty="0">
                <a:solidFill>
                  <a:srgbClr val="006FC0"/>
                </a:solidFill>
                <a:latin typeface="Calibri"/>
                <a:cs typeface="Calibri"/>
              </a:rPr>
              <a:t>APK </a:t>
            </a:r>
            <a:r>
              <a:rPr lang="hi-IN" sz="4000" spc="-10" dirty="0">
                <a:solidFill>
                  <a:srgbClr val="006FC0"/>
                </a:solidFill>
                <a:latin typeface="Calibri"/>
                <a:cs typeface="Calibri"/>
              </a:rPr>
              <a:t>फ़ाइल)</a:t>
            </a:r>
            <a:br>
              <a:rPr lang="en-IN" sz="4000" b="1" dirty="0"/>
            </a:br>
            <a:endParaRPr sz="40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6334315"/>
            <a:ext cx="12192000" cy="523875"/>
            <a:chOff x="14" y="6334315"/>
            <a:chExt cx="12192000" cy="52387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1C6193"/>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3493B9"/>
            </a:solidFill>
          </p:spPr>
          <p:txBody>
            <a:bodyPr wrap="square" lIns="0" tIns="0" rIns="0" bIns="0" rtlCol="0"/>
            <a:lstStyle/>
            <a:p>
              <a:endParaRPr/>
            </a:p>
          </p:txBody>
        </p:sp>
      </p:grpSp>
      <p:pic>
        <p:nvPicPr>
          <p:cNvPr id="5" name="object 5"/>
          <p:cNvPicPr/>
          <p:nvPr/>
        </p:nvPicPr>
        <p:blipFill>
          <a:blip r:embed="rId2" cstate="print"/>
          <a:stretch>
            <a:fillRect/>
          </a:stretch>
        </p:blipFill>
        <p:spPr>
          <a:xfrm>
            <a:off x="490727" y="3157724"/>
            <a:ext cx="6642355" cy="3028956"/>
          </a:xfrm>
          <a:prstGeom prst="rect">
            <a:avLst/>
          </a:prstGeom>
        </p:spPr>
      </p:pic>
      <p:sp>
        <p:nvSpPr>
          <p:cNvPr id="6" name="object 6"/>
          <p:cNvSpPr txBox="1"/>
          <p:nvPr/>
        </p:nvSpPr>
        <p:spPr>
          <a:xfrm>
            <a:off x="607568" y="1173860"/>
            <a:ext cx="10615930" cy="1122680"/>
          </a:xfrm>
          <a:prstGeom prst="rect">
            <a:avLst/>
          </a:prstGeom>
        </p:spPr>
        <p:txBody>
          <a:bodyPr vert="horz" wrap="square" lIns="0" tIns="195580" rIns="0" bIns="0" rtlCol="0">
            <a:spAutoFit/>
          </a:bodyPr>
          <a:lstStyle/>
          <a:p>
            <a:pPr marL="299085" indent="-287020">
              <a:lnSpc>
                <a:spcPct val="100000"/>
              </a:lnSpc>
              <a:spcBef>
                <a:spcPts val="1540"/>
              </a:spcBef>
              <a:buFont typeface="Arial MT"/>
              <a:buChar char="•"/>
              <a:tabLst>
                <a:tab pos="299085" algn="l"/>
                <a:tab pos="299720" algn="l"/>
              </a:tabLst>
            </a:pPr>
            <a:r>
              <a:rPr sz="2400" spc="-90" dirty="0">
                <a:latin typeface="Arial MT"/>
                <a:cs typeface="Arial MT"/>
              </a:rPr>
              <a:t>Fake</a:t>
            </a:r>
            <a:r>
              <a:rPr sz="2400" spc="-25" dirty="0">
                <a:latin typeface="Arial MT"/>
                <a:cs typeface="Arial MT"/>
              </a:rPr>
              <a:t> </a:t>
            </a:r>
            <a:r>
              <a:rPr sz="2400" spc="35" dirty="0">
                <a:latin typeface="Arial MT"/>
                <a:cs typeface="Arial MT"/>
              </a:rPr>
              <a:t>“Part</a:t>
            </a:r>
            <a:r>
              <a:rPr sz="2400" spc="-5" dirty="0">
                <a:latin typeface="Arial MT"/>
                <a:cs typeface="Arial MT"/>
              </a:rPr>
              <a:t> </a:t>
            </a:r>
            <a:r>
              <a:rPr sz="2400" spc="-35" dirty="0">
                <a:latin typeface="Arial MT"/>
                <a:cs typeface="Arial MT"/>
              </a:rPr>
              <a:t>Time</a:t>
            </a:r>
            <a:r>
              <a:rPr sz="2400" spc="-5" dirty="0">
                <a:latin typeface="Arial MT"/>
                <a:cs typeface="Arial MT"/>
              </a:rPr>
              <a:t> </a:t>
            </a:r>
            <a:r>
              <a:rPr sz="2400" spc="65" dirty="0">
                <a:latin typeface="Arial MT"/>
                <a:cs typeface="Arial MT"/>
              </a:rPr>
              <a:t>Job”</a:t>
            </a:r>
            <a:r>
              <a:rPr sz="2400" spc="15" dirty="0">
                <a:latin typeface="Arial MT"/>
                <a:cs typeface="Arial MT"/>
              </a:rPr>
              <a:t> </a:t>
            </a:r>
            <a:r>
              <a:rPr sz="2400" spc="-15" dirty="0">
                <a:latin typeface="Arial MT"/>
                <a:cs typeface="Arial MT"/>
              </a:rPr>
              <a:t>and</a:t>
            </a:r>
            <a:r>
              <a:rPr sz="2400" spc="-5" dirty="0">
                <a:latin typeface="Arial MT"/>
                <a:cs typeface="Arial MT"/>
              </a:rPr>
              <a:t> </a:t>
            </a:r>
            <a:r>
              <a:rPr sz="2400" spc="30" dirty="0">
                <a:latin typeface="Arial MT"/>
                <a:cs typeface="Arial MT"/>
              </a:rPr>
              <a:t>“Online</a:t>
            </a:r>
            <a:r>
              <a:rPr sz="2400" spc="25" dirty="0">
                <a:latin typeface="Arial MT"/>
                <a:cs typeface="Arial MT"/>
              </a:rPr>
              <a:t> </a:t>
            </a:r>
            <a:r>
              <a:rPr sz="2400" spc="-30" dirty="0">
                <a:latin typeface="Arial MT"/>
                <a:cs typeface="Arial MT"/>
              </a:rPr>
              <a:t>Earning</a:t>
            </a:r>
            <a:r>
              <a:rPr sz="2400" spc="5" dirty="0">
                <a:latin typeface="Arial MT"/>
                <a:cs typeface="Arial MT"/>
              </a:rPr>
              <a:t> </a:t>
            </a:r>
            <a:r>
              <a:rPr sz="2400" spc="50" dirty="0">
                <a:latin typeface="Arial MT"/>
                <a:cs typeface="Arial MT"/>
              </a:rPr>
              <a:t>Apps”</a:t>
            </a:r>
            <a:r>
              <a:rPr sz="2400" spc="15" dirty="0">
                <a:latin typeface="Arial MT"/>
                <a:cs typeface="Arial MT"/>
              </a:rPr>
              <a:t> </a:t>
            </a:r>
            <a:r>
              <a:rPr sz="2400" dirty="0">
                <a:latin typeface="Arial MT"/>
                <a:cs typeface="Arial MT"/>
              </a:rPr>
              <a:t>created</a:t>
            </a:r>
            <a:r>
              <a:rPr sz="2400" spc="-25" dirty="0">
                <a:latin typeface="Arial MT"/>
                <a:cs typeface="Arial MT"/>
              </a:rPr>
              <a:t> </a:t>
            </a:r>
            <a:r>
              <a:rPr sz="2400" spc="5" dirty="0">
                <a:latin typeface="Arial MT"/>
                <a:cs typeface="Arial MT"/>
              </a:rPr>
              <a:t>to</a:t>
            </a:r>
            <a:r>
              <a:rPr sz="2400" spc="10" dirty="0">
                <a:latin typeface="Arial MT"/>
                <a:cs typeface="Arial MT"/>
              </a:rPr>
              <a:t> </a:t>
            </a:r>
            <a:r>
              <a:rPr sz="2400" spc="-5" dirty="0">
                <a:latin typeface="Arial MT"/>
                <a:cs typeface="Arial MT"/>
              </a:rPr>
              <a:t>defraud</a:t>
            </a:r>
            <a:r>
              <a:rPr sz="2400" spc="-20" dirty="0">
                <a:latin typeface="Arial MT"/>
                <a:cs typeface="Arial MT"/>
              </a:rPr>
              <a:t> citizens.</a:t>
            </a:r>
            <a:endParaRPr sz="2400">
              <a:latin typeface="Arial MT"/>
              <a:cs typeface="Arial MT"/>
            </a:endParaRPr>
          </a:p>
          <a:p>
            <a:pPr marL="299085" indent="-287020">
              <a:lnSpc>
                <a:spcPct val="100000"/>
              </a:lnSpc>
              <a:spcBef>
                <a:spcPts val="1440"/>
              </a:spcBef>
              <a:buChar char="•"/>
              <a:tabLst>
                <a:tab pos="299085" algn="l"/>
                <a:tab pos="299720" algn="l"/>
              </a:tabLst>
            </a:pPr>
            <a:r>
              <a:rPr sz="2400" spc="-5" dirty="0">
                <a:latin typeface="Arial MT"/>
                <a:cs typeface="Arial MT"/>
              </a:rPr>
              <a:t>Sent </a:t>
            </a:r>
            <a:r>
              <a:rPr sz="2400" spc="-15" dirty="0">
                <a:latin typeface="Arial MT"/>
                <a:cs typeface="Arial MT"/>
              </a:rPr>
              <a:t>over</a:t>
            </a:r>
            <a:r>
              <a:rPr sz="2400" spc="-10" dirty="0">
                <a:latin typeface="Arial MT"/>
                <a:cs typeface="Arial MT"/>
              </a:rPr>
              <a:t> </a:t>
            </a:r>
            <a:r>
              <a:rPr sz="2400" spc="-20" dirty="0">
                <a:latin typeface="Arial MT"/>
                <a:cs typeface="Arial MT"/>
              </a:rPr>
              <a:t>SMS</a:t>
            </a:r>
            <a:r>
              <a:rPr sz="2400" spc="-5" dirty="0">
                <a:latin typeface="Arial MT"/>
                <a:cs typeface="Arial MT"/>
              </a:rPr>
              <a:t> </a:t>
            </a:r>
            <a:r>
              <a:rPr sz="2400" spc="-15" dirty="0">
                <a:latin typeface="Arial MT"/>
                <a:cs typeface="Arial MT"/>
              </a:rPr>
              <a:t>and </a:t>
            </a:r>
            <a:r>
              <a:rPr sz="2400" spc="-5" dirty="0">
                <a:latin typeface="Arial MT"/>
                <a:cs typeface="Arial MT"/>
              </a:rPr>
              <a:t>Advertisement.</a:t>
            </a:r>
            <a:endParaRPr sz="2400">
              <a:latin typeface="Arial MT"/>
              <a:cs typeface="Arial MT"/>
            </a:endParaRPr>
          </a:p>
        </p:txBody>
      </p:sp>
      <p:grpSp>
        <p:nvGrpSpPr>
          <p:cNvPr id="7" name="object 7"/>
          <p:cNvGrpSpPr/>
          <p:nvPr/>
        </p:nvGrpSpPr>
        <p:grpSpPr>
          <a:xfrm>
            <a:off x="4422647" y="2214372"/>
            <a:ext cx="3453765" cy="2889885"/>
            <a:chOff x="4422647" y="2214372"/>
            <a:chExt cx="3453765" cy="2889885"/>
          </a:xfrm>
        </p:grpSpPr>
        <p:pic>
          <p:nvPicPr>
            <p:cNvPr id="8" name="object 8"/>
            <p:cNvPicPr/>
            <p:nvPr/>
          </p:nvPicPr>
          <p:blipFill>
            <a:blip r:embed="rId3" cstate="print"/>
            <a:stretch>
              <a:fillRect/>
            </a:stretch>
          </p:blipFill>
          <p:spPr>
            <a:xfrm>
              <a:off x="4422647" y="2214372"/>
              <a:ext cx="3453384" cy="2889504"/>
            </a:xfrm>
            <a:prstGeom prst="rect">
              <a:avLst/>
            </a:prstGeom>
          </p:spPr>
        </p:pic>
        <p:pic>
          <p:nvPicPr>
            <p:cNvPr id="9" name="object 9"/>
            <p:cNvPicPr/>
            <p:nvPr/>
          </p:nvPicPr>
          <p:blipFill>
            <a:blip r:embed="rId4" cstate="print"/>
            <a:stretch>
              <a:fillRect/>
            </a:stretch>
          </p:blipFill>
          <p:spPr>
            <a:xfrm>
              <a:off x="4614925" y="2406904"/>
              <a:ext cx="3082544" cy="2518664"/>
            </a:xfrm>
            <a:prstGeom prst="rect">
              <a:avLst/>
            </a:prstGeom>
          </p:spPr>
        </p:pic>
      </p:grpSp>
      <p:sp>
        <p:nvSpPr>
          <p:cNvPr id="10" name="object 10"/>
          <p:cNvSpPr txBox="1"/>
          <p:nvPr/>
        </p:nvSpPr>
        <p:spPr>
          <a:xfrm>
            <a:off x="8048625" y="2406929"/>
            <a:ext cx="3682365" cy="3705860"/>
          </a:xfrm>
          <a:prstGeom prst="rect">
            <a:avLst/>
          </a:prstGeom>
          <a:solidFill>
            <a:srgbClr val="798B8E">
              <a:alpha val="50195"/>
            </a:srgbClr>
          </a:solidFill>
        </p:spPr>
        <p:txBody>
          <a:bodyPr vert="horz" wrap="square" lIns="0" tIns="107314" rIns="0" bIns="0" rtlCol="0">
            <a:spAutoFit/>
          </a:bodyPr>
          <a:lstStyle/>
          <a:p>
            <a:pPr marL="1270" marR="3175" algn="ctr">
              <a:lnSpc>
                <a:spcPct val="100000"/>
              </a:lnSpc>
              <a:spcBef>
                <a:spcPts val="844"/>
              </a:spcBef>
            </a:pPr>
            <a:r>
              <a:rPr sz="2400" b="1" u="heavy" spc="-30" dirty="0">
                <a:solidFill>
                  <a:srgbClr val="404040"/>
                </a:solidFill>
                <a:uFill>
                  <a:solidFill>
                    <a:srgbClr val="404040"/>
                  </a:solidFill>
                </a:uFill>
                <a:latin typeface="Arial"/>
                <a:cs typeface="Arial"/>
              </a:rPr>
              <a:t>Caution:</a:t>
            </a:r>
            <a:endParaRPr sz="2400">
              <a:latin typeface="Arial"/>
              <a:cs typeface="Arial"/>
            </a:endParaRPr>
          </a:p>
          <a:p>
            <a:pPr algn="r">
              <a:lnSpc>
                <a:spcPct val="100000"/>
              </a:lnSpc>
              <a:spcBef>
                <a:spcPts val="1535"/>
              </a:spcBef>
            </a:pPr>
            <a:r>
              <a:rPr sz="2400" dirty="0">
                <a:solidFill>
                  <a:srgbClr val="3493B9"/>
                </a:solidFill>
                <a:latin typeface="Corbel"/>
                <a:cs typeface="Corbel"/>
              </a:rPr>
              <a:t>»</a:t>
            </a:r>
            <a:r>
              <a:rPr sz="2400" spc="434" dirty="0">
                <a:solidFill>
                  <a:srgbClr val="3493B9"/>
                </a:solidFill>
                <a:latin typeface="Corbel"/>
                <a:cs typeface="Corbel"/>
              </a:rPr>
              <a:t> </a:t>
            </a:r>
            <a:r>
              <a:rPr sz="2400" spc="-25" dirty="0">
                <a:solidFill>
                  <a:srgbClr val="404040"/>
                </a:solidFill>
                <a:latin typeface="Arial MT"/>
                <a:cs typeface="Arial MT"/>
              </a:rPr>
              <a:t>Be</a:t>
            </a:r>
            <a:r>
              <a:rPr sz="2400" spc="290" dirty="0">
                <a:solidFill>
                  <a:srgbClr val="404040"/>
                </a:solidFill>
                <a:latin typeface="Arial MT"/>
                <a:cs typeface="Arial MT"/>
              </a:rPr>
              <a:t> </a:t>
            </a:r>
            <a:r>
              <a:rPr sz="2400" spc="-10" dirty="0">
                <a:solidFill>
                  <a:srgbClr val="404040"/>
                </a:solidFill>
                <a:latin typeface="Arial MT"/>
                <a:cs typeface="Arial MT"/>
              </a:rPr>
              <a:t>vigilant</a:t>
            </a:r>
            <a:r>
              <a:rPr sz="2400" spc="290" dirty="0">
                <a:solidFill>
                  <a:srgbClr val="404040"/>
                </a:solidFill>
                <a:latin typeface="Arial MT"/>
                <a:cs typeface="Arial MT"/>
              </a:rPr>
              <a:t> </a:t>
            </a:r>
            <a:r>
              <a:rPr sz="2400" spc="-5" dirty="0">
                <a:solidFill>
                  <a:srgbClr val="404040"/>
                </a:solidFill>
                <a:latin typeface="Arial MT"/>
                <a:cs typeface="Arial MT"/>
              </a:rPr>
              <a:t>of</a:t>
            </a:r>
            <a:r>
              <a:rPr sz="2400" spc="295" dirty="0">
                <a:solidFill>
                  <a:srgbClr val="404040"/>
                </a:solidFill>
                <a:latin typeface="Arial MT"/>
                <a:cs typeface="Arial MT"/>
              </a:rPr>
              <a:t> </a:t>
            </a:r>
            <a:r>
              <a:rPr sz="2400" spc="-10" dirty="0">
                <a:solidFill>
                  <a:srgbClr val="404040"/>
                </a:solidFill>
                <a:latin typeface="Arial MT"/>
                <a:cs typeface="Arial MT"/>
              </a:rPr>
              <a:t>investment</a:t>
            </a:r>
            <a:endParaRPr sz="2400">
              <a:latin typeface="Arial MT"/>
              <a:cs typeface="Arial MT"/>
            </a:endParaRPr>
          </a:p>
          <a:p>
            <a:pPr algn="r">
              <a:lnSpc>
                <a:spcPct val="100000"/>
              </a:lnSpc>
              <a:tabLst>
                <a:tab pos="362585" algn="l"/>
                <a:tab pos="1195705" algn="l"/>
                <a:tab pos="2721610" algn="l"/>
              </a:tabLst>
            </a:pPr>
            <a:r>
              <a:rPr sz="2400" spc="15" dirty="0">
                <a:solidFill>
                  <a:srgbClr val="404040"/>
                </a:solidFill>
                <a:latin typeface="Arial MT"/>
                <a:cs typeface="Arial MT"/>
              </a:rPr>
              <a:t>/	</a:t>
            </a:r>
            <a:r>
              <a:rPr sz="2400" spc="-10" dirty="0">
                <a:solidFill>
                  <a:srgbClr val="404040"/>
                </a:solidFill>
                <a:latin typeface="Arial MT"/>
                <a:cs typeface="Arial MT"/>
              </a:rPr>
              <a:t>jobs	</a:t>
            </a:r>
            <a:r>
              <a:rPr sz="2400" spc="5" dirty="0">
                <a:solidFill>
                  <a:srgbClr val="404040"/>
                </a:solidFill>
                <a:latin typeface="Arial MT"/>
                <a:cs typeface="Arial MT"/>
              </a:rPr>
              <a:t>providing	extra</a:t>
            </a:r>
            <a:endParaRPr sz="2400">
              <a:latin typeface="Arial MT"/>
              <a:cs typeface="Arial MT"/>
            </a:endParaRPr>
          </a:p>
          <a:p>
            <a:pPr marL="267335" marR="3175">
              <a:lnSpc>
                <a:spcPct val="100000"/>
              </a:lnSpc>
            </a:pPr>
            <a:r>
              <a:rPr sz="2400" b="1" spc="-30" dirty="0">
                <a:solidFill>
                  <a:srgbClr val="404040"/>
                </a:solidFill>
                <a:latin typeface="Arial"/>
                <a:cs typeface="Arial"/>
              </a:rPr>
              <a:t>high</a:t>
            </a:r>
            <a:r>
              <a:rPr sz="2400" b="1" spc="-50" dirty="0">
                <a:solidFill>
                  <a:srgbClr val="404040"/>
                </a:solidFill>
                <a:latin typeface="Arial"/>
                <a:cs typeface="Arial"/>
              </a:rPr>
              <a:t> </a:t>
            </a:r>
            <a:r>
              <a:rPr sz="2400" b="1" spc="-45" dirty="0">
                <a:solidFill>
                  <a:srgbClr val="404040"/>
                </a:solidFill>
                <a:latin typeface="Arial"/>
                <a:cs typeface="Arial"/>
              </a:rPr>
              <a:t>commission.</a:t>
            </a:r>
            <a:endParaRPr sz="2400">
              <a:latin typeface="Arial"/>
              <a:cs typeface="Arial"/>
            </a:endParaRPr>
          </a:p>
          <a:p>
            <a:pPr marL="267335" indent="-266700" algn="just">
              <a:lnSpc>
                <a:spcPct val="100000"/>
              </a:lnSpc>
              <a:spcBef>
                <a:spcPts val="1010"/>
              </a:spcBef>
            </a:pPr>
            <a:r>
              <a:rPr sz="2400" dirty="0">
                <a:solidFill>
                  <a:srgbClr val="3493B9"/>
                </a:solidFill>
                <a:latin typeface="Corbel"/>
                <a:cs typeface="Corbel"/>
              </a:rPr>
              <a:t>» </a:t>
            </a:r>
            <a:r>
              <a:rPr sz="2400" spc="-35" dirty="0">
                <a:solidFill>
                  <a:srgbClr val="404040"/>
                </a:solidFill>
                <a:latin typeface="Arial MT"/>
                <a:cs typeface="Arial MT"/>
              </a:rPr>
              <a:t>Do</a:t>
            </a:r>
            <a:r>
              <a:rPr sz="2400" spc="-30" dirty="0">
                <a:solidFill>
                  <a:srgbClr val="404040"/>
                </a:solidFill>
                <a:latin typeface="Arial MT"/>
                <a:cs typeface="Arial MT"/>
              </a:rPr>
              <a:t> </a:t>
            </a:r>
            <a:r>
              <a:rPr sz="2400" dirty="0">
                <a:solidFill>
                  <a:srgbClr val="404040"/>
                </a:solidFill>
                <a:latin typeface="Arial MT"/>
                <a:cs typeface="Arial MT"/>
              </a:rPr>
              <a:t>not</a:t>
            </a:r>
            <a:r>
              <a:rPr sz="2400" spc="5" dirty="0">
                <a:solidFill>
                  <a:srgbClr val="404040"/>
                </a:solidFill>
                <a:latin typeface="Arial MT"/>
                <a:cs typeface="Arial MT"/>
              </a:rPr>
              <a:t> </a:t>
            </a:r>
            <a:r>
              <a:rPr sz="2400" spc="-15" dirty="0">
                <a:solidFill>
                  <a:srgbClr val="404040"/>
                </a:solidFill>
                <a:latin typeface="Arial MT"/>
                <a:cs typeface="Arial MT"/>
              </a:rPr>
              <a:t>install</a:t>
            </a:r>
            <a:r>
              <a:rPr sz="2400" spc="-10" dirty="0">
                <a:solidFill>
                  <a:srgbClr val="404040"/>
                </a:solidFill>
                <a:latin typeface="Arial MT"/>
                <a:cs typeface="Arial MT"/>
              </a:rPr>
              <a:t> unknown </a:t>
            </a:r>
            <a:r>
              <a:rPr sz="2400" spc="-5" dirty="0">
                <a:solidFill>
                  <a:srgbClr val="404040"/>
                </a:solidFill>
                <a:latin typeface="Arial MT"/>
                <a:cs typeface="Arial MT"/>
              </a:rPr>
              <a:t> </a:t>
            </a:r>
            <a:r>
              <a:rPr sz="2400" spc="-10" dirty="0">
                <a:solidFill>
                  <a:srgbClr val="404040"/>
                </a:solidFill>
                <a:latin typeface="Arial MT"/>
                <a:cs typeface="Arial MT"/>
              </a:rPr>
              <a:t>earnings </a:t>
            </a:r>
            <a:r>
              <a:rPr sz="2400" spc="-20" dirty="0">
                <a:solidFill>
                  <a:srgbClr val="404040"/>
                </a:solidFill>
                <a:latin typeface="Arial MT"/>
                <a:cs typeface="Arial MT"/>
              </a:rPr>
              <a:t>apps</a:t>
            </a:r>
            <a:r>
              <a:rPr sz="2400" spc="-15" dirty="0">
                <a:solidFill>
                  <a:srgbClr val="404040"/>
                </a:solidFill>
                <a:latin typeface="Arial MT"/>
                <a:cs typeface="Arial MT"/>
              </a:rPr>
              <a:t> </a:t>
            </a:r>
            <a:r>
              <a:rPr sz="2400" spc="-10" dirty="0">
                <a:solidFill>
                  <a:srgbClr val="404040"/>
                </a:solidFill>
                <a:latin typeface="Arial MT"/>
                <a:cs typeface="Arial MT"/>
              </a:rPr>
              <a:t>that </a:t>
            </a:r>
            <a:r>
              <a:rPr sz="2400" spc="-55" dirty="0">
                <a:solidFill>
                  <a:srgbClr val="404040"/>
                </a:solidFill>
                <a:latin typeface="Arial MT"/>
                <a:cs typeface="Arial MT"/>
              </a:rPr>
              <a:t>asks </a:t>
            </a:r>
            <a:r>
              <a:rPr sz="2400" spc="-50" dirty="0">
                <a:solidFill>
                  <a:srgbClr val="404040"/>
                </a:solidFill>
                <a:latin typeface="Arial MT"/>
                <a:cs typeface="Arial MT"/>
              </a:rPr>
              <a:t> </a:t>
            </a:r>
            <a:r>
              <a:rPr sz="2400" spc="-15" dirty="0">
                <a:solidFill>
                  <a:srgbClr val="404040"/>
                </a:solidFill>
                <a:latin typeface="Arial MT"/>
                <a:cs typeface="Arial MT"/>
              </a:rPr>
              <a:t>you </a:t>
            </a:r>
            <a:r>
              <a:rPr sz="2400" spc="5" dirty="0">
                <a:solidFill>
                  <a:srgbClr val="404040"/>
                </a:solidFill>
                <a:latin typeface="Arial MT"/>
                <a:cs typeface="Arial MT"/>
              </a:rPr>
              <a:t>to </a:t>
            </a:r>
            <a:r>
              <a:rPr sz="2400" spc="20" dirty="0">
                <a:solidFill>
                  <a:srgbClr val="404040"/>
                </a:solidFill>
                <a:latin typeface="Arial MT"/>
                <a:cs typeface="Arial MT"/>
              </a:rPr>
              <a:t>put </a:t>
            </a:r>
            <a:r>
              <a:rPr sz="2400" spc="-15" dirty="0">
                <a:solidFill>
                  <a:srgbClr val="404040"/>
                </a:solidFill>
                <a:latin typeface="Arial MT"/>
                <a:cs typeface="Arial MT"/>
              </a:rPr>
              <a:t>money </a:t>
            </a:r>
            <a:r>
              <a:rPr sz="2400" spc="5" dirty="0">
                <a:solidFill>
                  <a:srgbClr val="404040"/>
                </a:solidFill>
                <a:latin typeface="Arial MT"/>
                <a:cs typeface="Arial MT"/>
              </a:rPr>
              <a:t>to </a:t>
            </a:r>
            <a:r>
              <a:rPr sz="2400" spc="-10" dirty="0">
                <a:solidFill>
                  <a:srgbClr val="404040"/>
                </a:solidFill>
                <a:latin typeface="Arial MT"/>
                <a:cs typeface="Arial MT"/>
              </a:rPr>
              <a:t>earn </a:t>
            </a:r>
            <a:r>
              <a:rPr sz="2400" spc="-655" dirty="0">
                <a:solidFill>
                  <a:srgbClr val="404040"/>
                </a:solidFill>
                <a:latin typeface="Arial MT"/>
                <a:cs typeface="Arial MT"/>
              </a:rPr>
              <a:t> </a:t>
            </a:r>
            <a:r>
              <a:rPr sz="2400" spc="-20" dirty="0">
                <a:solidFill>
                  <a:srgbClr val="404040"/>
                </a:solidFill>
                <a:latin typeface="Arial MT"/>
                <a:cs typeface="Arial MT"/>
              </a:rPr>
              <a:t>online.</a:t>
            </a:r>
            <a:endParaRPr sz="2400">
              <a:latin typeface="Arial MT"/>
              <a:cs typeface="Arial MT"/>
            </a:endParaRPr>
          </a:p>
        </p:txBody>
      </p:sp>
      <p:sp>
        <p:nvSpPr>
          <p:cNvPr id="13" name="object 13"/>
          <p:cNvSpPr txBox="1">
            <a:spLocks noGrp="1"/>
          </p:cNvSpPr>
          <p:nvPr>
            <p:ph type="sldNum" sz="quarter" idx="7"/>
          </p:nvPr>
        </p:nvSpPr>
        <p:spPr>
          <a:prstGeom prst="rect">
            <a:avLst/>
          </a:prstGeom>
        </p:spPr>
        <p:txBody>
          <a:bodyPr vert="horz" wrap="square" lIns="0" tIns="34290" rIns="0" bIns="0" rtlCol="0">
            <a:spAutoFit/>
          </a:bodyPr>
          <a:lstStyle/>
          <a:p>
            <a:pPr marL="115570">
              <a:lnSpc>
                <a:spcPct val="100000"/>
              </a:lnSpc>
              <a:spcBef>
                <a:spcPts val="270"/>
              </a:spcBef>
            </a:pPr>
            <a:fld id="{81D60167-4931-47E6-BA6A-407CBD079E47}" type="slidenum">
              <a:rPr dirty="0"/>
              <a:t>15</a:t>
            </a:fld>
            <a:endParaRPr dirty="0"/>
          </a:p>
        </p:txBody>
      </p:sp>
      <p:sp>
        <p:nvSpPr>
          <p:cNvPr id="15" name="TextBox 14">
            <a:extLst>
              <a:ext uri="{FF2B5EF4-FFF2-40B4-BE49-F238E27FC236}">
                <a16:creationId xmlns:a16="http://schemas.microsoft.com/office/drawing/2014/main" id="{D879B910-51BB-4EE6-8D43-ACB164995DBC}"/>
              </a:ext>
            </a:extLst>
          </p:cNvPr>
          <p:cNvSpPr txBox="1"/>
          <p:nvPr/>
        </p:nvSpPr>
        <p:spPr>
          <a:xfrm>
            <a:off x="465845" y="284124"/>
            <a:ext cx="6097554" cy="584775"/>
          </a:xfrm>
          <a:prstGeom prst="rect">
            <a:avLst/>
          </a:prstGeom>
          <a:noFill/>
        </p:spPr>
        <p:txBody>
          <a:bodyPr wrap="square">
            <a:spAutoFit/>
          </a:bodyPr>
          <a:lstStyle/>
          <a:p>
            <a:r>
              <a:rPr lang="hi-IN" sz="3200" b="1" dirty="0">
                <a:solidFill>
                  <a:srgbClr val="0070C0"/>
                </a:solidFill>
                <a:latin typeface="Calibri"/>
                <a:cs typeface="Calibri"/>
              </a:rPr>
              <a:t>केस </a:t>
            </a:r>
            <a:r>
              <a:rPr lang="en-US" sz="3200" b="1" dirty="0">
                <a:solidFill>
                  <a:srgbClr val="0070C0"/>
                </a:solidFill>
                <a:latin typeface="Calibri"/>
                <a:cs typeface="Calibri"/>
              </a:rPr>
              <a:t>5: </a:t>
            </a:r>
            <a:r>
              <a:rPr lang="en-IN" sz="3200" b="1" dirty="0" err="1">
                <a:solidFill>
                  <a:srgbClr val="0070C0"/>
                </a:solidFill>
              </a:rPr>
              <a:t>ऑनलाइन</a:t>
            </a:r>
            <a:r>
              <a:rPr lang="en-IN" sz="3200" b="1" dirty="0">
                <a:solidFill>
                  <a:srgbClr val="0070C0"/>
                </a:solidFill>
              </a:rPr>
              <a:t> </a:t>
            </a:r>
            <a:r>
              <a:rPr lang="hi-IN" sz="3200" b="1" dirty="0">
                <a:solidFill>
                  <a:srgbClr val="0070C0"/>
                </a:solidFill>
              </a:rPr>
              <a:t>पार्ट टाइम </a:t>
            </a:r>
            <a:r>
              <a:rPr lang="en-IN" sz="3200" b="1" dirty="0" err="1">
                <a:solidFill>
                  <a:srgbClr val="0070C0"/>
                </a:solidFill>
              </a:rPr>
              <a:t>नौकरी</a:t>
            </a:r>
            <a:endParaRPr lang="en-IN" sz="3200" b="1"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46280" y="6355372"/>
            <a:ext cx="45720" cy="368935"/>
          </a:xfrm>
          <a:custGeom>
            <a:avLst/>
            <a:gdLst/>
            <a:ahLst/>
            <a:cxnLst/>
            <a:rect l="l" t="t" r="r" b="b"/>
            <a:pathLst>
              <a:path w="45720" h="368934">
                <a:moveTo>
                  <a:pt x="45718" y="0"/>
                </a:moveTo>
                <a:lnTo>
                  <a:pt x="0" y="0"/>
                </a:lnTo>
                <a:lnTo>
                  <a:pt x="0" y="368934"/>
                </a:lnTo>
                <a:lnTo>
                  <a:pt x="45718" y="368934"/>
                </a:lnTo>
                <a:lnTo>
                  <a:pt x="45718" y="0"/>
                </a:lnTo>
                <a:close/>
              </a:path>
            </a:pathLst>
          </a:custGeom>
          <a:solidFill>
            <a:srgbClr val="019B2C"/>
          </a:solidFill>
        </p:spPr>
        <p:txBody>
          <a:bodyPr wrap="square" lIns="0" tIns="0" rIns="0" bIns="0" rtlCol="0"/>
          <a:lstStyle/>
          <a:p>
            <a:endParaRPr/>
          </a:p>
        </p:txBody>
      </p:sp>
      <p:sp>
        <p:nvSpPr>
          <p:cNvPr id="3" name="object 3"/>
          <p:cNvSpPr/>
          <p:nvPr/>
        </p:nvSpPr>
        <p:spPr>
          <a:xfrm>
            <a:off x="432003" y="432015"/>
            <a:ext cx="85090" cy="695960"/>
          </a:xfrm>
          <a:custGeom>
            <a:avLst/>
            <a:gdLst/>
            <a:ahLst/>
            <a:cxnLst/>
            <a:rect l="l" t="t" r="r" b="b"/>
            <a:pathLst>
              <a:path w="85090" h="695960">
                <a:moveTo>
                  <a:pt x="84834" y="0"/>
                </a:moveTo>
                <a:lnTo>
                  <a:pt x="0" y="0"/>
                </a:lnTo>
                <a:lnTo>
                  <a:pt x="0" y="695744"/>
                </a:lnTo>
                <a:lnTo>
                  <a:pt x="84834" y="695744"/>
                </a:lnTo>
                <a:lnTo>
                  <a:pt x="84834" y="0"/>
                </a:lnTo>
                <a:close/>
              </a:path>
            </a:pathLst>
          </a:custGeom>
          <a:solidFill>
            <a:srgbClr val="019B2C"/>
          </a:solidFill>
        </p:spPr>
        <p:txBody>
          <a:bodyPr wrap="square" lIns="0" tIns="0" rIns="0" bIns="0" rtlCol="0"/>
          <a:lstStyle/>
          <a:p>
            <a:endParaRPr/>
          </a:p>
        </p:txBody>
      </p:sp>
      <p:grpSp>
        <p:nvGrpSpPr>
          <p:cNvPr id="4" name="object 4"/>
          <p:cNvGrpSpPr/>
          <p:nvPr/>
        </p:nvGrpSpPr>
        <p:grpSpPr>
          <a:xfrm>
            <a:off x="507314" y="1494218"/>
            <a:ext cx="5169535" cy="2740660"/>
            <a:chOff x="507314" y="1494218"/>
            <a:chExt cx="5169535" cy="2740660"/>
          </a:xfrm>
        </p:grpSpPr>
        <p:pic>
          <p:nvPicPr>
            <p:cNvPr id="5" name="object 5"/>
            <p:cNvPicPr/>
            <p:nvPr/>
          </p:nvPicPr>
          <p:blipFill>
            <a:blip r:embed="rId2" cstate="print"/>
            <a:stretch>
              <a:fillRect/>
            </a:stretch>
          </p:blipFill>
          <p:spPr>
            <a:xfrm>
              <a:off x="818132" y="1579004"/>
              <a:ext cx="4528813" cy="2645777"/>
            </a:xfrm>
            <a:prstGeom prst="rect">
              <a:avLst/>
            </a:prstGeom>
          </p:spPr>
        </p:pic>
        <p:sp>
          <p:nvSpPr>
            <p:cNvPr id="6" name="object 6"/>
            <p:cNvSpPr/>
            <p:nvPr/>
          </p:nvSpPr>
          <p:spPr>
            <a:xfrm>
              <a:off x="512076" y="1498980"/>
              <a:ext cx="5160010" cy="2731135"/>
            </a:xfrm>
            <a:custGeom>
              <a:avLst/>
              <a:gdLst/>
              <a:ahLst/>
              <a:cxnLst/>
              <a:rect l="l" t="t" r="r" b="b"/>
              <a:pathLst>
                <a:path w="5160010" h="2731135">
                  <a:moveTo>
                    <a:pt x="0" y="2730627"/>
                  </a:moveTo>
                  <a:lnTo>
                    <a:pt x="5159756" y="2730627"/>
                  </a:lnTo>
                  <a:lnTo>
                    <a:pt x="5159756" y="0"/>
                  </a:lnTo>
                  <a:lnTo>
                    <a:pt x="0" y="0"/>
                  </a:lnTo>
                  <a:lnTo>
                    <a:pt x="0" y="2730627"/>
                  </a:lnTo>
                  <a:close/>
                </a:path>
              </a:pathLst>
            </a:custGeom>
            <a:ln w="9525">
              <a:solidFill>
                <a:srgbClr val="019B2C"/>
              </a:solidFill>
            </a:ln>
          </p:spPr>
          <p:txBody>
            <a:bodyPr wrap="square" lIns="0" tIns="0" rIns="0" bIns="0" rtlCol="0"/>
            <a:lstStyle/>
            <a:p>
              <a:endParaRPr/>
            </a:p>
          </p:txBody>
        </p:sp>
      </p:grpSp>
      <p:sp>
        <p:nvSpPr>
          <p:cNvPr id="7" name="object 7"/>
          <p:cNvSpPr/>
          <p:nvPr/>
        </p:nvSpPr>
        <p:spPr>
          <a:xfrm>
            <a:off x="516839" y="432015"/>
            <a:ext cx="11255375" cy="695960"/>
          </a:xfrm>
          <a:custGeom>
            <a:avLst/>
            <a:gdLst/>
            <a:ahLst/>
            <a:cxnLst/>
            <a:rect l="l" t="t" r="r" b="b"/>
            <a:pathLst>
              <a:path w="11255375" h="695960">
                <a:moveTo>
                  <a:pt x="11255121" y="0"/>
                </a:moveTo>
                <a:lnTo>
                  <a:pt x="0" y="0"/>
                </a:lnTo>
                <a:lnTo>
                  <a:pt x="0" y="695744"/>
                </a:lnTo>
                <a:lnTo>
                  <a:pt x="11255121" y="695744"/>
                </a:lnTo>
                <a:lnTo>
                  <a:pt x="11255121" y="0"/>
                </a:lnTo>
                <a:close/>
              </a:path>
            </a:pathLst>
          </a:custGeom>
          <a:solidFill>
            <a:srgbClr val="F1F1F1">
              <a:alpha val="50195"/>
            </a:srgbClr>
          </a:solidFill>
        </p:spPr>
        <p:txBody>
          <a:bodyPr wrap="square" lIns="0" tIns="0" rIns="0" bIns="0" rtlCol="0"/>
          <a:lstStyle/>
          <a:p>
            <a:endParaRPr dirty="0"/>
          </a:p>
        </p:txBody>
      </p:sp>
      <p:sp>
        <p:nvSpPr>
          <p:cNvPr id="8" name="object 8"/>
          <p:cNvSpPr txBox="1">
            <a:spLocks noGrp="1"/>
          </p:cNvSpPr>
          <p:nvPr>
            <p:ph type="title"/>
          </p:nvPr>
        </p:nvSpPr>
        <p:spPr>
          <a:xfrm>
            <a:off x="684377" y="511302"/>
            <a:ext cx="7014209" cy="627736"/>
          </a:xfrm>
          <a:prstGeom prst="rect">
            <a:avLst/>
          </a:prstGeom>
        </p:spPr>
        <p:txBody>
          <a:bodyPr vert="horz" wrap="square" lIns="0" tIns="12065" rIns="0" bIns="0" rtlCol="0">
            <a:spAutoFit/>
          </a:bodyPr>
          <a:lstStyle/>
          <a:p>
            <a:pPr marL="12700">
              <a:lnSpc>
                <a:spcPct val="100000"/>
              </a:lnSpc>
              <a:spcBef>
                <a:spcPts val="95"/>
              </a:spcBef>
            </a:pPr>
            <a:r>
              <a:rPr lang="hi-IN" sz="4000" spc="-155" dirty="0">
                <a:solidFill>
                  <a:srgbClr val="006FC0"/>
                </a:solidFill>
                <a:latin typeface="+mn-lt"/>
                <a:cs typeface="Arial Black"/>
              </a:rPr>
              <a:t>नौकरी धोखाधड़ी कार्यप्रणाली (जारी)</a:t>
            </a:r>
            <a:endParaRPr sz="4000" dirty="0">
              <a:latin typeface="+mn-lt"/>
              <a:cs typeface="Arial Black"/>
            </a:endParaRPr>
          </a:p>
        </p:txBody>
      </p:sp>
      <p:grpSp>
        <p:nvGrpSpPr>
          <p:cNvPr id="9" name="object 9"/>
          <p:cNvGrpSpPr/>
          <p:nvPr/>
        </p:nvGrpSpPr>
        <p:grpSpPr>
          <a:xfrm>
            <a:off x="6053328" y="1120152"/>
            <a:ext cx="6023610" cy="5737860"/>
            <a:chOff x="6053328" y="1120152"/>
            <a:chExt cx="6023610" cy="5737860"/>
          </a:xfrm>
        </p:grpSpPr>
        <p:sp>
          <p:nvSpPr>
            <p:cNvPr id="10" name="object 10"/>
            <p:cNvSpPr/>
            <p:nvPr/>
          </p:nvSpPr>
          <p:spPr>
            <a:xfrm>
              <a:off x="11706225" y="6356350"/>
              <a:ext cx="370840" cy="365125"/>
            </a:xfrm>
            <a:custGeom>
              <a:avLst/>
              <a:gdLst/>
              <a:ahLst/>
              <a:cxnLst/>
              <a:rect l="l" t="t" r="r" b="b"/>
              <a:pathLst>
                <a:path w="370840" h="365125">
                  <a:moveTo>
                    <a:pt x="370573" y="0"/>
                  </a:moveTo>
                  <a:lnTo>
                    <a:pt x="0" y="0"/>
                  </a:lnTo>
                  <a:lnTo>
                    <a:pt x="0" y="365125"/>
                  </a:lnTo>
                  <a:lnTo>
                    <a:pt x="370573" y="365125"/>
                  </a:lnTo>
                  <a:lnTo>
                    <a:pt x="370573" y="0"/>
                  </a:lnTo>
                  <a:close/>
                </a:path>
              </a:pathLst>
            </a:custGeom>
            <a:solidFill>
              <a:srgbClr val="F1F1F1">
                <a:alpha val="50195"/>
              </a:srgbClr>
            </a:solidFill>
          </p:spPr>
          <p:txBody>
            <a:bodyPr wrap="square" lIns="0" tIns="0" rIns="0" bIns="0" rtlCol="0"/>
            <a:lstStyle/>
            <a:p>
              <a:endParaRPr/>
            </a:p>
          </p:txBody>
        </p:sp>
        <p:pic>
          <p:nvPicPr>
            <p:cNvPr id="11" name="object 11"/>
            <p:cNvPicPr/>
            <p:nvPr/>
          </p:nvPicPr>
          <p:blipFill>
            <a:blip r:embed="rId3" cstate="print"/>
            <a:stretch>
              <a:fillRect/>
            </a:stretch>
          </p:blipFill>
          <p:spPr>
            <a:xfrm>
              <a:off x="6053328" y="1120152"/>
              <a:ext cx="5666232" cy="5737844"/>
            </a:xfrm>
            <a:prstGeom prst="rect">
              <a:avLst/>
            </a:prstGeom>
          </p:spPr>
        </p:pic>
        <p:pic>
          <p:nvPicPr>
            <p:cNvPr id="12" name="object 12"/>
            <p:cNvPicPr/>
            <p:nvPr/>
          </p:nvPicPr>
          <p:blipFill>
            <a:blip r:embed="rId4" cstate="print"/>
            <a:stretch>
              <a:fillRect/>
            </a:stretch>
          </p:blipFill>
          <p:spPr>
            <a:xfrm>
              <a:off x="6248400" y="1314767"/>
              <a:ext cx="5097017" cy="5224145"/>
            </a:xfrm>
            <a:prstGeom prst="rect">
              <a:avLst/>
            </a:prstGeom>
          </p:spPr>
        </p:pic>
      </p:grpSp>
      <p:sp>
        <p:nvSpPr>
          <p:cNvPr id="13" name="object 13"/>
          <p:cNvSpPr txBox="1"/>
          <p:nvPr/>
        </p:nvSpPr>
        <p:spPr>
          <a:xfrm>
            <a:off x="595680" y="4389500"/>
            <a:ext cx="3890645" cy="1671955"/>
          </a:xfrm>
          <a:prstGeom prst="rect">
            <a:avLst/>
          </a:prstGeom>
        </p:spPr>
        <p:txBody>
          <a:bodyPr vert="horz" wrap="square" lIns="0" tIns="149860" rIns="0" bIns="0" rtlCol="0">
            <a:spAutoFit/>
          </a:bodyPr>
          <a:lstStyle/>
          <a:p>
            <a:pPr marL="299085" indent="-287020">
              <a:lnSpc>
                <a:spcPct val="100000"/>
              </a:lnSpc>
              <a:spcBef>
                <a:spcPts val="1180"/>
              </a:spcBef>
              <a:buFont typeface="Wingdings"/>
              <a:buChar char=""/>
              <a:tabLst>
                <a:tab pos="299085" algn="l"/>
                <a:tab pos="299720" algn="l"/>
              </a:tabLst>
            </a:pPr>
            <a:r>
              <a:rPr sz="1800" spc="-5" dirty="0">
                <a:solidFill>
                  <a:srgbClr val="FF0000"/>
                </a:solidFill>
                <a:latin typeface="Arial MT"/>
                <a:cs typeface="Arial MT"/>
              </a:rPr>
              <a:t>Ask</a:t>
            </a:r>
            <a:r>
              <a:rPr sz="1800" spc="-15" dirty="0">
                <a:solidFill>
                  <a:srgbClr val="FF0000"/>
                </a:solidFill>
                <a:latin typeface="Arial MT"/>
                <a:cs typeface="Arial MT"/>
              </a:rPr>
              <a:t> </a:t>
            </a:r>
            <a:r>
              <a:rPr sz="1800" dirty="0">
                <a:solidFill>
                  <a:srgbClr val="FF0000"/>
                </a:solidFill>
                <a:latin typeface="Arial MT"/>
                <a:cs typeface="Arial MT"/>
              </a:rPr>
              <a:t>for</a:t>
            </a:r>
            <a:r>
              <a:rPr sz="1800" spc="-20" dirty="0">
                <a:solidFill>
                  <a:srgbClr val="FF0000"/>
                </a:solidFill>
                <a:latin typeface="Arial MT"/>
                <a:cs typeface="Arial MT"/>
              </a:rPr>
              <a:t> </a:t>
            </a:r>
            <a:r>
              <a:rPr sz="1800" spc="-5" dirty="0">
                <a:solidFill>
                  <a:srgbClr val="FF0000"/>
                </a:solidFill>
                <a:latin typeface="Arial MT"/>
                <a:cs typeface="Arial MT"/>
              </a:rPr>
              <a:t>fill</a:t>
            </a:r>
            <a:r>
              <a:rPr sz="1800" dirty="0">
                <a:solidFill>
                  <a:srgbClr val="FF0000"/>
                </a:solidFill>
                <a:latin typeface="Arial MT"/>
                <a:cs typeface="Arial MT"/>
              </a:rPr>
              <a:t> the</a:t>
            </a:r>
            <a:r>
              <a:rPr sz="1800" spc="-15" dirty="0">
                <a:solidFill>
                  <a:srgbClr val="FF0000"/>
                </a:solidFill>
                <a:latin typeface="Arial MT"/>
                <a:cs typeface="Arial MT"/>
              </a:rPr>
              <a:t> </a:t>
            </a:r>
            <a:r>
              <a:rPr sz="1800" spc="-5" dirty="0">
                <a:solidFill>
                  <a:srgbClr val="FF0000"/>
                </a:solidFill>
                <a:latin typeface="Arial MT"/>
                <a:cs typeface="Arial MT"/>
              </a:rPr>
              <a:t>online </a:t>
            </a:r>
            <a:r>
              <a:rPr sz="1800" dirty="0">
                <a:solidFill>
                  <a:srgbClr val="FF0000"/>
                </a:solidFill>
                <a:latin typeface="Arial MT"/>
                <a:cs typeface="Arial MT"/>
              </a:rPr>
              <a:t>form</a:t>
            </a:r>
            <a:endParaRPr sz="1800">
              <a:latin typeface="Arial MT"/>
              <a:cs typeface="Arial MT"/>
            </a:endParaRPr>
          </a:p>
          <a:p>
            <a:pPr marL="299085" indent="-287020">
              <a:lnSpc>
                <a:spcPct val="100000"/>
              </a:lnSpc>
              <a:spcBef>
                <a:spcPts val="1080"/>
              </a:spcBef>
              <a:buFont typeface="Wingdings"/>
              <a:buChar char=""/>
              <a:tabLst>
                <a:tab pos="299085" algn="l"/>
                <a:tab pos="299720" algn="l"/>
              </a:tabLst>
            </a:pPr>
            <a:r>
              <a:rPr sz="1800" spc="-5" dirty="0">
                <a:solidFill>
                  <a:srgbClr val="FF0000"/>
                </a:solidFill>
                <a:latin typeface="Arial MT"/>
                <a:cs typeface="Arial MT"/>
              </a:rPr>
              <a:t>Ask</a:t>
            </a:r>
            <a:r>
              <a:rPr sz="1800" spc="-10" dirty="0">
                <a:solidFill>
                  <a:srgbClr val="FF0000"/>
                </a:solidFill>
                <a:latin typeface="Arial MT"/>
                <a:cs typeface="Arial MT"/>
              </a:rPr>
              <a:t> </a:t>
            </a:r>
            <a:r>
              <a:rPr sz="1800" dirty="0">
                <a:solidFill>
                  <a:srgbClr val="FF0000"/>
                </a:solidFill>
                <a:latin typeface="Arial MT"/>
                <a:cs typeface="Arial MT"/>
              </a:rPr>
              <a:t>for</a:t>
            </a:r>
            <a:r>
              <a:rPr sz="1800" spc="-15" dirty="0">
                <a:solidFill>
                  <a:srgbClr val="FF0000"/>
                </a:solidFill>
                <a:latin typeface="Arial MT"/>
                <a:cs typeface="Arial MT"/>
              </a:rPr>
              <a:t> </a:t>
            </a:r>
            <a:r>
              <a:rPr sz="1800" spc="-5" dirty="0">
                <a:solidFill>
                  <a:srgbClr val="FF0000"/>
                </a:solidFill>
                <a:latin typeface="Arial MT"/>
                <a:cs typeface="Arial MT"/>
              </a:rPr>
              <a:t>Install</a:t>
            </a:r>
            <a:r>
              <a:rPr sz="1800" spc="5" dirty="0">
                <a:solidFill>
                  <a:srgbClr val="FF0000"/>
                </a:solidFill>
                <a:latin typeface="Arial MT"/>
                <a:cs typeface="Arial MT"/>
              </a:rPr>
              <a:t> </a:t>
            </a:r>
            <a:r>
              <a:rPr sz="1800" spc="-5" dirty="0">
                <a:solidFill>
                  <a:srgbClr val="FF0000"/>
                </a:solidFill>
                <a:latin typeface="Arial MT"/>
                <a:cs typeface="Arial MT"/>
              </a:rPr>
              <a:t>an</a:t>
            </a:r>
            <a:r>
              <a:rPr sz="1800" spc="-15" dirty="0">
                <a:solidFill>
                  <a:srgbClr val="FF0000"/>
                </a:solidFill>
                <a:latin typeface="Arial MT"/>
                <a:cs typeface="Arial MT"/>
              </a:rPr>
              <a:t> </a:t>
            </a:r>
            <a:r>
              <a:rPr sz="1800" spc="-5" dirty="0">
                <a:solidFill>
                  <a:srgbClr val="FF0000"/>
                </a:solidFill>
                <a:latin typeface="Arial MT"/>
                <a:cs typeface="Arial MT"/>
              </a:rPr>
              <a:t>mobile</a:t>
            </a:r>
            <a:r>
              <a:rPr sz="1800" spc="5" dirty="0">
                <a:solidFill>
                  <a:srgbClr val="FF0000"/>
                </a:solidFill>
                <a:latin typeface="Arial MT"/>
                <a:cs typeface="Arial MT"/>
              </a:rPr>
              <a:t> </a:t>
            </a:r>
            <a:r>
              <a:rPr sz="1800" spc="-5" dirty="0">
                <a:solidFill>
                  <a:srgbClr val="FF0000"/>
                </a:solidFill>
                <a:latin typeface="Arial MT"/>
                <a:cs typeface="Arial MT"/>
              </a:rPr>
              <a:t>application</a:t>
            </a:r>
            <a:endParaRPr sz="1800">
              <a:latin typeface="Arial MT"/>
              <a:cs typeface="Arial MT"/>
            </a:endParaRPr>
          </a:p>
          <a:p>
            <a:pPr marL="299085" indent="-287020">
              <a:lnSpc>
                <a:spcPct val="100000"/>
              </a:lnSpc>
              <a:spcBef>
                <a:spcPts val="1080"/>
              </a:spcBef>
              <a:buFont typeface="Wingdings"/>
              <a:buChar char=""/>
              <a:tabLst>
                <a:tab pos="299085" algn="l"/>
                <a:tab pos="299720" algn="l"/>
              </a:tabLst>
            </a:pPr>
            <a:r>
              <a:rPr sz="1800" spc="-5" dirty="0">
                <a:solidFill>
                  <a:srgbClr val="FF0000"/>
                </a:solidFill>
                <a:latin typeface="Arial MT"/>
                <a:cs typeface="Arial MT"/>
              </a:rPr>
              <a:t>Ask</a:t>
            </a:r>
            <a:r>
              <a:rPr sz="1800" spc="-10" dirty="0">
                <a:solidFill>
                  <a:srgbClr val="FF0000"/>
                </a:solidFill>
                <a:latin typeface="Arial MT"/>
                <a:cs typeface="Arial MT"/>
              </a:rPr>
              <a:t> </a:t>
            </a:r>
            <a:r>
              <a:rPr sz="1800" dirty="0">
                <a:solidFill>
                  <a:srgbClr val="FF0000"/>
                </a:solidFill>
                <a:latin typeface="Arial MT"/>
                <a:cs typeface="Arial MT"/>
              </a:rPr>
              <a:t>for</a:t>
            </a:r>
            <a:r>
              <a:rPr sz="1800" spc="-15" dirty="0">
                <a:solidFill>
                  <a:srgbClr val="FF0000"/>
                </a:solidFill>
                <a:latin typeface="Arial MT"/>
                <a:cs typeface="Arial MT"/>
              </a:rPr>
              <a:t> </a:t>
            </a:r>
            <a:r>
              <a:rPr sz="1800" spc="-5" dirty="0">
                <a:solidFill>
                  <a:srgbClr val="FF0000"/>
                </a:solidFill>
                <a:latin typeface="Arial MT"/>
                <a:cs typeface="Arial MT"/>
              </a:rPr>
              <a:t>remote</a:t>
            </a:r>
            <a:r>
              <a:rPr sz="1800" spc="10" dirty="0">
                <a:solidFill>
                  <a:srgbClr val="FF0000"/>
                </a:solidFill>
                <a:latin typeface="Arial MT"/>
                <a:cs typeface="Arial MT"/>
              </a:rPr>
              <a:t> </a:t>
            </a:r>
            <a:r>
              <a:rPr sz="1800" spc="-5" dirty="0">
                <a:solidFill>
                  <a:srgbClr val="FF0000"/>
                </a:solidFill>
                <a:latin typeface="Arial MT"/>
                <a:cs typeface="Arial MT"/>
              </a:rPr>
              <a:t>assistance</a:t>
            </a:r>
            <a:r>
              <a:rPr sz="1800" spc="5" dirty="0">
                <a:solidFill>
                  <a:srgbClr val="FF0000"/>
                </a:solidFill>
                <a:latin typeface="Arial MT"/>
                <a:cs typeface="Arial MT"/>
              </a:rPr>
              <a:t> </a:t>
            </a:r>
            <a:r>
              <a:rPr sz="1800" spc="-5" dirty="0">
                <a:solidFill>
                  <a:srgbClr val="FF0000"/>
                </a:solidFill>
                <a:latin typeface="Arial MT"/>
                <a:cs typeface="Arial MT"/>
              </a:rPr>
              <a:t>support</a:t>
            </a:r>
            <a:endParaRPr sz="1800">
              <a:latin typeface="Arial MT"/>
              <a:cs typeface="Arial MT"/>
            </a:endParaRPr>
          </a:p>
          <a:p>
            <a:pPr marL="299085" indent="-287020">
              <a:lnSpc>
                <a:spcPct val="100000"/>
              </a:lnSpc>
              <a:spcBef>
                <a:spcPts val="1080"/>
              </a:spcBef>
              <a:buFont typeface="Wingdings"/>
              <a:buChar char=""/>
              <a:tabLst>
                <a:tab pos="299085" algn="l"/>
                <a:tab pos="299720" algn="l"/>
              </a:tabLst>
            </a:pPr>
            <a:r>
              <a:rPr sz="1800" dirty="0">
                <a:solidFill>
                  <a:srgbClr val="FF0000"/>
                </a:solidFill>
                <a:latin typeface="Arial MT"/>
                <a:cs typeface="Arial MT"/>
              </a:rPr>
              <a:t>Ask</a:t>
            </a:r>
            <a:r>
              <a:rPr sz="1800" spc="-10" dirty="0">
                <a:solidFill>
                  <a:srgbClr val="FF0000"/>
                </a:solidFill>
                <a:latin typeface="Arial MT"/>
                <a:cs typeface="Arial MT"/>
              </a:rPr>
              <a:t> </a:t>
            </a:r>
            <a:r>
              <a:rPr sz="1800" dirty="0">
                <a:solidFill>
                  <a:srgbClr val="FF0000"/>
                </a:solidFill>
                <a:latin typeface="Arial MT"/>
                <a:cs typeface="Arial MT"/>
              </a:rPr>
              <a:t>for</a:t>
            </a:r>
            <a:r>
              <a:rPr sz="1800" spc="-20" dirty="0">
                <a:solidFill>
                  <a:srgbClr val="FF0000"/>
                </a:solidFill>
                <a:latin typeface="Arial MT"/>
                <a:cs typeface="Arial MT"/>
              </a:rPr>
              <a:t> </a:t>
            </a:r>
            <a:r>
              <a:rPr sz="1800" spc="-10" dirty="0">
                <a:solidFill>
                  <a:srgbClr val="FF0000"/>
                </a:solidFill>
                <a:latin typeface="Arial MT"/>
                <a:cs typeface="Arial MT"/>
              </a:rPr>
              <a:t>personal</a:t>
            </a:r>
            <a:r>
              <a:rPr sz="1800" spc="15" dirty="0">
                <a:solidFill>
                  <a:srgbClr val="FF0000"/>
                </a:solidFill>
                <a:latin typeface="Arial MT"/>
                <a:cs typeface="Arial MT"/>
              </a:rPr>
              <a:t> </a:t>
            </a:r>
            <a:r>
              <a:rPr sz="1800" spc="-5" dirty="0">
                <a:solidFill>
                  <a:srgbClr val="FF0000"/>
                </a:solidFill>
                <a:latin typeface="Arial MT"/>
                <a:cs typeface="Arial MT"/>
              </a:rPr>
              <a:t>details</a:t>
            </a:r>
            <a:r>
              <a:rPr sz="1800" dirty="0">
                <a:solidFill>
                  <a:srgbClr val="FF0000"/>
                </a:solidFill>
                <a:latin typeface="Arial MT"/>
                <a:cs typeface="Arial MT"/>
              </a:rPr>
              <a:t> </a:t>
            </a:r>
            <a:r>
              <a:rPr sz="1800" spc="-5" dirty="0">
                <a:solidFill>
                  <a:srgbClr val="FF0000"/>
                </a:solidFill>
                <a:latin typeface="Arial MT"/>
                <a:cs typeface="Arial MT"/>
              </a:rPr>
              <a:t>information</a:t>
            </a:r>
            <a:endParaRPr sz="1800">
              <a:latin typeface="Arial MT"/>
              <a:cs typeface="Arial MT"/>
            </a:endParaRPr>
          </a:p>
        </p:txBody>
      </p:sp>
      <p:sp>
        <p:nvSpPr>
          <p:cNvPr id="14" name="object 14"/>
          <p:cNvSpPr txBox="1">
            <a:spLocks noGrp="1"/>
          </p:cNvSpPr>
          <p:nvPr>
            <p:ph type="sldNum" sz="quarter" idx="7"/>
          </p:nvPr>
        </p:nvSpPr>
        <p:spPr>
          <a:prstGeom prst="rect">
            <a:avLst/>
          </a:prstGeom>
        </p:spPr>
        <p:txBody>
          <a:bodyPr vert="horz" wrap="square" lIns="0" tIns="34290" rIns="0" bIns="0" rtlCol="0">
            <a:spAutoFit/>
          </a:bodyPr>
          <a:lstStyle/>
          <a:p>
            <a:pPr marL="115570">
              <a:lnSpc>
                <a:spcPct val="100000"/>
              </a:lnSpc>
              <a:spcBef>
                <a:spcPts val="270"/>
              </a:spcBef>
            </a:pPr>
            <a:fld id="{81D60167-4931-47E6-BA6A-407CBD079E47}" type="slidenum">
              <a:rPr dirty="0"/>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6334315"/>
            <a:ext cx="12192000" cy="523875"/>
            <a:chOff x="14" y="6334315"/>
            <a:chExt cx="12192000" cy="52387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1C6193"/>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3493B9"/>
            </a:solidFill>
          </p:spPr>
          <p:txBody>
            <a:bodyPr wrap="square" lIns="0" tIns="0" rIns="0" bIns="0" rtlCol="0"/>
            <a:lstStyle/>
            <a:p>
              <a:endParaRPr/>
            </a:p>
          </p:txBody>
        </p:sp>
      </p:grpSp>
      <p:grpSp>
        <p:nvGrpSpPr>
          <p:cNvPr id="5" name="object 5"/>
          <p:cNvGrpSpPr/>
          <p:nvPr/>
        </p:nvGrpSpPr>
        <p:grpSpPr>
          <a:xfrm>
            <a:off x="468198" y="4317619"/>
            <a:ext cx="11560810" cy="1843405"/>
            <a:chOff x="468198" y="4317619"/>
            <a:chExt cx="11560810" cy="1843405"/>
          </a:xfrm>
        </p:grpSpPr>
        <p:pic>
          <p:nvPicPr>
            <p:cNvPr id="6" name="object 6"/>
            <p:cNvPicPr/>
            <p:nvPr/>
          </p:nvPicPr>
          <p:blipFill>
            <a:blip r:embed="rId2" cstate="print"/>
            <a:stretch>
              <a:fillRect/>
            </a:stretch>
          </p:blipFill>
          <p:spPr>
            <a:xfrm>
              <a:off x="474548" y="4323969"/>
              <a:ext cx="11547906" cy="1830362"/>
            </a:xfrm>
            <a:prstGeom prst="rect">
              <a:avLst/>
            </a:prstGeom>
          </p:spPr>
        </p:pic>
        <p:sp>
          <p:nvSpPr>
            <p:cNvPr id="7" name="object 7"/>
            <p:cNvSpPr/>
            <p:nvPr/>
          </p:nvSpPr>
          <p:spPr>
            <a:xfrm>
              <a:off x="474548" y="4323969"/>
              <a:ext cx="11548110" cy="1830705"/>
            </a:xfrm>
            <a:custGeom>
              <a:avLst/>
              <a:gdLst/>
              <a:ahLst/>
              <a:cxnLst/>
              <a:rect l="l" t="t" r="r" b="b"/>
              <a:pathLst>
                <a:path w="11548110" h="1830704">
                  <a:moveTo>
                    <a:pt x="11242725" y="1830362"/>
                  </a:moveTo>
                  <a:lnTo>
                    <a:pt x="11303812" y="1586306"/>
                  </a:lnTo>
                  <a:lnTo>
                    <a:pt x="11547906" y="1525295"/>
                  </a:lnTo>
                  <a:lnTo>
                    <a:pt x="11242725" y="1830362"/>
                  </a:lnTo>
                  <a:lnTo>
                    <a:pt x="0" y="1830362"/>
                  </a:lnTo>
                  <a:lnTo>
                    <a:pt x="0" y="0"/>
                  </a:lnTo>
                  <a:lnTo>
                    <a:pt x="11547906" y="0"/>
                  </a:lnTo>
                  <a:lnTo>
                    <a:pt x="11547906" y="1525295"/>
                  </a:lnTo>
                </a:path>
              </a:pathLst>
            </a:custGeom>
            <a:ln w="12700">
              <a:solidFill>
                <a:srgbClr val="84ACB6"/>
              </a:solidFill>
            </a:ln>
          </p:spPr>
          <p:txBody>
            <a:bodyPr wrap="square" lIns="0" tIns="0" rIns="0" bIns="0" rtlCol="0"/>
            <a:lstStyle/>
            <a:p>
              <a:endParaRPr/>
            </a:p>
          </p:txBody>
        </p:sp>
      </p:grpSp>
      <p:sp>
        <p:nvSpPr>
          <p:cNvPr id="8" name="object 8"/>
          <p:cNvSpPr txBox="1"/>
          <p:nvPr/>
        </p:nvSpPr>
        <p:spPr>
          <a:xfrm>
            <a:off x="461873" y="4180230"/>
            <a:ext cx="11171555" cy="1653658"/>
          </a:xfrm>
          <a:prstGeom prst="rect">
            <a:avLst/>
          </a:prstGeom>
        </p:spPr>
        <p:txBody>
          <a:bodyPr vert="horz" wrap="square" lIns="0" tIns="139065" rIns="0" bIns="0" rtlCol="0">
            <a:spAutoFit/>
          </a:bodyPr>
          <a:lstStyle/>
          <a:p>
            <a:pPr marL="403860" algn="ctr">
              <a:lnSpc>
                <a:spcPct val="100000"/>
              </a:lnSpc>
              <a:spcBef>
                <a:spcPts val="1095"/>
              </a:spcBef>
            </a:pPr>
            <a:r>
              <a:rPr lang="hi-IN" sz="1600" b="1" u="sng" spc="-25" dirty="0">
                <a:solidFill>
                  <a:srgbClr val="404040"/>
                </a:solidFill>
                <a:uFill>
                  <a:solidFill>
                    <a:srgbClr val="404040"/>
                  </a:solidFill>
                </a:uFill>
                <a:latin typeface="Arial"/>
                <a:cs typeface="Arial"/>
              </a:rPr>
              <a:t>सावधानी:</a:t>
            </a:r>
          </a:p>
          <a:p>
            <a:pPr marL="403860" algn="ctr">
              <a:lnSpc>
                <a:spcPct val="100000"/>
              </a:lnSpc>
              <a:spcBef>
                <a:spcPts val="1095"/>
              </a:spcBef>
            </a:pPr>
            <a:r>
              <a:rPr lang="hi-IN" sz="1600" b="1" spc="-25" dirty="0">
                <a:solidFill>
                  <a:srgbClr val="404040"/>
                </a:solidFill>
                <a:uFill>
                  <a:solidFill>
                    <a:srgbClr val="404040"/>
                  </a:solidFill>
                </a:uFill>
                <a:latin typeface="Arial"/>
                <a:cs typeface="Arial"/>
              </a:rPr>
              <a:t>» अपना शोध करें: प्रतिष्ठित और विनियमित ऑनलाइन ट्रेडिंग प्लेटफ़ॉर्म चुनें। </a:t>
            </a:r>
            <a:r>
              <a:rPr lang="en-IN" sz="1600" b="1" spc="-25" dirty="0">
                <a:solidFill>
                  <a:srgbClr val="404040"/>
                </a:solidFill>
                <a:uFill>
                  <a:solidFill>
                    <a:srgbClr val="404040"/>
                  </a:solidFill>
                </a:uFill>
                <a:latin typeface="Arial"/>
                <a:cs typeface="Arial"/>
              </a:rPr>
              <a:t>SEBI </a:t>
            </a:r>
            <a:r>
              <a:rPr lang="hi-IN" sz="1600" b="1" spc="-25" dirty="0">
                <a:solidFill>
                  <a:srgbClr val="404040"/>
                </a:solidFill>
                <a:uFill>
                  <a:solidFill>
                    <a:srgbClr val="404040"/>
                  </a:solidFill>
                </a:uFill>
                <a:latin typeface="Arial"/>
                <a:cs typeface="Arial"/>
              </a:rPr>
              <a:t>या </a:t>
            </a:r>
            <a:r>
              <a:rPr lang="en-IN" sz="1600" b="1" spc="-25" dirty="0">
                <a:solidFill>
                  <a:srgbClr val="404040"/>
                </a:solidFill>
                <a:uFill>
                  <a:solidFill>
                    <a:srgbClr val="404040"/>
                  </a:solidFill>
                </a:uFill>
                <a:latin typeface="Arial"/>
                <a:cs typeface="Arial"/>
              </a:rPr>
              <a:t>RBI </a:t>
            </a:r>
            <a:r>
              <a:rPr lang="hi-IN" sz="1600" b="1" spc="-25" dirty="0">
                <a:solidFill>
                  <a:srgbClr val="404040"/>
                </a:solidFill>
                <a:uFill>
                  <a:solidFill>
                    <a:srgbClr val="404040"/>
                  </a:solidFill>
                </a:uFill>
                <a:latin typeface="Arial"/>
                <a:cs typeface="Arial"/>
              </a:rPr>
              <a:t>जैसे प्रासंगिक वित्तीय प्राधिकरणों के साथ उनके पंजीकरण को सत्यापित करें।</a:t>
            </a:r>
          </a:p>
          <a:p>
            <a:pPr marL="403860" algn="ctr">
              <a:lnSpc>
                <a:spcPct val="100000"/>
              </a:lnSpc>
              <a:spcBef>
                <a:spcPts val="1095"/>
              </a:spcBef>
            </a:pPr>
            <a:r>
              <a:rPr lang="hi-IN" sz="1600" b="1" spc="-25" dirty="0">
                <a:solidFill>
                  <a:srgbClr val="404040"/>
                </a:solidFill>
                <a:uFill>
                  <a:solidFill>
                    <a:srgbClr val="404040"/>
                  </a:solidFill>
                </a:uFill>
                <a:latin typeface="Arial"/>
                <a:cs typeface="Arial"/>
              </a:rPr>
              <a:t>» अनचाहे ऑफ़र से सावधान रहें: स्कैमर्स अक्सर आपको लुभाने के लिए उच्च दबाव वाली रणनीति और गारंटीड रिटर्न के वादों का उपयोग करते</a:t>
            </a:r>
            <a:r>
              <a:rPr lang="en-US" sz="1600" b="1" spc="-25" dirty="0">
                <a:solidFill>
                  <a:srgbClr val="404040"/>
                </a:solidFill>
                <a:uFill>
                  <a:solidFill>
                    <a:srgbClr val="404040"/>
                  </a:solidFill>
                </a:uFill>
                <a:latin typeface="Arial"/>
                <a:cs typeface="Arial"/>
              </a:rPr>
              <a:t> </a:t>
            </a:r>
            <a:r>
              <a:rPr lang="hi-IN" sz="1600" b="1" spc="-25" dirty="0">
                <a:solidFill>
                  <a:srgbClr val="404040"/>
                </a:solidFill>
                <a:uFill>
                  <a:solidFill>
                    <a:srgbClr val="404040"/>
                  </a:solidFill>
                </a:uFill>
                <a:latin typeface="Arial"/>
                <a:cs typeface="Arial"/>
              </a:rPr>
              <a:t>हैं।अनचाहे कॉल, ईमेल या सोशल मीडिया संदेशों के आधार पर निवेश करने से बचें।</a:t>
            </a:r>
            <a:endParaRPr sz="1600" dirty="0">
              <a:latin typeface="Arial MT"/>
              <a:cs typeface="Arial MT"/>
            </a:endParaRPr>
          </a:p>
        </p:txBody>
      </p:sp>
      <p:sp>
        <p:nvSpPr>
          <p:cNvPr id="9" name="object 9"/>
          <p:cNvSpPr txBox="1"/>
          <p:nvPr/>
        </p:nvSpPr>
        <p:spPr>
          <a:xfrm>
            <a:off x="745032" y="1006602"/>
            <a:ext cx="6729730" cy="2482283"/>
          </a:xfrm>
          <a:prstGeom prst="rect">
            <a:avLst/>
          </a:prstGeom>
        </p:spPr>
        <p:txBody>
          <a:bodyPr vert="horz" wrap="square" lIns="0" tIns="12700" rIns="0" bIns="0" rtlCol="0">
            <a:spAutoFit/>
          </a:bodyPr>
          <a:lstStyle/>
          <a:p>
            <a:pPr marL="299085" marR="5715" indent="-287020" algn="just">
              <a:lnSpc>
                <a:spcPct val="150000"/>
              </a:lnSpc>
              <a:spcBef>
                <a:spcPts val="100"/>
              </a:spcBef>
              <a:buChar char="•"/>
              <a:tabLst>
                <a:tab pos="299720" algn="l"/>
              </a:tabLst>
            </a:pPr>
            <a:r>
              <a:rPr lang="hi-IN" sz="1800" spc="-5" dirty="0">
                <a:latin typeface="Arial MT"/>
                <a:cs typeface="Arial MT"/>
              </a:rPr>
              <a:t>ऑनलाइन ट्रेडिंग घोटाले में धोखाधड़ी की गतिविधि शामिल होती है जिसका उद्देश्य व्यक्तियों को उनके पैसे निवेश करने के लिए धोखा देना और अंततः उसे चुराना होता है।</a:t>
            </a:r>
            <a:endParaRPr lang="en-US" sz="1800" spc="-5" dirty="0">
              <a:latin typeface="Arial MT"/>
              <a:cs typeface="Arial MT"/>
            </a:endParaRPr>
          </a:p>
          <a:p>
            <a:pPr marL="299085" marR="5715" indent="-287020" algn="just">
              <a:lnSpc>
                <a:spcPct val="150000"/>
              </a:lnSpc>
              <a:spcBef>
                <a:spcPts val="100"/>
              </a:spcBef>
              <a:buChar char="•"/>
              <a:tabLst>
                <a:tab pos="299720" algn="l"/>
              </a:tabLst>
            </a:pPr>
            <a:r>
              <a:rPr lang="hi-IN" sz="1800" spc="-5" dirty="0">
                <a:latin typeface="Arial MT"/>
                <a:cs typeface="Arial MT"/>
              </a:rPr>
              <a:t> घोटालेबाज उच्च रिटर्न का झूठा वादा करते हैं, अनचाहे संपर्क का उपयोग करते हैं, जल्दी से निवेश करने की तत्परता पैदा करते हैं और व्यक्तिगत जानकारी मांग सकते हैं।</a:t>
            </a:r>
            <a:endParaRPr sz="1800" dirty="0">
              <a:latin typeface="Arial MT"/>
              <a:cs typeface="Arial MT"/>
            </a:endParaRPr>
          </a:p>
        </p:txBody>
      </p:sp>
      <p:pic>
        <p:nvPicPr>
          <p:cNvPr id="11" name="object 11"/>
          <p:cNvPicPr/>
          <p:nvPr/>
        </p:nvPicPr>
        <p:blipFill>
          <a:blip r:embed="rId3" cstate="print"/>
          <a:stretch>
            <a:fillRect/>
          </a:stretch>
        </p:blipFill>
        <p:spPr>
          <a:xfrm>
            <a:off x="7928101" y="956056"/>
            <a:ext cx="3716020" cy="3253104"/>
          </a:xfrm>
          <a:prstGeom prst="rect">
            <a:avLst/>
          </a:prstGeom>
        </p:spPr>
      </p:pic>
      <p:sp>
        <p:nvSpPr>
          <p:cNvPr id="14" name="object 14"/>
          <p:cNvSpPr txBox="1">
            <a:spLocks noGrp="1"/>
          </p:cNvSpPr>
          <p:nvPr>
            <p:ph type="sldNum" sz="quarter" idx="7"/>
          </p:nvPr>
        </p:nvSpPr>
        <p:spPr>
          <a:prstGeom prst="rect">
            <a:avLst/>
          </a:prstGeom>
        </p:spPr>
        <p:txBody>
          <a:bodyPr vert="horz" wrap="square" lIns="0" tIns="34290" rIns="0" bIns="0" rtlCol="0">
            <a:spAutoFit/>
          </a:bodyPr>
          <a:lstStyle/>
          <a:p>
            <a:pPr marL="115570">
              <a:lnSpc>
                <a:spcPct val="100000"/>
              </a:lnSpc>
              <a:spcBef>
                <a:spcPts val="270"/>
              </a:spcBef>
            </a:pPr>
            <a:fld id="{81D60167-4931-47E6-BA6A-407CBD079E47}" type="slidenum">
              <a:rPr dirty="0"/>
              <a:t>17</a:t>
            </a:fld>
            <a:endParaRPr dirty="0"/>
          </a:p>
        </p:txBody>
      </p:sp>
      <p:sp>
        <p:nvSpPr>
          <p:cNvPr id="16" name="TextBox 15">
            <a:extLst>
              <a:ext uri="{FF2B5EF4-FFF2-40B4-BE49-F238E27FC236}">
                <a16:creationId xmlns:a16="http://schemas.microsoft.com/office/drawing/2014/main" id="{FD32BDFC-4ED7-48C5-8E2D-DD5A2F703656}"/>
              </a:ext>
            </a:extLst>
          </p:cNvPr>
          <p:cNvSpPr txBox="1"/>
          <p:nvPr/>
        </p:nvSpPr>
        <p:spPr>
          <a:xfrm>
            <a:off x="748142" y="333994"/>
            <a:ext cx="6097554" cy="646331"/>
          </a:xfrm>
          <a:prstGeom prst="rect">
            <a:avLst/>
          </a:prstGeom>
          <a:noFill/>
        </p:spPr>
        <p:txBody>
          <a:bodyPr wrap="square">
            <a:spAutoFit/>
          </a:bodyPr>
          <a:lstStyle/>
          <a:p>
            <a:r>
              <a:rPr lang="en-IN" sz="3600" b="1" dirty="0" err="1">
                <a:solidFill>
                  <a:srgbClr val="0070C0"/>
                </a:solidFill>
              </a:rPr>
              <a:t>केस</a:t>
            </a:r>
            <a:r>
              <a:rPr lang="en-IN" sz="3600" b="1" dirty="0">
                <a:solidFill>
                  <a:srgbClr val="0070C0"/>
                </a:solidFill>
              </a:rPr>
              <a:t> 6: </a:t>
            </a:r>
            <a:r>
              <a:rPr lang="en-IN" sz="3600" b="1" dirty="0" err="1">
                <a:solidFill>
                  <a:srgbClr val="0070C0"/>
                </a:solidFill>
              </a:rPr>
              <a:t>ऑनलाइन</a:t>
            </a:r>
            <a:r>
              <a:rPr lang="en-IN" sz="3600" b="1" dirty="0">
                <a:solidFill>
                  <a:srgbClr val="0070C0"/>
                </a:solidFill>
              </a:rPr>
              <a:t> </a:t>
            </a:r>
            <a:r>
              <a:rPr lang="en-IN" sz="3600" b="1" dirty="0" err="1">
                <a:solidFill>
                  <a:srgbClr val="0070C0"/>
                </a:solidFill>
              </a:rPr>
              <a:t>निवेश</a:t>
            </a:r>
            <a:r>
              <a:rPr lang="en-IN" sz="3600" b="1" dirty="0">
                <a:solidFill>
                  <a:srgbClr val="0070C0"/>
                </a:solidFill>
              </a:rPr>
              <a:t> </a:t>
            </a:r>
            <a:r>
              <a:rPr lang="en-IN" sz="3600" b="1" dirty="0" err="1">
                <a:solidFill>
                  <a:srgbClr val="0070C0"/>
                </a:solidFill>
              </a:rPr>
              <a:t>घोटाला</a:t>
            </a:r>
            <a:endParaRPr lang="en-IN" sz="3600" b="1"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46280" y="6355372"/>
            <a:ext cx="45720" cy="368935"/>
          </a:xfrm>
          <a:custGeom>
            <a:avLst/>
            <a:gdLst/>
            <a:ahLst/>
            <a:cxnLst/>
            <a:rect l="l" t="t" r="r" b="b"/>
            <a:pathLst>
              <a:path w="45720" h="368934">
                <a:moveTo>
                  <a:pt x="45718" y="0"/>
                </a:moveTo>
                <a:lnTo>
                  <a:pt x="0" y="0"/>
                </a:lnTo>
                <a:lnTo>
                  <a:pt x="0" y="368934"/>
                </a:lnTo>
                <a:lnTo>
                  <a:pt x="45718" y="368934"/>
                </a:lnTo>
                <a:lnTo>
                  <a:pt x="45718" y="0"/>
                </a:lnTo>
                <a:close/>
              </a:path>
            </a:pathLst>
          </a:custGeom>
          <a:solidFill>
            <a:srgbClr val="019B2C"/>
          </a:solidFill>
        </p:spPr>
        <p:txBody>
          <a:bodyPr wrap="square" lIns="0" tIns="0" rIns="0" bIns="0" rtlCol="0"/>
          <a:lstStyle/>
          <a:p>
            <a:endParaRPr/>
          </a:p>
        </p:txBody>
      </p:sp>
      <p:sp>
        <p:nvSpPr>
          <p:cNvPr id="3" name="object 3"/>
          <p:cNvSpPr/>
          <p:nvPr/>
        </p:nvSpPr>
        <p:spPr>
          <a:xfrm>
            <a:off x="432003" y="432015"/>
            <a:ext cx="85090" cy="695960"/>
          </a:xfrm>
          <a:custGeom>
            <a:avLst/>
            <a:gdLst/>
            <a:ahLst/>
            <a:cxnLst/>
            <a:rect l="l" t="t" r="r" b="b"/>
            <a:pathLst>
              <a:path w="85090" h="695960">
                <a:moveTo>
                  <a:pt x="84834" y="0"/>
                </a:moveTo>
                <a:lnTo>
                  <a:pt x="0" y="0"/>
                </a:lnTo>
                <a:lnTo>
                  <a:pt x="0" y="695744"/>
                </a:lnTo>
                <a:lnTo>
                  <a:pt x="84834" y="695744"/>
                </a:lnTo>
                <a:lnTo>
                  <a:pt x="84834" y="0"/>
                </a:lnTo>
                <a:close/>
              </a:path>
            </a:pathLst>
          </a:custGeom>
          <a:solidFill>
            <a:srgbClr val="019B2C"/>
          </a:solidFill>
        </p:spPr>
        <p:txBody>
          <a:bodyPr wrap="square" lIns="0" tIns="0" rIns="0" bIns="0" rtlCol="0"/>
          <a:lstStyle/>
          <a:p>
            <a:endParaRPr/>
          </a:p>
        </p:txBody>
      </p:sp>
      <p:pic>
        <p:nvPicPr>
          <p:cNvPr id="4" name="object 4"/>
          <p:cNvPicPr/>
          <p:nvPr/>
        </p:nvPicPr>
        <p:blipFill>
          <a:blip r:embed="rId2" cstate="print"/>
          <a:stretch>
            <a:fillRect/>
          </a:stretch>
        </p:blipFill>
        <p:spPr>
          <a:xfrm>
            <a:off x="2557907" y="1199195"/>
            <a:ext cx="3974847" cy="2047813"/>
          </a:xfrm>
          <a:prstGeom prst="rect">
            <a:avLst/>
          </a:prstGeom>
        </p:spPr>
      </p:pic>
      <p:sp>
        <p:nvSpPr>
          <p:cNvPr id="5" name="object 5"/>
          <p:cNvSpPr/>
          <p:nvPr/>
        </p:nvSpPr>
        <p:spPr>
          <a:xfrm>
            <a:off x="516839" y="432015"/>
            <a:ext cx="11255375" cy="695960"/>
          </a:xfrm>
          <a:custGeom>
            <a:avLst/>
            <a:gdLst/>
            <a:ahLst/>
            <a:cxnLst/>
            <a:rect l="l" t="t" r="r" b="b"/>
            <a:pathLst>
              <a:path w="11255375" h="695960">
                <a:moveTo>
                  <a:pt x="11255121" y="0"/>
                </a:moveTo>
                <a:lnTo>
                  <a:pt x="0" y="0"/>
                </a:lnTo>
                <a:lnTo>
                  <a:pt x="0" y="695744"/>
                </a:lnTo>
                <a:lnTo>
                  <a:pt x="11255121" y="695744"/>
                </a:lnTo>
                <a:lnTo>
                  <a:pt x="11255121" y="0"/>
                </a:lnTo>
                <a:close/>
              </a:path>
            </a:pathLst>
          </a:custGeom>
          <a:solidFill>
            <a:srgbClr val="F1F1F1">
              <a:alpha val="50195"/>
            </a:srgbClr>
          </a:solidFill>
        </p:spPr>
        <p:txBody>
          <a:bodyPr wrap="square" lIns="0" tIns="0" rIns="0" bIns="0" rtlCol="0"/>
          <a:lstStyle/>
          <a:p>
            <a:endParaRPr/>
          </a:p>
        </p:txBody>
      </p:sp>
      <p:sp>
        <p:nvSpPr>
          <p:cNvPr id="6" name="object 6"/>
          <p:cNvSpPr txBox="1">
            <a:spLocks noGrp="1"/>
          </p:cNvSpPr>
          <p:nvPr>
            <p:ph type="title"/>
          </p:nvPr>
        </p:nvSpPr>
        <p:spPr>
          <a:xfrm>
            <a:off x="684377" y="399745"/>
            <a:ext cx="9387840" cy="635000"/>
          </a:xfrm>
          <a:prstGeom prst="rect">
            <a:avLst/>
          </a:prstGeom>
        </p:spPr>
        <p:txBody>
          <a:bodyPr vert="horz" wrap="square" lIns="0" tIns="12065" rIns="0" bIns="0" rtlCol="0">
            <a:spAutoFit/>
          </a:bodyPr>
          <a:lstStyle/>
          <a:p>
            <a:pPr marL="12700">
              <a:lnSpc>
                <a:spcPct val="100000"/>
              </a:lnSpc>
              <a:spcBef>
                <a:spcPts val="95"/>
              </a:spcBef>
            </a:pPr>
            <a:r>
              <a:rPr lang="hi-IN" sz="4000" dirty="0">
                <a:solidFill>
                  <a:srgbClr val="0070C0"/>
                </a:solidFill>
                <a:latin typeface="Calibri"/>
                <a:cs typeface="Calibri"/>
              </a:rPr>
              <a:t>केस 7: विज्ञापन के रूप धोखाधड़ी</a:t>
            </a:r>
            <a:endParaRPr sz="4000" dirty="0">
              <a:solidFill>
                <a:srgbClr val="0070C0"/>
              </a:solidFill>
              <a:latin typeface="Calibri"/>
              <a:cs typeface="Calibri"/>
            </a:endParaRPr>
          </a:p>
        </p:txBody>
      </p:sp>
      <p:grpSp>
        <p:nvGrpSpPr>
          <p:cNvPr id="7" name="object 7"/>
          <p:cNvGrpSpPr/>
          <p:nvPr/>
        </p:nvGrpSpPr>
        <p:grpSpPr>
          <a:xfrm>
            <a:off x="6803770" y="1418208"/>
            <a:ext cx="5273040" cy="5303520"/>
            <a:chOff x="6803770" y="1418208"/>
            <a:chExt cx="5273040" cy="5303520"/>
          </a:xfrm>
        </p:grpSpPr>
        <p:sp>
          <p:nvSpPr>
            <p:cNvPr id="8" name="object 8"/>
            <p:cNvSpPr/>
            <p:nvPr/>
          </p:nvSpPr>
          <p:spPr>
            <a:xfrm>
              <a:off x="11706224" y="6356349"/>
              <a:ext cx="370840" cy="365125"/>
            </a:xfrm>
            <a:custGeom>
              <a:avLst/>
              <a:gdLst/>
              <a:ahLst/>
              <a:cxnLst/>
              <a:rect l="l" t="t" r="r" b="b"/>
              <a:pathLst>
                <a:path w="370840" h="365125">
                  <a:moveTo>
                    <a:pt x="370573" y="0"/>
                  </a:moveTo>
                  <a:lnTo>
                    <a:pt x="0" y="0"/>
                  </a:lnTo>
                  <a:lnTo>
                    <a:pt x="0" y="365125"/>
                  </a:lnTo>
                  <a:lnTo>
                    <a:pt x="370573" y="365125"/>
                  </a:lnTo>
                  <a:lnTo>
                    <a:pt x="370573" y="0"/>
                  </a:lnTo>
                  <a:close/>
                </a:path>
              </a:pathLst>
            </a:custGeom>
            <a:solidFill>
              <a:srgbClr val="F1F1F1">
                <a:alpha val="50195"/>
              </a:srgbClr>
            </a:solidFill>
          </p:spPr>
          <p:txBody>
            <a:bodyPr wrap="square" lIns="0" tIns="0" rIns="0" bIns="0" rtlCol="0"/>
            <a:lstStyle/>
            <a:p>
              <a:endParaRPr/>
            </a:p>
          </p:txBody>
        </p:sp>
        <p:pic>
          <p:nvPicPr>
            <p:cNvPr id="9" name="object 9"/>
            <p:cNvPicPr/>
            <p:nvPr/>
          </p:nvPicPr>
          <p:blipFill>
            <a:blip r:embed="rId3" cstate="print"/>
            <a:stretch>
              <a:fillRect/>
            </a:stretch>
          </p:blipFill>
          <p:spPr>
            <a:xfrm>
              <a:off x="6803770" y="1418208"/>
              <a:ext cx="5087747" cy="5093335"/>
            </a:xfrm>
            <a:prstGeom prst="rect">
              <a:avLst/>
            </a:prstGeom>
          </p:spPr>
        </p:pic>
      </p:grpSp>
      <p:grpSp>
        <p:nvGrpSpPr>
          <p:cNvPr id="10" name="object 10"/>
          <p:cNvGrpSpPr/>
          <p:nvPr/>
        </p:nvGrpSpPr>
        <p:grpSpPr>
          <a:xfrm>
            <a:off x="288366" y="1501013"/>
            <a:ext cx="1670050" cy="2149475"/>
            <a:chOff x="288366" y="1501013"/>
            <a:chExt cx="1670050" cy="2149475"/>
          </a:xfrm>
        </p:grpSpPr>
        <p:sp>
          <p:nvSpPr>
            <p:cNvPr id="11" name="object 11"/>
            <p:cNvSpPr/>
            <p:nvPr/>
          </p:nvSpPr>
          <p:spPr>
            <a:xfrm>
              <a:off x="487324" y="2666365"/>
              <a:ext cx="1120775" cy="984250"/>
            </a:xfrm>
            <a:custGeom>
              <a:avLst/>
              <a:gdLst/>
              <a:ahLst/>
              <a:cxnLst/>
              <a:rect l="l" t="t" r="r" b="b"/>
              <a:pathLst>
                <a:path w="1120775" h="984250">
                  <a:moveTo>
                    <a:pt x="323189" y="0"/>
                  </a:moveTo>
                  <a:lnTo>
                    <a:pt x="0" y="0"/>
                  </a:lnTo>
                  <a:lnTo>
                    <a:pt x="0" y="899668"/>
                  </a:lnTo>
                  <a:lnTo>
                    <a:pt x="768286" y="899668"/>
                  </a:lnTo>
                  <a:lnTo>
                    <a:pt x="768286" y="984123"/>
                  </a:lnTo>
                  <a:lnTo>
                    <a:pt x="1120368" y="738124"/>
                  </a:lnTo>
                  <a:lnTo>
                    <a:pt x="768286" y="492125"/>
                  </a:lnTo>
                  <a:lnTo>
                    <a:pt x="768286" y="576580"/>
                  </a:lnTo>
                  <a:lnTo>
                    <a:pt x="323189" y="576580"/>
                  </a:lnTo>
                  <a:lnTo>
                    <a:pt x="323189" y="0"/>
                  </a:lnTo>
                  <a:close/>
                </a:path>
              </a:pathLst>
            </a:custGeom>
            <a:solidFill>
              <a:srgbClr val="BBD4BD"/>
            </a:solidFill>
          </p:spPr>
          <p:txBody>
            <a:bodyPr wrap="square" lIns="0" tIns="0" rIns="0" bIns="0" rtlCol="0"/>
            <a:lstStyle/>
            <a:p>
              <a:endParaRPr/>
            </a:p>
          </p:txBody>
        </p:sp>
        <p:sp>
          <p:nvSpPr>
            <p:cNvPr id="12" name="object 12"/>
            <p:cNvSpPr/>
            <p:nvPr/>
          </p:nvSpPr>
          <p:spPr>
            <a:xfrm>
              <a:off x="294716" y="1507363"/>
              <a:ext cx="1657350" cy="1160145"/>
            </a:xfrm>
            <a:custGeom>
              <a:avLst/>
              <a:gdLst/>
              <a:ahLst/>
              <a:cxnLst/>
              <a:rect l="l" t="t" r="r" b="b"/>
              <a:pathLst>
                <a:path w="1657350" h="1160145">
                  <a:moveTo>
                    <a:pt x="1463344" y="0"/>
                  </a:moveTo>
                  <a:lnTo>
                    <a:pt x="193319" y="0"/>
                  </a:lnTo>
                  <a:lnTo>
                    <a:pt x="148992" y="5102"/>
                  </a:lnTo>
                  <a:lnTo>
                    <a:pt x="108301" y="19637"/>
                  </a:lnTo>
                  <a:lnTo>
                    <a:pt x="72407" y="42447"/>
                  </a:lnTo>
                  <a:lnTo>
                    <a:pt x="42469" y="72375"/>
                  </a:lnTo>
                  <a:lnTo>
                    <a:pt x="19648" y="108264"/>
                  </a:lnTo>
                  <a:lnTo>
                    <a:pt x="5105" y="148956"/>
                  </a:lnTo>
                  <a:lnTo>
                    <a:pt x="0" y="193294"/>
                  </a:lnTo>
                  <a:lnTo>
                    <a:pt x="0" y="966215"/>
                  </a:lnTo>
                  <a:lnTo>
                    <a:pt x="5105" y="1010560"/>
                  </a:lnTo>
                  <a:lnTo>
                    <a:pt x="19648" y="1051270"/>
                  </a:lnTo>
                  <a:lnTo>
                    <a:pt x="42469" y="1087184"/>
                  </a:lnTo>
                  <a:lnTo>
                    <a:pt x="72407" y="1117139"/>
                  </a:lnTo>
                  <a:lnTo>
                    <a:pt x="108301" y="1139974"/>
                  </a:lnTo>
                  <a:lnTo>
                    <a:pt x="148992" y="1154527"/>
                  </a:lnTo>
                  <a:lnTo>
                    <a:pt x="193319" y="1159637"/>
                  </a:lnTo>
                  <a:lnTo>
                    <a:pt x="1463344" y="1159637"/>
                  </a:lnTo>
                  <a:lnTo>
                    <a:pt x="1507689" y="1154527"/>
                  </a:lnTo>
                  <a:lnTo>
                    <a:pt x="1548399" y="1139974"/>
                  </a:lnTo>
                  <a:lnTo>
                    <a:pt x="1584312" y="1117139"/>
                  </a:lnTo>
                  <a:lnTo>
                    <a:pt x="1614268" y="1087184"/>
                  </a:lnTo>
                  <a:lnTo>
                    <a:pt x="1637103" y="1051270"/>
                  </a:lnTo>
                  <a:lnTo>
                    <a:pt x="1651656" y="1010560"/>
                  </a:lnTo>
                  <a:lnTo>
                    <a:pt x="1656765" y="966215"/>
                  </a:lnTo>
                  <a:lnTo>
                    <a:pt x="1656765" y="193294"/>
                  </a:lnTo>
                  <a:lnTo>
                    <a:pt x="1651656" y="148956"/>
                  </a:lnTo>
                  <a:lnTo>
                    <a:pt x="1637103" y="108264"/>
                  </a:lnTo>
                  <a:lnTo>
                    <a:pt x="1614268" y="72375"/>
                  </a:lnTo>
                  <a:lnTo>
                    <a:pt x="1584312" y="42447"/>
                  </a:lnTo>
                  <a:lnTo>
                    <a:pt x="1548399" y="19637"/>
                  </a:lnTo>
                  <a:lnTo>
                    <a:pt x="1507689" y="5102"/>
                  </a:lnTo>
                  <a:lnTo>
                    <a:pt x="1463344" y="0"/>
                  </a:lnTo>
                  <a:close/>
                </a:path>
              </a:pathLst>
            </a:custGeom>
            <a:solidFill>
              <a:srgbClr val="019B2C"/>
            </a:solidFill>
          </p:spPr>
          <p:txBody>
            <a:bodyPr wrap="square" lIns="0" tIns="0" rIns="0" bIns="0" rtlCol="0"/>
            <a:lstStyle/>
            <a:p>
              <a:endParaRPr/>
            </a:p>
          </p:txBody>
        </p:sp>
        <p:sp>
          <p:nvSpPr>
            <p:cNvPr id="13" name="object 13"/>
            <p:cNvSpPr/>
            <p:nvPr/>
          </p:nvSpPr>
          <p:spPr>
            <a:xfrm>
              <a:off x="294716" y="1507363"/>
              <a:ext cx="1657350" cy="1160145"/>
            </a:xfrm>
            <a:custGeom>
              <a:avLst/>
              <a:gdLst/>
              <a:ahLst/>
              <a:cxnLst/>
              <a:rect l="l" t="t" r="r" b="b"/>
              <a:pathLst>
                <a:path w="1657350" h="1160145">
                  <a:moveTo>
                    <a:pt x="0" y="193294"/>
                  </a:moveTo>
                  <a:lnTo>
                    <a:pt x="5105" y="148956"/>
                  </a:lnTo>
                  <a:lnTo>
                    <a:pt x="19648" y="108264"/>
                  </a:lnTo>
                  <a:lnTo>
                    <a:pt x="42469" y="72375"/>
                  </a:lnTo>
                  <a:lnTo>
                    <a:pt x="72407" y="42447"/>
                  </a:lnTo>
                  <a:lnTo>
                    <a:pt x="108301" y="19637"/>
                  </a:lnTo>
                  <a:lnTo>
                    <a:pt x="148992" y="5102"/>
                  </a:lnTo>
                  <a:lnTo>
                    <a:pt x="193319" y="0"/>
                  </a:lnTo>
                  <a:lnTo>
                    <a:pt x="1463344" y="0"/>
                  </a:lnTo>
                  <a:lnTo>
                    <a:pt x="1507689" y="5102"/>
                  </a:lnTo>
                  <a:lnTo>
                    <a:pt x="1548399" y="19637"/>
                  </a:lnTo>
                  <a:lnTo>
                    <a:pt x="1584312" y="42447"/>
                  </a:lnTo>
                  <a:lnTo>
                    <a:pt x="1614268" y="72375"/>
                  </a:lnTo>
                  <a:lnTo>
                    <a:pt x="1637103" y="108264"/>
                  </a:lnTo>
                  <a:lnTo>
                    <a:pt x="1651656" y="148956"/>
                  </a:lnTo>
                  <a:lnTo>
                    <a:pt x="1656765" y="193294"/>
                  </a:lnTo>
                  <a:lnTo>
                    <a:pt x="1656765" y="966215"/>
                  </a:lnTo>
                  <a:lnTo>
                    <a:pt x="1651656" y="1010560"/>
                  </a:lnTo>
                  <a:lnTo>
                    <a:pt x="1637103" y="1051270"/>
                  </a:lnTo>
                  <a:lnTo>
                    <a:pt x="1614268" y="1087184"/>
                  </a:lnTo>
                  <a:lnTo>
                    <a:pt x="1584312" y="1117139"/>
                  </a:lnTo>
                  <a:lnTo>
                    <a:pt x="1548399" y="1139974"/>
                  </a:lnTo>
                  <a:lnTo>
                    <a:pt x="1507689" y="1154527"/>
                  </a:lnTo>
                  <a:lnTo>
                    <a:pt x="1463344" y="1159637"/>
                  </a:lnTo>
                  <a:lnTo>
                    <a:pt x="193319" y="1159637"/>
                  </a:lnTo>
                  <a:lnTo>
                    <a:pt x="148992" y="1154527"/>
                  </a:lnTo>
                  <a:lnTo>
                    <a:pt x="108301" y="1139974"/>
                  </a:lnTo>
                  <a:lnTo>
                    <a:pt x="72407" y="1117139"/>
                  </a:lnTo>
                  <a:lnTo>
                    <a:pt x="42469" y="1087184"/>
                  </a:lnTo>
                  <a:lnTo>
                    <a:pt x="19648" y="1051270"/>
                  </a:lnTo>
                  <a:lnTo>
                    <a:pt x="5105" y="1010560"/>
                  </a:lnTo>
                  <a:lnTo>
                    <a:pt x="0" y="966215"/>
                  </a:lnTo>
                  <a:lnTo>
                    <a:pt x="0" y="193294"/>
                  </a:lnTo>
                  <a:close/>
                </a:path>
              </a:pathLst>
            </a:custGeom>
            <a:ln w="12700">
              <a:solidFill>
                <a:srgbClr val="FFFFFF"/>
              </a:solidFill>
            </a:ln>
          </p:spPr>
          <p:txBody>
            <a:bodyPr wrap="square" lIns="0" tIns="0" rIns="0" bIns="0" rtlCol="0"/>
            <a:lstStyle/>
            <a:p>
              <a:endParaRPr/>
            </a:p>
          </p:txBody>
        </p:sp>
      </p:grpSp>
      <p:sp>
        <p:nvSpPr>
          <p:cNvPr id="14" name="object 14"/>
          <p:cNvSpPr txBox="1"/>
          <p:nvPr/>
        </p:nvSpPr>
        <p:spPr>
          <a:xfrm>
            <a:off x="435355" y="1593849"/>
            <a:ext cx="1374775" cy="948690"/>
          </a:xfrm>
          <a:prstGeom prst="rect">
            <a:avLst/>
          </a:prstGeom>
        </p:spPr>
        <p:txBody>
          <a:bodyPr vert="horz" wrap="square" lIns="0" tIns="31750" rIns="0" bIns="0" rtlCol="0">
            <a:spAutoFit/>
          </a:bodyPr>
          <a:lstStyle/>
          <a:p>
            <a:pPr marL="12700" marR="5080" indent="1270" algn="ctr">
              <a:lnSpc>
                <a:spcPts val="1430"/>
              </a:lnSpc>
              <a:spcBef>
                <a:spcPts val="250"/>
              </a:spcBef>
            </a:pPr>
            <a:r>
              <a:rPr sz="1300" spc="-5" dirty="0">
                <a:solidFill>
                  <a:srgbClr val="FFFFFF"/>
                </a:solidFill>
                <a:latin typeface="Corbel"/>
                <a:cs typeface="Corbel"/>
              </a:rPr>
              <a:t>Misuse </a:t>
            </a:r>
            <a:r>
              <a:rPr sz="1300" dirty="0">
                <a:solidFill>
                  <a:srgbClr val="FFFFFF"/>
                </a:solidFill>
                <a:latin typeface="Corbel"/>
                <a:cs typeface="Corbel"/>
              </a:rPr>
              <a:t>of </a:t>
            </a:r>
            <a:r>
              <a:rPr sz="1300" spc="-5" dirty="0">
                <a:solidFill>
                  <a:srgbClr val="FFFFFF"/>
                </a:solidFill>
                <a:latin typeface="Corbel"/>
                <a:cs typeface="Corbel"/>
              </a:rPr>
              <a:t>well- </a:t>
            </a:r>
            <a:r>
              <a:rPr sz="1300" dirty="0">
                <a:solidFill>
                  <a:srgbClr val="FFFFFF"/>
                </a:solidFill>
                <a:latin typeface="Corbel"/>
                <a:cs typeface="Corbel"/>
              </a:rPr>
              <a:t> </a:t>
            </a:r>
            <a:r>
              <a:rPr sz="1300" spc="-5" dirty="0">
                <a:solidFill>
                  <a:srgbClr val="FFFFFF"/>
                </a:solidFill>
                <a:latin typeface="Corbel"/>
                <a:cs typeface="Corbel"/>
              </a:rPr>
              <a:t>known</a:t>
            </a:r>
            <a:r>
              <a:rPr sz="1300" dirty="0">
                <a:solidFill>
                  <a:srgbClr val="FFFFFF"/>
                </a:solidFill>
                <a:latin typeface="Corbel"/>
                <a:cs typeface="Corbel"/>
              </a:rPr>
              <a:t> </a:t>
            </a:r>
            <a:r>
              <a:rPr sz="1300" spc="-5" dirty="0">
                <a:solidFill>
                  <a:srgbClr val="FFFFFF"/>
                </a:solidFill>
                <a:latin typeface="Corbel"/>
                <a:cs typeface="Corbel"/>
              </a:rPr>
              <a:t>native </a:t>
            </a:r>
            <a:r>
              <a:rPr sz="1300" dirty="0">
                <a:solidFill>
                  <a:srgbClr val="FFFFFF"/>
                </a:solidFill>
                <a:latin typeface="Corbel"/>
                <a:cs typeface="Corbel"/>
              </a:rPr>
              <a:t> </a:t>
            </a:r>
            <a:r>
              <a:rPr sz="1300" spc="-5" dirty="0">
                <a:solidFill>
                  <a:srgbClr val="FFFFFF"/>
                </a:solidFill>
                <a:latin typeface="Corbel"/>
                <a:cs typeface="Corbel"/>
              </a:rPr>
              <a:t>platform</a:t>
            </a:r>
            <a:r>
              <a:rPr sz="1300" spc="-15" dirty="0">
                <a:solidFill>
                  <a:srgbClr val="FFFFFF"/>
                </a:solidFill>
                <a:latin typeface="Corbel"/>
                <a:cs typeface="Corbel"/>
              </a:rPr>
              <a:t> </a:t>
            </a:r>
            <a:r>
              <a:rPr sz="1300" dirty="0">
                <a:solidFill>
                  <a:srgbClr val="FFFFFF"/>
                </a:solidFill>
                <a:latin typeface="Corbel"/>
                <a:cs typeface="Corbel"/>
              </a:rPr>
              <a:t>to</a:t>
            </a:r>
            <a:r>
              <a:rPr sz="1300" spc="-30" dirty="0">
                <a:solidFill>
                  <a:srgbClr val="FFFFFF"/>
                </a:solidFill>
                <a:latin typeface="Corbel"/>
                <a:cs typeface="Corbel"/>
              </a:rPr>
              <a:t> </a:t>
            </a:r>
            <a:r>
              <a:rPr sz="1300" spc="-5" dirty="0">
                <a:solidFill>
                  <a:srgbClr val="FFFFFF"/>
                </a:solidFill>
                <a:latin typeface="Corbel"/>
                <a:cs typeface="Corbel"/>
              </a:rPr>
              <a:t>buy</a:t>
            </a:r>
            <a:r>
              <a:rPr sz="1300" spc="-15" dirty="0">
                <a:solidFill>
                  <a:srgbClr val="FFFFFF"/>
                </a:solidFill>
                <a:latin typeface="Corbel"/>
                <a:cs typeface="Corbel"/>
              </a:rPr>
              <a:t> </a:t>
            </a:r>
            <a:r>
              <a:rPr sz="1300" spc="-5" dirty="0">
                <a:solidFill>
                  <a:srgbClr val="FFFFFF"/>
                </a:solidFill>
                <a:latin typeface="Corbel"/>
                <a:cs typeface="Corbel"/>
              </a:rPr>
              <a:t>and </a:t>
            </a:r>
            <a:r>
              <a:rPr sz="1300" spc="-245" dirty="0">
                <a:solidFill>
                  <a:srgbClr val="FFFFFF"/>
                </a:solidFill>
                <a:latin typeface="Corbel"/>
                <a:cs typeface="Corbel"/>
              </a:rPr>
              <a:t> </a:t>
            </a:r>
            <a:r>
              <a:rPr sz="1300" spc="-5" dirty="0">
                <a:solidFill>
                  <a:srgbClr val="FFFFFF"/>
                </a:solidFill>
                <a:latin typeface="Corbel"/>
                <a:cs typeface="Corbel"/>
              </a:rPr>
              <a:t>sell </a:t>
            </a:r>
            <a:r>
              <a:rPr sz="1300" dirty="0">
                <a:solidFill>
                  <a:srgbClr val="FFFFFF"/>
                </a:solidFill>
                <a:latin typeface="Corbel"/>
                <a:cs typeface="Corbel"/>
              </a:rPr>
              <a:t>goods </a:t>
            </a:r>
            <a:r>
              <a:rPr sz="1300" spc="-5" dirty="0">
                <a:solidFill>
                  <a:srgbClr val="FFFFFF"/>
                </a:solidFill>
                <a:latin typeface="Corbel"/>
                <a:cs typeface="Corbel"/>
              </a:rPr>
              <a:t>and </a:t>
            </a:r>
            <a:r>
              <a:rPr sz="1300" dirty="0">
                <a:solidFill>
                  <a:srgbClr val="FFFFFF"/>
                </a:solidFill>
                <a:latin typeface="Corbel"/>
                <a:cs typeface="Corbel"/>
              </a:rPr>
              <a:t> </a:t>
            </a:r>
            <a:r>
              <a:rPr sz="1300" spc="-5" dirty="0">
                <a:solidFill>
                  <a:srgbClr val="FFFFFF"/>
                </a:solidFill>
                <a:latin typeface="Corbel"/>
                <a:cs typeface="Corbel"/>
              </a:rPr>
              <a:t>services.</a:t>
            </a:r>
            <a:endParaRPr sz="1300">
              <a:latin typeface="Corbel"/>
              <a:cs typeface="Corbel"/>
            </a:endParaRPr>
          </a:p>
        </p:txBody>
      </p:sp>
      <p:grpSp>
        <p:nvGrpSpPr>
          <p:cNvPr id="15" name="object 15"/>
          <p:cNvGrpSpPr/>
          <p:nvPr/>
        </p:nvGrpSpPr>
        <p:grpSpPr>
          <a:xfrm>
            <a:off x="1661922" y="2803651"/>
            <a:ext cx="1669414" cy="2149475"/>
            <a:chOff x="1661922" y="2803651"/>
            <a:chExt cx="1669414" cy="2149475"/>
          </a:xfrm>
        </p:grpSpPr>
        <p:sp>
          <p:nvSpPr>
            <p:cNvPr id="16" name="object 16"/>
            <p:cNvSpPr/>
            <p:nvPr/>
          </p:nvSpPr>
          <p:spPr>
            <a:xfrm>
              <a:off x="1860931" y="3969003"/>
              <a:ext cx="1120775" cy="984250"/>
            </a:xfrm>
            <a:custGeom>
              <a:avLst/>
              <a:gdLst/>
              <a:ahLst/>
              <a:cxnLst/>
              <a:rect l="l" t="t" r="r" b="b"/>
              <a:pathLst>
                <a:path w="1120775" h="984250">
                  <a:moveTo>
                    <a:pt x="323214" y="0"/>
                  </a:moveTo>
                  <a:lnTo>
                    <a:pt x="0" y="0"/>
                  </a:lnTo>
                  <a:lnTo>
                    <a:pt x="0" y="899795"/>
                  </a:lnTo>
                  <a:lnTo>
                    <a:pt x="768223" y="899795"/>
                  </a:lnTo>
                  <a:lnTo>
                    <a:pt x="768223" y="984123"/>
                  </a:lnTo>
                  <a:lnTo>
                    <a:pt x="1120394" y="738124"/>
                  </a:lnTo>
                  <a:lnTo>
                    <a:pt x="768223" y="492125"/>
                  </a:lnTo>
                  <a:lnTo>
                    <a:pt x="768223" y="576580"/>
                  </a:lnTo>
                  <a:lnTo>
                    <a:pt x="323214" y="576580"/>
                  </a:lnTo>
                  <a:lnTo>
                    <a:pt x="323214" y="0"/>
                  </a:lnTo>
                  <a:close/>
                </a:path>
              </a:pathLst>
            </a:custGeom>
            <a:solidFill>
              <a:srgbClr val="BBD4BD"/>
            </a:solidFill>
          </p:spPr>
          <p:txBody>
            <a:bodyPr wrap="square" lIns="0" tIns="0" rIns="0" bIns="0" rtlCol="0"/>
            <a:lstStyle/>
            <a:p>
              <a:endParaRPr/>
            </a:p>
          </p:txBody>
        </p:sp>
        <p:sp>
          <p:nvSpPr>
            <p:cNvPr id="17" name="object 17"/>
            <p:cNvSpPr/>
            <p:nvPr/>
          </p:nvSpPr>
          <p:spPr>
            <a:xfrm>
              <a:off x="1668272" y="2810001"/>
              <a:ext cx="1656714" cy="1160145"/>
            </a:xfrm>
            <a:custGeom>
              <a:avLst/>
              <a:gdLst/>
              <a:ahLst/>
              <a:cxnLst/>
              <a:rect l="l" t="t" r="r" b="b"/>
              <a:pathLst>
                <a:path w="1656714" h="1160145">
                  <a:moveTo>
                    <a:pt x="1463420" y="0"/>
                  </a:moveTo>
                  <a:lnTo>
                    <a:pt x="193294" y="0"/>
                  </a:lnTo>
                  <a:lnTo>
                    <a:pt x="148996" y="5102"/>
                  </a:lnTo>
                  <a:lnTo>
                    <a:pt x="108320" y="19637"/>
                  </a:lnTo>
                  <a:lnTo>
                    <a:pt x="72429" y="42447"/>
                  </a:lnTo>
                  <a:lnTo>
                    <a:pt x="42487" y="72375"/>
                  </a:lnTo>
                  <a:lnTo>
                    <a:pt x="19659" y="108264"/>
                  </a:lnTo>
                  <a:lnTo>
                    <a:pt x="5108" y="148956"/>
                  </a:lnTo>
                  <a:lnTo>
                    <a:pt x="0" y="193294"/>
                  </a:lnTo>
                  <a:lnTo>
                    <a:pt x="0" y="966343"/>
                  </a:lnTo>
                  <a:lnTo>
                    <a:pt x="5108" y="1010640"/>
                  </a:lnTo>
                  <a:lnTo>
                    <a:pt x="19659" y="1051316"/>
                  </a:lnTo>
                  <a:lnTo>
                    <a:pt x="42487" y="1087207"/>
                  </a:lnTo>
                  <a:lnTo>
                    <a:pt x="72429" y="1117149"/>
                  </a:lnTo>
                  <a:lnTo>
                    <a:pt x="108320" y="1139977"/>
                  </a:lnTo>
                  <a:lnTo>
                    <a:pt x="148996" y="1154528"/>
                  </a:lnTo>
                  <a:lnTo>
                    <a:pt x="193294" y="1159637"/>
                  </a:lnTo>
                  <a:lnTo>
                    <a:pt x="1463420" y="1159637"/>
                  </a:lnTo>
                  <a:lnTo>
                    <a:pt x="1507758" y="1154528"/>
                  </a:lnTo>
                  <a:lnTo>
                    <a:pt x="1548450" y="1139977"/>
                  </a:lnTo>
                  <a:lnTo>
                    <a:pt x="1584339" y="1117149"/>
                  </a:lnTo>
                  <a:lnTo>
                    <a:pt x="1614267" y="1087207"/>
                  </a:lnTo>
                  <a:lnTo>
                    <a:pt x="1637077" y="1051316"/>
                  </a:lnTo>
                  <a:lnTo>
                    <a:pt x="1651612" y="1010640"/>
                  </a:lnTo>
                  <a:lnTo>
                    <a:pt x="1656714" y="966343"/>
                  </a:lnTo>
                  <a:lnTo>
                    <a:pt x="1656714" y="193294"/>
                  </a:lnTo>
                  <a:lnTo>
                    <a:pt x="1651612" y="148956"/>
                  </a:lnTo>
                  <a:lnTo>
                    <a:pt x="1637077" y="108264"/>
                  </a:lnTo>
                  <a:lnTo>
                    <a:pt x="1614267" y="72375"/>
                  </a:lnTo>
                  <a:lnTo>
                    <a:pt x="1584339" y="42447"/>
                  </a:lnTo>
                  <a:lnTo>
                    <a:pt x="1548450" y="19637"/>
                  </a:lnTo>
                  <a:lnTo>
                    <a:pt x="1507758" y="5102"/>
                  </a:lnTo>
                  <a:lnTo>
                    <a:pt x="1463420" y="0"/>
                  </a:lnTo>
                  <a:close/>
                </a:path>
              </a:pathLst>
            </a:custGeom>
            <a:solidFill>
              <a:srgbClr val="019B2C"/>
            </a:solidFill>
          </p:spPr>
          <p:txBody>
            <a:bodyPr wrap="square" lIns="0" tIns="0" rIns="0" bIns="0" rtlCol="0"/>
            <a:lstStyle/>
            <a:p>
              <a:endParaRPr/>
            </a:p>
          </p:txBody>
        </p:sp>
        <p:sp>
          <p:nvSpPr>
            <p:cNvPr id="18" name="object 18"/>
            <p:cNvSpPr/>
            <p:nvPr/>
          </p:nvSpPr>
          <p:spPr>
            <a:xfrm>
              <a:off x="1668272" y="2810001"/>
              <a:ext cx="1656714" cy="1160145"/>
            </a:xfrm>
            <a:custGeom>
              <a:avLst/>
              <a:gdLst/>
              <a:ahLst/>
              <a:cxnLst/>
              <a:rect l="l" t="t" r="r" b="b"/>
              <a:pathLst>
                <a:path w="1656714" h="1160145">
                  <a:moveTo>
                    <a:pt x="0" y="193294"/>
                  </a:moveTo>
                  <a:lnTo>
                    <a:pt x="5108" y="148956"/>
                  </a:lnTo>
                  <a:lnTo>
                    <a:pt x="19659" y="108264"/>
                  </a:lnTo>
                  <a:lnTo>
                    <a:pt x="42487" y="72375"/>
                  </a:lnTo>
                  <a:lnTo>
                    <a:pt x="72429" y="42447"/>
                  </a:lnTo>
                  <a:lnTo>
                    <a:pt x="108320" y="19637"/>
                  </a:lnTo>
                  <a:lnTo>
                    <a:pt x="148996" y="5102"/>
                  </a:lnTo>
                  <a:lnTo>
                    <a:pt x="193294" y="0"/>
                  </a:lnTo>
                  <a:lnTo>
                    <a:pt x="1463420" y="0"/>
                  </a:lnTo>
                  <a:lnTo>
                    <a:pt x="1507758" y="5102"/>
                  </a:lnTo>
                  <a:lnTo>
                    <a:pt x="1548450" y="19637"/>
                  </a:lnTo>
                  <a:lnTo>
                    <a:pt x="1584339" y="42447"/>
                  </a:lnTo>
                  <a:lnTo>
                    <a:pt x="1614267" y="72375"/>
                  </a:lnTo>
                  <a:lnTo>
                    <a:pt x="1637077" y="108264"/>
                  </a:lnTo>
                  <a:lnTo>
                    <a:pt x="1651612" y="148956"/>
                  </a:lnTo>
                  <a:lnTo>
                    <a:pt x="1656714" y="193294"/>
                  </a:lnTo>
                  <a:lnTo>
                    <a:pt x="1656714" y="966343"/>
                  </a:lnTo>
                  <a:lnTo>
                    <a:pt x="1651612" y="1010640"/>
                  </a:lnTo>
                  <a:lnTo>
                    <a:pt x="1637077" y="1051316"/>
                  </a:lnTo>
                  <a:lnTo>
                    <a:pt x="1614267" y="1087207"/>
                  </a:lnTo>
                  <a:lnTo>
                    <a:pt x="1584339" y="1117149"/>
                  </a:lnTo>
                  <a:lnTo>
                    <a:pt x="1548450" y="1139977"/>
                  </a:lnTo>
                  <a:lnTo>
                    <a:pt x="1507758" y="1154528"/>
                  </a:lnTo>
                  <a:lnTo>
                    <a:pt x="1463420" y="1159637"/>
                  </a:lnTo>
                  <a:lnTo>
                    <a:pt x="193294" y="1159637"/>
                  </a:lnTo>
                  <a:lnTo>
                    <a:pt x="148996" y="1154528"/>
                  </a:lnTo>
                  <a:lnTo>
                    <a:pt x="108320" y="1139977"/>
                  </a:lnTo>
                  <a:lnTo>
                    <a:pt x="72429" y="1117149"/>
                  </a:lnTo>
                  <a:lnTo>
                    <a:pt x="42487" y="1087207"/>
                  </a:lnTo>
                  <a:lnTo>
                    <a:pt x="19659" y="1051316"/>
                  </a:lnTo>
                  <a:lnTo>
                    <a:pt x="5108" y="1010640"/>
                  </a:lnTo>
                  <a:lnTo>
                    <a:pt x="0" y="966343"/>
                  </a:lnTo>
                  <a:lnTo>
                    <a:pt x="0" y="193294"/>
                  </a:lnTo>
                  <a:close/>
                </a:path>
              </a:pathLst>
            </a:custGeom>
            <a:ln w="12700">
              <a:solidFill>
                <a:srgbClr val="FFFFFF"/>
              </a:solidFill>
            </a:ln>
          </p:spPr>
          <p:txBody>
            <a:bodyPr wrap="square" lIns="0" tIns="0" rIns="0" bIns="0" rtlCol="0"/>
            <a:lstStyle/>
            <a:p>
              <a:endParaRPr/>
            </a:p>
          </p:txBody>
        </p:sp>
      </p:grpSp>
      <p:sp>
        <p:nvSpPr>
          <p:cNvPr id="19" name="object 19"/>
          <p:cNvSpPr txBox="1"/>
          <p:nvPr/>
        </p:nvSpPr>
        <p:spPr>
          <a:xfrm>
            <a:off x="1767967" y="3168776"/>
            <a:ext cx="1458595" cy="404495"/>
          </a:xfrm>
          <a:prstGeom prst="rect">
            <a:avLst/>
          </a:prstGeom>
        </p:spPr>
        <p:txBody>
          <a:bodyPr vert="horz" wrap="square" lIns="0" tIns="12065" rIns="0" bIns="0" rtlCol="0">
            <a:spAutoFit/>
          </a:bodyPr>
          <a:lstStyle/>
          <a:p>
            <a:pPr algn="ctr">
              <a:lnSpc>
                <a:spcPts val="1495"/>
              </a:lnSpc>
              <a:spcBef>
                <a:spcPts val="95"/>
              </a:spcBef>
            </a:pPr>
            <a:r>
              <a:rPr sz="1300" spc="-10" dirty="0">
                <a:solidFill>
                  <a:srgbClr val="FFFFFF"/>
                </a:solidFill>
                <a:latin typeface="Corbel"/>
                <a:cs typeface="Corbel"/>
              </a:rPr>
              <a:t>Fa</a:t>
            </a:r>
            <a:r>
              <a:rPr sz="1300" spc="-25" dirty="0">
                <a:solidFill>
                  <a:srgbClr val="FFFFFF"/>
                </a:solidFill>
                <a:latin typeface="Corbel"/>
                <a:cs typeface="Corbel"/>
              </a:rPr>
              <a:t>k</a:t>
            </a:r>
            <a:r>
              <a:rPr sz="1300" spc="-5" dirty="0">
                <a:solidFill>
                  <a:srgbClr val="FFFFFF"/>
                </a:solidFill>
                <a:latin typeface="Corbel"/>
                <a:cs typeface="Corbel"/>
              </a:rPr>
              <a:t>e</a:t>
            </a:r>
            <a:r>
              <a:rPr sz="1300" spc="-55" dirty="0">
                <a:solidFill>
                  <a:srgbClr val="FFFFFF"/>
                </a:solidFill>
                <a:latin typeface="Corbel"/>
                <a:cs typeface="Corbel"/>
              </a:rPr>
              <a:t> </a:t>
            </a:r>
            <a:r>
              <a:rPr sz="1300" dirty="0">
                <a:solidFill>
                  <a:srgbClr val="FFFFFF"/>
                </a:solidFill>
                <a:latin typeface="Corbel"/>
                <a:cs typeface="Corbel"/>
              </a:rPr>
              <a:t>A</a:t>
            </a:r>
            <a:r>
              <a:rPr sz="1300" spc="-5" dirty="0">
                <a:solidFill>
                  <a:srgbClr val="FFFFFF"/>
                </a:solidFill>
                <a:latin typeface="Corbel"/>
                <a:cs typeface="Corbel"/>
              </a:rPr>
              <a:t>d</a:t>
            </a:r>
            <a:r>
              <a:rPr sz="1300" dirty="0">
                <a:solidFill>
                  <a:srgbClr val="FFFFFF"/>
                </a:solidFill>
                <a:latin typeface="Corbel"/>
                <a:cs typeface="Corbel"/>
              </a:rPr>
              <a:t>v</a:t>
            </a:r>
            <a:r>
              <a:rPr sz="1300" spc="-5" dirty="0">
                <a:solidFill>
                  <a:srgbClr val="FFFFFF"/>
                </a:solidFill>
                <a:latin typeface="Corbel"/>
                <a:cs typeface="Corbel"/>
              </a:rPr>
              <a:t>ertis</a:t>
            </a:r>
            <a:r>
              <a:rPr sz="1300" dirty="0">
                <a:solidFill>
                  <a:srgbClr val="FFFFFF"/>
                </a:solidFill>
                <a:latin typeface="Corbel"/>
                <a:cs typeface="Corbel"/>
              </a:rPr>
              <a:t>e</a:t>
            </a:r>
            <a:r>
              <a:rPr sz="1300" spc="-10" dirty="0">
                <a:solidFill>
                  <a:srgbClr val="FFFFFF"/>
                </a:solidFill>
                <a:latin typeface="Corbel"/>
                <a:cs typeface="Corbel"/>
              </a:rPr>
              <a:t>m</a:t>
            </a:r>
            <a:r>
              <a:rPr sz="1300" spc="-5" dirty="0">
                <a:solidFill>
                  <a:srgbClr val="FFFFFF"/>
                </a:solidFill>
                <a:latin typeface="Corbel"/>
                <a:cs typeface="Corbel"/>
              </a:rPr>
              <a:t>e</a:t>
            </a:r>
            <a:r>
              <a:rPr sz="1300" spc="-10" dirty="0">
                <a:solidFill>
                  <a:srgbClr val="FFFFFF"/>
                </a:solidFill>
                <a:latin typeface="Corbel"/>
                <a:cs typeface="Corbel"/>
              </a:rPr>
              <a:t>n</a:t>
            </a:r>
            <a:r>
              <a:rPr sz="1300" dirty="0">
                <a:solidFill>
                  <a:srgbClr val="FFFFFF"/>
                </a:solidFill>
                <a:latin typeface="Corbel"/>
                <a:cs typeface="Corbel"/>
              </a:rPr>
              <a:t>t</a:t>
            </a:r>
            <a:r>
              <a:rPr sz="1300" spc="-5" dirty="0">
                <a:solidFill>
                  <a:srgbClr val="FFFFFF"/>
                </a:solidFill>
                <a:latin typeface="Corbel"/>
                <a:cs typeface="Corbel"/>
              </a:rPr>
              <a:t>s</a:t>
            </a:r>
            <a:endParaRPr sz="1300">
              <a:latin typeface="Corbel"/>
              <a:cs typeface="Corbel"/>
            </a:endParaRPr>
          </a:p>
          <a:p>
            <a:pPr algn="ctr">
              <a:lnSpc>
                <a:spcPts val="1495"/>
              </a:lnSpc>
            </a:pPr>
            <a:r>
              <a:rPr sz="1300" spc="-5" dirty="0">
                <a:solidFill>
                  <a:srgbClr val="FFFFFF"/>
                </a:solidFill>
                <a:latin typeface="Corbel"/>
                <a:cs typeface="Corbel"/>
              </a:rPr>
              <a:t>offer</a:t>
            </a:r>
            <a:r>
              <a:rPr sz="1300" spc="-25" dirty="0">
                <a:solidFill>
                  <a:srgbClr val="FFFFFF"/>
                </a:solidFill>
                <a:latin typeface="Corbel"/>
                <a:cs typeface="Corbel"/>
              </a:rPr>
              <a:t> </a:t>
            </a:r>
            <a:r>
              <a:rPr sz="1300" spc="-5" dirty="0">
                <a:solidFill>
                  <a:srgbClr val="FFFFFF"/>
                </a:solidFill>
                <a:latin typeface="Corbel"/>
                <a:cs typeface="Corbel"/>
              </a:rPr>
              <a:t>services</a:t>
            </a:r>
            <a:endParaRPr sz="1300">
              <a:latin typeface="Corbel"/>
              <a:cs typeface="Corbel"/>
            </a:endParaRPr>
          </a:p>
        </p:txBody>
      </p:sp>
      <p:grpSp>
        <p:nvGrpSpPr>
          <p:cNvPr id="20" name="object 20"/>
          <p:cNvGrpSpPr/>
          <p:nvPr/>
        </p:nvGrpSpPr>
        <p:grpSpPr>
          <a:xfrm>
            <a:off x="3035554" y="4106290"/>
            <a:ext cx="3037205" cy="2468880"/>
            <a:chOff x="3035554" y="4106290"/>
            <a:chExt cx="3037205" cy="2468880"/>
          </a:xfrm>
        </p:grpSpPr>
        <p:sp>
          <p:nvSpPr>
            <p:cNvPr id="21" name="object 21"/>
            <p:cNvSpPr/>
            <p:nvPr/>
          </p:nvSpPr>
          <p:spPr>
            <a:xfrm>
              <a:off x="3234563" y="5271642"/>
              <a:ext cx="1120775" cy="984250"/>
            </a:xfrm>
            <a:custGeom>
              <a:avLst/>
              <a:gdLst/>
              <a:ahLst/>
              <a:cxnLst/>
              <a:rect l="l" t="t" r="r" b="b"/>
              <a:pathLst>
                <a:path w="1120775" h="984250">
                  <a:moveTo>
                    <a:pt x="323088" y="0"/>
                  </a:moveTo>
                  <a:lnTo>
                    <a:pt x="0" y="0"/>
                  </a:lnTo>
                  <a:lnTo>
                    <a:pt x="0" y="899756"/>
                  </a:lnTo>
                  <a:lnTo>
                    <a:pt x="768223" y="899756"/>
                  </a:lnTo>
                  <a:lnTo>
                    <a:pt x="768223" y="984199"/>
                  </a:lnTo>
                  <a:lnTo>
                    <a:pt x="1120394" y="738162"/>
                  </a:lnTo>
                  <a:lnTo>
                    <a:pt x="768223" y="492124"/>
                  </a:lnTo>
                  <a:lnTo>
                    <a:pt x="768223" y="576567"/>
                  </a:lnTo>
                  <a:lnTo>
                    <a:pt x="323088" y="576567"/>
                  </a:lnTo>
                  <a:lnTo>
                    <a:pt x="323088" y="0"/>
                  </a:lnTo>
                  <a:close/>
                </a:path>
              </a:pathLst>
            </a:custGeom>
            <a:solidFill>
              <a:srgbClr val="BBD4BD"/>
            </a:solidFill>
          </p:spPr>
          <p:txBody>
            <a:bodyPr wrap="square" lIns="0" tIns="0" rIns="0" bIns="0" rtlCol="0"/>
            <a:lstStyle/>
            <a:p>
              <a:endParaRPr/>
            </a:p>
          </p:txBody>
        </p:sp>
        <p:sp>
          <p:nvSpPr>
            <p:cNvPr id="22" name="object 22"/>
            <p:cNvSpPr/>
            <p:nvPr/>
          </p:nvSpPr>
          <p:spPr>
            <a:xfrm>
              <a:off x="3041904" y="4112640"/>
              <a:ext cx="1656714" cy="1160145"/>
            </a:xfrm>
            <a:custGeom>
              <a:avLst/>
              <a:gdLst/>
              <a:ahLst/>
              <a:cxnLst/>
              <a:rect l="l" t="t" r="r" b="b"/>
              <a:pathLst>
                <a:path w="1656714" h="1160145">
                  <a:moveTo>
                    <a:pt x="1463420" y="0"/>
                  </a:moveTo>
                  <a:lnTo>
                    <a:pt x="193294" y="0"/>
                  </a:lnTo>
                  <a:lnTo>
                    <a:pt x="148956" y="5102"/>
                  </a:lnTo>
                  <a:lnTo>
                    <a:pt x="108264" y="19637"/>
                  </a:lnTo>
                  <a:lnTo>
                    <a:pt x="72375" y="42447"/>
                  </a:lnTo>
                  <a:lnTo>
                    <a:pt x="42447" y="72375"/>
                  </a:lnTo>
                  <a:lnTo>
                    <a:pt x="19637" y="108264"/>
                  </a:lnTo>
                  <a:lnTo>
                    <a:pt x="5102" y="148956"/>
                  </a:lnTo>
                  <a:lnTo>
                    <a:pt x="0" y="193293"/>
                  </a:lnTo>
                  <a:lnTo>
                    <a:pt x="0" y="966342"/>
                  </a:lnTo>
                  <a:lnTo>
                    <a:pt x="5102" y="1010640"/>
                  </a:lnTo>
                  <a:lnTo>
                    <a:pt x="19637" y="1051316"/>
                  </a:lnTo>
                  <a:lnTo>
                    <a:pt x="42447" y="1087207"/>
                  </a:lnTo>
                  <a:lnTo>
                    <a:pt x="72375" y="1117149"/>
                  </a:lnTo>
                  <a:lnTo>
                    <a:pt x="108264" y="1139977"/>
                  </a:lnTo>
                  <a:lnTo>
                    <a:pt x="148956" y="1154528"/>
                  </a:lnTo>
                  <a:lnTo>
                    <a:pt x="193294" y="1159636"/>
                  </a:lnTo>
                  <a:lnTo>
                    <a:pt x="1463420" y="1159636"/>
                  </a:lnTo>
                  <a:lnTo>
                    <a:pt x="1507718" y="1154528"/>
                  </a:lnTo>
                  <a:lnTo>
                    <a:pt x="1548394" y="1139977"/>
                  </a:lnTo>
                  <a:lnTo>
                    <a:pt x="1584285" y="1117149"/>
                  </a:lnTo>
                  <a:lnTo>
                    <a:pt x="1614227" y="1087207"/>
                  </a:lnTo>
                  <a:lnTo>
                    <a:pt x="1637055" y="1051316"/>
                  </a:lnTo>
                  <a:lnTo>
                    <a:pt x="1651606" y="1010640"/>
                  </a:lnTo>
                  <a:lnTo>
                    <a:pt x="1656715" y="966342"/>
                  </a:lnTo>
                  <a:lnTo>
                    <a:pt x="1656715" y="193293"/>
                  </a:lnTo>
                  <a:lnTo>
                    <a:pt x="1651606" y="148956"/>
                  </a:lnTo>
                  <a:lnTo>
                    <a:pt x="1637055" y="108264"/>
                  </a:lnTo>
                  <a:lnTo>
                    <a:pt x="1614227" y="72375"/>
                  </a:lnTo>
                  <a:lnTo>
                    <a:pt x="1584285" y="42447"/>
                  </a:lnTo>
                  <a:lnTo>
                    <a:pt x="1548394" y="19637"/>
                  </a:lnTo>
                  <a:lnTo>
                    <a:pt x="1507718" y="5102"/>
                  </a:lnTo>
                  <a:lnTo>
                    <a:pt x="1463420" y="0"/>
                  </a:lnTo>
                  <a:close/>
                </a:path>
              </a:pathLst>
            </a:custGeom>
            <a:solidFill>
              <a:srgbClr val="019B2C"/>
            </a:solidFill>
          </p:spPr>
          <p:txBody>
            <a:bodyPr wrap="square" lIns="0" tIns="0" rIns="0" bIns="0" rtlCol="0"/>
            <a:lstStyle/>
            <a:p>
              <a:endParaRPr/>
            </a:p>
          </p:txBody>
        </p:sp>
        <p:sp>
          <p:nvSpPr>
            <p:cNvPr id="23" name="object 23"/>
            <p:cNvSpPr/>
            <p:nvPr/>
          </p:nvSpPr>
          <p:spPr>
            <a:xfrm>
              <a:off x="3041904" y="4112640"/>
              <a:ext cx="1656714" cy="1160145"/>
            </a:xfrm>
            <a:custGeom>
              <a:avLst/>
              <a:gdLst/>
              <a:ahLst/>
              <a:cxnLst/>
              <a:rect l="l" t="t" r="r" b="b"/>
              <a:pathLst>
                <a:path w="1656714" h="1160145">
                  <a:moveTo>
                    <a:pt x="0" y="193293"/>
                  </a:moveTo>
                  <a:lnTo>
                    <a:pt x="5102" y="148956"/>
                  </a:lnTo>
                  <a:lnTo>
                    <a:pt x="19637" y="108264"/>
                  </a:lnTo>
                  <a:lnTo>
                    <a:pt x="42447" y="72375"/>
                  </a:lnTo>
                  <a:lnTo>
                    <a:pt x="72375" y="42447"/>
                  </a:lnTo>
                  <a:lnTo>
                    <a:pt x="108264" y="19637"/>
                  </a:lnTo>
                  <a:lnTo>
                    <a:pt x="148956" y="5102"/>
                  </a:lnTo>
                  <a:lnTo>
                    <a:pt x="193294" y="0"/>
                  </a:lnTo>
                  <a:lnTo>
                    <a:pt x="1463420" y="0"/>
                  </a:lnTo>
                  <a:lnTo>
                    <a:pt x="1507718" y="5102"/>
                  </a:lnTo>
                  <a:lnTo>
                    <a:pt x="1548394" y="19637"/>
                  </a:lnTo>
                  <a:lnTo>
                    <a:pt x="1584285" y="42447"/>
                  </a:lnTo>
                  <a:lnTo>
                    <a:pt x="1614227" y="72375"/>
                  </a:lnTo>
                  <a:lnTo>
                    <a:pt x="1637055" y="108264"/>
                  </a:lnTo>
                  <a:lnTo>
                    <a:pt x="1651606" y="148956"/>
                  </a:lnTo>
                  <a:lnTo>
                    <a:pt x="1656715" y="193293"/>
                  </a:lnTo>
                  <a:lnTo>
                    <a:pt x="1656715" y="966342"/>
                  </a:lnTo>
                  <a:lnTo>
                    <a:pt x="1651606" y="1010640"/>
                  </a:lnTo>
                  <a:lnTo>
                    <a:pt x="1637055" y="1051316"/>
                  </a:lnTo>
                  <a:lnTo>
                    <a:pt x="1614227" y="1087207"/>
                  </a:lnTo>
                  <a:lnTo>
                    <a:pt x="1584285" y="1117149"/>
                  </a:lnTo>
                  <a:lnTo>
                    <a:pt x="1548394" y="1139977"/>
                  </a:lnTo>
                  <a:lnTo>
                    <a:pt x="1507718" y="1154528"/>
                  </a:lnTo>
                  <a:lnTo>
                    <a:pt x="1463420" y="1159636"/>
                  </a:lnTo>
                  <a:lnTo>
                    <a:pt x="193294" y="1159636"/>
                  </a:lnTo>
                  <a:lnTo>
                    <a:pt x="148956" y="1154528"/>
                  </a:lnTo>
                  <a:lnTo>
                    <a:pt x="108264" y="1139977"/>
                  </a:lnTo>
                  <a:lnTo>
                    <a:pt x="72375" y="1117149"/>
                  </a:lnTo>
                  <a:lnTo>
                    <a:pt x="42447" y="1087207"/>
                  </a:lnTo>
                  <a:lnTo>
                    <a:pt x="19637" y="1051316"/>
                  </a:lnTo>
                  <a:lnTo>
                    <a:pt x="5102" y="1010640"/>
                  </a:lnTo>
                  <a:lnTo>
                    <a:pt x="0" y="966342"/>
                  </a:lnTo>
                  <a:lnTo>
                    <a:pt x="0" y="193293"/>
                  </a:lnTo>
                  <a:close/>
                </a:path>
              </a:pathLst>
            </a:custGeom>
            <a:ln w="12700">
              <a:solidFill>
                <a:srgbClr val="FFFFFF"/>
              </a:solidFill>
            </a:ln>
          </p:spPr>
          <p:txBody>
            <a:bodyPr wrap="square" lIns="0" tIns="0" rIns="0" bIns="0" rtlCol="0"/>
            <a:lstStyle/>
            <a:p>
              <a:endParaRPr/>
            </a:p>
          </p:txBody>
        </p:sp>
        <p:sp>
          <p:nvSpPr>
            <p:cNvPr id="24" name="object 24"/>
            <p:cNvSpPr/>
            <p:nvPr/>
          </p:nvSpPr>
          <p:spPr>
            <a:xfrm>
              <a:off x="4415536" y="5415279"/>
              <a:ext cx="1656714" cy="1160145"/>
            </a:xfrm>
            <a:custGeom>
              <a:avLst/>
              <a:gdLst/>
              <a:ahLst/>
              <a:cxnLst/>
              <a:rect l="l" t="t" r="r" b="b"/>
              <a:pathLst>
                <a:path w="1656714" h="1160145">
                  <a:moveTo>
                    <a:pt x="1463293" y="0"/>
                  </a:moveTo>
                  <a:lnTo>
                    <a:pt x="193293" y="0"/>
                  </a:lnTo>
                  <a:lnTo>
                    <a:pt x="148956" y="5108"/>
                  </a:lnTo>
                  <a:lnTo>
                    <a:pt x="108264" y="19660"/>
                  </a:lnTo>
                  <a:lnTo>
                    <a:pt x="72375" y="42489"/>
                  </a:lnTo>
                  <a:lnTo>
                    <a:pt x="42447" y="72433"/>
                  </a:lnTo>
                  <a:lnTo>
                    <a:pt x="19637" y="108329"/>
                  </a:lnTo>
                  <a:lnTo>
                    <a:pt x="5102" y="149012"/>
                  </a:lnTo>
                  <a:lnTo>
                    <a:pt x="0" y="193319"/>
                  </a:lnTo>
                  <a:lnTo>
                    <a:pt x="0" y="966343"/>
                  </a:lnTo>
                  <a:lnTo>
                    <a:pt x="5102" y="1010665"/>
                  </a:lnTo>
                  <a:lnTo>
                    <a:pt x="19637" y="1051352"/>
                  </a:lnTo>
                  <a:lnTo>
                    <a:pt x="42447" y="1087244"/>
                  </a:lnTo>
                  <a:lnTo>
                    <a:pt x="72375" y="1117181"/>
                  </a:lnTo>
                  <a:lnTo>
                    <a:pt x="108264" y="1140001"/>
                  </a:lnTo>
                  <a:lnTo>
                    <a:pt x="148956" y="1154544"/>
                  </a:lnTo>
                  <a:lnTo>
                    <a:pt x="193293" y="1159649"/>
                  </a:lnTo>
                  <a:lnTo>
                    <a:pt x="1463293" y="1159649"/>
                  </a:lnTo>
                  <a:lnTo>
                    <a:pt x="1507638" y="1154544"/>
                  </a:lnTo>
                  <a:lnTo>
                    <a:pt x="1548348" y="1140001"/>
                  </a:lnTo>
                  <a:lnTo>
                    <a:pt x="1584262" y="1117181"/>
                  </a:lnTo>
                  <a:lnTo>
                    <a:pt x="1614217" y="1087244"/>
                  </a:lnTo>
                  <a:lnTo>
                    <a:pt x="1637052" y="1051352"/>
                  </a:lnTo>
                  <a:lnTo>
                    <a:pt x="1651605" y="1010665"/>
                  </a:lnTo>
                  <a:lnTo>
                    <a:pt x="1656714" y="966343"/>
                  </a:lnTo>
                  <a:lnTo>
                    <a:pt x="1656714" y="193319"/>
                  </a:lnTo>
                  <a:lnTo>
                    <a:pt x="1651605" y="149012"/>
                  </a:lnTo>
                  <a:lnTo>
                    <a:pt x="1637052" y="108329"/>
                  </a:lnTo>
                  <a:lnTo>
                    <a:pt x="1614217" y="72433"/>
                  </a:lnTo>
                  <a:lnTo>
                    <a:pt x="1584262" y="42489"/>
                  </a:lnTo>
                  <a:lnTo>
                    <a:pt x="1548348" y="19660"/>
                  </a:lnTo>
                  <a:lnTo>
                    <a:pt x="1507638" y="5108"/>
                  </a:lnTo>
                  <a:lnTo>
                    <a:pt x="1463293" y="0"/>
                  </a:lnTo>
                  <a:close/>
                </a:path>
              </a:pathLst>
            </a:custGeom>
            <a:solidFill>
              <a:srgbClr val="019B2C"/>
            </a:solidFill>
          </p:spPr>
          <p:txBody>
            <a:bodyPr wrap="square" lIns="0" tIns="0" rIns="0" bIns="0" rtlCol="0"/>
            <a:lstStyle/>
            <a:p>
              <a:endParaRPr/>
            </a:p>
          </p:txBody>
        </p:sp>
      </p:grpSp>
      <p:sp>
        <p:nvSpPr>
          <p:cNvPr id="25" name="object 25"/>
          <p:cNvSpPr txBox="1"/>
          <p:nvPr/>
        </p:nvSpPr>
        <p:spPr>
          <a:xfrm>
            <a:off x="3145027" y="4129848"/>
            <a:ext cx="2807335" cy="2230755"/>
          </a:xfrm>
          <a:prstGeom prst="rect">
            <a:avLst/>
          </a:prstGeom>
        </p:spPr>
        <p:txBody>
          <a:bodyPr vert="horz" wrap="square" lIns="0" tIns="66675" rIns="0" bIns="0" rtlCol="0">
            <a:spAutoFit/>
          </a:bodyPr>
          <a:lstStyle/>
          <a:p>
            <a:pPr marR="1348105" algn="ctr">
              <a:lnSpc>
                <a:spcPct val="100000"/>
              </a:lnSpc>
              <a:spcBef>
                <a:spcPts val="525"/>
              </a:spcBef>
            </a:pPr>
            <a:r>
              <a:rPr sz="1300" spc="-5" dirty="0">
                <a:solidFill>
                  <a:srgbClr val="FFFFFF"/>
                </a:solidFill>
                <a:latin typeface="Corbel"/>
                <a:cs typeface="Corbel"/>
              </a:rPr>
              <a:t>Click-Hijacking</a:t>
            </a:r>
            <a:endParaRPr sz="1300">
              <a:latin typeface="Corbel"/>
              <a:cs typeface="Corbel"/>
            </a:endParaRPr>
          </a:p>
          <a:p>
            <a:pPr marR="1350010" algn="ctr">
              <a:lnSpc>
                <a:spcPct val="100000"/>
              </a:lnSpc>
              <a:spcBef>
                <a:spcPts val="420"/>
              </a:spcBef>
            </a:pPr>
            <a:r>
              <a:rPr sz="1300" spc="-15" dirty="0">
                <a:solidFill>
                  <a:srgbClr val="FFFFFF"/>
                </a:solidFill>
                <a:latin typeface="Corbel"/>
                <a:cs typeface="Corbel"/>
              </a:rPr>
              <a:t>F</a:t>
            </a:r>
            <a:r>
              <a:rPr sz="1300" spc="-5" dirty="0">
                <a:solidFill>
                  <a:srgbClr val="FFFFFF"/>
                </a:solidFill>
                <a:latin typeface="Corbel"/>
                <a:cs typeface="Corbel"/>
              </a:rPr>
              <a:t>a</a:t>
            </a:r>
            <a:r>
              <a:rPr sz="1300" spc="-25" dirty="0">
                <a:solidFill>
                  <a:srgbClr val="FFFFFF"/>
                </a:solidFill>
                <a:latin typeface="Corbel"/>
                <a:cs typeface="Corbel"/>
              </a:rPr>
              <a:t>k</a:t>
            </a:r>
            <a:r>
              <a:rPr sz="1300" spc="-5" dirty="0">
                <a:solidFill>
                  <a:srgbClr val="FFFFFF"/>
                </a:solidFill>
                <a:latin typeface="Corbel"/>
                <a:cs typeface="Corbel"/>
              </a:rPr>
              <a:t>e</a:t>
            </a:r>
            <a:r>
              <a:rPr sz="1300" spc="-55" dirty="0">
                <a:solidFill>
                  <a:srgbClr val="FFFFFF"/>
                </a:solidFill>
                <a:latin typeface="Corbel"/>
                <a:cs typeface="Corbel"/>
              </a:rPr>
              <a:t> </a:t>
            </a:r>
            <a:r>
              <a:rPr sz="1300" spc="-5" dirty="0">
                <a:solidFill>
                  <a:srgbClr val="FFFFFF"/>
                </a:solidFill>
                <a:latin typeface="Corbel"/>
                <a:cs typeface="Corbel"/>
              </a:rPr>
              <a:t>A</a:t>
            </a:r>
            <a:r>
              <a:rPr sz="1300" spc="-10" dirty="0">
                <a:solidFill>
                  <a:srgbClr val="FFFFFF"/>
                </a:solidFill>
                <a:latin typeface="Corbel"/>
                <a:cs typeface="Corbel"/>
              </a:rPr>
              <a:t>p</a:t>
            </a:r>
            <a:r>
              <a:rPr sz="1300" spc="-5" dirty="0">
                <a:solidFill>
                  <a:srgbClr val="FFFFFF"/>
                </a:solidFill>
                <a:latin typeface="Corbel"/>
                <a:cs typeface="Corbel"/>
              </a:rPr>
              <a:t>p</a:t>
            </a:r>
            <a:r>
              <a:rPr sz="1300" spc="10" dirty="0">
                <a:solidFill>
                  <a:srgbClr val="FFFFFF"/>
                </a:solidFill>
                <a:latin typeface="Corbel"/>
                <a:cs typeface="Corbel"/>
              </a:rPr>
              <a:t> </a:t>
            </a:r>
            <a:r>
              <a:rPr sz="1300" spc="-5" dirty="0">
                <a:solidFill>
                  <a:srgbClr val="FFFFFF"/>
                </a:solidFill>
                <a:latin typeface="Corbel"/>
                <a:cs typeface="Corbel"/>
              </a:rPr>
              <a:t>I</a:t>
            </a:r>
            <a:r>
              <a:rPr sz="1300" spc="-10" dirty="0">
                <a:solidFill>
                  <a:srgbClr val="FFFFFF"/>
                </a:solidFill>
                <a:latin typeface="Corbel"/>
                <a:cs typeface="Corbel"/>
              </a:rPr>
              <a:t>n</a:t>
            </a:r>
            <a:r>
              <a:rPr sz="1300" spc="-5" dirty="0">
                <a:solidFill>
                  <a:srgbClr val="FFFFFF"/>
                </a:solidFill>
                <a:latin typeface="Corbel"/>
                <a:cs typeface="Corbel"/>
              </a:rPr>
              <a:t>s</a:t>
            </a:r>
            <a:r>
              <a:rPr sz="1300" dirty="0">
                <a:solidFill>
                  <a:srgbClr val="FFFFFF"/>
                </a:solidFill>
                <a:latin typeface="Corbel"/>
                <a:cs typeface="Corbel"/>
              </a:rPr>
              <a:t>t</a:t>
            </a:r>
            <a:r>
              <a:rPr sz="1300" spc="-5" dirty="0">
                <a:solidFill>
                  <a:srgbClr val="FFFFFF"/>
                </a:solidFill>
                <a:latin typeface="Corbel"/>
                <a:cs typeface="Corbel"/>
              </a:rPr>
              <a:t>alla</a:t>
            </a:r>
            <a:r>
              <a:rPr sz="1300" dirty="0">
                <a:solidFill>
                  <a:srgbClr val="FFFFFF"/>
                </a:solidFill>
                <a:latin typeface="Corbel"/>
                <a:cs typeface="Corbel"/>
              </a:rPr>
              <a:t>t</a:t>
            </a:r>
            <a:r>
              <a:rPr sz="1300" spc="-5" dirty="0">
                <a:solidFill>
                  <a:srgbClr val="FFFFFF"/>
                </a:solidFill>
                <a:latin typeface="Corbel"/>
                <a:cs typeface="Corbel"/>
              </a:rPr>
              <a:t>ion</a:t>
            </a:r>
            <a:endParaRPr sz="1300">
              <a:latin typeface="Corbel"/>
              <a:cs typeface="Corbel"/>
            </a:endParaRPr>
          </a:p>
          <a:p>
            <a:pPr marL="123825" marR="1473835" algn="ctr">
              <a:lnSpc>
                <a:spcPct val="126899"/>
              </a:lnSpc>
              <a:spcBef>
                <a:spcPts val="15"/>
              </a:spcBef>
            </a:pPr>
            <a:r>
              <a:rPr sz="1300" spc="-10" dirty="0">
                <a:solidFill>
                  <a:srgbClr val="FFFFFF"/>
                </a:solidFill>
                <a:latin typeface="Corbel"/>
                <a:cs typeface="Corbel"/>
              </a:rPr>
              <a:t>B</a:t>
            </a:r>
            <a:r>
              <a:rPr sz="1300" spc="-5" dirty="0">
                <a:solidFill>
                  <a:srgbClr val="FFFFFF"/>
                </a:solidFill>
                <a:latin typeface="Corbel"/>
                <a:cs typeface="Corbel"/>
              </a:rPr>
              <a:t>o</a:t>
            </a:r>
            <a:r>
              <a:rPr sz="1300" dirty="0">
                <a:solidFill>
                  <a:srgbClr val="FFFFFF"/>
                </a:solidFill>
                <a:latin typeface="Corbel"/>
                <a:cs typeface="Corbel"/>
              </a:rPr>
              <a:t>t</a:t>
            </a:r>
            <a:r>
              <a:rPr sz="1300" spc="-10" dirty="0">
                <a:solidFill>
                  <a:srgbClr val="FFFFFF"/>
                </a:solidFill>
                <a:latin typeface="Corbel"/>
                <a:cs typeface="Corbel"/>
              </a:rPr>
              <a:t>ne</a:t>
            </a:r>
            <a:r>
              <a:rPr sz="1300" spc="-5" dirty="0">
                <a:solidFill>
                  <a:srgbClr val="FFFFFF"/>
                </a:solidFill>
                <a:latin typeface="Corbel"/>
                <a:cs typeface="Corbel"/>
              </a:rPr>
              <a:t>t</a:t>
            </a:r>
            <a:r>
              <a:rPr sz="1300" spc="-60" dirty="0">
                <a:solidFill>
                  <a:srgbClr val="FFFFFF"/>
                </a:solidFill>
                <a:latin typeface="Corbel"/>
                <a:cs typeface="Corbel"/>
              </a:rPr>
              <a:t> </a:t>
            </a:r>
            <a:r>
              <a:rPr sz="1300" spc="-5" dirty="0">
                <a:solidFill>
                  <a:srgbClr val="FFFFFF"/>
                </a:solidFill>
                <a:latin typeface="Corbel"/>
                <a:cs typeface="Corbel"/>
              </a:rPr>
              <a:t>Add</a:t>
            </a:r>
            <a:r>
              <a:rPr sz="1300" spc="5" dirty="0">
                <a:solidFill>
                  <a:srgbClr val="FFFFFF"/>
                </a:solidFill>
                <a:latin typeface="Corbel"/>
                <a:cs typeface="Corbel"/>
              </a:rPr>
              <a:t> </a:t>
            </a:r>
            <a:r>
              <a:rPr sz="1300" spc="-15" dirty="0">
                <a:solidFill>
                  <a:srgbClr val="FFFFFF"/>
                </a:solidFill>
                <a:latin typeface="Corbel"/>
                <a:cs typeface="Corbel"/>
              </a:rPr>
              <a:t>F</a:t>
            </a:r>
            <a:r>
              <a:rPr sz="1300" spc="-5" dirty="0">
                <a:solidFill>
                  <a:srgbClr val="FFFFFF"/>
                </a:solidFill>
                <a:latin typeface="Corbel"/>
                <a:cs typeface="Corbel"/>
              </a:rPr>
              <a:t>raud  </a:t>
            </a:r>
            <a:r>
              <a:rPr sz="1300" spc="-10" dirty="0">
                <a:solidFill>
                  <a:srgbClr val="FFFFFF"/>
                </a:solidFill>
                <a:latin typeface="Corbel"/>
                <a:cs typeface="Corbel"/>
              </a:rPr>
              <a:t>Hidd</a:t>
            </a:r>
            <a:r>
              <a:rPr sz="1300" spc="-5" dirty="0">
                <a:solidFill>
                  <a:srgbClr val="FFFFFF"/>
                </a:solidFill>
                <a:latin typeface="Corbel"/>
                <a:cs typeface="Corbel"/>
              </a:rPr>
              <a:t>en</a:t>
            </a:r>
            <a:r>
              <a:rPr sz="1300" spc="-60" dirty="0">
                <a:solidFill>
                  <a:srgbClr val="FFFFFF"/>
                </a:solidFill>
                <a:latin typeface="Corbel"/>
                <a:cs typeface="Corbel"/>
              </a:rPr>
              <a:t> </a:t>
            </a:r>
            <a:r>
              <a:rPr sz="1300" spc="-5" dirty="0">
                <a:solidFill>
                  <a:srgbClr val="FFFFFF"/>
                </a:solidFill>
                <a:latin typeface="Corbel"/>
                <a:cs typeface="Corbel"/>
              </a:rPr>
              <a:t>Ads</a:t>
            </a:r>
            <a:endParaRPr sz="1300">
              <a:latin typeface="Corbel"/>
              <a:cs typeface="Corbel"/>
            </a:endParaRPr>
          </a:p>
          <a:p>
            <a:pPr>
              <a:lnSpc>
                <a:spcPct val="100000"/>
              </a:lnSpc>
            </a:pPr>
            <a:endParaRPr sz="1300">
              <a:latin typeface="Corbel"/>
              <a:cs typeface="Corbel"/>
            </a:endParaRPr>
          </a:p>
          <a:p>
            <a:pPr>
              <a:lnSpc>
                <a:spcPct val="100000"/>
              </a:lnSpc>
              <a:spcBef>
                <a:spcPts val="45"/>
              </a:spcBef>
            </a:pPr>
            <a:endParaRPr sz="1700">
              <a:latin typeface="Corbel"/>
              <a:cs typeface="Corbel"/>
            </a:endParaRPr>
          </a:p>
          <a:p>
            <a:pPr marL="1402715" marR="5080" indent="-635" algn="ctr">
              <a:lnSpc>
                <a:spcPct val="91600"/>
              </a:lnSpc>
            </a:pPr>
            <a:r>
              <a:rPr sz="1300" spc="-10" dirty="0">
                <a:solidFill>
                  <a:srgbClr val="FFFFFF"/>
                </a:solidFill>
                <a:latin typeface="Corbel"/>
                <a:cs typeface="Corbel"/>
              </a:rPr>
              <a:t>UPI </a:t>
            </a:r>
            <a:r>
              <a:rPr sz="1300" spc="-5" dirty="0">
                <a:solidFill>
                  <a:srgbClr val="FFFFFF"/>
                </a:solidFill>
                <a:latin typeface="Corbel"/>
                <a:cs typeface="Corbel"/>
              </a:rPr>
              <a:t>medium use for </a:t>
            </a:r>
            <a:r>
              <a:rPr sz="1300" dirty="0">
                <a:solidFill>
                  <a:srgbClr val="FFFFFF"/>
                </a:solidFill>
                <a:latin typeface="Corbel"/>
                <a:cs typeface="Corbel"/>
              </a:rPr>
              <a:t> </a:t>
            </a:r>
            <a:r>
              <a:rPr sz="1300" spc="-5" dirty="0">
                <a:solidFill>
                  <a:srgbClr val="FFFFFF"/>
                </a:solidFill>
                <a:latin typeface="Corbel"/>
                <a:cs typeface="Corbel"/>
              </a:rPr>
              <a:t>transaction helps </a:t>
            </a:r>
            <a:r>
              <a:rPr sz="1300" dirty="0">
                <a:solidFill>
                  <a:srgbClr val="FFFFFF"/>
                </a:solidFill>
                <a:latin typeface="Corbel"/>
                <a:cs typeface="Corbel"/>
              </a:rPr>
              <a:t> </a:t>
            </a:r>
            <a:r>
              <a:rPr sz="1300" spc="-5" dirty="0">
                <a:solidFill>
                  <a:srgbClr val="FFFFFF"/>
                </a:solidFill>
                <a:latin typeface="Corbel"/>
                <a:cs typeface="Corbel"/>
              </a:rPr>
              <a:t>fraudsters</a:t>
            </a:r>
            <a:r>
              <a:rPr sz="1300" spc="-20" dirty="0">
                <a:solidFill>
                  <a:srgbClr val="FFFFFF"/>
                </a:solidFill>
                <a:latin typeface="Corbel"/>
                <a:cs typeface="Corbel"/>
              </a:rPr>
              <a:t> </a:t>
            </a:r>
            <a:r>
              <a:rPr sz="1300" spc="-5" dirty="0">
                <a:solidFill>
                  <a:srgbClr val="FFFFFF"/>
                </a:solidFill>
                <a:latin typeface="Corbel"/>
                <a:cs typeface="Corbel"/>
              </a:rPr>
              <a:t>in</a:t>
            </a:r>
            <a:r>
              <a:rPr sz="1300" spc="-25" dirty="0">
                <a:solidFill>
                  <a:srgbClr val="FFFFFF"/>
                </a:solidFill>
                <a:latin typeface="Corbel"/>
                <a:cs typeface="Corbel"/>
              </a:rPr>
              <a:t> </a:t>
            </a:r>
            <a:r>
              <a:rPr sz="1300" spc="-5" dirty="0">
                <a:solidFill>
                  <a:srgbClr val="FFFFFF"/>
                </a:solidFill>
                <a:latin typeface="Corbel"/>
                <a:cs typeface="Corbel"/>
              </a:rPr>
              <a:t>making </a:t>
            </a:r>
            <a:r>
              <a:rPr sz="1300" spc="-245" dirty="0">
                <a:solidFill>
                  <a:srgbClr val="FFFFFF"/>
                </a:solidFill>
                <a:latin typeface="Corbel"/>
                <a:cs typeface="Corbel"/>
              </a:rPr>
              <a:t> </a:t>
            </a:r>
            <a:r>
              <a:rPr sz="1300" spc="-5" dirty="0">
                <a:solidFill>
                  <a:srgbClr val="FFFFFF"/>
                </a:solidFill>
                <a:latin typeface="Corbel"/>
                <a:cs typeface="Corbel"/>
              </a:rPr>
              <a:t>quick</a:t>
            </a:r>
            <a:r>
              <a:rPr sz="1300" dirty="0">
                <a:solidFill>
                  <a:srgbClr val="FFFFFF"/>
                </a:solidFill>
                <a:latin typeface="Corbel"/>
                <a:cs typeface="Corbel"/>
              </a:rPr>
              <a:t> </a:t>
            </a:r>
            <a:r>
              <a:rPr sz="1300" spc="-10" dirty="0">
                <a:solidFill>
                  <a:srgbClr val="FFFFFF"/>
                </a:solidFill>
                <a:latin typeface="Corbel"/>
                <a:cs typeface="Corbel"/>
              </a:rPr>
              <a:t>cash</a:t>
            </a:r>
            <a:endParaRPr sz="1300">
              <a:latin typeface="Corbel"/>
              <a:cs typeface="Corbel"/>
            </a:endParaRPr>
          </a:p>
        </p:txBody>
      </p:sp>
      <p:sp>
        <p:nvSpPr>
          <p:cNvPr id="26" name="object 26"/>
          <p:cNvSpPr txBox="1">
            <a:spLocks noGrp="1"/>
          </p:cNvSpPr>
          <p:nvPr>
            <p:ph type="sldNum" sz="quarter" idx="7"/>
          </p:nvPr>
        </p:nvSpPr>
        <p:spPr>
          <a:prstGeom prst="rect">
            <a:avLst/>
          </a:prstGeom>
        </p:spPr>
        <p:txBody>
          <a:bodyPr vert="horz" wrap="square" lIns="0" tIns="34290" rIns="0" bIns="0" rtlCol="0">
            <a:spAutoFit/>
          </a:bodyPr>
          <a:lstStyle/>
          <a:p>
            <a:pPr marL="115570">
              <a:lnSpc>
                <a:spcPct val="100000"/>
              </a:lnSpc>
              <a:spcBef>
                <a:spcPts val="270"/>
              </a:spcBef>
            </a:pPr>
            <a:fld id="{81D60167-4931-47E6-BA6A-407CBD079E47}" type="slidenum">
              <a:rPr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46280" y="6355372"/>
            <a:ext cx="45720" cy="368935"/>
          </a:xfrm>
          <a:custGeom>
            <a:avLst/>
            <a:gdLst/>
            <a:ahLst/>
            <a:cxnLst/>
            <a:rect l="l" t="t" r="r" b="b"/>
            <a:pathLst>
              <a:path w="45720" h="368934">
                <a:moveTo>
                  <a:pt x="45718" y="0"/>
                </a:moveTo>
                <a:lnTo>
                  <a:pt x="0" y="0"/>
                </a:lnTo>
                <a:lnTo>
                  <a:pt x="0" y="368934"/>
                </a:lnTo>
                <a:lnTo>
                  <a:pt x="45718" y="368934"/>
                </a:lnTo>
                <a:lnTo>
                  <a:pt x="45718" y="0"/>
                </a:lnTo>
                <a:close/>
              </a:path>
            </a:pathLst>
          </a:custGeom>
          <a:solidFill>
            <a:srgbClr val="019B2C"/>
          </a:solidFill>
        </p:spPr>
        <p:txBody>
          <a:bodyPr wrap="square" lIns="0" tIns="0" rIns="0" bIns="0" rtlCol="0"/>
          <a:lstStyle/>
          <a:p>
            <a:endParaRPr/>
          </a:p>
        </p:txBody>
      </p:sp>
      <p:grpSp>
        <p:nvGrpSpPr>
          <p:cNvPr id="3" name="object 3"/>
          <p:cNvGrpSpPr/>
          <p:nvPr/>
        </p:nvGrpSpPr>
        <p:grpSpPr>
          <a:xfrm>
            <a:off x="432003" y="432015"/>
            <a:ext cx="11340465" cy="695960"/>
            <a:chOff x="432003" y="432015"/>
            <a:chExt cx="11340465" cy="695960"/>
          </a:xfrm>
        </p:grpSpPr>
        <p:sp>
          <p:nvSpPr>
            <p:cNvPr id="4" name="object 4"/>
            <p:cNvSpPr/>
            <p:nvPr/>
          </p:nvSpPr>
          <p:spPr>
            <a:xfrm>
              <a:off x="432003" y="432015"/>
              <a:ext cx="85090" cy="695960"/>
            </a:xfrm>
            <a:custGeom>
              <a:avLst/>
              <a:gdLst/>
              <a:ahLst/>
              <a:cxnLst/>
              <a:rect l="l" t="t" r="r" b="b"/>
              <a:pathLst>
                <a:path w="85090" h="695960">
                  <a:moveTo>
                    <a:pt x="84834" y="0"/>
                  </a:moveTo>
                  <a:lnTo>
                    <a:pt x="0" y="0"/>
                  </a:lnTo>
                  <a:lnTo>
                    <a:pt x="0" y="695744"/>
                  </a:lnTo>
                  <a:lnTo>
                    <a:pt x="84834" y="695744"/>
                  </a:lnTo>
                  <a:lnTo>
                    <a:pt x="84834" y="0"/>
                  </a:lnTo>
                  <a:close/>
                </a:path>
              </a:pathLst>
            </a:custGeom>
            <a:solidFill>
              <a:srgbClr val="019B2C"/>
            </a:solidFill>
          </p:spPr>
          <p:txBody>
            <a:bodyPr wrap="square" lIns="0" tIns="0" rIns="0" bIns="0" rtlCol="0"/>
            <a:lstStyle/>
            <a:p>
              <a:endParaRPr/>
            </a:p>
          </p:txBody>
        </p:sp>
        <p:sp>
          <p:nvSpPr>
            <p:cNvPr id="5" name="object 5"/>
            <p:cNvSpPr/>
            <p:nvPr/>
          </p:nvSpPr>
          <p:spPr>
            <a:xfrm>
              <a:off x="516839" y="432015"/>
              <a:ext cx="11255375" cy="695960"/>
            </a:xfrm>
            <a:custGeom>
              <a:avLst/>
              <a:gdLst/>
              <a:ahLst/>
              <a:cxnLst/>
              <a:rect l="l" t="t" r="r" b="b"/>
              <a:pathLst>
                <a:path w="11255375" h="695960">
                  <a:moveTo>
                    <a:pt x="11255121" y="0"/>
                  </a:moveTo>
                  <a:lnTo>
                    <a:pt x="0" y="0"/>
                  </a:lnTo>
                  <a:lnTo>
                    <a:pt x="0" y="695744"/>
                  </a:lnTo>
                  <a:lnTo>
                    <a:pt x="11255121" y="695744"/>
                  </a:lnTo>
                  <a:lnTo>
                    <a:pt x="11255121" y="0"/>
                  </a:lnTo>
                  <a:close/>
                </a:path>
              </a:pathLst>
            </a:custGeom>
            <a:solidFill>
              <a:srgbClr val="F1F1F1">
                <a:alpha val="50195"/>
              </a:srgbClr>
            </a:solidFill>
          </p:spPr>
          <p:txBody>
            <a:bodyPr wrap="square" lIns="0" tIns="0" rIns="0" bIns="0" rtlCol="0"/>
            <a:lstStyle/>
            <a:p>
              <a:endParaRPr/>
            </a:p>
          </p:txBody>
        </p:sp>
      </p:grpSp>
      <p:sp>
        <p:nvSpPr>
          <p:cNvPr id="6" name="object 6"/>
          <p:cNvSpPr txBox="1">
            <a:spLocks noGrp="1"/>
          </p:cNvSpPr>
          <p:nvPr>
            <p:ph type="title"/>
          </p:nvPr>
        </p:nvSpPr>
        <p:spPr>
          <a:xfrm>
            <a:off x="684377" y="507618"/>
            <a:ext cx="6852284" cy="443070"/>
          </a:xfrm>
          <a:prstGeom prst="rect">
            <a:avLst/>
          </a:prstGeom>
        </p:spPr>
        <p:txBody>
          <a:bodyPr vert="horz" wrap="square" lIns="0" tIns="12065" rIns="0" bIns="0" rtlCol="0">
            <a:spAutoFit/>
          </a:bodyPr>
          <a:lstStyle/>
          <a:p>
            <a:pPr marL="12700">
              <a:lnSpc>
                <a:spcPct val="100000"/>
              </a:lnSpc>
              <a:spcBef>
                <a:spcPts val="95"/>
              </a:spcBef>
            </a:pPr>
            <a:r>
              <a:rPr lang="hi-IN" sz="2800" spc="-35" dirty="0">
                <a:solidFill>
                  <a:srgbClr val="006FC0"/>
                </a:solidFill>
                <a:latin typeface="Roboto"/>
                <a:cs typeface="Roboto"/>
              </a:rPr>
              <a:t>प्लेटफॉर्म का दुरुपयोग करके वित्तीय धोखाधड़ी</a:t>
            </a:r>
            <a:r>
              <a:rPr sz="2800" spc="-295" dirty="0">
                <a:solidFill>
                  <a:srgbClr val="006FC0"/>
                </a:solidFill>
                <a:latin typeface="Roboto"/>
                <a:cs typeface="Roboto"/>
              </a:rPr>
              <a:t> </a:t>
            </a:r>
            <a:endParaRPr sz="2800" dirty="0">
              <a:latin typeface="Roboto"/>
              <a:cs typeface="Roboto"/>
            </a:endParaRPr>
          </a:p>
        </p:txBody>
      </p:sp>
      <p:sp>
        <p:nvSpPr>
          <p:cNvPr id="7" name="object 7"/>
          <p:cNvSpPr/>
          <p:nvPr/>
        </p:nvSpPr>
        <p:spPr>
          <a:xfrm>
            <a:off x="11706225" y="6356350"/>
            <a:ext cx="370840" cy="365125"/>
          </a:xfrm>
          <a:custGeom>
            <a:avLst/>
            <a:gdLst/>
            <a:ahLst/>
            <a:cxnLst/>
            <a:rect l="l" t="t" r="r" b="b"/>
            <a:pathLst>
              <a:path w="370840" h="365125">
                <a:moveTo>
                  <a:pt x="370573" y="0"/>
                </a:moveTo>
                <a:lnTo>
                  <a:pt x="0" y="0"/>
                </a:lnTo>
                <a:lnTo>
                  <a:pt x="0" y="365125"/>
                </a:lnTo>
                <a:lnTo>
                  <a:pt x="370573" y="365125"/>
                </a:lnTo>
                <a:lnTo>
                  <a:pt x="370573" y="0"/>
                </a:lnTo>
                <a:close/>
              </a:path>
            </a:pathLst>
          </a:custGeom>
          <a:solidFill>
            <a:srgbClr val="F1F1F1">
              <a:alpha val="50195"/>
            </a:srgbClr>
          </a:solidFill>
        </p:spPr>
        <p:txBody>
          <a:bodyPr wrap="square" lIns="0" tIns="0" rIns="0" bIns="0" rtlCol="0"/>
          <a:lstStyle/>
          <a:p>
            <a:endParaRPr/>
          </a:p>
        </p:txBody>
      </p:sp>
      <p:sp>
        <p:nvSpPr>
          <p:cNvPr id="8" name="object 8"/>
          <p:cNvSpPr txBox="1"/>
          <p:nvPr/>
        </p:nvSpPr>
        <p:spPr>
          <a:xfrm>
            <a:off x="11808079" y="6423456"/>
            <a:ext cx="168910" cy="208915"/>
          </a:xfrm>
          <a:prstGeom prst="rect">
            <a:avLst/>
          </a:prstGeom>
        </p:spPr>
        <p:txBody>
          <a:bodyPr vert="horz" wrap="square" lIns="0" tIns="12700" rIns="0" bIns="0" rtlCol="0">
            <a:spAutoFit/>
          </a:bodyPr>
          <a:lstStyle/>
          <a:p>
            <a:pPr marL="12700">
              <a:lnSpc>
                <a:spcPct val="100000"/>
              </a:lnSpc>
              <a:spcBef>
                <a:spcPts val="100"/>
              </a:spcBef>
            </a:pPr>
            <a:r>
              <a:rPr sz="1200" i="1" spc="-40" dirty="0">
                <a:solidFill>
                  <a:srgbClr val="404040"/>
                </a:solidFill>
                <a:latin typeface="Times New Roman"/>
                <a:cs typeface="Times New Roman"/>
              </a:rPr>
              <a:t>19</a:t>
            </a:r>
            <a:endParaRPr sz="1200">
              <a:latin typeface="Times New Roman"/>
              <a:cs typeface="Times New Roman"/>
            </a:endParaRPr>
          </a:p>
        </p:txBody>
      </p:sp>
      <p:grpSp>
        <p:nvGrpSpPr>
          <p:cNvPr id="9" name="object 9"/>
          <p:cNvGrpSpPr/>
          <p:nvPr/>
        </p:nvGrpSpPr>
        <p:grpSpPr>
          <a:xfrm>
            <a:off x="3508057" y="1293482"/>
            <a:ext cx="2724785" cy="4804410"/>
            <a:chOff x="3508057" y="1293482"/>
            <a:chExt cx="2724785" cy="4804410"/>
          </a:xfrm>
        </p:grpSpPr>
        <p:pic>
          <p:nvPicPr>
            <p:cNvPr id="10" name="object 10"/>
            <p:cNvPicPr/>
            <p:nvPr/>
          </p:nvPicPr>
          <p:blipFill>
            <a:blip r:embed="rId2" cstate="print"/>
            <a:stretch>
              <a:fillRect/>
            </a:stretch>
          </p:blipFill>
          <p:spPr>
            <a:xfrm>
              <a:off x="3517519" y="1334750"/>
              <a:ext cx="2705354" cy="4753616"/>
            </a:xfrm>
            <a:prstGeom prst="rect">
              <a:avLst/>
            </a:prstGeom>
          </p:spPr>
        </p:pic>
        <p:sp>
          <p:nvSpPr>
            <p:cNvPr id="11" name="object 11"/>
            <p:cNvSpPr/>
            <p:nvPr/>
          </p:nvSpPr>
          <p:spPr>
            <a:xfrm>
              <a:off x="3512820" y="1298244"/>
              <a:ext cx="2715260" cy="4794885"/>
            </a:xfrm>
            <a:custGeom>
              <a:avLst/>
              <a:gdLst/>
              <a:ahLst/>
              <a:cxnLst/>
              <a:rect l="l" t="t" r="r" b="b"/>
              <a:pathLst>
                <a:path w="2715260" h="4794885">
                  <a:moveTo>
                    <a:pt x="0" y="4794885"/>
                  </a:moveTo>
                  <a:lnTo>
                    <a:pt x="2714879" y="4794885"/>
                  </a:lnTo>
                  <a:lnTo>
                    <a:pt x="2714879" y="0"/>
                  </a:lnTo>
                  <a:lnTo>
                    <a:pt x="0" y="0"/>
                  </a:lnTo>
                  <a:lnTo>
                    <a:pt x="0" y="4794885"/>
                  </a:lnTo>
                  <a:close/>
                </a:path>
              </a:pathLst>
            </a:custGeom>
            <a:ln w="9524">
              <a:solidFill>
                <a:srgbClr val="019B2C"/>
              </a:solidFill>
            </a:ln>
          </p:spPr>
          <p:txBody>
            <a:bodyPr wrap="square" lIns="0" tIns="0" rIns="0" bIns="0" rtlCol="0"/>
            <a:lstStyle/>
            <a:p>
              <a:endParaRPr/>
            </a:p>
          </p:txBody>
        </p:sp>
      </p:grpSp>
      <p:grpSp>
        <p:nvGrpSpPr>
          <p:cNvPr id="12" name="object 12"/>
          <p:cNvGrpSpPr/>
          <p:nvPr/>
        </p:nvGrpSpPr>
        <p:grpSpPr>
          <a:xfrm>
            <a:off x="441147" y="1293431"/>
            <a:ext cx="2914650" cy="3105150"/>
            <a:chOff x="441147" y="1293431"/>
            <a:chExt cx="2914650" cy="3105150"/>
          </a:xfrm>
        </p:grpSpPr>
        <p:pic>
          <p:nvPicPr>
            <p:cNvPr id="13" name="object 13"/>
            <p:cNvPicPr/>
            <p:nvPr/>
          </p:nvPicPr>
          <p:blipFill>
            <a:blip r:embed="rId3" cstate="print"/>
            <a:stretch>
              <a:fillRect/>
            </a:stretch>
          </p:blipFill>
          <p:spPr>
            <a:xfrm>
              <a:off x="450672" y="1303020"/>
              <a:ext cx="2895600" cy="3086099"/>
            </a:xfrm>
            <a:prstGeom prst="rect">
              <a:avLst/>
            </a:prstGeom>
          </p:spPr>
        </p:pic>
        <p:sp>
          <p:nvSpPr>
            <p:cNvPr id="14" name="object 14"/>
            <p:cNvSpPr/>
            <p:nvPr/>
          </p:nvSpPr>
          <p:spPr>
            <a:xfrm>
              <a:off x="445909" y="1298194"/>
              <a:ext cx="2905125" cy="3095625"/>
            </a:xfrm>
            <a:custGeom>
              <a:avLst/>
              <a:gdLst/>
              <a:ahLst/>
              <a:cxnLst/>
              <a:rect l="l" t="t" r="r" b="b"/>
              <a:pathLst>
                <a:path w="2905125" h="3095625">
                  <a:moveTo>
                    <a:pt x="0" y="3095624"/>
                  </a:moveTo>
                  <a:lnTo>
                    <a:pt x="2905125" y="3095624"/>
                  </a:lnTo>
                  <a:lnTo>
                    <a:pt x="2905125" y="0"/>
                  </a:lnTo>
                  <a:lnTo>
                    <a:pt x="0" y="0"/>
                  </a:lnTo>
                  <a:lnTo>
                    <a:pt x="0" y="3095624"/>
                  </a:lnTo>
                  <a:close/>
                </a:path>
              </a:pathLst>
            </a:custGeom>
            <a:ln w="9525">
              <a:solidFill>
                <a:srgbClr val="019B2C"/>
              </a:solidFill>
            </a:ln>
          </p:spPr>
          <p:txBody>
            <a:bodyPr wrap="square" lIns="0" tIns="0" rIns="0" bIns="0" rtlCol="0"/>
            <a:lstStyle/>
            <a:p>
              <a:endParaRPr/>
            </a:p>
          </p:txBody>
        </p:sp>
      </p:grpSp>
      <p:sp>
        <p:nvSpPr>
          <p:cNvPr id="15" name="object 15"/>
          <p:cNvSpPr txBox="1"/>
          <p:nvPr/>
        </p:nvSpPr>
        <p:spPr>
          <a:xfrm>
            <a:off x="578612" y="4731511"/>
            <a:ext cx="2412365" cy="1120820"/>
          </a:xfrm>
          <a:prstGeom prst="rect">
            <a:avLst/>
          </a:prstGeom>
        </p:spPr>
        <p:txBody>
          <a:bodyPr vert="horz" wrap="square" lIns="0" tIns="12700" rIns="0" bIns="0" rtlCol="0">
            <a:spAutoFit/>
          </a:bodyPr>
          <a:lstStyle/>
          <a:p>
            <a:pPr marL="12700" marR="5080" algn="ctr">
              <a:lnSpc>
                <a:spcPct val="100000"/>
              </a:lnSpc>
              <a:spcBef>
                <a:spcPts val="100"/>
              </a:spcBef>
            </a:pPr>
            <a:r>
              <a:rPr lang="hi-IN" sz="1800" b="1" dirty="0">
                <a:latin typeface="Arial"/>
                <a:cs typeface="Arial"/>
              </a:rPr>
              <a:t>फर्जी संदेशों के जरिए बिजली उपभोक्ताओं को निशाना बना रहा धोखाधड़ी करने वाला समूह</a:t>
            </a:r>
            <a:endParaRPr sz="1800" dirty="0">
              <a:latin typeface="Arial"/>
              <a:cs typeface="Arial"/>
            </a:endParaRPr>
          </a:p>
        </p:txBody>
      </p:sp>
      <p:sp>
        <p:nvSpPr>
          <p:cNvPr id="16" name="object 16"/>
          <p:cNvSpPr txBox="1"/>
          <p:nvPr/>
        </p:nvSpPr>
        <p:spPr>
          <a:xfrm>
            <a:off x="6224142" y="6282638"/>
            <a:ext cx="238442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orbel"/>
                <a:cs typeface="Corbel"/>
              </a:rPr>
              <a:t>Investment and</a:t>
            </a:r>
            <a:r>
              <a:rPr sz="1800" b="1" spc="-25" dirty="0">
                <a:latin typeface="Corbel"/>
                <a:cs typeface="Corbel"/>
              </a:rPr>
              <a:t> </a:t>
            </a:r>
            <a:r>
              <a:rPr sz="1800" b="1" spc="-5" dirty="0">
                <a:latin typeface="Corbel"/>
                <a:cs typeface="Corbel"/>
              </a:rPr>
              <a:t>Earning</a:t>
            </a:r>
            <a:endParaRPr sz="1800">
              <a:latin typeface="Corbel"/>
              <a:cs typeface="Corbel"/>
            </a:endParaRPr>
          </a:p>
        </p:txBody>
      </p:sp>
      <p:grpSp>
        <p:nvGrpSpPr>
          <p:cNvPr id="17" name="object 17"/>
          <p:cNvGrpSpPr/>
          <p:nvPr/>
        </p:nvGrpSpPr>
        <p:grpSpPr>
          <a:xfrm>
            <a:off x="6429057" y="1293482"/>
            <a:ext cx="2567305" cy="4804410"/>
            <a:chOff x="6429057" y="1293482"/>
            <a:chExt cx="2567305" cy="4804410"/>
          </a:xfrm>
        </p:grpSpPr>
        <p:pic>
          <p:nvPicPr>
            <p:cNvPr id="18" name="object 18"/>
            <p:cNvPicPr/>
            <p:nvPr/>
          </p:nvPicPr>
          <p:blipFill>
            <a:blip r:embed="rId4" cstate="print"/>
            <a:stretch>
              <a:fillRect/>
            </a:stretch>
          </p:blipFill>
          <p:spPr>
            <a:xfrm>
              <a:off x="6438519" y="1303007"/>
              <a:ext cx="2547747" cy="4785360"/>
            </a:xfrm>
            <a:prstGeom prst="rect">
              <a:avLst/>
            </a:prstGeom>
          </p:spPr>
        </p:pic>
        <p:sp>
          <p:nvSpPr>
            <p:cNvPr id="19" name="object 19"/>
            <p:cNvSpPr/>
            <p:nvPr/>
          </p:nvSpPr>
          <p:spPr>
            <a:xfrm>
              <a:off x="6433820" y="1298244"/>
              <a:ext cx="2557780" cy="4794885"/>
            </a:xfrm>
            <a:custGeom>
              <a:avLst/>
              <a:gdLst/>
              <a:ahLst/>
              <a:cxnLst/>
              <a:rect l="l" t="t" r="r" b="b"/>
              <a:pathLst>
                <a:path w="2557779" h="4794885">
                  <a:moveTo>
                    <a:pt x="0" y="4794885"/>
                  </a:moveTo>
                  <a:lnTo>
                    <a:pt x="2557272" y="4794885"/>
                  </a:lnTo>
                  <a:lnTo>
                    <a:pt x="2557272" y="0"/>
                  </a:lnTo>
                  <a:lnTo>
                    <a:pt x="0" y="0"/>
                  </a:lnTo>
                  <a:lnTo>
                    <a:pt x="0" y="4794885"/>
                  </a:lnTo>
                  <a:close/>
                </a:path>
              </a:pathLst>
            </a:custGeom>
            <a:ln w="9525">
              <a:solidFill>
                <a:srgbClr val="019B2C"/>
              </a:solidFill>
            </a:ln>
          </p:spPr>
          <p:txBody>
            <a:bodyPr wrap="square" lIns="0" tIns="0" rIns="0" bIns="0" rtlCol="0"/>
            <a:lstStyle/>
            <a:p>
              <a:endParaRPr/>
            </a:p>
          </p:txBody>
        </p:sp>
      </p:grpSp>
      <p:pic>
        <p:nvPicPr>
          <p:cNvPr id="20" name="object 20"/>
          <p:cNvPicPr/>
          <p:nvPr/>
        </p:nvPicPr>
        <p:blipFill>
          <a:blip r:embed="rId5" cstate="print"/>
          <a:stretch>
            <a:fillRect/>
          </a:stretch>
        </p:blipFill>
        <p:spPr>
          <a:xfrm>
            <a:off x="9202039" y="1303007"/>
            <a:ext cx="2663698" cy="47853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46280" y="6355372"/>
            <a:ext cx="45720" cy="368935"/>
          </a:xfrm>
          <a:custGeom>
            <a:avLst/>
            <a:gdLst/>
            <a:ahLst/>
            <a:cxnLst/>
            <a:rect l="l" t="t" r="r" b="b"/>
            <a:pathLst>
              <a:path w="45720" h="368934">
                <a:moveTo>
                  <a:pt x="45718" y="0"/>
                </a:moveTo>
                <a:lnTo>
                  <a:pt x="0" y="0"/>
                </a:lnTo>
                <a:lnTo>
                  <a:pt x="0" y="368934"/>
                </a:lnTo>
                <a:lnTo>
                  <a:pt x="45718" y="368934"/>
                </a:lnTo>
                <a:lnTo>
                  <a:pt x="45718" y="0"/>
                </a:lnTo>
                <a:close/>
              </a:path>
            </a:pathLst>
          </a:custGeom>
          <a:solidFill>
            <a:srgbClr val="019B2C"/>
          </a:solidFill>
        </p:spPr>
        <p:txBody>
          <a:bodyPr wrap="square" lIns="0" tIns="0" rIns="0" bIns="0" rtlCol="0"/>
          <a:lstStyle/>
          <a:p>
            <a:endParaRPr/>
          </a:p>
        </p:txBody>
      </p:sp>
      <p:sp>
        <p:nvSpPr>
          <p:cNvPr id="3" name="object 3"/>
          <p:cNvSpPr/>
          <p:nvPr/>
        </p:nvSpPr>
        <p:spPr>
          <a:xfrm>
            <a:off x="432003" y="432015"/>
            <a:ext cx="85090" cy="695960"/>
          </a:xfrm>
          <a:custGeom>
            <a:avLst/>
            <a:gdLst/>
            <a:ahLst/>
            <a:cxnLst/>
            <a:rect l="l" t="t" r="r" b="b"/>
            <a:pathLst>
              <a:path w="85090" h="695960">
                <a:moveTo>
                  <a:pt x="84834" y="0"/>
                </a:moveTo>
                <a:lnTo>
                  <a:pt x="0" y="0"/>
                </a:lnTo>
                <a:lnTo>
                  <a:pt x="0" y="695744"/>
                </a:lnTo>
                <a:lnTo>
                  <a:pt x="84834" y="695744"/>
                </a:lnTo>
                <a:lnTo>
                  <a:pt x="84834" y="0"/>
                </a:lnTo>
                <a:close/>
              </a:path>
            </a:pathLst>
          </a:custGeom>
          <a:solidFill>
            <a:srgbClr val="019B2C"/>
          </a:solidFill>
        </p:spPr>
        <p:txBody>
          <a:bodyPr wrap="square" lIns="0" tIns="0" rIns="0" bIns="0" rtlCol="0"/>
          <a:lstStyle/>
          <a:p>
            <a:endParaRPr/>
          </a:p>
        </p:txBody>
      </p:sp>
      <p:sp>
        <p:nvSpPr>
          <p:cNvPr id="4" name="object 4"/>
          <p:cNvSpPr/>
          <p:nvPr/>
        </p:nvSpPr>
        <p:spPr>
          <a:xfrm>
            <a:off x="11706225" y="6356350"/>
            <a:ext cx="370840" cy="365125"/>
          </a:xfrm>
          <a:custGeom>
            <a:avLst/>
            <a:gdLst/>
            <a:ahLst/>
            <a:cxnLst/>
            <a:rect l="l" t="t" r="r" b="b"/>
            <a:pathLst>
              <a:path w="370840" h="365125">
                <a:moveTo>
                  <a:pt x="370573" y="0"/>
                </a:moveTo>
                <a:lnTo>
                  <a:pt x="0" y="0"/>
                </a:lnTo>
                <a:lnTo>
                  <a:pt x="0" y="365125"/>
                </a:lnTo>
                <a:lnTo>
                  <a:pt x="370573" y="365125"/>
                </a:lnTo>
                <a:lnTo>
                  <a:pt x="370573" y="0"/>
                </a:lnTo>
                <a:close/>
              </a:path>
            </a:pathLst>
          </a:custGeom>
          <a:solidFill>
            <a:srgbClr val="F1F1F1">
              <a:alpha val="50195"/>
            </a:srgbClr>
          </a:solidFill>
        </p:spPr>
        <p:txBody>
          <a:bodyPr wrap="square" lIns="0" tIns="0" rIns="0" bIns="0" rtlCol="0"/>
          <a:lstStyle/>
          <a:p>
            <a:endParaRPr/>
          </a:p>
        </p:txBody>
      </p:sp>
      <p:sp>
        <p:nvSpPr>
          <p:cNvPr id="5" name="object 5"/>
          <p:cNvSpPr txBox="1"/>
          <p:nvPr/>
        </p:nvSpPr>
        <p:spPr>
          <a:xfrm>
            <a:off x="11844655" y="6423456"/>
            <a:ext cx="97155" cy="208915"/>
          </a:xfrm>
          <a:prstGeom prst="rect">
            <a:avLst/>
          </a:prstGeom>
        </p:spPr>
        <p:txBody>
          <a:bodyPr vert="horz" wrap="square" lIns="0" tIns="12700" rIns="0" bIns="0" rtlCol="0">
            <a:spAutoFit/>
          </a:bodyPr>
          <a:lstStyle/>
          <a:p>
            <a:pPr marL="12700">
              <a:lnSpc>
                <a:spcPct val="100000"/>
              </a:lnSpc>
              <a:spcBef>
                <a:spcPts val="100"/>
              </a:spcBef>
            </a:pPr>
            <a:r>
              <a:rPr sz="1200" i="1" spc="-40" dirty="0">
                <a:solidFill>
                  <a:srgbClr val="404040"/>
                </a:solidFill>
                <a:latin typeface="Times New Roman"/>
                <a:cs typeface="Times New Roman"/>
              </a:rPr>
              <a:t>2</a:t>
            </a:r>
            <a:endParaRPr sz="1200">
              <a:latin typeface="Times New Roman"/>
              <a:cs typeface="Times New Roman"/>
            </a:endParaRPr>
          </a:p>
        </p:txBody>
      </p:sp>
      <p:pic>
        <p:nvPicPr>
          <p:cNvPr id="6" name="object 6"/>
          <p:cNvPicPr/>
          <p:nvPr/>
        </p:nvPicPr>
        <p:blipFill>
          <a:blip r:embed="rId2" cstate="print"/>
          <a:stretch>
            <a:fillRect/>
          </a:stretch>
        </p:blipFill>
        <p:spPr>
          <a:xfrm>
            <a:off x="2395704" y="1689598"/>
            <a:ext cx="6737810" cy="42399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46280" y="6355372"/>
            <a:ext cx="45720" cy="368935"/>
          </a:xfrm>
          <a:custGeom>
            <a:avLst/>
            <a:gdLst/>
            <a:ahLst/>
            <a:cxnLst/>
            <a:rect l="l" t="t" r="r" b="b"/>
            <a:pathLst>
              <a:path w="45720" h="368934">
                <a:moveTo>
                  <a:pt x="45718" y="0"/>
                </a:moveTo>
                <a:lnTo>
                  <a:pt x="0" y="0"/>
                </a:lnTo>
                <a:lnTo>
                  <a:pt x="0" y="368934"/>
                </a:lnTo>
                <a:lnTo>
                  <a:pt x="45718" y="368934"/>
                </a:lnTo>
                <a:lnTo>
                  <a:pt x="45718" y="0"/>
                </a:lnTo>
                <a:close/>
              </a:path>
            </a:pathLst>
          </a:custGeom>
          <a:solidFill>
            <a:srgbClr val="019B2C"/>
          </a:solidFill>
        </p:spPr>
        <p:txBody>
          <a:bodyPr wrap="square" lIns="0" tIns="0" rIns="0" bIns="0" rtlCol="0"/>
          <a:lstStyle/>
          <a:p>
            <a:endParaRPr/>
          </a:p>
        </p:txBody>
      </p:sp>
      <p:grpSp>
        <p:nvGrpSpPr>
          <p:cNvPr id="3" name="object 3"/>
          <p:cNvGrpSpPr/>
          <p:nvPr/>
        </p:nvGrpSpPr>
        <p:grpSpPr>
          <a:xfrm>
            <a:off x="432003" y="432015"/>
            <a:ext cx="11340465" cy="695960"/>
            <a:chOff x="432003" y="432015"/>
            <a:chExt cx="11340465" cy="695960"/>
          </a:xfrm>
        </p:grpSpPr>
        <p:sp>
          <p:nvSpPr>
            <p:cNvPr id="4" name="object 4"/>
            <p:cNvSpPr/>
            <p:nvPr/>
          </p:nvSpPr>
          <p:spPr>
            <a:xfrm>
              <a:off x="432003" y="432015"/>
              <a:ext cx="85090" cy="695960"/>
            </a:xfrm>
            <a:custGeom>
              <a:avLst/>
              <a:gdLst/>
              <a:ahLst/>
              <a:cxnLst/>
              <a:rect l="l" t="t" r="r" b="b"/>
              <a:pathLst>
                <a:path w="85090" h="695960">
                  <a:moveTo>
                    <a:pt x="84834" y="0"/>
                  </a:moveTo>
                  <a:lnTo>
                    <a:pt x="0" y="0"/>
                  </a:lnTo>
                  <a:lnTo>
                    <a:pt x="0" y="695744"/>
                  </a:lnTo>
                  <a:lnTo>
                    <a:pt x="84834" y="695744"/>
                  </a:lnTo>
                  <a:lnTo>
                    <a:pt x="84834" y="0"/>
                  </a:lnTo>
                  <a:close/>
                </a:path>
              </a:pathLst>
            </a:custGeom>
            <a:solidFill>
              <a:srgbClr val="019B2C"/>
            </a:solidFill>
          </p:spPr>
          <p:txBody>
            <a:bodyPr wrap="square" lIns="0" tIns="0" rIns="0" bIns="0" rtlCol="0"/>
            <a:lstStyle/>
            <a:p>
              <a:endParaRPr/>
            </a:p>
          </p:txBody>
        </p:sp>
        <p:sp>
          <p:nvSpPr>
            <p:cNvPr id="5" name="object 5"/>
            <p:cNvSpPr/>
            <p:nvPr/>
          </p:nvSpPr>
          <p:spPr>
            <a:xfrm>
              <a:off x="516839" y="432015"/>
              <a:ext cx="11255375" cy="695960"/>
            </a:xfrm>
            <a:custGeom>
              <a:avLst/>
              <a:gdLst/>
              <a:ahLst/>
              <a:cxnLst/>
              <a:rect l="l" t="t" r="r" b="b"/>
              <a:pathLst>
                <a:path w="11255375" h="695960">
                  <a:moveTo>
                    <a:pt x="11255121" y="0"/>
                  </a:moveTo>
                  <a:lnTo>
                    <a:pt x="0" y="0"/>
                  </a:lnTo>
                  <a:lnTo>
                    <a:pt x="0" y="695744"/>
                  </a:lnTo>
                  <a:lnTo>
                    <a:pt x="11255121" y="695744"/>
                  </a:lnTo>
                  <a:lnTo>
                    <a:pt x="11255121" y="0"/>
                  </a:lnTo>
                  <a:close/>
                </a:path>
              </a:pathLst>
            </a:custGeom>
            <a:solidFill>
              <a:srgbClr val="F1F1F1">
                <a:alpha val="50195"/>
              </a:srgbClr>
            </a:solidFill>
          </p:spPr>
          <p:txBody>
            <a:bodyPr wrap="square" lIns="0" tIns="0" rIns="0" bIns="0" rtlCol="0"/>
            <a:lstStyle/>
            <a:p>
              <a:endParaRPr/>
            </a:p>
          </p:txBody>
        </p:sp>
      </p:grpSp>
      <p:sp>
        <p:nvSpPr>
          <p:cNvPr id="6" name="object 6"/>
          <p:cNvSpPr txBox="1">
            <a:spLocks noGrp="1"/>
          </p:cNvSpPr>
          <p:nvPr>
            <p:ph type="title"/>
          </p:nvPr>
        </p:nvSpPr>
        <p:spPr>
          <a:xfrm>
            <a:off x="684377" y="431749"/>
            <a:ext cx="4186554" cy="574675"/>
          </a:xfrm>
          <a:prstGeom prst="rect">
            <a:avLst/>
          </a:prstGeom>
        </p:spPr>
        <p:txBody>
          <a:bodyPr vert="horz" wrap="square" lIns="0" tIns="12700" rIns="0" bIns="0" rtlCol="0">
            <a:spAutoFit/>
          </a:bodyPr>
          <a:lstStyle/>
          <a:p>
            <a:pPr marL="12700">
              <a:lnSpc>
                <a:spcPct val="100000"/>
              </a:lnSpc>
              <a:spcBef>
                <a:spcPts val="100"/>
              </a:spcBef>
            </a:pPr>
            <a:r>
              <a:rPr lang="hi-IN" sz="3600" dirty="0">
                <a:solidFill>
                  <a:srgbClr val="0070C0"/>
                </a:solidFill>
                <a:latin typeface="Arial Black"/>
                <a:cs typeface="Arial Black"/>
              </a:rPr>
              <a:t>कुछ उदाहरण</a:t>
            </a:r>
            <a:endParaRPr sz="3600" dirty="0">
              <a:solidFill>
                <a:srgbClr val="0070C0"/>
              </a:solidFill>
              <a:latin typeface="Arial Black"/>
              <a:cs typeface="Arial Black"/>
            </a:endParaRPr>
          </a:p>
        </p:txBody>
      </p:sp>
      <p:sp>
        <p:nvSpPr>
          <p:cNvPr id="7" name="object 7"/>
          <p:cNvSpPr/>
          <p:nvPr/>
        </p:nvSpPr>
        <p:spPr>
          <a:xfrm>
            <a:off x="11706225" y="6356350"/>
            <a:ext cx="370840" cy="365125"/>
          </a:xfrm>
          <a:custGeom>
            <a:avLst/>
            <a:gdLst/>
            <a:ahLst/>
            <a:cxnLst/>
            <a:rect l="l" t="t" r="r" b="b"/>
            <a:pathLst>
              <a:path w="370840" h="365125">
                <a:moveTo>
                  <a:pt x="370573" y="0"/>
                </a:moveTo>
                <a:lnTo>
                  <a:pt x="0" y="0"/>
                </a:lnTo>
                <a:lnTo>
                  <a:pt x="0" y="365125"/>
                </a:lnTo>
                <a:lnTo>
                  <a:pt x="370573" y="365125"/>
                </a:lnTo>
                <a:lnTo>
                  <a:pt x="370573" y="0"/>
                </a:lnTo>
                <a:close/>
              </a:path>
            </a:pathLst>
          </a:custGeom>
          <a:solidFill>
            <a:srgbClr val="F1F1F1">
              <a:alpha val="50195"/>
            </a:srgbClr>
          </a:solidFill>
        </p:spPr>
        <p:txBody>
          <a:bodyPr wrap="square" lIns="0" tIns="0" rIns="0" bIns="0" rtlCol="0"/>
          <a:lstStyle/>
          <a:p>
            <a:endParaRPr/>
          </a:p>
        </p:txBody>
      </p:sp>
      <p:grpSp>
        <p:nvGrpSpPr>
          <p:cNvPr id="8" name="object 8"/>
          <p:cNvGrpSpPr/>
          <p:nvPr/>
        </p:nvGrpSpPr>
        <p:grpSpPr>
          <a:xfrm>
            <a:off x="0" y="236220"/>
            <a:ext cx="12146280" cy="6485255"/>
            <a:chOff x="0" y="236220"/>
            <a:chExt cx="12146280" cy="6485255"/>
          </a:xfrm>
        </p:grpSpPr>
        <p:pic>
          <p:nvPicPr>
            <p:cNvPr id="9" name="object 9"/>
            <p:cNvPicPr/>
            <p:nvPr/>
          </p:nvPicPr>
          <p:blipFill>
            <a:blip r:embed="rId2" cstate="print"/>
            <a:stretch>
              <a:fillRect/>
            </a:stretch>
          </p:blipFill>
          <p:spPr>
            <a:xfrm>
              <a:off x="0" y="1194680"/>
              <a:ext cx="7757486" cy="5500414"/>
            </a:xfrm>
            <a:prstGeom prst="rect">
              <a:avLst/>
            </a:prstGeom>
          </p:spPr>
        </p:pic>
        <p:pic>
          <p:nvPicPr>
            <p:cNvPr id="10" name="object 10"/>
            <p:cNvPicPr/>
            <p:nvPr/>
          </p:nvPicPr>
          <p:blipFill>
            <a:blip r:embed="rId3" cstate="print"/>
            <a:stretch>
              <a:fillRect/>
            </a:stretch>
          </p:blipFill>
          <p:spPr>
            <a:xfrm>
              <a:off x="0" y="1352931"/>
              <a:ext cx="7418450" cy="5003419"/>
            </a:xfrm>
            <a:prstGeom prst="rect">
              <a:avLst/>
            </a:prstGeom>
          </p:spPr>
        </p:pic>
        <p:pic>
          <p:nvPicPr>
            <p:cNvPr id="11" name="object 11"/>
            <p:cNvPicPr/>
            <p:nvPr/>
          </p:nvPicPr>
          <p:blipFill>
            <a:blip r:embed="rId4" cstate="print"/>
            <a:stretch>
              <a:fillRect/>
            </a:stretch>
          </p:blipFill>
          <p:spPr>
            <a:xfrm>
              <a:off x="7432547" y="236220"/>
              <a:ext cx="4713732" cy="4034028"/>
            </a:xfrm>
            <a:prstGeom prst="rect">
              <a:avLst/>
            </a:prstGeom>
          </p:spPr>
        </p:pic>
        <p:pic>
          <p:nvPicPr>
            <p:cNvPr id="12" name="object 12"/>
            <p:cNvPicPr/>
            <p:nvPr/>
          </p:nvPicPr>
          <p:blipFill>
            <a:blip r:embed="rId5" cstate="print"/>
            <a:stretch>
              <a:fillRect/>
            </a:stretch>
          </p:blipFill>
          <p:spPr>
            <a:xfrm>
              <a:off x="7628128" y="432054"/>
              <a:ext cx="4143883" cy="3463925"/>
            </a:xfrm>
            <a:prstGeom prst="rect">
              <a:avLst/>
            </a:prstGeom>
          </p:spPr>
        </p:pic>
        <p:pic>
          <p:nvPicPr>
            <p:cNvPr id="13" name="object 13"/>
            <p:cNvPicPr/>
            <p:nvPr/>
          </p:nvPicPr>
          <p:blipFill>
            <a:blip r:embed="rId6" cstate="print"/>
            <a:stretch>
              <a:fillRect/>
            </a:stretch>
          </p:blipFill>
          <p:spPr>
            <a:xfrm>
              <a:off x="8107298" y="4110481"/>
              <a:ext cx="3403473" cy="2610993"/>
            </a:xfrm>
            <a:prstGeom prst="rect">
              <a:avLst/>
            </a:prstGeom>
          </p:spPr>
        </p:pic>
      </p:grpSp>
      <p:sp>
        <p:nvSpPr>
          <p:cNvPr id="14" name="object 14"/>
          <p:cNvSpPr txBox="1"/>
          <p:nvPr/>
        </p:nvSpPr>
        <p:spPr>
          <a:xfrm>
            <a:off x="11782679" y="6444558"/>
            <a:ext cx="219710" cy="197485"/>
          </a:xfrm>
          <a:prstGeom prst="rect">
            <a:avLst/>
          </a:prstGeom>
        </p:spPr>
        <p:txBody>
          <a:bodyPr vert="horz" wrap="square" lIns="0" tIns="0" rIns="0" bIns="0" rtlCol="0">
            <a:spAutoFit/>
          </a:bodyPr>
          <a:lstStyle/>
          <a:p>
            <a:pPr marL="38100">
              <a:lnSpc>
                <a:spcPts val="1375"/>
              </a:lnSpc>
            </a:pPr>
            <a:fld id="{81D60167-4931-47E6-BA6A-407CBD079E47}" type="slidenum">
              <a:rPr sz="1200" i="1" spc="-40" dirty="0">
                <a:solidFill>
                  <a:srgbClr val="404040"/>
                </a:solidFill>
                <a:latin typeface="Times New Roman"/>
                <a:cs typeface="Times New Roman"/>
              </a:rPr>
              <a:t>20</a:t>
            </a:fld>
            <a:endParaRPr sz="12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46280" y="6355372"/>
            <a:ext cx="45720" cy="368935"/>
          </a:xfrm>
          <a:custGeom>
            <a:avLst/>
            <a:gdLst/>
            <a:ahLst/>
            <a:cxnLst/>
            <a:rect l="l" t="t" r="r" b="b"/>
            <a:pathLst>
              <a:path w="45720" h="368934">
                <a:moveTo>
                  <a:pt x="45718" y="0"/>
                </a:moveTo>
                <a:lnTo>
                  <a:pt x="0" y="0"/>
                </a:lnTo>
                <a:lnTo>
                  <a:pt x="0" y="368934"/>
                </a:lnTo>
                <a:lnTo>
                  <a:pt x="45718" y="368934"/>
                </a:lnTo>
                <a:lnTo>
                  <a:pt x="45718" y="0"/>
                </a:lnTo>
                <a:close/>
              </a:path>
            </a:pathLst>
          </a:custGeom>
          <a:solidFill>
            <a:srgbClr val="019B2C"/>
          </a:solidFill>
        </p:spPr>
        <p:txBody>
          <a:bodyPr wrap="square" lIns="0" tIns="0" rIns="0" bIns="0" rtlCol="0"/>
          <a:lstStyle/>
          <a:p>
            <a:endParaRPr/>
          </a:p>
        </p:txBody>
      </p:sp>
      <p:grpSp>
        <p:nvGrpSpPr>
          <p:cNvPr id="3" name="object 3"/>
          <p:cNvGrpSpPr/>
          <p:nvPr/>
        </p:nvGrpSpPr>
        <p:grpSpPr>
          <a:xfrm>
            <a:off x="432003" y="432015"/>
            <a:ext cx="11340465" cy="695960"/>
            <a:chOff x="432003" y="432015"/>
            <a:chExt cx="11340465" cy="695960"/>
          </a:xfrm>
        </p:grpSpPr>
        <p:sp>
          <p:nvSpPr>
            <p:cNvPr id="4" name="object 4"/>
            <p:cNvSpPr/>
            <p:nvPr/>
          </p:nvSpPr>
          <p:spPr>
            <a:xfrm>
              <a:off x="432003" y="432015"/>
              <a:ext cx="85090" cy="695960"/>
            </a:xfrm>
            <a:custGeom>
              <a:avLst/>
              <a:gdLst/>
              <a:ahLst/>
              <a:cxnLst/>
              <a:rect l="l" t="t" r="r" b="b"/>
              <a:pathLst>
                <a:path w="85090" h="695960">
                  <a:moveTo>
                    <a:pt x="84834" y="0"/>
                  </a:moveTo>
                  <a:lnTo>
                    <a:pt x="0" y="0"/>
                  </a:lnTo>
                  <a:lnTo>
                    <a:pt x="0" y="695744"/>
                  </a:lnTo>
                  <a:lnTo>
                    <a:pt x="84834" y="695744"/>
                  </a:lnTo>
                  <a:lnTo>
                    <a:pt x="84834" y="0"/>
                  </a:lnTo>
                  <a:close/>
                </a:path>
              </a:pathLst>
            </a:custGeom>
            <a:solidFill>
              <a:srgbClr val="019B2C"/>
            </a:solidFill>
          </p:spPr>
          <p:txBody>
            <a:bodyPr wrap="square" lIns="0" tIns="0" rIns="0" bIns="0" rtlCol="0"/>
            <a:lstStyle/>
            <a:p>
              <a:endParaRPr/>
            </a:p>
          </p:txBody>
        </p:sp>
        <p:sp>
          <p:nvSpPr>
            <p:cNvPr id="5" name="object 5"/>
            <p:cNvSpPr/>
            <p:nvPr/>
          </p:nvSpPr>
          <p:spPr>
            <a:xfrm>
              <a:off x="516839" y="432015"/>
              <a:ext cx="11255375" cy="695960"/>
            </a:xfrm>
            <a:custGeom>
              <a:avLst/>
              <a:gdLst/>
              <a:ahLst/>
              <a:cxnLst/>
              <a:rect l="l" t="t" r="r" b="b"/>
              <a:pathLst>
                <a:path w="11255375" h="695960">
                  <a:moveTo>
                    <a:pt x="11255121" y="0"/>
                  </a:moveTo>
                  <a:lnTo>
                    <a:pt x="0" y="0"/>
                  </a:lnTo>
                  <a:lnTo>
                    <a:pt x="0" y="695744"/>
                  </a:lnTo>
                  <a:lnTo>
                    <a:pt x="11255121" y="695744"/>
                  </a:lnTo>
                  <a:lnTo>
                    <a:pt x="11255121" y="0"/>
                  </a:lnTo>
                  <a:close/>
                </a:path>
              </a:pathLst>
            </a:custGeom>
            <a:solidFill>
              <a:srgbClr val="F1F1F1">
                <a:alpha val="50195"/>
              </a:srgbClr>
            </a:solidFill>
          </p:spPr>
          <p:txBody>
            <a:bodyPr wrap="square" lIns="0" tIns="0" rIns="0" bIns="0" rtlCol="0"/>
            <a:lstStyle/>
            <a:p>
              <a:endParaRPr/>
            </a:p>
          </p:txBody>
        </p:sp>
      </p:grpSp>
      <p:sp>
        <p:nvSpPr>
          <p:cNvPr id="6" name="object 6"/>
          <p:cNvSpPr txBox="1">
            <a:spLocks noGrp="1"/>
          </p:cNvSpPr>
          <p:nvPr>
            <p:ph type="title"/>
          </p:nvPr>
        </p:nvSpPr>
        <p:spPr>
          <a:xfrm>
            <a:off x="684377" y="473201"/>
            <a:ext cx="5976620" cy="513715"/>
          </a:xfrm>
          <a:prstGeom prst="rect">
            <a:avLst/>
          </a:prstGeom>
        </p:spPr>
        <p:txBody>
          <a:bodyPr vert="horz" wrap="square" lIns="0" tIns="13335" rIns="0" bIns="0" rtlCol="0">
            <a:spAutoFit/>
          </a:bodyPr>
          <a:lstStyle/>
          <a:p>
            <a:pPr marL="12700">
              <a:lnSpc>
                <a:spcPct val="100000"/>
              </a:lnSpc>
              <a:spcBef>
                <a:spcPts val="105"/>
              </a:spcBef>
            </a:pPr>
            <a:r>
              <a:rPr lang="hi-IN" sz="3200" dirty="0">
                <a:solidFill>
                  <a:srgbClr val="0070C0"/>
                </a:solidFill>
                <a:latin typeface="Arial Black"/>
                <a:cs typeface="Arial Black"/>
              </a:rPr>
              <a:t>केस 8 : साइबर एक्सटॉर्शन</a:t>
            </a:r>
            <a:endParaRPr sz="3200" dirty="0">
              <a:solidFill>
                <a:srgbClr val="0070C0"/>
              </a:solidFill>
              <a:latin typeface="Arial Black"/>
              <a:cs typeface="Arial Black"/>
            </a:endParaRPr>
          </a:p>
        </p:txBody>
      </p:sp>
      <p:sp>
        <p:nvSpPr>
          <p:cNvPr id="7" name="object 7"/>
          <p:cNvSpPr/>
          <p:nvPr/>
        </p:nvSpPr>
        <p:spPr>
          <a:xfrm>
            <a:off x="11706225" y="6356350"/>
            <a:ext cx="370840" cy="365125"/>
          </a:xfrm>
          <a:custGeom>
            <a:avLst/>
            <a:gdLst/>
            <a:ahLst/>
            <a:cxnLst/>
            <a:rect l="l" t="t" r="r" b="b"/>
            <a:pathLst>
              <a:path w="370840" h="365125">
                <a:moveTo>
                  <a:pt x="370573" y="0"/>
                </a:moveTo>
                <a:lnTo>
                  <a:pt x="0" y="0"/>
                </a:lnTo>
                <a:lnTo>
                  <a:pt x="0" y="365125"/>
                </a:lnTo>
                <a:lnTo>
                  <a:pt x="370573" y="365125"/>
                </a:lnTo>
                <a:lnTo>
                  <a:pt x="370573" y="0"/>
                </a:lnTo>
                <a:close/>
              </a:path>
            </a:pathLst>
          </a:custGeom>
          <a:solidFill>
            <a:srgbClr val="F1F1F1">
              <a:alpha val="50195"/>
            </a:srgbClr>
          </a:solidFill>
        </p:spPr>
        <p:txBody>
          <a:bodyPr wrap="square" lIns="0" tIns="0" rIns="0" bIns="0" rtlCol="0"/>
          <a:lstStyle/>
          <a:p>
            <a:endParaRPr/>
          </a:p>
        </p:txBody>
      </p:sp>
      <p:grpSp>
        <p:nvGrpSpPr>
          <p:cNvPr id="8" name="object 8"/>
          <p:cNvGrpSpPr/>
          <p:nvPr/>
        </p:nvGrpSpPr>
        <p:grpSpPr>
          <a:xfrm>
            <a:off x="4448555" y="1267967"/>
            <a:ext cx="7743825" cy="4049395"/>
            <a:chOff x="4448555" y="1267967"/>
            <a:chExt cx="7743825" cy="4049395"/>
          </a:xfrm>
        </p:grpSpPr>
        <p:pic>
          <p:nvPicPr>
            <p:cNvPr id="9" name="object 9"/>
            <p:cNvPicPr/>
            <p:nvPr/>
          </p:nvPicPr>
          <p:blipFill>
            <a:blip r:embed="rId2" cstate="print"/>
            <a:stretch>
              <a:fillRect/>
            </a:stretch>
          </p:blipFill>
          <p:spPr>
            <a:xfrm>
              <a:off x="8331551" y="1304447"/>
              <a:ext cx="3860448" cy="3976308"/>
            </a:xfrm>
            <a:prstGeom prst="rect">
              <a:avLst/>
            </a:prstGeom>
          </p:spPr>
        </p:pic>
        <p:pic>
          <p:nvPicPr>
            <p:cNvPr id="10" name="object 10"/>
            <p:cNvPicPr/>
            <p:nvPr/>
          </p:nvPicPr>
          <p:blipFill>
            <a:blip r:embed="rId3" cstate="print"/>
            <a:stretch>
              <a:fillRect/>
            </a:stretch>
          </p:blipFill>
          <p:spPr>
            <a:xfrm>
              <a:off x="8491220" y="1462785"/>
              <a:ext cx="3491737" cy="3480308"/>
            </a:xfrm>
            <a:prstGeom prst="rect">
              <a:avLst/>
            </a:prstGeom>
          </p:spPr>
        </p:pic>
        <p:pic>
          <p:nvPicPr>
            <p:cNvPr id="11" name="object 11"/>
            <p:cNvPicPr/>
            <p:nvPr/>
          </p:nvPicPr>
          <p:blipFill>
            <a:blip r:embed="rId4" cstate="print"/>
            <a:stretch>
              <a:fillRect/>
            </a:stretch>
          </p:blipFill>
          <p:spPr>
            <a:xfrm>
              <a:off x="4448555" y="1267967"/>
              <a:ext cx="4055363" cy="4049267"/>
            </a:xfrm>
            <a:prstGeom prst="rect">
              <a:avLst/>
            </a:prstGeom>
          </p:spPr>
        </p:pic>
        <p:pic>
          <p:nvPicPr>
            <p:cNvPr id="12" name="object 12"/>
            <p:cNvPicPr/>
            <p:nvPr/>
          </p:nvPicPr>
          <p:blipFill>
            <a:blip r:embed="rId5" cstate="print"/>
            <a:stretch>
              <a:fillRect/>
            </a:stretch>
          </p:blipFill>
          <p:spPr>
            <a:xfrm>
              <a:off x="4644516" y="1462785"/>
              <a:ext cx="3484244" cy="3480308"/>
            </a:xfrm>
            <a:prstGeom prst="rect">
              <a:avLst/>
            </a:prstGeom>
          </p:spPr>
        </p:pic>
      </p:grpSp>
      <p:sp>
        <p:nvSpPr>
          <p:cNvPr id="13" name="object 13"/>
          <p:cNvSpPr txBox="1"/>
          <p:nvPr/>
        </p:nvSpPr>
        <p:spPr>
          <a:xfrm>
            <a:off x="543255" y="1489964"/>
            <a:ext cx="3839845" cy="299720"/>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 pos="1847214" algn="l"/>
                <a:tab pos="2710180" algn="l"/>
                <a:tab pos="3230245" algn="l"/>
              </a:tabLst>
            </a:pPr>
            <a:r>
              <a:rPr sz="1800" dirty="0">
                <a:latin typeface="Arial MT"/>
                <a:cs typeface="Arial MT"/>
              </a:rPr>
              <a:t>C</a:t>
            </a:r>
            <a:r>
              <a:rPr sz="1800" spc="-15" dirty="0">
                <a:latin typeface="Arial MT"/>
                <a:cs typeface="Arial MT"/>
              </a:rPr>
              <a:t>y</a:t>
            </a:r>
            <a:r>
              <a:rPr sz="1800" spc="-5" dirty="0">
                <a:latin typeface="Arial MT"/>
                <a:cs typeface="Arial MT"/>
              </a:rPr>
              <a:t>b</a:t>
            </a:r>
            <a:r>
              <a:rPr sz="1800" spc="-15" dirty="0">
                <a:latin typeface="Arial MT"/>
                <a:cs typeface="Arial MT"/>
              </a:rPr>
              <a:t>e</a:t>
            </a:r>
            <a:r>
              <a:rPr sz="1800" dirty="0">
                <a:latin typeface="Arial MT"/>
                <a:cs typeface="Arial MT"/>
              </a:rPr>
              <a:t>rstalk</a:t>
            </a:r>
            <a:r>
              <a:rPr sz="1800" spc="-5" dirty="0">
                <a:latin typeface="Arial MT"/>
                <a:cs typeface="Arial MT"/>
              </a:rPr>
              <a:t>ers	us</a:t>
            </a:r>
            <a:r>
              <a:rPr sz="1800" spc="-15" dirty="0">
                <a:latin typeface="Arial MT"/>
                <a:cs typeface="Arial MT"/>
              </a:rPr>
              <a:t>u</a:t>
            </a:r>
            <a:r>
              <a:rPr sz="1800" spc="-5" dirty="0">
                <a:latin typeface="Arial MT"/>
                <a:cs typeface="Arial MT"/>
              </a:rPr>
              <a:t>al</a:t>
            </a:r>
            <a:r>
              <a:rPr sz="1800" spc="5" dirty="0">
                <a:latin typeface="Arial MT"/>
                <a:cs typeface="Arial MT"/>
              </a:rPr>
              <a:t>l</a:t>
            </a:r>
            <a:r>
              <a:rPr sz="1800" dirty="0">
                <a:latin typeface="Arial MT"/>
                <a:cs typeface="Arial MT"/>
              </a:rPr>
              <a:t>y	</a:t>
            </a:r>
            <a:r>
              <a:rPr sz="1800" spc="-5" dirty="0">
                <a:latin typeface="Arial MT"/>
                <a:cs typeface="Arial MT"/>
              </a:rPr>
              <a:t>use</a:t>
            </a:r>
            <a:r>
              <a:rPr sz="1800" dirty="0">
                <a:latin typeface="Arial MT"/>
                <a:cs typeface="Arial MT"/>
              </a:rPr>
              <a:t>	d</a:t>
            </a:r>
            <a:r>
              <a:rPr sz="1800" spc="-5" dirty="0">
                <a:latin typeface="Arial MT"/>
                <a:cs typeface="Arial MT"/>
              </a:rPr>
              <a:t>i</a:t>
            </a:r>
            <a:r>
              <a:rPr sz="1800" spc="-15" dirty="0">
                <a:latin typeface="Arial MT"/>
                <a:cs typeface="Arial MT"/>
              </a:rPr>
              <a:t>g</a:t>
            </a:r>
            <a:r>
              <a:rPr sz="1800" spc="-5" dirty="0">
                <a:latin typeface="Arial MT"/>
                <a:cs typeface="Arial MT"/>
              </a:rPr>
              <a:t>ital</a:t>
            </a:r>
            <a:endParaRPr sz="1800" dirty="0">
              <a:latin typeface="Arial MT"/>
              <a:cs typeface="Arial MT"/>
            </a:endParaRPr>
          </a:p>
        </p:txBody>
      </p:sp>
      <p:sp>
        <p:nvSpPr>
          <p:cNvPr id="23" name="object 23"/>
          <p:cNvSpPr txBox="1"/>
          <p:nvPr/>
        </p:nvSpPr>
        <p:spPr>
          <a:xfrm>
            <a:off x="11782679" y="6444558"/>
            <a:ext cx="219710" cy="197485"/>
          </a:xfrm>
          <a:prstGeom prst="rect">
            <a:avLst/>
          </a:prstGeom>
        </p:spPr>
        <p:txBody>
          <a:bodyPr vert="horz" wrap="square" lIns="0" tIns="0" rIns="0" bIns="0" rtlCol="0">
            <a:spAutoFit/>
          </a:bodyPr>
          <a:lstStyle/>
          <a:p>
            <a:pPr marL="38100">
              <a:lnSpc>
                <a:spcPts val="1375"/>
              </a:lnSpc>
            </a:pPr>
            <a:fld id="{81D60167-4931-47E6-BA6A-407CBD079E47}" type="slidenum">
              <a:rPr sz="1200" i="1" spc="-40" dirty="0">
                <a:solidFill>
                  <a:srgbClr val="404040"/>
                </a:solidFill>
                <a:latin typeface="Times New Roman"/>
                <a:cs typeface="Times New Roman"/>
              </a:rPr>
              <a:t>21</a:t>
            </a:fld>
            <a:endParaRPr sz="1200">
              <a:latin typeface="Times New Roman"/>
              <a:cs typeface="Times New Roman"/>
            </a:endParaRPr>
          </a:p>
        </p:txBody>
      </p:sp>
      <p:sp>
        <p:nvSpPr>
          <p:cNvPr id="14" name="object 14"/>
          <p:cNvSpPr txBox="1"/>
          <p:nvPr/>
        </p:nvSpPr>
        <p:spPr>
          <a:xfrm>
            <a:off x="830072" y="1764284"/>
            <a:ext cx="2875915" cy="574675"/>
          </a:xfrm>
          <a:prstGeom prst="rect">
            <a:avLst/>
          </a:prstGeom>
        </p:spPr>
        <p:txBody>
          <a:bodyPr vert="horz" wrap="square" lIns="0" tIns="12700" rIns="0" bIns="0" rtlCol="0">
            <a:spAutoFit/>
          </a:bodyPr>
          <a:lstStyle/>
          <a:p>
            <a:pPr marL="12700" marR="5080">
              <a:lnSpc>
                <a:spcPct val="100000"/>
              </a:lnSpc>
              <a:spcBef>
                <a:spcPts val="100"/>
              </a:spcBef>
              <a:tabLst>
                <a:tab pos="1272540" algn="l"/>
                <a:tab pos="1411605" algn="l"/>
                <a:tab pos="1937385" algn="l"/>
                <a:tab pos="2341245" algn="l"/>
              </a:tabLst>
            </a:pPr>
            <a:r>
              <a:rPr sz="1800" spc="-5" dirty="0">
                <a:latin typeface="Arial MT"/>
                <a:cs typeface="Arial MT"/>
              </a:rPr>
              <a:t>platforms	like	email, </a:t>
            </a:r>
            <a:r>
              <a:rPr sz="1800" dirty="0">
                <a:latin typeface="Arial MT"/>
                <a:cs typeface="Arial MT"/>
              </a:rPr>
              <a:t> </a:t>
            </a:r>
            <a:r>
              <a:rPr sz="1800" spc="-5" dirty="0">
                <a:latin typeface="Arial MT"/>
                <a:cs typeface="Arial MT"/>
              </a:rPr>
              <a:t>mess</a:t>
            </a:r>
            <a:r>
              <a:rPr sz="1800" spc="-15" dirty="0">
                <a:latin typeface="Arial MT"/>
                <a:cs typeface="Arial MT"/>
              </a:rPr>
              <a:t>a</a:t>
            </a:r>
            <a:r>
              <a:rPr sz="1800" spc="-5" dirty="0">
                <a:latin typeface="Arial MT"/>
                <a:cs typeface="Arial MT"/>
              </a:rPr>
              <a:t>g</a:t>
            </a:r>
            <a:r>
              <a:rPr sz="1800" spc="-15" dirty="0">
                <a:latin typeface="Arial MT"/>
                <a:cs typeface="Arial MT"/>
              </a:rPr>
              <a:t>e</a:t>
            </a:r>
            <a:r>
              <a:rPr sz="1800" dirty="0">
                <a:latin typeface="Arial MT"/>
                <a:cs typeface="Arial MT"/>
              </a:rPr>
              <a:t>s,		p</a:t>
            </a:r>
            <a:r>
              <a:rPr sz="1800" spc="-5" dirty="0">
                <a:latin typeface="Arial MT"/>
                <a:cs typeface="Arial MT"/>
              </a:rPr>
              <a:t>h</a:t>
            </a:r>
            <a:r>
              <a:rPr sz="1800" spc="-15" dirty="0">
                <a:latin typeface="Arial MT"/>
                <a:cs typeface="Arial MT"/>
              </a:rPr>
              <a:t>o</a:t>
            </a:r>
            <a:r>
              <a:rPr sz="1800" spc="-5" dirty="0">
                <a:latin typeface="Arial MT"/>
                <a:cs typeface="Arial MT"/>
              </a:rPr>
              <a:t>ne</a:t>
            </a:r>
            <a:r>
              <a:rPr sz="1800" dirty="0">
                <a:latin typeface="Arial MT"/>
                <a:cs typeface="Arial MT"/>
              </a:rPr>
              <a:t>	</a:t>
            </a:r>
            <a:r>
              <a:rPr sz="1800" spc="10" dirty="0">
                <a:latin typeface="Arial MT"/>
                <a:cs typeface="Arial MT"/>
              </a:rPr>
              <a:t>c</a:t>
            </a:r>
            <a:r>
              <a:rPr sz="1800" spc="-5" dirty="0">
                <a:latin typeface="Arial MT"/>
                <a:cs typeface="Arial MT"/>
              </a:rPr>
              <a:t>a</a:t>
            </a:r>
            <a:r>
              <a:rPr sz="1800" spc="-15" dirty="0">
                <a:latin typeface="Arial MT"/>
                <a:cs typeface="Arial MT"/>
              </a:rPr>
              <a:t>l</a:t>
            </a:r>
            <a:r>
              <a:rPr sz="1800" dirty="0">
                <a:latin typeface="Arial MT"/>
                <a:cs typeface="Arial MT"/>
              </a:rPr>
              <a:t>ls,</a:t>
            </a:r>
          </a:p>
        </p:txBody>
      </p:sp>
      <p:sp>
        <p:nvSpPr>
          <p:cNvPr id="15" name="object 15"/>
          <p:cNvSpPr txBox="1"/>
          <p:nvPr/>
        </p:nvSpPr>
        <p:spPr>
          <a:xfrm>
            <a:off x="3684778" y="1764284"/>
            <a:ext cx="698500" cy="574675"/>
          </a:xfrm>
          <a:prstGeom prst="rect">
            <a:avLst/>
          </a:prstGeom>
        </p:spPr>
        <p:txBody>
          <a:bodyPr vert="horz" wrap="square" lIns="0" tIns="12700" rIns="0" bIns="0" rtlCol="0">
            <a:spAutoFit/>
          </a:bodyPr>
          <a:lstStyle/>
          <a:p>
            <a:pPr marR="5080" algn="r">
              <a:lnSpc>
                <a:spcPct val="100000"/>
              </a:lnSpc>
              <a:spcBef>
                <a:spcPts val="100"/>
              </a:spcBef>
            </a:pPr>
            <a:r>
              <a:rPr sz="1800" spc="-5" dirty="0">
                <a:latin typeface="Arial MT"/>
                <a:cs typeface="Arial MT"/>
              </a:rPr>
              <a:t>instant</a:t>
            </a:r>
            <a:endParaRPr sz="1800">
              <a:latin typeface="Arial MT"/>
              <a:cs typeface="Arial MT"/>
            </a:endParaRPr>
          </a:p>
          <a:p>
            <a:pPr marR="5715" algn="r">
              <a:lnSpc>
                <a:spcPct val="100000"/>
              </a:lnSpc>
            </a:pPr>
            <a:r>
              <a:rPr sz="1800" spc="-10" dirty="0">
                <a:latin typeface="Arial MT"/>
                <a:cs typeface="Arial MT"/>
              </a:rPr>
              <a:t>and</a:t>
            </a:r>
            <a:endParaRPr sz="1800">
              <a:latin typeface="Arial MT"/>
              <a:cs typeface="Arial MT"/>
            </a:endParaRPr>
          </a:p>
        </p:txBody>
      </p:sp>
      <p:sp>
        <p:nvSpPr>
          <p:cNvPr id="16" name="object 16"/>
          <p:cNvSpPr txBox="1"/>
          <p:nvPr/>
        </p:nvSpPr>
        <p:spPr>
          <a:xfrm>
            <a:off x="830072" y="2313178"/>
            <a:ext cx="319659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MT"/>
                <a:cs typeface="Arial MT"/>
              </a:rPr>
              <a:t>different</a:t>
            </a:r>
            <a:r>
              <a:rPr sz="1800" spc="5" dirty="0">
                <a:latin typeface="Arial MT"/>
                <a:cs typeface="Arial MT"/>
              </a:rPr>
              <a:t> </a:t>
            </a:r>
            <a:r>
              <a:rPr sz="1800" spc="-5" dirty="0">
                <a:latin typeface="Arial MT"/>
                <a:cs typeface="Arial MT"/>
              </a:rPr>
              <a:t>communication</a:t>
            </a:r>
            <a:r>
              <a:rPr sz="1800" spc="15" dirty="0">
                <a:latin typeface="Arial MT"/>
                <a:cs typeface="Arial MT"/>
              </a:rPr>
              <a:t> </a:t>
            </a:r>
            <a:r>
              <a:rPr sz="1800" spc="-5" dirty="0">
                <a:latin typeface="Arial MT"/>
                <a:cs typeface="Arial MT"/>
              </a:rPr>
              <a:t>modes</a:t>
            </a:r>
            <a:endParaRPr sz="1800">
              <a:latin typeface="Arial MT"/>
              <a:cs typeface="Arial MT"/>
            </a:endParaRPr>
          </a:p>
        </p:txBody>
      </p:sp>
      <p:sp>
        <p:nvSpPr>
          <p:cNvPr id="17" name="object 17"/>
          <p:cNvSpPr txBox="1"/>
          <p:nvPr/>
        </p:nvSpPr>
        <p:spPr>
          <a:xfrm>
            <a:off x="543255" y="2861817"/>
            <a:ext cx="3002280" cy="848994"/>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 pos="1198245" algn="l"/>
                <a:tab pos="1478915" algn="l"/>
                <a:tab pos="2405380" algn="l"/>
                <a:tab pos="2486025" algn="l"/>
              </a:tabLst>
            </a:pPr>
            <a:r>
              <a:rPr sz="1800" spc="-5" dirty="0">
                <a:latin typeface="Arial MT"/>
                <a:cs typeface="Arial MT"/>
              </a:rPr>
              <a:t>S</a:t>
            </a:r>
            <a:r>
              <a:rPr sz="1800" spc="-15" dirty="0">
                <a:latin typeface="Arial MT"/>
                <a:cs typeface="Arial MT"/>
              </a:rPr>
              <a:t>ex</a:t>
            </a:r>
            <a:r>
              <a:rPr sz="1800" dirty="0">
                <a:latin typeface="Arial MT"/>
                <a:cs typeface="Arial MT"/>
              </a:rPr>
              <a:t>tort</a:t>
            </a:r>
            <a:r>
              <a:rPr sz="1800" spc="5" dirty="0">
                <a:latin typeface="Arial MT"/>
                <a:cs typeface="Arial MT"/>
              </a:rPr>
              <a:t>i</a:t>
            </a:r>
            <a:r>
              <a:rPr sz="1800" spc="-5" dirty="0">
                <a:latin typeface="Arial MT"/>
                <a:cs typeface="Arial MT"/>
              </a:rPr>
              <a:t>on</a:t>
            </a:r>
            <a:r>
              <a:rPr sz="1800" dirty="0">
                <a:latin typeface="Arial MT"/>
                <a:cs typeface="Arial MT"/>
              </a:rPr>
              <a:t>	th</a:t>
            </a:r>
            <a:r>
              <a:rPr sz="1800" spc="5" dirty="0">
                <a:latin typeface="Arial MT"/>
                <a:cs typeface="Arial MT"/>
              </a:rPr>
              <a:t>r</a:t>
            </a:r>
            <a:r>
              <a:rPr sz="1800" spc="-5" dirty="0">
                <a:latin typeface="Arial MT"/>
                <a:cs typeface="Arial MT"/>
              </a:rPr>
              <a:t>o</a:t>
            </a:r>
            <a:r>
              <a:rPr sz="1800" spc="-15" dirty="0">
                <a:latin typeface="Arial MT"/>
                <a:cs typeface="Arial MT"/>
              </a:rPr>
              <a:t>u</a:t>
            </a:r>
            <a:r>
              <a:rPr sz="1800" spc="-5" dirty="0">
                <a:latin typeface="Arial MT"/>
                <a:cs typeface="Arial MT"/>
              </a:rPr>
              <a:t>gh</a:t>
            </a:r>
            <a:r>
              <a:rPr sz="1800" dirty="0">
                <a:latin typeface="Arial MT"/>
                <a:cs typeface="Arial MT"/>
              </a:rPr>
              <a:t>	so</a:t>
            </a:r>
            <a:r>
              <a:rPr sz="1800" spc="5" dirty="0">
                <a:latin typeface="Arial MT"/>
                <a:cs typeface="Arial MT"/>
              </a:rPr>
              <a:t>c</a:t>
            </a:r>
            <a:r>
              <a:rPr sz="1800" spc="-5" dirty="0">
                <a:latin typeface="Arial MT"/>
                <a:cs typeface="Arial MT"/>
              </a:rPr>
              <a:t>i</a:t>
            </a:r>
            <a:r>
              <a:rPr sz="1800" spc="-15" dirty="0">
                <a:latin typeface="Arial MT"/>
                <a:cs typeface="Arial MT"/>
              </a:rPr>
              <a:t>a</a:t>
            </a:r>
            <a:r>
              <a:rPr sz="1800" spc="-5" dirty="0">
                <a:latin typeface="Arial MT"/>
                <a:cs typeface="Arial MT"/>
              </a:rPr>
              <a:t>l  hacked	webcams		</a:t>
            </a:r>
            <a:r>
              <a:rPr sz="1800" spc="-10" dirty="0">
                <a:latin typeface="Arial MT"/>
                <a:cs typeface="Arial MT"/>
              </a:rPr>
              <a:t>and </a:t>
            </a:r>
            <a:r>
              <a:rPr sz="1800" spc="-5" dirty="0">
                <a:latin typeface="Arial MT"/>
                <a:cs typeface="Arial MT"/>
              </a:rPr>
              <a:t> hacking</a:t>
            </a:r>
            <a:endParaRPr sz="1800" dirty="0">
              <a:latin typeface="Arial MT"/>
              <a:cs typeface="Arial MT"/>
            </a:endParaRPr>
          </a:p>
        </p:txBody>
      </p:sp>
      <p:sp>
        <p:nvSpPr>
          <p:cNvPr id="18" name="object 18"/>
          <p:cNvSpPr txBox="1"/>
          <p:nvPr/>
        </p:nvSpPr>
        <p:spPr>
          <a:xfrm>
            <a:off x="3558285" y="2861817"/>
            <a:ext cx="825500" cy="574040"/>
          </a:xfrm>
          <a:prstGeom prst="rect">
            <a:avLst/>
          </a:prstGeom>
        </p:spPr>
        <p:txBody>
          <a:bodyPr vert="horz" wrap="square" lIns="0" tIns="12700" rIns="0" bIns="0" rtlCol="0">
            <a:spAutoFit/>
          </a:bodyPr>
          <a:lstStyle/>
          <a:p>
            <a:pPr marL="12700" marR="5080" indent="115570">
              <a:lnSpc>
                <a:spcPct val="100000"/>
              </a:lnSpc>
              <a:spcBef>
                <a:spcPts val="100"/>
              </a:spcBef>
            </a:pPr>
            <a:r>
              <a:rPr sz="1800" spc="-5" dirty="0">
                <a:latin typeface="Arial MT"/>
                <a:cs typeface="Arial MT"/>
              </a:rPr>
              <a:t>me</a:t>
            </a:r>
            <a:r>
              <a:rPr sz="1800" spc="-15" dirty="0">
                <a:latin typeface="Arial MT"/>
                <a:cs typeface="Arial MT"/>
              </a:rPr>
              <a:t>d</a:t>
            </a:r>
            <a:r>
              <a:rPr sz="1800" spc="-5" dirty="0">
                <a:latin typeface="Arial MT"/>
                <a:cs typeface="Arial MT"/>
              </a:rPr>
              <a:t>i</a:t>
            </a:r>
            <a:r>
              <a:rPr sz="1800" spc="-15" dirty="0">
                <a:latin typeface="Arial MT"/>
                <a:cs typeface="Arial MT"/>
              </a:rPr>
              <a:t>a</a:t>
            </a:r>
            <a:r>
              <a:rPr sz="1800" dirty="0">
                <a:latin typeface="Arial MT"/>
                <a:cs typeface="Arial MT"/>
              </a:rPr>
              <a:t>,  </a:t>
            </a:r>
            <a:r>
              <a:rPr sz="1800" spc="-5" dirty="0">
                <a:latin typeface="Arial MT"/>
                <a:cs typeface="Arial MT"/>
              </a:rPr>
              <a:t>ac</a:t>
            </a:r>
            <a:r>
              <a:rPr sz="1800" dirty="0">
                <a:latin typeface="Arial MT"/>
                <a:cs typeface="Arial MT"/>
              </a:rPr>
              <a:t>c</a:t>
            </a:r>
            <a:r>
              <a:rPr sz="1800" spc="-5" dirty="0">
                <a:latin typeface="Arial MT"/>
                <a:cs typeface="Arial MT"/>
              </a:rPr>
              <a:t>o</a:t>
            </a:r>
            <a:r>
              <a:rPr sz="1800" spc="-15" dirty="0">
                <a:latin typeface="Arial MT"/>
                <a:cs typeface="Arial MT"/>
              </a:rPr>
              <a:t>u</a:t>
            </a:r>
            <a:r>
              <a:rPr sz="1800" dirty="0">
                <a:latin typeface="Arial MT"/>
                <a:cs typeface="Arial MT"/>
              </a:rPr>
              <a:t>nt</a:t>
            </a:r>
          </a:p>
        </p:txBody>
      </p:sp>
      <p:sp>
        <p:nvSpPr>
          <p:cNvPr id="19" name="object 19"/>
          <p:cNvSpPr txBox="1"/>
          <p:nvPr/>
        </p:nvSpPr>
        <p:spPr>
          <a:xfrm>
            <a:off x="543255" y="3959479"/>
            <a:ext cx="1908175" cy="574040"/>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 pos="299720" algn="l"/>
                <a:tab pos="1054735" algn="l"/>
                <a:tab pos="1309370" algn="l"/>
                <a:tab pos="1506220" algn="l"/>
              </a:tabLst>
            </a:pPr>
            <a:r>
              <a:rPr sz="1800" dirty="0">
                <a:latin typeface="Arial MT"/>
                <a:cs typeface="Arial MT"/>
              </a:rPr>
              <a:t>Most	</a:t>
            </a:r>
            <a:r>
              <a:rPr sz="1800" spc="-5" dirty="0">
                <a:latin typeface="Arial MT"/>
                <a:cs typeface="Arial MT"/>
              </a:rPr>
              <a:t>of		</a:t>
            </a:r>
            <a:r>
              <a:rPr sz="1800" dirty="0">
                <a:latin typeface="Arial MT"/>
                <a:cs typeface="Arial MT"/>
              </a:rPr>
              <a:t>the </a:t>
            </a:r>
            <a:r>
              <a:rPr sz="1800" spc="-490" dirty="0">
                <a:latin typeface="Arial MT"/>
                <a:cs typeface="Arial MT"/>
              </a:rPr>
              <a:t> </a:t>
            </a:r>
            <a:r>
              <a:rPr sz="1800" dirty="0">
                <a:latin typeface="Arial MT"/>
                <a:cs typeface="Arial MT"/>
              </a:rPr>
              <a:t>thr</a:t>
            </a:r>
            <a:r>
              <a:rPr sz="1800" spc="-10" dirty="0">
                <a:latin typeface="Arial MT"/>
                <a:cs typeface="Arial MT"/>
              </a:rPr>
              <a:t>o</a:t>
            </a:r>
            <a:r>
              <a:rPr sz="1800" spc="-5" dirty="0">
                <a:latin typeface="Arial MT"/>
                <a:cs typeface="Arial MT"/>
              </a:rPr>
              <a:t>u</a:t>
            </a:r>
            <a:r>
              <a:rPr sz="1800" spc="-15" dirty="0">
                <a:latin typeface="Arial MT"/>
                <a:cs typeface="Arial MT"/>
              </a:rPr>
              <a:t>g</a:t>
            </a:r>
            <a:r>
              <a:rPr sz="1800" spc="-5" dirty="0">
                <a:latin typeface="Arial MT"/>
                <a:cs typeface="Arial MT"/>
              </a:rPr>
              <a:t>h</a:t>
            </a:r>
            <a:r>
              <a:rPr sz="1800" dirty="0">
                <a:latin typeface="Arial MT"/>
                <a:cs typeface="Arial MT"/>
              </a:rPr>
              <a:t>	</a:t>
            </a:r>
            <a:r>
              <a:rPr sz="1800" spc="-5" dirty="0">
                <a:latin typeface="Arial MT"/>
                <a:cs typeface="Arial MT"/>
              </a:rPr>
              <a:t>soci</a:t>
            </a:r>
            <a:r>
              <a:rPr sz="1800" dirty="0">
                <a:latin typeface="Arial MT"/>
                <a:cs typeface="Arial MT"/>
              </a:rPr>
              <a:t>a</a:t>
            </a:r>
            <a:r>
              <a:rPr sz="1800" spc="-5" dirty="0">
                <a:latin typeface="Arial MT"/>
                <a:cs typeface="Arial MT"/>
              </a:rPr>
              <a:t>l</a:t>
            </a:r>
            <a:endParaRPr sz="1800">
              <a:latin typeface="Arial MT"/>
              <a:cs typeface="Arial MT"/>
            </a:endParaRPr>
          </a:p>
        </p:txBody>
      </p:sp>
      <p:sp>
        <p:nvSpPr>
          <p:cNvPr id="20" name="object 20"/>
          <p:cNvSpPr txBox="1"/>
          <p:nvPr/>
        </p:nvSpPr>
        <p:spPr>
          <a:xfrm>
            <a:off x="2613151" y="3959479"/>
            <a:ext cx="759460" cy="574040"/>
          </a:xfrm>
          <a:prstGeom prst="rect">
            <a:avLst/>
          </a:prstGeom>
        </p:spPr>
        <p:txBody>
          <a:bodyPr vert="horz" wrap="square" lIns="0" tIns="12700" rIns="0" bIns="0" rtlCol="0">
            <a:spAutoFit/>
          </a:bodyPr>
          <a:lstStyle/>
          <a:p>
            <a:pPr marL="62865" marR="5080" indent="-50800">
              <a:lnSpc>
                <a:spcPct val="100000"/>
              </a:lnSpc>
              <a:spcBef>
                <a:spcPts val="100"/>
              </a:spcBef>
            </a:pPr>
            <a:r>
              <a:rPr sz="1800" dirty="0">
                <a:latin typeface="Arial MT"/>
                <a:cs typeface="Arial MT"/>
              </a:rPr>
              <a:t>attack </a:t>
            </a:r>
            <a:r>
              <a:rPr sz="1800" spc="5" dirty="0">
                <a:latin typeface="Arial MT"/>
                <a:cs typeface="Arial MT"/>
              </a:rPr>
              <a:t> </a:t>
            </a:r>
            <a:r>
              <a:rPr sz="1800" spc="-5" dirty="0">
                <a:latin typeface="Arial MT"/>
                <a:cs typeface="Arial MT"/>
              </a:rPr>
              <a:t>me</a:t>
            </a:r>
            <a:r>
              <a:rPr sz="1800" spc="-15" dirty="0">
                <a:latin typeface="Arial MT"/>
                <a:cs typeface="Arial MT"/>
              </a:rPr>
              <a:t>d</a:t>
            </a:r>
            <a:r>
              <a:rPr sz="1800" spc="-5" dirty="0">
                <a:latin typeface="Arial MT"/>
                <a:cs typeface="Arial MT"/>
              </a:rPr>
              <a:t>i</a:t>
            </a:r>
            <a:r>
              <a:rPr sz="1800" spc="-15" dirty="0">
                <a:latin typeface="Arial MT"/>
                <a:cs typeface="Arial MT"/>
              </a:rPr>
              <a:t>a</a:t>
            </a:r>
            <a:r>
              <a:rPr sz="1800" dirty="0">
                <a:latin typeface="Arial MT"/>
                <a:cs typeface="Arial MT"/>
              </a:rPr>
              <a:t>,</a:t>
            </a:r>
          </a:p>
        </p:txBody>
      </p:sp>
      <p:sp>
        <p:nvSpPr>
          <p:cNvPr id="21" name="object 21"/>
          <p:cNvSpPr txBox="1"/>
          <p:nvPr/>
        </p:nvSpPr>
        <p:spPr>
          <a:xfrm>
            <a:off x="3483609" y="3959479"/>
            <a:ext cx="900430" cy="574040"/>
          </a:xfrm>
          <a:prstGeom prst="rect">
            <a:avLst/>
          </a:prstGeom>
        </p:spPr>
        <p:txBody>
          <a:bodyPr vert="horz" wrap="square" lIns="0" tIns="12700" rIns="0" bIns="0" rtlCol="0">
            <a:spAutoFit/>
          </a:bodyPr>
          <a:lstStyle/>
          <a:p>
            <a:pPr marL="114300" marR="5080" indent="-102235">
              <a:lnSpc>
                <a:spcPct val="100000"/>
              </a:lnSpc>
              <a:spcBef>
                <a:spcPts val="100"/>
              </a:spcBef>
            </a:pPr>
            <a:r>
              <a:rPr sz="1800" spc="-5" dirty="0">
                <a:latin typeface="Arial MT"/>
                <a:cs typeface="Arial MT"/>
              </a:rPr>
              <a:t>m</a:t>
            </a:r>
            <a:r>
              <a:rPr sz="1800" spc="-25" dirty="0">
                <a:latin typeface="Arial MT"/>
                <a:cs typeface="Arial MT"/>
              </a:rPr>
              <a:t>e</a:t>
            </a:r>
            <a:r>
              <a:rPr sz="1800" spc="-5" dirty="0">
                <a:latin typeface="Arial MT"/>
                <a:cs typeface="Arial MT"/>
              </a:rPr>
              <a:t>d</a:t>
            </a:r>
            <a:r>
              <a:rPr sz="1800" spc="-15" dirty="0">
                <a:latin typeface="Arial MT"/>
                <a:cs typeface="Arial MT"/>
              </a:rPr>
              <a:t>i</a:t>
            </a:r>
            <a:r>
              <a:rPr sz="1800" dirty="0">
                <a:latin typeface="Arial MT"/>
                <a:cs typeface="Arial MT"/>
              </a:rPr>
              <a:t>um,  In</a:t>
            </a:r>
            <a:r>
              <a:rPr sz="1800" spc="-10" dirty="0">
                <a:latin typeface="Arial MT"/>
                <a:cs typeface="Arial MT"/>
              </a:rPr>
              <a:t>t</a:t>
            </a:r>
            <a:r>
              <a:rPr sz="1800" spc="-5" dirty="0">
                <a:latin typeface="Arial MT"/>
                <a:cs typeface="Arial MT"/>
              </a:rPr>
              <a:t>er</a:t>
            </a:r>
            <a:r>
              <a:rPr sz="1800" spc="-15" dirty="0">
                <a:latin typeface="Arial MT"/>
                <a:cs typeface="Arial MT"/>
              </a:rPr>
              <a:t>n</a:t>
            </a:r>
            <a:r>
              <a:rPr sz="1800" dirty="0">
                <a:latin typeface="Arial MT"/>
                <a:cs typeface="Arial MT"/>
              </a:rPr>
              <a:t>et</a:t>
            </a:r>
          </a:p>
        </p:txBody>
      </p:sp>
      <p:sp>
        <p:nvSpPr>
          <p:cNvPr id="22" name="object 22"/>
          <p:cNvSpPr txBox="1"/>
          <p:nvPr/>
        </p:nvSpPr>
        <p:spPr>
          <a:xfrm>
            <a:off x="543255" y="4508119"/>
            <a:ext cx="3841750" cy="1671955"/>
          </a:xfrm>
          <a:prstGeom prst="rect">
            <a:avLst/>
          </a:prstGeom>
        </p:spPr>
        <p:txBody>
          <a:bodyPr vert="horz" wrap="square" lIns="0" tIns="12700" rIns="0" bIns="0" rtlCol="0">
            <a:spAutoFit/>
          </a:bodyPr>
          <a:lstStyle/>
          <a:p>
            <a:pPr marL="299085" marR="5080" algn="just">
              <a:lnSpc>
                <a:spcPct val="100000"/>
              </a:lnSpc>
              <a:spcBef>
                <a:spcPts val="100"/>
              </a:spcBef>
            </a:pPr>
            <a:r>
              <a:rPr sz="1800" spc="-15" dirty="0">
                <a:latin typeface="Arial MT"/>
                <a:cs typeface="Arial MT"/>
              </a:rPr>
              <a:t>Messenger, </a:t>
            </a:r>
            <a:r>
              <a:rPr sz="1800" spc="-5" dirty="0">
                <a:latin typeface="Arial MT"/>
                <a:cs typeface="Arial MT"/>
              </a:rPr>
              <a:t>Dating Apps, Gaming </a:t>
            </a:r>
            <a:r>
              <a:rPr sz="1800" dirty="0">
                <a:latin typeface="Arial MT"/>
                <a:cs typeface="Arial MT"/>
              </a:rPr>
              <a:t> </a:t>
            </a:r>
            <a:r>
              <a:rPr sz="1800" spc="-5" dirty="0">
                <a:latin typeface="Arial MT"/>
                <a:cs typeface="Arial MT"/>
              </a:rPr>
              <a:t>Application,</a:t>
            </a:r>
            <a:r>
              <a:rPr sz="1800" dirty="0">
                <a:latin typeface="Arial MT"/>
                <a:cs typeface="Arial MT"/>
              </a:rPr>
              <a:t> </a:t>
            </a:r>
            <a:r>
              <a:rPr sz="1800" spc="-5" dirty="0">
                <a:latin typeface="Arial MT"/>
                <a:cs typeface="Arial MT"/>
              </a:rPr>
              <a:t>Cheat</a:t>
            </a:r>
            <a:r>
              <a:rPr sz="1800" dirty="0">
                <a:latin typeface="Arial MT"/>
                <a:cs typeface="Arial MT"/>
              </a:rPr>
              <a:t> </a:t>
            </a:r>
            <a:r>
              <a:rPr sz="1800" spc="-5" dirty="0">
                <a:latin typeface="Arial MT"/>
                <a:cs typeface="Arial MT"/>
              </a:rPr>
              <a:t>Code,</a:t>
            </a:r>
            <a:r>
              <a:rPr sz="1800" dirty="0">
                <a:latin typeface="Arial MT"/>
                <a:cs typeface="Arial MT"/>
              </a:rPr>
              <a:t> </a:t>
            </a:r>
            <a:r>
              <a:rPr sz="1800" spc="-5" dirty="0">
                <a:latin typeface="Arial MT"/>
                <a:cs typeface="Arial MT"/>
              </a:rPr>
              <a:t>Offers, </a:t>
            </a:r>
            <a:r>
              <a:rPr sz="1800" dirty="0">
                <a:latin typeface="Arial MT"/>
                <a:cs typeface="Arial MT"/>
              </a:rPr>
              <a:t> </a:t>
            </a:r>
            <a:r>
              <a:rPr sz="1800" spc="-5" dirty="0">
                <a:latin typeface="Arial MT"/>
                <a:cs typeface="Arial MT"/>
              </a:rPr>
              <a:t>etc.</a:t>
            </a:r>
            <a:endParaRPr sz="1800" dirty="0">
              <a:latin typeface="Arial MT"/>
              <a:cs typeface="Arial MT"/>
            </a:endParaRPr>
          </a:p>
          <a:p>
            <a:pPr>
              <a:lnSpc>
                <a:spcPct val="100000"/>
              </a:lnSpc>
              <a:spcBef>
                <a:spcPts val="30"/>
              </a:spcBef>
            </a:pPr>
            <a:endParaRPr sz="1850" dirty="0">
              <a:latin typeface="Arial MT"/>
              <a:cs typeface="Arial MT"/>
            </a:endParaRPr>
          </a:p>
          <a:p>
            <a:pPr marL="299085" marR="5715" indent="-287020">
              <a:lnSpc>
                <a:spcPct val="100000"/>
              </a:lnSpc>
              <a:spcBef>
                <a:spcPts val="5"/>
              </a:spcBef>
              <a:buChar char="•"/>
              <a:tabLst>
                <a:tab pos="299085" algn="l"/>
                <a:tab pos="299720" algn="l"/>
                <a:tab pos="1880870" algn="l"/>
                <a:tab pos="2952750" algn="l"/>
              </a:tabLst>
            </a:pPr>
            <a:r>
              <a:rPr sz="1800" spc="-5" dirty="0">
                <a:latin typeface="Arial MT"/>
                <a:cs typeface="Arial MT"/>
              </a:rPr>
              <a:t>Bl</a:t>
            </a:r>
            <a:r>
              <a:rPr sz="1800" spc="-15" dirty="0">
                <a:latin typeface="Arial MT"/>
                <a:cs typeface="Arial MT"/>
              </a:rPr>
              <a:t>a</a:t>
            </a:r>
            <a:r>
              <a:rPr sz="1800" spc="-5" dirty="0">
                <a:latin typeface="Arial MT"/>
                <a:cs typeface="Arial MT"/>
              </a:rPr>
              <a:t>ckmailing</a:t>
            </a:r>
            <a:r>
              <a:rPr sz="1800" dirty="0">
                <a:latin typeface="Arial MT"/>
                <a:cs typeface="Arial MT"/>
              </a:rPr>
              <a:t>	thr</a:t>
            </a:r>
            <a:r>
              <a:rPr sz="1800" spc="-10" dirty="0">
                <a:latin typeface="Arial MT"/>
                <a:cs typeface="Arial MT"/>
              </a:rPr>
              <a:t>o</a:t>
            </a:r>
            <a:r>
              <a:rPr sz="1800" spc="-5" dirty="0">
                <a:latin typeface="Arial MT"/>
                <a:cs typeface="Arial MT"/>
              </a:rPr>
              <a:t>u</a:t>
            </a:r>
            <a:r>
              <a:rPr sz="1800" spc="-15" dirty="0">
                <a:latin typeface="Arial MT"/>
                <a:cs typeface="Arial MT"/>
              </a:rPr>
              <a:t>g</a:t>
            </a:r>
            <a:r>
              <a:rPr sz="1800" spc="-5" dirty="0">
                <a:latin typeface="Arial MT"/>
                <a:cs typeface="Arial MT"/>
              </a:rPr>
              <a:t>h</a:t>
            </a:r>
            <a:r>
              <a:rPr sz="1800" dirty="0">
                <a:latin typeface="Arial MT"/>
                <a:cs typeface="Arial MT"/>
              </a:rPr>
              <a:t>	</a:t>
            </a:r>
            <a:r>
              <a:rPr sz="1800" spc="-5" dirty="0">
                <a:latin typeface="Arial MT"/>
                <a:cs typeface="Arial MT"/>
              </a:rPr>
              <a:t>p</a:t>
            </a:r>
            <a:r>
              <a:rPr sz="1800" spc="-15" dirty="0">
                <a:latin typeface="Arial MT"/>
                <a:cs typeface="Arial MT"/>
              </a:rPr>
              <a:t>e</a:t>
            </a:r>
            <a:r>
              <a:rPr sz="1800" spc="-5" dirty="0">
                <a:latin typeface="Arial MT"/>
                <a:cs typeface="Arial MT"/>
              </a:rPr>
              <a:t>rso</a:t>
            </a:r>
            <a:r>
              <a:rPr sz="1800" spc="-15" dirty="0">
                <a:latin typeface="Arial MT"/>
                <a:cs typeface="Arial MT"/>
              </a:rPr>
              <a:t>n</a:t>
            </a:r>
            <a:r>
              <a:rPr sz="1800" dirty="0">
                <a:latin typeface="Arial MT"/>
                <a:cs typeface="Arial MT"/>
              </a:rPr>
              <a:t>a</a:t>
            </a:r>
            <a:r>
              <a:rPr sz="1800" spc="-5" dirty="0">
                <a:latin typeface="Arial MT"/>
                <a:cs typeface="Arial MT"/>
              </a:rPr>
              <a:t>l  data,</a:t>
            </a:r>
            <a:r>
              <a:rPr sz="1800" dirty="0">
                <a:latin typeface="Arial MT"/>
                <a:cs typeface="Arial MT"/>
              </a:rPr>
              <a:t> </a:t>
            </a:r>
            <a:r>
              <a:rPr sz="1800" spc="-5" dirty="0">
                <a:latin typeface="Arial MT"/>
                <a:cs typeface="Arial MT"/>
              </a:rPr>
              <a:t>privacy</a:t>
            </a:r>
            <a:r>
              <a:rPr sz="1800" spc="10" dirty="0">
                <a:latin typeface="Arial MT"/>
                <a:cs typeface="Arial MT"/>
              </a:rPr>
              <a:t> </a:t>
            </a:r>
            <a:r>
              <a:rPr sz="1800" spc="-5" dirty="0">
                <a:latin typeface="Arial MT"/>
                <a:cs typeface="Arial MT"/>
              </a:rPr>
              <a:t>breach</a:t>
            </a:r>
            <a:endParaRPr sz="1800" dirty="0">
              <a:latin typeface="Arial MT"/>
              <a:cs typeface="Arial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46280" y="6355372"/>
            <a:ext cx="45720" cy="368935"/>
          </a:xfrm>
          <a:custGeom>
            <a:avLst/>
            <a:gdLst/>
            <a:ahLst/>
            <a:cxnLst/>
            <a:rect l="l" t="t" r="r" b="b"/>
            <a:pathLst>
              <a:path w="45720" h="368934">
                <a:moveTo>
                  <a:pt x="45718" y="0"/>
                </a:moveTo>
                <a:lnTo>
                  <a:pt x="0" y="0"/>
                </a:lnTo>
                <a:lnTo>
                  <a:pt x="0" y="368934"/>
                </a:lnTo>
                <a:lnTo>
                  <a:pt x="45718" y="368934"/>
                </a:lnTo>
                <a:lnTo>
                  <a:pt x="45718" y="0"/>
                </a:lnTo>
                <a:close/>
              </a:path>
            </a:pathLst>
          </a:custGeom>
          <a:solidFill>
            <a:srgbClr val="019B2C"/>
          </a:solidFill>
        </p:spPr>
        <p:txBody>
          <a:bodyPr wrap="square" lIns="0" tIns="0" rIns="0" bIns="0" rtlCol="0"/>
          <a:lstStyle/>
          <a:p>
            <a:endParaRPr/>
          </a:p>
        </p:txBody>
      </p:sp>
      <p:grpSp>
        <p:nvGrpSpPr>
          <p:cNvPr id="3" name="object 3"/>
          <p:cNvGrpSpPr/>
          <p:nvPr/>
        </p:nvGrpSpPr>
        <p:grpSpPr>
          <a:xfrm>
            <a:off x="432003" y="432015"/>
            <a:ext cx="11340465" cy="695960"/>
            <a:chOff x="432003" y="432015"/>
            <a:chExt cx="11340465" cy="695960"/>
          </a:xfrm>
        </p:grpSpPr>
        <p:sp>
          <p:nvSpPr>
            <p:cNvPr id="4" name="object 4"/>
            <p:cNvSpPr/>
            <p:nvPr/>
          </p:nvSpPr>
          <p:spPr>
            <a:xfrm>
              <a:off x="432003" y="432015"/>
              <a:ext cx="85090" cy="695960"/>
            </a:xfrm>
            <a:custGeom>
              <a:avLst/>
              <a:gdLst/>
              <a:ahLst/>
              <a:cxnLst/>
              <a:rect l="l" t="t" r="r" b="b"/>
              <a:pathLst>
                <a:path w="85090" h="695960">
                  <a:moveTo>
                    <a:pt x="84834" y="0"/>
                  </a:moveTo>
                  <a:lnTo>
                    <a:pt x="0" y="0"/>
                  </a:lnTo>
                  <a:lnTo>
                    <a:pt x="0" y="695744"/>
                  </a:lnTo>
                  <a:lnTo>
                    <a:pt x="84834" y="695744"/>
                  </a:lnTo>
                  <a:lnTo>
                    <a:pt x="84834" y="0"/>
                  </a:lnTo>
                  <a:close/>
                </a:path>
              </a:pathLst>
            </a:custGeom>
            <a:solidFill>
              <a:srgbClr val="019B2C"/>
            </a:solidFill>
          </p:spPr>
          <p:txBody>
            <a:bodyPr wrap="square" lIns="0" tIns="0" rIns="0" bIns="0" rtlCol="0"/>
            <a:lstStyle/>
            <a:p>
              <a:endParaRPr/>
            </a:p>
          </p:txBody>
        </p:sp>
        <p:sp>
          <p:nvSpPr>
            <p:cNvPr id="5" name="object 5"/>
            <p:cNvSpPr/>
            <p:nvPr/>
          </p:nvSpPr>
          <p:spPr>
            <a:xfrm>
              <a:off x="516839" y="432015"/>
              <a:ext cx="11255375" cy="695960"/>
            </a:xfrm>
            <a:custGeom>
              <a:avLst/>
              <a:gdLst/>
              <a:ahLst/>
              <a:cxnLst/>
              <a:rect l="l" t="t" r="r" b="b"/>
              <a:pathLst>
                <a:path w="11255375" h="695960">
                  <a:moveTo>
                    <a:pt x="11255121" y="0"/>
                  </a:moveTo>
                  <a:lnTo>
                    <a:pt x="0" y="0"/>
                  </a:lnTo>
                  <a:lnTo>
                    <a:pt x="0" y="695744"/>
                  </a:lnTo>
                  <a:lnTo>
                    <a:pt x="11255121" y="695744"/>
                  </a:lnTo>
                  <a:lnTo>
                    <a:pt x="11255121" y="0"/>
                  </a:lnTo>
                  <a:close/>
                </a:path>
              </a:pathLst>
            </a:custGeom>
            <a:solidFill>
              <a:srgbClr val="F1F1F1">
                <a:alpha val="50195"/>
              </a:srgbClr>
            </a:solidFill>
          </p:spPr>
          <p:txBody>
            <a:bodyPr wrap="square" lIns="0" tIns="0" rIns="0" bIns="0" rtlCol="0"/>
            <a:lstStyle/>
            <a:p>
              <a:endParaRPr dirty="0"/>
            </a:p>
          </p:txBody>
        </p:sp>
      </p:grpSp>
      <p:sp>
        <p:nvSpPr>
          <p:cNvPr id="6" name="object 6"/>
          <p:cNvSpPr txBox="1">
            <a:spLocks noGrp="1"/>
          </p:cNvSpPr>
          <p:nvPr>
            <p:ph type="title"/>
          </p:nvPr>
        </p:nvSpPr>
        <p:spPr>
          <a:xfrm>
            <a:off x="684377" y="515873"/>
            <a:ext cx="3788410" cy="452120"/>
          </a:xfrm>
          <a:prstGeom prst="rect">
            <a:avLst/>
          </a:prstGeom>
        </p:spPr>
        <p:txBody>
          <a:bodyPr vert="horz" wrap="square" lIns="0" tIns="12065" rIns="0" bIns="0" rtlCol="0">
            <a:spAutoFit/>
          </a:bodyPr>
          <a:lstStyle/>
          <a:p>
            <a:pPr marL="12700">
              <a:lnSpc>
                <a:spcPct val="100000"/>
              </a:lnSpc>
              <a:spcBef>
                <a:spcPts val="95"/>
              </a:spcBef>
            </a:pPr>
            <a:r>
              <a:rPr lang="hi-IN" sz="2800" dirty="0">
                <a:solidFill>
                  <a:srgbClr val="0070C0"/>
                </a:solidFill>
                <a:latin typeface="Roboto"/>
                <a:cs typeface="Roboto"/>
              </a:rPr>
              <a:t>केस 9 इम्पेरोस्नालिअन</a:t>
            </a:r>
            <a:endParaRPr sz="2800" dirty="0">
              <a:solidFill>
                <a:srgbClr val="0070C0"/>
              </a:solidFill>
              <a:latin typeface="Roboto"/>
              <a:cs typeface="Roboto"/>
            </a:endParaRPr>
          </a:p>
        </p:txBody>
      </p:sp>
      <p:sp>
        <p:nvSpPr>
          <p:cNvPr id="7" name="object 7"/>
          <p:cNvSpPr/>
          <p:nvPr/>
        </p:nvSpPr>
        <p:spPr>
          <a:xfrm>
            <a:off x="11706225" y="6356350"/>
            <a:ext cx="370840" cy="365125"/>
          </a:xfrm>
          <a:custGeom>
            <a:avLst/>
            <a:gdLst/>
            <a:ahLst/>
            <a:cxnLst/>
            <a:rect l="l" t="t" r="r" b="b"/>
            <a:pathLst>
              <a:path w="370840" h="365125">
                <a:moveTo>
                  <a:pt x="370573" y="0"/>
                </a:moveTo>
                <a:lnTo>
                  <a:pt x="0" y="0"/>
                </a:lnTo>
                <a:lnTo>
                  <a:pt x="0" y="365125"/>
                </a:lnTo>
                <a:lnTo>
                  <a:pt x="370573" y="365125"/>
                </a:lnTo>
                <a:lnTo>
                  <a:pt x="370573" y="0"/>
                </a:lnTo>
                <a:close/>
              </a:path>
            </a:pathLst>
          </a:custGeom>
          <a:solidFill>
            <a:srgbClr val="F1F1F1">
              <a:alpha val="50195"/>
            </a:srgbClr>
          </a:solidFill>
        </p:spPr>
        <p:txBody>
          <a:bodyPr wrap="square" lIns="0" tIns="0" rIns="0" bIns="0" rtlCol="0"/>
          <a:lstStyle/>
          <a:p>
            <a:endParaRPr/>
          </a:p>
        </p:txBody>
      </p:sp>
      <p:sp>
        <p:nvSpPr>
          <p:cNvPr id="8" name="object 8"/>
          <p:cNvSpPr txBox="1"/>
          <p:nvPr/>
        </p:nvSpPr>
        <p:spPr>
          <a:xfrm>
            <a:off x="486562" y="1265656"/>
            <a:ext cx="11207750" cy="897682"/>
          </a:xfrm>
          <a:prstGeom prst="rect">
            <a:avLst/>
          </a:prstGeom>
        </p:spPr>
        <p:txBody>
          <a:bodyPr vert="horz" wrap="square" lIns="0" tIns="12700" rIns="0" bIns="0" rtlCol="0">
            <a:spAutoFit/>
          </a:bodyPr>
          <a:lstStyle/>
          <a:p>
            <a:pPr marL="299085" marR="5080" indent="-287020">
              <a:lnSpc>
                <a:spcPct val="150000"/>
              </a:lnSpc>
              <a:spcBef>
                <a:spcPts val="100"/>
              </a:spcBef>
              <a:buFont typeface="Arial MT"/>
              <a:buChar char="•"/>
              <a:tabLst>
                <a:tab pos="299085" algn="l"/>
                <a:tab pos="299720" algn="l"/>
              </a:tabLst>
            </a:pPr>
            <a:r>
              <a:rPr lang="hi-IN" sz="2000" spc="-10" dirty="0">
                <a:solidFill>
                  <a:srgbClr val="040404"/>
                </a:solidFill>
                <a:latin typeface="Calibri"/>
                <a:cs typeface="Calibri"/>
              </a:rPr>
              <a:t>घोटालेबाज कथित तौर पर पहचान का उपयोग करते हैं और सोशल मीडिया प्लेटफार्मों जैसे व्हाट्सएप फेसबुक, इंस्टाग्राम आदि के माध्यम से कई लोगों को वित्तीय लाभ या धमकी देने के लिए संदेश भेजते हैं।</a:t>
            </a:r>
            <a:endParaRPr sz="2000" dirty="0">
              <a:latin typeface="Calibri"/>
              <a:cs typeface="Calibri"/>
            </a:endParaRPr>
          </a:p>
        </p:txBody>
      </p:sp>
      <p:grpSp>
        <p:nvGrpSpPr>
          <p:cNvPr id="9" name="object 9"/>
          <p:cNvGrpSpPr/>
          <p:nvPr/>
        </p:nvGrpSpPr>
        <p:grpSpPr>
          <a:xfrm>
            <a:off x="5219636" y="2901683"/>
            <a:ext cx="6496050" cy="3257550"/>
            <a:chOff x="5219636" y="2901683"/>
            <a:chExt cx="6496050" cy="3257550"/>
          </a:xfrm>
        </p:grpSpPr>
        <p:pic>
          <p:nvPicPr>
            <p:cNvPr id="10" name="object 10"/>
            <p:cNvPicPr/>
            <p:nvPr/>
          </p:nvPicPr>
          <p:blipFill>
            <a:blip r:embed="rId2" cstate="print"/>
            <a:stretch>
              <a:fillRect/>
            </a:stretch>
          </p:blipFill>
          <p:spPr>
            <a:xfrm>
              <a:off x="5229224" y="2911208"/>
              <a:ext cx="6477000" cy="3238500"/>
            </a:xfrm>
            <a:prstGeom prst="rect">
              <a:avLst/>
            </a:prstGeom>
          </p:spPr>
        </p:pic>
        <p:sp>
          <p:nvSpPr>
            <p:cNvPr id="11" name="object 11"/>
            <p:cNvSpPr/>
            <p:nvPr/>
          </p:nvSpPr>
          <p:spPr>
            <a:xfrm>
              <a:off x="5224398" y="2906445"/>
              <a:ext cx="6486525" cy="3248025"/>
            </a:xfrm>
            <a:custGeom>
              <a:avLst/>
              <a:gdLst/>
              <a:ahLst/>
              <a:cxnLst/>
              <a:rect l="l" t="t" r="r" b="b"/>
              <a:pathLst>
                <a:path w="6486525" h="3248025">
                  <a:moveTo>
                    <a:pt x="0" y="3248025"/>
                  </a:moveTo>
                  <a:lnTo>
                    <a:pt x="6486525" y="3248025"/>
                  </a:lnTo>
                  <a:lnTo>
                    <a:pt x="6486525" y="0"/>
                  </a:lnTo>
                  <a:lnTo>
                    <a:pt x="0" y="0"/>
                  </a:lnTo>
                  <a:lnTo>
                    <a:pt x="0" y="3248025"/>
                  </a:lnTo>
                  <a:close/>
                </a:path>
              </a:pathLst>
            </a:custGeom>
            <a:ln w="9525">
              <a:solidFill>
                <a:srgbClr val="019B2C"/>
              </a:solidFill>
            </a:ln>
          </p:spPr>
          <p:txBody>
            <a:bodyPr wrap="square" lIns="0" tIns="0" rIns="0" bIns="0" rtlCol="0"/>
            <a:lstStyle/>
            <a:p>
              <a:endParaRPr/>
            </a:p>
          </p:txBody>
        </p:sp>
      </p:grpSp>
      <p:grpSp>
        <p:nvGrpSpPr>
          <p:cNvPr id="12" name="object 12"/>
          <p:cNvGrpSpPr/>
          <p:nvPr/>
        </p:nvGrpSpPr>
        <p:grpSpPr>
          <a:xfrm>
            <a:off x="507314" y="2870187"/>
            <a:ext cx="4378960" cy="3289300"/>
            <a:chOff x="507314" y="2870187"/>
            <a:chExt cx="4378960" cy="3289300"/>
          </a:xfrm>
        </p:grpSpPr>
        <p:pic>
          <p:nvPicPr>
            <p:cNvPr id="13" name="object 13"/>
            <p:cNvPicPr/>
            <p:nvPr/>
          </p:nvPicPr>
          <p:blipFill>
            <a:blip r:embed="rId3" cstate="print"/>
            <a:stretch>
              <a:fillRect/>
            </a:stretch>
          </p:blipFill>
          <p:spPr>
            <a:xfrm>
              <a:off x="516839" y="2879712"/>
              <a:ext cx="4359909" cy="3269996"/>
            </a:xfrm>
            <a:prstGeom prst="rect">
              <a:avLst/>
            </a:prstGeom>
          </p:spPr>
        </p:pic>
        <p:sp>
          <p:nvSpPr>
            <p:cNvPr id="14" name="object 14"/>
            <p:cNvSpPr/>
            <p:nvPr/>
          </p:nvSpPr>
          <p:spPr>
            <a:xfrm>
              <a:off x="512076" y="2874949"/>
              <a:ext cx="4369435" cy="3279775"/>
            </a:xfrm>
            <a:custGeom>
              <a:avLst/>
              <a:gdLst/>
              <a:ahLst/>
              <a:cxnLst/>
              <a:rect l="l" t="t" r="r" b="b"/>
              <a:pathLst>
                <a:path w="4369435" h="3279775">
                  <a:moveTo>
                    <a:pt x="0" y="3279521"/>
                  </a:moveTo>
                  <a:lnTo>
                    <a:pt x="4369434" y="3279521"/>
                  </a:lnTo>
                  <a:lnTo>
                    <a:pt x="4369434" y="0"/>
                  </a:lnTo>
                  <a:lnTo>
                    <a:pt x="0" y="0"/>
                  </a:lnTo>
                  <a:lnTo>
                    <a:pt x="0" y="3279521"/>
                  </a:lnTo>
                  <a:close/>
                </a:path>
              </a:pathLst>
            </a:custGeom>
            <a:ln w="9525">
              <a:solidFill>
                <a:srgbClr val="019B2C"/>
              </a:solidFill>
            </a:ln>
          </p:spPr>
          <p:txBody>
            <a:bodyPr wrap="square" lIns="0" tIns="0" rIns="0" bIns="0" rtlCol="0"/>
            <a:lstStyle/>
            <a:p>
              <a:endParaRPr/>
            </a:p>
          </p:txBody>
        </p:sp>
      </p:grpSp>
      <p:sp>
        <p:nvSpPr>
          <p:cNvPr id="15" name="object 15"/>
          <p:cNvSpPr txBox="1"/>
          <p:nvPr/>
        </p:nvSpPr>
        <p:spPr>
          <a:xfrm>
            <a:off x="11782679" y="6444558"/>
            <a:ext cx="219710" cy="197485"/>
          </a:xfrm>
          <a:prstGeom prst="rect">
            <a:avLst/>
          </a:prstGeom>
        </p:spPr>
        <p:txBody>
          <a:bodyPr vert="horz" wrap="square" lIns="0" tIns="0" rIns="0" bIns="0" rtlCol="0">
            <a:spAutoFit/>
          </a:bodyPr>
          <a:lstStyle/>
          <a:p>
            <a:pPr marL="38100">
              <a:lnSpc>
                <a:spcPts val="1375"/>
              </a:lnSpc>
            </a:pPr>
            <a:fld id="{81D60167-4931-47E6-BA6A-407CBD079E47}" type="slidenum">
              <a:rPr sz="1200" i="1" spc="-40" dirty="0">
                <a:solidFill>
                  <a:srgbClr val="404040"/>
                </a:solidFill>
                <a:latin typeface="Times New Roman"/>
                <a:cs typeface="Times New Roman"/>
              </a:rPr>
              <a:t>22</a:t>
            </a:fld>
            <a:endParaRPr sz="12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46280" y="6355372"/>
            <a:ext cx="45720" cy="368935"/>
          </a:xfrm>
          <a:custGeom>
            <a:avLst/>
            <a:gdLst/>
            <a:ahLst/>
            <a:cxnLst/>
            <a:rect l="l" t="t" r="r" b="b"/>
            <a:pathLst>
              <a:path w="45720" h="368934">
                <a:moveTo>
                  <a:pt x="45718" y="0"/>
                </a:moveTo>
                <a:lnTo>
                  <a:pt x="0" y="0"/>
                </a:lnTo>
                <a:lnTo>
                  <a:pt x="0" y="368934"/>
                </a:lnTo>
                <a:lnTo>
                  <a:pt x="45718" y="368934"/>
                </a:lnTo>
                <a:lnTo>
                  <a:pt x="45718" y="0"/>
                </a:lnTo>
                <a:close/>
              </a:path>
            </a:pathLst>
          </a:custGeom>
          <a:solidFill>
            <a:srgbClr val="019B2C"/>
          </a:solidFill>
        </p:spPr>
        <p:txBody>
          <a:bodyPr wrap="square" lIns="0" tIns="0" rIns="0" bIns="0" rtlCol="0"/>
          <a:lstStyle/>
          <a:p>
            <a:endParaRPr/>
          </a:p>
        </p:txBody>
      </p:sp>
      <p:grpSp>
        <p:nvGrpSpPr>
          <p:cNvPr id="3" name="object 3"/>
          <p:cNvGrpSpPr/>
          <p:nvPr/>
        </p:nvGrpSpPr>
        <p:grpSpPr>
          <a:xfrm>
            <a:off x="432003" y="432015"/>
            <a:ext cx="11340465" cy="695960"/>
            <a:chOff x="432003" y="432015"/>
            <a:chExt cx="11340465" cy="695960"/>
          </a:xfrm>
        </p:grpSpPr>
        <p:sp>
          <p:nvSpPr>
            <p:cNvPr id="4" name="object 4"/>
            <p:cNvSpPr/>
            <p:nvPr/>
          </p:nvSpPr>
          <p:spPr>
            <a:xfrm>
              <a:off x="432003" y="432015"/>
              <a:ext cx="85090" cy="695960"/>
            </a:xfrm>
            <a:custGeom>
              <a:avLst/>
              <a:gdLst/>
              <a:ahLst/>
              <a:cxnLst/>
              <a:rect l="l" t="t" r="r" b="b"/>
              <a:pathLst>
                <a:path w="85090" h="695960">
                  <a:moveTo>
                    <a:pt x="84834" y="0"/>
                  </a:moveTo>
                  <a:lnTo>
                    <a:pt x="0" y="0"/>
                  </a:lnTo>
                  <a:lnTo>
                    <a:pt x="0" y="695744"/>
                  </a:lnTo>
                  <a:lnTo>
                    <a:pt x="84834" y="695744"/>
                  </a:lnTo>
                  <a:lnTo>
                    <a:pt x="84834" y="0"/>
                  </a:lnTo>
                  <a:close/>
                </a:path>
              </a:pathLst>
            </a:custGeom>
            <a:solidFill>
              <a:srgbClr val="019B2C"/>
            </a:solidFill>
          </p:spPr>
          <p:txBody>
            <a:bodyPr wrap="square" lIns="0" tIns="0" rIns="0" bIns="0" rtlCol="0"/>
            <a:lstStyle/>
            <a:p>
              <a:endParaRPr/>
            </a:p>
          </p:txBody>
        </p:sp>
        <p:sp>
          <p:nvSpPr>
            <p:cNvPr id="5" name="object 5"/>
            <p:cNvSpPr/>
            <p:nvPr/>
          </p:nvSpPr>
          <p:spPr>
            <a:xfrm>
              <a:off x="516839" y="432015"/>
              <a:ext cx="11255375" cy="695960"/>
            </a:xfrm>
            <a:custGeom>
              <a:avLst/>
              <a:gdLst/>
              <a:ahLst/>
              <a:cxnLst/>
              <a:rect l="l" t="t" r="r" b="b"/>
              <a:pathLst>
                <a:path w="11255375" h="695960">
                  <a:moveTo>
                    <a:pt x="11255121" y="0"/>
                  </a:moveTo>
                  <a:lnTo>
                    <a:pt x="0" y="0"/>
                  </a:lnTo>
                  <a:lnTo>
                    <a:pt x="0" y="695744"/>
                  </a:lnTo>
                  <a:lnTo>
                    <a:pt x="11255121" y="695744"/>
                  </a:lnTo>
                  <a:lnTo>
                    <a:pt x="11255121" y="0"/>
                  </a:lnTo>
                  <a:close/>
                </a:path>
              </a:pathLst>
            </a:custGeom>
            <a:solidFill>
              <a:srgbClr val="F1F1F1">
                <a:alpha val="50195"/>
              </a:srgbClr>
            </a:solidFill>
          </p:spPr>
          <p:txBody>
            <a:bodyPr wrap="square" lIns="0" tIns="0" rIns="0" bIns="0" rtlCol="0"/>
            <a:lstStyle/>
            <a:p>
              <a:endParaRPr/>
            </a:p>
          </p:txBody>
        </p:sp>
      </p:grpSp>
      <p:sp>
        <p:nvSpPr>
          <p:cNvPr id="6" name="object 6"/>
          <p:cNvSpPr txBox="1">
            <a:spLocks noGrp="1"/>
          </p:cNvSpPr>
          <p:nvPr>
            <p:ph type="title"/>
          </p:nvPr>
        </p:nvSpPr>
        <p:spPr>
          <a:xfrm>
            <a:off x="684377" y="432257"/>
            <a:ext cx="9883140" cy="574675"/>
          </a:xfrm>
          <a:prstGeom prst="rect">
            <a:avLst/>
          </a:prstGeom>
        </p:spPr>
        <p:txBody>
          <a:bodyPr vert="horz" wrap="square" lIns="0" tIns="12700" rIns="0" bIns="0" rtlCol="0">
            <a:spAutoFit/>
          </a:bodyPr>
          <a:lstStyle/>
          <a:p>
            <a:pPr marL="12700">
              <a:lnSpc>
                <a:spcPct val="100000"/>
              </a:lnSpc>
              <a:spcBef>
                <a:spcPts val="100"/>
              </a:spcBef>
            </a:pPr>
            <a:r>
              <a:rPr lang="hi-IN" sz="3600" dirty="0">
                <a:solidFill>
                  <a:srgbClr val="0070C0"/>
                </a:solidFill>
                <a:latin typeface="Roboto"/>
                <a:cs typeface="Roboto"/>
              </a:rPr>
              <a:t>केस 10: क्रिप्टो से संबंधित धोखाधड़ी</a:t>
            </a:r>
            <a:endParaRPr sz="3600" dirty="0">
              <a:solidFill>
                <a:srgbClr val="0070C0"/>
              </a:solidFill>
              <a:latin typeface="Roboto"/>
              <a:cs typeface="Roboto"/>
            </a:endParaRPr>
          </a:p>
        </p:txBody>
      </p:sp>
      <p:sp>
        <p:nvSpPr>
          <p:cNvPr id="7" name="object 7"/>
          <p:cNvSpPr/>
          <p:nvPr/>
        </p:nvSpPr>
        <p:spPr>
          <a:xfrm>
            <a:off x="11706225" y="6356350"/>
            <a:ext cx="370840" cy="365125"/>
          </a:xfrm>
          <a:custGeom>
            <a:avLst/>
            <a:gdLst/>
            <a:ahLst/>
            <a:cxnLst/>
            <a:rect l="l" t="t" r="r" b="b"/>
            <a:pathLst>
              <a:path w="370840" h="365125">
                <a:moveTo>
                  <a:pt x="370573" y="0"/>
                </a:moveTo>
                <a:lnTo>
                  <a:pt x="0" y="0"/>
                </a:lnTo>
                <a:lnTo>
                  <a:pt x="0" y="365125"/>
                </a:lnTo>
                <a:lnTo>
                  <a:pt x="370573" y="365125"/>
                </a:lnTo>
                <a:lnTo>
                  <a:pt x="370573" y="0"/>
                </a:lnTo>
                <a:close/>
              </a:path>
            </a:pathLst>
          </a:custGeom>
          <a:solidFill>
            <a:srgbClr val="F1F1F1">
              <a:alpha val="50195"/>
            </a:srgbClr>
          </a:solidFill>
        </p:spPr>
        <p:txBody>
          <a:bodyPr wrap="square" lIns="0" tIns="0" rIns="0" bIns="0" rtlCol="0"/>
          <a:lstStyle/>
          <a:p>
            <a:endParaRPr/>
          </a:p>
        </p:txBody>
      </p:sp>
      <p:grpSp>
        <p:nvGrpSpPr>
          <p:cNvPr id="8" name="object 8"/>
          <p:cNvGrpSpPr/>
          <p:nvPr/>
        </p:nvGrpSpPr>
        <p:grpSpPr>
          <a:xfrm>
            <a:off x="507314" y="1424457"/>
            <a:ext cx="2869565" cy="4499610"/>
            <a:chOff x="507314" y="1424457"/>
            <a:chExt cx="2869565" cy="4499610"/>
          </a:xfrm>
        </p:grpSpPr>
        <p:pic>
          <p:nvPicPr>
            <p:cNvPr id="9" name="object 9"/>
            <p:cNvPicPr/>
            <p:nvPr/>
          </p:nvPicPr>
          <p:blipFill>
            <a:blip r:embed="rId2" cstate="print"/>
            <a:stretch>
              <a:fillRect/>
            </a:stretch>
          </p:blipFill>
          <p:spPr>
            <a:xfrm>
              <a:off x="516839" y="1433982"/>
              <a:ext cx="2850260" cy="4480052"/>
            </a:xfrm>
            <a:prstGeom prst="rect">
              <a:avLst/>
            </a:prstGeom>
          </p:spPr>
        </p:pic>
        <p:sp>
          <p:nvSpPr>
            <p:cNvPr id="10" name="object 10"/>
            <p:cNvSpPr/>
            <p:nvPr/>
          </p:nvSpPr>
          <p:spPr>
            <a:xfrm>
              <a:off x="512076" y="1429219"/>
              <a:ext cx="2860040" cy="4490085"/>
            </a:xfrm>
            <a:custGeom>
              <a:avLst/>
              <a:gdLst/>
              <a:ahLst/>
              <a:cxnLst/>
              <a:rect l="l" t="t" r="r" b="b"/>
              <a:pathLst>
                <a:path w="2860040" h="4490085">
                  <a:moveTo>
                    <a:pt x="0" y="4489577"/>
                  </a:moveTo>
                  <a:lnTo>
                    <a:pt x="2859785" y="4489577"/>
                  </a:lnTo>
                  <a:lnTo>
                    <a:pt x="2859785" y="0"/>
                  </a:lnTo>
                  <a:lnTo>
                    <a:pt x="0" y="0"/>
                  </a:lnTo>
                  <a:lnTo>
                    <a:pt x="0" y="4489577"/>
                  </a:lnTo>
                  <a:close/>
                </a:path>
              </a:pathLst>
            </a:custGeom>
            <a:ln w="9525">
              <a:solidFill>
                <a:srgbClr val="019B2C"/>
              </a:solidFill>
            </a:ln>
          </p:spPr>
          <p:txBody>
            <a:bodyPr wrap="square" lIns="0" tIns="0" rIns="0" bIns="0" rtlCol="0"/>
            <a:lstStyle/>
            <a:p>
              <a:endParaRPr/>
            </a:p>
          </p:txBody>
        </p:sp>
      </p:grpSp>
      <p:grpSp>
        <p:nvGrpSpPr>
          <p:cNvPr id="11" name="object 11"/>
          <p:cNvGrpSpPr/>
          <p:nvPr/>
        </p:nvGrpSpPr>
        <p:grpSpPr>
          <a:xfrm>
            <a:off x="9421558" y="1424393"/>
            <a:ext cx="2294255" cy="4402455"/>
            <a:chOff x="9421558" y="1424393"/>
            <a:chExt cx="2294255" cy="4402455"/>
          </a:xfrm>
        </p:grpSpPr>
        <p:pic>
          <p:nvPicPr>
            <p:cNvPr id="12" name="object 12"/>
            <p:cNvPicPr/>
            <p:nvPr/>
          </p:nvPicPr>
          <p:blipFill>
            <a:blip r:embed="rId3" cstate="print"/>
            <a:stretch>
              <a:fillRect/>
            </a:stretch>
          </p:blipFill>
          <p:spPr>
            <a:xfrm>
              <a:off x="9431019" y="1507128"/>
              <a:ext cx="2275204" cy="4282742"/>
            </a:xfrm>
            <a:prstGeom prst="rect">
              <a:avLst/>
            </a:prstGeom>
          </p:spPr>
        </p:pic>
        <p:sp>
          <p:nvSpPr>
            <p:cNvPr id="13" name="object 13"/>
            <p:cNvSpPr/>
            <p:nvPr/>
          </p:nvSpPr>
          <p:spPr>
            <a:xfrm>
              <a:off x="9426320" y="1429156"/>
              <a:ext cx="2284730" cy="4392930"/>
            </a:xfrm>
            <a:custGeom>
              <a:avLst/>
              <a:gdLst/>
              <a:ahLst/>
              <a:cxnLst/>
              <a:rect l="l" t="t" r="r" b="b"/>
              <a:pathLst>
                <a:path w="2284729" h="4392930">
                  <a:moveTo>
                    <a:pt x="0" y="4392930"/>
                  </a:moveTo>
                  <a:lnTo>
                    <a:pt x="2284729" y="4392930"/>
                  </a:lnTo>
                  <a:lnTo>
                    <a:pt x="2284729" y="0"/>
                  </a:lnTo>
                  <a:lnTo>
                    <a:pt x="0" y="0"/>
                  </a:lnTo>
                  <a:lnTo>
                    <a:pt x="0" y="4392930"/>
                  </a:lnTo>
                  <a:close/>
                </a:path>
              </a:pathLst>
            </a:custGeom>
            <a:ln w="9525">
              <a:solidFill>
                <a:srgbClr val="019B2C"/>
              </a:solidFill>
            </a:ln>
          </p:spPr>
          <p:txBody>
            <a:bodyPr wrap="square" lIns="0" tIns="0" rIns="0" bIns="0" rtlCol="0"/>
            <a:lstStyle/>
            <a:p>
              <a:endParaRPr/>
            </a:p>
          </p:txBody>
        </p:sp>
      </p:grpSp>
      <p:grpSp>
        <p:nvGrpSpPr>
          <p:cNvPr id="14" name="object 14"/>
          <p:cNvGrpSpPr/>
          <p:nvPr/>
        </p:nvGrpSpPr>
        <p:grpSpPr>
          <a:xfrm>
            <a:off x="6427914" y="1424457"/>
            <a:ext cx="2628265" cy="4499610"/>
            <a:chOff x="6427914" y="1424457"/>
            <a:chExt cx="2628265" cy="4499610"/>
          </a:xfrm>
        </p:grpSpPr>
        <p:pic>
          <p:nvPicPr>
            <p:cNvPr id="15" name="object 15"/>
            <p:cNvPicPr/>
            <p:nvPr/>
          </p:nvPicPr>
          <p:blipFill>
            <a:blip r:embed="rId4" cstate="print"/>
            <a:stretch>
              <a:fillRect/>
            </a:stretch>
          </p:blipFill>
          <p:spPr>
            <a:xfrm>
              <a:off x="6437376" y="1433982"/>
              <a:ext cx="2608706" cy="4480052"/>
            </a:xfrm>
            <a:prstGeom prst="rect">
              <a:avLst/>
            </a:prstGeom>
          </p:spPr>
        </p:pic>
        <p:sp>
          <p:nvSpPr>
            <p:cNvPr id="16" name="object 16"/>
            <p:cNvSpPr/>
            <p:nvPr/>
          </p:nvSpPr>
          <p:spPr>
            <a:xfrm>
              <a:off x="6432677" y="1429219"/>
              <a:ext cx="2618740" cy="4490085"/>
            </a:xfrm>
            <a:custGeom>
              <a:avLst/>
              <a:gdLst/>
              <a:ahLst/>
              <a:cxnLst/>
              <a:rect l="l" t="t" r="r" b="b"/>
              <a:pathLst>
                <a:path w="2618740" h="4490085">
                  <a:moveTo>
                    <a:pt x="0" y="4489577"/>
                  </a:moveTo>
                  <a:lnTo>
                    <a:pt x="2618231" y="4489577"/>
                  </a:lnTo>
                  <a:lnTo>
                    <a:pt x="2618231" y="0"/>
                  </a:lnTo>
                  <a:lnTo>
                    <a:pt x="0" y="0"/>
                  </a:lnTo>
                  <a:lnTo>
                    <a:pt x="0" y="4489577"/>
                  </a:lnTo>
                  <a:close/>
                </a:path>
              </a:pathLst>
            </a:custGeom>
            <a:ln w="9525">
              <a:solidFill>
                <a:srgbClr val="019B2C"/>
              </a:solidFill>
            </a:ln>
          </p:spPr>
          <p:txBody>
            <a:bodyPr wrap="square" lIns="0" tIns="0" rIns="0" bIns="0" rtlCol="0"/>
            <a:lstStyle/>
            <a:p>
              <a:endParaRPr/>
            </a:p>
          </p:txBody>
        </p:sp>
      </p:grpSp>
      <p:grpSp>
        <p:nvGrpSpPr>
          <p:cNvPr id="17" name="object 17"/>
          <p:cNvGrpSpPr/>
          <p:nvPr/>
        </p:nvGrpSpPr>
        <p:grpSpPr>
          <a:xfrm>
            <a:off x="3642169" y="1424457"/>
            <a:ext cx="2419985" cy="4499610"/>
            <a:chOff x="3642169" y="1424457"/>
            <a:chExt cx="2419985" cy="4499610"/>
          </a:xfrm>
        </p:grpSpPr>
        <p:pic>
          <p:nvPicPr>
            <p:cNvPr id="18" name="object 18"/>
            <p:cNvPicPr/>
            <p:nvPr/>
          </p:nvPicPr>
          <p:blipFill>
            <a:blip r:embed="rId5" cstate="print"/>
            <a:stretch>
              <a:fillRect/>
            </a:stretch>
          </p:blipFill>
          <p:spPr>
            <a:xfrm>
              <a:off x="3651758" y="1433982"/>
              <a:ext cx="2400681" cy="4480052"/>
            </a:xfrm>
            <a:prstGeom prst="rect">
              <a:avLst/>
            </a:prstGeom>
          </p:spPr>
        </p:pic>
        <p:sp>
          <p:nvSpPr>
            <p:cNvPr id="19" name="object 19"/>
            <p:cNvSpPr/>
            <p:nvPr/>
          </p:nvSpPr>
          <p:spPr>
            <a:xfrm>
              <a:off x="3646932" y="1429219"/>
              <a:ext cx="2410460" cy="4490085"/>
            </a:xfrm>
            <a:custGeom>
              <a:avLst/>
              <a:gdLst/>
              <a:ahLst/>
              <a:cxnLst/>
              <a:rect l="l" t="t" r="r" b="b"/>
              <a:pathLst>
                <a:path w="2410460" h="4490085">
                  <a:moveTo>
                    <a:pt x="0" y="4489577"/>
                  </a:moveTo>
                  <a:lnTo>
                    <a:pt x="2410206" y="4489577"/>
                  </a:lnTo>
                  <a:lnTo>
                    <a:pt x="2410206" y="0"/>
                  </a:lnTo>
                  <a:lnTo>
                    <a:pt x="0" y="0"/>
                  </a:lnTo>
                  <a:lnTo>
                    <a:pt x="0" y="4489577"/>
                  </a:lnTo>
                  <a:close/>
                </a:path>
              </a:pathLst>
            </a:custGeom>
            <a:ln w="9525">
              <a:solidFill>
                <a:srgbClr val="019B2C"/>
              </a:solidFill>
            </a:ln>
          </p:spPr>
          <p:txBody>
            <a:bodyPr wrap="square" lIns="0" tIns="0" rIns="0" bIns="0" rtlCol="0"/>
            <a:lstStyle/>
            <a:p>
              <a:endParaRPr/>
            </a:p>
          </p:txBody>
        </p:sp>
      </p:grpSp>
      <p:sp>
        <p:nvSpPr>
          <p:cNvPr id="20" name="object 20"/>
          <p:cNvSpPr txBox="1"/>
          <p:nvPr/>
        </p:nvSpPr>
        <p:spPr>
          <a:xfrm>
            <a:off x="2143505" y="6054648"/>
            <a:ext cx="209232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orbel"/>
                <a:cs typeface="Corbel"/>
              </a:rPr>
              <a:t>Channel</a:t>
            </a:r>
            <a:r>
              <a:rPr sz="1800" b="1" dirty="0">
                <a:latin typeface="Corbel"/>
                <a:cs typeface="Corbel"/>
              </a:rPr>
              <a:t>s</a:t>
            </a:r>
            <a:r>
              <a:rPr sz="1800" b="1" spc="-5" dirty="0">
                <a:latin typeface="Corbel"/>
                <a:cs typeface="Corbel"/>
              </a:rPr>
              <a:t> </a:t>
            </a:r>
            <a:r>
              <a:rPr sz="1800" b="1" dirty="0">
                <a:latin typeface="Corbel"/>
                <a:cs typeface="Corbel"/>
              </a:rPr>
              <a:t>and</a:t>
            </a:r>
            <a:r>
              <a:rPr sz="1800" b="1" spc="-70" dirty="0">
                <a:latin typeface="Corbel"/>
                <a:cs typeface="Corbel"/>
              </a:rPr>
              <a:t> </a:t>
            </a:r>
            <a:r>
              <a:rPr sz="1800" b="1" spc="-5" dirty="0">
                <a:latin typeface="Corbel"/>
                <a:cs typeface="Corbel"/>
              </a:rPr>
              <a:t>Grou</a:t>
            </a:r>
            <a:r>
              <a:rPr sz="1800" b="1" spc="-10" dirty="0">
                <a:latin typeface="Corbel"/>
                <a:cs typeface="Corbel"/>
              </a:rPr>
              <a:t>p</a:t>
            </a:r>
            <a:r>
              <a:rPr sz="1800" b="1" dirty="0">
                <a:latin typeface="Corbel"/>
                <a:cs typeface="Corbel"/>
              </a:rPr>
              <a:t>s</a:t>
            </a:r>
            <a:endParaRPr sz="1800">
              <a:latin typeface="Corbel"/>
              <a:cs typeface="Corbel"/>
            </a:endParaRPr>
          </a:p>
        </p:txBody>
      </p:sp>
      <p:sp>
        <p:nvSpPr>
          <p:cNvPr id="22" name="object 22"/>
          <p:cNvSpPr txBox="1"/>
          <p:nvPr/>
        </p:nvSpPr>
        <p:spPr>
          <a:xfrm>
            <a:off x="11782679" y="6444558"/>
            <a:ext cx="219710" cy="197485"/>
          </a:xfrm>
          <a:prstGeom prst="rect">
            <a:avLst/>
          </a:prstGeom>
        </p:spPr>
        <p:txBody>
          <a:bodyPr vert="horz" wrap="square" lIns="0" tIns="0" rIns="0" bIns="0" rtlCol="0">
            <a:spAutoFit/>
          </a:bodyPr>
          <a:lstStyle/>
          <a:p>
            <a:pPr marL="38100">
              <a:lnSpc>
                <a:spcPts val="1375"/>
              </a:lnSpc>
            </a:pPr>
            <a:fld id="{81D60167-4931-47E6-BA6A-407CBD079E47}" type="slidenum">
              <a:rPr sz="1200" i="1" spc="-40" dirty="0">
                <a:solidFill>
                  <a:srgbClr val="404040"/>
                </a:solidFill>
                <a:latin typeface="Times New Roman"/>
                <a:cs typeface="Times New Roman"/>
              </a:rPr>
              <a:t>23</a:t>
            </a:fld>
            <a:endParaRPr sz="1200">
              <a:latin typeface="Times New Roman"/>
              <a:cs typeface="Times New Roman"/>
            </a:endParaRPr>
          </a:p>
        </p:txBody>
      </p:sp>
      <p:sp>
        <p:nvSpPr>
          <p:cNvPr id="21" name="object 21"/>
          <p:cNvSpPr txBox="1"/>
          <p:nvPr/>
        </p:nvSpPr>
        <p:spPr>
          <a:xfrm>
            <a:off x="8357743" y="6030874"/>
            <a:ext cx="176720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rbel"/>
                <a:cs typeface="Corbel"/>
              </a:rPr>
              <a:t>DM</a:t>
            </a:r>
            <a:r>
              <a:rPr sz="1800" b="1" spc="-45" dirty="0">
                <a:latin typeface="Corbel"/>
                <a:cs typeface="Corbel"/>
              </a:rPr>
              <a:t> </a:t>
            </a:r>
            <a:r>
              <a:rPr sz="1800" b="1" spc="-5" dirty="0">
                <a:latin typeface="Corbel"/>
                <a:cs typeface="Corbel"/>
              </a:rPr>
              <a:t>and</a:t>
            </a:r>
            <a:r>
              <a:rPr sz="1800" b="1" spc="-40" dirty="0">
                <a:latin typeface="Corbel"/>
                <a:cs typeface="Corbel"/>
              </a:rPr>
              <a:t> </a:t>
            </a:r>
            <a:r>
              <a:rPr sz="1800" b="1" dirty="0">
                <a:latin typeface="Corbel"/>
                <a:cs typeface="Corbel"/>
              </a:rPr>
              <a:t>Hashtags</a:t>
            </a:r>
            <a:endParaRPr sz="1800">
              <a:latin typeface="Corbel"/>
              <a:cs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6334315"/>
            <a:ext cx="12192000" cy="523875"/>
            <a:chOff x="14" y="6334315"/>
            <a:chExt cx="12192000" cy="52387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1C6193"/>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3493B9"/>
            </a:solidFill>
          </p:spPr>
          <p:txBody>
            <a:bodyPr wrap="square" lIns="0" tIns="0" rIns="0" bIns="0" rtlCol="0"/>
            <a:lstStyle/>
            <a:p>
              <a:endParaRPr/>
            </a:p>
          </p:txBody>
        </p:sp>
      </p:grpSp>
      <p:sp>
        <p:nvSpPr>
          <p:cNvPr id="5" name="object 5"/>
          <p:cNvSpPr txBox="1">
            <a:spLocks noGrp="1"/>
          </p:cNvSpPr>
          <p:nvPr>
            <p:ph type="title"/>
          </p:nvPr>
        </p:nvSpPr>
        <p:spPr>
          <a:xfrm>
            <a:off x="4267200" y="413957"/>
            <a:ext cx="4512945" cy="574675"/>
          </a:xfrm>
          <a:prstGeom prst="rect">
            <a:avLst/>
          </a:prstGeom>
        </p:spPr>
        <p:txBody>
          <a:bodyPr vert="horz" wrap="square" lIns="0" tIns="12700" rIns="0" bIns="0" rtlCol="0">
            <a:spAutoFit/>
          </a:bodyPr>
          <a:lstStyle/>
          <a:p>
            <a:pPr marL="12700" algn="ctr">
              <a:lnSpc>
                <a:spcPct val="100000"/>
              </a:lnSpc>
              <a:spcBef>
                <a:spcPts val="100"/>
              </a:spcBef>
            </a:pPr>
            <a:r>
              <a:rPr lang="hi-IN" sz="3600" dirty="0">
                <a:solidFill>
                  <a:srgbClr val="0070C0"/>
                </a:solidFill>
              </a:rPr>
              <a:t>उभरते ख़तरे</a:t>
            </a:r>
            <a:endParaRPr sz="3600" dirty="0">
              <a:solidFill>
                <a:srgbClr val="0070C0"/>
              </a:solidFill>
            </a:endParaRPr>
          </a:p>
        </p:txBody>
      </p:sp>
      <p:sp>
        <p:nvSpPr>
          <p:cNvPr id="7" name="object 7"/>
          <p:cNvSpPr txBox="1"/>
          <p:nvPr/>
        </p:nvSpPr>
        <p:spPr>
          <a:xfrm>
            <a:off x="11860656" y="6493027"/>
            <a:ext cx="256540" cy="221615"/>
          </a:xfrm>
          <a:prstGeom prst="rect">
            <a:avLst/>
          </a:prstGeom>
        </p:spPr>
        <p:txBody>
          <a:bodyPr vert="horz" wrap="square" lIns="0" tIns="0" rIns="0" bIns="0" rtlCol="0">
            <a:spAutoFit/>
          </a:bodyPr>
          <a:lstStyle/>
          <a:p>
            <a:pPr marL="38100">
              <a:lnSpc>
                <a:spcPts val="1570"/>
              </a:lnSpc>
            </a:pPr>
            <a:fld id="{81D60167-4931-47E6-BA6A-407CBD079E47}" type="slidenum">
              <a:rPr sz="1400" b="1" dirty="0">
                <a:solidFill>
                  <a:srgbClr val="FFFFFF"/>
                </a:solidFill>
                <a:latin typeface="Calibri"/>
                <a:cs typeface="Calibri"/>
              </a:rPr>
              <a:t>24</a:t>
            </a:fld>
            <a:endParaRPr sz="1400">
              <a:latin typeface="Calibri"/>
              <a:cs typeface="Calibri"/>
            </a:endParaRPr>
          </a:p>
        </p:txBody>
      </p:sp>
      <p:sp>
        <p:nvSpPr>
          <p:cNvPr id="6" name="object 6"/>
          <p:cNvSpPr txBox="1"/>
          <p:nvPr/>
        </p:nvSpPr>
        <p:spPr>
          <a:xfrm>
            <a:off x="912672" y="1304496"/>
            <a:ext cx="10369550" cy="3743974"/>
          </a:xfrm>
          <a:prstGeom prst="rect">
            <a:avLst/>
          </a:prstGeom>
        </p:spPr>
        <p:txBody>
          <a:bodyPr vert="horz" wrap="square" lIns="0" tIns="164465" rIns="0" bIns="0" rtlCol="0">
            <a:spAutoFit/>
          </a:bodyPr>
          <a:lstStyle/>
          <a:p>
            <a:pPr marL="299085" indent="-287020" algn="just">
              <a:lnSpc>
                <a:spcPct val="100000"/>
              </a:lnSpc>
              <a:spcBef>
                <a:spcPts val="1295"/>
              </a:spcBef>
              <a:buFont typeface="Wingdings"/>
              <a:buChar char=""/>
              <a:tabLst>
                <a:tab pos="299720" algn="l"/>
              </a:tabLst>
            </a:pPr>
            <a:r>
              <a:rPr lang="hi-IN" sz="2000" b="1" dirty="0">
                <a:latin typeface="Arial"/>
                <a:cs typeface="Arial"/>
              </a:rPr>
              <a:t>डिजिटल गिरफ्तारी</a:t>
            </a:r>
            <a:r>
              <a:rPr lang="hi-IN" sz="2000" dirty="0">
                <a:latin typeface="Arial"/>
                <a:cs typeface="Arial"/>
              </a:rPr>
              <a:t>: इस योजना में, धोखेबाज़ पीड़ितों को हेरफेर करने के लिए पुलिस, मादक द्रव्य निरोधक या सीमा शुल्क अधिकारियों जैसे कानून प्रवर्तन अधिकारियों का रूप धारण करते हैं।</a:t>
            </a:r>
            <a:endParaRPr lang="en-US" sz="2000" dirty="0">
              <a:latin typeface="Arial"/>
              <a:cs typeface="Arial"/>
            </a:endParaRPr>
          </a:p>
          <a:p>
            <a:pPr marL="299085" indent="-287020" algn="just">
              <a:lnSpc>
                <a:spcPct val="100000"/>
              </a:lnSpc>
              <a:spcBef>
                <a:spcPts val="1295"/>
              </a:spcBef>
              <a:buFont typeface="Wingdings"/>
              <a:buChar char=""/>
              <a:tabLst>
                <a:tab pos="299720" algn="l"/>
              </a:tabLst>
            </a:pPr>
            <a:r>
              <a:rPr lang="hi-IN" sz="2000" dirty="0">
                <a:latin typeface="Arial"/>
                <a:cs typeface="Arial"/>
              </a:rPr>
              <a:t> </a:t>
            </a:r>
            <a:r>
              <a:rPr lang="hi-IN" sz="2000" b="1" dirty="0">
                <a:latin typeface="Arial"/>
                <a:cs typeface="Arial"/>
              </a:rPr>
              <a:t>साइबर स्लेवरी </a:t>
            </a:r>
            <a:r>
              <a:rPr lang="hi-IN" sz="2000" dirty="0">
                <a:latin typeface="Arial"/>
                <a:cs typeface="Arial"/>
              </a:rPr>
              <a:t>: साइबर गुलामी मानव तस्करी का एक आधुनिक रूप है, जहाँ पीड़ितों को डिजिटल दुनिया में उनकी इच्छा के विरुद्ध काम करने के लिए मजबूर किया जाता है। </a:t>
            </a:r>
            <a:endParaRPr lang="en-US" sz="2000" dirty="0">
              <a:latin typeface="Arial"/>
              <a:cs typeface="Arial"/>
            </a:endParaRPr>
          </a:p>
          <a:p>
            <a:pPr marL="299085" indent="-287020" algn="just">
              <a:lnSpc>
                <a:spcPct val="100000"/>
              </a:lnSpc>
              <a:spcBef>
                <a:spcPts val="1295"/>
              </a:spcBef>
              <a:buFont typeface="Wingdings"/>
              <a:buChar char=""/>
              <a:tabLst>
                <a:tab pos="299720" algn="l"/>
              </a:tabLst>
            </a:pPr>
            <a:r>
              <a:rPr lang="hi-IN" sz="2000" b="1" dirty="0">
                <a:latin typeface="Arial"/>
                <a:cs typeface="Arial"/>
              </a:rPr>
              <a:t>साइबर अपहरण</a:t>
            </a:r>
            <a:r>
              <a:rPr lang="hi-IN" sz="2000" dirty="0">
                <a:latin typeface="Arial"/>
                <a:cs typeface="Arial"/>
              </a:rPr>
              <a:t>: साइबर अपहरण एक भयानक अपराध है जो लोगों को यह विश्वास दिलाने के लिए इंटरनेट का उपयोग करता है कि उनके किसी प्रियजन का अपहरण कर लिया गया है। वास्तविक अपहरण के विपरीत, पीड़ित को शारीरिक रूप से नहीं लिया जाता है, बल्कि उसे अपराधियों के साथ छिपने और सहयोग करने के लिए धोखा दिया जाता है। </a:t>
            </a:r>
            <a:endParaRPr lang="en-US" sz="2000" dirty="0">
              <a:latin typeface="Arial"/>
              <a:cs typeface="Arial"/>
            </a:endParaRPr>
          </a:p>
          <a:p>
            <a:pPr marL="299085" indent="-287020" algn="just">
              <a:lnSpc>
                <a:spcPct val="100000"/>
              </a:lnSpc>
              <a:spcBef>
                <a:spcPts val="1295"/>
              </a:spcBef>
              <a:buFont typeface="Wingdings"/>
              <a:buChar char=""/>
              <a:tabLst>
                <a:tab pos="299720" algn="l"/>
              </a:tabLst>
            </a:pPr>
            <a:r>
              <a:rPr lang="hi-IN" sz="2000" b="1" dirty="0">
                <a:latin typeface="Arial"/>
                <a:cs typeface="Arial"/>
              </a:rPr>
              <a:t>एआई जनरेटेड थ्रेट्स/ डीपफेक</a:t>
            </a:r>
            <a:r>
              <a:rPr lang="hi-IN" sz="2000" dirty="0">
                <a:latin typeface="Arial"/>
                <a:cs typeface="Arial"/>
              </a:rPr>
              <a:t>: डीपफेक एआई-जनरेटेड वीडियो, ऑडियो या टेक्स्ट हैं जो वास्तविक लोगों या स्थितियों को नकली दिखाने के लिए हेरफेर कर सकते हैं।</a:t>
            </a:r>
            <a:endParaRPr sz="2000" dirty="0">
              <a:latin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3669665"/>
            <a:ext cx="12192000" cy="3188335"/>
            <a:chOff x="14" y="3669665"/>
            <a:chExt cx="12192000" cy="318833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1C6193"/>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3493B9"/>
            </a:solidFill>
          </p:spPr>
          <p:txBody>
            <a:bodyPr wrap="square" lIns="0" tIns="0" rIns="0" bIns="0" rtlCol="0"/>
            <a:lstStyle/>
            <a:p>
              <a:endParaRPr/>
            </a:p>
          </p:txBody>
        </p:sp>
        <p:pic>
          <p:nvPicPr>
            <p:cNvPr id="5" name="object 5"/>
            <p:cNvPicPr/>
            <p:nvPr/>
          </p:nvPicPr>
          <p:blipFill>
            <a:blip r:embed="rId2" cstate="print"/>
            <a:stretch>
              <a:fillRect/>
            </a:stretch>
          </p:blipFill>
          <p:spPr>
            <a:xfrm>
              <a:off x="1813559" y="5629658"/>
              <a:ext cx="3748278" cy="1228340"/>
            </a:xfrm>
            <a:prstGeom prst="rect">
              <a:avLst/>
            </a:prstGeom>
          </p:spPr>
        </p:pic>
        <p:pic>
          <p:nvPicPr>
            <p:cNvPr id="6" name="object 6"/>
            <p:cNvPicPr/>
            <p:nvPr/>
          </p:nvPicPr>
          <p:blipFill>
            <a:blip r:embed="rId3" cstate="print"/>
            <a:stretch>
              <a:fillRect/>
            </a:stretch>
          </p:blipFill>
          <p:spPr>
            <a:xfrm>
              <a:off x="1828800" y="3689223"/>
              <a:ext cx="3720591" cy="1950796"/>
            </a:xfrm>
            <a:prstGeom prst="rect">
              <a:avLst/>
            </a:prstGeom>
          </p:spPr>
        </p:pic>
        <p:pic>
          <p:nvPicPr>
            <p:cNvPr id="7" name="object 7"/>
            <p:cNvPicPr/>
            <p:nvPr/>
          </p:nvPicPr>
          <p:blipFill>
            <a:blip r:embed="rId4" cstate="print"/>
            <a:stretch>
              <a:fillRect/>
            </a:stretch>
          </p:blipFill>
          <p:spPr>
            <a:xfrm>
              <a:off x="6181343" y="5609843"/>
              <a:ext cx="3617213" cy="1248154"/>
            </a:xfrm>
            <a:prstGeom prst="rect">
              <a:avLst/>
            </a:prstGeom>
          </p:spPr>
        </p:pic>
        <p:pic>
          <p:nvPicPr>
            <p:cNvPr id="8" name="object 8"/>
            <p:cNvPicPr/>
            <p:nvPr/>
          </p:nvPicPr>
          <p:blipFill>
            <a:blip r:embed="rId5" cstate="print"/>
            <a:stretch>
              <a:fillRect/>
            </a:stretch>
          </p:blipFill>
          <p:spPr>
            <a:xfrm>
              <a:off x="6196329" y="3669665"/>
              <a:ext cx="3588512" cy="1950834"/>
            </a:xfrm>
            <a:prstGeom prst="rect">
              <a:avLst/>
            </a:prstGeom>
          </p:spPr>
        </p:pic>
      </p:grpSp>
      <p:sp>
        <p:nvSpPr>
          <p:cNvPr id="9" name="object 9"/>
          <p:cNvSpPr txBox="1">
            <a:spLocks noGrp="1"/>
          </p:cNvSpPr>
          <p:nvPr>
            <p:ph type="title"/>
          </p:nvPr>
        </p:nvSpPr>
        <p:spPr>
          <a:xfrm>
            <a:off x="3939666" y="175082"/>
            <a:ext cx="3766185" cy="574675"/>
          </a:xfrm>
          <a:prstGeom prst="rect">
            <a:avLst/>
          </a:prstGeom>
        </p:spPr>
        <p:txBody>
          <a:bodyPr vert="horz" wrap="square" lIns="0" tIns="12700" rIns="0" bIns="0" rtlCol="0">
            <a:spAutoFit/>
          </a:bodyPr>
          <a:lstStyle/>
          <a:p>
            <a:pPr marL="12700" algn="ctr">
              <a:lnSpc>
                <a:spcPct val="100000"/>
              </a:lnSpc>
              <a:spcBef>
                <a:spcPts val="100"/>
              </a:spcBef>
            </a:pPr>
            <a:r>
              <a:rPr lang="hi-IN" sz="3600" dirty="0">
                <a:solidFill>
                  <a:srgbClr val="0070C0"/>
                </a:solidFill>
              </a:rPr>
              <a:t>उभरते ख़तरे</a:t>
            </a:r>
            <a:endParaRPr sz="3600" dirty="0">
              <a:solidFill>
                <a:srgbClr val="0070C0"/>
              </a:solidFill>
            </a:endParaRPr>
          </a:p>
        </p:txBody>
      </p:sp>
      <p:grpSp>
        <p:nvGrpSpPr>
          <p:cNvPr id="10" name="object 10"/>
          <p:cNvGrpSpPr/>
          <p:nvPr/>
        </p:nvGrpSpPr>
        <p:grpSpPr>
          <a:xfrm>
            <a:off x="6292594" y="889761"/>
            <a:ext cx="3501390" cy="2498090"/>
            <a:chOff x="6292594" y="889761"/>
            <a:chExt cx="3501390" cy="2498090"/>
          </a:xfrm>
        </p:grpSpPr>
        <p:pic>
          <p:nvPicPr>
            <p:cNvPr id="11" name="object 11"/>
            <p:cNvPicPr/>
            <p:nvPr/>
          </p:nvPicPr>
          <p:blipFill>
            <a:blip r:embed="rId6" cstate="print"/>
            <a:stretch>
              <a:fillRect/>
            </a:stretch>
          </p:blipFill>
          <p:spPr>
            <a:xfrm>
              <a:off x="6292594" y="2834638"/>
              <a:ext cx="3501391" cy="552999"/>
            </a:xfrm>
            <a:prstGeom prst="rect">
              <a:avLst/>
            </a:prstGeom>
          </p:spPr>
        </p:pic>
        <p:pic>
          <p:nvPicPr>
            <p:cNvPr id="12" name="object 12"/>
            <p:cNvPicPr/>
            <p:nvPr/>
          </p:nvPicPr>
          <p:blipFill>
            <a:blip r:embed="rId7" cstate="print"/>
            <a:stretch>
              <a:fillRect/>
            </a:stretch>
          </p:blipFill>
          <p:spPr>
            <a:xfrm>
              <a:off x="6302628" y="889761"/>
              <a:ext cx="3482213" cy="1950847"/>
            </a:xfrm>
            <a:prstGeom prst="rect">
              <a:avLst/>
            </a:prstGeom>
          </p:spPr>
        </p:pic>
      </p:grpSp>
      <p:sp>
        <p:nvSpPr>
          <p:cNvPr id="13" name="object 13"/>
          <p:cNvSpPr txBox="1"/>
          <p:nvPr/>
        </p:nvSpPr>
        <p:spPr>
          <a:xfrm>
            <a:off x="6302628" y="3056699"/>
            <a:ext cx="3482340" cy="334010"/>
          </a:xfrm>
          <a:prstGeom prst="rect">
            <a:avLst/>
          </a:prstGeom>
          <a:solidFill>
            <a:srgbClr val="3493B9"/>
          </a:solidFill>
          <a:ln w="15875">
            <a:solidFill>
              <a:srgbClr val="226B87"/>
            </a:solidFill>
          </a:ln>
        </p:spPr>
        <p:txBody>
          <a:bodyPr vert="horz" wrap="square" lIns="0" tIns="24130" rIns="0" bIns="0" rtlCol="0">
            <a:spAutoFit/>
          </a:bodyPr>
          <a:lstStyle/>
          <a:p>
            <a:pPr marL="982344">
              <a:lnSpc>
                <a:spcPct val="100000"/>
              </a:lnSpc>
              <a:spcBef>
                <a:spcPts val="190"/>
              </a:spcBef>
            </a:pPr>
            <a:r>
              <a:rPr sz="1800" b="1" spc="10" dirty="0">
                <a:solidFill>
                  <a:srgbClr val="FFFFFF"/>
                </a:solidFill>
                <a:latin typeface="Arial"/>
                <a:cs typeface="Arial"/>
              </a:rPr>
              <a:t>Cyber</a:t>
            </a:r>
            <a:r>
              <a:rPr sz="1800" b="1" spc="-90" dirty="0">
                <a:solidFill>
                  <a:srgbClr val="FFFFFF"/>
                </a:solidFill>
                <a:latin typeface="Arial"/>
                <a:cs typeface="Arial"/>
              </a:rPr>
              <a:t> </a:t>
            </a:r>
            <a:r>
              <a:rPr sz="1800" b="1" spc="-15" dirty="0">
                <a:solidFill>
                  <a:srgbClr val="FFFFFF"/>
                </a:solidFill>
                <a:latin typeface="Arial"/>
                <a:cs typeface="Arial"/>
              </a:rPr>
              <a:t>Slavery</a:t>
            </a:r>
            <a:endParaRPr sz="1800">
              <a:latin typeface="Arial"/>
              <a:cs typeface="Arial"/>
            </a:endParaRPr>
          </a:p>
        </p:txBody>
      </p:sp>
      <p:sp>
        <p:nvSpPr>
          <p:cNvPr id="14" name="object 14"/>
          <p:cNvSpPr txBox="1"/>
          <p:nvPr/>
        </p:nvSpPr>
        <p:spPr>
          <a:xfrm>
            <a:off x="1828800" y="5792813"/>
            <a:ext cx="3721100" cy="323850"/>
          </a:xfrm>
          <a:prstGeom prst="rect">
            <a:avLst/>
          </a:prstGeom>
          <a:solidFill>
            <a:srgbClr val="3493B9"/>
          </a:solidFill>
          <a:ln w="15875">
            <a:solidFill>
              <a:srgbClr val="226B87"/>
            </a:solidFill>
          </a:ln>
        </p:spPr>
        <p:txBody>
          <a:bodyPr vert="horz" wrap="square" lIns="0" tIns="19685" rIns="0" bIns="0" rtlCol="0">
            <a:spAutoFit/>
          </a:bodyPr>
          <a:lstStyle/>
          <a:p>
            <a:pPr marL="881380">
              <a:lnSpc>
                <a:spcPct val="100000"/>
              </a:lnSpc>
              <a:spcBef>
                <a:spcPts val="155"/>
              </a:spcBef>
            </a:pPr>
            <a:r>
              <a:rPr sz="1800" b="1" spc="10" dirty="0">
                <a:solidFill>
                  <a:srgbClr val="FFFFFF"/>
                </a:solidFill>
                <a:latin typeface="Arial"/>
                <a:cs typeface="Arial"/>
              </a:rPr>
              <a:t>Cyber</a:t>
            </a:r>
            <a:r>
              <a:rPr sz="1800" b="1" spc="-95" dirty="0">
                <a:solidFill>
                  <a:srgbClr val="FFFFFF"/>
                </a:solidFill>
                <a:latin typeface="Arial"/>
                <a:cs typeface="Arial"/>
              </a:rPr>
              <a:t> </a:t>
            </a:r>
            <a:r>
              <a:rPr sz="1800" b="1" spc="-15" dirty="0">
                <a:solidFill>
                  <a:srgbClr val="FFFFFF"/>
                </a:solidFill>
                <a:latin typeface="Arial"/>
                <a:cs typeface="Arial"/>
              </a:rPr>
              <a:t>Kidnapping</a:t>
            </a:r>
            <a:endParaRPr sz="1800">
              <a:latin typeface="Arial"/>
              <a:cs typeface="Arial"/>
            </a:endParaRPr>
          </a:p>
        </p:txBody>
      </p:sp>
      <p:sp>
        <p:nvSpPr>
          <p:cNvPr id="15" name="object 15"/>
          <p:cNvSpPr txBox="1"/>
          <p:nvPr/>
        </p:nvSpPr>
        <p:spPr>
          <a:xfrm>
            <a:off x="6196329" y="5773292"/>
            <a:ext cx="3589020" cy="342900"/>
          </a:xfrm>
          <a:prstGeom prst="rect">
            <a:avLst/>
          </a:prstGeom>
          <a:solidFill>
            <a:srgbClr val="3493B9"/>
          </a:solidFill>
          <a:ln w="15875">
            <a:solidFill>
              <a:srgbClr val="226B87"/>
            </a:solidFill>
          </a:ln>
        </p:spPr>
        <p:txBody>
          <a:bodyPr vert="horz" wrap="square" lIns="0" tIns="45720" rIns="0" bIns="0" rtlCol="0">
            <a:spAutoFit/>
          </a:bodyPr>
          <a:lstStyle/>
          <a:p>
            <a:pPr marL="240029">
              <a:lnSpc>
                <a:spcPct val="100000"/>
              </a:lnSpc>
              <a:spcBef>
                <a:spcPts val="360"/>
              </a:spcBef>
            </a:pPr>
            <a:r>
              <a:rPr sz="1600" b="1" dirty="0">
                <a:solidFill>
                  <a:srgbClr val="FFFFFF"/>
                </a:solidFill>
                <a:latin typeface="Arial"/>
                <a:cs typeface="Arial"/>
              </a:rPr>
              <a:t>AI</a:t>
            </a:r>
            <a:r>
              <a:rPr sz="1600" b="1" spc="-55" dirty="0">
                <a:solidFill>
                  <a:srgbClr val="FFFFFF"/>
                </a:solidFill>
                <a:latin typeface="Arial"/>
                <a:cs typeface="Arial"/>
              </a:rPr>
              <a:t> </a:t>
            </a:r>
            <a:r>
              <a:rPr sz="1600" b="1" dirty="0">
                <a:solidFill>
                  <a:srgbClr val="FFFFFF"/>
                </a:solidFill>
                <a:latin typeface="Arial"/>
                <a:cs typeface="Arial"/>
              </a:rPr>
              <a:t>Generated</a:t>
            </a:r>
            <a:r>
              <a:rPr sz="1600" b="1" spc="-50" dirty="0">
                <a:solidFill>
                  <a:srgbClr val="FFFFFF"/>
                </a:solidFill>
                <a:latin typeface="Arial"/>
                <a:cs typeface="Arial"/>
              </a:rPr>
              <a:t> </a:t>
            </a:r>
            <a:r>
              <a:rPr sz="1600" b="1" dirty="0">
                <a:solidFill>
                  <a:srgbClr val="FFFFFF"/>
                </a:solidFill>
                <a:latin typeface="Arial"/>
                <a:cs typeface="Arial"/>
              </a:rPr>
              <a:t>Threat</a:t>
            </a:r>
            <a:r>
              <a:rPr sz="1600" b="1" spc="-45" dirty="0">
                <a:solidFill>
                  <a:srgbClr val="FFFFFF"/>
                </a:solidFill>
                <a:latin typeface="Arial"/>
                <a:cs typeface="Arial"/>
              </a:rPr>
              <a:t> </a:t>
            </a:r>
            <a:r>
              <a:rPr sz="1600" b="1" spc="-5" dirty="0">
                <a:solidFill>
                  <a:srgbClr val="FFFFFF"/>
                </a:solidFill>
                <a:latin typeface="Arial"/>
                <a:cs typeface="Arial"/>
              </a:rPr>
              <a:t>/</a:t>
            </a:r>
            <a:r>
              <a:rPr sz="1600" b="1" spc="-50" dirty="0">
                <a:solidFill>
                  <a:srgbClr val="FFFFFF"/>
                </a:solidFill>
                <a:latin typeface="Arial"/>
                <a:cs typeface="Arial"/>
              </a:rPr>
              <a:t> </a:t>
            </a:r>
            <a:r>
              <a:rPr sz="1600" b="1" spc="-10" dirty="0">
                <a:solidFill>
                  <a:srgbClr val="FFFFFF"/>
                </a:solidFill>
                <a:latin typeface="Arial"/>
                <a:cs typeface="Arial"/>
              </a:rPr>
              <a:t>Deepfakes</a:t>
            </a:r>
            <a:endParaRPr sz="1600">
              <a:latin typeface="Arial"/>
              <a:cs typeface="Arial"/>
            </a:endParaRPr>
          </a:p>
        </p:txBody>
      </p:sp>
      <p:grpSp>
        <p:nvGrpSpPr>
          <p:cNvPr id="16" name="object 16"/>
          <p:cNvGrpSpPr/>
          <p:nvPr/>
        </p:nvGrpSpPr>
        <p:grpSpPr>
          <a:xfrm>
            <a:off x="1822704" y="899541"/>
            <a:ext cx="3748404" cy="3920490"/>
            <a:chOff x="1822704" y="899541"/>
            <a:chExt cx="3748404" cy="3920490"/>
          </a:xfrm>
        </p:grpSpPr>
        <p:pic>
          <p:nvPicPr>
            <p:cNvPr id="17" name="object 17"/>
            <p:cNvPicPr/>
            <p:nvPr/>
          </p:nvPicPr>
          <p:blipFill>
            <a:blip r:embed="rId8" cstate="print"/>
            <a:stretch>
              <a:fillRect/>
            </a:stretch>
          </p:blipFill>
          <p:spPr>
            <a:xfrm>
              <a:off x="1822704" y="2840736"/>
              <a:ext cx="3748278" cy="1978914"/>
            </a:xfrm>
            <a:prstGeom prst="rect">
              <a:avLst/>
            </a:prstGeom>
          </p:spPr>
        </p:pic>
        <p:pic>
          <p:nvPicPr>
            <p:cNvPr id="18" name="object 18"/>
            <p:cNvPicPr/>
            <p:nvPr/>
          </p:nvPicPr>
          <p:blipFill>
            <a:blip r:embed="rId9" cstate="print"/>
            <a:stretch>
              <a:fillRect/>
            </a:stretch>
          </p:blipFill>
          <p:spPr>
            <a:xfrm>
              <a:off x="1837690" y="899541"/>
              <a:ext cx="3720592" cy="1950847"/>
            </a:xfrm>
            <a:prstGeom prst="rect">
              <a:avLst/>
            </a:prstGeom>
          </p:spPr>
        </p:pic>
      </p:grpSp>
      <p:sp>
        <p:nvSpPr>
          <p:cNvPr id="19" name="object 19"/>
          <p:cNvSpPr txBox="1"/>
          <p:nvPr/>
        </p:nvSpPr>
        <p:spPr>
          <a:xfrm>
            <a:off x="1846579" y="3047072"/>
            <a:ext cx="3703320" cy="353060"/>
          </a:xfrm>
          <a:prstGeom prst="rect">
            <a:avLst/>
          </a:prstGeom>
          <a:solidFill>
            <a:srgbClr val="3493B9"/>
          </a:solidFill>
          <a:ln w="15875">
            <a:solidFill>
              <a:srgbClr val="226B87"/>
            </a:solidFill>
          </a:ln>
        </p:spPr>
        <p:txBody>
          <a:bodyPr vert="horz" wrap="square" lIns="0" tIns="33655" rIns="0" bIns="0" rtlCol="0">
            <a:spAutoFit/>
          </a:bodyPr>
          <a:lstStyle/>
          <a:p>
            <a:pPr marL="1134110">
              <a:lnSpc>
                <a:spcPct val="100000"/>
              </a:lnSpc>
              <a:spcBef>
                <a:spcPts val="265"/>
              </a:spcBef>
            </a:pPr>
            <a:r>
              <a:rPr sz="1800" b="1" dirty="0">
                <a:solidFill>
                  <a:srgbClr val="FFFFFF"/>
                </a:solidFill>
                <a:latin typeface="Arial"/>
                <a:cs typeface="Arial"/>
              </a:rPr>
              <a:t>Digital</a:t>
            </a:r>
            <a:r>
              <a:rPr sz="1800" b="1" spc="-110" dirty="0">
                <a:solidFill>
                  <a:srgbClr val="FFFFFF"/>
                </a:solidFill>
                <a:latin typeface="Arial"/>
                <a:cs typeface="Arial"/>
              </a:rPr>
              <a:t> </a:t>
            </a:r>
            <a:r>
              <a:rPr sz="1800" b="1" spc="5" dirty="0">
                <a:solidFill>
                  <a:srgbClr val="FFFFFF"/>
                </a:solidFill>
                <a:latin typeface="Arial"/>
                <a:cs typeface="Arial"/>
              </a:rPr>
              <a:t>Arrest</a:t>
            </a:r>
            <a:endParaRPr sz="1800">
              <a:latin typeface="Arial"/>
              <a:cs typeface="Arial"/>
            </a:endParaRPr>
          </a:p>
        </p:txBody>
      </p:sp>
      <p:sp>
        <p:nvSpPr>
          <p:cNvPr id="20" name="object 20"/>
          <p:cNvSpPr txBox="1"/>
          <p:nvPr/>
        </p:nvSpPr>
        <p:spPr>
          <a:xfrm>
            <a:off x="11860656" y="6493027"/>
            <a:ext cx="256540" cy="221615"/>
          </a:xfrm>
          <a:prstGeom prst="rect">
            <a:avLst/>
          </a:prstGeom>
        </p:spPr>
        <p:txBody>
          <a:bodyPr vert="horz" wrap="square" lIns="0" tIns="0" rIns="0" bIns="0" rtlCol="0">
            <a:spAutoFit/>
          </a:bodyPr>
          <a:lstStyle/>
          <a:p>
            <a:pPr marL="38100">
              <a:lnSpc>
                <a:spcPts val="1570"/>
              </a:lnSpc>
            </a:pPr>
            <a:fld id="{81D60167-4931-47E6-BA6A-407CBD079E47}" type="slidenum">
              <a:rPr sz="1400" b="1" dirty="0">
                <a:solidFill>
                  <a:srgbClr val="FFFFFF"/>
                </a:solidFill>
                <a:latin typeface="Calibri"/>
                <a:cs typeface="Calibri"/>
              </a:rPr>
              <a:t>25</a:t>
            </a:fld>
            <a:endParaRPr sz="14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091" y="910538"/>
            <a:ext cx="5096510" cy="660400"/>
          </a:xfrm>
          <a:prstGeom prst="rect">
            <a:avLst/>
          </a:prstGeom>
        </p:spPr>
        <p:txBody>
          <a:bodyPr vert="horz" wrap="square" lIns="0" tIns="14604" rIns="0" bIns="0" rtlCol="0">
            <a:spAutoFit/>
          </a:bodyPr>
          <a:lstStyle/>
          <a:p>
            <a:pPr marL="12700">
              <a:lnSpc>
                <a:spcPct val="100000"/>
              </a:lnSpc>
              <a:spcBef>
                <a:spcPts val="114"/>
              </a:spcBef>
            </a:pPr>
            <a:r>
              <a:rPr lang="hi-IN" sz="4150" b="0" spc="-50" dirty="0">
                <a:solidFill>
                  <a:srgbClr val="006FC0"/>
                </a:solidFill>
                <a:latin typeface="Calibri Light"/>
                <a:cs typeface="Calibri Light"/>
              </a:rPr>
              <a:t>भावनाओं का शोषण</a:t>
            </a:r>
            <a:r>
              <a:rPr sz="4150" b="0" spc="-50" dirty="0">
                <a:solidFill>
                  <a:srgbClr val="006FC0"/>
                </a:solidFill>
                <a:latin typeface="Calibri Light"/>
                <a:cs typeface="Calibri Light"/>
              </a:rPr>
              <a:t>!</a:t>
            </a:r>
            <a:endParaRPr sz="4150" dirty="0">
              <a:latin typeface="Calibri Light"/>
              <a:cs typeface="Calibri Light"/>
            </a:endParaRPr>
          </a:p>
        </p:txBody>
      </p:sp>
      <p:sp>
        <p:nvSpPr>
          <p:cNvPr id="3" name="object 3"/>
          <p:cNvSpPr txBox="1"/>
          <p:nvPr/>
        </p:nvSpPr>
        <p:spPr>
          <a:xfrm>
            <a:off x="926083" y="2039238"/>
            <a:ext cx="10443845" cy="807528"/>
          </a:xfrm>
          <a:prstGeom prst="rect">
            <a:avLst/>
          </a:prstGeom>
        </p:spPr>
        <p:txBody>
          <a:bodyPr vert="horz" wrap="square" lIns="0" tIns="58419" rIns="0" bIns="0" rtlCol="0">
            <a:spAutoFit/>
          </a:bodyPr>
          <a:lstStyle/>
          <a:p>
            <a:pPr marL="12700" marR="5080">
              <a:lnSpc>
                <a:spcPts val="2860"/>
              </a:lnSpc>
              <a:spcBef>
                <a:spcPts val="459"/>
              </a:spcBef>
              <a:tabLst>
                <a:tab pos="1718945" algn="l"/>
                <a:tab pos="3119755" algn="l"/>
                <a:tab pos="3862070" algn="l"/>
                <a:tab pos="5154930" algn="l"/>
                <a:tab pos="6157595" algn="l"/>
                <a:tab pos="6761480" algn="l"/>
                <a:tab pos="8966835" algn="l"/>
              </a:tabLst>
            </a:pPr>
            <a:r>
              <a:rPr lang="hi-IN" sz="2650" dirty="0">
                <a:latin typeface="Bahnschrift"/>
                <a:cs typeface="Bahnschrift"/>
              </a:rPr>
              <a:t>अपराधी भावनाओं से छेड़छाड़ करके मानव मस्तिष्क को धोखा देते हैं। भावनाओं का शोषण कंप्यूटर धोखाधड़ी और साइबर अपराधों को जन्म देता है</a:t>
            </a:r>
            <a:r>
              <a:rPr sz="2650" spc="-5" dirty="0">
                <a:latin typeface="Bahnschrift"/>
                <a:cs typeface="Bahnschrift"/>
              </a:rPr>
              <a:t>;</a:t>
            </a:r>
            <a:endParaRPr sz="2650" dirty="0">
              <a:latin typeface="Bahnschrift"/>
              <a:cs typeface="Bahnschrift"/>
            </a:endParaRPr>
          </a:p>
        </p:txBody>
      </p:sp>
      <p:sp>
        <p:nvSpPr>
          <p:cNvPr id="4" name="object 4"/>
          <p:cNvSpPr/>
          <p:nvPr/>
        </p:nvSpPr>
        <p:spPr>
          <a:xfrm>
            <a:off x="1088974" y="3322446"/>
            <a:ext cx="2411730" cy="2821305"/>
          </a:xfrm>
          <a:custGeom>
            <a:avLst/>
            <a:gdLst/>
            <a:ahLst/>
            <a:cxnLst/>
            <a:rect l="l" t="t" r="r" b="b"/>
            <a:pathLst>
              <a:path w="2411729" h="2821304">
                <a:moveTo>
                  <a:pt x="0" y="0"/>
                </a:moveTo>
                <a:lnTo>
                  <a:pt x="0" y="2820784"/>
                </a:lnTo>
                <a:lnTo>
                  <a:pt x="2411653" y="2256663"/>
                </a:lnTo>
                <a:lnTo>
                  <a:pt x="2411653" y="564133"/>
                </a:lnTo>
                <a:lnTo>
                  <a:pt x="0" y="0"/>
                </a:lnTo>
                <a:close/>
              </a:path>
            </a:pathLst>
          </a:custGeom>
          <a:solidFill>
            <a:srgbClr val="4471C4"/>
          </a:solidFill>
        </p:spPr>
        <p:txBody>
          <a:bodyPr wrap="square" lIns="0" tIns="0" rIns="0" bIns="0" rtlCol="0"/>
          <a:lstStyle/>
          <a:p>
            <a:endParaRPr/>
          </a:p>
        </p:txBody>
      </p:sp>
      <p:sp>
        <p:nvSpPr>
          <p:cNvPr id="5" name="object 5"/>
          <p:cNvSpPr txBox="1"/>
          <p:nvPr/>
        </p:nvSpPr>
        <p:spPr>
          <a:xfrm>
            <a:off x="1289050" y="3861687"/>
            <a:ext cx="2008505" cy="1447832"/>
          </a:xfrm>
          <a:prstGeom prst="rect">
            <a:avLst/>
          </a:prstGeom>
        </p:spPr>
        <p:txBody>
          <a:bodyPr vert="horz" wrap="square" lIns="0" tIns="77470" rIns="0" bIns="0" rtlCol="0">
            <a:spAutoFit/>
          </a:bodyPr>
          <a:lstStyle/>
          <a:p>
            <a:pPr algn="ctr">
              <a:lnSpc>
                <a:spcPct val="100000"/>
              </a:lnSpc>
              <a:spcBef>
                <a:spcPts val="610"/>
              </a:spcBef>
            </a:pPr>
            <a:r>
              <a:rPr lang="hi-IN" sz="2100" b="1" spc="15" dirty="0">
                <a:solidFill>
                  <a:srgbClr val="FFFF00"/>
                </a:solidFill>
                <a:latin typeface="Arial"/>
                <a:cs typeface="Arial"/>
              </a:rPr>
              <a:t>लालच</a:t>
            </a:r>
          </a:p>
          <a:p>
            <a:pPr algn="ctr">
              <a:lnSpc>
                <a:spcPct val="100000"/>
              </a:lnSpc>
              <a:spcBef>
                <a:spcPts val="610"/>
              </a:spcBef>
            </a:pPr>
            <a:r>
              <a:rPr lang="hi-IN" sz="2100" b="1" spc="15" dirty="0">
                <a:solidFill>
                  <a:srgbClr val="FFFF00"/>
                </a:solidFill>
                <a:latin typeface="Arial"/>
                <a:cs typeface="Arial"/>
              </a:rPr>
              <a:t>(लॉटरी जीतना, मुफ़्त या आकर्षक सौदे, ऑफ़र)</a:t>
            </a:r>
            <a:endParaRPr sz="2100" dirty="0">
              <a:latin typeface="Arial MT"/>
              <a:cs typeface="Arial MT"/>
            </a:endParaRPr>
          </a:p>
        </p:txBody>
      </p:sp>
      <p:sp>
        <p:nvSpPr>
          <p:cNvPr id="6" name="object 6"/>
          <p:cNvSpPr/>
          <p:nvPr/>
        </p:nvSpPr>
        <p:spPr>
          <a:xfrm>
            <a:off x="3681603" y="3322446"/>
            <a:ext cx="2411730" cy="2821305"/>
          </a:xfrm>
          <a:custGeom>
            <a:avLst/>
            <a:gdLst/>
            <a:ahLst/>
            <a:cxnLst/>
            <a:rect l="l" t="t" r="r" b="b"/>
            <a:pathLst>
              <a:path w="2411729" h="2821304">
                <a:moveTo>
                  <a:pt x="0" y="0"/>
                </a:moveTo>
                <a:lnTo>
                  <a:pt x="0" y="2820784"/>
                </a:lnTo>
                <a:lnTo>
                  <a:pt x="2411730" y="2256663"/>
                </a:lnTo>
                <a:lnTo>
                  <a:pt x="2411730" y="564133"/>
                </a:lnTo>
                <a:lnTo>
                  <a:pt x="0" y="0"/>
                </a:lnTo>
                <a:close/>
              </a:path>
            </a:pathLst>
          </a:custGeom>
          <a:solidFill>
            <a:srgbClr val="4471C4"/>
          </a:solidFill>
        </p:spPr>
        <p:txBody>
          <a:bodyPr wrap="square" lIns="0" tIns="0" rIns="0" bIns="0" rtlCol="0"/>
          <a:lstStyle/>
          <a:p>
            <a:endParaRPr/>
          </a:p>
        </p:txBody>
      </p:sp>
      <p:sp>
        <p:nvSpPr>
          <p:cNvPr id="7" name="object 7"/>
          <p:cNvSpPr txBox="1"/>
          <p:nvPr/>
        </p:nvSpPr>
        <p:spPr>
          <a:xfrm>
            <a:off x="3804284" y="3861687"/>
            <a:ext cx="2163445" cy="1447832"/>
          </a:xfrm>
          <a:prstGeom prst="rect">
            <a:avLst/>
          </a:prstGeom>
        </p:spPr>
        <p:txBody>
          <a:bodyPr vert="horz" wrap="square" lIns="0" tIns="77470" rIns="0" bIns="0" rtlCol="0">
            <a:spAutoFit/>
          </a:bodyPr>
          <a:lstStyle/>
          <a:p>
            <a:pPr marL="635" algn="ctr">
              <a:lnSpc>
                <a:spcPct val="100000"/>
              </a:lnSpc>
              <a:spcBef>
                <a:spcPts val="610"/>
              </a:spcBef>
            </a:pPr>
            <a:r>
              <a:rPr lang="hi-IN" sz="2100" b="1" spc="5" dirty="0">
                <a:solidFill>
                  <a:srgbClr val="FFFF00"/>
                </a:solidFill>
                <a:latin typeface="Arial"/>
                <a:cs typeface="Arial"/>
              </a:rPr>
              <a:t>घबराहट</a:t>
            </a:r>
          </a:p>
          <a:p>
            <a:pPr marL="635" algn="ctr">
              <a:lnSpc>
                <a:spcPct val="100000"/>
              </a:lnSpc>
              <a:spcBef>
                <a:spcPts val="610"/>
              </a:spcBef>
            </a:pPr>
            <a:r>
              <a:rPr lang="hi-IN" sz="2100" b="1" spc="5" dirty="0">
                <a:solidFill>
                  <a:srgbClr val="FFFF00"/>
                </a:solidFill>
                <a:latin typeface="Arial"/>
                <a:cs typeface="Arial"/>
              </a:rPr>
              <a:t>(कार्ड या ब्लॉकिंग, अकाउंट हैक, जुर्माना)</a:t>
            </a:r>
            <a:endParaRPr sz="2100" dirty="0">
              <a:latin typeface="Arial MT"/>
              <a:cs typeface="Arial MT"/>
            </a:endParaRPr>
          </a:p>
        </p:txBody>
      </p:sp>
      <p:sp>
        <p:nvSpPr>
          <p:cNvPr id="8" name="object 8"/>
          <p:cNvSpPr/>
          <p:nvPr/>
        </p:nvSpPr>
        <p:spPr>
          <a:xfrm>
            <a:off x="6274180" y="3322446"/>
            <a:ext cx="2411730" cy="2821305"/>
          </a:xfrm>
          <a:custGeom>
            <a:avLst/>
            <a:gdLst/>
            <a:ahLst/>
            <a:cxnLst/>
            <a:rect l="l" t="t" r="r" b="b"/>
            <a:pathLst>
              <a:path w="2411729" h="2821304">
                <a:moveTo>
                  <a:pt x="0" y="0"/>
                </a:moveTo>
                <a:lnTo>
                  <a:pt x="0" y="2820784"/>
                </a:lnTo>
                <a:lnTo>
                  <a:pt x="2411729" y="2256663"/>
                </a:lnTo>
                <a:lnTo>
                  <a:pt x="2411729" y="564133"/>
                </a:lnTo>
                <a:lnTo>
                  <a:pt x="0" y="0"/>
                </a:lnTo>
                <a:close/>
              </a:path>
            </a:pathLst>
          </a:custGeom>
          <a:solidFill>
            <a:srgbClr val="4471C4"/>
          </a:solidFill>
        </p:spPr>
        <p:txBody>
          <a:bodyPr wrap="square" lIns="0" tIns="0" rIns="0" bIns="0" rtlCol="0"/>
          <a:lstStyle/>
          <a:p>
            <a:endParaRPr/>
          </a:p>
        </p:txBody>
      </p:sp>
      <p:sp>
        <p:nvSpPr>
          <p:cNvPr id="9" name="object 9"/>
          <p:cNvSpPr txBox="1"/>
          <p:nvPr/>
        </p:nvSpPr>
        <p:spPr>
          <a:xfrm>
            <a:off x="6627368" y="4000246"/>
            <a:ext cx="1703705" cy="1448473"/>
          </a:xfrm>
          <a:prstGeom prst="rect">
            <a:avLst/>
          </a:prstGeom>
        </p:spPr>
        <p:txBody>
          <a:bodyPr vert="horz" wrap="square" lIns="0" tIns="78105" rIns="0" bIns="0" rtlCol="0">
            <a:spAutoFit/>
          </a:bodyPr>
          <a:lstStyle/>
          <a:p>
            <a:pPr algn="ctr">
              <a:lnSpc>
                <a:spcPct val="100000"/>
              </a:lnSpc>
              <a:spcBef>
                <a:spcPts val="615"/>
              </a:spcBef>
            </a:pPr>
            <a:r>
              <a:rPr lang="hi-IN" sz="2100" b="1" spc="20" dirty="0">
                <a:solidFill>
                  <a:srgbClr val="FFFF00"/>
                </a:solidFill>
                <a:latin typeface="Arial"/>
                <a:cs typeface="Arial"/>
              </a:rPr>
              <a:t>ट्रस्ट</a:t>
            </a:r>
          </a:p>
          <a:p>
            <a:pPr algn="ctr">
              <a:lnSpc>
                <a:spcPct val="100000"/>
              </a:lnSpc>
              <a:spcBef>
                <a:spcPts val="615"/>
              </a:spcBef>
            </a:pPr>
            <a:r>
              <a:rPr lang="hi-IN" sz="2100" b="1" spc="20" dirty="0">
                <a:solidFill>
                  <a:srgbClr val="FFFF00"/>
                </a:solidFill>
                <a:latin typeface="Arial"/>
                <a:cs typeface="Arial"/>
              </a:rPr>
              <a:t>(बैंक से कॉल आ रहा है, भुगतान के लिए लिंक</a:t>
            </a:r>
            <a:r>
              <a:rPr sz="2100" spc="95" dirty="0">
                <a:solidFill>
                  <a:srgbClr val="FFFFFF"/>
                </a:solidFill>
                <a:latin typeface="Arial MT"/>
                <a:cs typeface="Arial MT"/>
              </a:rPr>
              <a:t>)</a:t>
            </a:r>
            <a:endParaRPr sz="2100" dirty="0">
              <a:latin typeface="Arial MT"/>
              <a:cs typeface="Arial MT"/>
            </a:endParaRPr>
          </a:p>
        </p:txBody>
      </p:sp>
      <p:sp>
        <p:nvSpPr>
          <p:cNvPr id="10" name="object 10"/>
          <p:cNvSpPr/>
          <p:nvPr/>
        </p:nvSpPr>
        <p:spPr>
          <a:xfrm>
            <a:off x="8866758" y="3322446"/>
            <a:ext cx="2411730" cy="2821305"/>
          </a:xfrm>
          <a:custGeom>
            <a:avLst/>
            <a:gdLst/>
            <a:ahLst/>
            <a:cxnLst/>
            <a:rect l="l" t="t" r="r" b="b"/>
            <a:pathLst>
              <a:path w="2411729" h="2821304">
                <a:moveTo>
                  <a:pt x="0" y="0"/>
                </a:moveTo>
                <a:lnTo>
                  <a:pt x="0" y="2820784"/>
                </a:lnTo>
                <a:lnTo>
                  <a:pt x="2411730" y="2256663"/>
                </a:lnTo>
                <a:lnTo>
                  <a:pt x="2411730" y="564133"/>
                </a:lnTo>
                <a:lnTo>
                  <a:pt x="0" y="0"/>
                </a:lnTo>
                <a:close/>
              </a:path>
            </a:pathLst>
          </a:custGeom>
          <a:solidFill>
            <a:srgbClr val="4471C4"/>
          </a:solidFill>
        </p:spPr>
        <p:txBody>
          <a:bodyPr wrap="square" lIns="0" tIns="0" rIns="0" bIns="0" rtlCol="0"/>
          <a:lstStyle/>
          <a:p>
            <a:endParaRPr/>
          </a:p>
        </p:txBody>
      </p:sp>
      <p:sp>
        <p:nvSpPr>
          <p:cNvPr id="11" name="object 11"/>
          <p:cNvSpPr txBox="1"/>
          <p:nvPr/>
        </p:nvSpPr>
        <p:spPr>
          <a:xfrm>
            <a:off x="9119743" y="4139310"/>
            <a:ext cx="1906270" cy="1448473"/>
          </a:xfrm>
          <a:prstGeom prst="rect">
            <a:avLst/>
          </a:prstGeom>
        </p:spPr>
        <p:txBody>
          <a:bodyPr vert="horz" wrap="square" lIns="0" tIns="78105" rIns="0" bIns="0" rtlCol="0">
            <a:spAutoFit/>
          </a:bodyPr>
          <a:lstStyle/>
          <a:p>
            <a:pPr algn="ctr">
              <a:lnSpc>
                <a:spcPct val="100000"/>
              </a:lnSpc>
              <a:spcBef>
                <a:spcPts val="615"/>
              </a:spcBef>
            </a:pPr>
            <a:r>
              <a:rPr lang="hi-IN" sz="2100" b="1" spc="-5" dirty="0">
                <a:solidFill>
                  <a:srgbClr val="FFFF00"/>
                </a:solidFill>
                <a:latin typeface="Arial"/>
                <a:cs typeface="Arial"/>
              </a:rPr>
              <a:t>डर</a:t>
            </a:r>
          </a:p>
          <a:p>
            <a:pPr algn="ctr">
              <a:lnSpc>
                <a:spcPct val="100000"/>
              </a:lnSpc>
              <a:spcBef>
                <a:spcPts val="615"/>
              </a:spcBef>
            </a:pPr>
            <a:r>
              <a:rPr lang="hi-IN" sz="2100" b="1" spc="-5" dirty="0">
                <a:solidFill>
                  <a:srgbClr val="FFFF00"/>
                </a:solidFill>
                <a:latin typeface="Arial"/>
                <a:cs typeface="Arial"/>
              </a:rPr>
              <a:t>(ऑफर कुछ ही मिनटों में खत्म हो रहा है</a:t>
            </a:r>
            <a:r>
              <a:rPr sz="2100" spc="90" dirty="0">
                <a:solidFill>
                  <a:srgbClr val="FFFFFF"/>
                </a:solidFill>
                <a:latin typeface="Arial MT"/>
                <a:cs typeface="Arial MT"/>
              </a:rPr>
              <a:t>)</a:t>
            </a:r>
            <a:endParaRPr sz="2100" dirty="0">
              <a:latin typeface="Arial MT"/>
              <a:cs typeface="Arial MT"/>
            </a:endParaRPr>
          </a:p>
        </p:txBody>
      </p:sp>
      <p:pic>
        <p:nvPicPr>
          <p:cNvPr id="12" name="object 12"/>
          <p:cNvPicPr/>
          <p:nvPr/>
        </p:nvPicPr>
        <p:blipFill>
          <a:blip r:embed="rId2" cstate="print"/>
          <a:stretch>
            <a:fillRect/>
          </a:stretch>
        </p:blipFill>
        <p:spPr>
          <a:xfrm>
            <a:off x="11060048" y="6008776"/>
            <a:ext cx="675817" cy="5317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6334315"/>
            <a:ext cx="12192000" cy="523875"/>
            <a:chOff x="14" y="6334315"/>
            <a:chExt cx="12192000" cy="52387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1C6193"/>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3493B9"/>
            </a:solidFill>
          </p:spPr>
          <p:txBody>
            <a:bodyPr wrap="square" lIns="0" tIns="0" rIns="0" bIns="0" rtlCol="0"/>
            <a:lstStyle/>
            <a:p>
              <a:endParaRPr/>
            </a:p>
          </p:txBody>
        </p:sp>
      </p:grpSp>
      <p:sp>
        <p:nvSpPr>
          <p:cNvPr id="5" name="object 5"/>
          <p:cNvSpPr txBox="1">
            <a:spLocks noGrp="1"/>
          </p:cNvSpPr>
          <p:nvPr>
            <p:ph type="ctrTitle"/>
          </p:nvPr>
        </p:nvSpPr>
        <p:spPr>
          <a:xfrm>
            <a:off x="926058" y="2593594"/>
            <a:ext cx="10339882" cy="1281313"/>
          </a:xfrm>
          <a:prstGeom prst="rect">
            <a:avLst/>
          </a:prstGeom>
        </p:spPr>
        <p:txBody>
          <a:bodyPr vert="horz" wrap="square" lIns="0" tIns="127635" rIns="0" bIns="0" rtlCol="0">
            <a:spAutoFit/>
          </a:bodyPr>
          <a:lstStyle/>
          <a:p>
            <a:pPr marL="4013835" marR="5080" indent="-3997960">
              <a:lnSpc>
                <a:spcPts val="4370"/>
              </a:lnSpc>
              <a:spcBef>
                <a:spcPts val="1005"/>
              </a:spcBef>
            </a:pPr>
            <a:r>
              <a:rPr lang="hi-IN" dirty="0"/>
              <a:t>ऑनलाइन धोखाधड़ी से खुद को कैसे सुरक्षित रखें?</a:t>
            </a:r>
            <a:endParaRPr dirty="0"/>
          </a:p>
        </p:txBody>
      </p:sp>
      <p:sp>
        <p:nvSpPr>
          <p:cNvPr id="7" name="object 7"/>
          <p:cNvSpPr txBox="1"/>
          <p:nvPr/>
        </p:nvSpPr>
        <p:spPr>
          <a:xfrm>
            <a:off x="11860656" y="6510705"/>
            <a:ext cx="256540" cy="203835"/>
          </a:xfrm>
          <a:prstGeom prst="rect">
            <a:avLst/>
          </a:prstGeom>
        </p:spPr>
        <p:txBody>
          <a:bodyPr vert="horz" wrap="square" lIns="0" tIns="0" rIns="0" bIns="0" rtlCol="0">
            <a:spAutoFit/>
          </a:bodyPr>
          <a:lstStyle/>
          <a:p>
            <a:pPr marL="38100">
              <a:lnSpc>
                <a:spcPts val="1435"/>
              </a:lnSpc>
            </a:pPr>
            <a:fld id="{81D60167-4931-47E6-BA6A-407CBD079E47}" type="slidenum">
              <a:rPr sz="1400" b="1" dirty="0">
                <a:solidFill>
                  <a:srgbClr val="FFFFFF"/>
                </a:solidFill>
                <a:latin typeface="Calibri"/>
                <a:cs typeface="Calibri"/>
              </a:rPr>
              <a:t>27</a:t>
            </a:fld>
            <a:endParaRPr sz="14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6334315"/>
            <a:ext cx="12192000" cy="523875"/>
            <a:chOff x="14" y="6334315"/>
            <a:chExt cx="12192000" cy="52387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1C6193"/>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3493B9"/>
            </a:solidFill>
          </p:spPr>
          <p:txBody>
            <a:bodyPr wrap="square" lIns="0" tIns="0" rIns="0" bIns="0" rtlCol="0"/>
            <a:lstStyle/>
            <a:p>
              <a:endParaRPr/>
            </a:p>
          </p:txBody>
        </p:sp>
      </p:grpSp>
      <p:sp>
        <p:nvSpPr>
          <p:cNvPr id="5" name="object 5"/>
          <p:cNvSpPr txBox="1">
            <a:spLocks noGrp="1"/>
          </p:cNvSpPr>
          <p:nvPr>
            <p:ph type="title"/>
          </p:nvPr>
        </p:nvSpPr>
        <p:spPr>
          <a:xfrm>
            <a:off x="2042541" y="175971"/>
            <a:ext cx="7822565" cy="514350"/>
          </a:xfrm>
          <a:prstGeom prst="rect">
            <a:avLst/>
          </a:prstGeom>
        </p:spPr>
        <p:txBody>
          <a:bodyPr vert="horz" wrap="square" lIns="0" tIns="13335" rIns="0" bIns="0" rtlCol="0">
            <a:spAutoFit/>
          </a:bodyPr>
          <a:lstStyle/>
          <a:p>
            <a:pPr marL="12700">
              <a:lnSpc>
                <a:spcPct val="100000"/>
              </a:lnSpc>
              <a:spcBef>
                <a:spcPts val="105"/>
              </a:spcBef>
            </a:pPr>
            <a:r>
              <a:rPr sz="3200" spc="-120" dirty="0">
                <a:solidFill>
                  <a:srgbClr val="006FC0"/>
                </a:solidFill>
              </a:rPr>
              <a:t>S</a:t>
            </a:r>
            <a:r>
              <a:rPr sz="3200" spc="-70" dirty="0">
                <a:solidFill>
                  <a:srgbClr val="006FC0"/>
                </a:solidFill>
              </a:rPr>
              <a:t>a</a:t>
            </a:r>
            <a:r>
              <a:rPr sz="3200" spc="-85" dirty="0">
                <a:solidFill>
                  <a:srgbClr val="006FC0"/>
                </a:solidFill>
              </a:rPr>
              <a:t>f</a:t>
            </a:r>
            <a:r>
              <a:rPr sz="3200" spc="5" dirty="0">
                <a:solidFill>
                  <a:srgbClr val="006FC0"/>
                </a:solidFill>
              </a:rPr>
              <a:t>e</a:t>
            </a:r>
            <a:r>
              <a:rPr sz="3200" spc="-85" dirty="0">
                <a:solidFill>
                  <a:srgbClr val="006FC0"/>
                </a:solidFill>
              </a:rPr>
              <a:t>g</a:t>
            </a:r>
            <a:r>
              <a:rPr sz="3200" spc="-100" dirty="0">
                <a:solidFill>
                  <a:srgbClr val="006FC0"/>
                </a:solidFill>
              </a:rPr>
              <a:t>u</a:t>
            </a:r>
            <a:r>
              <a:rPr sz="3200" spc="-70" dirty="0">
                <a:solidFill>
                  <a:srgbClr val="006FC0"/>
                </a:solidFill>
              </a:rPr>
              <a:t>a</a:t>
            </a:r>
            <a:r>
              <a:rPr sz="3200" spc="5" dirty="0">
                <a:solidFill>
                  <a:srgbClr val="006FC0"/>
                </a:solidFill>
              </a:rPr>
              <a:t>r</a:t>
            </a:r>
            <a:r>
              <a:rPr sz="3200" spc="-50" dirty="0">
                <a:solidFill>
                  <a:srgbClr val="006FC0"/>
                </a:solidFill>
              </a:rPr>
              <a:t>d</a:t>
            </a:r>
            <a:r>
              <a:rPr sz="3200" spc="-65" dirty="0">
                <a:solidFill>
                  <a:srgbClr val="006FC0"/>
                </a:solidFill>
              </a:rPr>
              <a:t>i</a:t>
            </a:r>
            <a:r>
              <a:rPr sz="3200" spc="-100" dirty="0">
                <a:solidFill>
                  <a:srgbClr val="006FC0"/>
                </a:solidFill>
              </a:rPr>
              <a:t>n</a:t>
            </a:r>
            <a:r>
              <a:rPr sz="3200" spc="5" dirty="0">
                <a:solidFill>
                  <a:srgbClr val="006FC0"/>
                </a:solidFill>
              </a:rPr>
              <a:t>g</a:t>
            </a:r>
            <a:r>
              <a:rPr sz="3200" spc="-225" dirty="0">
                <a:solidFill>
                  <a:srgbClr val="006FC0"/>
                </a:solidFill>
              </a:rPr>
              <a:t> </a:t>
            </a:r>
            <a:r>
              <a:rPr sz="3200" spc="-204" dirty="0">
                <a:solidFill>
                  <a:srgbClr val="006FC0"/>
                </a:solidFill>
              </a:rPr>
              <a:t>P</a:t>
            </a:r>
            <a:r>
              <a:rPr sz="3200" spc="-100" dirty="0">
                <a:solidFill>
                  <a:srgbClr val="006FC0"/>
                </a:solidFill>
              </a:rPr>
              <a:t>h</a:t>
            </a:r>
            <a:r>
              <a:rPr sz="3200" spc="-114" dirty="0">
                <a:solidFill>
                  <a:srgbClr val="006FC0"/>
                </a:solidFill>
              </a:rPr>
              <a:t>o</a:t>
            </a:r>
            <a:r>
              <a:rPr sz="3200" spc="-100" dirty="0">
                <a:solidFill>
                  <a:srgbClr val="006FC0"/>
                </a:solidFill>
              </a:rPr>
              <a:t>n</a:t>
            </a:r>
            <a:r>
              <a:rPr sz="3200" spc="50" dirty="0">
                <a:solidFill>
                  <a:srgbClr val="006FC0"/>
                </a:solidFill>
              </a:rPr>
              <a:t>e</a:t>
            </a:r>
            <a:r>
              <a:rPr sz="3200" spc="-225" dirty="0">
                <a:solidFill>
                  <a:srgbClr val="006FC0"/>
                </a:solidFill>
              </a:rPr>
              <a:t> </a:t>
            </a:r>
            <a:r>
              <a:rPr sz="3200" spc="-70" dirty="0">
                <a:solidFill>
                  <a:srgbClr val="006FC0"/>
                </a:solidFill>
              </a:rPr>
              <a:t>a</a:t>
            </a:r>
            <a:r>
              <a:rPr sz="3200" spc="-100" dirty="0">
                <a:solidFill>
                  <a:srgbClr val="006FC0"/>
                </a:solidFill>
              </a:rPr>
              <a:t>n</a:t>
            </a:r>
            <a:r>
              <a:rPr sz="3200" spc="5" dirty="0">
                <a:solidFill>
                  <a:srgbClr val="006FC0"/>
                </a:solidFill>
              </a:rPr>
              <a:t>d</a:t>
            </a:r>
            <a:r>
              <a:rPr sz="3200" spc="-200" dirty="0">
                <a:solidFill>
                  <a:srgbClr val="006FC0"/>
                </a:solidFill>
              </a:rPr>
              <a:t> </a:t>
            </a:r>
            <a:r>
              <a:rPr sz="3200" spc="-25" dirty="0">
                <a:solidFill>
                  <a:srgbClr val="006FC0"/>
                </a:solidFill>
              </a:rPr>
              <a:t>O</a:t>
            </a:r>
            <a:r>
              <a:rPr sz="3200" spc="-100" dirty="0">
                <a:solidFill>
                  <a:srgbClr val="006FC0"/>
                </a:solidFill>
              </a:rPr>
              <a:t>n</a:t>
            </a:r>
            <a:r>
              <a:rPr sz="3200" spc="-65" dirty="0">
                <a:solidFill>
                  <a:srgbClr val="006FC0"/>
                </a:solidFill>
              </a:rPr>
              <a:t>li</a:t>
            </a:r>
            <a:r>
              <a:rPr sz="3200" spc="-100" dirty="0">
                <a:solidFill>
                  <a:srgbClr val="006FC0"/>
                </a:solidFill>
              </a:rPr>
              <a:t>n</a:t>
            </a:r>
            <a:r>
              <a:rPr sz="3200" spc="50" dirty="0">
                <a:solidFill>
                  <a:srgbClr val="006FC0"/>
                </a:solidFill>
              </a:rPr>
              <a:t>e</a:t>
            </a:r>
            <a:r>
              <a:rPr sz="3200" spc="-225" dirty="0">
                <a:solidFill>
                  <a:srgbClr val="006FC0"/>
                </a:solidFill>
              </a:rPr>
              <a:t> </a:t>
            </a:r>
            <a:r>
              <a:rPr sz="3200" spc="-229" dirty="0">
                <a:solidFill>
                  <a:srgbClr val="006FC0"/>
                </a:solidFill>
              </a:rPr>
              <a:t>P</a:t>
            </a:r>
            <a:r>
              <a:rPr sz="3200" spc="-140" dirty="0">
                <a:solidFill>
                  <a:srgbClr val="006FC0"/>
                </a:solidFill>
              </a:rPr>
              <a:t>a</a:t>
            </a:r>
            <a:r>
              <a:rPr sz="3200" spc="-55" dirty="0">
                <a:solidFill>
                  <a:srgbClr val="006FC0"/>
                </a:solidFill>
              </a:rPr>
              <a:t>y</a:t>
            </a:r>
            <a:r>
              <a:rPr sz="3200" spc="-75" dirty="0">
                <a:solidFill>
                  <a:srgbClr val="006FC0"/>
                </a:solidFill>
              </a:rPr>
              <a:t>m</a:t>
            </a:r>
            <a:r>
              <a:rPr sz="3200" spc="-10" dirty="0">
                <a:solidFill>
                  <a:srgbClr val="006FC0"/>
                </a:solidFill>
              </a:rPr>
              <a:t>e</a:t>
            </a:r>
            <a:r>
              <a:rPr sz="3200" spc="-114" dirty="0">
                <a:solidFill>
                  <a:srgbClr val="006FC0"/>
                </a:solidFill>
              </a:rPr>
              <a:t>n</a:t>
            </a:r>
            <a:r>
              <a:rPr sz="3200" dirty="0">
                <a:solidFill>
                  <a:srgbClr val="006FC0"/>
                </a:solidFill>
              </a:rPr>
              <a:t>t</a:t>
            </a:r>
            <a:r>
              <a:rPr sz="3200" spc="-140" dirty="0">
                <a:solidFill>
                  <a:srgbClr val="006FC0"/>
                </a:solidFill>
              </a:rPr>
              <a:t>s</a:t>
            </a:r>
            <a:endParaRPr sz="3200"/>
          </a:p>
        </p:txBody>
      </p:sp>
      <p:sp>
        <p:nvSpPr>
          <p:cNvPr id="6" name="object 6"/>
          <p:cNvSpPr/>
          <p:nvPr/>
        </p:nvSpPr>
        <p:spPr>
          <a:xfrm>
            <a:off x="469239" y="1080642"/>
            <a:ext cx="7379970" cy="0"/>
          </a:xfrm>
          <a:custGeom>
            <a:avLst/>
            <a:gdLst/>
            <a:ahLst/>
            <a:cxnLst/>
            <a:rect l="l" t="t" r="r" b="b"/>
            <a:pathLst>
              <a:path w="7379970">
                <a:moveTo>
                  <a:pt x="0" y="0"/>
                </a:moveTo>
                <a:lnTo>
                  <a:pt x="7379614" y="0"/>
                </a:lnTo>
              </a:path>
            </a:pathLst>
          </a:custGeom>
          <a:ln w="15875">
            <a:solidFill>
              <a:srgbClr val="75BCA7"/>
            </a:solidFill>
          </a:ln>
        </p:spPr>
        <p:txBody>
          <a:bodyPr wrap="square" lIns="0" tIns="0" rIns="0" bIns="0" rtlCol="0"/>
          <a:lstStyle/>
          <a:p>
            <a:endParaRPr/>
          </a:p>
        </p:txBody>
      </p:sp>
      <p:sp>
        <p:nvSpPr>
          <p:cNvPr id="7" name="object 7"/>
          <p:cNvSpPr/>
          <p:nvPr/>
        </p:nvSpPr>
        <p:spPr>
          <a:xfrm>
            <a:off x="469239" y="1502791"/>
            <a:ext cx="7379970" cy="0"/>
          </a:xfrm>
          <a:custGeom>
            <a:avLst/>
            <a:gdLst/>
            <a:ahLst/>
            <a:cxnLst/>
            <a:rect l="l" t="t" r="r" b="b"/>
            <a:pathLst>
              <a:path w="7379970">
                <a:moveTo>
                  <a:pt x="0" y="0"/>
                </a:moveTo>
                <a:lnTo>
                  <a:pt x="7379614" y="0"/>
                </a:lnTo>
              </a:path>
            </a:pathLst>
          </a:custGeom>
          <a:ln w="15875">
            <a:solidFill>
              <a:srgbClr val="75B8A7"/>
            </a:solidFill>
          </a:ln>
        </p:spPr>
        <p:txBody>
          <a:bodyPr wrap="square" lIns="0" tIns="0" rIns="0" bIns="0" rtlCol="0"/>
          <a:lstStyle/>
          <a:p>
            <a:endParaRPr/>
          </a:p>
        </p:txBody>
      </p:sp>
      <p:sp>
        <p:nvSpPr>
          <p:cNvPr id="8" name="object 8"/>
          <p:cNvSpPr/>
          <p:nvPr/>
        </p:nvSpPr>
        <p:spPr>
          <a:xfrm>
            <a:off x="469239" y="1924939"/>
            <a:ext cx="7379970" cy="0"/>
          </a:xfrm>
          <a:custGeom>
            <a:avLst/>
            <a:gdLst/>
            <a:ahLst/>
            <a:cxnLst/>
            <a:rect l="l" t="t" r="r" b="b"/>
            <a:pathLst>
              <a:path w="7379970">
                <a:moveTo>
                  <a:pt x="0" y="0"/>
                </a:moveTo>
                <a:lnTo>
                  <a:pt x="7379614" y="0"/>
                </a:lnTo>
              </a:path>
            </a:pathLst>
          </a:custGeom>
          <a:ln w="15875">
            <a:solidFill>
              <a:srgbClr val="75B1A6"/>
            </a:solidFill>
          </a:ln>
        </p:spPr>
        <p:txBody>
          <a:bodyPr wrap="square" lIns="0" tIns="0" rIns="0" bIns="0" rtlCol="0"/>
          <a:lstStyle/>
          <a:p>
            <a:endParaRPr/>
          </a:p>
        </p:txBody>
      </p:sp>
      <p:sp>
        <p:nvSpPr>
          <p:cNvPr id="9" name="object 9"/>
          <p:cNvSpPr/>
          <p:nvPr/>
        </p:nvSpPr>
        <p:spPr>
          <a:xfrm>
            <a:off x="469239" y="2347214"/>
            <a:ext cx="7379970" cy="0"/>
          </a:xfrm>
          <a:custGeom>
            <a:avLst/>
            <a:gdLst/>
            <a:ahLst/>
            <a:cxnLst/>
            <a:rect l="l" t="t" r="r" b="b"/>
            <a:pathLst>
              <a:path w="7379970">
                <a:moveTo>
                  <a:pt x="0" y="0"/>
                </a:moveTo>
                <a:lnTo>
                  <a:pt x="7379614" y="0"/>
                </a:lnTo>
              </a:path>
            </a:pathLst>
          </a:custGeom>
          <a:ln w="15875">
            <a:solidFill>
              <a:srgbClr val="76ACA3"/>
            </a:solidFill>
          </a:ln>
        </p:spPr>
        <p:txBody>
          <a:bodyPr wrap="square" lIns="0" tIns="0" rIns="0" bIns="0" rtlCol="0"/>
          <a:lstStyle/>
          <a:p>
            <a:endParaRPr/>
          </a:p>
        </p:txBody>
      </p:sp>
      <p:sp>
        <p:nvSpPr>
          <p:cNvPr id="10" name="object 10"/>
          <p:cNvSpPr/>
          <p:nvPr/>
        </p:nvSpPr>
        <p:spPr>
          <a:xfrm>
            <a:off x="469239" y="2769361"/>
            <a:ext cx="7379970" cy="0"/>
          </a:xfrm>
          <a:custGeom>
            <a:avLst/>
            <a:gdLst/>
            <a:ahLst/>
            <a:cxnLst/>
            <a:rect l="l" t="t" r="r" b="b"/>
            <a:pathLst>
              <a:path w="7379970">
                <a:moveTo>
                  <a:pt x="0" y="0"/>
                </a:moveTo>
                <a:lnTo>
                  <a:pt x="7379614" y="0"/>
                </a:lnTo>
              </a:path>
            </a:pathLst>
          </a:custGeom>
          <a:ln w="15875">
            <a:solidFill>
              <a:srgbClr val="76A7A1"/>
            </a:solidFill>
          </a:ln>
        </p:spPr>
        <p:txBody>
          <a:bodyPr wrap="square" lIns="0" tIns="0" rIns="0" bIns="0" rtlCol="0"/>
          <a:lstStyle/>
          <a:p>
            <a:endParaRPr/>
          </a:p>
        </p:txBody>
      </p:sp>
      <p:sp>
        <p:nvSpPr>
          <p:cNvPr id="11" name="object 11"/>
          <p:cNvSpPr/>
          <p:nvPr/>
        </p:nvSpPr>
        <p:spPr>
          <a:xfrm>
            <a:off x="469239" y="3191510"/>
            <a:ext cx="7379970" cy="0"/>
          </a:xfrm>
          <a:custGeom>
            <a:avLst/>
            <a:gdLst/>
            <a:ahLst/>
            <a:cxnLst/>
            <a:rect l="l" t="t" r="r" b="b"/>
            <a:pathLst>
              <a:path w="7379970">
                <a:moveTo>
                  <a:pt x="0" y="0"/>
                </a:moveTo>
                <a:lnTo>
                  <a:pt x="7379614" y="0"/>
                </a:lnTo>
              </a:path>
            </a:pathLst>
          </a:custGeom>
          <a:ln w="15875">
            <a:solidFill>
              <a:srgbClr val="77A09F"/>
            </a:solidFill>
          </a:ln>
        </p:spPr>
        <p:txBody>
          <a:bodyPr wrap="square" lIns="0" tIns="0" rIns="0" bIns="0" rtlCol="0"/>
          <a:lstStyle/>
          <a:p>
            <a:endParaRPr/>
          </a:p>
        </p:txBody>
      </p:sp>
      <p:sp>
        <p:nvSpPr>
          <p:cNvPr id="12" name="object 12"/>
          <p:cNvSpPr/>
          <p:nvPr/>
        </p:nvSpPr>
        <p:spPr>
          <a:xfrm>
            <a:off x="469239" y="3613784"/>
            <a:ext cx="7379970" cy="0"/>
          </a:xfrm>
          <a:custGeom>
            <a:avLst/>
            <a:gdLst/>
            <a:ahLst/>
            <a:cxnLst/>
            <a:rect l="l" t="t" r="r" b="b"/>
            <a:pathLst>
              <a:path w="7379970">
                <a:moveTo>
                  <a:pt x="0" y="0"/>
                </a:moveTo>
                <a:lnTo>
                  <a:pt x="7379614" y="0"/>
                </a:lnTo>
              </a:path>
            </a:pathLst>
          </a:custGeom>
          <a:ln w="15875">
            <a:solidFill>
              <a:srgbClr val="789B9B"/>
            </a:solidFill>
          </a:ln>
        </p:spPr>
        <p:txBody>
          <a:bodyPr wrap="square" lIns="0" tIns="0" rIns="0" bIns="0" rtlCol="0"/>
          <a:lstStyle/>
          <a:p>
            <a:endParaRPr/>
          </a:p>
        </p:txBody>
      </p:sp>
      <p:sp>
        <p:nvSpPr>
          <p:cNvPr id="13" name="object 13"/>
          <p:cNvSpPr/>
          <p:nvPr/>
        </p:nvSpPr>
        <p:spPr>
          <a:xfrm>
            <a:off x="469239" y="4035933"/>
            <a:ext cx="7379970" cy="0"/>
          </a:xfrm>
          <a:custGeom>
            <a:avLst/>
            <a:gdLst/>
            <a:ahLst/>
            <a:cxnLst/>
            <a:rect l="l" t="t" r="r" b="b"/>
            <a:pathLst>
              <a:path w="7379970">
                <a:moveTo>
                  <a:pt x="0" y="0"/>
                </a:moveTo>
                <a:lnTo>
                  <a:pt x="7379614" y="0"/>
                </a:lnTo>
              </a:path>
            </a:pathLst>
          </a:custGeom>
          <a:ln w="15875">
            <a:solidFill>
              <a:srgbClr val="799293"/>
            </a:solidFill>
          </a:ln>
        </p:spPr>
        <p:txBody>
          <a:bodyPr wrap="square" lIns="0" tIns="0" rIns="0" bIns="0" rtlCol="0"/>
          <a:lstStyle/>
          <a:p>
            <a:endParaRPr/>
          </a:p>
        </p:txBody>
      </p:sp>
      <p:sp>
        <p:nvSpPr>
          <p:cNvPr id="14" name="object 14"/>
          <p:cNvSpPr/>
          <p:nvPr/>
        </p:nvSpPr>
        <p:spPr>
          <a:xfrm>
            <a:off x="469239" y="4458080"/>
            <a:ext cx="7379970" cy="0"/>
          </a:xfrm>
          <a:custGeom>
            <a:avLst/>
            <a:gdLst/>
            <a:ahLst/>
            <a:cxnLst/>
            <a:rect l="l" t="t" r="r" b="b"/>
            <a:pathLst>
              <a:path w="7379970">
                <a:moveTo>
                  <a:pt x="0" y="0"/>
                </a:moveTo>
                <a:lnTo>
                  <a:pt x="7379614" y="0"/>
                </a:lnTo>
              </a:path>
            </a:pathLst>
          </a:custGeom>
          <a:ln w="15875">
            <a:solidFill>
              <a:srgbClr val="798B8E"/>
            </a:solidFill>
          </a:ln>
        </p:spPr>
        <p:txBody>
          <a:bodyPr wrap="square" lIns="0" tIns="0" rIns="0" bIns="0" rtlCol="0"/>
          <a:lstStyle/>
          <a:p>
            <a:endParaRPr/>
          </a:p>
        </p:txBody>
      </p:sp>
      <p:sp>
        <p:nvSpPr>
          <p:cNvPr id="15" name="object 15"/>
          <p:cNvSpPr txBox="1"/>
          <p:nvPr/>
        </p:nvSpPr>
        <p:spPr>
          <a:xfrm>
            <a:off x="517651" y="1101598"/>
            <a:ext cx="7150100" cy="3625993"/>
          </a:xfrm>
          <a:prstGeom prst="rect">
            <a:avLst/>
          </a:prstGeom>
        </p:spPr>
        <p:txBody>
          <a:bodyPr vert="horz" wrap="square" lIns="0" tIns="12065" rIns="0" bIns="0" rtlCol="0">
            <a:spAutoFit/>
          </a:bodyPr>
          <a:lstStyle/>
          <a:p>
            <a:pPr marL="12700">
              <a:lnSpc>
                <a:spcPct val="100000"/>
              </a:lnSpc>
              <a:spcBef>
                <a:spcPts val="95"/>
              </a:spcBef>
            </a:pPr>
            <a:r>
              <a:rPr lang="hi-IN" sz="1600" spc="-30" dirty="0">
                <a:latin typeface="Arial MT"/>
                <a:cs typeface="Arial MT"/>
              </a:rPr>
              <a:t>अपना पासवर्ड और </a:t>
            </a:r>
            <a:r>
              <a:rPr lang="en-IN" sz="1600" spc="-30" dirty="0">
                <a:latin typeface="Arial MT"/>
                <a:cs typeface="Arial MT"/>
              </a:rPr>
              <a:t>OTP </a:t>
            </a:r>
            <a:r>
              <a:rPr lang="hi-IN" sz="1600" spc="-30" dirty="0">
                <a:latin typeface="Arial MT"/>
                <a:cs typeface="Arial MT"/>
              </a:rPr>
              <a:t>गोपनीय रखें। पैसे प्राप्त करने के लिए पिन की आवश्यकता नहीं है।</a:t>
            </a:r>
            <a:endParaRPr lang="en-US" sz="1600" spc="-30" dirty="0">
              <a:latin typeface="Arial MT"/>
              <a:cs typeface="Arial MT"/>
            </a:endParaRPr>
          </a:p>
          <a:p>
            <a:pPr marL="12700">
              <a:lnSpc>
                <a:spcPct val="100000"/>
              </a:lnSpc>
              <a:spcBef>
                <a:spcPts val="95"/>
              </a:spcBef>
            </a:pPr>
            <a:endParaRPr lang="en-US" sz="1600" spc="-30" dirty="0">
              <a:latin typeface="Arial MT"/>
              <a:cs typeface="Arial MT"/>
            </a:endParaRPr>
          </a:p>
          <a:p>
            <a:pPr marL="12700">
              <a:lnSpc>
                <a:spcPct val="100000"/>
              </a:lnSpc>
              <a:spcBef>
                <a:spcPts val="95"/>
              </a:spcBef>
            </a:pPr>
            <a:r>
              <a:rPr lang="hi-IN" sz="1600" spc="-30" dirty="0">
                <a:latin typeface="Arial MT"/>
                <a:cs typeface="Arial MT"/>
              </a:rPr>
              <a:t>अज्ञात लिंक पर क्लिक करने से बचें। </a:t>
            </a:r>
            <a:endParaRPr lang="en-US" sz="1600" spc="-30" dirty="0">
              <a:latin typeface="Arial MT"/>
              <a:cs typeface="Arial MT"/>
            </a:endParaRPr>
          </a:p>
          <a:p>
            <a:pPr marL="12700">
              <a:lnSpc>
                <a:spcPct val="100000"/>
              </a:lnSpc>
              <a:spcBef>
                <a:spcPts val="95"/>
              </a:spcBef>
            </a:pPr>
            <a:endParaRPr lang="en-US" sz="1600" spc="-30" dirty="0">
              <a:latin typeface="Arial MT"/>
              <a:cs typeface="Arial MT"/>
            </a:endParaRPr>
          </a:p>
          <a:p>
            <a:pPr marL="12700">
              <a:lnSpc>
                <a:spcPct val="100000"/>
              </a:lnSpc>
              <a:spcBef>
                <a:spcPts val="95"/>
              </a:spcBef>
            </a:pPr>
            <a:r>
              <a:rPr lang="hi-IN" sz="1600" spc="-30" dirty="0">
                <a:latin typeface="Arial MT"/>
                <a:cs typeface="Arial MT"/>
              </a:rPr>
              <a:t>ऐप्स और डिवाइस ऑपरेटिंग सिस्टम को अपडेट रखें।</a:t>
            </a:r>
            <a:endParaRPr lang="en-US" sz="1600" spc="-30" dirty="0">
              <a:latin typeface="Arial MT"/>
              <a:cs typeface="Arial MT"/>
            </a:endParaRPr>
          </a:p>
          <a:p>
            <a:pPr marL="12700">
              <a:lnSpc>
                <a:spcPct val="100000"/>
              </a:lnSpc>
              <a:spcBef>
                <a:spcPts val="95"/>
              </a:spcBef>
            </a:pPr>
            <a:r>
              <a:rPr lang="hi-IN" sz="1600" spc="-30" dirty="0">
                <a:latin typeface="Arial MT"/>
                <a:cs typeface="Arial MT"/>
              </a:rPr>
              <a:t>भुगतान करने से पहले प्रतिष्ठा की जांच करें। </a:t>
            </a:r>
            <a:endParaRPr lang="en-US" sz="1600" spc="-30" dirty="0">
              <a:latin typeface="Arial MT"/>
              <a:cs typeface="Arial MT"/>
            </a:endParaRPr>
          </a:p>
          <a:p>
            <a:pPr marL="12700">
              <a:lnSpc>
                <a:spcPct val="100000"/>
              </a:lnSpc>
              <a:spcBef>
                <a:spcPts val="95"/>
              </a:spcBef>
            </a:pPr>
            <a:endParaRPr lang="en-US" sz="1600" spc="-30" dirty="0">
              <a:latin typeface="Arial MT"/>
              <a:cs typeface="Arial MT"/>
            </a:endParaRPr>
          </a:p>
          <a:p>
            <a:pPr marL="12700">
              <a:lnSpc>
                <a:spcPct val="100000"/>
              </a:lnSpc>
              <a:spcBef>
                <a:spcPts val="95"/>
              </a:spcBef>
            </a:pPr>
            <a:r>
              <a:rPr lang="hi-IN" sz="1600" spc="-30" dirty="0">
                <a:latin typeface="Arial MT"/>
                <a:cs typeface="Arial MT"/>
              </a:rPr>
              <a:t>नेटवर्क कनेक्टिविटी में अचानक कमी की रिपोर्ट करें। </a:t>
            </a:r>
            <a:endParaRPr lang="en-US" sz="1600" spc="-30" dirty="0">
              <a:latin typeface="Arial MT"/>
              <a:cs typeface="Arial MT"/>
            </a:endParaRPr>
          </a:p>
          <a:p>
            <a:pPr marL="12700">
              <a:lnSpc>
                <a:spcPct val="100000"/>
              </a:lnSpc>
              <a:spcBef>
                <a:spcPts val="95"/>
              </a:spcBef>
            </a:pPr>
            <a:endParaRPr lang="en-US" sz="1600" spc="-30" dirty="0">
              <a:latin typeface="Arial MT"/>
              <a:cs typeface="Arial MT"/>
            </a:endParaRPr>
          </a:p>
          <a:p>
            <a:pPr marL="12700">
              <a:lnSpc>
                <a:spcPct val="100000"/>
              </a:lnSpc>
              <a:spcBef>
                <a:spcPts val="95"/>
              </a:spcBef>
            </a:pPr>
            <a:r>
              <a:rPr lang="hi-IN" sz="1600" spc="-30" dirty="0">
                <a:latin typeface="Arial MT"/>
                <a:cs typeface="Arial MT"/>
              </a:rPr>
              <a:t>अपने बायोमेट्रिक्स को सुरक्षित रखें और </a:t>
            </a:r>
            <a:r>
              <a:rPr lang="en-IN" sz="1600" spc="-30" dirty="0">
                <a:latin typeface="Arial MT"/>
                <a:cs typeface="Arial MT"/>
              </a:rPr>
              <a:t>ATM </a:t>
            </a:r>
            <a:r>
              <a:rPr lang="hi-IN" sz="1600" spc="-30" dirty="0">
                <a:latin typeface="Arial MT"/>
                <a:cs typeface="Arial MT"/>
              </a:rPr>
              <a:t>कार्ड की सीमा का उपयोग करें।</a:t>
            </a:r>
            <a:endParaRPr lang="en-US" sz="1600" spc="-30" dirty="0">
              <a:latin typeface="Arial MT"/>
              <a:cs typeface="Arial MT"/>
            </a:endParaRPr>
          </a:p>
          <a:p>
            <a:pPr marL="12700">
              <a:lnSpc>
                <a:spcPct val="100000"/>
              </a:lnSpc>
              <a:spcBef>
                <a:spcPts val="95"/>
              </a:spcBef>
            </a:pPr>
            <a:r>
              <a:rPr lang="hi-IN" sz="1600" spc="-30" dirty="0">
                <a:latin typeface="Arial MT"/>
                <a:cs typeface="Arial MT"/>
              </a:rPr>
              <a:t>ऐप अनुमतियों के साथ विवेकपूर्ण रहें। </a:t>
            </a:r>
            <a:endParaRPr lang="en-US" sz="1600" spc="-30" dirty="0">
              <a:latin typeface="Arial MT"/>
              <a:cs typeface="Arial MT"/>
            </a:endParaRPr>
          </a:p>
          <a:p>
            <a:pPr marL="12700">
              <a:lnSpc>
                <a:spcPct val="100000"/>
              </a:lnSpc>
              <a:spcBef>
                <a:spcPts val="95"/>
              </a:spcBef>
            </a:pPr>
            <a:endParaRPr lang="en-US" sz="1600" spc="-30" dirty="0">
              <a:latin typeface="Arial MT"/>
              <a:cs typeface="Arial MT"/>
            </a:endParaRPr>
          </a:p>
          <a:p>
            <a:pPr marL="12700">
              <a:lnSpc>
                <a:spcPct val="100000"/>
              </a:lnSpc>
              <a:spcBef>
                <a:spcPts val="95"/>
              </a:spcBef>
            </a:pPr>
            <a:r>
              <a:rPr lang="hi-IN" sz="1600" spc="-30" dirty="0">
                <a:latin typeface="Arial MT"/>
                <a:cs typeface="Arial MT"/>
              </a:rPr>
              <a:t>टू फैक्टर ऑथेंटिकेशन चालू करें। </a:t>
            </a:r>
            <a:endParaRPr lang="en-US" sz="1600" spc="-30" dirty="0">
              <a:latin typeface="Arial MT"/>
              <a:cs typeface="Arial MT"/>
            </a:endParaRPr>
          </a:p>
          <a:p>
            <a:pPr marL="12700">
              <a:lnSpc>
                <a:spcPct val="100000"/>
              </a:lnSpc>
              <a:spcBef>
                <a:spcPts val="95"/>
              </a:spcBef>
            </a:pPr>
            <a:r>
              <a:rPr lang="hi-IN" sz="1600" spc="-30" dirty="0">
                <a:latin typeface="Arial MT"/>
                <a:cs typeface="Arial MT"/>
              </a:rPr>
              <a:t>बेचने से पहले अपना डेटा मिटा दें। डिवाइस एन्क्रिप्शन लागू करें</a:t>
            </a:r>
            <a:endParaRPr sz="1600" dirty="0">
              <a:latin typeface="Arial MT"/>
              <a:cs typeface="Arial MT"/>
            </a:endParaRPr>
          </a:p>
        </p:txBody>
      </p:sp>
      <p:grpSp>
        <p:nvGrpSpPr>
          <p:cNvPr id="16" name="object 16"/>
          <p:cNvGrpSpPr/>
          <p:nvPr/>
        </p:nvGrpSpPr>
        <p:grpSpPr>
          <a:xfrm>
            <a:off x="8468994" y="1099311"/>
            <a:ext cx="3493135" cy="3779520"/>
            <a:chOff x="8468994" y="1099311"/>
            <a:chExt cx="3493135" cy="3779520"/>
          </a:xfrm>
        </p:grpSpPr>
        <p:pic>
          <p:nvPicPr>
            <p:cNvPr id="17" name="object 17"/>
            <p:cNvPicPr/>
            <p:nvPr/>
          </p:nvPicPr>
          <p:blipFill>
            <a:blip r:embed="rId2" cstate="print"/>
            <a:stretch>
              <a:fillRect/>
            </a:stretch>
          </p:blipFill>
          <p:spPr>
            <a:xfrm>
              <a:off x="8468994" y="1099311"/>
              <a:ext cx="2209800" cy="2810713"/>
            </a:xfrm>
            <a:prstGeom prst="rect">
              <a:avLst/>
            </a:prstGeom>
          </p:spPr>
        </p:pic>
        <p:pic>
          <p:nvPicPr>
            <p:cNvPr id="18" name="object 18"/>
            <p:cNvPicPr/>
            <p:nvPr/>
          </p:nvPicPr>
          <p:blipFill>
            <a:blip r:embed="rId3" cstate="print"/>
            <a:stretch>
              <a:fillRect/>
            </a:stretch>
          </p:blipFill>
          <p:spPr>
            <a:xfrm>
              <a:off x="9381743" y="2447544"/>
              <a:ext cx="2580131" cy="2430779"/>
            </a:xfrm>
            <a:prstGeom prst="rect">
              <a:avLst/>
            </a:prstGeom>
          </p:spPr>
        </p:pic>
        <p:pic>
          <p:nvPicPr>
            <p:cNvPr id="19" name="object 19"/>
            <p:cNvPicPr/>
            <p:nvPr/>
          </p:nvPicPr>
          <p:blipFill>
            <a:blip r:embed="rId4" cstate="print"/>
            <a:stretch>
              <a:fillRect/>
            </a:stretch>
          </p:blipFill>
          <p:spPr>
            <a:xfrm>
              <a:off x="9573894" y="2639313"/>
              <a:ext cx="2209800" cy="2060194"/>
            </a:xfrm>
            <a:prstGeom prst="rect">
              <a:avLst/>
            </a:prstGeom>
          </p:spPr>
        </p:pic>
      </p:grpSp>
      <p:sp>
        <p:nvSpPr>
          <p:cNvPr id="20" name="object 20"/>
          <p:cNvSpPr txBox="1"/>
          <p:nvPr/>
        </p:nvSpPr>
        <p:spPr>
          <a:xfrm>
            <a:off x="548131" y="5382005"/>
            <a:ext cx="8493760" cy="452755"/>
          </a:xfrm>
          <a:prstGeom prst="rect">
            <a:avLst/>
          </a:prstGeom>
        </p:spPr>
        <p:txBody>
          <a:bodyPr vert="horz" wrap="square" lIns="0" tIns="12700" rIns="0" bIns="0" rtlCol="0">
            <a:spAutoFit/>
          </a:bodyPr>
          <a:lstStyle/>
          <a:p>
            <a:pPr marL="12700" marR="5080">
              <a:lnSpc>
                <a:spcPct val="100000"/>
              </a:lnSpc>
              <a:spcBef>
                <a:spcPts val="100"/>
              </a:spcBef>
            </a:pPr>
            <a:r>
              <a:rPr lang="hi-IN" sz="1400" i="1" spc="-25" dirty="0">
                <a:latin typeface="Arial"/>
                <a:cs typeface="Arial"/>
              </a:rPr>
              <a:t>ऐसे मामलों में जहां नुकसान ग्राहक की लापरवाही के कारण होता है, जैसे कि उसने भुगतान संबंधी क्रेडेंशियल साझा कर दिए हों, ग्राहक को तब तक पूरा नुकसान उठाना होगा जब तक कि वह अनधिकृत लेनदेन की सूचना बैंक को नहीं दे देता।</a:t>
            </a:r>
            <a:r>
              <a:rPr sz="1400" i="1" spc="-15" dirty="0">
                <a:latin typeface="Arial"/>
                <a:cs typeface="Arial"/>
              </a:rPr>
              <a:t>.</a:t>
            </a:r>
            <a:endParaRPr sz="1400" dirty="0">
              <a:latin typeface="Arial"/>
              <a:cs typeface="Arial"/>
            </a:endParaRPr>
          </a:p>
        </p:txBody>
      </p:sp>
      <p:sp>
        <p:nvSpPr>
          <p:cNvPr id="21" name="object 21"/>
          <p:cNvSpPr txBox="1"/>
          <p:nvPr/>
        </p:nvSpPr>
        <p:spPr>
          <a:xfrm>
            <a:off x="11860656" y="6510705"/>
            <a:ext cx="256540" cy="203835"/>
          </a:xfrm>
          <a:prstGeom prst="rect">
            <a:avLst/>
          </a:prstGeom>
        </p:spPr>
        <p:txBody>
          <a:bodyPr vert="horz" wrap="square" lIns="0" tIns="0" rIns="0" bIns="0" rtlCol="0">
            <a:spAutoFit/>
          </a:bodyPr>
          <a:lstStyle/>
          <a:p>
            <a:pPr marL="38100">
              <a:lnSpc>
                <a:spcPts val="1435"/>
              </a:lnSpc>
            </a:pPr>
            <a:fld id="{81D60167-4931-47E6-BA6A-407CBD079E47}" type="slidenum">
              <a:rPr sz="1400" b="1" dirty="0">
                <a:solidFill>
                  <a:srgbClr val="FFFFFF"/>
                </a:solidFill>
                <a:latin typeface="Calibri"/>
                <a:cs typeface="Calibri"/>
              </a:rPr>
              <a:t>28</a:t>
            </a:fld>
            <a:endParaRPr sz="14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6334315"/>
            <a:ext cx="12192000" cy="523875"/>
            <a:chOff x="14" y="6334315"/>
            <a:chExt cx="12192000" cy="52387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1C6193"/>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3493B9"/>
            </a:solidFill>
          </p:spPr>
          <p:txBody>
            <a:bodyPr wrap="square" lIns="0" tIns="0" rIns="0" bIns="0" rtlCol="0"/>
            <a:lstStyle/>
            <a:p>
              <a:endParaRPr/>
            </a:p>
          </p:txBody>
        </p:sp>
      </p:grpSp>
      <p:sp>
        <p:nvSpPr>
          <p:cNvPr id="5" name="object 5"/>
          <p:cNvSpPr txBox="1">
            <a:spLocks noGrp="1"/>
          </p:cNvSpPr>
          <p:nvPr>
            <p:ph type="title"/>
          </p:nvPr>
        </p:nvSpPr>
        <p:spPr>
          <a:xfrm>
            <a:off x="1283461" y="2593594"/>
            <a:ext cx="9625076" cy="1281313"/>
          </a:xfrm>
          <a:prstGeom prst="rect">
            <a:avLst/>
          </a:prstGeom>
        </p:spPr>
        <p:txBody>
          <a:bodyPr vert="horz" wrap="square" lIns="0" tIns="127635" rIns="0" bIns="0" rtlCol="0">
            <a:spAutoFit/>
          </a:bodyPr>
          <a:lstStyle/>
          <a:p>
            <a:pPr marL="3866515" marR="5080" indent="-3853179" algn="l">
              <a:lnSpc>
                <a:spcPts val="4370"/>
              </a:lnSpc>
              <a:spcBef>
                <a:spcPts val="1005"/>
              </a:spcBef>
            </a:pPr>
            <a:r>
              <a:rPr lang="en-US" spc="-40" dirty="0"/>
              <a:t>     </a:t>
            </a:r>
            <a:r>
              <a:rPr lang="hi-IN" spc="-40" dirty="0"/>
              <a:t>साइबर अपराध के मामले में आपको क्या करना चाहिए?</a:t>
            </a:r>
            <a:endParaRPr spc="-40" dirty="0"/>
          </a:p>
        </p:txBody>
      </p:sp>
      <p:sp>
        <p:nvSpPr>
          <p:cNvPr id="6" name="object 6"/>
          <p:cNvSpPr txBox="1"/>
          <p:nvPr/>
        </p:nvSpPr>
        <p:spPr>
          <a:xfrm>
            <a:off x="11860656" y="6510705"/>
            <a:ext cx="256540" cy="203835"/>
          </a:xfrm>
          <a:prstGeom prst="rect">
            <a:avLst/>
          </a:prstGeom>
        </p:spPr>
        <p:txBody>
          <a:bodyPr vert="horz" wrap="square" lIns="0" tIns="0" rIns="0" bIns="0" rtlCol="0">
            <a:spAutoFit/>
          </a:bodyPr>
          <a:lstStyle/>
          <a:p>
            <a:pPr marL="38100">
              <a:lnSpc>
                <a:spcPts val="1435"/>
              </a:lnSpc>
            </a:pPr>
            <a:fld id="{81D60167-4931-47E6-BA6A-407CBD079E47}" type="slidenum">
              <a:rPr sz="1400" b="1" dirty="0">
                <a:solidFill>
                  <a:srgbClr val="FFFFFF"/>
                </a:solidFill>
                <a:latin typeface="Calibri"/>
                <a:cs typeface="Calibri"/>
              </a:rPr>
              <a:t>29</a:t>
            </a:fld>
            <a:endParaRPr sz="14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3176016" y="0"/>
              <a:ext cx="9016365" cy="6858000"/>
            </a:xfrm>
            <a:custGeom>
              <a:avLst/>
              <a:gdLst/>
              <a:ahLst/>
              <a:cxnLst/>
              <a:rect l="l" t="t" r="r" b="b"/>
              <a:pathLst>
                <a:path w="9016365" h="6858000">
                  <a:moveTo>
                    <a:pt x="9015984" y="0"/>
                  </a:moveTo>
                  <a:lnTo>
                    <a:pt x="5153279" y="0"/>
                  </a:lnTo>
                  <a:lnTo>
                    <a:pt x="5153279" y="68199"/>
                  </a:lnTo>
                  <a:lnTo>
                    <a:pt x="0" y="6857999"/>
                  </a:lnTo>
                  <a:lnTo>
                    <a:pt x="9015984" y="6857999"/>
                  </a:lnTo>
                  <a:lnTo>
                    <a:pt x="9015984" y="0"/>
                  </a:lnTo>
                  <a:close/>
                </a:path>
              </a:pathLst>
            </a:custGeom>
            <a:solidFill>
              <a:srgbClr val="EDEDED"/>
            </a:solidFill>
          </p:spPr>
          <p:txBody>
            <a:bodyPr wrap="square" lIns="0" tIns="0" rIns="0" bIns="0" rtlCol="0"/>
            <a:lstStyle/>
            <a:p>
              <a:endParaRPr dirty="0"/>
            </a:p>
          </p:txBody>
        </p:sp>
        <p:sp>
          <p:nvSpPr>
            <p:cNvPr id="4" name="object 4"/>
            <p:cNvSpPr/>
            <p:nvPr/>
          </p:nvSpPr>
          <p:spPr>
            <a:xfrm>
              <a:off x="0" y="54"/>
              <a:ext cx="12192000" cy="113030"/>
            </a:xfrm>
            <a:custGeom>
              <a:avLst/>
              <a:gdLst/>
              <a:ahLst/>
              <a:cxnLst/>
              <a:rect l="l" t="t" r="r" b="b"/>
              <a:pathLst>
                <a:path w="12192000" h="113030">
                  <a:moveTo>
                    <a:pt x="12192000" y="0"/>
                  </a:moveTo>
                  <a:lnTo>
                    <a:pt x="0" y="0"/>
                  </a:lnTo>
                  <a:lnTo>
                    <a:pt x="0" y="112975"/>
                  </a:lnTo>
                  <a:lnTo>
                    <a:pt x="12192000" y="112975"/>
                  </a:lnTo>
                  <a:lnTo>
                    <a:pt x="12192000" y="0"/>
                  </a:lnTo>
                  <a:close/>
                </a:path>
              </a:pathLst>
            </a:custGeom>
            <a:solidFill>
              <a:srgbClr val="E48B09"/>
            </a:solidFill>
          </p:spPr>
          <p:txBody>
            <a:bodyPr wrap="square" lIns="0" tIns="0" rIns="0" bIns="0" rtlCol="0"/>
            <a:lstStyle/>
            <a:p>
              <a:endParaRPr/>
            </a:p>
          </p:txBody>
        </p:sp>
        <p:pic>
          <p:nvPicPr>
            <p:cNvPr id="5" name="object 5"/>
            <p:cNvPicPr/>
            <p:nvPr/>
          </p:nvPicPr>
          <p:blipFill>
            <a:blip r:embed="rId2" cstate="print"/>
            <a:stretch>
              <a:fillRect/>
            </a:stretch>
          </p:blipFill>
          <p:spPr>
            <a:xfrm>
              <a:off x="0" y="0"/>
              <a:ext cx="8404860" cy="533400"/>
            </a:xfrm>
            <a:prstGeom prst="rect">
              <a:avLst/>
            </a:prstGeom>
          </p:spPr>
        </p:pic>
        <p:sp>
          <p:nvSpPr>
            <p:cNvPr id="6" name="object 6"/>
            <p:cNvSpPr/>
            <p:nvPr/>
          </p:nvSpPr>
          <p:spPr>
            <a:xfrm>
              <a:off x="0" y="0"/>
              <a:ext cx="8329295" cy="457200"/>
            </a:xfrm>
            <a:custGeom>
              <a:avLst/>
              <a:gdLst/>
              <a:ahLst/>
              <a:cxnLst/>
              <a:rect l="l" t="t" r="r" b="b"/>
              <a:pathLst>
                <a:path w="8329295" h="457200">
                  <a:moveTo>
                    <a:pt x="8329295" y="0"/>
                  </a:moveTo>
                  <a:lnTo>
                    <a:pt x="0" y="0"/>
                  </a:lnTo>
                  <a:lnTo>
                    <a:pt x="0" y="457200"/>
                  </a:lnTo>
                  <a:lnTo>
                    <a:pt x="7982331" y="457200"/>
                  </a:lnTo>
                  <a:lnTo>
                    <a:pt x="8329295" y="0"/>
                  </a:lnTo>
                  <a:close/>
                </a:path>
              </a:pathLst>
            </a:custGeom>
            <a:solidFill>
              <a:srgbClr val="43467A"/>
            </a:solidFill>
          </p:spPr>
          <p:txBody>
            <a:bodyPr wrap="square" lIns="0" tIns="0" rIns="0" bIns="0" rtlCol="0"/>
            <a:lstStyle/>
            <a:p>
              <a:endParaRPr/>
            </a:p>
          </p:txBody>
        </p:sp>
      </p:grpSp>
      <p:grpSp>
        <p:nvGrpSpPr>
          <p:cNvPr id="8" name="object 8"/>
          <p:cNvGrpSpPr/>
          <p:nvPr/>
        </p:nvGrpSpPr>
        <p:grpSpPr>
          <a:xfrm>
            <a:off x="1618932" y="1818957"/>
            <a:ext cx="8954135" cy="3859529"/>
            <a:chOff x="1618932" y="1818957"/>
            <a:chExt cx="8954135" cy="3859529"/>
          </a:xfrm>
        </p:grpSpPr>
        <p:pic>
          <p:nvPicPr>
            <p:cNvPr id="9" name="object 9"/>
            <p:cNvPicPr/>
            <p:nvPr/>
          </p:nvPicPr>
          <p:blipFill>
            <a:blip r:embed="rId3" cstate="print"/>
            <a:stretch>
              <a:fillRect/>
            </a:stretch>
          </p:blipFill>
          <p:spPr>
            <a:xfrm>
              <a:off x="1626869" y="1826895"/>
              <a:ext cx="2078608" cy="1432178"/>
            </a:xfrm>
            <a:prstGeom prst="rect">
              <a:avLst/>
            </a:prstGeom>
          </p:spPr>
        </p:pic>
        <p:sp>
          <p:nvSpPr>
            <p:cNvPr id="10" name="object 10"/>
            <p:cNvSpPr/>
            <p:nvPr/>
          </p:nvSpPr>
          <p:spPr>
            <a:xfrm>
              <a:off x="1626869" y="1826895"/>
              <a:ext cx="2078989" cy="1432560"/>
            </a:xfrm>
            <a:custGeom>
              <a:avLst/>
              <a:gdLst/>
              <a:ahLst/>
              <a:cxnLst/>
              <a:rect l="l" t="t" r="r" b="b"/>
              <a:pathLst>
                <a:path w="2078989" h="1432560">
                  <a:moveTo>
                    <a:pt x="0" y="238759"/>
                  </a:moveTo>
                  <a:lnTo>
                    <a:pt x="4846" y="190652"/>
                  </a:lnTo>
                  <a:lnTo>
                    <a:pt x="18748" y="145839"/>
                  </a:lnTo>
                  <a:lnTo>
                    <a:pt x="40746" y="105283"/>
                  </a:lnTo>
                  <a:lnTo>
                    <a:pt x="69881" y="69945"/>
                  </a:lnTo>
                  <a:lnTo>
                    <a:pt x="105196" y="40786"/>
                  </a:lnTo>
                  <a:lnTo>
                    <a:pt x="145732" y="18768"/>
                  </a:lnTo>
                  <a:lnTo>
                    <a:pt x="190530" y="4852"/>
                  </a:lnTo>
                  <a:lnTo>
                    <a:pt x="238632" y="0"/>
                  </a:lnTo>
                  <a:lnTo>
                    <a:pt x="1839849" y="0"/>
                  </a:lnTo>
                  <a:lnTo>
                    <a:pt x="1887956" y="4852"/>
                  </a:lnTo>
                  <a:lnTo>
                    <a:pt x="1932769" y="18768"/>
                  </a:lnTo>
                  <a:lnTo>
                    <a:pt x="1973325" y="40786"/>
                  </a:lnTo>
                  <a:lnTo>
                    <a:pt x="2008663" y="69945"/>
                  </a:lnTo>
                  <a:lnTo>
                    <a:pt x="2037822" y="105283"/>
                  </a:lnTo>
                  <a:lnTo>
                    <a:pt x="2059840" y="145839"/>
                  </a:lnTo>
                  <a:lnTo>
                    <a:pt x="2073756" y="190652"/>
                  </a:lnTo>
                  <a:lnTo>
                    <a:pt x="2078608" y="238759"/>
                  </a:lnTo>
                  <a:lnTo>
                    <a:pt x="2078608" y="1193545"/>
                  </a:lnTo>
                  <a:lnTo>
                    <a:pt x="2073756" y="1241648"/>
                  </a:lnTo>
                  <a:lnTo>
                    <a:pt x="2059840" y="1286446"/>
                  </a:lnTo>
                  <a:lnTo>
                    <a:pt x="2037822" y="1326982"/>
                  </a:lnTo>
                  <a:lnTo>
                    <a:pt x="2008663" y="1362297"/>
                  </a:lnTo>
                  <a:lnTo>
                    <a:pt x="1973325" y="1391432"/>
                  </a:lnTo>
                  <a:lnTo>
                    <a:pt x="1932769" y="1413430"/>
                  </a:lnTo>
                  <a:lnTo>
                    <a:pt x="1887956" y="1427332"/>
                  </a:lnTo>
                  <a:lnTo>
                    <a:pt x="1839849" y="1432178"/>
                  </a:lnTo>
                  <a:lnTo>
                    <a:pt x="238632" y="1432178"/>
                  </a:lnTo>
                  <a:lnTo>
                    <a:pt x="190530" y="1427332"/>
                  </a:lnTo>
                  <a:lnTo>
                    <a:pt x="145732" y="1413430"/>
                  </a:lnTo>
                  <a:lnTo>
                    <a:pt x="105196" y="1391432"/>
                  </a:lnTo>
                  <a:lnTo>
                    <a:pt x="69881" y="1362297"/>
                  </a:lnTo>
                  <a:lnTo>
                    <a:pt x="40746" y="1326982"/>
                  </a:lnTo>
                  <a:lnTo>
                    <a:pt x="18748" y="1286446"/>
                  </a:lnTo>
                  <a:lnTo>
                    <a:pt x="4846" y="1241648"/>
                  </a:lnTo>
                  <a:lnTo>
                    <a:pt x="0" y="1193545"/>
                  </a:lnTo>
                  <a:lnTo>
                    <a:pt x="0" y="238759"/>
                  </a:lnTo>
                  <a:close/>
                </a:path>
              </a:pathLst>
            </a:custGeom>
            <a:ln w="15875">
              <a:solidFill>
                <a:srgbClr val="FFFFFF"/>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3913377" y="1826895"/>
              <a:ext cx="2078608" cy="1432178"/>
            </a:xfrm>
            <a:prstGeom prst="rect">
              <a:avLst/>
            </a:prstGeom>
          </p:spPr>
        </p:pic>
        <p:sp>
          <p:nvSpPr>
            <p:cNvPr id="12" name="object 12"/>
            <p:cNvSpPr/>
            <p:nvPr/>
          </p:nvSpPr>
          <p:spPr>
            <a:xfrm>
              <a:off x="3913377" y="1826895"/>
              <a:ext cx="2078989" cy="1432560"/>
            </a:xfrm>
            <a:custGeom>
              <a:avLst/>
              <a:gdLst/>
              <a:ahLst/>
              <a:cxnLst/>
              <a:rect l="l" t="t" r="r" b="b"/>
              <a:pathLst>
                <a:path w="2078989" h="1432560">
                  <a:moveTo>
                    <a:pt x="0" y="238759"/>
                  </a:moveTo>
                  <a:lnTo>
                    <a:pt x="4852" y="190652"/>
                  </a:lnTo>
                  <a:lnTo>
                    <a:pt x="18768" y="145839"/>
                  </a:lnTo>
                  <a:lnTo>
                    <a:pt x="40786" y="105283"/>
                  </a:lnTo>
                  <a:lnTo>
                    <a:pt x="69945" y="69945"/>
                  </a:lnTo>
                  <a:lnTo>
                    <a:pt x="105283" y="40786"/>
                  </a:lnTo>
                  <a:lnTo>
                    <a:pt x="145839" y="18768"/>
                  </a:lnTo>
                  <a:lnTo>
                    <a:pt x="190652" y="4852"/>
                  </a:lnTo>
                  <a:lnTo>
                    <a:pt x="238760" y="0"/>
                  </a:lnTo>
                  <a:lnTo>
                    <a:pt x="1839976" y="0"/>
                  </a:lnTo>
                  <a:lnTo>
                    <a:pt x="1888078" y="4852"/>
                  </a:lnTo>
                  <a:lnTo>
                    <a:pt x="1932876" y="18768"/>
                  </a:lnTo>
                  <a:lnTo>
                    <a:pt x="1973412" y="40786"/>
                  </a:lnTo>
                  <a:lnTo>
                    <a:pt x="2008727" y="69945"/>
                  </a:lnTo>
                  <a:lnTo>
                    <a:pt x="2037862" y="105283"/>
                  </a:lnTo>
                  <a:lnTo>
                    <a:pt x="2059860" y="145839"/>
                  </a:lnTo>
                  <a:lnTo>
                    <a:pt x="2073762" y="190652"/>
                  </a:lnTo>
                  <a:lnTo>
                    <a:pt x="2078609" y="238759"/>
                  </a:lnTo>
                  <a:lnTo>
                    <a:pt x="2078609" y="1193545"/>
                  </a:lnTo>
                  <a:lnTo>
                    <a:pt x="2073762" y="1241648"/>
                  </a:lnTo>
                  <a:lnTo>
                    <a:pt x="2059860" y="1286446"/>
                  </a:lnTo>
                  <a:lnTo>
                    <a:pt x="2037862" y="1326982"/>
                  </a:lnTo>
                  <a:lnTo>
                    <a:pt x="2008727" y="1362297"/>
                  </a:lnTo>
                  <a:lnTo>
                    <a:pt x="1973412" y="1391432"/>
                  </a:lnTo>
                  <a:lnTo>
                    <a:pt x="1932876" y="1413430"/>
                  </a:lnTo>
                  <a:lnTo>
                    <a:pt x="1888078" y="1427332"/>
                  </a:lnTo>
                  <a:lnTo>
                    <a:pt x="1839976" y="1432178"/>
                  </a:lnTo>
                  <a:lnTo>
                    <a:pt x="238760" y="1432178"/>
                  </a:lnTo>
                  <a:lnTo>
                    <a:pt x="190652" y="1427332"/>
                  </a:lnTo>
                  <a:lnTo>
                    <a:pt x="145839" y="1413430"/>
                  </a:lnTo>
                  <a:lnTo>
                    <a:pt x="105283" y="1391432"/>
                  </a:lnTo>
                  <a:lnTo>
                    <a:pt x="69945" y="1362297"/>
                  </a:lnTo>
                  <a:lnTo>
                    <a:pt x="40786" y="1326982"/>
                  </a:lnTo>
                  <a:lnTo>
                    <a:pt x="18768" y="1286446"/>
                  </a:lnTo>
                  <a:lnTo>
                    <a:pt x="4852" y="1241648"/>
                  </a:lnTo>
                  <a:lnTo>
                    <a:pt x="0" y="1193545"/>
                  </a:lnTo>
                  <a:lnTo>
                    <a:pt x="0" y="238759"/>
                  </a:lnTo>
                  <a:close/>
                </a:path>
              </a:pathLst>
            </a:custGeom>
            <a:ln w="15875">
              <a:solidFill>
                <a:srgbClr val="FFFFFF"/>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6200012" y="1826895"/>
              <a:ext cx="2078609" cy="1432178"/>
            </a:xfrm>
            <a:prstGeom prst="rect">
              <a:avLst/>
            </a:prstGeom>
          </p:spPr>
        </p:pic>
        <p:sp>
          <p:nvSpPr>
            <p:cNvPr id="14" name="object 14"/>
            <p:cNvSpPr/>
            <p:nvPr/>
          </p:nvSpPr>
          <p:spPr>
            <a:xfrm>
              <a:off x="6200012" y="1826895"/>
              <a:ext cx="2078989" cy="1432560"/>
            </a:xfrm>
            <a:custGeom>
              <a:avLst/>
              <a:gdLst/>
              <a:ahLst/>
              <a:cxnLst/>
              <a:rect l="l" t="t" r="r" b="b"/>
              <a:pathLst>
                <a:path w="2078990" h="1432560">
                  <a:moveTo>
                    <a:pt x="0" y="238759"/>
                  </a:moveTo>
                  <a:lnTo>
                    <a:pt x="4846" y="190652"/>
                  </a:lnTo>
                  <a:lnTo>
                    <a:pt x="18748" y="145839"/>
                  </a:lnTo>
                  <a:lnTo>
                    <a:pt x="40746" y="105283"/>
                  </a:lnTo>
                  <a:lnTo>
                    <a:pt x="69881" y="69945"/>
                  </a:lnTo>
                  <a:lnTo>
                    <a:pt x="105196" y="40786"/>
                  </a:lnTo>
                  <a:lnTo>
                    <a:pt x="145732" y="18768"/>
                  </a:lnTo>
                  <a:lnTo>
                    <a:pt x="190530" y="4852"/>
                  </a:lnTo>
                  <a:lnTo>
                    <a:pt x="238633" y="0"/>
                  </a:lnTo>
                  <a:lnTo>
                    <a:pt x="1839848" y="0"/>
                  </a:lnTo>
                  <a:lnTo>
                    <a:pt x="1887956" y="4852"/>
                  </a:lnTo>
                  <a:lnTo>
                    <a:pt x="1932769" y="18768"/>
                  </a:lnTo>
                  <a:lnTo>
                    <a:pt x="1973325" y="40786"/>
                  </a:lnTo>
                  <a:lnTo>
                    <a:pt x="2008663" y="69945"/>
                  </a:lnTo>
                  <a:lnTo>
                    <a:pt x="2037822" y="105283"/>
                  </a:lnTo>
                  <a:lnTo>
                    <a:pt x="2059840" y="145839"/>
                  </a:lnTo>
                  <a:lnTo>
                    <a:pt x="2073756" y="190652"/>
                  </a:lnTo>
                  <a:lnTo>
                    <a:pt x="2078609" y="238759"/>
                  </a:lnTo>
                  <a:lnTo>
                    <a:pt x="2078609" y="1193545"/>
                  </a:lnTo>
                  <a:lnTo>
                    <a:pt x="2073756" y="1241648"/>
                  </a:lnTo>
                  <a:lnTo>
                    <a:pt x="2059840" y="1286446"/>
                  </a:lnTo>
                  <a:lnTo>
                    <a:pt x="2037822" y="1326982"/>
                  </a:lnTo>
                  <a:lnTo>
                    <a:pt x="2008663" y="1362297"/>
                  </a:lnTo>
                  <a:lnTo>
                    <a:pt x="1973325" y="1391432"/>
                  </a:lnTo>
                  <a:lnTo>
                    <a:pt x="1932769" y="1413430"/>
                  </a:lnTo>
                  <a:lnTo>
                    <a:pt x="1887956" y="1427332"/>
                  </a:lnTo>
                  <a:lnTo>
                    <a:pt x="1839848" y="1432178"/>
                  </a:lnTo>
                  <a:lnTo>
                    <a:pt x="238633" y="1432178"/>
                  </a:lnTo>
                  <a:lnTo>
                    <a:pt x="190530" y="1427332"/>
                  </a:lnTo>
                  <a:lnTo>
                    <a:pt x="145732" y="1413430"/>
                  </a:lnTo>
                  <a:lnTo>
                    <a:pt x="105196" y="1391432"/>
                  </a:lnTo>
                  <a:lnTo>
                    <a:pt x="69881" y="1362297"/>
                  </a:lnTo>
                  <a:lnTo>
                    <a:pt x="40746" y="1326982"/>
                  </a:lnTo>
                  <a:lnTo>
                    <a:pt x="18748" y="1286446"/>
                  </a:lnTo>
                  <a:lnTo>
                    <a:pt x="4846" y="1241648"/>
                  </a:lnTo>
                  <a:lnTo>
                    <a:pt x="0" y="1193545"/>
                  </a:lnTo>
                  <a:lnTo>
                    <a:pt x="0" y="238759"/>
                  </a:lnTo>
                  <a:close/>
                </a:path>
              </a:pathLst>
            </a:custGeom>
            <a:ln w="15875">
              <a:solidFill>
                <a:srgbClr val="FFFFFF"/>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8486521" y="1826895"/>
              <a:ext cx="2078608" cy="1432178"/>
            </a:xfrm>
            <a:prstGeom prst="rect">
              <a:avLst/>
            </a:prstGeom>
          </p:spPr>
        </p:pic>
        <p:sp>
          <p:nvSpPr>
            <p:cNvPr id="16" name="object 16"/>
            <p:cNvSpPr/>
            <p:nvPr/>
          </p:nvSpPr>
          <p:spPr>
            <a:xfrm>
              <a:off x="8486521" y="1826895"/>
              <a:ext cx="2078989" cy="1432560"/>
            </a:xfrm>
            <a:custGeom>
              <a:avLst/>
              <a:gdLst/>
              <a:ahLst/>
              <a:cxnLst/>
              <a:rect l="l" t="t" r="r" b="b"/>
              <a:pathLst>
                <a:path w="2078990" h="1432560">
                  <a:moveTo>
                    <a:pt x="0" y="238759"/>
                  </a:moveTo>
                  <a:lnTo>
                    <a:pt x="4852" y="190652"/>
                  </a:lnTo>
                  <a:lnTo>
                    <a:pt x="18768" y="145839"/>
                  </a:lnTo>
                  <a:lnTo>
                    <a:pt x="40786" y="105283"/>
                  </a:lnTo>
                  <a:lnTo>
                    <a:pt x="69945" y="69945"/>
                  </a:lnTo>
                  <a:lnTo>
                    <a:pt x="105283" y="40786"/>
                  </a:lnTo>
                  <a:lnTo>
                    <a:pt x="145839" y="18768"/>
                  </a:lnTo>
                  <a:lnTo>
                    <a:pt x="190652" y="4852"/>
                  </a:lnTo>
                  <a:lnTo>
                    <a:pt x="238759" y="0"/>
                  </a:lnTo>
                  <a:lnTo>
                    <a:pt x="1839976" y="0"/>
                  </a:lnTo>
                  <a:lnTo>
                    <a:pt x="1888078" y="4852"/>
                  </a:lnTo>
                  <a:lnTo>
                    <a:pt x="1932876" y="18768"/>
                  </a:lnTo>
                  <a:lnTo>
                    <a:pt x="1973412" y="40786"/>
                  </a:lnTo>
                  <a:lnTo>
                    <a:pt x="2008727" y="69945"/>
                  </a:lnTo>
                  <a:lnTo>
                    <a:pt x="2037862" y="105283"/>
                  </a:lnTo>
                  <a:lnTo>
                    <a:pt x="2059860" y="145839"/>
                  </a:lnTo>
                  <a:lnTo>
                    <a:pt x="2073762" y="190652"/>
                  </a:lnTo>
                  <a:lnTo>
                    <a:pt x="2078608" y="238759"/>
                  </a:lnTo>
                  <a:lnTo>
                    <a:pt x="2078608" y="1193545"/>
                  </a:lnTo>
                  <a:lnTo>
                    <a:pt x="2073762" y="1241648"/>
                  </a:lnTo>
                  <a:lnTo>
                    <a:pt x="2059860" y="1286446"/>
                  </a:lnTo>
                  <a:lnTo>
                    <a:pt x="2037862" y="1326982"/>
                  </a:lnTo>
                  <a:lnTo>
                    <a:pt x="2008727" y="1362297"/>
                  </a:lnTo>
                  <a:lnTo>
                    <a:pt x="1973412" y="1391432"/>
                  </a:lnTo>
                  <a:lnTo>
                    <a:pt x="1932876" y="1413430"/>
                  </a:lnTo>
                  <a:lnTo>
                    <a:pt x="1888078" y="1427332"/>
                  </a:lnTo>
                  <a:lnTo>
                    <a:pt x="1839976" y="1432178"/>
                  </a:lnTo>
                  <a:lnTo>
                    <a:pt x="238759" y="1432178"/>
                  </a:lnTo>
                  <a:lnTo>
                    <a:pt x="190652" y="1427332"/>
                  </a:lnTo>
                  <a:lnTo>
                    <a:pt x="145839" y="1413430"/>
                  </a:lnTo>
                  <a:lnTo>
                    <a:pt x="105283" y="1391432"/>
                  </a:lnTo>
                  <a:lnTo>
                    <a:pt x="69945" y="1362297"/>
                  </a:lnTo>
                  <a:lnTo>
                    <a:pt x="40786" y="1326982"/>
                  </a:lnTo>
                  <a:lnTo>
                    <a:pt x="18768" y="1286446"/>
                  </a:lnTo>
                  <a:lnTo>
                    <a:pt x="4852" y="1241648"/>
                  </a:lnTo>
                  <a:lnTo>
                    <a:pt x="0" y="1193545"/>
                  </a:lnTo>
                  <a:lnTo>
                    <a:pt x="0" y="238759"/>
                  </a:lnTo>
                  <a:close/>
                </a:path>
              </a:pathLst>
            </a:custGeom>
            <a:ln w="15874">
              <a:solidFill>
                <a:srgbClr val="FFFFFF"/>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3913377" y="4238117"/>
              <a:ext cx="2078609" cy="1432166"/>
            </a:xfrm>
            <a:prstGeom prst="rect">
              <a:avLst/>
            </a:prstGeom>
          </p:spPr>
        </p:pic>
        <p:sp>
          <p:nvSpPr>
            <p:cNvPr id="18" name="object 18"/>
            <p:cNvSpPr/>
            <p:nvPr/>
          </p:nvSpPr>
          <p:spPr>
            <a:xfrm>
              <a:off x="3913377" y="4238117"/>
              <a:ext cx="2078989" cy="1432560"/>
            </a:xfrm>
            <a:custGeom>
              <a:avLst/>
              <a:gdLst/>
              <a:ahLst/>
              <a:cxnLst/>
              <a:rect l="l" t="t" r="r" b="b"/>
              <a:pathLst>
                <a:path w="2078989" h="1432560">
                  <a:moveTo>
                    <a:pt x="0" y="238759"/>
                  </a:moveTo>
                  <a:lnTo>
                    <a:pt x="4852" y="190615"/>
                  </a:lnTo>
                  <a:lnTo>
                    <a:pt x="18768" y="145786"/>
                  </a:lnTo>
                  <a:lnTo>
                    <a:pt x="40786" y="105227"/>
                  </a:lnTo>
                  <a:lnTo>
                    <a:pt x="69945" y="69897"/>
                  </a:lnTo>
                  <a:lnTo>
                    <a:pt x="105283" y="40752"/>
                  </a:lnTo>
                  <a:lnTo>
                    <a:pt x="145839" y="18750"/>
                  </a:lnTo>
                  <a:lnTo>
                    <a:pt x="190652" y="4847"/>
                  </a:lnTo>
                  <a:lnTo>
                    <a:pt x="238760" y="0"/>
                  </a:lnTo>
                  <a:lnTo>
                    <a:pt x="1839976" y="0"/>
                  </a:lnTo>
                  <a:lnTo>
                    <a:pt x="1888078" y="4847"/>
                  </a:lnTo>
                  <a:lnTo>
                    <a:pt x="1932876" y="18750"/>
                  </a:lnTo>
                  <a:lnTo>
                    <a:pt x="1973412" y="40752"/>
                  </a:lnTo>
                  <a:lnTo>
                    <a:pt x="2008727" y="69897"/>
                  </a:lnTo>
                  <a:lnTo>
                    <a:pt x="2037862" y="105227"/>
                  </a:lnTo>
                  <a:lnTo>
                    <a:pt x="2059860" y="145786"/>
                  </a:lnTo>
                  <a:lnTo>
                    <a:pt x="2073762" y="190615"/>
                  </a:lnTo>
                  <a:lnTo>
                    <a:pt x="2078609" y="238759"/>
                  </a:lnTo>
                  <a:lnTo>
                    <a:pt x="2078609" y="1193418"/>
                  </a:lnTo>
                  <a:lnTo>
                    <a:pt x="2073762" y="1241526"/>
                  </a:lnTo>
                  <a:lnTo>
                    <a:pt x="2059860" y="1286337"/>
                  </a:lnTo>
                  <a:lnTo>
                    <a:pt x="2037862" y="1326891"/>
                  </a:lnTo>
                  <a:lnTo>
                    <a:pt x="2008727" y="1362227"/>
                  </a:lnTo>
                  <a:lnTo>
                    <a:pt x="1973412" y="1391383"/>
                  </a:lnTo>
                  <a:lnTo>
                    <a:pt x="1932876" y="1413400"/>
                  </a:lnTo>
                  <a:lnTo>
                    <a:pt x="1888078" y="1427314"/>
                  </a:lnTo>
                  <a:lnTo>
                    <a:pt x="1839976" y="1432166"/>
                  </a:lnTo>
                  <a:lnTo>
                    <a:pt x="238760" y="1432166"/>
                  </a:lnTo>
                  <a:lnTo>
                    <a:pt x="190652" y="1427314"/>
                  </a:lnTo>
                  <a:lnTo>
                    <a:pt x="145839" y="1413400"/>
                  </a:lnTo>
                  <a:lnTo>
                    <a:pt x="105283" y="1391383"/>
                  </a:lnTo>
                  <a:lnTo>
                    <a:pt x="69945" y="1362227"/>
                  </a:lnTo>
                  <a:lnTo>
                    <a:pt x="40786" y="1326891"/>
                  </a:lnTo>
                  <a:lnTo>
                    <a:pt x="18768" y="1286337"/>
                  </a:lnTo>
                  <a:lnTo>
                    <a:pt x="4852" y="1241526"/>
                  </a:lnTo>
                  <a:lnTo>
                    <a:pt x="0" y="1193418"/>
                  </a:lnTo>
                  <a:lnTo>
                    <a:pt x="0" y="238759"/>
                  </a:lnTo>
                  <a:close/>
                </a:path>
              </a:pathLst>
            </a:custGeom>
            <a:ln w="15875">
              <a:solidFill>
                <a:srgbClr val="FFFFFF"/>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6200012" y="4238117"/>
              <a:ext cx="2078609" cy="1432166"/>
            </a:xfrm>
            <a:prstGeom prst="rect">
              <a:avLst/>
            </a:prstGeom>
          </p:spPr>
        </p:pic>
        <p:sp>
          <p:nvSpPr>
            <p:cNvPr id="20" name="object 20"/>
            <p:cNvSpPr/>
            <p:nvPr/>
          </p:nvSpPr>
          <p:spPr>
            <a:xfrm>
              <a:off x="6200012" y="4238117"/>
              <a:ext cx="2078989" cy="1432560"/>
            </a:xfrm>
            <a:custGeom>
              <a:avLst/>
              <a:gdLst/>
              <a:ahLst/>
              <a:cxnLst/>
              <a:rect l="l" t="t" r="r" b="b"/>
              <a:pathLst>
                <a:path w="2078990" h="1432560">
                  <a:moveTo>
                    <a:pt x="0" y="238759"/>
                  </a:moveTo>
                  <a:lnTo>
                    <a:pt x="4846" y="190615"/>
                  </a:lnTo>
                  <a:lnTo>
                    <a:pt x="18748" y="145786"/>
                  </a:lnTo>
                  <a:lnTo>
                    <a:pt x="40746" y="105227"/>
                  </a:lnTo>
                  <a:lnTo>
                    <a:pt x="69881" y="69897"/>
                  </a:lnTo>
                  <a:lnTo>
                    <a:pt x="105196" y="40752"/>
                  </a:lnTo>
                  <a:lnTo>
                    <a:pt x="145732" y="18750"/>
                  </a:lnTo>
                  <a:lnTo>
                    <a:pt x="190530" y="4847"/>
                  </a:lnTo>
                  <a:lnTo>
                    <a:pt x="238633" y="0"/>
                  </a:lnTo>
                  <a:lnTo>
                    <a:pt x="1839848" y="0"/>
                  </a:lnTo>
                  <a:lnTo>
                    <a:pt x="1887956" y="4847"/>
                  </a:lnTo>
                  <a:lnTo>
                    <a:pt x="1932769" y="18750"/>
                  </a:lnTo>
                  <a:lnTo>
                    <a:pt x="1973325" y="40752"/>
                  </a:lnTo>
                  <a:lnTo>
                    <a:pt x="2008663" y="69897"/>
                  </a:lnTo>
                  <a:lnTo>
                    <a:pt x="2037822" y="105227"/>
                  </a:lnTo>
                  <a:lnTo>
                    <a:pt x="2059840" y="145786"/>
                  </a:lnTo>
                  <a:lnTo>
                    <a:pt x="2073756" y="190615"/>
                  </a:lnTo>
                  <a:lnTo>
                    <a:pt x="2078609" y="238759"/>
                  </a:lnTo>
                  <a:lnTo>
                    <a:pt x="2078609" y="1193418"/>
                  </a:lnTo>
                  <a:lnTo>
                    <a:pt x="2073756" y="1241526"/>
                  </a:lnTo>
                  <a:lnTo>
                    <a:pt x="2059840" y="1286337"/>
                  </a:lnTo>
                  <a:lnTo>
                    <a:pt x="2037822" y="1326891"/>
                  </a:lnTo>
                  <a:lnTo>
                    <a:pt x="2008663" y="1362227"/>
                  </a:lnTo>
                  <a:lnTo>
                    <a:pt x="1973325" y="1391383"/>
                  </a:lnTo>
                  <a:lnTo>
                    <a:pt x="1932769" y="1413400"/>
                  </a:lnTo>
                  <a:lnTo>
                    <a:pt x="1887956" y="1427314"/>
                  </a:lnTo>
                  <a:lnTo>
                    <a:pt x="1839848" y="1432166"/>
                  </a:lnTo>
                  <a:lnTo>
                    <a:pt x="238633" y="1432166"/>
                  </a:lnTo>
                  <a:lnTo>
                    <a:pt x="190530" y="1427314"/>
                  </a:lnTo>
                  <a:lnTo>
                    <a:pt x="145732" y="1413400"/>
                  </a:lnTo>
                  <a:lnTo>
                    <a:pt x="105196" y="1391383"/>
                  </a:lnTo>
                  <a:lnTo>
                    <a:pt x="69881" y="1362227"/>
                  </a:lnTo>
                  <a:lnTo>
                    <a:pt x="40746" y="1326891"/>
                  </a:lnTo>
                  <a:lnTo>
                    <a:pt x="18748" y="1286337"/>
                  </a:lnTo>
                  <a:lnTo>
                    <a:pt x="4846" y="1241526"/>
                  </a:lnTo>
                  <a:lnTo>
                    <a:pt x="0" y="1193418"/>
                  </a:lnTo>
                  <a:lnTo>
                    <a:pt x="0" y="238759"/>
                  </a:lnTo>
                  <a:close/>
                </a:path>
              </a:pathLst>
            </a:custGeom>
            <a:ln w="15875">
              <a:solidFill>
                <a:srgbClr val="FFFFFF"/>
              </a:solidFill>
            </a:ln>
          </p:spPr>
          <p:txBody>
            <a:bodyPr wrap="square" lIns="0" tIns="0" rIns="0" bIns="0" rtlCol="0"/>
            <a:lstStyle/>
            <a:p>
              <a:endParaRPr/>
            </a:p>
          </p:txBody>
        </p:sp>
      </p:grpSp>
      <p:sp>
        <p:nvSpPr>
          <p:cNvPr id="22" name="object 22"/>
          <p:cNvSpPr txBox="1"/>
          <p:nvPr/>
        </p:nvSpPr>
        <p:spPr>
          <a:xfrm>
            <a:off x="4310253" y="3313302"/>
            <a:ext cx="1285875" cy="504625"/>
          </a:xfrm>
          <a:prstGeom prst="rect">
            <a:avLst/>
          </a:prstGeom>
        </p:spPr>
        <p:txBody>
          <a:bodyPr vert="horz" wrap="square" lIns="0" tIns="59055" rIns="0" bIns="0" rtlCol="0">
            <a:spAutoFit/>
          </a:bodyPr>
          <a:lstStyle/>
          <a:p>
            <a:pPr marL="12700" marR="5080" indent="635" algn="ctr">
              <a:lnSpc>
                <a:spcPts val="1670"/>
              </a:lnSpc>
              <a:spcBef>
                <a:spcPts val="465"/>
              </a:spcBef>
            </a:pPr>
            <a:r>
              <a:rPr lang="hi-IN" sz="1700" spc="-145" dirty="0">
                <a:latin typeface="Microsoft Sans Serif"/>
                <a:cs typeface="Microsoft Sans Serif"/>
              </a:rPr>
              <a:t>भुगतान एग्रीगेटर / गेटवे</a:t>
            </a:r>
            <a:endParaRPr sz="1700" dirty="0">
              <a:latin typeface="Microsoft Sans Serif"/>
              <a:cs typeface="Microsoft Sans Serif"/>
            </a:endParaRPr>
          </a:p>
        </p:txBody>
      </p:sp>
      <p:sp>
        <p:nvSpPr>
          <p:cNvPr id="23" name="object 23"/>
          <p:cNvSpPr txBox="1"/>
          <p:nvPr/>
        </p:nvSpPr>
        <p:spPr>
          <a:xfrm>
            <a:off x="6583426" y="3313302"/>
            <a:ext cx="1312545" cy="275075"/>
          </a:xfrm>
          <a:prstGeom prst="rect">
            <a:avLst/>
          </a:prstGeom>
        </p:spPr>
        <p:txBody>
          <a:bodyPr vert="horz" wrap="square" lIns="0" tIns="13335" rIns="0" bIns="0" rtlCol="0">
            <a:spAutoFit/>
          </a:bodyPr>
          <a:lstStyle/>
          <a:p>
            <a:pPr marL="12700">
              <a:lnSpc>
                <a:spcPct val="100000"/>
              </a:lnSpc>
              <a:spcBef>
                <a:spcPts val="105"/>
              </a:spcBef>
            </a:pPr>
            <a:r>
              <a:rPr lang="hi-IN" sz="1700" spc="-50" dirty="0">
                <a:latin typeface="Microsoft Sans Serif"/>
                <a:cs typeface="Microsoft Sans Serif"/>
              </a:rPr>
              <a:t>वर्चुअल खाता</a:t>
            </a:r>
            <a:endParaRPr sz="1700" dirty="0">
              <a:latin typeface="Microsoft Sans Serif"/>
              <a:cs typeface="Microsoft Sans Serif"/>
            </a:endParaRPr>
          </a:p>
        </p:txBody>
      </p:sp>
      <p:sp>
        <p:nvSpPr>
          <p:cNvPr id="24" name="object 24"/>
          <p:cNvSpPr txBox="1"/>
          <p:nvPr/>
        </p:nvSpPr>
        <p:spPr>
          <a:xfrm>
            <a:off x="8798432" y="3313302"/>
            <a:ext cx="1459230" cy="275075"/>
          </a:xfrm>
          <a:prstGeom prst="rect">
            <a:avLst/>
          </a:prstGeom>
        </p:spPr>
        <p:txBody>
          <a:bodyPr vert="horz" wrap="square" lIns="0" tIns="13335" rIns="0" bIns="0" rtlCol="0">
            <a:spAutoFit/>
          </a:bodyPr>
          <a:lstStyle/>
          <a:p>
            <a:pPr marL="12700">
              <a:lnSpc>
                <a:spcPct val="100000"/>
              </a:lnSpc>
              <a:spcBef>
                <a:spcPts val="105"/>
              </a:spcBef>
            </a:pPr>
            <a:r>
              <a:rPr lang="hi-IN" sz="1700" spc="-200" dirty="0">
                <a:latin typeface="Microsoft Sans Serif"/>
                <a:cs typeface="Microsoft Sans Serif"/>
              </a:rPr>
              <a:t>क्रिप्टोकरेंसी</a:t>
            </a:r>
            <a:endParaRPr sz="1700" dirty="0">
              <a:latin typeface="Microsoft Sans Serif"/>
              <a:cs typeface="Microsoft Sans Serif"/>
            </a:endParaRPr>
          </a:p>
        </p:txBody>
      </p:sp>
      <p:sp>
        <p:nvSpPr>
          <p:cNvPr id="25" name="object 25"/>
          <p:cNvSpPr txBox="1"/>
          <p:nvPr/>
        </p:nvSpPr>
        <p:spPr>
          <a:xfrm>
            <a:off x="4182236" y="5724855"/>
            <a:ext cx="1542415" cy="274434"/>
          </a:xfrm>
          <a:prstGeom prst="rect">
            <a:avLst/>
          </a:prstGeom>
        </p:spPr>
        <p:txBody>
          <a:bodyPr vert="horz" wrap="square" lIns="0" tIns="12700" rIns="0" bIns="0" rtlCol="0">
            <a:spAutoFit/>
          </a:bodyPr>
          <a:lstStyle/>
          <a:p>
            <a:pPr marL="12700">
              <a:lnSpc>
                <a:spcPct val="100000"/>
              </a:lnSpc>
              <a:spcBef>
                <a:spcPts val="100"/>
              </a:spcBef>
            </a:pPr>
            <a:r>
              <a:rPr lang="hi-IN" sz="1700" spc="-85" dirty="0">
                <a:latin typeface="Microsoft Sans Serif"/>
                <a:cs typeface="Microsoft Sans Serif"/>
              </a:rPr>
              <a:t>ई-कॉमर्स साइट </a:t>
            </a:r>
            <a:endParaRPr lang="en-IN" sz="1700" dirty="0">
              <a:latin typeface="Microsoft Sans Serif"/>
              <a:cs typeface="Microsoft Sans Serif"/>
            </a:endParaRPr>
          </a:p>
        </p:txBody>
      </p:sp>
      <p:sp>
        <p:nvSpPr>
          <p:cNvPr id="26" name="object 26"/>
          <p:cNvSpPr txBox="1"/>
          <p:nvPr/>
        </p:nvSpPr>
        <p:spPr>
          <a:xfrm>
            <a:off x="6456934" y="5724855"/>
            <a:ext cx="1565275" cy="536044"/>
          </a:xfrm>
          <a:prstGeom prst="rect">
            <a:avLst/>
          </a:prstGeom>
        </p:spPr>
        <p:txBody>
          <a:bodyPr vert="horz" wrap="square" lIns="0" tIns="12700" rIns="0" bIns="0" rtlCol="0">
            <a:spAutoFit/>
          </a:bodyPr>
          <a:lstStyle/>
          <a:p>
            <a:pPr marL="12700">
              <a:lnSpc>
                <a:spcPct val="100000"/>
              </a:lnSpc>
              <a:spcBef>
                <a:spcPts val="100"/>
              </a:spcBef>
            </a:pPr>
            <a:r>
              <a:rPr lang="hi-IN" sz="1700" spc="-190" dirty="0">
                <a:latin typeface="Microsoft Sans Serif"/>
                <a:cs typeface="Microsoft Sans Serif"/>
              </a:rPr>
              <a:t>एटीएम, माइक्रो एटीएम</a:t>
            </a:r>
            <a:endParaRPr sz="1700" dirty="0">
              <a:latin typeface="Microsoft Sans Serif"/>
              <a:cs typeface="Microsoft Sans Serif"/>
            </a:endParaRPr>
          </a:p>
        </p:txBody>
      </p:sp>
      <p:sp>
        <p:nvSpPr>
          <p:cNvPr id="27" name="Rectangle 1">
            <a:extLst>
              <a:ext uri="{FF2B5EF4-FFF2-40B4-BE49-F238E27FC236}">
                <a16:creationId xmlns:a16="http://schemas.microsoft.com/office/drawing/2014/main" id="{F09EFC68-258D-4EA6-9E7B-F8D0A5135C6D}"/>
              </a:ext>
            </a:extLst>
          </p:cNvPr>
          <p:cNvSpPr>
            <a:spLocks noGrp="1" noChangeArrowheads="1"/>
          </p:cNvSpPr>
          <p:nvPr>
            <p:ph type="title"/>
          </p:nvPr>
        </p:nvSpPr>
        <p:spPr bwMode="auto">
          <a:xfrm>
            <a:off x="457200" y="445352"/>
            <a:ext cx="3872855"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5400" b="0" i="0" u="none" strike="noStrike" cap="none" normalizeH="0" baseline="0" dirty="0">
                <a:ln>
                  <a:noFill/>
                </a:ln>
                <a:solidFill>
                  <a:srgbClr val="0070C0"/>
                </a:solidFill>
                <a:effectLst/>
                <a:latin typeface="inherit"/>
                <a:cs typeface="Mangal" panose="02040503050203030202" pitchFamily="18" charset="0"/>
              </a:rPr>
              <a:t>वित्तीय चैनल</a:t>
            </a:r>
            <a:r>
              <a:rPr kumimoji="0" lang="hi-IN" altLang="en-US" sz="5400" b="0" i="0" u="none" strike="noStrike" cap="none" normalizeH="0" baseline="0" dirty="0">
                <a:ln>
                  <a:noFill/>
                </a:ln>
                <a:solidFill>
                  <a:srgbClr val="0070C0"/>
                </a:solidFill>
                <a:effectLst/>
                <a:cs typeface="Mangal" panose="02040503050203030202" pitchFamily="18" charset="0"/>
              </a:rPr>
              <a:t> </a:t>
            </a:r>
            <a:endParaRPr kumimoji="0" lang="en-US" altLang="en-US" sz="5400" b="0" i="0" u="none" strike="noStrike" cap="none" normalizeH="0" baseline="0" dirty="0">
              <a:ln>
                <a:noFill/>
              </a:ln>
              <a:solidFill>
                <a:srgbClr val="0070C0"/>
              </a:solidFill>
              <a:effectLst/>
              <a:latin typeface="Arial" panose="020B0604020202020204" pitchFamily="34" charset="0"/>
            </a:endParaRPr>
          </a:p>
        </p:txBody>
      </p:sp>
      <p:sp>
        <p:nvSpPr>
          <p:cNvPr id="28" name="TextBox 27">
            <a:extLst>
              <a:ext uri="{FF2B5EF4-FFF2-40B4-BE49-F238E27FC236}">
                <a16:creationId xmlns:a16="http://schemas.microsoft.com/office/drawing/2014/main" id="{7A64EE14-2CEE-42F1-9717-CB1FDFADFA81}"/>
              </a:ext>
            </a:extLst>
          </p:cNvPr>
          <p:cNvSpPr txBox="1"/>
          <p:nvPr/>
        </p:nvSpPr>
        <p:spPr>
          <a:xfrm>
            <a:off x="1922145" y="3351860"/>
            <a:ext cx="1600200" cy="369332"/>
          </a:xfrm>
          <a:prstGeom prst="rect">
            <a:avLst/>
          </a:prstGeom>
          <a:noFill/>
        </p:spPr>
        <p:txBody>
          <a:bodyPr wrap="square" rtlCol="0">
            <a:spAutoFit/>
          </a:bodyPr>
          <a:lstStyle/>
          <a:p>
            <a:r>
              <a:rPr lang="en-US" dirty="0"/>
              <a:t>Mule </a:t>
            </a:r>
            <a:r>
              <a:rPr lang="hi-IN" dirty="0"/>
              <a:t>खाते</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46280" y="6355372"/>
            <a:ext cx="45720" cy="368935"/>
          </a:xfrm>
          <a:custGeom>
            <a:avLst/>
            <a:gdLst/>
            <a:ahLst/>
            <a:cxnLst/>
            <a:rect l="l" t="t" r="r" b="b"/>
            <a:pathLst>
              <a:path w="45720" h="368934">
                <a:moveTo>
                  <a:pt x="45718" y="0"/>
                </a:moveTo>
                <a:lnTo>
                  <a:pt x="0" y="0"/>
                </a:lnTo>
                <a:lnTo>
                  <a:pt x="0" y="368934"/>
                </a:lnTo>
                <a:lnTo>
                  <a:pt x="45718" y="368934"/>
                </a:lnTo>
                <a:lnTo>
                  <a:pt x="45718" y="0"/>
                </a:lnTo>
                <a:close/>
              </a:path>
            </a:pathLst>
          </a:custGeom>
          <a:solidFill>
            <a:srgbClr val="019B2C"/>
          </a:solidFill>
        </p:spPr>
        <p:txBody>
          <a:bodyPr wrap="square" lIns="0" tIns="0" rIns="0" bIns="0" rtlCol="0"/>
          <a:lstStyle/>
          <a:p>
            <a:endParaRPr/>
          </a:p>
        </p:txBody>
      </p:sp>
      <p:sp>
        <p:nvSpPr>
          <p:cNvPr id="3" name="object 3"/>
          <p:cNvSpPr/>
          <p:nvPr/>
        </p:nvSpPr>
        <p:spPr>
          <a:xfrm>
            <a:off x="432003" y="432015"/>
            <a:ext cx="85090" cy="695960"/>
          </a:xfrm>
          <a:custGeom>
            <a:avLst/>
            <a:gdLst/>
            <a:ahLst/>
            <a:cxnLst/>
            <a:rect l="l" t="t" r="r" b="b"/>
            <a:pathLst>
              <a:path w="85090" h="695960">
                <a:moveTo>
                  <a:pt x="84834" y="0"/>
                </a:moveTo>
                <a:lnTo>
                  <a:pt x="0" y="0"/>
                </a:lnTo>
                <a:lnTo>
                  <a:pt x="0" y="695744"/>
                </a:lnTo>
                <a:lnTo>
                  <a:pt x="84834" y="695744"/>
                </a:lnTo>
                <a:lnTo>
                  <a:pt x="84834" y="0"/>
                </a:lnTo>
                <a:close/>
              </a:path>
            </a:pathLst>
          </a:custGeom>
          <a:solidFill>
            <a:srgbClr val="019B2C"/>
          </a:solidFill>
        </p:spPr>
        <p:txBody>
          <a:bodyPr wrap="square" lIns="0" tIns="0" rIns="0" bIns="0" rtlCol="0"/>
          <a:lstStyle/>
          <a:p>
            <a:endParaRPr/>
          </a:p>
        </p:txBody>
      </p:sp>
      <p:grpSp>
        <p:nvGrpSpPr>
          <p:cNvPr id="4" name="object 4"/>
          <p:cNvGrpSpPr/>
          <p:nvPr/>
        </p:nvGrpSpPr>
        <p:grpSpPr>
          <a:xfrm>
            <a:off x="300194" y="2084700"/>
            <a:ext cx="6247130" cy="3413125"/>
            <a:chOff x="300194" y="2084700"/>
            <a:chExt cx="6247130" cy="3413125"/>
          </a:xfrm>
        </p:grpSpPr>
        <p:pic>
          <p:nvPicPr>
            <p:cNvPr id="5" name="object 5"/>
            <p:cNvPicPr/>
            <p:nvPr/>
          </p:nvPicPr>
          <p:blipFill>
            <a:blip r:embed="rId2" cstate="print"/>
            <a:stretch>
              <a:fillRect/>
            </a:stretch>
          </p:blipFill>
          <p:spPr>
            <a:xfrm>
              <a:off x="300194" y="2084700"/>
              <a:ext cx="6246942" cy="3412500"/>
            </a:xfrm>
            <a:prstGeom prst="rect">
              <a:avLst/>
            </a:prstGeom>
          </p:spPr>
        </p:pic>
        <p:pic>
          <p:nvPicPr>
            <p:cNvPr id="6" name="object 6"/>
            <p:cNvPicPr/>
            <p:nvPr/>
          </p:nvPicPr>
          <p:blipFill>
            <a:blip r:embed="rId3" cstate="print"/>
            <a:stretch>
              <a:fillRect/>
            </a:stretch>
          </p:blipFill>
          <p:spPr>
            <a:xfrm>
              <a:off x="464642" y="2250059"/>
              <a:ext cx="5932043" cy="3095371"/>
            </a:xfrm>
            <a:prstGeom prst="rect">
              <a:avLst/>
            </a:prstGeom>
          </p:spPr>
        </p:pic>
      </p:grpSp>
      <p:sp>
        <p:nvSpPr>
          <p:cNvPr id="7" name="object 7"/>
          <p:cNvSpPr/>
          <p:nvPr/>
        </p:nvSpPr>
        <p:spPr>
          <a:xfrm>
            <a:off x="516839" y="432015"/>
            <a:ext cx="11255375" cy="695960"/>
          </a:xfrm>
          <a:custGeom>
            <a:avLst/>
            <a:gdLst/>
            <a:ahLst/>
            <a:cxnLst/>
            <a:rect l="l" t="t" r="r" b="b"/>
            <a:pathLst>
              <a:path w="11255375" h="695960">
                <a:moveTo>
                  <a:pt x="11255121" y="0"/>
                </a:moveTo>
                <a:lnTo>
                  <a:pt x="0" y="0"/>
                </a:lnTo>
                <a:lnTo>
                  <a:pt x="0" y="695744"/>
                </a:lnTo>
                <a:lnTo>
                  <a:pt x="11255121" y="695744"/>
                </a:lnTo>
                <a:lnTo>
                  <a:pt x="11255121" y="0"/>
                </a:lnTo>
                <a:close/>
              </a:path>
            </a:pathLst>
          </a:custGeom>
          <a:solidFill>
            <a:srgbClr val="F1F1F1">
              <a:alpha val="50195"/>
            </a:srgbClr>
          </a:solidFill>
        </p:spPr>
        <p:txBody>
          <a:bodyPr wrap="square" lIns="0" tIns="0" rIns="0" bIns="0" rtlCol="0"/>
          <a:lstStyle/>
          <a:p>
            <a:endParaRPr/>
          </a:p>
        </p:txBody>
      </p:sp>
      <p:sp>
        <p:nvSpPr>
          <p:cNvPr id="8" name="object 8"/>
          <p:cNvSpPr txBox="1">
            <a:spLocks noGrp="1"/>
          </p:cNvSpPr>
          <p:nvPr>
            <p:ph type="title"/>
          </p:nvPr>
        </p:nvSpPr>
        <p:spPr>
          <a:xfrm>
            <a:off x="684377" y="523493"/>
            <a:ext cx="6190615" cy="452120"/>
          </a:xfrm>
          <a:prstGeom prst="rect">
            <a:avLst/>
          </a:prstGeom>
        </p:spPr>
        <p:txBody>
          <a:bodyPr vert="horz" wrap="square" lIns="0" tIns="12065" rIns="0" bIns="0" rtlCol="0">
            <a:spAutoFit/>
          </a:bodyPr>
          <a:lstStyle/>
          <a:p>
            <a:pPr marL="12700">
              <a:lnSpc>
                <a:spcPct val="100000"/>
              </a:lnSpc>
              <a:spcBef>
                <a:spcPts val="95"/>
              </a:spcBef>
            </a:pPr>
            <a:r>
              <a:rPr lang="hi-IN" sz="2800" spc="-155" dirty="0">
                <a:solidFill>
                  <a:srgbClr val="006FC0"/>
                </a:solidFill>
              </a:rPr>
              <a:t>साइबर अपराध की ऑनलाइन रिपोर्टिंग</a:t>
            </a:r>
            <a:endParaRPr lang="en-US" sz="2800" dirty="0"/>
          </a:p>
        </p:txBody>
      </p:sp>
      <p:sp>
        <p:nvSpPr>
          <p:cNvPr id="9" name="object 9"/>
          <p:cNvSpPr/>
          <p:nvPr/>
        </p:nvSpPr>
        <p:spPr>
          <a:xfrm>
            <a:off x="11706225" y="6356350"/>
            <a:ext cx="370840" cy="365125"/>
          </a:xfrm>
          <a:custGeom>
            <a:avLst/>
            <a:gdLst/>
            <a:ahLst/>
            <a:cxnLst/>
            <a:rect l="l" t="t" r="r" b="b"/>
            <a:pathLst>
              <a:path w="370840" h="365125">
                <a:moveTo>
                  <a:pt x="370573" y="0"/>
                </a:moveTo>
                <a:lnTo>
                  <a:pt x="0" y="0"/>
                </a:lnTo>
                <a:lnTo>
                  <a:pt x="0" y="365125"/>
                </a:lnTo>
                <a:lnTo>
                  <a:pt x="370573" y="365125"/>
                </a:lnTo>
                <a:lnTo>
                  <a:pt x="370573" y="0"/>
                </a:lnTo>
                <a:close/>
              </a:path>
            </a:pathLst>
          </a:custGeom>
          <a:solidFill>
            <a:srgbClr val="F1F1F1">
              <a:alpha val="50195"/>
            </a:srgbClr>
          </a:solidFill>
        </p:spPr>
        <p:txBody>
          <a:bodyPr wrap="square" lIns="0" tIns="0" rIns="0" bIns="0" rtlCol="0"/>
          <a:lstStyle/>
          <a:p>
            <a:endParaRPr/>
          </a:p>
        </p:txBody>
      </p:sp>
      <p:grpSp>
        <p:nvGrpSpPr>
          <p:cNvPr id="10" name="object 10"/>
          <p:cNvGrpSpPr/>
          <p:nvPr/>
        </p:nvGrpSpPr>
        <p:grpSpPr>
          <a:xfrm>
            <a:off x="6623113" y="1216469"/>
            <a:ext cx="5306060" cy="5051425"/>
            <a:chOff x="6623113" y="1216469"/>
            <a:chExt cx="5306060" cy="5051425"/>
          </a:xfrm>
        </p:grpSpPr>
        <p:pic>
          <p:nvPicPr>
            <p:cNvPr id="11" name="object 11"/>
            <p:cNvPicPr/>
            <p:nvPr/>
          </p:nvPicPr>
          <p:blipFill>
            <a:blip r:embed="rId4" cstate="print"/>
            <a:stretch>
              <a:fillRect/>
            </a:stretch>
          </p:blipFill>
          <p:spPr>
            <a:xfrm>
              <a:off x="7959852" y="2210054"/>
              <a:ext cx="1939290" cy="2248789"/>
            </a:xfrm>
            <a:prstGeom prst="rect">
              <a:avLst/>
            </a:prstGeom>
          </p:spPr>
        </p:pic>
        <p:sp>
          <p:nvSpPr>
            <p:cNvPr id="12" name="object 12"/>
            <p:cNvSpPr/>
            <p:nvPr/>
          </p:nvSpPr>
          <p:spPr>
            <a:xfrm>
              <a:off x="7538720" y="1239774"/>
              <a:ext cx="1689100" cy="1698625"/>
            </a:xfrm>
            <a:custGeom>
              <a:avLst/>
              <a:gdLst/>
              <a:ahLst/>
              <a:cxnLst/>
              <a:rect l="l" t="t" r="r" b="b"/>
              <a:pathLst>
                <a:path w="1689100" h="1698625">
                  <a:moveTo>
                    <a:pt x="842772" y="0"/>
                  </a:moveTo>
                  <a:lnTo>
                    <a:pt x="1687576" y="487806"/>
                  </a:lnTo>
                  <a:lnTo>
                    <a:pt x="1688591" y="970279"/>
                  </a:lnTo>
                  <a:lnTo>
                    <a:pt x="421131" y="1698625"/>
                  </a:lnTo>
                  <a:lnTo>
                    <a:pt x="1904" y="1456563"/>
                  </a:lnTo>
                  <a:lnTo>
                    <a:pt x="0" y="484377"/>
                  </a:lnTo>
                  <a:lnTo>
                    <a:pt x="842772" y="0"/>
                  </a:lnTo>
                  <a:close/>
                </a:path>
              </a:pathLst>
            </a:custGeom>
            <a:ln w="28575">
              <a:solidFill>
                <a:srgbClr val="F5F7FB"/>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7978394" y="1243838"/>
              <a:ext cx="1220724" cy="1275969"/>
            </a:xfrm>
            <a:prstGeom prst="rect">
              <a:avLst/>
            </a:prstGeom>
          </p:spPr>
        </p:pic>
        <p:pic>
          <p:nvPicPr>
            <p:cNvPr id="14" name="object 14"/>
            <p:cNvPicPr/>
            <p:nvPr/>
          </p:nvPicPr>
          <p:blipFill>
            <a:blip r:embed="rId6" cstate="print"/>
            <a:stretch>
              <a:fillRect/>
            </a:stretch>
          </p:blipFill>
          <p:spPr>
            <a:xfrm>
              <a:off x="9341485" y="2202688"/>
              <a:ext cx="1264412" cy="979042"/>
            </a:xfrm>
            <a:prstGeom prst="rect">
              <a:avLst/>
            </a:prstGeom>
          </p:spPr>
        </p:pic>
        <p:sp>
          <p:nvSpPr>
            <p:cNvPr id="15" name="object 15"/>
            <p:cNvSpPr/>
            <p:nvPr/>
          </p:nvSpPr>
          <p:spPr>
            <a:xfrm>
              <a:off x="9341485" y="1230757"/>
              <a:ext cx="1682114" cy="1705610"/>
            </a:xfrm>
            <a:custGeom>
              <a:avLst/>
              <a:gdLst/>
              <a:ahLst/>
              <a:cxnLst/>
              <a:rect l="l" t="t" r="r" b="b"/>
              <a:pathLst>
                <a:path w="1682115" h="1705610">
                  <a:moveTo>
                    <a:pt x="1681734" y="487806"/>
                  </a:moveTo>
                  <a:lnTo>
                    <a:pt x="1681734" y="1463166"/>
                  </a:lnTo>
                  <a:lnTo>
                    <a:pt x="1264412" y="1705355"/>
                  </a:lnTo>
                  <a:lnTo>
                    <a:pt x="0" y="971930"/>
                  </a:lnTo>
                  <a:lnTo>
                    <a:pt x="0" y="487806"/>
                  </a:lnTo>
                  <a:lnTo>
                    <a:pt x="840867" y="0"/>
                  </a:lnTo>
                  <a:lnTo>
                    <a:pt x="1681734" y="487806"/>
                  </a:lnTo>
                  <a:close/>
                </a:path>
              </a:pathLst>
            </a:custGeom>
            <a:ln w="28575">
              <a:solidFill>
                <a:srgbClr val="F5F7FB"/>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10057510" y="1479169"/>
              <a:ext cx="948182" cy="1434591"/>
            </a:xfrm>
            <a:prstGeom prst="rect">
              <a:avLst/>
            </a:prstGeom>
          </p:spPr>
        </p:pic>
        <p:pic>
          <p:nvPicPr>
            <p:cNvPr id="17" name="object 17"/>
            <p:cNvPicPr/>
            <p:nvPr/>
          </p:nvPicPr>
          <p:blipFill>
            <a:blip r:embed="rId8" cstate="print"/>
            <a:stretch>
              <a:fillRect/>
            </a:stretch>
          </p:blipFill>
          <p:spPr>
            <a:xfrm>
              <a:off x="10225404" y="3005455"/>
              <a:ext cx="427354" cy="1461770"/>
            </a:xfrm>
            <a:prstGeom prst="rect">
              <a:avLst/>
            </a:prstGeom>
          </p:spPr>
        </p:pic>
        <p:sp>
          <p:nvSpPr>
            <p:cNvPr id="18" name="object 18"/>
            <p:cNvSpPr/>
            <p:nvPr/>
          </p:nvSpPr>
          <p:spPr>
            <a:xfrm>
              <a:off x="10649839" y="2763393"/>
              <a:ext cx="1265555" cy="1944370"/>
            </a:xfrm>
            <a:custGeom>
              <a:avLst/>
              <a:gdLst/>
              <a:ahLst/>
              <a:cxnLst/>
              <a:rect l="l" t="t" r="r" b="b"/>
              <a:pathLst>
                <a:path w="1265554" h="1944370">
                  <a:moveTo>
                    <a:pt x="1263141" y="1456563"/>
                  </a:moveTo>
                  <a:lnTo>
                    <a:pt x="418337" y="1944243"/>
                  </a:lnTo>
                  <a:lnTo>
                    <a:pt x="0" y="1703832"/>
                  </a:lnTo>
                  <a:lnTo>
                    <a:pt x="2920" y="242062"/>
                  </a:lnTo>
                  <a:lnTo>
                    <a:pt x="422275" y="0"/>
                  </a:lnTo>
                  <a:lnTo>
                    <a:pt x="1265046" y="484378"/>
                  </a:lnTo>
                  <a:lnTo>
                    <a:pt x="1263141" y="1456563"/>
                  </a:lnTo>
                  <a:close/>
                </a:path>
              </a:pathLst>
            </a:custGeom>
            <a:ln w="28575">
              <a:solidFill>
                <a:srgbClr val="F5F7FB"/>
              </a:solidFill>
            </a:ln>
          </p:spPr>
          <p:txBody>
            <a:bodyPr wrap="square" lIns="0" tIns="0" rIns="0" bIns="0" rtlCol="0"/>
            <a:lstStyle/>
            <a:p>
              <a:endParaRPr/>
            </a:p>
          </p:txBody>
        </p:sp>
        <p:pic>
          <p:nvPicPr>
            <p:cNvPr id="19" name="object 19"/>
            <p:cNvPicPr/>
            <p:nvPr/>
          </p:nvPicPr>
          <p:blipFill>
            <a:blip r:embed="rId9" cstate="print"/>
            <a:stretch>
              <a:fillRect/>
            </a:stretch>
          </p:blipFill>
          <p:spPr>
            <a:xfrm>
              <a:off x="9349486" y="4298696"/>
              <a:ext cx="1268349" cy="973963"/>
            </a:xfrm>
            <a:prstGeom prst="rect">
              <a:avLst/>
            </a:prstGeom>
          </p:spPr>
        </p:pic>
        <p:pic>
          <p:nvPicPr>
            <p:cNvPr id="20" name="object 20"/>
            <p:cNvPicPr/>
            <p:nvPr/>
          </p:nvPicPr>
          <p:blipFill>
            <a:blip r:embed="rId10" cstate="print"/>
            <a:stretch>
              <a:fillRect/>
            </a:stretch>
          </p:blipFill>
          <p:spPr>
            <a:xfrm>
              <a:off x="10660507" y="3760977"/>
              <a:ext cx="1263903" cy="920242"/>
            </a:xfrm>
            <a:prstGeom prst="rect">
              <a:avLst/>
            </a:prstGeom>
          </p:spPr>
        </p:pic>
        <p:sp>
          <p:nvSpPr>
            <p:cNvPr id="21" name="object 21"/>
            <p:cNvSpPr/>
            <p:nvPr/>
          </p:nvSpPr>
          <p:spPr>
            <a:xfrm>
              <a:off x="9350502" y="4544314"/>
              <a:ext cx="1689100" cy="1698625"/>
            </a:xfrm>
            <a:custGeom>
              <a:avLst/>
              <a:gdLst/>
              <a:ahLst/>
              <a:cxnLst/>
              <a:rect l="l" t="t" r="r" b="b"/>
              <a:pathLst>
                <a:path w="1689100" h="1698625">
                  <a:moveTo>
                    <a:pt x="845693" y="1698625"/>
                  </a:moveTo>
                  <a:lnTo>
                    <a:pt x="889" y="1210894"/>
                  </a:lnTo>
                  <a:lnTo>
                    <a:pt x="0" y="728345"/>
                  </a:lnTo>
                  <a:lnTo>
                    <a:pt x="1267332" y="0"/>
                  </a:lnTo>
                  <a:lnTo>
                    <a:pt x="1686559" y="242062"/>
                  </a:lnTo>
                  <a:lnTo>
                    <a:pt x="1688592" y="1214234"/>
                  </a:lnTo>
                  <a:lnTo>
                    <a:pt x="845693" y="1698625"/>
                  </a:lnTo>
                  <a:close/>
                </a:path>
              </a:pathLst>
            </a:custGeom>
            <a:ln w="28575">
              <a:solidFill>
                <a:srgbClr val="F5F7FB"/>
              </a:solidFill>
            </a:ln>
          </p:spPr>
          <p:txBody>
            <a:bodyPr wrap="square" lIns="0" tIns="0" rIns="0" bIns="0" rtlCol="0"/>
            <a:lstStyle/>
            <a:p>
              <a:endParaRPr/>
            </a:p>
          </p:txBody>
        </p:sp>
        <p:pic>
          <p:nvPicPr>
            <p:cNvPr id="22" name="object 22"/>
            <p:cNvPicPr/>
            <p:nvPr/>
          </p:nvPicPr>
          <p:blipFill>
            <a:blip r:embed="rId11" cstate="print"/>
            <a:stretch>
              <a:fillRect/>
            </a:stretch>
          </p:blipFill>
          <p:spPr>
            <a:xfrm>
              <a:off x="9378569" y="4962905"/>
              <a:ext cx="1220724" cy="1275969"/>
            </a:xfrm>
            <a:prstGeom prst="rect">
              <a:avLst/>
            </a:prstGeom>
          </p:spPr>
        </p:pic>
        <p:pic>
          <p:nvPicPr>
            <p:cNvPr id="23" name="object 23"/>
            <p:cNvPicPr/>
            <p:nvPr/>
          </p:nvPicPr>
          <p:blipFill>
            <a:blip r:embed="rId12" cstate="print"/>
            <a:stretch>
              <a:fillRect/>
            </a:stretch>
          </p:blipFill>
          <p:spPr>
            <a:xfrm>
              <a:off x="7961503" y="4302379"/>
              <a:ext cx="1264539" cy="979042"/>
            </a:xfrm>
            <a:prstGeom prst="rect">
              <a:avLst/>
            </a:prstGeom>
          </p:spPr>
        </p:pic>
        <p:sp>
          <p:nvSpPr>
            <p:cNvPr id="24" name="object 24"/>
            <p:cNvSpPr/>
            <p:nvPr/>
          </p:nvSpPr>
          <p:spPr>
            <a:xfrm>
              <a:off x="7544181" y="4547997"/>
              <a:ext cx="1682114" cy="1705610"/>
            </a:xfrm>
            <a:custGeom>
              <a:avLst/>
              <a:gdLst/>
              <a:ahLst/>
              <a:cxnLst/>
              <a:rect l="l" t="t" r="r" b="b"/>
              <a:pathLst>
                <a:path w="1682115" h="1705610">
                  <a:moveTo>
                    <a:pt x="0" y="1217574"/>
                  </a:moveTo>
                  <a:lnTo>
                    <a:pt x="0" y="242061"/>
                  </a:lnTo>
                  <a:lnTo>
                    <a:pt x="417322" y="0"/>
                  </a:lnTo>
                  <a:lnTo>
                    <a:pt x="1681861" y="733424"/>
                  </a:lnTo>
                  <a:lnTo>
                    <a:pt x="1681861" y="1217574"/>
                  </a:lnTo>
                  <a:lnTo>
                    <a:pt x="840867" y="1705305"/>
                  </a:lnTo>
                  <a:lnTo>
                    <a:pt x="0" y="1217574"/>
                  </a:lnTo>
                  <a:close/>
                </a:path>
              </a:pathLst>
            </a:custGeom>
            <a:ln w="28575">
              <a:solidFill>
                <a:srgbClr val="F5F7FB"/>
              </a:solidFill>
            </a:ln>
          </p:spPr>
          <p:txBody>
            <a:bodyPr wrap="square" lIns="0" tIns="0" rIns="0" bIns="0" rtlCol="0"/>
            <a:lstStyle/>
            <a:p>
              <a:endParaRPr/>
            </a:p>
          </p:txBody>
        </p:sp>
        <p:pic>
          <p:nvPicPr>
            <p:cNvPr id="25" name="object 25"/>
            <p:cNvPicPr/>
            <p:nvPr/>
          </p:nvPicPr>
          <p:blipFill>
            <a:blip r:embed="rId13" cstate="print"/>
            <a:stretch>
              <a:fillRect/>
            </a:stretch>
          </p:blipFill>
          <p:spPr>
            <a:xfrm>
              <a:off x="7561707" y="4570348"/>
              <a:ext cx="948182" cy="1434579"/>
            </a:xfrm>
            <a:prstGeom prst="rect">
              <a:avLst/>
            </a:prstGeom>
          </p:spPr>
        </p:pic>
        <p:pic>
          <p:nvPicPr>
            <p:cNvPr id="26" name="object 26"/>
            <p:cNvPicPr/>
            <p:nvPr/>
          </p:nvPicPr>
          <p:blipFill>
            <a:blip r:embed="rId14" cstate="print"/>
            <a:stretch>
              <a:fillRect/>
            </a:stretch>
          </p:blipFill>
          <p:spPr>
            <a:xfrm>
              <a:off x="7899527" y="3010916"/>
              <a:ext cx="427481" cy="1461643"/>
            </a:xfrm>
            <a:prstGeom prst="rect">
              <a:avLst/>
            </a:prstGeom>
          </p:spPr>
        </p:pic>
        <p:sp>
          <p:nvSpPr>
            <p:cNvPr id="27" name="object 27"/>
            <p:cNvSpPr/>
            <p:nvPr/>
          </p:nvSpPr>
          <p:spPr>
            <a:xfrm>
              <a:off x="6637401" y="2770505"/>
              <a:ext cx="1265555" cy="1944370"/>
            </a:xfrm>
            <a:custGeom>
              <a:avLst/>
              <a:gdLst/>
              <a:ahLst/>
              <a:cxnLst/>
              <a:rect l="l" t="t" r="r" b="b"/>
              <a:pathLst>
                <a:path w="1265554" h="1944370">
                  <a:moveTo>
                    <a:pt x="1904" y="487680"/>
                  </a:moveTo>
                  <a:lnTo>
                    <a:pt x="846708" y="0"/>
                  </a:lnTo>
                  <a:lnTo>
                    <a:pt x="1265047" y="240411"/>
                  </a:lnTo>
                  <a:lnTo>
                    <a:pt x="1262126" y="1702054"/>
                  </a:lnTo>
                  <a:lnTo>
                    <a:pt x="842899" y="1944243"/>
                  </a:lnTo>
                  <a:lnTo>
                    <a:pt x="0" y="1459865"/>
                  </a:lnTo>
                  <a:lnTo>
                    <a:pt x="1904" y="487680"/>
                  </a:lnTo>
                  <a:close/>
                </a:path>
              </a:pathLst>
            </a:custGeom>
            <a:ln w="28575">
              <a:solidFill>
                <a:srgbClr val="F5F7FB"/>
              </a:solidFill>
            </a:ln>
          </p:spPr>
          <p:txBody>
            <a:bodyPr wrap="square" lIns="0" tIns="0" rIns="0" bIns="0" rtlCol="0"/>
            <a:lstStyle/>
            <a:p>
              <a:endParaRPr/>
            </a:p>
          </p:txBody>
        </p:sp>
        <p:pic>
          <p:nvPicPr>
            <p:cNvPr id="28" name="object 28"/>
            <p:cNvPicPr/>
            <p:nvPr/>
          </p:nvPicPr>
          <p:blipFill>
            <a:blip r:embed="rId15" cstate="print"/>
            <a:stretch>
              <a:fillRect/>
            </a:stretch>
          </p:blipFill>
          <p:spPr>
            <a:xfrm>
              <a:off x="6627876" y="2796921"/>
              <a:ext cx="1264030" cy="920241"/>
            </a:xfrm>
            <a:prstGeom prst="rect">
              <a:avLst/>
            </a:prstGeom>
          </p:spPr>
        </p:pic>
        <p:sp>
          <p:nvSpPr>
            <p:cNvPr id="29" name="object 29"/>
            <p:cNvSpPr/>
            <p:nvPr/>
          </p:nvSpPr>
          <p:spPr>
            <a:xfrm>
              <a:off x="8484108" y="2830576"/>
              <a:ext cx="1584325" cy="1823085"/>
            </a:xfrm>
            <a:custGeom>
              <a:avLst/>
              <a:gdLst/>
              <a:ahLst/>
              <a:cxnLst/>
              <a:rect l="l" t="t" r="r" b="b"/>
              <a:pathLst>
                <a:path w="1584325" h="1823085">
                  <a:moveTo>
                    <a:pt x="790321" y="0"/>
                  </a:moveTo>
                  <a:lnTo>
                    <a:pt x="1582293" y="457326"/>
                  </a:lnTo>
                  <a:lnTo>
                    <a:pt x="1584071" y="1368806"/>
                  </a:lnTo>
                  <a:lnTo>
                    <a:pt x="793876" y="1822831"/>
                  </a:lnTo>
                  <a:lnTo>
                    <a:pt x="1905" y="1365631"/>
                  </a:lnTo>
                  <a:lnTo>
                    <a:pt x="0" y="454151"/>
                  </a:lnTo>
                  <a:lnTo>
                    <a:pt x="790321" y="0"/>
                  </a:lnTo>
                  <a:close/>
                </a:path>
              </a:pathLst>
            </a:custGeom>
            <a:ln w="28575">
              <a:solidFill>
                <a:srgbClr val="F5F7FB"/>
              </a:solidFill>
            </a:ln>
          </p:spPr>
          <p:txBody>
            <a:bodyPr wrap="square" lIns="0" tIns="0" rIns="0" bIns="0" rtlCol="0"/>
            <a:lstStyle/>
            <a:p>
              <a:endParaRPr/>
            </a:p>
          </p:txBody>
        </p:sp>
        <p:pic>
          <p:nvPicPr>
            <p:cNvPr id="30" name="object 30"/>
            <p:cNvPicPr/>
            <p:nvPr/>
          </p:nvPicPr>
          <p:blipFill>
            <a:blip r:embed="rId16" cstate="print"/>
            <a:stretch>
              <a:fillRect/>
            </a:stretch>
          </p:blipFill>
          <p:spPr>
            <a:xfrm>
              <a:off x="8488045" y="2846705"/>
              <a:ext cx="1583054" cy="876300"/>
            </a:xfrm>
            <a:prstGeom prst="rect">
              <a:avLst/>
            </a:prstGeom>
          </p:spPr>
        </p:pic>
      </p:grpSp>
      <p:sp>
        <p:nvSpPr>
          <p:cNvPr id="31" name="object 31"/>
          <p:cNvSpPr txBox="1"/>
          <p:nvPr/>
        </p:nvSpPr>
        <p:spPr>
          <a:xfrm>
            <a:off x="7005955" y="3292221"/>
            <a:ext cx="746760" cy="756920"/>
          </a:xfrm>
          <a:prstGeom prst="rect">
            <a:avLst/>
          </a:prstGeom>
        </p:spPr>
        <p:txBody>
          <a:bodyPr vert="horz" wrap="square" lIns="0" tIns="12065" rIns="0" bIns="0" rtlCol="0">
            <a:spAutoFit/>
          </a:bodyPr>
          <a:lstStyle/>
          <a:p>
            <a:pPr marL="12700" marR="5080" algn="ctr">
              <a:lnSpc>
                <a:spcPct val="100000"/>
              </a:lnSpc>
              <a:spcBef>
                <a:spcPts val="95"/>
              </a:spcBef>
            </a:pPr>
            <a:r>
              <a:rPr sz="1600" spc="-190" dirty="0">
                <a:latin typeface="Arial MT"/>
                <a:cs typeface="Arial MT"/>
              </a:rPr>
              <a:t>T</a:t>
            </a:r>
            <a:r>
              <a:rPr sz="1600" spc="-5" dirty="0">
                <a:latin typeface="Arial MT"/>
                <a:cs typeface="Arial MT"/>
              </a:rPr>
              <a:t>ol</a:t>
            </a:r>
            <a:r>
              <a:rPr sz="1600" dirty="0">
                <a:latin typeface="Arial MT"/>
                <a:cs typeface="Arial MT"/>
              </a:rPr>
              <a:t>l</a:t>
            </a:r>
            <a:r>
              <a:rPr sz="1600" spc="-10" dirty="0">
                <a:latin typeface="Arial MT"/>
                <a:cs typeface="Arial MT"/>
              </a:rPr>
              <a:t>-</a:t>
            </a:r>
            <a:r>
              <a:rPr sz="1600" spc="-5" dirty="0">
                <a:latin typeface="Arial MT"/>
                <a:cs typeface="Arial MT"/>
              </a:rPr>
              <a:t>free  helpline </a:t>
            </a:r>
            <a:r>
              <a:rPr sz="1600" spc="-430" dirty="0">
                <a:latin typeface="Arial MT"/>
                <a:cs typeface="Arial MT"/>
              </a:rPr>
              <a:t> </a:t>
            </a:r>
            <a:r>
              <a:rPr sz="1600" spc="-5" dirty="0">
                <a:solidFill>
                  <a:srgbClr val="FF0000"/>
                </a:solidFill>
                <a:latin typeface="Arial MT"/>
                <a:cs typeface="Arial MT"/>
              </a:rPr>
              <a:t>1930</a:t>
            </a:r>
            <a:endParaRPr sz="1600" dirty="0">
              <a:latin typeface="Arial MT"/>
              <a:cs typeface="Arial MT"/>
            </a:endParaRPr>
          </a:p>
        </p:txBody>
      </p:sp>
      <p:pic>
        <p:nvPicPr>
          <p:cNvPr id="32" name="object 32"/>
          <p:cNvPicPr/>
          <p:nvPr/>
        </p:nvPicPr>
        <p:blipFill>
          <a:blip r:embed="rId17" cstate="print"/>
          <a:stretch>
            <a:fillRect/>
          </a:stretch>
        </p:blipFill>
        <p:spPr>
          <a:xfrm>
            <a:off x="8508492" y="3518928"/>
            <a:ext cx="1632203" cy="848855"/>
          </a:xfrm>
          <a:prstGeom prst="rect">
            <a:avLst/>
          </a:prstGeom>
        </p:spPr>
      </p:pic>
      <p:sp>
        <p:nvSpPr>
          <p:cNvPr id="33" name="object 33"/>
          <p:cNvSpPr txBox="1"/>
          <p:nvPr/>
        </p:nvSpPr>
        <p:spPr>
          <a:xfrm>
            <a:off x="8736583" y="3672585"/>
            <a:ext cx="113030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585858"/>
                </a:solidFill>
                <a:latin typeface="Arial Black"/>
                <a:cs typeface="Arial Black"/>
              </a:rPr>
              <a:t>NCRP</a:t>
            </a:r>
            <a:endParaRPr sz="2800">
              <a:latin typeface="Arial Black"/>
              <a:cs typeface="Arial Black"/>
            </a:endParaRPr>
          </a:p>
        </p:txBody>
      </p:sp>
      <p:pic>
        <p:nvPicPr>
          <p:cNvPr id="34" name="object 34"/>
          <p:cNvPicPr/>
          <p:nvPr/>
        </p:nvPicPr>
        <p:blipFill>
          <a:blip r:embed="rId18" cstate="print"/>
          <a:stretch>
            <a:fillRect/>
          </a:stretch>
        </p:blipFill>
        <p:spPr>
          <a:xfrm>
            <a:off x="8936990" y="3039110"/>
            <a:ext cx="588391" cy="588390"/>
          </a:xfrm>
          <a:prstGeom prst="rect">
            <a:avLst/>
          </a:prstGeom>
        </p:spPr>
      </p:pic>
      <p:sp>
        <p:nvSpPr>
          <p:cNvPr id="35" name="object 35"/>
          <p:cNvSpPr txBox="1"/>
          <p:nvPr/>
        </p:nvSpPr>
        <p:spPr>
          <a:xfrm>
            <a:off x="9752456" y="5172202"/>
            <a:ext cx="1099185" cy="569595"/>
          </a:xfrm>
          <a:prstGeom prst="rect">
            <a:avLst/>
          </a:prstGeom>
        </p:spPr>
        <p:txBody>
          <a:bodyPr vert="horz" wrap="square" lIns="0" tIns="14604" rIns="0" bIns="0" rtlCol="0">
            <a:spAutoFit/>
          </a:bodyPr>
          <a:lstStyle/>
          <a:p>
            <a:pPr marL="12700" marR="5080" indent="635" algn="ctr">
              <a:lnSpc>
                <a:spcPct val="98800"/>
              </a:lnSpc>
              <a:spcBef>
                <a:spcPts val="114"/>
              </a:spcBef>
            </a:pPr>
            <a:r>
              <a:rPr sz="1200" dirty="0">
                <a:latin typeface="Arial MT"/>
                <a:cs typeface="Arial MT"/>
              </a:rPr>
              <a:t>Automated </a:t>
            </a:r>
            <a:r>
              <a:rPr sz="1200" spc="5" dirty="0">
                <a:latin typeface="Arial MT"/>
                <a:cs typeface="Arial MT"/>
              </a:rPr>
              <a:t> </a:t>
            </a:r>
            <a:r>
              <a:rPr sz="1200" spc="-5" dirty="0">
                <a:latin typeface="Arial MT"/>
                <a:cs typeface="Arial MT"/>
              </a:rPr>
              <a:t>escalation </a:t>
            </a:r>
            <a:r>
              <a:rPr sz="1200" dirty="0">
                <a:latin typeface="Arial MT"/>
                <a:cs typeface="Arial MT"/>
              </a:rPr>
              <a:t>of </a:t>
            </a:r>
            <a:r>
              <a:rPr sz="1200" spc="5" dirty="0">
                <a:latin typeface="Arial MT"/>
                <a:cs typeface="Arial MT"/>
              </a:rPr>
              <a:t> </a:t>
            </a:r>
            <a:r>
              <a:rPr sz="1200" spc="-5" dirty="0">
                <a:latin typeface="Arial MT"/>
                <a:cs typeface="Arial MT"/>
              </a:rPr>
              <a:t>complaint</a:t>
            </a:r>
            <a:r>
              <a:rPr sz="1200" spc="-65" dirty="0">
                <a:latin typeface="Arial MT"/>
                <a:cs typeface="Arial MT"/>
              </a:rPr>
              <a:t> </a:t>
            </a:r>
            <a:r>
              <a:rPr sz="1200" dirty="0">
                <a:latin typeface="Arial MT"/>
                <a:cs typeface="Arial MT"/>
              </a:rPr>
              <a:t>to</a:t>
            </a:r>
            <a:r>
              <a:rPr sz="1200" spc="-25" dirty="0">
                <a:latin typeface="Arial MT"/>
                <a:cs typeface="Arial MT"/>
              </a:rPr>
              <a:t> </a:t>
            </a:r>
            <a:r>
              <a:rPr sz="1200" dirty="0">
                <a:latin typeface="Arial MT"/>
                <a:cs typeface="Arial MT"/>
              </a:rPr>
              <a:t>FIs</a:t>
            </a:r>
            <a:endParaRPr sz="1200">
              <a:latin typeface="Arial MT"/>
              <a:cs typeface="Arial MT"/>
            </a:endParaRPr>
          </a:p>
        </p:txBody>
      </p:sp>
      <p:sp>
        <p:nvSpPr>
          <p:cNvPr id="40" name="object 40"/>
          <p:cNvSpPr txBox="1">
            <a:spLocks noGrp="1"/>
          </p:cNvSpPr>
          <p:nvPr>
            <p:ph type="sldNum" sz="quarter" idx="7"/>
          </p:nvPr>
        </p:nvSpPr>
        <p:spPr>
          <a:prstGeom prst="rect">
            <a:avLst/>
          </a:prstGeom>
        </p:spPr>
        <p:txBody>
          <a:bodyPr vert="horz" wrap="square" lIns="0" tIns="34290" rIns="0" bIns="0" rtlCol="0">
            <a:spAutoFit/>
          </a:bodyPr>
          <a:lstStyle/>
          <a:p>
            <a:pPr marL="115570">
              <a:lnSpc>
                <a:spcPct val="100000"/>
              </a:lnSpc>
              <a:spcBef>
                <a:spcPts val="270"/>
              </a:spcBef>
            </a:pPr>
            <a:fld id="{81D60167-4931-47E6-BA6A-407CBD079E47}" type="slidenum">
              <a:rPr dirty="0"/>
              <a:t>30</a:t>
            </a:fld>
            <a:endParaRPr dirty="0"/>
          </a:p>
        </p:txBody>
      </p:sp>
      <p:sp>
        <p:nvSpPr>
          <p:cNvPr id="36" name="object 36"/>
          <p:cNvSpPr txBox="1"/>
          <p:nvPr/>
        </p:nvSpPr>
        <p:spPr>
          <a:xfrm>
            <a:off x="7839836" y="5040629"/>
            <a:ext cx="1007744" cy="935990"/>
          </a:xfrm>
          <a:prstGeom prst="rect">
            <a:avLst/>
          </a:prstGeom>
        </p:spPr>
        <p:txBody>
          <a:bodyPr vert="horz" wrap="square" lIns="0" tIns="13335" rIns="0" bIns="0" rtlCol="0">
            <a:spAutoFit/>
          </a:bodyPr>
          <a:lstStyle/>
          <a:p>
            <a:pPr marL="12065" marR="5080" algn="ctr">
              <a:lnSpc>
                <a:spcPct val="99400"/>
              </a:lnSpc>
              <a:spcBef>
                <a:spcPts val="105"/>
              </a:spcBef>
            </a:pPr>
            <a:r>
              <a:rPr sz="1200" spc="-5" dirty="0">
                <a:latin typeface="Arial MT"/>
                <a:cs typeface="Arial MT"/>
              </a:rPr>
              <a:t>Special </a:t>
            </a:r>
            <a:r>
              <a:rPr sz="1200" dirty="0">
                <a:latin typeface="Arial MT"/>
                <a:cs typeface="Arial MT"/>
              </a:rPr>
              <a:t>focus </a:t>
            </a:r>
            <a:r>
              <a:rPr sz="1200" spc="5" dirty="0">
                <a:latin typeface="Arial MT"/>
                <a:cs typeface="Arial MT"/>
              </a:rPr>
              <a:t> </a:t>
            </a:r>
            <a:r>
              <a:rPr sz="1200" dirty="0">
                <a:latin typeface="Arial MT"/>
                <a:cs typeface="Arial MT"/>
              </a:rPr>
              <a:t>on </a:t>
            </a:r>
            <a:r>
              <a:rPr sz="1200" spc="-5" dirty="0">
                <a:latin typeface="Arial MT"/>
                <a:cs typeface="Arial MT"/>
              </a:rPr>
              <a:t>cyber </a:t>
            </a:r>
            <a:r>
              <a:rPr sz="1200" dirty="0">
                <a:latin typeface="Arial MT"/>
                <a:cs typeface="Arial MT"/>
              </a:rPr>
              <a:t> </a:t>
            </a:r>
            <a:r>
              <a:rPr sz="1200" spc="-5" dirty="0">
                <a:latin typeface="Arial MT"/>
                <a:cs typeface="Arial MT"/>
              </a:rPr>
              <a:t>crimes</a:t>
            </a:r>
            <a:r>
              <a:rPr sz="1200" spc="-60" dirty="0">
                <a:latin typeface="Arial MT"/>
                <a:cs typeface="Arial MT"/>
              </a:rPr>
              <a:t> </a:t>
            </a:r>
            <a:r>
              <a:rPr sz="1200" spc="-5" dirty="0">
                <a:latin typeface="Arial MT"/>
                <a:cs typeface="Arial MT"/>
              </a:rPr>
              <a:t>against </a:t>
            </a:r>
            <a:r>
              <a:rPr sz="1200" spc="-315" dirty="0">
                <a:latin typeface="Arial MT"/>
                <a:cs typeface="Arial MT"/>
              </a:rPr>
              <a:t> </a:t>
            </a:r>
            <a:r>
              <a:rPr sz="1200" spc="-5" dirty="0">
                <a:latin typeface="Arial MT"/>
                <a:cs typeface="Arial MT"/>
              </a:rPr>
              <a:t>women and </a:t>
            </a:r>
            <a:r>
              <a:rPr sz="1200" dirty="0">
                <a:latin typeface="Arial MT"/>
                <a:cs typeface="Arial MT"/>
              </a:rPr>
              <a:t> </a:t>
            </a:r>
            <a:r>
              <a:rPr sz="1200" spc="-5" dirty="0">
                <a:latin typeface="Arial MT"/>
                <a:cs typeface="Arial MT"/>
              </a:rPr>
              <a:t>children</a:t>
            </a:r>
            <a:endParaRPr sz="1200" dirty="0">
              <a:latin typeface="Arial MT"/>
              <a:cs typeface="Arial MT"/>
            </a:endParaRPr>
          </a:p>
        </p:txBody>
      </p:sp>
      <p:sp>
        <p:nvSpPr>
          <p:cNvPr id="37" name="object 37"/>
          <p:cNvSpPr txBox="1"/>
          <p:nvPr/>
        </p:nvSpPr>
        <p:spPr>
          <a:xfrm>
            <a:off x="10723880" y="3340100"/>
            <a:ext cx="1316990" cy="757555"/>
          </a:xfrm>
          <a:prstGeom prst="rect">
            <a:avLst/>
          </a:prstGeom>
        </p:spPr>
        <p:txBody>
          <a:bodyPr vert="horz" wrap="square" lIns="0" tIns="12700" rIns="0" bIns="0" rtlCol="0">
            <a:spAutoFit/>
          </a:bodyPr>
          <a:lstStyle/>
          <a:p>
            <a:pPr marL="12065" marR="5080" indent="-1905" algn="ctr">
              <a:lnSpc>
                <a:spcPct val="100000"/>
              </a:lnSpc>
              <a:spcBef>
                <a:spcPts val="100"/>
              </a:spcBef>
            </a:pPr>
            <a:r>
              <a:rPr sz="1200" spc="-5" dirty="0">
                <a:latin typeface="Arial MT"/>
                <a:cs typeface="Arial MT"/>
              </a:rPr>
              <a:t>Law </a:t>
            </a:r>
            <a:r>
              <a:rPr sz="1200" dirty="0">
                <a:latin typeface="Arial MT"/>
                <a:cs typeface="Arial MT"/>
              </a:rPr>
              <a:t>Enforcement </a:t>
            </a:r>
            <a:r>
              <a:rPr sz="1200" spc="5" dirty="0">
                <a:latin typeface="Arial MT"/>
                <a:cs typeface="Arial MT"/>
              </a:rPr>
              <a:t> </a:t>
            </a:r>
            <a:r>
              <a:rPr sz="1200" dirty="0">
                <a:latin typeface="Arial MT"/>
                <a:cs typeface="Arial MT"/>
              </a:rPr>
              <a:t>Agencies, Banks, </a:t>
            </a:r>
            <a:r>
              <a:rPr sz="1200" spc="5" dirty="0">
                <a:latin typeface="Arial MT"/>
                <a:cs typeface="Arial MT"/>
              </a:rPr>
              <a:t> </a:t>
            </a:r>
            <a:r>
              <a:rPr sz="1200" spc="-5" dirty="0">
                <a:latin typeface="Arial MT"/>
                <a:cs typeface="Arial MT"/>
              </a:rPr>
              <a:t>Wallets,</a:t>
            </a:r>
            <a:r>
              <a:rPr sz="1200" spc="-70" dirty="0">
                <a:latin typeface="Arial MT"/>
                <a:cs typeface="Arial MT"/>
              </a:rPr>
              <a:t> </a:t>
            </a:r>
            <a:r>
              <a:rPr sz="1200" spc="-5" dirty="0">
                <a:latin typeface="Arial MT"/>
                <a:cs typeface="Arial MT"/>
              </a:rPr>
              <a:t>Merchants </a:t>
            </a:r>
            <a:r>
              <a:rPr sz="1200" spc="-315" dirty="0">
                <a:latin typeface="Arial MT"/>
                <a:cs typeface="Arial MT"/>
              </a:rPr>
              <a:t> </a:t>
            </a:r>
            <a:r>
              <a:rPr sz="1200" spc="-5" dirty="0">
                <a:latin typeface="Arial MT"/>
                <a:cs typeface="Arial MT"/>
              </a:rPr>
              <a:t>are</a:t>
            </a:r>
            <a:r>
              <a:rPr sz="1200" spc="-15" dirty="0">
                <a:latin typeface="Arial MT"/>
                <a:cs typeface="Arial MT"/>
              </a:rPr>
              <a:t> </a:t>
            </a:r>
            <a:r>
              <a:rPr sz="1200" spc="-5" dirty="0">
                <a:latin typeface="Arial MT"/>
                <a:cs typeface="Arial MT"/>
              </a:rPr>
              <a:t>integrated</a:t>
            </a:r>
            <a:endParaRPr sz="1200" dirty="0">
              <a:latin typeface="Arial MT"/>
              <a:cs typeface="Arial MT"/>
            </a:endParaRPr>
          </a:p>
        </p:txBody>
      </p:sp>
      <p:sp>
        <p:nvSpPr>
          <p:cNvPr id="38" name="object 38"/>
          <p:cNvSpPr txBox="1"/>
          <p:nvPr/>
        </p:nvSpPr>
        <p:spPr>
          <a:xfrm>
            <a:off x="7591425" y="1828291"/>
            <a:ext cx="1315720" cy="386715"/>
          </a:xfrm>
          <a:prstGeom prst="rect">
            <a:avLst/>
          </a:prstGeom>
        </p:spPr>
        <p:txBody>
          <a:bodyPr vert="horz" wrap="square" lIns="0" tIns="12700" rIns="0" bIns="0" rtlCol="0">
            <a:spAutoFit/>
          </a:bodyPr>
          <a:lstStyle/>
          <a:p>
            <a:pPr marL="1905" algn="ctr">
              <a:lnSpc>
                <a:spcPts val="1420"/>
              </a:lnSpc>
              <a:spcBef>
                <a:spcPts val="100"/>
              </a:spcBef>
            </a:pPr>
            <a:r>
              <a:rPr sz="1200" spc="-5" dirty="0">
                <a:latin typeface="Arial MT"/>
                <a:cs typeface="Arial MT"/>
              </a:rPr>
              <a:t>Portal</a:t>
            </a:r>
            <a:endParaRPr sz="1200">
              <a:latin typeface="Arial MT"/>
              <a:cs typeface="Arial MT"/>
            </a:endParaRPr>
          </a:p>
          <a:p>
            <a:pPr algn="ctr">
              <a:lnSpc>
                <a:spcPts val="1420"/>
              </a:lnSpc>
            </a:pPr>
            <a:r>
              <a:rPr sz="1200" b="1" u="heavy" spc="-10" dirty="0">
                <a:solidFill>
                  <a:srgbClr val="006FC0"/>
                </a:solidFill>
                <a:uFill>
                  <a:solidFill>
                    <a:srgbClr val="006FC0"/>
                  </a:solidFill>
                </a:uFill>
                <a:latin typeface="Arial"/>
                <a:cs typeface="Arial"/>
              </a:rPr>
              <a:t>cybercrime.gov.in</a:t>
            </a:r>
            <a:endParaRPr sz="1200">
              <a:latin typeface="Arial"/>
              <a:cs typeface="Arial"/>
            </a:endParaRPr>
          </a:p>
        </p:txBody>
      </p:sp>
      <p:sp>
        <p:nvSpPr>
          <p:cNvPr id="39" name="object 39"/>
          <p:cNvSpPr txBox="1"/>
          <p:nvPr/>
        </p:nvSpPr>
        <p:spPr>
          <a:xfrm>
            <a:off x="9987788" y="1860930"/>
            <a:ext cx="853440" cy="569595"/>
          </a:xfrm>
          <a:prstGeom prst="rect">
            <a:avLst/>
          </a:prstGeom>
        </p:spPr>
        <p:txBody>
          <a:bodyPr vert="horz" wrap="square" lIns="0" tIns="14604" rIns="0" bIns="0" rtlCol="0">
            <a:spAutoFit/>
          </a:bodyPr>
          <a:lstStyle/>
          <a:p>
            <a:pPr marL="95885" marR="5080" indent="-83820" algn="just">
              <a:lnSpc>
                <a:spcPct val="98800"/>
              </a:lnSpc>
              <a:spcBef>
                <a:spcPts val="114"/>
              </a:spcBef>
            </a:pPr>
            <a:r>
              <a:rPr sz="1200" spc="-5" dirty="0">
                <a:latin typeface="Arial MT"/>
                <a:cs typeface="Arial MT"/>
              </a:rPr>
              <a:t>Re</a:t>
            </a:r>
            <a:r>
              <a:rPr sz="1200" dirty="0">
                <a:latin typeface="Arial MT"/>
                <a:cs typeface="Arial MT"/>
              </a:rPr>
              <a:t>p</a:t>
            </a:r>
            <a:r>
              <a:rPr sz="1200" spc="-5" dirty="0">
                <a:latin typeface="Arial MT"/>
                <a:cs typeface="Arial MT"/>
              </a:rPr>
              <a:t>o</a:t>
            </a:r>
            <a:r>
              <a:rPr sz="1200" dirty="0">
                <a:latin typeface="Arial MT"/>
                <a:cs typeface="Arial MT"/>
              </a:rPr>
              <a:t>rt</a:t>
            </a:r>
            <a:r>
              <a:rPr sz="1200" spc="-5" dirty="0">
                <a:latin typeface="Arial MT"/>
                <a:cs typeface="Arial MT"/>
              </a:rPr>
              <a:t>ing</a:t>
            </a:r>
            <a:r>
              <a:rPr sz="1200" spc="-45" dirty="0">
                <a:latin typeface="Arial MT"/>
                <a:cs typeface="Arial MT"/>
              </a:rPr>
              <a:t> </a:t>
            </a:r>
            <a:r>
              <a:rPr sz="1200" spc="-5" dirty="0">
                <a:latin typeface="Arial MT"/>
                <a:cs typeface="Arial MT"/>
              </a:rPr>
              <a:t>o</a:t>
            </a:r>
            <a:r>
              <a:rPr sz="1200" dirty="0">
                <a:latin typeface="Arial MT"/>
                <a:cs typeface="Arial MT"/>
              </a:rPr>
              <a:t>f  </a:t>
            </a:r>
            <a:r>
              <a:rPr sz="1200" spc="-5" dirty="0">
                <a:latin typeface="Arial MT"/>
                <a:cs typeface="Arial MT"/>
              </a:rPr>
              <a:t>all types </a:t>
            </a:r>
            <a:r>
              <a:rPr sz="1200" dirty="0">
                <a:latin typeface="Arial MT"/>
                <a:cs typeface="Arial MT"/>
              </a:rPr>
              <a:t>of </a:t>
            </a:r>
            <a:r>
              <a:rPr sz="1200" spc="-320" dirty="0">
                <a:latin typeface="Arial MT"/>
                <a:cs typeface="Arial MT"/>
              </a:rPr>
              <a:t> </a:t>
            </a:r>
            <a:r>
              <a:rPr sz="1200" dirty="0">
                <a:latin typeface="Arial MT"/>
                <a:cs typeface="Arial MT"/>
              </a:rPr>
              <a:t>c</a:t>
            </a:r>
            <a:r>
              <a:rPr sz="1200" spc="-15" dirty="0">
                <a:latin typeface="Arial MT"/>
                <a:cs typeface="Arial MT"/>
              </a:rPr>
              <a:t>y</a:t>
            </a:r>
            <a:r>
              <a:rPr sz="1200" spc="-5" dirty="0">
                <a:latin typeface="Arial MT"/>
                <a:cs typeface="Arial MT"/>
              </a:rPr>
              <a:t>be</a:t>
            </a:r>
            <a:r>
              <a:rPr sz="1200" dirty="0">
                <a:latin typeface="Arial MT"/>
                <a:cs typeface="Arial MT"/>
              </a:rPr>
              <a:t>rc</a:t>
            </a:r>
            <a:r>
              <a:rPr sz="1200" spc="-10" dirty="0">
                <a:latin typeface="Arial MT"/>
                <a:cs typeface="Arial MT"/>
              </a:rPr>
              <a:t>r</a:t>
            </a:r>
            <a:r>
              <a:rPr sz="1200" spc="-5" dirty="0">
                <a:latin typeface="Arial MT"/>
                <a:cs typeface="Arial MT"/>
              </a:rPr>
              <a:t>ime</a:t>
            </a:r>
            <a:endParaRPr sz="1200">
              <a:latin typeface="Arial MT"/>
              <a:cs typeface="Arial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6334315"/>
            <a:ext cx="12192000" cy="523875"/>
            <a:chOff x="14" y="6334315"/>
            <a:chExt cx="12192000" cy="52387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1C6193"/>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3493B9"/>
            </a:solidFill>
          </p:spPr>
          <p:txBody>
            <a:bodyPr wrap="square" lIns="0" tIns="0" rIns="0" bIns="0" rtlCol="0"/>
            <a:lstStyle/>
            <a:p>
              <a:endParaRPr/>
            </a:p>
          </p:txBody>
        </p:sp>
      </p:grpSp>
      <p:grpSp>
        <p:nvGrpSpPr>
          <p:cNvPr id="5" name="object 5"/>
          <p:cNvGrpSpPr/>
          <p:nvPr/>
        </p:nvGrpSpPr>
        <p:grpSpPr>
          <a:xfrm>
            <a:off x="1780032" y="1135380"/>
            <a:ext cx="9056370" cy="4760595"/>
            <a:chOff x="1780032" y="1135380"/>
            <a:chExt cx="9056370" cy="4760595"/>
          </a:xfrm>
        </p:grpSpPr>
        <p:pic>
          <p:nvPicPr>
            <p:cNvPr id="6" name="object 6"/>
            <p:cNvPicPr/>
            <p:nvPr/>
          </p:nvPicPr>
          <p:blipFill>
            <a:blip r:embed="rId2" cstate="print"/>
            <a:stretch>
              <a:fillRect/>
            </a:stretch>
          </p:blipFill>
          <p:spPr>
            <a:xfrm>
              <a:off x="1780032" y="1135380"/>
              <a:ext cx="1018806" cy="4760214"/>
            </a:xfrm>
            <a:prstGeom prst="rect">
              <a:avLst/>
            </a:prstGeom>
          </p:spPr>
        </p:pic>
        <p:pic>
          <p:nvPicPr>
            <p:cNvPr id="7" name="object 7"/>
            <p:cNvPicPr/>
            <p:nvPr/>
          </p:nvPicPr>
          <p:blipFill>
            <a:blip r:embed="rId3" cstate="print"/>
            <a:stretch>
              <a:fillRect/>
            </a:stretch>
          </p:blipFill>
          <p:spPr>
            <a:xfrm>
              <a:off x="2161032" y="1313675"/>
              <a:ext cx="8675370" cy="747534"/>
            </a:xfrm>
            <a:prstGeom prst="rect">
              <a:avLst/>
            </a:prstGeom>
          </p:spPr>
        </p:pic>
      </p:grpSp>
      <p:sp>
        <p:nvSpPr>
          <p:cNvPr id="8" name="object 8"/>
          <p:cNvSpPr txBox="1">
            <a:spLocks noGrp="1"/>
          </p:cNvSpPr>
          <p:nvPr>
            <p:ph type="title"/>
          </p:nvPr>
        </p:nvSpPr>
        <p:spPr>
          <a:xfrm>
            <a:off x="2666745" y="1418082"/>
            <a:ext cx="2771775" cy="391160"/>
          </a:xfrm>
          <a:prstGeom prst="rect">
            <a:avLst/>
          </a:prstGeom>
        </p:spPr>
        <p:txBody>
          <a:bodyPr vert="horz" wrap="square" lIns="0" tIns="12700" rIns="0" bIns="0" rtlCol="0">
            <a:spAutoFit/>
          </a:bodyPr>
          <a:lstStyle/>
          <a:p>
            <a:pPr marL="12700">
              <a:lnSpc>
                <a:spcPct val="100000"/>
              </a:lnSpc>
              <a:spcBef>
                <a:spcPts val="100"/>
              </a:spcBef>
            </a:pPr>
            <a:r>
              <a:rPr lang="hi-IN" sz="2400" b="0" spc="-5" dirty="0">
                <a:solidFill>
                  <a:srgbClr val="000000"/>
                </a:solidFill>
                <a:latin typeface="Calibri"/>
                <a:cs typeface="Calibri"/>
              </a:rPr>
              <a:t>तुरंत 1930 पर कॉल करें</a:t>
            </a:r>
            <a:endParaRPr sz="2400" dirty="0">
              <a:latin typeface="Calibri"/>
              <a:cs typeface="Calibri"/>
            </a:endParaRPr>
          </a:p>
        </p:txBody>
      </p:sp>
      <p:grpSp>
        <p:nvGrpSpPr>
          <p:cNvPr id="9" name="object 9"/>
          <p:cNvGrpSpPr/>
          <p:nvPr/>
        </p:nvGrpSpPr>
        <p:grpSpPr>
          <a:xfrm>
            <a:off x="1766316" y="1229855"/>
            <a:ext cx="9070340" cy="2866390"/>
            <a:chOff x="1766316" y="1229855"/>
            <a:chExt cx="9070340" cy="2866390"/>
          </a:xfrm>
        </p:grpSpPr>
        <p:pic>
          <p:nvPicPr>
            <p:cNvPr id="10" name="object 10"/>
            <p:cNvPicPr/>
            <p:nvPr/>
          </p:nvPicPr>
          <p:blipFill>
            <a:blip r:embed="rId4" cstate="print"/>
            <a:stretch>
              <a:fillRect/>
            </a:stretch>
          </p:blipFill>
          <p:spPr>
            <a:xfrm>
              <a:off x="1766316" y="1229855"/>
              <a:ext cx="870978" cy="872502"/>
            </a:xfrm>
            <a:prstGeom prst="rect">
              <a:avLst/>
            </a:prstGeom>
          </p:spPr>
        </p:pic>
        <p:pic>
          <p:nvPicPr>
            <p:cNvPr id="11" name="object 11"/>
            <p:cNvPicPr/>
            <p:nvPr/>
          </p:nvPicPr>
          <p:blipFill>
            <a:blip r:embed="rId5" cstate="print"/>
            <a:stretch>
              <a:fillRect/>
            </a:stretch>
          </p:blipFill>
          <p:spPr>
            <a:xfrm>
              <a:off x="2607563" y="2247887"/>
              <a:ext cx="8228838" cy="746010"/>
            </a:xfrm>
            <a:prstGeom prst="rect">
              <a:avLst/>
            </a:prstGeom>
          </p:spPr>
        </p:pic>
        <p:pic>
          <p:nvPicPr>
            <p:cNvPr id="12" name="object 12"/>
            <p:cNvPicPr/>
            <p:nvPr/>
          </p:nvPicPr>
          <p:blipFill>
            <a:blip r:embed="rId4" cstate="print"/>
            <a:stretch>
              <a:fillRect/>
            </a:stretch>
          </p:blipFill>
          <p:spPr>
            <a:xfrm>
              <a:off x="2211324" y="2164067"/>
              <a:ext cx="872502" cy="872502"/>
            </a:xfrm>
            <a:prstGeom prst="rect">
              <a:avLst/>
            </a:prstGeom>
          </p:spPr>
        </p:pic>
        <p:pic>
          <p:nvPicPr>
            <p:cNvPr id="13" name="object 13"/>
            <p:cNvPicPr/>
            <p:nvPr/>
          </p:nvPicPr>
          <p:blipFill>
            <a:blip r:embed="rId6" cstate="print"/>
            <a:stretch>
              <a:fillRect/>
            </a:stretch>
          </p:blipFill>
          <p:spPr>
            <a:xfrm>
              <a:off x="2744724" y="3028175"/>
              <a:ext cx="8091678" cy="1067574"/>
            </a:xfrm>
            <a:prstGeom prst="rect">
              <a:avLst/>
            </a:prstGeom>
          </p:spPr>
        </p:pic>
      </p:grpSp>
      <p:sp>
        <p:nvSpPr>
          <p:cNvPr id="14" name="object 14"/>
          <p:cNvSpPr txBox="1">
            <a:spLocks noGrp="1"/>
          </p:cNvSpPr>
          <p:nvPr>
            <p:ph type="body" idx="1"/>
          </p:nvPr>
        </p:nvSpPr>
        <p:spPr>
          <a:xfrm>
            <a:off x="1624964" y="2351659"/>
            <a:ext cx="8942070" cy="1515800"/>
          </a:xfrm>
          <a:prstGeom prst="rect">
            <a:avLst/>
          </a:prstGeom>
        </p:spPr>
        <p:txBody>
          <a:bodyPr vert="horz" wrap="square" lIns="0" tIns="12700" rIns="0" bIns="0" rtlCol="0">
            <a:spAutoFit/>
          </a:bodyPr>
          <a:lstStyle/>
          <a:p>
            <a:pPr marL="1500505">
              <a:lnSpc>
                <a:spcPct val="100000"/>
              </a:lnSpc>
              <a:spcBef>
                <a:spcPts val="100"/>
              </a:spcBef>
            </a:pPr>
            <a:r>
              <a:rPr lang="en-US" b="0" spc="-5" dirty="0">
                <a:solidFill>
                  <a:srgbClr val="000000"/>
                </a:solidFill>
                <a:latin typeface="Calibri"/>
                <a:cs typeface="Calibri"/>
              </a:rPr>
              <a:t>https://www.cybercrime.gov.in </a:t>
            </a:r>
            <a:r>
              <a:rPr lang="hi-IN" b="0" spc="-5" dirty="0">
                <a:solidFill>
                  <a:srgbClr val="000000"/>
                </a:solidFill>
                <a:latin typeface="Calibri"/>
                <a:cs typeface="Calibri"/>
              </a:rPr>
              <a:t>पर अनुवर्ती शिकायत दर्ज करें</a:t>
            </a:r>
            <a:r>
              <a:rPr lang="hi-IN" b="0" spc="-10" dirty="0">
                <a:solidFill>
                  <a:srgbClr val="000000"/>
                </a:solidFill>
                <a:latin typeface="Calibri"/>
                <a:cs typeface="Calibri"/>
              </a:rPr>
              <a:t> </a:t>
            </a:r>
            <a:endParaRPr lang="en-US" b="0" spc="-10" dirty="0">
              <a:solidFill>
                <a:srgbClr val="000000"/>
              </a:solidFill>
              <a:latin typeface="Calibri"/>
              <a:cs typeface="Calibri"/>
            </a:endParaRPr>
          </a:p>
          <a:p>
            <a:pPr marL="1500505">
              <a:lnSpc>
                <a:spcPct val="100000"/>
              </a:lnSpc>
              <a:spcBef>
                <a:spcPts val="100"/>
              </a:spcBef>
            </a:pPr>
            <a:endParaRPr lang="en-US" b="0" spc="-10" dirty="0">
              <a:solidFill>
                <a:srgbClr val="000000"/>
              </a:solidFill>
            </a:endParaRPr>
          </a:p>
          <a:p>
            <a:pPr marL="1500505">
              <a:lnSpc>
                <a:spcPct val="100000"/>
              </a:lnSpc>
              <a:spcBef>
                <a:spcPts val="100"/>
              </a:spcBef>
            </a:pPr>
            <a:r>
              <a:rPr lang="hi-IN" b="0" spc="-10" dirty="0">
                <a:solidFill>
                  <a:srgbClr val="000000"/>
                </a:solidFill>
                <a:latin typeface="Calibri"/>
                <a:cs typeface="Calibri"/>
              </a:rPr>
              <a:t>धोखाधड़ी के संबंध में बैंक को तुरंत रिपोर्ट करें (अधिमानतः ऑफ़लाइन)</a:t>
            </a:r>
            <a:endParaRPr lang="en-US" b="0" spc="-10" dirty="0">
              <a:solidFill>
                <a:srgbClr val="000000"/>
              </a:solidFill>
              <a:latin typeface="Calibri"/>
              <a:cs typeface="Calibri"/>
            </a:endParaRPr>
          </a:p>
        </p:txBody>
      </p:sp>
      <p:grpSp>
        <p:nvGrpSpPr>
          <p:cNvPr id="15" name="object 15"/>
          <p:cNvGrpSpPr/>
          <p:nvPr/>
        </p:nvGrpSpPr>
        <p:grpSpPr>
          <a:xfrm>
            <a:off x="2161032" y="3096755"/>
            <a:ext cx="8675370" cy="2656205"/>
            <a:chOff x="2161032" y="3096755"/>
            <a:chExt cx="8675370" cy="2656205"/>
          </a:xfrm>
        </p:grpSpPr>
        <p:pic>
          <p:nvPicPr>
            <p:cNvPr id="16" name="object 16"/>
            <p:cNvPicPr/>
            <p:nvPr/>
          </p:nvPicPr>
          <p:blipFill>
            <a:blip r:embed="rId4" cstate="print"/>
            <a:stretch>
              <a:fillRect/>
            </a:stretch>
          </p:blipFill>
          <p:spPr>
            <a:xfrm>
              <a:off x="2348484" y="3096755"/>
              <a:ext cx="872502" cy="872502"/>
            </a:xfrm>
            <a:prstGeom prst="rect">
              <a:avLst/>
            </a:prstGeom>
          </p:spPr>
        </p:pic>
        <p:pic>
          <p:nvPicPr>
            <p:cNvPr id="17" name="object 17"/>
            <p:cNvPicPr/>
            <p:nvPr/>
          </p:nvPicPr>
          <p:blipFill>
            <a:blip r:embed="rId7" cstate="print"/>
            <a:stretch>
              <a:fillRect/>
            </a:stretch>
          </p:blipFill>
          <p:spPr>
            <a:xfrm>
              <a:off x="2607564" y="4114800"/>
              <a:ext cx="8228838" cy="745998"/>
            </a:xfrm>
            <a:prstGeom prst="rect">
              <a:avLst/>
            </a:prstGeom>
          </p:spPr>
        </p:pic>
        <p:pic>
          <p:nvPicPr>
            <p:cNvPr id="18" name="object 18"/>
            <p:cNvPicPr/>
            <p:nvPr/>
          </p:nvPicPr>
          <p:blipFill>
            <a:blip r:embed="rId4" cstate="print"/>
            <a:stretch>
              <a:fillRect/>
            </a:stretch>
          </p:blipFill>
          <p:spPr>
            <a:xfrm>
              <a:off x="2211324" y="4030967"/>
              <a:ext cx="872502" cy="872502"/>
            </a:xfrm>
            <a:prstGeom prst="rect">
              <a:avLst/>
            </a:prstGeom>
          </p:spPr>
        </p:pic>
        <p:pic>
          <p:nvPicPr>
            <p:cNvPr id="19" name="object 19"/>
            <p:cNvPicPr/>
            <p:nvPr/>
          </p:nvPicPr>
          <p:blipFill>
            <a:blip r:embed="rId8" cstate="print"/>
            <a:stretch>
              <a:fillRect/>
            </a:stretch>
          </p:blipFill>
          <p:spPr>
            <a:xfrm>
              <a:off x="2161032" y="4829555"/>
              <a:ext cx="8675370" cy="922794"/>
            </a:xfrm>
            <a:prstGeom prst="rect">
              <a:avLst/>
            </a:prstGeom>
          </p:spPr>
        </p:pic>
      </p:grpSp>
      <p:sp>
        <p:nvSpPr>
          <p:cNvPr id="20" name="object 20"/>
          <p:cNvSpPr txBox="1"/>
          <p:nvPr/>
        </p:nvSpPr>
        <p:spPr>
          <a:xfrm>
            <a:off x="2666745" y="4218813"/>
            <a:ext cx="7649209" cy="1500411"/>
          </a:xfrm>
          <a:prstGeom prst="rect">
            <a:avLst/>
          </a:prstGeom>
        </p:spPr>
        <p:txBody>
          <a:bodyPr vert="horz" wrap="square" lIns="0" tIns="0" rIns="0" bIns="0" rtlCol="0">
            <a:spAutoFit/>
          </a:bodyPr>
          <a:lstStyle/>
          <a:p>
            <a:pPr>
              <a:lnSpc>
                <a:spcPct val="100000"/>
              </a:lnSpc>
            </a:pPr>
            <a:endParaRPr sz="100" dirty="0">
              <a:latin typeface="Times New Roman"/>
              <a:cs typeface="Times New Roman"/>
            </a:endParaRPr>
          </a:p>
          <a:p>
            <a:pPr>
              <a:lnSpc>
                <a:spcPct val="100000"/>
              </a:lnSpc>
            </a:pPr>
            <a:endParaRPr sz="100" dirty="0">
              <a:latin typeface="Times New Roman"/>
              <a:cs typeface="Times New Roman"/>
            </a:endParaRPr>
          </a:p>
          <a:p>
            <a:pPr>
              <a:lnSpc>
                <a:spcPct val="100000"/>
              </a:lnSpc>
              <a:spcBef>
                <a:spcPts val="20"/>
              </a:spcBef>
            </a:pPr>
            <a:endParaRPr sz="100" dirty="0">
              <a:latin typeface="Times New Roman"/>
              <a:cs typeface="Times New Roman"/>
            </a:endParaRPr>
          </a:p>
          <a:p>
            <a:pPr marL="1757680">
              <a:lnSpc>
                <a:spcPts val="150"/>
              </a:lnSpc>
            </a:pPr>
            <a:r>
              <a:rPr sz="100" spc="5" dirty="0">
                <a:latin typeface="Calibri"/>
                <a:cs typeface="Calibri"/>
                <a:hlinkClick r:id="rId9"/>
              </a:rPr>
              <a:t>https://sancharsaathi.gov.in</a:t>
            </a:r>
            <a:endParaRPr sz="100" dirty="0">
              <a:latin typeface="Calibri"/>
              <a:cs typeface="Calibri"/>
            </a:endParaRPr>
          </a:p>
          <a:p>
            <a:pPr marL="458470">
              <a:lnSpc>
                <a:spcPts val="2465"/>
              </a:lnSpc>
            </a:pPr>
            <a:r>
              <a:rPr lang="en-IN" sz="2400" spc="-10" dirty="0">
                <a:latin typeface="Calibri"/>
                <a:cs typeface="Calibri"/>
              </a:rPr>
              <a:t>https://sancharsaathi.gov.in </a:t>
            </a:r>
            <a:r>
              <a:rPr lang="hi-IN" sz="2400" spc="-10" dirty="0">
                <a:latin typeface="Calibri"/>
                <a:cs typeface="Calibri"/>
              </a:rPr>
              <a:t>पर रिपोर्ट करें</a:t>
            </a:r>
            <a:endParaRPr sz="2150" dirty="0">
              <a:latin typeface="Calibri"/>
              <a:cs typeface="Calibri"/>
            </a:endParaRPr>
          </a:p>
          <a:p>
            <a:pPr marL="12700">
              <a:lnSpc>
                <a:spcPct val="100000"/>
              </a:lnSpc>
            </a:pPr>
            <a:endParaRPr lang="en-US" sz="2400" spc="-15" dirty="0">
              <a:latin typeface="Calibri"/>
              <a:cs typeface="Calibri"/>
            </a:endParaRPr>
          </a:p>
          <a:p>
            <a:pPr marL="12700">
              <a:lnSpc>
                <a:spcPct val="100000"/>
              </a:lnSpc>
            </a:pPr>
            <a:r>
              <a:rPr lang="hi-IN" sz="2400" spc="-15" dirty="0">
                <a:latin typeface="Calibri"/>
                <a:cs typeface="Calibri"/>
              </a:rPr>
              <a:t>अपडेट रहने के लिए सोशल मीडिया पर </a:t>
            </a:r>
            <a:r>
              <a:rPr lang="en-IN" sz="2400" spc="-15" dirty="0">
                <a:latin typeface="Calibri"/>
                <a:cs typeface="Calibri"/>
              </a:rPr>
              <a:t>CYBERDOST </a:t>
            </a:r>
            <a:r>
              <a:rPr lang="hi-IN" sz="2400" spc="-15" dirty="0">
                <a:latin typeface="Calibri"/>
                <a:cs typeface="Calibri"/>
              </a:rPr>
              <a:t>हैंडल को फॉलो करें</a:t>
            </a:r>
            <a:r>
              <a:rPr sz="2400" spc="-10" dirty="0">
                <a:latin typeface="Calibri"/>
                <a:cs typeface="Calibri"/>
              </a:rPr>
              <a:t>.</a:t>
            </a:r>
            <a:endParaRPr sz="2400" dirty="0">
              <a:latin typeface="Calibri"/>
              <a:cs typeface="Calibri"/>
            </a:endParaRPr>
          </a:p>
        </p:txBody>
      </p:sp>
      <p:pic>
        <p:nvPicPr>
          <p:cNvPr id="21" name="object 21"/>
          <p:cNvPicPr/>
          <p:nvPr/>
        </p:nvPicPr>
        <p:blipFill>
          <a:blip r:embed="rId4" cstate="print"/>
          <a:stretch>
            <a:fillRect/>
          </a:stretch>
        </p:blipFill>
        <p:spPr>
          <a:xfrm>
            <a:off x="1766316" y="4963667"/>
            <a:ext cx="870978" cy="872502"/>
          </a:xfrm>
          <a:prstGeom prst="rect">
            <a:avLst/>
          </a:prstGeom>
        </p:spPr>
      </p:pic>
      <p:sp>
        <p:nvSpPr>
          <p:cNvPr id="22" name="object 22"/>
          <p:cNvSpPr txBox="1">
            <a:spLocks noGrp="1"/>
          </p:cNvSpPr>
          <p:nvPr>
            <p:ph type="sldNum" sz="quarter" idx="7"/>
          </p:nvPr>
        </p:nvSpPr>
        <p:spPr>
          <a:prstGeom prst="rect">
            <a:avLst/>
          </a:prstGeom>
        </p:spPr>
        <p:txBody>
          <a:bodyPr vert="horz" wrap="square" lIns="0" tIns="34290" rIns="0" bIns="0" rtlCol="0">
            <a:spAutoFit/>
          </a:bodyPr>
          <a:lstStyle/>
          <a:p>
            <a:pPr marL="115570">
              <a:lnSpc>
                <a:spcPct val="100000"/>
              </a:lnSpc>
              <a:spcBef>
                <a:spcPts val="270"/>
              </a:spcBef>
            </a:pPr>
            <a:fld id="{81D60167-4931-47E6-BA6A-407CBD079E47}" type="slidenum">
              <a:rPr dirty="0"/>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 y="6334315"/>
            <a:ext cx="12192000" cy="523875"/>
            <a:chOff x="14" y="6334315"/>
            <a:chExt cx="12192000" cy="523875"/>
          </a:xfrm>
        </p:grpSpPr>
        <p:sp>
          <p:nvSpPr>
            <p:cNvPr id="3" name="object 3"/>
            <p:cNvSpPr/>
            <p:nvPr/>
          </p:nvSpPr>
          <p:spPr>
            <a:xfrm>
              <a:off x="3175" y="6400799"/>
              <a:ext cx="12188825" cy="457200"/>
            </a:xfrm>
            <a:custGeom>
              <a:avLst/>
              <a:gdLst/>
              <a:ahLst/>
              <a:cxnLst/>
              <a:rect l="l" t="t" r="r" b="b"/>
              <a:pathLst>
                <a:path w="12188825" h="457200">
                  <a:moveTo>
                    <a:pt x="12188825" y="0"/>
                  </a:moveTo>
                  <a:lnTo>
                    <a:pt x="0" y="0"/>
                  </a:lnTo>
                  <a:lnTo>
                    <a:pt x="0" y="457199"/>
                  </a:lnTo>
                  <a:lnTo>
                    <a:pt x="12188825" y="457199"/>
                  </a:lnTo>
                  <a:lnTo>
                    <a:pt x="12188825" y="0"/>
                  </a:lnTo>
                  <a:close/>
                </a:path>
              </a:pathLst>
            </a:custGeom>
            <a:solidFill>
              <a:srgbClr val="1C6193"/>
            </a:solidFill>
          </p:spPr>
          <p:txBody>
            <a:bodyPr wrap="square" lIns="0" tIns="0" rIns="0" bIns="0" rtlCol="0"/>
            <a:lstStyle/>
            <a:p>
              <a:endParaRPr/>
            </a:p>
          </p:txBody>
        </p:sp>
        <p:sp>
          <p:nvSpPr>
            <p:cNvPr id="4" name="object 4"/>
            <p:cNvSpPr/>
            <p:nvPr/>
          </p:nvSpPr>
          <p:spPr>
            <a:xfrm>
              <a:off x="14" y="6334315"/>
              <a:ext cx="12188825" cy="64135"/>
            </a:xfrm>
            <a:custGeom>
              <a:avLst/>
              <a:gdLst/>
              <a:ahLst/>
              <a:cxnLst/>
              <a:rect l="l" t="t" r="r" b="b"/>
              <a:pathLst>
                <a:path w="12188825" h="64135">
                  <a:moveTo>
                    <a:pt x="12188825" y="0"/>
                  </a:moveTo>
                  <a:lnTo>
                    <a:pt x="0" y="0"/>
                  </a:lnTo>
                  <a:lnTo>
                    <a:pt x="0" y="64008"/>
                  </a:lnTo>
                  <a:lnTo>
                    <a:pt x="12188825" y="64008"/>
                  </a:lnTo>
                  <a:lnTo>
                    <a:pt x="12188825" y="0"/>
                  </a:lnTo>
                  <a:close/>
                </a:path>
              </a:pathLst>
            </a:custGeom>
            <a:solidFill>
              <a:srgbClr val="3493B9"/>
            </a:solidFill>
          </p:spPr>
          <p:txBody>
            <a:bodyPr wrap="square" lIns="0" tIns="0" rIns="0" bIns="0" rtlCol="0"/>
            <a:lstStyle/>
            <a:p>
              <a:endParaRPr/>
            </a:p>
          </p:txBody>
        </p:sp>
      </p:grpSp>
      <p:sp>
        <p:nvSpPr>
          <p:cNvPr id="5" name="object 5"/>
          <p:cNvSpPr txBox="1">
            <a:spLocks noGrp="1"/>
          </p:cNvSpPr>
          <p:nvPr>
            <p:ph type="title"/>
          </p:nvPr>
        </p:nvSpPr>
        <p:spPr>
          <a:xfrm>
            <a:off x="734364" y="186943"/>
            <a:ext cx="10200005" cy="635000"/>
          </a:xfrm>
          <a:prstGeom prst="rect">
            <a:avLst/>
          </a:prstGeom>
        </p:spPr>
        <p:txBody>
          <a:bodyPr vert="horz" wrap="square" lIns="0" tIns="12065" rIns="0" bIns="0" rtlCol="0">
            <a:spAutoFit/>
          </a:bodyPr>
          <a:lstStyle/>
          <a:p>
            <a:pPr marL="12700">
              <a:lnSpc>
                <a:spcPct val="100000"/>
              </a:lnSpc>
              <a:spcBef>
                <a:spcPts val="95"/>
              </a:spcBef>
            </a:pPr>
            <a:r>
              <a:rPr lang="hi-IN" sz="4000" spc="-160" dirty="0">
                <a:solidFill>
                  <a:srgbClr val="006FC0"/>
                </a:solidFill>
              </a:rPr>
              <a:t>साइबर दोस्त – एक जागरूकता पहल</a:t>
            </a:r>
            <a:endParaRPr lang="en-US" sz="4000" dirty="0"/>
          </a:p>
        </p:txBody>
      </p:sp>
      <p:pic>
        <p:nvPicPr>
          <p:cNvPr id="6" name="object 6"/>
          <p:cNvPicPr/>
          <p:nvPr/>
        </p:nvPicPr>
        <p:blipFill>
          <a:blip r:embed="rId2" cstate="print"/>
          <a:stretch>
            <a:fillRect/>
          </a:stretch>
        </p:blipFill>
        <p:spPr>
          <a:xfrm>
            <a:off x="504825" y="1057757"/>
            <a:ext cx="3419602" cy="5006086"/>
          </a:xfrm>
          <a:prstGeom prst="rect">
            <a:avLst/>
          </a:prstGeom>
        </p:spPr>
      </p:pic>
      <p:pic>
        <p:nvPicPr>
          <p:cNvPr id="7" name="object 7"/>
          <p:cNvPicPr/>
          <p:nvPr/>
        </p:nvPicPr>
        <p:blipFill>
          <a:blip r:embed="rId3" cstate="print"/>
          <a:stretch>
            <a:fillRect/>
          </a:stretch>
        </p:blipFill>
        <p:spPr>
          <a:xfrm>
            <a:off x="4243959" y="1057757"/>
            <a:ext cx="3319017" cy="5006086"/>
          </a:xfrm>
          <a:prstGeom prst="rect">
            <a:avLst/>
          </a:prstGeom>
        </p:spPr>
      </p:pic>
      <p:sp>
        <p:nvSpPr>
          <p:cNvPr id="8" name="object 8"/>
          <p:cNvSpPr txBox="1"/>
          <p:nvPr/>
        </p:nvSpPr>
        <p:spPr>
          <a:xfrm>
            <a:off x="7917180" y="1740534"/>
            <a:ext cx="3608070" cy="3098284"/>
          </a:xfrm>
          <a:prstGeom prst="rect">
            <a:avLst/>
          </a:prstGeom>
        </p:spPr>
        <p:txBody>
          <a:bodyPr vert="horz" wrap="square" lIns="0" tIns="12700" rIns="0" bIns="0" rtlCol="0">
            <a:spAutoFit/>
          </a:bodyPr>
          <a:lstStyle/>
          <a:p>
            <a:pPr marL="362585" marR="81280" indent="-287020">
              <a:lnSpc>
                <a:spcPct val="100000"/>
              </a:lnSpc>
              <a:spcBef>
                <a:spcPts val="100"/>
              </a:spcBef>
              <a:buChar char="•"/>
              <a:tabLst>
                <a:tab pos="362585" algn="l"/>
                <a:tab pos="363220" algn="l"/>
              </a:tabLst>
            </a:pPr>
            <a:r>
              <a:rPr lang="hi-IN" sz="1800" spc="-10" dirty="0">
                <a:solidFill>
                  <a:srgbClr val="252525"/>
                </a:solidFill>
                <a:latin typeface="Arial MT"/>
                <a:cs typeface="Arial MT"/>
              </a:rPr>
              <a:t>एक्स, फेसबुक, इंस्टाग्राम, यूट्यूब, शेयर चैट, कू, पब्लिक, व्हाट्सएप, टेलीग्राम, लिंक्डइन जैसे प्रमुख सोशल मीडिया प्लेटफॉर्म पर प्रमुख उपस्थिति।</a:t>
            </a:r>
          </a:p>
          <a:p>
            <a:pPr marL="362585" marR="81280" indent="-287020">
              <a:lnSpc>
                <a:spcPct val="100000"/>
              </a:lnSpc>
              <a:spcBef>
                <a:spcPts val="100"/>
              </a:spcBef>
              <a:buChar char="•"/>
              <a:tabLst>
                <a:tab pos="362585" algn="l"/>
                <a:tab pos="363220" algn="l"/>
              </a:tabLst>
            </a:pPr>
            <a:r>
              <a:rPr lang="hi-IN" sz="1800" spc="-10" dirty="0">
                <a:solidFill>
                  <a:srgbClr val="252525"/>
                </a:solidFill>
                <a:latin typeface="Arial MT"/>
                <a:cs typeface="Arial MT"/>
              </a:rPr>
              <a:t>सभी प्लेटफॉर्म पर 1 मिलियन से अधिक फॉलोअर्स</a:t>
            </a:r>
          </a:p>
          <a:p>
            <a:pPr marL="362585" marR="81280" indent="-287020">
              <a:lnSpc>
                <a:spcPct val="100000"/>
              </a:lnSpc>
              <a:spcBef>
                <a:spcPts val="100"/>
              </a:spcBef>
              <a:buChar char="•"/>
              <a:tabLst>
                <a:tab pos="362585" algn="l"/>
                <a:tab pos="363220" algn="l"/>
              </a:tabLst>
            </a:pPr>
            <a:r>
              <a:rPr lang="hi-IN" sz="1800" spc="-10" dirty="0">
                <a:solidFill>
                  <a:srgbClr val="252525"/>
                </a:solidFill>
                <a:latin typeface="Arial MT"/>
                <a:cs typeface="Arial MT"/>
              </a:rPr>
              <a:t>नेटिज़न्स को जोड़ने के लिए मीम्स, रील्स, वीडियो</a:t>
            </a:r>
          </a:p>
          <a:p>
            <a:pPr marL="362585" marR="81280" indent="-287020">
              <a:lnSpc>
                <a:spcPct val="100000"/>
              </a:lnSpc>
              <a:spcBef>
                <a:spcPts val="100"/>
              </a:spcBef>
              <a:buChar char="•"/>
              <a:tabLst>
                <a:tab pos="362585" algn="l"/>
                <a:tab pos="363220" algn="l"/>
              </a:tabLst>
            </a:pPr>
            <a:r>
              <a:rPr lang="hi-IN" sz="1800" spc="-10" dirty="0">
                <a:solidFill>
                  <a:srgbClr val="252525"/>
                </a:solidFill>
                <a:latin typeface="Arial MT"/>
                <a:cs typeface="Arial MT"/>
              </a:rPr>
              <a:t>हर महीने के पहले बुधवार को साइबर जागरूकता दिवस मनाएं।</a:t>
            </a:r>
            <a:endParaRPr sz="1800" dirty="0">
              <a:latin typeface="Arial MT"/>
              <a:cs typeface="Arial MT"/>
            </a:endParaRPr>
          </a:p>
        </p:txBody>
      </p:sp>
      <p:sp>
        <p:nvSpPr>
          <p:cNvPr id="9" name="object 9"/>
          <p:cNvSpPr txBox="1">
            <a:spLocks noGrp="1"/>
          </p:cNvSpPr>
          <p:nvPr>
            <p:ph type="sldNum" sz="quarter" idx="7"/>
          </p:nvPr>
        </p:nvSpPr>
        <p:spPr>
          <a:prstGeom prst="rect">
            <a:avLst/>
          </a:prstGeom>
        </p:spPr>
        <p:txBody>
          <a:bodyPr vert="horz" wrap="square" lIns="0" tIns="34290" rIns="0" bIns="0" rtlCol="0">
            <a:spAutoFit/>
          </a:bodyPr>
          <a:lstStyle/>
          <a:p>
            <a:pPr marL="115570">
              <a:lnSpc>
                <a:spcPct val="100000"/>
              </a:lnSpc>
              <a:spcBef>
                <a:spcPts val="270"/>
              </a:spcBef>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533400"/>
            <a:chOff x="0" y="0"/>
            <a:chExt cx="12192000" cy="533400"/>
          </a:xfrm>
        </p:grpSpPr>
        <p:sp>
          <p:nvSpPr>
            <p:cNvPr id="3" name="object 3"/>
            <p:cNvSpPr/>
            <p:nvPr/>
          </p:nvSpPr>
          <p:spPr>
            <a:xfrm>
              <a:off x="0" y="54"/>
              <a:ext cx="12192000" cy="113030"/>
            </a:xfrm>
            <a:custGeom>
              <a:avLst/>
              <a:gdLst/>
              <a:ahLst/>
              <a:cxnLst/>
              <a:rect l="l" t="t" r="r" b="b"/>
              <a:pathLst>
                <a:path w="12192000" h="113030">
                  <a:moveTo>
                    <a:pt x="12192000" y="0"/>
                  </a:moveTo>
                  <a:lnTo>
                    <a:pt x="0" y="0"/>
                  </a:lnTo>
                  <a:lnTo>
                    <a:pt x="0" y="112975"/>
                  </a:lnTo>
                  <a:lnTo>
                    <a:pt x="12192000" y="112975"/>
                  </a:lnTo>
                  <a:lnTo>
                    <a:pt x="12192000" y="0"/>
                  </a:lnTo>
                  <a:close/>
                </a:path>
              </a:pathLst>
            </a:custGeom>
            <a:solidFill>
              <a:srgbClr val="E48B09"/>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8404860" cy="533400"/>
            </a:xfrm>
            <a:prstGeom prst="rect">
              <a:avLst/>
            </a:prstGeom>
          </p:spPr>
        </p:pic>
        <p:sp>
          <p:nvSpPr>
            <p:cNvPr id="5" name="object 5"/>
            <p:cNvSpPr/>
            <p:nvPr/>
          </p:nvSpPr>
          <p:spPr>
            <a:xfrm>
              <a:off x="0" y="0"/>
              <a:ext cx="8329295" cy="457200"/>
            </a:xfrm>
            <a:custGeom>
              <a:avLst/>
              <a:gdLst/>
              <a:ahLst/>
              <a:cxnLst/>
              <a:rect l="l" t="t" r="r" b="b"/>
              <a:pathLst>
                <a:path w="8329295" h="457200">
                  <a:moveTo>
                    <a:pt x="8329295" y="0"/>
                  </a:moveTo>
                  <a:lnTo>
                    <a:pt x="0" y="0"/>
                  </a:lnTo>
                  <a:lnTo>
                    <a:pt x="0" y="457200"/>
                  </a:lnTo>
                  <a:lnTo>
                    <a:pt x="7982331" y="457200"/>
                  </a:lnTo>
                  <a:lnTo>
                    <a:pt x="8329295" y="0"/>
                  </a:lnTo>
                  <a:close/>
                </a:path>
              </a:pathLst>
            </a:custGeom>
            <a:solidFill>
              <a:srgbClr val="86175F"/>
            </a:solidFill>
          </p:spPr>
          <p:txBody>
            <a:bodyPr wrap="square" lIns="0" tIns="0" rIns="0" bIns="0" rtlCol="0"/>
            <a:lstStyle/>
            <a:p>
              <a:endParaRPr/>
            </a:p>
          </p:txBody>
        </p:sp>
      </p:grpSp>
      <p:sp>
        <p:nvSpPr>
          <p:cNvPr id="6" name="object 6"/>
          <p:cNvSpPr txBox="1">
            <a:spLocks noGrp="1"/>
          </p:cNvSpPr>
          <p:nvPr>
            <p:ph type="title"/>
          </p:nvPr>
        </p:nvSpPr>
        <p:spPr>
          <a:xfrm>
            <a:off x="2887726" y="742315"/>
            <a:ext cx="6229350" cy="635000"/>
          </a:xfrm>
          <a:prstGeom prst="rect">
            <a:avLst/>
          </a:prstGeom>
        </p:spPr>
        <p:txBody>
          <a:bodyPr vert="horz" wrap="square" lIns="0" tIns="12065" rIns="0" bIns="0" rtlCol="0">
            <a:spAutoFit/>
          </a:bodyPr>
          <a:lstStyle/>
          <a:p>
            <a:pPr marL="12700">
              <a:lnSpc>
                <a:spcPct val="100000"/>
              </a:lnSpc>
              <a:spcBef>
                <a:spcPts val="95"/>
              </a:spcBef>
            </a:pPr>
            <a:r>
              <a:rPr lang="hi-IN" sz="4000" b="0" spc="45" dirty="0">
                <a:solidFill>
                  <a:srgbClr val="006FC0"/>
                </a:solidFill>
                <a:latin typeface="Arial Black"/>
                <a:cs typeface="Arial Black"/>
              </a:rPr>
              <a:t>साइबरदोस्त को फॉलो करें</a:t>
            </a:r>
            <a:endParaRPr sz="4000" dirty="0">
              <a:latin typeface="Arial Black"/>
              <a:cs typeface="Arial Black"/>
            </a:endParaRPr>
          </a:p>
        </p:txBody>
      </p:sp>
      <p:sp>
        <p:nvSpPr>
          <p:cNvPr id="7" name="object 7"/>
          <p:cNvSpPr/>
          <p:nvPr/>
        </p:nvSpPr>
        <p:spPr>
          <a:xfrm>
            <a:off x="628789" y="6339840"/>
            <a:ext cx="302895" cy="365760"/>
          </a:xfrm>
          <a:custGeom>
            <a:avLst/>
            <a:gdLst/>
            <a:ahLst/>
            <a:cxnLst/>
            <a:rect l="l" t="t" r="r" b="b"/>
            <a:pathLst>
              <a:path w="302894" h="365759">
                <a:moveTo>
                  <a:pt x="0" y="365760"/>
                </a:moveTo>
                <a:lnTo>
                  <a:pt x="302285" y="365760"/>
                </a:lnTo>
                <a:lnTo>
                  <a:pt x="302285" y="0"/>
                </a:lnTo>
                <a:lnTo>
                  <a:pt x="0" y="0"/>
                </a:lnTo>
                <a:lnTo>
                  <a:pt x="0" y="365760"/>
                </a:lnTo>
                <a:close/>
              </a:path>
            </a:pathLst>
          </a:custGeom>
          <a:ln w="9525">
            <a:solidFill>
              <a:srgbClr val="E48B09"/>
            </a:solidFill>
          </a:ln>
        </p:spPr>
        <p:txBody>
          <a:bodyPr wrap="square" lIns="0" tIns="0" rIns="0" bIns="0" rtlCol="0"/>
          <a:lstStyle/>
          <a:p>
            <a:endParaRPr/>
          </a:p>
        </p:txBody>
      </p:sp>
      <p:grpSp>
        <p:nvGrpSpPr>
          <p:cNvPr id="8" name="object 8"/>
          <p:cNvGrpSpPr/>
          <p:nvPr/>
        </p:nvGrpSpPr>
        <p:grpSpPr>
          <a:xfrm>
            <a:off x="6488239" y="1617103"/>
            <a:ext cx="5419725" cy="4045585"/>
            <a:chOff x="6488239" y="1617103"/>
            <a:chExt cx="5419725" cy="4045585"/>
          </a:xfrm>
        </p:grpSpPr>
        <p:pic>
          <p:nvPicPr>
            <p:cNvPr id="9" name="object 9"/>
            <p:cNvPicPr/>
            <p:nvPr/>
          </p:nvPicPr>
          <p:blipFill>
            <a:blip r:embed="rId3" cstate="print"/>
            <a:stretch>
              <a:fillRect/>
            </a:stretch>
          </p:blipFill>
          <p:spPr>
            <a:xfrm>
              <a:off x="6497828" y="1626628"/>
              <a:ext cx="5334000" cy="4026027"/>
            </a:xfrm>
            <a:prstGeom prst="rect">
              <a:avLst/>
            </a:prstGeom>
          </p:spPr>
        </p:pic>
        <p:sp>
          <p:nvSpPr>
            <p:cNvPr id="10" name="object 10"/>
            <p:cNvSpPr/>
            <p:nvPr/>
          </p:nvSpPr>
          <p:spPr>
            <a:xfrm>
              <a:off x="6493002" y="1621866"/>
              <a:ext cx="5410200" cy="4036060"/>
            </a:xfrm>
            <a:custGeom>
              <a:avLst/>
              <a:gdLst/>
              <a:ahLst/>
              <a:cxnLst/>
              <a:rect l="l" t="t" r="r" b="b"/>
              <a:pathLst>
                <a:path w="5410200" h="4036060">
                  <a:moveTo>
                    <a:pt x="0" y="4035552"/>
                  </a:moveTo>
                  <a:lnTo>
                    <a:pt x="5410200" y="4035552"/>
                  </a:lnTo>
                  <a:lnTo>
                    <a:pt x="5410200" y="0"/>
                  </a:lnTo>
                  <a:lnTo>
                    <a:pt x="0" y="0"/>
                  </a:lnTo>
                  <a:lnTo>
                    <a:pt x="0" y="4035552"/>
                  </a:lnTo>
                  <a:close/>
                </a:path>
              </a:pathLst>
            </a:custGeom>
            <a:ln w="9525">
              <a:solidFill>
                <a:srgbClr val="43467A"/>
              </a:solidFill>
            </a:ln>
          </p:spPr>
          <p:txBody>
            <a:bodyPr wrap="square" lIns="0" tIns="0" rIns="0" bIns="0" rtlCol="0"/>
            <a:lstStyle/>
            <a:p>
              <a:endParaRPr/>
            </a:p>
          </p:txBody>
        </p:sp>
      </p:grpSp>
      <p:sp>
        <p:nvSpPr>
          <p:cNvPr id="11" name="object 11"/>
          <p:cNvSpPr txBox="1"/>
          <p:nvPr/>
        </p:nvSpPr>
        <p:spPr>
          <a:xfrm>
            <a:off x="8252586" y="5989421"/>
            <a:ext cx="2005964"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orbel"/>
                <a:cs typeface="Corbel"/>
              </a:rPr>
              <a:t>Hand</a:t>
            </a:r>
            <a:r>
              <a:rPr sz="1800" b="1" spc="5" dirty="0">
                <a:latin typeface="Corbel"/>
                <a:cs typeface="Corbel"/>
              </a:rPr>
              <a:t>l</a:t>
            </a:r>
            <a:r>
              <a:rPr sz="1800" b="1" dirty="0">
                <a:latin typeface="Corbel"/>
                <a:cs typeface="Corbel"/>
              </a:rPr>
              <a:t>e on</a:t>
            </a:r>
            <a:r>
              <a:rPr sz="1800" b="1" spc="-120" dirty="0">
                <a:latin typeface="Corbel"/>
                <a:cs typeface="Corbel"/>
              </a:rPr>
              <a:t> </a:t>
            </a:r>
            <a:r>
              <a:rPr sz="1800" b="1" spc="5" dirty="0">
                <a:latin typeface="Corbel"/>
                <a:cs typeface="Corbel"/>
              </a:rPr>
              <a:t>TW</a:t>
            </a:r>
            <a:r>
              <a:rPr sz="1800" b="1" dirty="0">
                <a:latin typeface="Corbel"/>
                <a:cs typeface="Corbel"/>
              </a:rPr>
              <a:t>IT</a:t>
            </a:r>
            <a:r>
              <a:rPr sz="1800" b="1" spc="10" dirty="0">
                <a:latin typeface="Corbel"/>
                <a:cs typeface="Corbel"/>
              </a:rPr>
              <a:t>T</a:t>
            </a:r>
            <a:r>
              <a:rPr sz="1800" b="1" dirty="0">
                <a:latin typeface="Corbel"/>
                <a:cs typeface="Corbel"/>
              </a:rPr>
              <a:t>ER</a:t>
            </a:r>
            <a:endParaRPr sz="1800">
              <a:latin typeface="Corbel"/>
              <a:cs typeface="Corbel"/>
            </a:endParaRPr>
          </a:p>
        </p:txBody>
      </p:sp>
      <p:pic>
        <p:nvPicPr>
          <p:cNvPr id="12" name="object 12"/>
          <p:cNvPicPr/>
          <p:nvPr/>
        </p:nvPicPr>
        <p:blipFill>
          <a:blip r:embed="rId4" cstate="print"/>
          <a:stretch>
            <a:fillRect/>
          </a:stretch>
        </p:blipFill>
        <p:spPr>
          <a:xfrm>
            <a:off x="624255" y="1698498"/>
            <a:ext cx="5172102" cy="3610303"/>
          </a:xfrm>
          <a:prstGeom prst="rect">
            <a:avLst/>
          </a:prstGeom>
        </p:spPr>
      </p:pic>
      <p:sp>
        <p:nvSpPr>
          <p:cNvPr id="13" name="object 13"/>
          <p:cNvSpPr txBox="1"/>
          <p:nvPr/>
        </p:nvSpPr>
        <p:spPr>
          <a:xfrm>
            <a:off x="670255" y="6428666"/>
            <a:ext cx="219710" cy="196850"/>
          </a:xfrm>
          <a:prstGeom prst="rect">
            <a:avLst/>
          </a:prstGeom>
        </p:spPr>
        <p:txBody>
          <a:bodyPr vert="horz" wrap="square" lIns="0" tIns="0" rIns="0" bIns="0" rtlCol="0">
            <a:spAutoFit/>
          </a:bodyPr>
          <a:lstStyle/>
          <a:p>
            <a:pPr marL="38100">
              <a:lnSpc>
                <a:spcPts val="1375"/>
              </a:lnSpc>
            </a:pPr>
            <a:fld id="{81D60167-4931-47E6-BA6A-407CBD079E47}" type="slidenum">
              <a:rPr sz="1200" i="1" spc="-40" dirty="0">
                <a:solidFill>
                  <a:srgbClr val="404040"/>
                </a:solidFill>
                <a:latin typeface="Times New Roman"/>
                <a:cs typeface="Times New Roman"/>
              </a:rPr>
              <a:t>33</a:t>
            </a:fld>
            <a:endParaRPr sz="12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329295" cy="457200"/>
          </a:xfrm>
          <a:custGeom>
            <a:avLst/>
            <a:gdLst/>
            <a:ahLst/>
            <a:cxnLst/>
            <a:rect l="l" t="t" r="r" b="b"/>
            <a:pathLst>
              <a:path w="8329295" h="457200">
                <a:moveTo>
                  <a:pt x="8329295" y="0"/>
                </a:moveTo>
                <a:lnTo>
                  <a:pt x="0" y="0"/>
                </a:lnTo>
                <a:lnTo>
                  <a:pt x="0" y="457200"/>
                </a:lnTo>
                <a:lnTo>
                  <a:pt x="7982331" y="457200"/>
                </a:lnTo>
                <a:lnTo>
                  <a:pt x="8329295" y="0"/>
                </a:lnTo>
                <a:close/>
              </a:path>
            </a:pathLst>
          </a:custGeom>
          <a:solidFill>
            <a:srgbClr val="86175F"/>
          </a:solidFill>
        </p:spPr>
        <p:txBody>
          <a:bodyPr wrap="square" lIns="0" tIns="0" rIns="0" bIns="0" rtlCol="0"/>
          <a:lstStyle/>
          <a:p>
            <a:endParaRPr/>
          </a:p>
        </p:txBody>
      </p:sp>
      <p:sp>
        <p:nvSpPr>
          <p:cNvPr id="3" name="object 3"/>
          <p:cNvSpPr/>
          <p:nvPr/>
        </p:nvSpPr>
        <p:spPr>
          <a:xfrm>
            <a:off x="628789" y="6339840"/>
            <a:ext cx="302895" cy="365760"/>
          </a:xfrm>
          <a:custGeom>
            <a:avLst/>
            <a:gdLst/>
            <a:ahLst/>
            <a:cxnLst/>
            <a:rect l="l" t="t" r="r" b="b"/>
            <a:pathLst>
              <a:path w="302894" h="365759">
                <a:moveTo>
                  <a:pt x="0" y="365760"/>
                </a:moveTo>
                <a:lnTo>
                  <a:pt x="302285" y="365760"/>
                </a:lnTo>
                <a:lnTo>
                  <a:pt x="302285" y="0"/>
                </a:lnTo>
                <a:lnTo>
                  <a:pt x="0" y="0"/>
                </a:lnTo>
                <a:lnTo>
                  <a:pt x="0" y="365760"/>
                </a:lnTo>
                <a:close/>
              </a:path>
            </a:pathLst>
          </a:custGeom>
          <a:ln w="9525">
            <a:solidFill>
              <a:srgbClr val="E48B09"/>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26021" y="782815"/>
            <a:ext cx="4880229" cy="4880229"/>
          </a:xfrm>
          <a:prstGeom prst="rect">
            <a:avLst/>
          </a:prstGeom>
        </p:spPr>
      </p:pic>
      <p:pic>
        <p:nvPicPr>
          <p:cNvPr id="5" name="object 5"/>
          <p:cNvPicPr/>
          <p:nvPr/>
        </p:nvPicPr>
        <p:blipFill>
          <a:blip r:embed="rId3" cstate="print"/>
          <a:stretch>
            <a:fillRect/>
          </a:stretch>
        </p:blipFill>
        <p:spPr>
          <a:xfrm>
            <a:off x="6522846" y="961186"/>
            <a:ext cx="4784725" cy="4790186"/>
          </a:xfrm>
          <a:prstGeom prst="rect">
            <a:avLst/>
          </a:prstGeom>
        </p:spPr>
      </p:pic>
      <p:sp>
        <p:nvSpPr>
          <p:cNvPr id="6" name="object 6"/>
          <p:cNvSpPr txBox="1"/>
          <p:nvPr/>
        </p:nvSpPr>
        <p:spPr>
          <a:xfrm>
            <a:off x="670255" y="6428666"/>
            <a:ext cx="219710" cy="196850"/>
          </a:xfrm>
          <a:prstGeom prst="rect">
            <a:avLst/>
          </a:prstGeom>
        </p:spPr>
        <p:txBody>
          <a:bodyPr vert="horz" wrap="square" lIns="0" tIns="0" rIns="0" bIns="0" rtlCol="0">
            <a:spAutoFit/>
          </a:bodyPr>
          <a:lstStyle/>
          <a:p>
            <a:pPr marL="38100">
              <a:lnSpc>
                <a:spcPts val="1375"/>
              </a:lnSpc>
            </a:pPr>
            <a:fld id="{81D60167-4931-47E6-BA6A-407CBD079E47}" type="slidenum">
              <a:rPr sz="1200" i="1" spc="-40" dirty="0">
                <a:solidFill>
                  <a:srgbClr val="404040"/>
                </a:solidFill>
                <a:latin typeface="Times New Roman"/>
                <a:cs typeface="Times New Roman"/>
              </a:rPr>
              <a:t>34</a:t>
            </a:fld>
            <a:endParaRPr sz="12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329295" cy="457200"/>
          </a:xfrm>
          <a:custGeom>
            <a:avLst/>
            <a:gdLst/>
            <a:ahLst/>
            <a:cxnLst/>
            <a:rect l="l" t="t" r="r" b="b"/>
            <a:pathLst>
              <a:path w="8329295" h="457200">
                <a:moveTo>
                  <a:pt x="8329295" y="0"/>
                </a:moveTo>
                <a:lnTo>
                  <a:pt x="0" y="0"/>
                </a:lnTo>
                <a:lnTo>
                  <a:pt x="0" y="457200"/>
                </a:lnTo>
                <a:lnTo>
                  <a:pt x="7982331" y="457200"/>
                </a:lnTo>
                <a:lnTo>
                  <a:pt x="8329295" y="0"/>
                </a:lnTo>
                <a:close/>
              </a:path>
            </a:pathLst>
          </a:custGeom>
          <a:solidFill>
            <a:srgbClr val="86175F"/>
          </a:solidFill>
        </p:spPr>
        <p:txBody>
          <a:bodyPr wrap="square" lIns="0" tIns="0" rIns="0" bIns="0" rtlCol="0"/>
          <a:lstStyle/>
          <a:p>
            <a:endParaRPr/>
          </a:p>
        </p:txBody>
      </p:sp>
      <p:sp>
        <p:nvSpPr>
          <p:cNvPr id="3" name="object 3"/>
          <p:cNvSpPr/>
          <p:nvPr/>
        </p:nvSpPr>
        <p:spPr>
          <a:xfrm>
            <a:off x="628789" y="6339840"/>
            <a:ext cx="302895" cy="365760"/>
          </a:xfrm>
          <a:custGeom>
            <a:avLst/>
            <a:gdLst/>
            <a:ahLst/>
            <a:cxnLst/>
            <a:rect l="l" t="t" r="r" b="b"/>
            <a:pathLst>
              <a:path w="302894" h="365759">
                <a:moveTo>
                  <a:pt x="0" y="365760"/>
                </a:moveTo>
                <a:lnTo>
                  <a:pt x="302285" y="365760"/>
                </a:lnTo>
                <a:lnTo>
                  <a:pt x="302285" y="0"/>
                </a:lnTo>
                <a:lnTo>
                  <a:pt x="0" y="0"/>
                </a:lnTo>
                <a:lnTo>
                  <a:pt x="0" y="365760"/>
                </a:lnTo>
                <a:close/>
              </a:path>
            </a:pathLst>
          </a:custGeom>
          <a:ln w="9525">
            <a:solidFill>
              <a:srgbClr val="E48B09"/>
            </a:solidFill>
          </a:ln>
        </p:spPr>
        <p:txBody>
          <a:bodyPr wrap="square" lIns="0" tIns="0" rIns="0" bIns="0" rtlCol="0"/>
          <a:lstStyle/>
          <a:p>
            <a:endParaRPr/>
          </a:p>
        </p:txBody>
      </p:sp>
      <p:pic>
        <p:nvPicPr>
          <p:cNvPr id="4" name="object 4"/>
          <p:cNvPicPr/>
          <p:nvPr/>
        </p:nvPicPr>
        <p:blipFill>
          <a:blip r:embed="rId2" cstate="print"/>
          <a:stretch>
            <a:fillRect/>
          </a:stretch>
        </p:blipFill>
        <p:spPr>
          <a:xfrm>
            <a:off x="862444" y="720496"/>
            <a:ext cx="5155565" cy="5155565"/>
          </a:xfrm>
          <a:prstGeom prst="rect">
            <a:avLst/>
          </a:prstGeom>
        </p:spPr>
      </p:pic>
      <p:pic>
        <p:nvPicPr>
          <p:cNvPr id="5" name="object 5"/>
          <p:cNvPicPr/>
          <p:nvPr/>
        </p:nvPicPr>
        <p:blipFill>
          <a:blip r:embed="rId3" cstate="print"/>
          <a:stretch>
            <a:fillRect/>
          </a:stretch>
        </p:blipFill>
        <p:spPr>
          <a:xfrm>
            <a:off x="6907276" y="877201"/>
            <a:ext cx="4836541" cy="4842129"/>
          </a:xfrm>
          <a:prstGeom prst="rect">
            <a:avLst/>
          </a:prstGeom>
        </p:spPr>
      </p:pic>
      <p:sp>
        <p:nvSpPr>
          <p:cNvPr id="6" name="object 6"/>
          <p:cNvSpPr txBox="1"/>
          <p:nvPr/>
        </p:nvSpPr>
        <p:spPr>
          <a:xfrm>
            <a:off x="670255" y="6428666"/>
            <a:ext cx="219710" cy="196850"/>
          </a:xfrm>
          <a:prstGeom prst="rect">
            <a:avLst/>
          </a:prstGeom>
        </p:spPr>
        <p:txBody>
          <a:bodyPr vert="horz" wrap="square" lIns="0" tIns="0" rIns="0" bIns="0" rtlCol="0">
            <a:spAutoFit/>
          </a:bodyPr>
          <a:lstStyle/>
          <a:p>
            <a:pPr marL="38100">
              <a:lnSpc>
                <a:spcPts val="1375"/>
              </a:lnSpc>
            </a:pPr>
            <a:fld id="{81D60167-4931-47E6-BA6A-407CBD079E47}" type="slidenum">
              <a:rPr sz="1200" i="1" spc="-40" dirty="0">
                <a:solidFill>
                  <a:srgbClr val="404040"/>
                </a:solidFill>
                <a:latin typeface="Times New Roman"/>
                <a:cs typeface="Times New Roman"/>
              </a:rPr>
              <a:t>35</a:t>
            </a:fld>
            <a:endParaRPr sz="12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329295" cy="457200"/>
          </a:xfrm>
          <a:custGeom>
            <a:avLst/>
            <a:gdLst/>
            <a:ahLst/>
            <a:cxnLst/>
            <a:rect l="l" t="t" r="r" b="b"/>
            <a:pathLst>
              <a:path w="8329295" h="457200">
                <a:moveTo>
                  <a:pt x="8329295" y="0"/>
                </a:moveTo>
                <a:lnTo>
                  <a:pt x="0" y="0"/>
                </a:lnTo>
                <a:lnTo>
                  <a:pt x="0" y="457200"/>
                </a:lnTo>
                <a:lnTo>
                  <a:pt x="7982331" y="457200"/>
                </a:lnTo>
                <a:lnTo>
                  <a:pt x="8329295" y="0"/>
                </a:lnTo>
                <a:close/>
              </a:path>
            </a:pathLst>
          </a:custGeom>
          <a:solidFill>
            <a:srgbClr val="86175F"/>
          </a:solidFill>
        </p:spPr>
        <p:txBody>
          <a:bodyPr wrap="square" lIns="0" tIns="0" rIns="0" bIns="0" rtlCol="0"/>
          <a:lstStyle/>
          <a:p>
            <a:endParaRPr/>
          </a:p>
        </p:txBody>
      </p:sp>
      <p:sp>
        <p:nvSpPr>
          <p:cNvPr id="3" name="object 3"/>
          <p:cNvSpPr/>
          <p:nvPr/>
        </p:nvSpPr>
        <p:spPr>
          <a:xfrm>
            <a:off x="628789" y="6339840"/>
            <a:ext cx="302895" cy="365760"/>
          </a:xfrm>
          <a:custGeom>
            <a:avLst/>
            <a:gdLst/>
            <a:ahLst/>
            <a:cxnLst/>
            <a:rect l="l" t="t" r="r" b="b"/>
            <a:pathLst>
              <a:path w="302894" h="365759">
                <a:moveTo>
                  <a:pt x="0" y="365760"/>
                </a:moveTo>
                <a:lnTo>
                  <a:pt x="302285" y="365760"/>
                </a:lnTo>
                <a:lnTo>
                  <a:pt x="302285" y="0"/>
                </a:lnTo>
                <a:lnTo>
                  <a:pt x="0" y="0"/>
                </a:lnTo>
                <a:lnTo>
                  <a:pt x="0" y="365760"/>
                </a:lnTo>
                <a:close/>
              </a:path>
            </a:pathLst>
          </a:custGeom>
          <a:ln w="9525">
            <a:solidFill>
              <a:srgbClr val="E48B09"/>
            </a:solidFill>
          </a:ln>
        </p:spPr>
        <p:txBody>
          <a:bodyPr wrap="square" lIns="0" tIns="0" rIns="0" bIns="0" rtlCol="0"/>
          <a:lstStyle/>
          <a:p>
            <a:endParaRPr/>
          </a:p>
        </p:txBody>
      </p:sp>
      <p:pic>
        <p:nvPicPr>
          <p:cNvPr id="4" name="object 4"/>
          <p:cNvPicPr/>
          <p:nvPr/>
        </p:nvPicPr>
        <p:blipFill>
          <a:blip r:embed="rId2" cstate="print"/>
          <a:stretch>
            <a:fillRect/>
          </a:stretch>
        </p:blipFill>
        <p:spPr>
          <a:xfrm>
            <a:off x="3038348" y="524739"/>
            <a:ext cx="6222111" cy="6229350"/>
          </a:xfrm>
          <a:prstGeom prst="rect">
            <a:avLst/>
          </a:prstGeom>
        </p:spPr>
      </p:pic>
      <p:sp>
        <p:nvSpPr>
          <p:cNvPr id="5" name="object 5"/>
          <p:cNvSpPr txBox="1"/>
          <p:nvPr/>
        </p:nvSpPr>
        <p:spPr>
          <a:xfrm>
            <a:off x="670255" y="6428666"/>
            <a:ext cx="219710" cy="196850"/>
          </a:xfrm>
          <a:prstGeom prst="rect">
            <a:avLst/>
          </a:prstGeom>
        </p:spPr>
        <p:txBody>
          <a:bodyPr vert="horz" wrap="square" lIns="0" tIns="0" rIns="0" bIns="0" rtlCol="0">
            <a:spAutoFit/>
          </a:bodyPr>
          <a:lstStyle/>
          <a:p>
            <a:pPr marL="38100">
              <a:lnSpc>
                <a:spcPts val="1375"/>
              </a:lnSpc>
            </a:pPr>
            <a:fld id="{81D60167-4931-47E6-BA6A-407CBD079E47}" type="slidenum">
              <a:rPr sz="1200" i="1" spc="-40" dirty="0">
                <a:solidFill>
                  <a:srgbClr val="404040"/>
                </a:solidFill>
                <a:latin typeface="Times New Roman"/>
                <a:cs typeface="Times New Roman"/>
              </a:rPr>
              <a:t>36</a:t>
            </a:fld>
            <a:endParaRPr sz="12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3411" y="651713"/>
            <a:ext cx="6880859" cy="750847"/>
          </a:xfrm>
          <a:prstGeom prst="rect">
            <a:avLst/>
          </a:prstGeom>
        </p:spPr>
        <p:txBody>
          <a:bodyPr vert="horz" wrap="square" lIns="0" tIns="12065" rIns="0" bIns="0" rtlCol="0">
            <a:spAutoFit/>
          </a:bodyPr>
          <a:lstStyle/>
          <a:p>
            <a:pPr marL="12700">
              <a:lnSpc>
                <a:spcPct val="100000"/>
              </a:lnSpc>
              <a:spcBef>
                <a:spcPts val="95"/>
              </a:spcBef>
            </a:pPr>
            <a:r>
              <a:rPr lang="hi-IN" sz="4800" dirty="0">
                <a:latin typeface="Arial Black"/>
                <a:cs typeface="Arial Black"/>
              </a:rPr>
              <a:t>राष्ट्रीय सुरक्षा पर प्रभाव</a:t>
            </a:r>
            <a:endParaRPr sz="4800" dirty="0">
              <a:latin typeface="Arial Black"/>
              <a:cs typeface="Arial Black"/>
            </a:endParaRPr>
          </a:p>
        </p:txBody>
      </p:sp>
      <p:pic>
        <p:nvPicPr>
          <p:cNvPr id="3" name="object 3"/>
          <p:cNvPicPr/>
          <p:nvPr/>
        </p:nvPicPr>
        <p:blipFill>
          <a:blip r:embed="rId2" cstate="print"/>
          <a:stretch>
            <a:fillRect/>
          </a:stretch>
        </p:blipFill>
        <p:spPr>
          <a:xfrm>
            <a:off x="952500" y="2269235"/>
            <a:ext cx="5122926" cy="1683258"/>
          </a:xfrm>
          <a:prstGeom prst="rect">
            <a:avLst/>
          </a:prstGeom>
        </p:spPr>
      </p:pic>
      <p:sp>
        <p:nvSpPr>
          <p:cNvPr id="4" name="object 4"/>
          <p:cNvSpPr txBox="1"/>
          <p:nvPr/>
        </p:nvSpPr>
        <p:spPr>
          <a:xfrm>
            <a:off x="2060829" y="2581783"/>
            <a:ext cx="3778250" cy="982448"/>
          </a:xfrm>
          <a:prstGeom prst="rect">
            <a:avLst/>
          </a:prstGeom>
        </p:spPr>
        <p:txBody>
          <a:bodyPr vert="horz" wrap="square" lIns="0" tIns="62865" rIns="0" bIns="0" rtlCol="0">
            <a:spAutoFit/>
          </a:bodyPr>
          <a:lstStyle/>
          <a:p>
            <a:pPr marL="12700" marR="5080">
              <a:lnSpc>
                <a:spcPct val="81700"/>
              </a:lnSpc>
              <a:spcBef>
                <a:spcPts val="495"/>
              </a:spcBef>
            </a:pPr>
            <a:r>
              <a:rPr lang="hi-IN" sz="1800" spc="-145" dirty="0">
                <a:latin typeface="Microsoft Sans Serif"/>
                <a:cs typeface="Microsoft Sans Serif"/>
              </a:rPr>
              <a:t>राज्य </a:t>
            </a:r>
            <a:r>
              <a:rPr lang="en-IN" sz="1800" spc="-145" dirty="0">
                <a:latin typeface="Microsoft Sans Serif"/>
                <a:cs typeface="Microsoft Sans Serif"/>
              </a:rPr>
              <a:t>LEAs </a:t>
            </a:r>
            <a:r>
              <a:rPr lang="hi-IN" sz="1800" spc="-145" dirty="0">
                <a:latin typeface="Microsoft Sans Serif"/>
                <a:cs typeface="Microsoft Sans Serif"/>
              </a:rPr>
              <a:t>के निष्कर्षों के आधार पर, क्रिप्टो करेंसी के माध्यम से भारत से पैसा बाहर भेजा जाता है और पूरे भारत में नागरिकों को बड़े पैमाने पर ठगा जाता है।</a:t>
            </a:r>
            <a:endParaRPr sz="1800" dirty="0">
              <a:latin typeface="Microsoft Sans Serif"/>
              <a:cs typeface="Microsoft Sans Serif"/>
            </a:endParaRPr>
          </a:p>
        </p:txBody>
      </p:sp>
      <p:grpSp>
        <p:nvGrpSpPr>
          <p:cNvPr id="5" name="object 5"/>
          <p:cNvGrpSpPr/>
          <p:nvPr/>
        </p:nvGrpSpPr>
        <p:grpSpPr>
          <a:xfrm>
            <a:off x="751331" y="2049779"/>
            <a:ext cx="10731500" cy="1903095"/>
            <a:chOff x="751331" y="2049779"/>
            <a:chExt cx="10731500" cy="1903095"/>
          </a:xfrm>
        </p:grpSpPr>
        <p:pic>
          <p:nvPicPr>
            <p:cNvPr id="6" name="object 6"/>
            <p:cNvPicPr/>
            <p:nvPr/>
          </p:nvPicPr>
          <p:blipFill>
            <a:blip r:embed="rId3" cstate="print"/>
            <a:stretch>
              <a:fillRect/>
            </a:stretch>
          </p:blipFill>
          <p:spPr>
            <a:xfrm>
              <a:off x="751331" y="2049779"/>
              <a:ext cx="1201674" cy="1748790"/>
            </a:xfrm>
            <a:prstGeom prst="rect">
              <a:avLst/>
            </a:prstGeom>
          </p:spPr>
        </p:pic>
        <p:pic>
          <p:nvPicPr>
            <p:cNvPr id="7" name="object 7"/>
            <p:cNvPicPr/>
            <p:nvPr/>
          </p:nvPicPr>
          <p:blipFill>
            <a:blip r:embed="rId4" cstate="print"/>
            <a:stretch>
              <a:fillRect/>
            </a:stretch>
          </p:blipFill>
          <p:spPr>
            <a:xfrm>
              <a:off x="6359652" y="2269235"/>
              <a:ext cx="5122926" cy="1683258"/>
            </a:xfrm>
            <a:prstGeom prst="rect">
              <a:avLst/>
            </a:prstGeom>
          </p:spPr>
        </p:pic>
      </p:grpSp>
      <p:sp>
        <p:nvSpPr>
          <p:cNvPr id="8" name="object 8"/>
          <p:cNvSpPr txBox="1"/>
          <p:nvPr/>
        </p:nvSpPr>
        <p:spPr>
          <a:xfrm>
            <a:off x="7467727" y="2693923"/>
            <a:ext cx="3519170" cy="764889"/>
          </a:xfrm>
          <a:prstGeom prst="rect">
            <a:avLst/>
          </a:prstGeom>
        </p:spPr>
        <p:txBody>
          <a:bodyPr vert="horz" wrap="square" lIns="0" tIns="62230" rIns="0" bIns="0" rtlCol="0">
            <a:spAutoFit/>
          </a:bodyPr>
          <a:lstStyle/>
          <a:p>
            <a:pPr marL="12700" marR="5080" algn="just">
              <a:lnSpc>
                <a:spcPts val="1760"/>
              </a:lnSpc>
              <a:spcBef>
                <a:spcPts val="490"/>
              </a:spcBef>
            </a:pPr>
            <a:r>
              <a:rPr lang="hi-IN" sz="1800" spc="-160" dirty="0">
                <a:latin typeface="Microsoft Sans Serif"/>
                <a:cs typeface="Microsoft Sans Serif"/>
              </a:rPr>
              <a:t>फर्जी कंपनियां संभावित रूप से कर चोरी, धन शोधन और संभवतः आतंकवाद के वित्तपोषण में शामिल हैं।</a:t>
            </a:r>
            <a:endParaRPr sz="1800" dirty="0">
              <a:latin typeface="Arial"/>
              <a:cs typeface="Arial"/>
            </a:endParaRPr>
          </a:p>
        </p:txBody>
      </p:sp>
      <p:grpSp>
        <p:nvGrpSpPr>
          <p:cNvPr id="9" name="object 9"/>
          <p:cNvGrpSpPr/>
          <p:nvPr/>
        </p:nvGrpSpPr>
        <p:grpSpPr>
          <a:xfrm>
            <a:off x="952500" y="2049779"/>
            <a:ext cx="6406515" cy="3872229"/>
            <a:chOff x="952500" y="2049779"/>
            <a:chExt cx="6406515" cy="3872229"/>
          </a:xfrm>
        </p:grpSpPr>
        <p:pic>
          <p:nvPicPr>
            <p:cNvPr id="10" name="object 10"/>
            <p:cNvPicPr/>
            <p:nvPr/>
          </p:nvPicPr>
          <p:blipFill>
            <a:blip r:embed="rId5" cstate="print"/>
            <a:stretch>
              <a:fillRect/>
            </a:stretch>
          </p:blipFill>
          <p:spPr>
            <a:xfrm>
              <a:off x="6156959" y="2049779"/>
              <a:ext cx="1201674" cy="1748790"/>
            </a:xfrm>
            <a:prstGeom prst="rect">
              <a:avLst/>
            </a:prstGeom>
          </p:spPr>
        </p:pic>
        <p:pic>
          <p:nvPicPr>
            <p:cNvPr id="11" name="object 11"/>
            <p:cNvPicPr/>
            <p:nvPr/>
          </p:nvPicPr>
          <p:blipFill>
            <a:blip r:embed="rId6" cstate="print"/>
            <a:stretch>
              <a:fillRect/>
            </a:stretch>
          </p:blipFill>
          <p:spPr>
            <a:xfrm>
              <a:off x="952500" y="4238244"/>
              <a:ext cx="5122926" cy="1683257"/>
            </a:xfrm>
            <a:prstGeom prst="rect">
              <a:avLst/>
            </a:prstGeom>
          </p:spPr>
        </p:pic>
      </p:grpSp>
      <p:sp>
        <p:nvSpPr>
          <p:cNvPr id="12" name="object 12"/>
          <p:cNvSpPr txBox="1"/>
          <p:nvPr/>
        </p:nvSpPr>
        <p:spPr>
          <a:xfrm>
            <a:off x="2060829" y="4886325"/>
            <a:ext cx="3835400" cy="299720"/>
          </a:xfrm>
          <a:prstGeom prst="rect">
            <a:avLst/>
          </a:prstGeom>
        </p:spPr>
        <p:txBody>
          <a:bodyPr vert="horz" wrap="square" lIns="0" tIns="12700" rIns="0" bIns="0" rtlCol="0">
            <a:spAutoFit/>
          </a:bodyPr>
          <a:lstStyle/>
          <a:p>
            <a:pPr marL="12700">
              <a:lnSpc>
                <a:spcPct val="100000"/>
              </a:lnSpc>
              <a:spcBef>
                <a:spcPts val="100"/>
              </a:spcBef>
            </a:pPr>
            <a:r>
              <a:rPr lang="hi-IN" sz="1800" spc="-175" dirty="0">
                <a:latin typeface="Microsoft Sans Serif"/>
                <a:cs typeface="Microsoft Sans Serif"/>
              </a:rPr>
              <a:t>कई चैट विदेशी संस्थाओं से जुड़ी पाई गईं</a:t>
            </a:r>
            <a:endParaRPr sz="1800" dirty="0">
              <a:latin typeface="Arial"/>
              <a:cs typeface="Arial"/>
            </a:endParaRPr>
          </a:p>
        </p:txBody>
      </p:sp>
      <p:grpSp>
        <p:nvGrpSpPr>
          <p:cNvPr id="13" name="object 13"/>
          <p:cNvGrpSpPr/>
          <p:nvPr/>
        </p:nvGrpSpPr>
        <p:grpSpPr>
          <a:xfrm>
            <a:off x="751331" y="4018788"/>
            <a:ext cx="10731500" cy="1903095"/>
            <a:chOff x="751331" y="4018788"/>
            <a:chExt cx="10731500" cy="1903095"/>
          </a:xfrm>
        </p:grpSpPr>
        <p:pic>
          <p:nvPicPr>
            <p:cNvPr id="14" name="object 14"/>
            <p:cNvPicPr/>
            <p:nvPr/>
          </p:nvPicPr>
          <p:blipFill>
            <a:blip r:embed="rId7" cstate="print"/>
            <a:stretch>
              <a:fillRect/>
            </a:stretch>
          </p:blipFill>
          <p:spPr>
            <a:xfrm>
              <a:off x="751331" y="4018788"/>
              <a:ext cx="1201674" cy="1748789"/>
            </a:xfrm>
            <a:prstGeom prst="rect">
              <a:avLst/>
            </a:prstGeom>
          </p:spPr>
        </p:pic>
        <p:pic>
          <p:nvPicPr>
            <p:cNvPr id="15" name="object 15"/>
            <p:cNvPicPr/>
            <p:nvPr/>
          </p:nvPicPr>
          <p:blipFill>
            <a:blip r:embed="rId8" cstate="print"/>
            <a:stretch>
              <a:fillRect/>
            </a:stretch>
          </p:blipFill>
          <p:spPr>
            <a:xfrm>
              <a:off x="6359652" y="4238244"/>
              <a:ext cx="5122926" cy="1683257"/>
            </a:xfrm>
            <a:prstGeom prst="rect">
              <a:avLst/>
            </a:prstGeom>
          </p:spPr>
        </p:pic>
      </p:grpSp>
      <p:sp>
        <p:nvSpPr>
          <p:cNvPr id="16" name="object 16"/>
          <p:cNvSpPr txBox="1"/>
          <p:nvPr/>
        </p:nvSpPr>
        <p:spPr>
          <a:xfrm>
            <a:off x="7467727" y="4662296"/>
            <a:ext cx="3765550" cy="748665"/>
          </a:xfrm>
          <a:prstGeom prst="rect">
            <a:avLst/>
          </a:prstGeom>
        </p:spPr>
        <p:txBody>
          <a:bodyPr vert="horz" wrap="square" lIns="0" tIns="62865" rIns="0" bIns="0" rtlCol="0">
            <a:spAutoFit/>
          </a:bodyPr>
          <a:lstStyle/>
          <a:p>
            <a:pPr marL="12700" marR="5080">
              <a:lnSpc>
                <a:spcPct val="81700"/>
              </a:lnSpc>
              <a:spcBef>
                <a:spcPts val="495"/>
              </a:spcBef>
            </a:pPr>
            <a:r>
              <a:rPr lang="hi-IN" sz="1800" spc="-125" dirty="0">
                <a:latin typeface="Arial"/>
                <a:cs typeface="Arial"/>
              </a:rPr>
              <a:t>बैंकिंग, दूरसंचार अवसंरचना का दुरुपयोग तथा कमजोर/बिना विनियमन की खामियों का फायदा उठाना</a:t>
            </a:r>
            <a:r>
              <a:rPr sz="1800" spc="-95" dirty="0">
                <a:latin typeface="Microsoft Sans Serif"/>
                <a:cs typeface="Microsoft Sans Serif"/>
              </a:rPr>
              <a:t>.</a:t>
            </a:r>
            <a:endParaRPr sz="1800" dirty="0">
              <a:latin typeface="Microsoft Sans Serif"/>
              <a:cs typeface="Microsoft Sans Serif"/>
            </a:endParaRPr>
          </a:p>
        </p:txBody>
      </p:sp>
      <p:pic>
        <p:nvPicPr>
          <p:cNvPr id="17" name="object 17"/>
          <p:cNvPicPr/>
          <p:nvPr/>
        </p:nvPicPr>
        <p:blipFill>
          <a:blip r:embed="rId9" cstate="print"/>
          <a:stretch>
            <a:fillRect/>
          </a:stretch>
        </p:blipFill>
        <p:spPr>
          <a:xfrm>
            <a:off x="6156959" y="4018788"/>
            <a:ext cx="1201674" cy="17487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3176016" y="0"/>
              <a:ext cx="9016365" cy="6858000"/>
            </a:xfrm>
            <a:custGeom>
              <a:avLst/>
              <a:gdLst/>
              <a:ahLst/>
              <a:cxnLst/>
              <a:rect l="l" t="t" r="r" b="b"/>
              <a:pathLst>
                <a:path w="9016365" h="6858000">
                  <a:moveTo>
                    <a:pt x="9015984" y="0"/>
                  </a:moveTo>
                  <a:lnTo>
                    <a:pt x="5153279" y="0"/>
                  </a:lnTo>
                  <a:lnTo>
                    <a:pt x="5153279" y="68199"/>
                  </a:lnTo>
                  <a:lnTo>
                    <a:pt x="0" y="6857999"/>
                  </a:lnTo>
                  <a:lnTo>
                    <a:pt x="9015984" y="6857999"/>
                  </a:lnTo>
                  <a:lnTo>
                    <a:pt x="9015984" y="0"/>
                  </a:lnTo>
                  <a:close/>
                </a:path>
              </a:pathLst>
            </a:custGeom>
            <a:solidFill>
              <a:srgbClr val="EDEDED"/>
            </a:solidFill>
          </p:spPr>
          <p:txBody>
            <a:bodyPr wrap="square" lIns="0" tIns="0" rIns="0" bIns="0" rtlCol="0"/>
            <a:lstStyle/>
            <a:p>
              <a:endParaRPr/>
            </a:p>
          </p:txBody>
        </p:sp>
        <p:sp>
          <p:nvSpPr>
            <p:cNvPr id="4" name="object 4"/>
            <p:cNvSpPr/>
            <p:nvPr/>
          </p:nvSpPr>
          <p:spPr>
            <a:xfrm>
              <a:off x="0" y="54"/>
              <a:ext cx="12192000" cy="113030"/>
            </a:xfrm>
            <a:custGeom>
              <a:avLst/>
              <a:gdLst/>
              <a:ahLst/>
              <a:cxnLst/>
              <a:rect l="l" t="t" r="r" b="b"/>
              <a:pathLst>
                <a:path w="12192000" h="113030">
                  <a:moveTo>
                    <a:pt x="12192000" y="0"/>
                  </a:moveTo>
                  <a:lnTo>
                    <a:pt x="0" y="0"/>
                  </a:lnTo>
                  <a:lnTo>
                    <a:pt x="0" y="112975"/>
                  </a:lnTo>
                  <a:lnTo>
                    <a:pt x="12192000" y="112975"/>
                  </a:lnTo>
                  <a:lnTo>
                    <a:pt x="12192000" y="0"/>
                  </a:lnTo>
                  <a:close/>
                </a:path>
              </a:pathLst>
            </a:custGeom>
            <a:solidFill>
              <a:srgbClr val="E48B09"/>
            </a:solidFill>
          </p:spPr>
          <p:txBody>
            <a:bodyPr wrap="square" lIns="0" tIns="0" rIns="0" bIns="0" rtlCol="0"/>
            <a:lstStyle/>
            <a:p>
              <a:endParaRPr/>
            </a:p>
          </p:txBody>
        </p:sp>
        <p:pic>
          <p:nvPicPr>
            <p:cNvPr id="5" name="object 5"/>
            <p:cNvPicPr/>
            <p:nvPr/>
          </p:nvPicPr>
          <p:blipFill>
            <a:blip r:embed="rId2" cstate="print"/>
            <a:stretch>
              <a:fillRect/>
            </a:stretch>
          </p:blipFill>
          <p:spPr>
            <a:xfrm>
              <a:off x="0" y="0"/>
              <a:ext cx="8404860" cy="533400"/>
            </a:xfrm>
            <a:prstGeom prst="rect">
              <a:avLst/>
            </a:prstGeom>
          </p:spPr>
        </p:pic>
        <p:sp>
          <p:nvSpPr>
            <p:cNvPr id="6" name="object 6"/>
            <p:cNvSpPr/>
            <p:nvPr/>
          </p:nvSpPr>
          <p:spPr>
            <a:xfrm>
              <a:off x="0" y="0"/>
              <a:ext cx="8329295" cy="457200"/>
            </a:xfrm>
            <a:custGeom>
              <a:avLst/>
              <a:gdLst/>
              <a:ahLst/>
              <a:cxnLst/>
              <a:rect l="l" t="t" r="r" b="b"/>
              <a:pathLst>
                <a:path w="8329295" h="457200">
                  <a:moveTo>
                    <a:pt x="8329295" y="0"/>
                  </a:moveTo>
                  <a:lnTo>
                    <a:pt x="0" y="0"/>
                  </a:lnTo>
                  <a:lnTo>
                    <a:pt x="0" y="457200"/>
                  </a:lnTo>
                  <a:lnTo>
                    <a:pt x="7982331" y="457200"/>
                  </a:lnTo>
                  <a:lnTo>
                    <a:pt x="8329295" y="0"/>
                  </a:lnTo>
                  <a:close/>
                </a:path>
              </a:pathLst>
            </a:custGeom>
            <a:solidFill>
              <a:srgbClr val="43467A"/>
            </a:solidFill>
          </p:spPr>
          <p:txBody>
            <a:bodyPr wrap="square" lIns="0" tIns="0" rIns="0" bIns="0" rtlCol="0"/>
            <a:lstStyle/>
            <a:p>
              <a:endParaRPr/>
            </a:p>
          </p:txBody>
        </p:sp>
      </p:grpSp>
      <p:sp>
        <p:nvSpPr>
          <p:cNvPr id="7" name="object 7"/>
          <p:cNvSpPr txBox="1">
            <a:spLocks noGrp="1"/>
          </p:cNvSpPr>
          <p:nvPr>
            <p:ph type="title"/>
          </p:nvPr>
        </p:nvSpPr>
        <p:spPr>
          <a:xfrm>
            <a:off x="476504" y="543890"/>
            <a:ext cx="8591296" cy="627736"/>
          </a:xfrm>
          <a:prstGeom prst="rect">
            <a:avLst/>
          </a:prstGeom>
        </p:spPr>
        <p:txBody>
          <a:bodyPr vert="horz" wrap="square" lIns="0" tIns="12065" rIns="0" bIns="0" rtlCol="0">
            <a:spAutoFit/>
          </a:bodyPr>
          <a:lstStyle/>
          <a:p>
            <a:pPr marL="12700">
              <a:lnSpc>
                <a:spcPct val="100000"/>
              </a:lnSpc>
              <a:spcBef>
                <a:spcPts val="95"/>
              </a:spcBef>
            </a:pPr>
            <a:r>
              <a:rPr lang="hi-IN" sz="4000" dirty="0">
                <a:latin typeface="Trebuchet MS"/>
                <a:cs typeface="Trebuchet MS"/>
              </a:rPr>
              <a:t>विशिंग से मोबाइल ऐप पर स्थानांतरित</a:t>
            </a:r>
            <a:endParaRPr sz="4000" dirty="0">
              <a:latin typeface="Trebuchet MS"/>
              <a:cs typeface="Trebuchet MS"/>
            </a:endParaRPr>
          </a:p>
        </p:txBody>
      </p:sp>
      <p:grpSp>
        <p:nvGrpSpPr>
          <p:cNvPr id="8" name="object 8"/>
          <p:cNvGrpSpPr/>
          <p:nvPr/>
        </p:nvGrpSpPr>
        <p:grpSpPr>
          <a:xfrm>
            <a:off x="537324" y="1371600"/>
            <a:ext cx="11358245" cy="5253355"/>
            <a:chOff x="537324" y="1371600"/>
            <a:chExt cx="11358245" cy="5253355"/>
          </a:xfrm>
        </p:grpSpPr>
        <p:pic>
          <p:nvPicPr>
            <p:cNvPr id="9" name="object 9"/>
            <p:cNvPicPr/>
            <p:nvPr/>
          </p:nvPicPr>
          <p:blipFill>
            <a:blip r:embed="rId3" cstate="print"/>
            <a:stretch>
              <a:fillRect/>
            </a:stretch>
          </p:blipFill>
          <p:spPr>
            <a:xfrm>
              <a:off x="537324" y="1371600"/>
              <a:ext cx="3299714" cy="1879600"/>
            </a:xfrm>
            <a:prstGeom prst="rect">
              <a:avLst/>
            </a:prstGeom>
          </p:spPr>
        </p:pic>
        <p:pic>
          <p:nvPicPr>
            <p:cNvPr id="10" name="object 10"/>
            <p:cNvPicPr/>
            <p:nvPr/>
          </p:nvPicPr>
          <p:blipFill>
            <a:blip r:embed="rId4" cstate="print"/>
            <a:stretch>
              <a:fillRect/>
            </a:stretch>
          </p:blipFill>
          <p:spPr>
            <a:xfrm>
              <a:off x="537324" y="3866959"/>
              <a:ext cx="3200399" cy="1909952"/>
            </a:xfrm>
            <a:prstGeom prst="rect">
              <a:avLst/>
            </a:prstGeom>
          </p:spPr>
        </p:pic>
        <p:pic>
          <p:nvPicPr>
            <p:cNvPr id="11" name="object 11"/>
            <p:cNvPicPr/>
            <p:nvPr/>
          </p:nvPicPr>
          <p:blipFill>
            <a:blip r:embed="rId5" cstate="print"/>
            <a:stretch>
              <a:fillRect/>
            </a:stretch>
          </p:blipFill>
          <p:spPr>
            <a:xfrm>
              <a:off x="7378191" y="1371600"/>
              <a:ext cx="2128138" cy="4562475"/>
            </a:xfrm>
            <a:prstGeom prst="rect">
              <a:avLst/>
            </a:prstGeom>
          </p:spPr>
        </p:pic>
        <p:pic>
          <p:nvPicPr>
            <p:cNvPr id="12" name="object 12"/>
            <p:cNvPicPr/>
            <p:nvPr/>
          </p:nvPicPr>
          <p:blipFill>
            <a:blip r:embed="rId6" cstate="print"/>
            <a:stretch>
              <a:fillRect/>
            </a:stretch>
          </p:blipFill>
          <p:spPr>
            <a:xfrm>
              <a:off x="4065143" y="2683002"/>
              <a:ext cx="3084830" cy="2367788"/>
            </a:xfrm>
            <a:prstGeom prst="rect">
              <a:avLst/>
            </a:prstGeom>
          </p:spPr>
        </p:pic>
        <p:pic>
          <p:nvPicPr>
            <p:cNvPr id="13" name="object 13"/>
            <p:cNvPicPr/>
            <p:nvPr/>
          </p:nvPicPr>
          <p:blipFill>
            <a:blip r:embed="rId7" cstate="print"/>
            <a:stretch>
              <a:fillRect/>
            </a:stretch>
          </p:blipFill>
          <p:spPr>
            <a:xfrm>
              <a:off x="9685909" y="3251200"/>
              <a:ext cx="2209164" cy="1443736"/>
            </a:xfrm>
            <a:prstGeom prst="rect">
              <a:avLst/>
            </a:prstGeom>
          </p:spPr>
        </p:pic>
        <p:sp>
          <p:nvSpPr>
            <p:cNvPr id="14" name="object 14"/>
            <p:cNvSpPr/>
            <p:nvPr/>
          </p:nvSpPr>
          <p:spPr>
            <a:xfrm>
              <a:off x="1308100" y="6146800"/>
              <a:ext cx="10236200" cy="469900"/>
            </a:xfrm>
            <a:custGeom>
              <a:avLst/>
              <a:gdLst/>
              <a:ahLst/>
              <a:cxnLst/>
              <a:rect l="l" t="t" r="r" b="b"/>
              <a:pathLst>
                <a:path w="10236200" h="469900">
                  <a:moveTo>
                    <a:pt x="10001250" y="0"/>
                  </a:moveTo>
                  <a:lnTo>
                    <a:pt x="10001250" y="117475"/>
                  </a:lnTo>
                  <a:lnTo>
                    <a:pt x="0" y="117475"/>
                  </a:lnTo>
                  <a:lnTo>
                    <a:pt x="117475" y="234950"/>
                  </a:lnTo>
                  <a:lnTo>
                    <a:pt x="0" y="352425"/>
                  </a:lnTo>
                  <a:lnTo>
                    <a:pt x="10001250" y="352425"/>
                  </a:lnTo>
                  <a:lnTo>
                    <a:pt x="10001250" y="469900"/>
                  </a:lnTo>
                  <a:lnTo>
                    <a:pt x="10236200" y="234950"/>
                  </a:lnTo>
                  <a:lnTo>
                    <a:pt x="10001250" y="0"/>
                  </a:lnTo>
                  <a:close/>
                </a:path>
              </a:pathLst>
            </a:custGeom>
            <a:solidFill>
              <a:srgbClr val="86175F"/>
            </a:solidFill>
          </p:spPr>
          <p:txBody>
            <a:bodyPr wrap="square" lIns="0" tIns="0" rIns="0" bIns="0" rtlCol="0"/>
            <a:lstStyle/>
            <a:p>
              <a:endParaRPr/>
            </a:p>
          </p:txBody>
        </p:sp>
        <p:sp>
          <p:nvSpPr>
            <p:cNvPr id="15" name="object 15"/>
            <p:cNvSpPr/>
            <p:nvPr/>
          </p:nvSpPr>
          <p:spPr>
            <a:xfrm>
              <a:off x="1308100" y="6146800"/>
              <a:ext cx="10236200" cy="469900"/>
            </a:xfrm>
            <a:custGeom>
              <a:avLst/>
              <a:gdLst/>
              <a:ahLst/>
              <a:cxnLst/>
              <a:rect l="l" t="t" r="r" b="b"/>
              <a:pathLst>
                <a:path w="10236200" h="469900">
                  <a:moveTo>
                    <a:pt x="0" y="117475"/>
                  </a:moveTo>
                  <a:lnTo>
                    <a:pt x="10001250" y="117475"/>
                  </a:lnTo>
                  <a:lnTo>
                    <a:pt x="10001250" y="0"/>
                  </a:lnTo>
                  <a:lnTo>
                    <a:pt x="10236200" y="234950"/>
                  </a:lnTo>
                  <a:lnTo>
                    <a:pt x="10001250" y="469900"/>
                  </a:lnTo>
                  <a:lnTo>
                    <a:pt x="10001250" y="352425"/>
                  </a:lnTo>
                  <a:lnTo>
                    <a:pt x="0" y="352425"/>
                  </a:lnTo>
                  <a:lnTo>
                    <a:pt x="117475" y="234950"/>
                  </a:lnTo>
                  <a:lnTo>
                    <a:pt x="0" y="117475"/>
                  </a:lnTo>
                  <a:close/>
                </a:path>
              </a:pathLst>
            </a:custGeom>
            <a:ln w="15875">
              <a:solidFill>
                <a:srgbClr val="610D44"/>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329295" cy="457200"/>
          </a:xfrm>
          <a:custGeom>
            <a:avLst/>
            <a:gdLst/>
            <a:ahLst/>
            <a:cxnLst/>
            <a:rect l="l" t="t" r="r" b="b"/>
            <a:pathLst>
              <a:path w="8329295" h="457200">
                <a:moveTo>
                  <a:pt x="8329295" y="0"/>
                </a:moveTo>
                <a:lnTo>
                  <a:pt x="0" y="0"/>
                </a:lnTo>
                <a:lnTo>
                  <a:pt x="0" y="457200"/>
                </a:lnTo>
                <a:lnTo>
                  <a:pt x="7982331" y="457200"/>
                </a:lnTo>
                <a:lnTo>
                  <a:pt x="8329295" y="0"/>
                </a:lnTo>
                <a:close/>
              </a:path>
            </a:pathLst>
          </a:custGeom>
          <a:solidFill>
            <a:srgbClr val="2583C5"/>
          </a:solidFill>
        </p:spPr>
        <p:txBody>
          <a:bodyPr wrap="square" lIns="0" tIns="0" rIns="0" bIns="0" rtlCol="0"/>
          <a:lstStyle/>
          <a:p>
            <a:endParaRPr/>
          </a:p>
        </p:txBody>
      </p:sp>
      <p:sp>
        <p:nvSpPr>
          <p:cNvPr id="3" name="object 3"/>
          <p:cNvSpPr txBox="1"/>
          <p:nvPr/>
        </p:nvSpPr>
        <p:spPr>
          <a:xfrm>
            <a:off x="984910" y="2916173"/>
            <a:ext cx="3358490" cy="1244571"/>
          </a:xfrm>
          <a:prstGeom prst="rect">
            <a:avLst/>
          </a:prstGeom>
        </p:spPr>
        <p:txBody>
          <a:bodyPr vert="horz" wrap="square" lIns="0" tIns="38735" rIns="0" bIns="0" rtlCol="0">
            <a:spAutoFit/>
          </a:bodyPr>
          <a:lstStyle/>
          <a:p>
            <a:pPr marL="139065" marR="5080" indent="-127000">
              <a:lnSpc>
                <a:spcPts val="4690"/>
              </a:lnSpc>
              <a:spcBef>
                <a:spcPts val="305"/>
              </a:spcBef>
            </a:pPr>
            <a:r>
              <a:rPr lang="hi-IN" sz="4000" b="1" dirty="0">
                <a:latin typeface="Arial"/>
                <a:cs typeface="Arial"/>
              </a:rPr>
              <a:t>मोबाइल फोन की लत 3.0</a:t>
            </a:r>
            <a:endParaRPr sz="4000" b="1" dirty="0">
              <a:latin typeface="Arial"/>
              <a:cs typeface="Arial"/>
            </a:endParaRPr>
          </a:p>
        </p:txBody>
      </p:sp>
      <p:grpSp>
        <p:nvGrpSpPr>
          <p:cNvPr id="4" name="object 4"/>
          <p:cNvGrpSpPr/>
          <p:nvPr/>
        </p:nvGrpSpPr>
        <p:grpSpPr>
          <a:xfrm>
            <a:off x="5954140" y="711200"/>
            <a:ext cx="6109970" cy="6010275"/>
            <a:chOff x="5954140" y="711200"/>
            <a:chExt cx="6109970" cy="6010275"/>
          </a:xfrm>
        </p:grpSpPr>
        <p:pic>
          <p:nvPicPr>
            <p:cNvPr id="5" name="object 5"/>
            <p:cNvPicPr/>
            <p:nvPr/>
          </p:nvPicPr>
          <p:blipFill>
            <a:blip r:embed="rId2" cstate="print"/>
            <a:stretch>
              <a:fillRect/>
            </a:stretch>
          </p:blipFill>
          <p:spPr>
            <a:xfrm>
              <a:off x="6043040" y="800138"/>
              <a:ext cx="5380609" cy="5612257"/>
            </a:xfrm>
            <a:prstGeom prst="rect">
              <a:avLst/>
            </a:prstGeom>
          </p:spPr>
        </p:pic>
        <p:sp>
          <p:nvSpPr>
            <p:cNvPr id="6" name="object 6"/>
            <p:cNvSpPr/>
            <p:nvPr/>
          </p:nvSpPr>
          <p:spPr>
            <a:xfrm>
              <a:off x="5954141" y="711199"/>
              <a:ext cx="5558790" cy="5789930"/>
            </a:xfrm>
            <a:custGeom>
              <a:avLst/>
              <a:gdLst/>
              <a:ahLst/>
              <a:cxnLst/>
              <a:rect l="l" t="t" r="r" b="b"/>
              <a:pathLst>
                <a:path w="5558790" h="5789930">
                  <a:moveTo>
                    <a:pt x="5487289" y="71120"/>
                  </a:moveTo>
                  <a:lnTo>
                    <a:pt x="5469509" y="71120"/>
                  </a:lnTo>
                  <a:lnTo>
                    <a:pt x="5469509" y="88900"/>
                  </a:lnTo>
                  <a:lnTo>
                    <a:pt x="5469509" y="5701030"/>
                  </a:lnTo>
                  <a:lnTo>
                    <a:pt x="88900" y="5701030"/>
                  </a:lnTo>
                  <a:lnTo>
                    <a:pt x="88900" y="88900"/>
                  </a:lnTo>
                  <a:lnTo>
                    <a:pt x="5469509" y="88900"/>
                  </a:lnTo>
                  <a:lnTo>
                    <a:pt x="5469509" y="71120"/>
                  </a:lnTo>
                  <a:lnTo>
                    <a:pt x="71120" y="71120"/>
                  </a:lnTo>
                  <a:lnTo>
                    <a:pt x="71120" y="88900"/>
                  </a:lnTo>
                  <a:lnTo>
                    <a:pt x="71120" y="5701030"/>
                  </a:lnTo>
                  <a:lnTo>
                    <a:pt x="71120" y="5718810"/>
                  </a:lnTo>
                  <a:lnTo>
                    <a:pt x="5487289" y="5718810"/>
                  </a:lnTo>
                  <a:lnTo>
                    <a:pt x="5487289" y="5701195"/>
                  </a:lnTo>
                  <a:lnTo>
                    <a:pt x="5487289" y="5701030"/>
                  </a:lnTo>
                  <a:lnTo>
                    <a:pt x="5487289" y="88900"/>
                  </a:lnTo>
                  <a:lnTo>
                    <a:pt x="5487289" y="71120"/>
                  </a:lnTo>
                  <a:close/>
                </a:path>
                <a:path w="5558790" h="5789930">
                  <a:moveTo>
                    <a:pt x="5558409" y="0"/>
                  </a:moveTo>
                  <a:lnTo>
                    <a:pt x="5505069" y="0"/>
                  </a:lnTo>
                  <a:lnTo>
                    <a:pt x="5505069" y="53340"/>
                  </a:lnTo>
                  <a:lnTo>
                    <a:pt x="5505069" y="5736590"/>
                  </a:lnTo>
                  <a:lnTo>
                    <a:pt x="53340" y="5736590"/>
                  </a:lnTo>
                  <a:lnTo>
                    <a:pt x="53340" y="53340"/>
                  </a:lnTo>
                  <a:lnTo>
                    <a:pt x="5505069" y="53340"/>
                  </a:lnTo>
                  <a:lnTo>
                    <a:pt x="5505069" y="0"/>
                  </a:lnTo>
                  <a:lnTo>
                    <a:pt x="0" y="0"/>
                  </a:lnTo>
                  <a:lnTo>
                    <a:pt x="0" y="53340"/>
                  </a:lnTo>
                  <a:lnTo>
                    <a:pt x="0" y="5736590"/>
                  </a:lnTo>
                  <a:lnTo>
                    <a:pt x="0" y="5789930"/>
                  </a:lnTo>
                  <a:lnTo>
                    <a:pt x="5558409" y="5789930"/>
                  </a:lnTo>
                  <a:lnTo>
                    <a:pt x="5558409" y="5736768"/>
                  </a:lnTo>
                  <a:lnTo>
                    <a:pt x="5558409" y="5736590"/>
                  </a:lnTo>
                  <a:lnTo>
                    <a:pt x="5558409" y="53340"/>
                  </a:lnTo>
                  <a:lnTo>
                    <a:pt x="5558409" y="0"/>
                  </a:lnTo>
                  <a:close/>
                </a:path>
              </a:pathLst>
            </a:custGeom>
            <a:solidFill>
              <a:srgbClr val="000000"/>
            </a:solidFill>
          </p:spPr>
          <p:txBody>
            <a:bodyPr wrap="square" lIns="0" tIns="0" rIns="0" bIns="0" rtlCol="0"/>
            <a:lstStyle/>
            <a:p>
              <a:endParaRPr/>
            </a:p>
          </p:txBody>
        </p:sp>
        <p:pic>
          <p:nvPicPr>
            <p:cNvPr id="7" name="object 7"/>
            <p:cNvPicPr/>
            <p:nvPr/>
          </p:nvPicPr>
          <p:blipFill>
            <a:blip r:embed="rId3" cstate="print"/>
            <a:stretch>
              <a:fillRect/>
            </a:stretch>
          </p:blipFill>
          <p:spPr>
            <a:xfrm>
              <a:off x="11348719" y="6158763"/>
              <a:ext cx="715111" cy="562711"/>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7091" y="5011420"/>
            <a:ext cx="704215" cy="228600"/>
          </a:xfrm>
          <a:prstGeom prst="rect">
            <a:avLst/>
          </a:prstGeom>
        </p:spPr>
        <p:txBody>
          <a:bodyPr vert="horz" wrap="square" lIns="0" tIns="0" rIns="0" bIns="0" rtlCol="0">
            <a:spAutoFit/>
          </a:bodyPr>
          <a:lstStyle/>
          <a:p>
            <a:pPr>
              <a:lnSpc>
                <a:spcPts val="1710"/>
              </a:lnSpc>
            </a:pPr>
            <a:r>
              <a:rPr sz="1800" spc="-10" dirty="0">
                <a:latin typeface="Calibri"/>
                <a:cs typeface="Calibri"/>
              </a:rPr>
              <a:t>Step</a:t>
            </a:r>
            <a:r>
              <a:rPr sz="1800" spc="-35" dirty="0">
                <a:latin typeface="Calibri"/>
                <a:cs typeface="Calibri"/>
              </a:rPr>
              <a:t> </a:t>
            </a:r>
            <a:r>
              <a:rPr sz="1800" dirty="0">
                <a:latin typeface="Calibri"/>
                <a:cs typeface="Calibri"/>
              </a:rPr>
              <a:t>-</a:t>
            </a:r>
            <a:r>
              <a:rPr sz="1800" spc="-45" dirty="0">
                <a:latin typeface="Calibri"/>
                <a:cs typeface="Calibri"/>
              </a:rPr>
              <a:t> </a:t>
            </a:r>
            <a:r>
              <a:rPr sz="1800" dirty="0">
                <a:latin typeface="Calibri"/>
                <a:cs typeface="Calibri"/>
              </a:rPr>
              <a:t>1</a:t>
            </a:r>
            <a:endParaRPr sz="1800">
              <a:latin typeface="Calibri"/>
              <a:cs typeface="Calibri"/>
            </a:endParaRPr>
          </a:p>
        </p:txBody>
      </p:sp>
      <p:grpSp>
        <p:nvGrpSpPr>
          <p:cNvPr id="3" name="object 3"/>
          <p:cNvGrpSpPr/>
          <p:nvPr/>
        </p:nvGrpSpPr>
        <p:grpSpPr>
          <a:xfrm>
            <a:off x="309024" y="1156619"/>
            <a:ext cx="3731895" cy="4674235"/>
            <a:chOff x="309024" y="1156619"/>
            <a:chExt cx="3731895" cy="4674235"/>
          </a:xfrm>
        </p:grpSpPr>
        <p:pic>
          <p:nvPicPr>
            <p:cNvPr id="4" name="object 4"/>
            <p:cNvPicPr/>
            <p:nvPr/>
          </p:nvPicPr>
          <p:blipFill>
            <a:blip r:embed="rId2" cstate="print"/>
            <a:stretch>
              <a:fillRect/>
            </a:stretch>
          </p:blipFill>
          <p:spPr>
            <a:xfrm>
              <a:off x="309024" y="1156619"/>
              <a:ext cx="3731573" cy="4674225"/>
            </a:xfrm>
            <a:prstGeom prst="rect">
              <a:avLst/>
            </a:prstGeom>
          </p:spPr>
        </p:pic>
        <p:pic>
          <p:nvPicPr>
            <p:cNvPr id="5" name="object 5"/>
            <p:cNvPicPr/>
            <p:nvPr/>
          </p:nvPicPr>
          <p:blipFill>
            <a:blip r:embed="rId3" cstate="print"/>
            <a:stretch>
              <a:fillRect/>
            </a:stretch>
          </p:blipFill>
          <p:spPr>
            <a:xfrm>
              <a:off x="468693" y="1315719"/>
              <a:ext cx="3233420" cy="4177284"/>
            </a:xfrm>
            <a:prstGeom prst="rect">
              <a:avLst/>
            </a:prstGeom>
          </p:spPr>
        </p:pic>
      </p:grpSp>
      <p:sp>
        <p:nvSpPr>
          <p:cNvPr id="6" name="object 6"/>
          <p:cNvSpPr txBox="1"/>
          <p:nvPr/>
        </p:nvSpPr>
        <p:spPr>
          <a:xfrm>
            <a:off x="5744209" y="5114035"/>
            <a:ext cx="704215" cy="228600"/>
          </a:xfrm>
          <a:prstGeom prst="rect">
            <a:avLst/>
          </a:prstGeom>
        </p:spPr>
        <p:txBody>
          <a:bodyPr vert="horz" wrap="square" lIns="0" tIns="0" rIns="0" bIns="0" rtlCol="0">
            <a:spAutoFit/>
          </a:bodyPr>
          <a:lstStyle/>
          <a:p>
            <a:pPr>
              <a:lnSpc>
                <a:spcPts val="1710"/>
              </a:lnSpc>
            </a:pPr>
            <a:r>
              <a:rPr sz="1800" spc="-10" dirty="0">
                <a:latin typeface="Calibri"/>
                <a:cs typeface="Calibri"/>
              </a:rPr>
              <a:t>Step</a:t>
            </a:r>
            <a:r>
              <a:rPr sz="1800" spc="-30"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2</a:t>
            </a:r>
            <a:endParaRPr sz="1800">
              <a:latin typeface="Calibri"/>
              <a:cs typeface="Calibri"/>
            </a:endParaRPr>
          </a:p>
        </p:txBody>
      </p:sp>
      <p:sp>
        <p:nvSpPr>
          <p:cNvPr id="7" name="object 7"/>
          <p:cNvSpPr txBox="1"/>
          <p:nvPr/>
        </p:nvSpPr>
        <p:spPr>
          <a:xfrm>
            <a:off x="9814559" y="5114035"/>
            <a:ext cx="704215" cy="228600"/>
          </a:xfrm>
          <a:prstGeom prst="rect">
            <a:avLst/>
          </a:prstGeom>
        </p:spPr>
        <p:txBody>
          <a:bodyPr vert="horz" wrap="square" lIns="0" tIns="0" rIns="0" bIns="0" rtlCol="0">
            <a:spAutoFit/>
          </a:bodyPr>
          <a:lstStyle/>
          <a:p>
            <a:pPr>
              <a:lnSpc>
                <a:spcPts val="1710"/>
              </a:lnSpc>
            </a:pPr>
            <a:r>
              <a:rPr sz="1800" spc="-10" dirty="0">
                <a:latin typeface="Calibri"/>
                <a:cs typeface="Calibri"/>
              </a:rPr>
              <a:t>Step</a:t>
            </a:r>
            <a:r>
              <a:rPr sz="1800" spc="-30"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3</a:t>
            </a:r>
            <a:endParaRPr sz="1800">
              <a:latin typeface="Calibri"/>
              <a:cs typeface="Calibri"/>
            </a:endParaRPr>
          </a:p>
        </p:txBody>
      </p:sp>
      <p:sp>
        <p:nvSpPr>
          <p:cNvPr id="8" name="object 8"/>
          <p:cNvSpPr/>
          <p:nvPr/>
        </p:nvSpPr>
        <p:spPr>
          <a:xfrm>
            <a:off x="9179686" y="4694935"/>
            <a:ext cx="2466340" cy="76200"/>
          </a:xfrm>
          <a:custGeom>
            <a:avLst/>
            <a:gdLst/>
            <a:ahLst/>
            <a:cxnLst/>
            <a:rect l="l" t="t" r="r" b="b"/>
            <a:pathLst>
              <a:path w="2466340" h="76200">
                <a:moveTo>
                  <a:pt x="2389759" y="0"/>
                </a:moveTo>
                <a:lnTo>
                  <a:pt x="2389759" y="76200"/>
                </a:lnTo>
                <a:lnTo>
                  <a:pt x="2459609" y="41275"/>
                </a:lnTo>
                <a:lnTo>
                  <a:pt x="2402459" y="41275"/>
                </a:lnTo>
                <a:lnTo>
                  <a:pt x="2402459" y="34925"/>
                </a:lnTo>
                <a:lnTo>
                  <a:pt x="2459609" y="34925"/>
                </a:lnTo>
                <a:lnTo>
                  <a:pt x="2389759" y="0"/>
                </a:lnTo>
                <a:close/>
              </a:path>
              <a:path w="2466340" h="76200">
                <a:moveTo>
                  <a:pt x="2389759" y="34925"/>
                </a:moveTo>
                <a:lnTo>
                  <a:pt x="0" y="34925"/>
                </a:lnTo>
                <a:lnTo>
                  <a:pt x="0" y="41275"/>
                </a:lnTo>
                <a:lnTo>
                  <a:pt x="2389759" y="41275"/>
                </a:lnTo>
                <a:lnTo>
                  <a:pt x="2389759" y="34925"/>
                </a:lnTo>
                <a:close/>
              </a:path>
              <a:path w="2466340" h="76200">
                <a:moveTo>
                  <a:pt x="2459609" y="34925"/>
                </a:moveTo>
                <a:lnTo>
                  <a:pt x="2402459" y="34925"/>
                </a:lnTo>
                <a:lnTo>
                  <a:pt x="2402459" y="41275"/>
                </a:lnTo>
                <a:lnTo>
                  <a:pt x="2459609" y="41275"/>
                </a:lnTo>
                <a:lnTo>
                  <a:pt x="2465959" y="38100"/>
                </a:lnTo>
                <a:lnTo>
                  <a:pt x="2459609" y="34925"/>
                </a:lnTo>
                <a:close/>
              </a:path>
            </a:pathLst>
          </a:custGeom>
          <a:solidFill>
            <a:srgbClr val="4471C4"/>
          </a:solidFill>
        </p:spPr>
        <p:txBody>
          <a:bodyPr wrap="square" lIns="0" tIns="0" rIns="0" bIns="0" rtlCol="0"/>
          <a:lstStyle/>
          <a:p>
            <a:endParaRPr/>
          </a:p>
        </p:txBody>
      </p:sp>
      <p:grpSp>
        <p:nvGrpSpPr>
          <p:cNvPr id="9" name="object 9"/>
          <p:cNvGrpSpPr/>
          <p:nvPr/>
        </p:nvGrpSpPr>
        <p:grpSpPr>
          <a:xfrm>
            <a:off x="3165220" y="1120076"/>
            <a:ext cx="8950960" cy="4747895"/>
            <a:chOff x="3165220" y="1120076"/>
            <a:chExt cx="8950960" cy="4747895"/>
          </a:xfrm>
        </p:grpSpPr>
        <p:pic>
          <p:nvPicPr>
            <p:cNvPr id="10" name="object 10"/>
            <p:cNvPicPr/>
            <p:nvPr/>
          </p:nvPicPr>
          <p:blipFill>
            <a:blip r:embed="rId4" cstate="print"/>
            <a:stretch>
              <a:fillRect/>
            </a:stretch>
          </p:blipFill>
          <p:spPr>
            <a:xfrm>
              <a:off x="4005071" y="1120076"/>
              <a:ext cx="4736591" cy="4715256"/>
            </a:xfrm>
            <a:prstGeom prst="rect">
              <a:avLst/>
            </a:prstGeom>
          </p:spPr>
        </p:pic>
        <p:pic>
          <p:nvPicPr>
            <p:cNvPr id="11" name="object 11"/>
            <p:cNvPicPr/>
            <p:nvPr/>
          </p:nvPicPr>
          <p:blipFill>
            <a:blip r:embed="rId5" cstate="print"/>
            <a:stretch>
              <a:fillRect/>
            </a:stretch>
          </p:blipFill>
          <p:spPr>
            <a:xfrm>
              <a:off x="4199762" y="1315719"/>
              <a:ext cx="4167632" cy="4144391"/>
            </a:xfrm>
            <a:prstGeom prst="rect">
              <a:avLst/>
            </a:prstGeom>
          </p:spPr>
        </p:pic>
        <p:pic>
          <p:nvPicPr>
            <p:cNvPr id="12" name="object 12"/>
            <p:cNvPicPr/>
            <p:nvPr/>
          </p:nvPicPr>
          <p:blipFill>
            <a:blip r:embed="rId6" cstate="print"/>
            <a:stretch>
              <a:fillRect/>
            </a:stretch>
          </p:blipFill>
          <p:spPr>
            <a:xfrm>
              <a:off x="8531351" y="1120102"/>
              <a:ext cx="3584575" cy="4747260"/>
            </a:xfrm>
            <a:prstGeom prst="rect">
              <a:avLst/>
            </a:prstGeom>
          </p:spPr>
        </p:pic>
        <p:pic>
          <p:nvPicPr>
            <p:cNvPr id="13" name="object 13"/>
            <p:cNvPicPr/>
            <p:nvPr/>
          </p:nvPicPr>
          <p:blipFill>
            <a:blip r:embed="rId7" cstate="print"/>
            <a:stretch>
              <a:fillRect/>
            </a:stretch>
          </p:blipFill>
          <p:spPr>
            <a:xfrm>
              <a:off x="8726424" y="1315719"/>
              <a:ext cx="3014345" cy="4177284"/>
            </a:xfrm>
            <a:prstGeom prst="rect">
              <a:avLst/>
            </a:prstGeom>
          </p:spPr>
        </p:pic>
        <p:sp>
          <p:nvSpPr>
            <p:cNvPr id="14" name="object 14"/>
            <p:cNvSpPr/>
            <p:nvPr/>
          </p:nvSpPr>
          <p:spPr>
            <a:xfrm>
              <a:off x="3165221" y="3322827"/>
              <a:ext cx="6269355" cy="340995"/>
            </a:xfrm>
            <a:custGeom>
              <a:avLst/>
              <a:gdLst/>
              <a:ahLst/>
              <a:cxnLst/>
              <a:rect l="l" t="t" r="r" b="b"/>
              <a:pathLst>
                <a:path w="6269355" h="340995">
                  <a:moveTo>
                    <a:pt x="1774571" y="255524"/>
                  </a:moveTo>
                  <a:lnTo>
                    <a:pt x="1603248" y="169291"/>
                  </a:lnTo>
                  <a:lnTo>
                    <a:pt x="1603108" y="226504"/>
                  </a:lnTo>
                  <a:lnTo>
                    <a:pt x="127" y="222250"/>
                  </a:lnTo>
                  <a:lnTo>
                    <a:pt x="0" y="279400"/>
                  </a:lnTo>
                  <a:lnTo>
                    <a:pt x="1602981" y="283654"/>
                  </a:lnTo>
                  <a:lnTo>
                    <a:pt x="1602867" y="340741"/>
                  </a:lnTo>
                  <a:lnTo>
                    <a:pt x="1717751" y="283730"/>
                  </a:lnTo>
                  <a:lnTo>
                    <a:pt x="1774571" y="255524"/>
                  </a:lnTo>
                  <a:close/>
                </a:path>
                <a:path w="6269355" h="340995">
                  <a:moveTo>
                    <a:pt x="6268847" y="86233"/>
                  </a:moveTo>
                  <a:lnTo>
                    <a:pt x="6097651" y="0"/>
                  </a:lnTo>
                  <a:lnTo>
                    <a:pt x="6097511" y="57213"/>
                  </a:lnTo>
                  <a:lnTo>
                    <a:pt x="4494530" y="52959"/>
                  </a:lnTo>
                  <a:lnTo>
                    <a:pt x="4494403" y="110109"/>
                  </a:lnTo>
                  <a:lnTo>
                    <a:pt x="6097384" y="114363"/>
                  </a:lnTo>
                  <a:lnTo>
                    <a:pt x="6097270" y="171450"/>
                  </a:lnTo>
                  <a:lnTo>
                    <a:pt x="6212078" y="114427"/>
                  </a:lnTo>
                  <a:lnTo>
                    <a:pt x="6268847" y="86233"/>
                  </a:lnTo>
                  <a:close/>
                </a:path>
              </a:pathLst>
            </a:custGeom>
            <a:solidFill>
              <a:srgbClr val="EC7C30"/>
            </a:solidFill>
          </p:spPr>
          <p:txBody>
            <a:bodyPr wrap="square" lIns="0" tIns="0" rIns="0" bIns="0" rtlCol="0"/>
            <a:lstStyle/>
            <a:p>
              <a:endParaRPr/>
            </a:p>
          </p:txBody>
        </p:sp>
      </p:grpSp>
      <p:sp>
        <p:nvSpPr>
          <p:cNvPr id="15" name="object 15"/>
          <p:cNvSpPr/>
          <p:nvPr/>
        </p:nvSpPr>
        <p:spPr>
          <a:xfrm>
            <a:off x="865530" y="1602333"/>
            <a:ext cx="822325" cy="184785"/>
          </a:xfrm>
          <a:custGeom>
            <a:avLst/>
            <a:gdLst/>
            <a:ahLst/>
            <a:cxnLst/>
            <a:rect l="l" t="t" r="r" b="b"/>
            <a:pathLst>
              <a:path w="822325" h="184785">
                <a:moveTo>
                  <a:pt x="0" y="184556"/>
                </a:moveTo>
                <a:lnTo>
                  <a:pt x="822121" y="184556"/>
                </a:lnTo>
                <a:lnTo>
                  <a:pt x="822121" y="0"/>
                </a:lnTo>
                <a:lnTo>
                  <a:pt x="0" y="0"/>
                </a:lnTo>
                <a:lnTo>
                  <a:pt x="0" y="184556"/>
                </a:lnTo>
                <a:close/>
              </a:path>
            </a:pathLst>
          </a:custGeom>
          <a:ln w="12700">
            <a:solidFill>
              <a:srgbClr val="FF0000"/>
            </a:solidFill>
          </a:ln>
        </p:spPr>
        <p:txBody>
          <a:bodyPr wrap="square" lIns="0" tIns="0" rIns="0" bIns="0" rtlCol="0"/>
          <a:lstStyle/>
          <a:p>
            <a:endParaRPr/>
          </a:p>
        </p:txBody>
      </p:sp>
      <p:sp>
        <p:nvSpPr>
          <p:cNvPr id="16" name="object 16"/>
          <p:cNvSpPr/>
          <p:nvPr/>
        </p:nvSpPr>
        <p:spPr>
          <a:xfrm>
            <a:off x="2908680" y="5117655"/>
            <a:ext cx="701040" cy="375920"/>
          </a:xfrm>
          <a:custGeom>
            <a:avLst/>
            <a:gdLst/>
            <a:ahLst/>
            <a:cxnLst/>
            <a:rect l="l" t="t" r="r" b="b"/>
            <a:pathLst>
              <a:path w="701039" h="375920">
                <a:moveTo>
                  <a:pt x="0" y="375348"/>
                </a:moveTo>
                <a:lnTo>
                  <a:pt x="700493" y="375348"/>
                </a:lnTo>
                <a:lnTo>
                  <a:pt x="700493" y="0"/>
                </a:lnTo>
                <a:lnTo>
                  <a:pt x="0" y="0"/>
                </a:lnTo>
                <a:lnTo>
                  <a:pt x="0" y="375348"/>
                </a:lnTo>
                <a:close/>
              </a:path>
            </a:pathLst>
          </a:custGeom>
          <a:ln w="12700">
            <a:solidFill>
              <a:srgbClr val="FF0000"/>
            </a:solidFill>
          </a:ln>
        </p:spPr>
        <p:txBody>
          <a:bodyPr wrap="square" lIns="0" tIns="0" rIns="0" bIns="0" rtlCol="0"/>
          <a:lstStyle/>
          <a:p>
            <a:endParaRPr/>
          </a:p>
        </p:txBody>
      </p:sp>
      <p:sp>
        <p:nvSpPr>
          <p:cNvPr id="17" name="object 17"/>
          <p:cNvSpPr/>
          <p:nvPr/>
        </p:nvSpPr>
        <p:spPr>
          <a:xfrm>
            <a:off x="5717921" y="4471263"/>
            <a:ext cx="1043940" cy="327660"/>
          </a:xfrm>
          <a:custGeom>
            <a:avLst/>
            <a:gdLst/>
            <a:ahLst/>
            <a:cxnLst/>
            <a:rect l="l" t="t" r="r" b="b"/>
            <a:pathLst>
              <a:path w="1043940" h="327660">
                <a:moveTo>
                  <a:pt x="0" y="327177"/>
                </a:moveTo>
                <a:lnTo>
                  <a:pt x="1043635" y="327177"/>
                </a:lnTo>
                <a:lnTo>
                  <a:pt x="1043635" y="0"/>
                </a:lnTo>
                <a:lnTo>
                  <a:pt x="0" y="0"/>
                </a:lnTo>
                <a:lnTo>
                  <a:pt x="0" y="327177"/>
                </a:lnTo>
                <a:close/>
              </a:path>
            </a:pathLst>
          </a:custGeom>
          <a:ln w="12700">
            <a:solidFill>
              <a:srgbClr val="FF0000"/>
            </a:solidFill>
          </a:ln>
        </p:spPr>
        <p:txBody>
          <a:bodyPr wrap="square" lIns="0" tIns="0" rIns="0" bIns="0" rtlCol="0"/>
          <a:lstStyle/>
          <a:p>
            <a:endParaRPr/>
          </a:p>
        </p:txBody>
      </p:sp>
      <p:sp>
        <p:nvSpPr>
          <p:cNvPr id="18" name="object 18"/>
          <p:cNvSpPr/>
          <p:nvPr/>
        </p:nvSpPr>
        <p:spPr>
          <a:xfrm>
            <a:off x="4981066" y="1602333"/>
            <a:ext cx="1184910" cy="184785"/>
          </a:xfrm>
          <a:custGeom>
            <a:avLst/>
            <a:gdLst/>
            <a:ahLst/>
            <a:cxnLst/>
            <a:rect l="l" t="t" r="r" b="b"/>
            <a:pathLst>
              <a:path w="1184910" h="184785">
                <a:moveTo>
                  <a:pt x="0" y="184556"/>
                </a:moveTo>
                <a:lnTo>
                  <a:pt x="1184821" y="184556"/>
                </a:lnTo>
                <a:lnTo>
                  <a:pt x="1184821" y="0"/>
                </a:lnTo>
                <a:lnTo>
                  <a:pt x="0" y="0"/>
                </a:lnTo>
                <a:lnTo>
                  <a:pt x="0" y="184556"/>
                </a:lnTo>
                <a:close/>
              </a:path>
            </a:pathLst>
          </a:custGeom>
          <a:ln w="12700">
            <a:solidFill>
              <a:srgbClr val="FF0000"/>
            </a:solidFill>
          </a:ln>
        </p:spPr>
        <p:txBody>
          <a:bodyPr wrap="square" lIns="0" tIns="0" rIns="0" bIns="0" rtlCol="0"/>
          <a:lstStyle/>
          <a:p>
            <a:endParaRPr/>
          </a:p>
        </p:txBody>
      </p:sp>
      <p:sp>
        <p:nvSpPr>
          <p:cNvPr id="19" name="object 19"/>
          <p:cNvSpPr/>
          <p:nvPr/>
        </p:nvSpPr>
        <p:spPr>
          <a:xfrm>
            <a:off x="9179686" y="1694586"/>
            <a:ext cx="1256665" cy="276860"/>
          </a:xfrm>
          <a:custGeom>
            <a:avLst/>
            <a:gdLst/>
            <a:ahLst/>
            <a:cxnLst/>
            <a:rect l="l" t="t" r="r" b="b"/>
            <a:pathLst>
              <a:path w="1256665" h="276860">
                <a:moveTo>
                  <a:pt x="0" y="276834"/>
                </a:moveTo>
                <a:lnTo>
                  <a:pt x="1256156" y="276834"/>
                </a:lnTo>
                <a:lnTo>
                  <a:pt x="1256156" y="0"/>
                </a:lnTo>
                <a:lnTo>
                  <a:pt x="0" y="0"/>
                </a:lnTo>
                <a:lnTo>
                  <a:pt x="0" y="276834"/>
                </a:lnTo>
                <a:close/>
              </a:path>
            </a:pathLst>
          </a:custGeom>
          <a:ln w="12700">
            <a:solidFill>
              <a:srgbClr val="FF0000"/>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11462990" y="6218237"/>
            <a:ext cx="501315" cy="448339"/>
          </a:xfrm>
          <a:prstGeom prst="rect">
            <a:avLst/>
          </a:prstGeom>
        </p:spPr>
      </p:pic>
      <p:sp>
        <p:nvSpPr>
          <p:cNvPr id="28" name="TextBox 27">
            <a:extLst>
              <a:ext uri="{FF2B5EF4-FFF2-40B4-BE49-F238E27FC236}">
                <a16:creationId xmlns:a16="http://schemas.microsoft.com/office/drawing/2014/main" id="{AD3F060E-041D-4DF5-86E8-14084C8D4813}"/>
              </a:ext>
            </a:extLst>
          </p:cNvPr>
          <p:cNvSpPr txBox="1"/>
          <p:nvPr/>
        </p:nvSpPr>
        <p:spPr>
          <a:xfrm>
            <a:off x="358314" y="243871"/>
            <a:ext cx="1850293" cy="769441"/>
          </a:xfrm>
          <a:prstGeom prst="rect">
            <a:avLst/>
          </a:prstGeom>
          <a:noFill/>
        </p:spPr>
        <p:txBody>
          <a:bodyPr wrap="square">
            <a:spAutoFit/>
          </a:bodyPr>
          <a:lstStyle/>
          <a:p>
            <a:r>
              <a:rPr lang="hi-IN" sz="4400" b="1" dirty="0">
                <a:solidFill>
                  <a:srgbClr val="4471C4"/>
                </a:solidFill>
                <a:latin typeface="Calibri"/>
                <a:cs typeface="Calibri"/>
              </a:rPr>
              <a:t>केस </a:t>
            </a:r>
            <a:r>
              <a:rPr lang="en-US" sz="4400" b="1" dirty="0">
                <a:solidFill>
                  <a:srgbClr val="4471C4"/>
                </a:solidFill>
                <a:latin typeface="Calibri"/>
                <a:cs typeface="Calibri"/>
              </a:rPr>
              <a:t>1</a:t>
            </a:r>
            <a:endParaRPr lang="en-IN" sz="4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8170" y="93090"/>
            <a:ext cx="1606550" cy="696595"/>
          </a:xfrm>
          <a:prstGeom prst="rect">
            <a:avLst/>
          </a:prstGeom>
          <a:effectLst/>
        </p:spPr>
        <p:txBody>
          <a:bodyPr vert="horz" wrap="square" lIns="0" tIns="12700" rIns="0" bIns="0" rtlCol="0">
            <a:spAutoFit/>
          </a:bodyPr>
          <a:lstStyle/>
          <a:p>
            <a:pPr marL="12700">
              <a:lnSpc>
                <a:spcPct val="100000"/>
              </a:lnSpc>
              <a:spcBef>
                <a:spcPts val="100"/>
              </a:spcBef>
            </a:pPr>
            <a:r>
              <a:rPr lang="hi-IN" dirty="0">
                <a:solidFill>
                  <a:srgbClr val="4471C4"/>
                </a:solidFill>
                <a:latin typeface="Calibri"/>
                <a:cs typeface="Calibri"/>
              </a:rPr>
              <a:t>केस </a:t>
            </a:r>
            <a:r>
              <a:rPr dirty="0">
                <a:solidFill>
                  <a:srgbClr val="4471C4"/>
                </a:solidFill>
                <a:latin typeface="Calibri"/>
                <a:cs typeface="Calibri"/>
              </a:rPr>
              <a:t>2</a:t>
            </a:r>
          </a:p>
        </p:txBody>
      </p:sp>
      <p:grpSp>
        <p:nvGrpSpPr>
          <p:cNvPr id="4" name="object 4"/>
          <p:cNvGrpSpPr/>
          <p:nvPr/>
        </p:nvGrpSpPr>
        <p:grpSpPr>
          <a:xfrm>
            <a:off x="269747" y="701065"/>
            <a:ext cx="11688445" cy="5422900"/>
            <a:chOff x="269747" y="701065"/>
            <a:chExt cx="11688445" cy="5422900"/>
          </a:xfrm>
        </p:grpSpPr>
        <p:pic>
          <p:nvPicPr>
            <p:cNvPr id="5" name="object 5"/>
            <p:cNvPicPr/>
            <p:nvPr/>
          </p:nvPicPr>
          <p:blipFill>
            <a:blip r:embed="rId2" cstate="print"/>
            <a:stretch>
              <a:fillRect/>
            </a:stretch>
          </p:blipFill>
          <p:spPr>
            <a:xfrm>
              <a:off x="3686251" y="879273"/>
              <a:ext cx="3010509" cy="4972834"/>
            </a:xfrm>
            <a:prstGeom prst="rect">
              <a:avLst/>
            </a:prstGeom>
          </p:spPr>
        </p:pic>
        <p:pic>
          <p:nvPicPr>
            <p:cNvPr id="6" name="object 6"/>
            <p:cNvPicPr/>
            <p:nvPr/>
          </p:nvPicPr>
          <p:blipFill>
            <a:blip r:embed="rId3" cstate="print"/>
            <a:stretch>
              <a:fillRect/>
            </a:stretch>
          </p:blipFill>
          <p:spPr>
            <a:xfrm>
              <a:off x="3845687" y="1037716"/>
              <a:ext cx="2512822" cy="4475861"/>
            </a:xfrm>
            <a:prstGeom prst="rect">
              <a:avLst/>
            </a:prstGeom>
          </p:spPr>
        </p:pic>
        <p:pic>
          <p:nvPicPr>
            <p:cNvPr id="7" name="object 7"/>
            <p:cNvPicPr/>
            <p:nvPr/>
          </p:nvPicPr>
          <p:blipFill>
            <a:blip r:embed="rId4" cstate="print"/>
            <a:stretch>
              <a:fillRect/>
            </a:stretch>
          </p:blipFill>
          <p:spPr>
            <a:xfrm>
              <a:off x="6600444" y="701065"/>
              <a:ext cx="2741549" cy="5422392"/>
            </a:xfrm>
            <a:prstGeom prst="rect">
              <a:avLst/>
            </a:prstGeom>
          </p:spPr>
        </p:pic>
        <p:pic>
          <p:nvPicPr>
            <p:cNvPr id="8" name="object 8"/>
            <p:cNvPicPr/>
            <p:nvPr/>
          </p:nvPicPr>
          <p:blipFill>
            <a:blip r:embed="rId5" cstate="print"/>
            <a:stretch>
              <a:fillRect/>
            </a:stretch>
          </p:blipFill>
          <p:spPr>
            <a:xfrm>
              <a:off x="6795262" y="897026"/>
              <a:ext cx="2171700" cy="4851273"/>
            </a:xfrm>
            <a:prstGeom prst="rect">
              <a:avLst/>
            </a:prstGeom>
          </p:spPr>
        </p:pic>
        <p:pic>
          <p:nvPicPr>
            <p:cNvPr id="9" name="object 9"/>
            <p:cNvPicPr/>
            <p:nvPr/>
          </p:nvPicPr>
          <p:blipFill>
            <a:blip r:embed="rId6" cstate="print"/>
            <a:stretch>
              <a:fillRect/>
            </a:stretch>
          </p:blipFill>
          <p:spPr>
            <a:xfrm>
              <a:off x="9384458" y="772522"/>
              <a:ext cx="2573180" cy="5133173"/>
            </a:xfrm>
            <a:prstGeom prst="rect">
              <a:avLst/>
            </a:prstGeom>
          </p:spPr>
        </p:pic>
        <p:pic>
          <p:nvPicPr>
            <p:cNvPr id="10" name="object 10"/>
            <p:cNvPicPr/>
            <p:nvPr/>
          </p:nvPicPr>
          <p:blipFill>
            <a:blip r:embed="rId7" cstate="print"/>
            <a:stretch>
              <a:fillRect/>
            </a:stretch>
          </p:blipFill>
          <p:spPr>
            <a:xfrm>
              <a:off x="9543668" y="932179"/>
              <a:ext cx="2074926" cy="4635119"/>
            </a:xfrm>
            <a:prstGeom prst="rect">
              <a:avLst/>
            </a:prstGeom>
          </p:spPr>
        </p:pic>
        <p:pic>
          <p:nvPicPr>
            <p:cNvPr id="11" name="object 11"/>
            <p:cNvPicPr/>
            <p:nvPr/>
          </p:nvPicPr>
          <p:blipFill>
            <a:blip r:embed="rId8" cstate="print"/>
            <a:stretch>
              <a:fillRect/>
            </a:stretch>
          </p:blipFill>
          <p:spPr>
            <a:xfrm>
              <a:off x="269747" y="701103"/>
              <a:ext cx="3427476" cy="5303520"/>
            </a:xfrm>
            <a:prstGeom prst="rect">
              <a:avLst/>
            </a:prstGeom>
          </p:spPr>
        </p:pic>
        <p:pic>
          <p:nvPicPr>
            <p:cNvPr id="12" name="object 12"/>
            <p:cNvPicPr/>
            <p:nvPr/>
          </p:nvPicPr>
          <p:blipFill>
            <a:blip r:embed="rId9" cstate="print"/>
            <a:stretch>
              <a:fillRect/>
            </a:stretch>
          </p:blipFill>
          <p:spPr>
            <a:xfrm>
              <a:off x="465429" y="1051179"/>
              <a:ext cx="2857500" cy="4579239"/>
            </a:xfrm>
            <a:prstGeom prst="rect">
              <a:avLst/>
            </a:prstGeom>
          </p:spPr>
        </p:pic>
        <p:sp>
          <p:nvSpPr>
            <p:cNvPr id="13" name="object 13"/>
            <p:cNvSpPr/>
            <p:nvPr/>
          </p:nvSpPr>
          <p:spPr>
            <a:xfrm>
              <a:off x="3165348" y="3461638"/>
              <a:ext cx="6667500" cy="198120"/>
            </a:xfrm>
            <a:custGeom>
              <a:avLst/>
              <a:gdLst/>
              <a:ahLst/>
              <a:cxnLst/>
              <a:rect l="l" t="t" r="r" b="b"/>
              <a:pathLst>
                <a:path w="6667500" h="198120">
                  <a:moveTo>
                    <a:pt x="931926" y="112014"/>
                  </a:moveTo>
                  <a:lnTo>
                    <a:pt x="874776" y="83439"/>
                  </a:lnTo>
                  <a:lnTo>
                    <a:pt x="760476" y="26289"/>
                  </a:lnTo>
                  <a:lnTo>
                    <a:pt x="760476" y="83439"/>
                  </a:lnTo>
                  <a:lnTo>
                    <a:pt x="0" y="83439"/>
                  </a:lnTo>
                  <a:lnTo>
                    <a:pt x="0" y="140589"/>
                  </a:lnTo>
                  <a:lnTo>
                    <a:pt x="760476" y="140589"/>
                  </a:lnTo>
                  <a:lnTo>
                    <a:pt x="760476" y="197739"/>
                  </a:lnTo>
                  <a:lnTo>
                    <a:pt x="874776" y="140589"/>
                  </a:lnTo>
                  <a:lnTo>
                    <a:pt x="931926" y="112014"/>
                  </a:lnTo>
                  <a:close/>
                </a:path>
                <a:path w="6667500" h="198120">
                  <a:moveTo>
                    <a:pt x="3938778" y="85725"/>
                  </a:moveTo>
                  <a:lnTo>
                    <a:pt x="3881628" y="57150"/>
                  </a:lnTo>
                  <a:lnTo>
                    <a:pt x="3767328" y="0"/>
                  </a:lnTo>
                  <a:lnTo>
                    <a:pt x="3767328" y="57150"/>
                  </a:lnTo>
                  <a:lnTo>
                    <a:pt x="3006852" y="57150"/>
                  </a:lnTo>
                  <a:lnTo>
                    <a:pt x="3006852" y="114300"/>
                  </a:lnTo>
                  <a:lnTo>
                    <a:pt x="3767328" y="114300"/>
                  </a:lnTo>
                  <a:lnTo>
                    <a:pt x="3767328" y="171450"/>
                  </a:lnTo>
                  <a:lnTo>
                    <a:pt x="3881628" y="114300"/>
                  </a:lnTo>
                  <a:lnTo>
                    <a:pt x="3938778" y="85725"/>
                  </a:lnTo>
                  <a:close/>
                </a:path>
                <a:path w="6667500" h="198120">
                  <a:moveTo>
                    <a:pt x="6667373" y="85725"/>
                  </a:moveTo>
                  <a:lnTo>
                    <a:pt x="6610223" y="57150"/>
                  </a:lnTo>
                  <a:lnTo>
                    <a:pt x="6495923" y="0"/>
                  </a:lnTo>
                  <a:lnTo>
                    <a:pt x="6495923" y="57150"/>
                  </a:lnTo>
                  <a:lnTo>
                    <a:pt x="5735447" y="57150"/>
                  </a:lnTo>
                  <a:lnTo>
                    <a:pt x="5735447" y="114300"/>
                  </a:lnTo>
                  <a:lnTo>
                    <a:pt x="6495923" y="114300"/>
                  </a:lnTo>
                  <a:lnTo>
                    <a:pt x="6495923" y="171450"/>
                  </a:lnTo>
                  <a:lnTo>
                    <a:pt x="6610223" y="114300"/>
                  </a:lnTo>
                  <a:lnTo>
                    <a:pt x="6667373" y="85725"/>
                  </a:lnTo>
                  <a:close/>
                </a:path>
              </a:pathLst>
            </a:custGeom>
            <a:solidFill>
              <a:srgbClr val="EC7C30"/>
            </a:solidFill>
          </p:spPr>
          <p:txBody>
            <a:bodyPr wrap="square" lIns="0" tIns="0" rIns="0" bIns="0" rtlCol="0"/>
            <a:lstStyle/>
            <a:p>
              <a:endParaRPr/>
            </a:p>
          </p:txBody>
        </p:sp>
      </p:grpSp>
      <p:sp>
        <p:nvSpPr>
          <p:cNvPr id="14" name="object 14"/>
          <p:cNvSpPr txBox="1"/>
          <p:nvPr/>
        </p:nvSpPr>
        <p:spPr>
          <a:xfrm>
            <a:off x="607263" y="5749544"/>
            <a:ext cx="7302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Step</a:t>
            </a:r>
            <a:r>
              <a:rPr sz="1800" spc="-30"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1</a:t>
            </a:r>
            <a:endParaRPr sz="1800">
              <a:latin typeface="Calibri"/>
              <a:cs typeface="Calibri"/>
            </a:endParaRPr>
          </a:p>
        </p:txBody>
      </p:sp>
      <p:sp>
        <p:nvSpPr>
          <p:cNvPr id="15" name="object 15"/>
          <p:cNvSpPr txBox="1"/>
          <p:nvPr/>
        </p:nvSpPr>
        <p:spPr>
          <a:xfrm>
            <a:off x="3925061" y="5749544"/>
            <a:ext cx="7296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Step</a:t>
            </a:r>
            <a:r>
              <a:rPr sz="1800" spc="-30"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2</a:t>
            </a:r>
            <a:endParaRPr sz="1800">
              <a:latin typeface="Calibri"/>
              <a:cs typeface="Calibri"/>
            </a:endParaRPr>
          </a:p>
        </p:txBody>
      </p:sp>
      <p:sp>
        <p:nvSpPr>
          <p:cNvPr id="16" name="object 16"/>
          <p:cNvSpPr txBox="1"/>
          <p:nvPr/>
        </p:nvSpPr>
        <p:spPr>
          <a:xfrm>
            <a:off x="6685915" y="5789472"/>
            <a:ext cx="7296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Step</a:t>
            </a:r>
            <a:r>
              <a:rPr sz="1800" spc="-30"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3</a:t>
            </a:r>
            <a:endParaRPr sz="1800">
              <a:latin typeface="Calibri"/>
              <a:cs typeface="Calibri"/>
            </a:endParaRPr>
          </a:p>
        </p:txBody>
      </p:sp>
      <p:sp>
        <p:nvSpPr>
          <p:cNvPr id="17" name="object 17"/>
          <p:cNvSpPr txBox="1"/>
          <p:nvPr/>
        </p:nvSpPr>
        <p:spPr>
          <a:xfrm>
            <a:off x="9623552" y="5789472"/>
            <a:ext cx="7302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Step</a:t>
            </a:r>
            <a:r>
              <a:rPr sz="1800" spc="-30"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4</a:t>
            </a:r>
            <a:endParaRPr sz="1800">
              <a:latin typeface="Calibri"/>
              <a:cs typeface="Calibri"/>
            </a:endParaRPr>
          </a:p>
        </p:txBody>
      </p:sp>
      <p:sp>
        <p:nvSpPr>
          <p:cNvPr id="18" name="object 18"/>
          <p:cNvSpPr/>
          <p:nvPr/>
        </p:nvSpPr>
        <p:spPr>
          <a:xfrm>
            <a:off x="558253" y="2523915"/>
            <a:ext cx="10318115" cy="3616325"/>
          </a:xfrm>
          <a:custGeom>
            <a:avLst/>
            <a:gdLst/>
            <a:ahLst/>
            <a:cxnLst/>
            <a:rect l="l" t="t" r="r" b="b"/>
            <a:pathLst>
              <a:path w="10318115" h="3616325">
                <a:moveTo>
                  <a:pt x="293077" y="122510"/>
                </a:moveTo>
                <a:lnTo>
                  <a:pt x="743000" y="122510"/>
                </a:lnTo>
                <a:lnTo>
                  <a:pt x="743000" y="0"/>
                </a:lnTo>
                <a:lnTo>
                  <a:pt x="293077" y="0"/>
                </a:lnTo>
                <a:lnTo>
                  <a:pt x="293077" y="122510"/>
                </a:lnTo>
                <a:close/>
              </a:path>
              <a:path w="10318115" h="3616325">
                <a:moveTo>
                  <a:pt x="3390938" y="1977726"/>
                </a:moveTo>
                <a:lnTo>
                  <a:pt x="5121567" y="1977726"/>
                </a:lnTo>
                <a:lnTo>
                  <a:pt x="5121567" y="1638369"/>
                </a:lnTo>
                <a:lnTo>
                  <a:pt x="3390938" y="1638369"/>
                </a:lnTo>
                <a:lnTo>
                  <a:pt x="3390938" y="1977726"/>
                </a:lnTo>
                <a:close/>
              </a:path>
              <a:path w="10318115" h="3616325">
                <a:moveTo>
                  <a:pt x="6330480" y="3616013"/>
                </a:moveTo>
                <a:lnTo>
                  <a:pt x="8462683" y="3616013"/>
                </a:lnTo>
                <a:lnTo>
                  <a:pt x="8462683" y="3276657"/>
                </a:lnTo>
                <a:lnTo>
                  <a:pt x="6330480" y="3276657"/>
                </a:lnTo>
                <a:lnTo>
                  <a:pt x="6330480" y="3616013"/>
                </a:lnTo>
                <a:close/>
              </a:path>
              <a:path w="10318115" h="3616325">
                <a:moveTo>
                  <a:pt x="9851809" y="2220931"/>
                </a:moveTo>
                <a:lnTo>
                  <a:pt x="10317797" y="2220931"/>
                </a:lnTo>
                <a:lnTo>
                  <a:pt x="10317797" y="2039258"/>
                </a:lnTo>
                <a:lnTo>
                  <a:pt x="9851809" y="2039258"/>
                </a:lnTo>
                <a:lnTo>
                  <a:pt x="9851809" y="2220931"/>
                </a:lnTo>
                <a:close/>
              </a:path>
              <a:path w="10318115" h="3616325">
                <a:moveTo>
                  <a:pt x="0" y="3175450"/>
                </a:moveTo>
                <a:lnTo>
                  <a:pt x="2764663" y="3175450"/>
                </a:lnTo>
                <a:lnTo>
                  <a:pt x="2764663" y="2980061"/>
                </a:lnTo>
                <a:lnTo>
                  <a:pt x="0" y="2980061"/>
                </a:lnTo>
                <a:lnTo>
                  <a:pt x="0" y="3175450"/>
                </a:lnTo>
                <a:close/>
              </a:path>
            </a:pathLst>
          </a:custGeom>
          <a:ln w="12700">
            <a:solidFill>
              <a:srgbClr val="FF0000"/>
            </a:solidFill>
          </a:ln>
        </p:spPr>
        <p:txBody>
          <a:bodyPr wrap="square" lIns="0" tIns="0" rIns="0" bIns="0" rtlCol="0"/>
          <a:lstStyle/>
          <a:p>
            <a:endParaRPr/>
          </a:p>
        </p:txBody>
      </p:sp>
      <p:pic>
        <p:nvPicPr>
          <p:cNvPr id="19" name="object 19"/>
          <p:cNvPicPr/>
          <p:nvPr/>
        </p:nvPicPr>
        <p:blipFill>
          <a:blip r:embed="rId10" cstate="print"/>
          <a:stretch>
            <a:fillRect/>
          </a:stretch>
        </p:blipFill>
        <p:spPr>
          <a:xfrm>
            <a:off x="11462990" y="6218237"/>
            <a:ext cx="501315" cy="4483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1306" y="1124637"/>
            <a:ext cx="2516505" cy="5009515"/>
            <a:chOff x="661306" y="1124637"/>
            <a:chExt cx="2516505" cy="5009515"/>
          </a:xfrm>
        </p:grpSpPr>
        <p:pic>
          <p:nvPicPr>
            <p:cNvPr id="3" name="object 3"/>
            <p:cNvPicPr/>
            <p:nvPr/>
          </p:nvPicPr>
          <p:blipFill>
            <a:blip r:embed="rId2" cstate="print"/>
            <a:stretch>
              <a:fillRect/>
            </a:stretch>
          </p:blipFill>
          <p:spPr>
            <a:xfrm>
              <a:off x="661306" y="1124637"/>
              <a:ext cx="2516215" cy="5009409"/>
            </a:xfrm>
            <a:prstGeom prst="rect">
              <a:avLst/>
            </a:prstGeom>
          </p:spPr>
        </p:pic>
        <p:pic>
          <p:nvPicPr>
            <p:cNvPr id="4" name="object 4"/>
            <p:cNvPicPr/>
            <p:nvPr/>
          </p:nvPicPr>
          <p:blipFill>
            <a:blip r:embed="rId3" cstate="print"/>
            <a:stretch>
              <a:fillRect/>
            </a:stretch>
          </p:blipFill>
          <p:spPr>
            <a:xfrm>
              <a:off x="819886" y="1283703"/>
              <a:ext cx="2020061" cy="4512437"/>
            </a:xfrm>
            <a:prstGeom prst="rect">
              <a:avLst/>
            </a:prstGeom>
          </p:spPr>
        </p:pic>
      </p:grpSp>
      <p:grpSp>
        <p:nvGrpSpPr>
          <p:cNvPr id="5" name="object 5"/>
          <p:cNvGrpSpPr/>
          <p:nvPr/>
        </p:nvGrpSpPr>
        <p:grpSpPr>
          <a:xfrm>
            <a:off x="3916304" y="1124539"/>
            <a:ext cx="2570480" cy="5125720"/>
            <a:chOff x="3916304" y="1124539"/>
            <a:chExt cx="2570480" cy="5125720"/>
          </a:xfrm>
        </p:grpSpPr>
        <p:pic>
          <p:nvPicPr>
            <p:cNvPr id="6" name="object 6"/>
            <p:cNvPicPr/>
            <p:nvPr/>
          </p:nvPicPr>
          <p:blipFill>
            <a:blip r:embed="rId4" cstate="print"/>
            <a:stretch>
              <a:fillRect/>
            </a:stretch>
          </p:blipFill>
          <p:spPr>
            <a:xfrm>
              <a:off x="3916304" y="1124539"/>
              <a:ext cx="2570215" cy="5125659"/>
            </a:xfrm>
            <a:prstGeom prst="rect">
              <a:avLst/>
            </a:prstGeom>
          </p:spPr>
        </p:pic>
        <p:pic>
          <p:nvPicPr>
            <p:cNvPr id="7" name="object 7"/>
            <p:cNvPicPr/>
            <p:nvPr/>
          </p:nvPicPr>
          <p:blipFill>
            <a:blip r:embed="rId5" cstate="print"/>
            <a:stretch>
              <a:fillRect/>
            </a:stretch>
          </p:blipFill>
          <p:spPr>
            <a:xfrm>
              <a:off x="4075938" y="1283728"/>
              <a:ext cx="2072005" cy="4628515"/>
            </a:xfrm>
            <a:prstGeom prst="rect">
              <a:avLst/>
            </a:prstGeom>
          </p:spPr>
        </p:pic>
      </p:grpSp>
      <p:grpSp>
        <p:nvGrpSpPr>
          <p:cNvPr id="8" name="object 8"/>
          <p:cNvGrpSpPr/>
          <p:nvPr/>
        </p:nvGrpSpPr>
        <p:grpSpPr>
          <a:xfrm>
            <a:off x="6972210" y="1124618"/>
            <a:ext cx="2481580" cy="4930775"/>
            <a:chOff x="6972210" y="1124618"/>
            <a:chExt cx="2481580" cy="4930775"/>
          </a:xfrm>
        </p:grpSpPr>
        <p:pic>
          <p:nvPicPr>
            <p:cNvPr id="9" name="object 9"/>
            <p:cNvPicPr/>
            <p:nvPr/>
          </p:nvPicPr>
          <p:blipFill>
            <a:blip r:embed="rId6" cstate="print"/>
            <a:stretch>
              <a:fillRect/>
            </a:stretch>
          </p:blipFill>
          <p:spPr>
            <a:xfrm>
              <a:off x="6972210" y="1124618"/>
              <a:ext cx="2481122" cy="4930251"/>
            </a:xfrm>
            <a:prstGeom prst="rect">
              <a:avLst/>
            </a:prstGeom>
          </p:spPr>
        </p:pic>
        <p:pic>
          <p:nvPicPr>
            <p:cNvPr id="10" name="object 10"/>
            <p:cNvPicPr/>
            <p:nvPr/>
          </p:nvPicPr>
          <p:blipFill>
            <a:blip r:embed="rId7" cstate="print"/>
            <a:stretch>
              <a:fillRect/>
            </a:stretch>
          </p:blipFill>
          <p:spPr>
            <a:xfrm>
              <a:off x="7131684" y="1283677"/>
              <a:ext cx="1984375" cy="4432681"/>
            </a:xfrm>
            <a:prstGeom prst="rect">
              <a:avLst/>
            </a:prstGeom>
          </p:spPr>
        </p:pic>
      </p:grpSp>
      <p:grpSp>
        <p:nvGrpSpPr>
          <p:cNvPr id="11" name="object 11"/>
          <p:cNvGrpSpPr/>
          <p:nvPr/>
        </p:nvGrpSpPr>
        <p:grpSpPr>
          <a:xfrm>
            <a:off x="9736372" y="1062116"/>
            <a:ext cx="2456180" cy="5072380"/>
            <a:chOff x="9736372" y="1062116"/>
            <a:chExt cx="2456180" cy="5072380"/>
          </a:xfrm>
        </p:grpSpPr>
        <p:pic>
          <p:nvPicPr>
            <p:cNvPr id="12" name="object 12"/>
            <p:cNvPicPr/>
            <p:nvPr/>
          </p:nvPicPr>
          <p:blipFill>
            <a:blip r:embed="rId8" cstate="print"/>
            <a:stretch>
              <a:fillRect/>
            </a:stretch>
          </p:blipFill>
          <p:spPr>
            <a:xfrm>
              <a:off x="9736372" y="1062116"/>
              <a:ext cx="2455627" cy="5072045"/>
            </a:xfrm>
            <a:prstGeom prst="rect">
              <a:avLst/>
            </a:prstGeom>
          </p:spPr>
        </p:pic>
        <p:pic>
          <p:nvPicPr>
            <p:cNvPr id="13" name="object 13"/>
            <p:cNvPicPr/>
            <p:nvPr/>
          </p:nvPicPr>
          <p:blipFill>
            <a:blip r:embed="rId9" cstate="print"/>
            <a:stretch>
              <a:fillRect/>
            </a:stretch>
          </p:blipFill>
          <p:spPr>
            <a:xfrm>
              <a:off x="9895459" y="1221473"/>
              <a:ext cx="2047875" cy="4574667"/>
            </a:xfrm>
            <a:prstGeom prst="rect">
              <a:avLst/>
            </a:prstGeom>
          </p:spPr>
        </p:pic>
      </p:grpSp>
      <p:sp>
        <p:nvSpPr>
          <p:cNvPr id="14" name="object 14"/>
          <p:cNvSpPr txBox="1"/>
          <p:nvPr/>
        </p:nvSpPr>
        <p:spPr>
          <a:xfrm>
            <a:off x="898652" y="5931204"/>
            <a:ext cx="7302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Step</a:t>
            </a:r>
            <a:r>
              <a:rPr sz="1800" spc="-30" dirty="0">
                <a:latin typeface="Calibri"/>
                <a:cs typeface="Calibri"/>
              </a:rPr>
              <a:t> </a:t>
            </a:r>
            <a:r>
              <a:rPr sz="1800" dirty="0">
                <a:latin typeface="Calibri"/>
                <a:cs typeface="Calibri"/>
              </a:rPr>
              <a:t>-</a:t>
            </a:r>
            <a:r>
              <a:rPr sz="1800" spc="-45" dirty="0">
                <a:latin typeface="Calibri"/>
                <a:cs typeface="Calibri"/>
              </a:rPr>
              <a:t> </a:t>
            </a:r>
            <a:r>
              <a:rPr sz="1800" dirty="0">
                <a:latin typeface="Calibri"/>
                <a:cs typeface="Calibri"/>
              </a:rPr>
              <a:t>5</a:t>
            </a:r>
            <a:endParaRPr sz="1800">
              <a:latin typeface="Calibri"/>
              <a:cs typeface="Calibri"/>
            </a:endParaRPr>
          </a:p>
        </p:txBody>
      </p:sp>
      <p:sp>
        <p:nvSpPr>
          <p:cNvPr id="15" name="object 15"/>
          <p:cNvSpPr txBox="1"/>
          <p:nvPr/>
        </p:nvSpPr>
        <p:spPr>
          <a:xfrm>
            <a:off x="4155185" y="5973267"/>
            <a:ext cx="7302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Step</a:t>
            </a:r>
            <a:r>
              <a:rPr sz="1800" spc="-25"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6</a:t>
            </a:r>
            <a:endParaRPr sz="1800">
              <a:latin typeface="Calibri"/>
              <a:cs typeface="Calibri"/>
            </a:endParaRPr>
          </a:p>
        </p:txBody>
      </p:sp>
      <p:sp>
        <p:nvSpPr>
          <p:cNvPr id="16" name="object 16"/>
          <p:cNvSpPr txBox="1"/>
          <p:nvPr/>
        </p:nvSpPr>
        <p:spPr>
          <a:xfrm>
            <a:off x="7208266" y="5985459"/>
            <a:ext cx="7296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Step</a:t>
            </a:r>
            <a:r>
              <a:rPr sz="1800" spc="-30"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7</a:t>
            </a:r>
            <a:endParaRPr sz="1800">
              <a:latin typeface="Calibri"/>
              <a:cs typeface="Calibri"/>
            </a:endParaRPr>
          </a:p>
        </p:txBody>
      </p:sp>
      <p:sp>
        <p:nvSpPr>
          <p:cNvPr id="17" name="object 17"/>
          <p:cNvSpPr txBox="1"/>
          <p:nvPr/>
        </p:nvSpPr>
        <p:spPr>
          <a:xfrm>
            <a:off x="9975595" y="5985459"/>
            <a:ext cx="7296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Step</a:t>
            </a:r>
            <a:r>
              <a:rPr sz="1800" spc="-30" dirty="0">
                <a:latin typeface="Calibri"/>
                <a:cs typeface="Calibri"/>
              </a:rPr>
              <a:t> </a:t>
            </a:r>
            <a:r>
              <a:rPr sz="1800" dirty="0">
                <a:latin typeface="Calibri"/>
                <a:cs typeface="Calibri"/>
              </a:rPr>
              <a:t>-</a:t>
            </a:r>
            <a:r>
              <a:rPr sz="1800" spc="-40" dirty="0">
                <a:latin typeface="Calibri"/>
                <a:cs typeface="Calibri"/>
              </a:rPr>
              <a:t> </a:t>
            </a:r>
            <a:r>
              <a:rPr sz="1800" dirty="0">
                <a:latin typeface="Calibri"/>
                <a:cs typeface="Calibri"/>
              </a:rPr>
              <a:t>8</a:t>
            </a:r>
            <a:endParaRPr sz="1800">
              <a:latin typeface="Calibri"/>
              <a:cs typeface="Calibri"/>
            </a:endParaRPr>
          </a:p>
        </p:txBody>
      </p:sp>
      <p:sp>
        <p:nvSpPr>
          <p:cNvPr id="18" name="object 18"/>
          <p:cNvSpPr/>
          <p:nvPr/>
        </p:nvSpPr>
        <p:spPr>
          <a:xfrm>
            <a:off x="2655316" y="3454146"/>
            <a:ext cx="1626870" cy="171450"/>
          </a:xfrm>
          <a:custGeom>
            <a:avLst/>
            <a:gdLst/>
            <a:ahLst/>
            <a:cxnLst/>
            <a:rect l="l" t="t" r="r" b="b"/>
            <a:pathLst>
              <a:path w="1626870" h="171450">
                <a:moveTo>
                  <a:pt x="1455038" y="0"/>
                </a:moveTo>
                <a:lnTo>
                  <a:pt x="1455038" y="171449"/>
                </a:lnTo>
                <a:lnTo>
                  <a:pt x="1569338" y="114300"/>
                </a:lnTo>
                <a:lnTo>
                  <a:pt x="1483613" y="114300"/>
                </a:lnTo>
                <a:lnTo>
                  <a:pt x="1483613" y="57150"/>
                </a:lnTo>
                <a:lnTo>
                  <a:pt x="1569338" y="57150"/>
                </a:lnTo>
                <a:lnTo>
                  <a:pt x="1455038" y="0"/>
                </a:lnTo>
                <a:close/>
              </a:path>
              <a:path w="1626870" h="171450">
                <a:moveTo>
                  <a:pt x="1455038" y="57150"/>
                </a:moveTo>
                <a:lnTo>
                  <a:pt x="0" y="57150"/>
                </a:lnTo>
                <a:lnTo>
                  <a:pt x="0" y="114300"/>
                </a:lnTo>
                <a:lnTo>
                  <a:pt x="1455038" y="114300"/>
                </a:lnTo>
                <a:lnTo>
                  <a:pt x="1455038" y="57150"/>
                </a:lnTo>
                <a:close/>
              </a:path>
              <a:path w="1626870" h="171450">
                <a:moveTo>
                  <a:pt x="1569338" y="57150"/>
                </a:moveTo>
                <a:lnTo>
                  <a:pt x="1483613" y="57150"/>
                </a:lnTo>
                <a:lnTo>
                  <a:pt x="1483613" y="114300"/>
                </a:lnTo>
                <a:lnTo>
                  <a:pt x="1569338" y="114300"/>
                </a:lnTo>
                <a:lnTo>
                  <a:pt x="1626488" y="85725"/>
                </a:lnTo>
                <a:lnTo>
                  <a:pt x="1569338" y="57150"/>
                </a:lnTo>
                <a:close/>
              </a:path>
            </a:pathLst>
          </a:custGeom>
          <a:solidFill>
            <a:srgbClr val="EC7C30"/>
          </a:solidFill>
        </p:spPr>
        <p:txBody>
          <a:bodyPr wrap="square" lIns="0" tIns="0" rIns="0" bIns="0" rtlCol="0"/>
          <a:lstStyle/>
          <a:p>
            <a:endParaRPr/>
          </a:p>
        </p:txBody>
      </p:sp>
      <p:sp>
        <p:nvSpPr>
          <p:cNvPr id="19" name="object 19"/>
          <p:cNvSpPr/>
          <p:nvPr/>
        </p:nvSpPr>
        <p:spPr>
          <a:xfrm>
            <a:off x="5955284" y="3476625"/>
            <a:ext cx="1430655" cy="171450"/>
          </a:xfrm>
          <a:custGeom>
            <a:avLst/>
            <a:gdLst/>
            <a:ahLst/>
            <a:cxnLst/>
            <a:rect l="l" t="t" r="r" b="b"/>
            <a:pathLst>
              <a:path w="1430654" h="171450">
                <a:moveTo>
                  <a:pt x="1258823" y="0"/>
                </a:moveTo>
                <a:lnTo>
                  <a:pt x="1258823" y="171450"/>
                </a:lnTo>
                <a:lnTo>
                  <a:pt x="1373123" y="114300"/>
                </a:lnTo>
                <a:lnTo>
                  <a:pt x="1287398" y="114300"/>
                </a:lnTo>
                <a:lnTo>
                  <a:pt x="1287398" y="57150"/>
                </a:lnTo>
                <a:lnTo>
                  <a:pt x="1373123" y="57150"/>
                </a:lnTo>
                <a:lnTo>
                  <a:pt x="1258823" y="0"/>
                </a:lnTo>
                <a:close/>
              </a:path>
              <a:path w="1430654" h="171450">
                <a:moveTo>
                  <a:pt x="1258823" y="57150"/>
                </a:moveTo>
                <a:lnTo>
                  <a:pt x="0" y="57150"/>
                </a:lnTo>
                <a:lnTo>
                  <a:pt x="0" y="114300"/>
                </a:lnTo>
                <a:lnTo>
                  <a:pt x="1258823" y="114300"/>
                </a:lnTo>
                <a:lnTo>
                  <a:pt x="1258823" y="57150"/>
                </a:lnTo>
                <a:close/>
              </a:path>
              <a:path w="1430654" h="171450">
                <a:moveTo>
                  <a:pt x="1373123" y="57150"/>
                </a:moveTo>
                <a:lnTo>
                  <a:pt x="1287398" y="57150"/>
                </a:lnTo>
                <a:lnTo>
                  <a:pt x="1287398" y="114300"/>
                </a:lnTo>
                <a:lnTo>
                  <a:pt x="1373123" y="114300"/>
                </a:lnTo>
                <a:lnTo>
                  <a:pt x="1430273" y="85725"/>
                </a:lnTo>
                <a:lnTo>
                  <a:pt x="1373123" y="57150"/>
                </a:lnTo>
                <a:close/>
              </a:path>
            </a:pathLst>
          </a:custGeom>
          <a:solidFill>
            <a:srgbClr val="EC7C30"/>
          </a:solidFill>
        </p:spPr>
        <p:txBody>
          <a:bodyPr wrap="square" lIns="0" tIns="0" rIns="0" bIns="0" rtlCol="0"/>
          <a:lstStyle/>
          <a:p>
            <a:endParaRPr/>
          </a:p>
        </p:txBody>
      </p:sp>
      <p:sp>
        <p:nvSpPr>
          <p:cNvPr id="20" name="object 20"/>
          <p:cNvSpPr/>
          <p:nvPr/>
        </p:nvSpPr>
        <p:spPr>
          <a:xfrm>
            <a:off x="1362836" y="2927896"/>
            <a:ext cx="941069" cy="369570"/>
          </a:xfrm>
          <a:custGeom>
            <a:avLst/>
            <a:gdLst/>
            <a:ahLst/>
            <a:cxnLst/>
            <a:rect l="l" t="t" r="r" b="b"/>
            <a:pathLst>
              <a:path w="941069" h="369570">
                <a:moveTo>
                  <a:pt x="0" y="369277"/>
                </a:moveTo>
                <a:lnTo>
                  <a:pt x="940777" y="369277"/>
                </a:lnTo>
                <a:lnTo>
                  <a:pt x="940777" y="0"/>
                </a:lnTo>
                <a:lnTo>
                  <a:pt x="0" y="0"/>
                </a:lnTo>
                <a:lnTo>
                  <a:pt x="0" y="369277"/>
                </a:lnTo>
                <a:close/>
              </a:path>
            </a:pathLst>
          </a:custGeom>
          <a:ln w="12699">
            <a:solidFill>
              <a:srgbClr val="FF0000"/>
            </a:solidFill>
          </a:ln>
        </p:spPr>
        <p:txBody>
          <a:bodyPr wrap="square" lIns="0" tIns="0" rIns="0" bIns="0" rtlCol="0"/>
          <a:lstStyle/>
          <a:p>
            <a:endParaRPr/>
          </a:p>
        </p:txBody>
      </p:sp>
      <p:sp>
        <p:nvSpPr>
          <p:cNvPr id="21" name="object 21"/>
          <p:cNvSpPr/>
          <p:nvPr/>
        </p:nvSpPr>
        <p:spPr>
          <a:xfrm>
            <a:off x="4202684" y="1488808"/>
            <a:ext cx="1005840" cy="269875"/>
          </a:xfrm>
          <a:custGeom>
            <a:avLst/>
            <a:gdLst/>
            <a:ahLst/>
            <a:cxnLst/>
            <a:rect l="l" t="t" r="r" b="b"/>
            <a:pathLst>
              <a:path w="1005839" h="269875">
                <a:moveTo>
                  <a:pt x="0" y="269633"/>
                </a:moveTo>
                <a:lnTo>
                  <a:pt x="1005255" y="269633"/>
                </a:lnTo>
                <a:lnTo>
                  <a:pt x="1005255" y="0"/>
                </a:lnTo>
                <a:lnTo>
                  <a:pt x="0" y="0"/>
                </a:lnTo>
                <a:lnTo>
                  <a:pt x="0" y="269633"/>
                </a:lnTo>
                <a:close/>
              </a:path>
            </a:pathLst>
          </a:custGeom>
          <a:ln w="12700">
            <a:solidFill>
              <a:srgbClr val="FF0000"/>
            </a:solidFill>
          </a:ln>
        </p:spPr>
        <p:txBody>
          <a:bodyPr wrap="square" lIns="0" tIns="0" rIns="0" bIns="0" rtlCol="0"/>
          <a:lstStyle/>
          <a:p>
            <a:endParaRPr/>
          </a:p>
        </p:txBody>
      </p:sp>
      <p:sp>
        <p:nvSpPr>
          <p:cNvPr id="22" name="object 22"/>
          <p:cNvSpPr/>
          <p:nvPr/>
        </p:nvSpPr>
        <p:spPr>
          <a:xfrm>
            <a:off x="7652257" y="1509356"/>
            <a:ext cx="1005840" cy="1120140"/>
          </a:xfrm>
          <a:custGeom>
            <a:avLst/>
            <a:gdLst/>
            <a:ahLst/>
            <a:cxnLst/>
            <a:rect l="l" t="t" r="r" b="b"/>
            <a:pathLst>
              <a:path w="1005840" h="1120139">
                <a:moveTo>
                  <a:pt x="0" y="1119543"/>
                </a:moveTo>
                <a:lnTo>
                  <a:pt x="1005255" y="1119543"/>
                </a:lnTo>
                <a:lnTo>
                  <a:pt x="1005255" y="0"/>
                </a:lnTo>
                <a:lnTo>
                  <a:pt x="0" y="0"/>
                </a:lnTo>
                <a:lnTo>
                  <a:pt x="0" y="1119543"/>
                </a:lnTo>
                <a:close/>
              </a:path>
            </a:pathLst>
          </a:custGeom>
          <a:ln w="12700">
            <a:solidFill>
              <a:srgbClr val="FF0000"/>
            </a:solidFill>
          </a:ln>
        </p:spPr>
        <p:txBody>
          <a:bodyPr wrap="square" lIns="0" tIns="0" rIns="0" bIns="0" rtlCol="0"/>
          <a:lstStyle/>
          <a:p>
            <a:endParaRPr/>
          </a:p>
        </p:txBody>
      </p:sp>
      <p:grpSp>
        <p:nvGrpSpPr>
          <p:cNvPr id="23" name="object 23"/>
          <p:cNvGrpSpPr/>
          <p:nvPr/>
        </p:nvGrpSpPr>
        <p:grpSpPr>
          <a:xfrm>
            <a:off x="8903207" y="2182876"/>
            <a:ext cx="2840990" cy="3152140"/>
            <a:chOff x="8903207" y="2182876"/>
            <a:chExt cx="2840990" cy="3152140"/>
          </a:xfrm>
        </p:grpSpPr>
        <p:sp>
          <p:nvSpPr>
            <p:cNvPr id="24" name="object 24"/>
            <p:cNvSpPr/>
            <p:nvPr/>
          </p:nvSpPr>
          <p:spPr>
            <a:xfrm>
              <a:off x="8903207" y="3421507"/>
              <a:ext cx="992505" cy="171450"/>
            </a:xfrm>
            <a:custGeom>
              <a:avLst/>
              <a:gdLst/>
              <a:ahLst/>
              <a:cxnLst/>
              <a:rect l="l" t="t" r="r" b="b"/>
              <a:pathLst>
                <a:path w="992504" h="171450">
                  <a:moveTo>
                    <a:pt x="821563" y="0"/>
                  </a:moveTo>
                  <a:lnTo>
                    <a:pt x="821054" y="57151"/>
                  </a:lnTo>
                  <a:lnTo>
                    <a:pt x="849630" y="57403"/>
                  </a:lnTo>
                  <a:lnTo>
                    <a:pt x="849122" y="114553"/>
                  </a:lnTo>
                  <a:lnTo>
                    <a:pt x="820544" y="114553"/>
                  </a:lnTo>
                  <a:lnTo>
                    <a:pt x="820039" y="171450"/>
                  </a:lnTo>
                  <a:lnTo>
                    <a:pt x="936405" y="114553"/>
                  </a:lnTo>
                  <a:lnTo>
                    <a:pt x="849122" y="114553"/>
                  </a:lnTo>
                  <a:lnTo>
                    <a:pt x="936921" y="114301"/>
                  </a:lnTo>
                  <a:lnTo>
                    <a:pt x="992251" y="87248"/>
                  </a:lnTo>
                  <a:lnTo>
                    <a:pt x="821563" y="0"/>
                  </a:lnTo>
                  <a:close/>
                </a:path>
                <a:path w="992504" h="171450">
                  <a:moveTo>
                    <a:pt x="821054" y="57151"/>
                  </a:moveTo>
                  <a:lnTo>
                    <a:pt x="820546" y="114301"/>
                  </a:lnTo>
                  <a:lnTo>
                    <a:pt x="849122" y="114553"/>
                  </a:lnTo>
                  <a:lnTo>
                    <a:pt x="849630" y="57403"/>
                  </a:lnTo>
                  <a:lnTo>
                    <a:pt x="821054" y="57151"/>
                  </a:lnTo>
                  <a:close/>
                </a:path>
                <a:path w="992504" h="171450">
                  <a:moveTo>
                    <a:pt x="508" y="49910"/>
                  </a:moveTo>
                  <a:lnTo>
                    <a:pt x="0" y="107060"/>
                  </a:lnTo>
                  <a:lnTo>
                    <a:pt x="820546" y="114301"/>
                  </a:lnTo>
                  <a:lnTo>
                    <a:pt x="821054" y="57151"/>
                  </a:lnTo>
                  <a:lnTo>
                    <a:pt x="508" y="49910"/>
                  </a:lnTo>
                  <a:close/>
                </a:path>
              </a:pathLst>
            </a:custGeom>
            <a:solidFill>
              <a:srgbClr val="EC7C30"/>
            </a:solidFill>
          </p:spPr>
          <p:txBody>
            <a:bodyPr wrap="square" lIns="0" tIns="0" rIns="0" bIns="0" rtlCol="0"/>
            <a:lstStyle/>
            <a:p>
              <a:endParaRPr/>
            </a:p>
          </p:txBody>
        </p:sp>
        <p:sp>
          <p:nvSpPr>
            <p:cNvPr id="25" name="object 25"/>
            <p:cNvSpPr/>
            <p:nvPr/>
          </p:nvSpPr>
          <p:spPr>
            <a:xfrm>
              <a:off x="9914127" y="2189226"/>
              <a:ext cx="1823720" cy="3139440"/>
            </a:xfrm>
            <a:custGeom>
              <a:avLst/>
              <a:gdLst/>
              <a:ahLst/>
              <a:cxnLst/>
              <a:rect l="l" t="t" r="r" b="b"/>
              <a:pathLst>
                <a:path w="1823720" h="3139440">
                  <a:moveTo>
                    <a:pt x="0" y="1910461"/>
                  </a:moveTo>
                  <a:lnTo>
                    <a:pt x="1823593" y="1910461"/>
                  </a:lnTo>
                  <a:lnTo>
                    <a:pt x="1823593" y="790917"/>
                  </a:lnTo>
                  <a:lnTo>
                    <a:pt x="0" y="790917"/>
                  </a:lnTo>
                  <a:lnTo>
                    <a:pt x="0" y="1910461"/>
                  </a:lnTo>
                  <a:close/>
                </a:path>
                <a:path w="1823720" h="3139440">
                  <a:moveTo>
                    <a:pt x="46863" y="342900"/>
                  </a:moveTo>
                  <a:lnTo>
                    <a:pt x="1753235" y="342900"/>
                  </a:lnTo>
                  <a:lnTo>
                    <a:pt x="1753235" y="0"/>
                  </a:lnTo>
                  <a:lnTo>
                    <a:pt x="46863" y="0"/>
                  </a:lnTo>
                  <a:lnTo>
                    <a:pt x="46863" y="342900"/>
                  </a:lnTo>
                  <a:close/>
                </a:path>
                <a:path w="1823720" h="3139440">
                  <a:moveTo>
                    <a:pt x="41782" y="3138932"/>
                  </a:moveTo>
                  <a:lnTo>
                    <a:pt x="1748154" y="3138932"/>
                  </a:lnTo>
                  <a:lnTo>
                    <a:pt x="1748154" y="2358415"/>
                  </a:lnTo>
                  <a:lnTo>
                    <a:pt x="41782" y="2358415"/>
                  </a:lnTo>
                  <a:lnTo>
                    <a:pt x="41782" y="3138932"/>
                  </a:lnTo>
                  <a:close/>
                </a:path>
              </a:pathLst>
            </a:custGeom>
            <a:ln w="12700">
              <a:solidFill>
                <a:srgbClr val="FF0000"/>
              </a:solidFill>
            </a:ln>
          </p:spPr>
          <p:txBody>
            <a:bodyPr wrap="square" lIns="0" tIns="0" rIns="0" bIns="0" rtlCol="0"/>
            <a:lstStyle/>
            <a:p>
              <a:endParaRPr/>
            </a:p>
          </p:txBody>
        </p:sp>
      </p:grpSp>
      <p:pic>
        <p:nvPicPr>
          <p:cNvPr id="26" name="object 26"/>
          <p:cNvPicPr/>
          <p:nvPr/>
        </p:nvPicPr>
        <p:blipFill>
          <a:blip r:embed="rId10" cstate="print"/>
          <a:stretch>
            <a:fillRect/>
          </a:stretch>
        </p:blipFill>
        <p:spPr>
          <a:xfrm>
            <a:off x="11462990" y="6218237"/>
            <a:ext cx="501315" cy="4483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TotalTime>
  <Words>1296</Words>
  <Application>Microsoft Office PowerPoint</Application>
  <PresentationFormat>Widescreen</PresentationFormat>
  <Paragraphs>174</Paragraphs>
  <Slides>36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vt:lpstr>
      <vt:lpstr>Arial Black</vt:lpstr>
      <vt:lpstr>Arial MT</vt:lpstr>
      <vt:lpstr>Bahnschrift</vt:lpstr>
      <vt:lpstr>Calibri</vt:lpstr>
      <vt:lpstr>Calibri Light</vt:lpstr>
      <vt:lpstr>Corbel</vt:lpstr>
      <vt:lpstr>inherit</vt:lpstr>
      <vt:lpstr>Microsoft Sans Serif</vt:lpstr>
      <vt:lpstr>Roboto</vt:lpstr>
      <vt:lpstr>Times New Roman</vt:lpstr>
      <vt:lpstr>Trebuchet MS</vt:lpstr>
      <vt:lpstr>Wingdings</vt:lpstr>
      <vt:lpstr>Office Theme</vt:lpstr>
      <vt:lpstr>PowerPoint Presentation</vt:lpstr>
      <vt:lpstr>PowerPoint Presentation</vt:lpstr>
      <vt:lpstr>वित्तीय चैनल </vt:lpstr>
      <vt:lpstr>राष्ट्रीय सुरक्षा पर प्रभाव</vt:lpstr>
      <vt:lpstr>विशिंग से मोबाइल ऐप पर स्थानांतरित</vt:lpstr>
      <vt:lpstr>PowerPoint Presentation</vt:lpstr>
      <vt:lpstr>PowerPoint Presentation</vt:lpstr>
      <vt:lpstr>केस 2</vt:lpstr>
      <vt:lpstr>PowerPoint Presentation</vt:lpstr>
      <vt:lpstr>अपराध के बढ़ने का मुख्य कारण</vt:lpstr>
      <vt:lpstr>PowerPoint Presentation</vt:lpstr>
      <vt:lpstr>PowerPoint Presentation</vt:lpstr>
      <vt:lpstr>Malicious Payload hosted on ‘web.app’ : https://icku-fx.web.app/icici-abx4.apk</vt:lpstr>
      <vt:lpstr>केस 4 : बैंकिंग ऐप्स (APK फ़ाइल) </vt:lpstr>
      <vt:lpstr>PowerPoint Presentation</vt:lpstr>
      <vt:lpstr>नौकरी धोखाधड़ी कार्यप्रणाली (जारी)</vt:lpstr>
      <vt:lpstr>PowerPoint Presentation</vt:lpstr>
      <vt:lpstr>केस 7: विज्ञापन के रूप धोखाधड़ी</vt:lpstr>
      <vt:lpstr>प्लेटफॉर्म का दुरुपयोग करके वित्तीय धोखाधड़ी </vt:lpstr>
      <vt:lpstr>कुछ उदाहरण</vt:lpstr>
      <vt:lpstr>केस 8 : साइबर एक्सटॉर्शन</vt:lpstr>
      <vt:lpstr>केस 9 इम्पेरोस्नालिअन</vt:lpstr>
      <vt:lpstr>केस 10: क्रिप्टो से संबंधित धोखाधड़ी</vt:lpstr>
      <vt:lpstr>उभरते ख़तरे</vt:lpstr>
      <vt:lpstr>उभरते ख़तरे</vt:lpstr>
      <vt:lpstr>भावनाओं का शोषण!</vt:lpstr>
      <vt:lpstr>ऑनलाइन धोखाधड़ी से खुद को कैसे सुरक्षित रखें?</vt:lpstr>
      <vt:lpstr>Safeguarding Phone and Online Payments</vt:lpstr>
      <vt:lpstr>     साइबर अपराध के मामले में आपको क्या करना चाहिए?</vt:lpstr>
      <vt:lpstr>साइबर अपराध की ऑनलाइन रिपोर्टिंग</vt:lpstr>
      <vt:lpstr>तुरंत 1930 पर कॉल करें</vt:lpstr>
      <vt:lpstr>साइबर दोस्त – एक जागरूकता पहल</vt:lpstr>
      <vt:lpstr>साइबरदोस्त को फॉलो करें</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Children on Internet</dc:title>
  <dc:creator>Rushi Mehta</dc:creator>
  <cp:lastModifiedBy>MHA-I4C</cp:lastModifiedBy>
  <cp:revision>7</cp:revision>
  <dcterms:created xsi:type="dcterms:W3CDTF">2024-08-16T05:56:23Z</dcterms:created>
  <dcterms:modified xsi:type="dcterms:W3CDTF">2024-08-16T06:53:43Z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2024-08-09T00:00:00Z</vt:filetime>
  </property>
  <property fmtid="{D5CDD505-2E9C-101B-9397-08002B2CF9AE}" pid="3" name="Creator">
    <vt:lpwstr>Microsoft® PowerPoint® 2021</vt:lpwstr>
  </property>
  <property fmtid="{D5CDD505-2E9C-101B-9397-08002B2CF9AE}" pid="4" name="LastSaved">
    <vt:filetime>2024-08-16T00:00:00Z</vt:filetime>
  </property>
</Properties>
</file>