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6" r:id="rId2"/>
  </p:sldMasterIdLst>
  <p:notesMasterIdLst>
    <p:notesMasterId r:id="rId41"/>
  </p:notesMasterIdLst>
  <p:sldIdLst>
    <p:sldId id="256" r:id="rId3"/>
    <p:sldId id="259" r:id="rId4"/>
    <p:sldId id="289" r:id="rId5"/>
    <p:sldId id="291" r:id="rId6"/>
    <p:sldId id="257" r:id="rId7"/>
    <p:sldId id="292" r:id="rId8"/>
    <p:sldId id="293" r:id="rId9"/>
    <p:sldId id="294" r:id="rId10"/>
    <p:sldId id="295" r:id="rId11"/>
    <p:sldId id="296" r:id="rId12"/>
    <p:sldId id="297" r:id="rId13"/>
    <p:sldId id="298" r:id="rId14"/>
    <p:sldId id="299" r:id="rId15"/>
    <p:sldId id="301" r:id="rId16"/>
    <p:sldId id="305" r:id="rId17"/>
    <p:sldId id="307" r:id="rId18"/>
    <p:sldId id="336" r:id="rId19"/>
    <p:sldId id="258" r:id="rId20"/>
    <p:sldId id="310"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263" r:id="rId39"/>
    <p:sldId id="311" r:id="rId40"/>
  </p:sldIdLst>
  <p:sldSz cx="9144000" cy="5143500" type="screen16x9"/>
  <p:notesSz cx="6858000" cy="9144000"/>
  <p:embeddedFontLst>
    <p:embeddedFont>
      <p:font typeface="Fira Sans Extra Condensed Medium" charset="0"/>
      <p:regular r:id="rId42"/>
      <p:bold r:id="rId43"/>
      <p:italic r:id="rId44"/>
      <p:boldItalic r:id="rId45"/>
    </p:embeddedFont>
    <p:embeddedFont>
      <p:font typeface="Roboto" charset="0"/>
      <p:regular r:id="rId46"/>
      <p:bold r:id="rId47"/>
      <p:italic r:id="rId48"/>
      <p:boldItalic r:id="rId49"/>
    </p:embeddedFont>
    <p:embeddedFont>
      <p:font typeface="Roboto Light" charset="0"/>
      <p:regular r:id="rId50"/>
      <p:bold r:id="rId51"/>
      <p:italic r:id="rId52"/>
      <p:boldItalic r:id="rId53"/>
    </p:embeddedFont>
    <p:embeddedFont>
      <p:font typeface="Roboto Black" charset="0"/>
      <p:bold r:id="rId54"/>
      <p:boldItalic r:id="rId55"/>
    </p:embeddedFont>
    <p:embeddedFont>
      <p:font typeface="Fira Sans Extra Condensed SemiBold" charset="0"/>
      <p:regular r:id="rId56"/>
      <p:bold r:id="rId57"/>
      <p:italic r:id="rId58"/>
      <p:boldItalic r:id="rId59"/>
    </p:embeddedFont>
    <p:embeddedFont>
      <p:font typeface="Fira Sans Extra Condensed" charset="0"/>
      <p:regular r:id="rId60"/>
      <p:bold r:id="rId61"/>
      <p:italic r:id="rId62"/>
      <p:boldItalic r:id="rId63"/>
    </p:embeddedFont>
    <p:embeddedFont>
      <p:font typeface="Georgia" pitchFamily="18" charset="0"/>
      <p:regular r:id="rId64"/>
      <p:bold r:id="rId65"/>
      <p:italic r:id="rId66"/>
      <p:boldItalic r:id="rId67"/>
    </p:embeddedFont>
    <p:embeddedFont>
      <p:font typeface="Open Sans" charset="0"/>
      <p:regular r:id="rId68"/>
      <p:bold r:id="rId69"/>
      <p:italic r:id="rId70"/>
      <p:boldItalic r:id="rId71"/>
    </p:embeddedFont>
    <p:embeddedFont>
      <p:font typeface="Helvetica Neue" charset="0"/>
      <p:regular r:id="rId72"/>
      <p:bold r:id="rId73"/>
      <p:italic r:id="rId74"/>
      <p:boldItalic r:id="rId75"/>
    </p:embeddedFont>
    <p:embeddedFont>
      <p:font typeface="Helvetica Neue Light" charset="0"/>
      <p:regular r:id="rId76"/>
      <p:bold r:id="rId77"/>
      <p:italic r:id="rId78"/>
      <p:boldItalic r:id="rId79"/>
    </p:embeddedFont>
    <p:embeddedFont>
      <p:font typeface="Gill Sans"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font" Target="fonts/font27.fntdata"/><Relationship Id="rId76" Type="http://schemas.openxmlformats.org/officeDocument/2006/relationships/font" Target="fonts/font35.fntdata"/><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3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font" Target="fonts/font33.fntdata"/><Relationship Id="rId79" Type="http://schemas.openxmlformats.org/officeDocument/2006/relationships/font" Target="fonts/font38.fntdata"/><Relationship Id="rId5" Type="http://schemas.openxmlformats.org/officeDocument/2006/relationships/slide" Target="slides/slide3.xml"/><Relationship Id="rId61" Type="http://schemas.openxmlformats.org/officeDocument/2006/relationships/font" Target="fonts/font20.fntdata"/><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77" Type="http://schemas.openxmlformats.org/officeDocument/2006/relationships/font" Target="fonts/font36.fntdata"/><Relationship Id="rId8" Type="http://schemas.openxmlformats.org/officeDocument/2006/relationships/slide" Target="slides/slide6.xml"/><Relationship Id="rId51" Type="http://schemas.openxmlformats.org/officeDocument/2006/relationships/font" Target="fonts/font10.fntdata"/><Relationship Id="rId72" Type="http://schemas.openxmlformats.org/officeDocument/2006/relationships/font" Target="fonts/font31.fntdata"/><Relationship Id="rId80" Type="http://schemas.openxmlformats.org/officeDocument/2006/relationships/font" Target="fonts/font39.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font" Target="fonts/font3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font" Target="fonts/font32.fntdata"/><Relationship Id="rId78" Type="http://schemas.openxmlformats.org/officeDocument/2006/relationships/font" Target="fonts/font37.fntdata"/><Relationship Id="rId81" Type="http://schemas.openxmlformats.org/officeDocument/2006/relationships/font" Target="fonts/font4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6e4109543_0_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86e4109543_0_9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6e4109543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86e4109543_0_9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WHO and the Government of India have launched Whatsapp services for your questions to be answered. If you still dont find your answers here, you can visit their website to get the accurate information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4ef7d81c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4ef7d81c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6e4109543_0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6e4109543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4ef7d81c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4ef7d81c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9d70f71609_0_1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9d70f71609_0_1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d70f7160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d70f7160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9ac1e78edb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9ac1e78edb_0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9d70f71609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9d70f71609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d70f71609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d70f71609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g9d70f716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2" name="Google Shape;1922;g9d70f716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9d70f71609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9d70f71609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d70f7160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d70f7160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d70f7160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d70f7160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8850" y="745500"/>
            <a:ext cx="6286500" cy="815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263874" y="1763200"/>
            <a:ext cx="2610000" cy="8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ig number">
  <p:cSld name="1_Big number">
    <p:spTree>
      <p:nvGrpSpPr>
        <p:cNvPr id="1" name="Shape 14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1871CD1-0689-4336-BD6C-25372895A7C0}" type="datetimeFigureOut">
              <a:rPr lang="en-US" smtClean="0"/>
              <a:pPr/>
              <a:t>8/14/2024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72458" y="4663217"/>
            <a:ext cx="548700" cy="393600"/>
          </a:xfrm>
          <a:prstGeom prst="rect">
            <a:avLst/>
          </a:prstGeom>
        </p:spPr>
        <p:txBody>
          <a:bodyPr/>
          <a:lstStyle/>
          <a:p>
            <a:fld id="{B6D55C1D-D198-43E9-977E-5EDA8907FF8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9" name="Google Shape;6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With CopyWrite 2">
  <p:cSld name="With CopyWrite 2">
    <p:spTree>
      <p:nvGrpSpPr>
        <p:cNvPr id="1" name="Shape 220"/>
        <p:cNvGrpSpPr/>
        <p:nvPr/>
      </p:nvGrpSpPr>
      <p:grpSpPr>
        <a:xfrm>
          <a:off x="0" y="0"/>
          <a:ext cx="0" cy="0"/>
          <a:chOff x="0" y="0"/>
          <a:chExt cx="0" cy="0"/>
        </a:xfrm>
      </p:grpSpPr>
      <p:sp>
        <p:nvSpPr>
          <p:cNvPr id="221" name="Google Shape;221;p53"/>
          <p:cNvSpPr/>
          <p:nvPr/>
        </p:nvSpPr>
        <p:spPr>
          <a:xfrm>
            <a:off x="475786" y="4889643"/>
            <a:ext cx="1173000" cy="126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0" i="0" u="none" strike="noStrike" cap="none">
                <a:solidFill>
                  <a:srgbClr val="757575"/>
                </a:solidFill>
                <a:latin typeface="Noto Sans"/>
                <a:ea typeface="Noto Sans"/>
                <a:cs typeface="Noto Sans"/>
                <a:sym typeface="Noto Sans"/>
              </a:rPr>
              <a:t>Google Confidential and Proprietary</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28"/>
        <p:cNvGrpSpPr/>
        <p:nvPr/>
      </p:nvGrpSpPr>
      <p:grpSpPr>
        <a:xfrm>
          <a:off x="0" y="0"/>
          <a:ext cx="0" cy="0"/>
          <a:chOff x="0" y="0"/>
          <a:chExt cx="0" cy="0"/>
        </a:xfrm>
      </p:grpSpPr>
      <p:sp>
        <p:nvSpPr>
          <p:cNvPr id="129" name="Google Shape;129;p3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0" name="Google Shape;13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31"/>
        <p:cNvGrpSpPr/>
        <p:nvPr/>
      </p:nvGrpSpPr>
      <p:grpSpPr>
        <a:xfrm>
          <a:off x="0" y="0"/>
          <a:ext cx="0" cy="0"/>
          <a:chOff x="0" y="0"/>
          <a:chExt cx="0" cy="0"/>
        </a:xfrm>
      </p:grpSpPr>
      <p:sp>
        <p:nvSpPr>
          <p:cNvPr id="132" name="Google Shape;132;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4" name="Google Shape;134;p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37"/>
        <p:cNvGrpSpPr/>
        <p:nvPr/>
      </p:nvGrpSpPr>
      <p:grpSpPr>
        <a:xfrm>
          <a:off x="0" y="0"/>
          <a:ext cx="0" cy="0"/>
          <a:chOff x="0" y="0"/>
          <a:chExt cx="0" cy="0"/>
        </a:xfrm>
      </p:grpSpPr>
      <p:sp>
        <p:nvSpPr>
          <p:cNvPr id="138" name="Google Shape;138;p3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39" name="Google Shape;139;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4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1"/>
        <p:cNvGrpSpPr/>
        <p:nvPr/>
      </p:nvGrpSpPr>
      <p:grpSpPr>
        <a:xfrm>
          <a:off x="0" y="0"/>
          <a:ext cx="0" cy="0"/>
          <a:chOff x="0" y="0"/>
          <a:chExt cx="0" cy="0"/>
        </a:xfrm>
      </p:grpSpPr>
      <p:sp>
        <p:nvSpPr>
          <p:cNvPr id="142" name="Google Shape;14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3" name="Google Shape;143;p41"/>
          <p:cNvSpPr/>
          <p:nvPr/>
        </p:nvSpPr>
        <p:spPr>
          <a:xfrm>
            <a:off x="-18950" y="-18950"/>
            <a:ext cx="9207000" cy="5200200"/>
          </a:xfrm>
          <a:prstGeom prst="rect">
            <a:avLst/>
          </a:prstGeom>
          <a:solidFill>
            <a:srgbClr val="FF4A12"/>
          </a:solidFill>
          <a:ln w="9525" cap="flat" cmpd="sng">
            <a:solidFill>
              <a:srgbClr val="FF4A1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2"/>
        <p:cNvGrpSpPr/>
        <p:nvPr/>
      </p:nvGrpSpPr>
      <p:grpSpPr>
        <a:xfrm>
          <a:off x="0" y="0"/>
          <a:ext cx="0" cy="0"/>
          <a:chOff x="0" y="0"/>
          <a:chExt cx="0" cy="0"/>
        </a:xfrm>
      </p:grpSpPr>
      <p:sp>
        <p:nvSpPr>
          <p:cNvPr id="153" name="Google Shape;153;p45"/>
          <p:cNvSpPr txBox="1">
            <a:spLocks noGrp="1"/>
          </p:cNvSpPr>
          <p:nvPr>
            <p:ph type="title"/>
          </p:nvPr>
        </p:nvSpPr>
        <p:spPr>
          <a:xfrm>
            <a:off x="507927" y="1438937"/>
            <a:ext cx="8095200" cy="1598400"/>
          </a:xfrm>
          <a:prstGeom prst="rect">
            <a:avLst/>
          </a:prstGeom>
          <a:noFill/>
          <a:ln>
            <a:noFill/>
          </a:ln>
        </p:spPr>
        <p:txBody>
          <a:bodyPr spcFirstLastPara="1" wrap="square" lIns="34275" tIns="34275" rIns="34275" bIns="34275" anchor="ctr" anchorCtr="0"/>
          <a:lstStyle>
            <a:lvl1pPr lvl="0" algn="ctr" rtl="0">
              <a:spcBef>
                <a:spcPts val="0"/>
              </a:spcBef>
              <a:spcAft>
                <a:spcPts val="0"/>
              </a:spcAft>
              <a:buClr>
                <a:schemeClr val="lt1"/>
              </a:buClr>
              <a:buSzPts val="4500"/>
              <a:buFont typeface="Open Sans"/>
              <a:buNone/>
              <a:defRPr sz="4500" b="1" i="1">
                <a:solidFill>
                  <a:schemeClr val="lt1"/>
                </a:solidFill>
                <a:latin typeface="Open Sans"/>
                <a:ea typeface="Open Sans"/>
                <a:cs typeface="Open Sans"/>
                <a:sym typeface="Open Sans"/>
              </a:defRPr>
            </a:lvl1pPr>
            <a:lvl2pPr lvl="1" rtl="0">
              <a:spcBef>
                <a:spcPts val="0"/>
              </a:spcBef>
              <a:spcAft>
                <a:spcPts val="0"/>
              </a:spcAft>
              <a:buSzPts val="500"/>
              <a:buNone/>
              <a:defRPr sz="500"/>
            </a:lvl2pPr>
            <a:lvl3pPr lvl="2" rtl="0">
              <a:spcBef>
                <a:spcPts val="0"/>
              </a:spcBef>
              <a:spcAft>
                <a:spcPts val="0"/>
              </a:spcAft>
              <a:buSzPts val="500"/>
              <a:buNone/>
              <a:defRPr sz="500"/>
            </a:lvl3pPr>
            <a:lvl4pPr lvl="3" rtl="0">
              <a:spcBef>
                <a:spcPts val="0"/>
              </a:spcBef>
              <a:spcAft>
                <a:spcPts val="0"/>
              </a:spcAft>
              <a:buSzPts val="500"/>
              <a:buNone/>
              <a:defRPr sz="500"/>
            </a:lvl4pPr>
            <a:lvl5pPr lvl="4" rtl="0">
              <a:spcBef>
                <a:spcPts val="0"/>
              </a:spcBef>
              <a:spcAft>
                <a:spcPts val="0"/>
              </a:spcAft>
              <a:buSzPts val="500"/>
              <a:buNone/>
              <a:defRPr sz="500"/>
            </a:lvl5pPr>
            <a:lvl6pPr lvl="5" rtl="0">
              <a:spcBef>
                <a:spcPts val="0"/>
              </a:spcBef>
              <a:spcAft>
                <a:spcPts val="0"/>
              </a:spcAft>
              <a:buSzPts val="500"/>
              <a:buNone/>
              <a:defRPr sz="500"/>
            </a:lvl6pPr>
            <a:lvl7pPr lvl="6" rtl="0">
              <a:spcBef>
                <a:spcPts val="0"/>
              </a:spcBef>
              <a:spcAft>
                <a:spcPts val="0"/>
              </a:spcAft>
              <a:buSzPts val="500"/>
              <a:buNone/>
              <a:defRPr sz="500"/>
            </a:lvl7pPr>
            <a:lvl8pPr lvl="7" rtl="0">
              <a:spcBef>
                <a:spcPts val="0"/>
              </a:spcBef>
              <a:spcAft>
                <a:spcPts val="0"/>
              </a:spcAft>
              <a:buSzPts val="500"/>
              <a:buNone/>
              <a:defRPr sz="500"/>
            </a:lvl8pPr>
            <a:lvl9pPr lvl="8" rtl="0">
              <a:spcBef>
                <a:spcPts val="0"/>
              </a:spcBef>
              <a:spcAft>
                <a:spcPts val="0"/>
              </a:spcAft>
              <a:buSzPts val="500"/>
              <a:buNone/>
              <a:defRPr sz="500"/>
            </a:lvl9pPr>
          </a:lstStyle>
          <a:p>
            <a:endParaRPr/>
          </a:p>
        </p:txBody>
      </p:sp>
      <p:pic>
        <p:nvPicPr>
          <p:cNvPr id="154" name="Google Shape;154;p45"/>
          <p:cNvPicPr preferRelativeResize="0"/>
          <p:nvPr/>
        </p:nvPicPr>
        <p:blipFill>
          <a:blip r:embed="rId2">
            <a:alphaModFix/>
          </a:blip>
          <a:stretch>
            <a:fillRect/>
          </a:stretch>
        </p:blipFill>
        <p:spPr>
          <a:xfrm>
            <a:off x="3968618" y="3828617"/>
            <a:ext cx="1219040" cy="50952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aption 1">
  <p:cSld name="Caption 1">
    <p:spTree>
      <p:nvGrpSpPr>
        <p:cNvPr id="1" name="Shape 211"/>
        <p:cNvGrpSpPr/>
        <p:nvPr/>
      </p:nvGrpSpPr>
      <p:grpSpPr>
        <a:xfrm>
          <a:off x="0" y="0"/>
          <a:ext cx="0" cy="0"/>
          <a:chOff x="0" y="0"/>
          <a:chExt cx="0" cy="0"/>
        </a:xfrm>
      </p:grpSpPr>
      <p:sp>
        <p:nvSpPr>
          <p:cNvPr id="212" name="Google Shape;212;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13" name="Google Shape;213;p52"/>
          <p:cNvPicPr preferRelativeResize="0"/>
          <p:nvPr/>
        </p:nvPicPr>
        <p:blipFill rotWithShape="1">
          <a:blip r:embed="rId2">
            <a:alphaModFix/>
          </a:blip>
          <a:srcRect l="36419"/>
          <a:stretch/>
        </p:blipFill>
        <p:spPr>
          <a:xfrm>
            <a:off x="7679980" y="4749900"/>
            <a:ext cx="1464020" cy="393600"/>
          </a:xfrm>
          <a:prstGeom prst="rect">
            <a:avLst/>
          </a:prstGeom>
          <a:noFill/>
          <a:ln>
            <a:noFill/>
          </a:ln>
        </p:spPr>
      </p:pic>
      <p:pic>
        <p:nvPicPr>
          <p:cNvPr id="214" name="Google Shape;214;p52"/>
          <p:cNvPicPr preferRelativeResize="0"/>
          <p:nvPr/>
        </p:nvPicPr>
        <p:blipFill>
          <a:blip r:embed="rId3">
            <a:alphaModFix/>
          </a:blip>
          <a:stretch>
            <a:fillRect/>
          </a:stretch>
        </p:blipFill>
        <p:spPr>
          <a:xfrm>
            <a:off x="6454235" y="4793418"/>
            <a:ext cx="605450" cy="302258"/>
          </a:xfrm>
          <a:prstGeom prst="rect">
            <a:avLst/>
          </a:prstGeom>
          <a:noFill/>
          <a:ln>
            <a:noFill/>
          </a:ln>
        </p:spPr>
      </p:pic>
      <p:pic>
        <p:nvPicPr>
          <p:cNvPr id="215" name="Google Shape;215;p52"/>
          <p:cNvPicPr preferRelativeResize="0"/>
          <p:nvPr/>
        </p:nvPicPr>
        <p:blipFill>
          <a:blip r:embed="rId4">
            <a:alphaModFix/>
          </a:blip>
          <a:stretch>
            <a:fillRect/>
          </a:stretch>
        </p:blipFill>
        <p:spPr>
          <a:xfrm>
            <a:off x="5924591" y="4743578"/>
            <a:ext cx="393600" cy="393600"/>
          </a:xfrm>
          <a:prstGeom prst="rect">
            <a:avLst/>
          </a:prstGeom>
          <a:noFill/>
          <a:ln>
            <a:noFill/>
          </a:ln>
        </p:spPr>
      </p:pic>
      <p:pic>
        <p:nvPicPr>
          <p:cNvPr id="216" name="Google Shape;216;p52"/>
          <p:cNvPicPr preferRelativeResize="0"/>
          <p:nvPr/>
        </p:nvPicPr>
        <p:blipFill rotWithShape="1">
          <a:blip r:embed="rId5">
            <a:alphaModFix/>
          </a:blip>
          <a:srcRect l="14621" r="14536"/>
          <a:stretch/>
        </p:blipFill>
        <p:spPr>
          <a:xfrm>
            <a:off x="7198625" y="4798311"/>
            <a:ext cx="299175" cy="296775"/>
          </a:xfrm>
          <a:prstGeom prst="rect">
            <a:avLst/>
          </a:prstGeom>
          <a:noFill/>
          <a:ln>
            <a:noFill/>
          </a:ln>
        </p:spPr>
      </p:pic>
      <p:pic>
        <p:nvPicPr>
          <p:cNvPr id="217" name="Google Shape;217;p52"/>
          <p:cNvPicPr preferRelativeResize="0"/>
          <p:nvPr/>
        </p:nvPicPr>
        <p:blipFill>
          <a:blip r:embed="rId6">
            <a:alphaModFix/>
          </a:blip>
          <a:stretch>
            <a:fillRect/>
          </a:stretch>
        </p:blipFill>
        <p:spPr>
          <a:xfrm>
            <a:off x="4460575" y="4788838"/>
            <a:ext cx="1464025" cy="315733"/>
          </a:xfrm>
          <a:prstGeom prst="rect">
            <a:avLst/>
          </a:prstGeom>
          <a:noFill/>
          <a:ln>
            <a:noFill/>
          </a:ln>
        </p:spPr>
      </p:pic>
      <p:pic>
        <p:nvPicPr>
          <p:cNvPr id="218" name="Google Shape;218;p52"/>
          <p:cNvPicPr preferRelativeResize="0"/>
          <p:nvPr/>
        </p:nvPicPr>
        <p:blipFill>
          <a:blip r:embed="rId7">
            <a:alphaModFix/>
          </a:blip>
          <a:stretch>
            <a:fillRect/>
          </a:stretch>
        </p:blipFill>
        <p:spPr>
          <a:xfrm>
            <a:off x="4161400" y="4732540"/>
            <a:ext cx="299175" cy="372034"/>
          </a:xfrm>
          <a:prstGeom prst="rect">
            <a:avLst/>
          </a:prstGeom>
          <a:noFill/>
          <a:ln>
            <a:noFill/>
          </a:ln>
        </p:spPr>
      </p:pic>
      <p:pic>
        <p:nvPicPr>
          <p:cNvPr id="219" name="Google Shape;219;p52"/>
          <p:cNvPicPr preferRelativeResize="0"/>
          <p:nvPr/>
        </p:nvPicPr>
        <p:blipFill>
          <a:blip r:embed="rId8">
            <a:alphaModFix/>
          </a:blip>
          <a:stretch>
            <a:fillRect/>
          </a:stretch>
        </p:blipFill>
        <p:spPr>
          <a:xfrm>
            <a:off x="3209136" y="4798299"/>
            <a:ext cx="893087" cy="2781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With CopyWrite 2">
  <p:cSld name="With CopyWrite 2">
    <p:spTree>
      <p:nvGrpSpPr>
        <p:cNvPr id="1" name="Shape 220"/>
        <p:cNvGrpSpPr/>
        <p:nvPr/>
      </p:nvGrpSpPr>
      <p:grpSpPr>
        <a:xfrm>
          <a:off x="0" y="0"/>
          <a:ext cx="0" cy="0"/>
          <a:chOff x="0" y="0"/>
          <a:chExt cx="0" cy="0"/>
        </a:xfrm>
      </p:grpSpPr>
      <p:sp>
        <p:nvSpPr>
          <p:cNvPr id="221" name="Google Shape;221;p53"/>
          <p:cNvSpPr/>
          <p:nvPr/>
        </p:nvSpPr>
        <p:spPr>
          <a:xfrm>
            <a:off x="475786" y="4889643"/>
            <a:ext cx="1173000" cy="126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0" i="0" u="none" strike="noStrike" cap="none">
                <a:solidFill>
                  <a:srgbClr val="757575"/>
                </a:solidFill>
                <a:latin typeface="Noto Sans"/>
                <a:ea typeface="Noto Sans"/>
                <a:cs typeface="Noto Sans"/>
                <a:sym typeface="Noto Sans"/>
              </a:rPr>
              <a:t>Google Confidential and Proprietary</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3">
  <p:cSld name="Blank 3">
    <p:spTree>
      <p:nvGrpSpPr>
        <p:cNvPr id="1" name="Shape 22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5">
  <p:cSld name="Blank 5">
    <p:spTree>
      <p:nvGrpSpPr>
        <p:cNvPr id="1" name="Shape 226"/>
        <p:cNvGrpSpPr/>
        <p:nvPr/>
      </p:nvGrpSpPr>
      <p:grpSpPr>
        <a:xfrm>
          <a:off x="0" y="0"/>
          <a:ext cx="0" cy="0"/>
          <a:chOff x="0" y="0"/>
          <a:chExt cx="0" cy="0"/>
        </a:xfrm>
      </p:grpSpPr>
      <p:sp>
        <p:nvSpPr>
          <p:cNvPr id="227" name="Google Shape;227;p56"/>
          <p:cNvSpPr/>
          <p:nvPr/>
        </p:nvSpPr>
        <p:spPr>
          <a:xfrm>
            <a:off x="475788" y="4888851"/>
            <a:ext cx="1173000" cy="12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0" i="0" u="none" strike="noStrike" cap="none">
                <a:solidFill>
                  <a:srgbClr val="757575"/>
                </a:solidFill>
                <a:latin typeface="Noto Sans"/>
                <a:ea typeface="Noto Sans"/>
                <a:cs typeface="Noto Sans"/>
                <a:sym typeface="Noto Sans"/>
              </a:rPr>
              <a:t>Google Confidential and Proprietary</a:t>
            </a:r>
            <a:endParaRPr sz="5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antent w/o Title copy">
  <p:cSld name="Cantent w/o Title copy">
    <p:spTree>
      <p:nvGrpSpPr>
        <p:cNvPr id="1" name="Shape 23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t w/o Title copy">
  <p:cSld name="Content w/o Title copy">
    <p:spTree>
      <p:nvGrpSpPr>
        <p:cNvPr id="1" name="Shape 236"/>
        <p:cNvGrpSpPr/>
        <p:nvPr/>
      </p:nvGrpSpPr>
      <p:grpSpPr>
        <a:xfrm>
          <a:off x="0" y="0"/>
          <a:ext cx="0" cy="0"/>
          <a:chOff x="0" y="0"/>
          <a:chExt cx="0" cy="0"/>
        </a:xfrm>
      </p:grpSpPr>
      <p:pic>
        <p:nvPicPr>
          <p:cNvPr id="237" name="Google Shape;237;p60"/>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38" name="Google Shape;238;p60"/>
          <p:cNvPicPr preferRelativeResize="0"/>
          <p:nvPr/>
        </p:nvPicPr>
        <p:blipFill rotWithShape="1">
          <a:blip r:embed="rId3">
            <a:alphaModFix/>
          </a:blip>
          <a:srcRect/>
          <a:stretch/>
        </p:blipFill>
        <p:spPr>
          <a:xfrm>
            <a:off x="8337961" y="4376738"/>
            <a:ext cx="710929" cy="657225"/>
          </a:xfrm>
          <a:prstGeom prst="rect">
            <a:avLst/>
          </a:prstGeom>
          <a:noFill/>
          <a:ln>
            <a:noFill/>
          </a:ln>
        </p:spPr>
      </p:pic>
      <p:sp>
        <p:nvSpPr>
          <p:cNvPr id="239" name="Google Shape;239;p60"/>
          <p:cNvSpPr/>
          <p:nvPr/>
        </p:nvSpPr>
        <p:spPr>
          <a:xfrm>
            <a:off x="4823222" y="4795838"/>
            <a:ext cx="3543600" cy="172500"/>
          </a:xfrm>
          <a:prstGeom prst="rect">
            <a:avLst/>
          </a:prstGeom>
          <a:noFill/>
          <a:ln>
            <a:noFill/>
          </a:ln>
        </p:spPr>
        <p:txBody>
          <a:bodyPr spcFirstLastPara="1" wrap="square" lIns="17150" tIns="17150" rIns="17150" bIns="17150" anchor="t" anchorCtr="0">
            <a:noAutofit/>
          </a:bodyPr>
          <a:lstStyle/>
          <a:p>
            <a:pPr marL="0" marR="0" lvl="0" indent="0" algn="r" rtl="0">
              <a:lnSpc>
                <a:spcPct val="100000"/>
              </a:lnSpc>
              <a:spcBef>
                <a:spcPts val="0"/>
              </a:spcBef>
              <a:spcAft>
                <a:spcPts val="0"/>
              </a:spcAft>
              <a:buClr>
                <a:srgbClr val="000000"/>
              </a:buClr>
              <a:buSzPts val="900"/>
              <a:buFont typeface="Helvetica Neue"/>
              <a:buNone/>
            </a:pPr>
            <a:r>
              <a:rPr lang="en" sz="900" b="0" i="0" u="none" strike="noStrike" cap="none">
                <a:solidFill>
                  <a:srgbClr val="000000"/>
                </a:solidFill>
                <a:latin typeface="Helvetica Neue"/>
                <a:ea typeface="Helvetica Neue"/>
                <a:cs typeface="Helvetica Neue"/>
                <a:sym typeface="Helvetica Neue"/>
              </a:rPr>
              <a:t>firstdraftnews.</a:t>
            </a:r>
            <a:r>
              <a:rPr lang="en" sz="900">
                <a:latin typeface="Helvetica Neue"/>
                <a:ea typeface="Helvetica Neue"/>
                <a:cs typeface="Helvetica Neue"/>
                <a:sym typeface="Helvetica Neue"/>
              </a:rPr>
              <a:t>org</a:t>
            </a:r>
            <a:r>
              <a:rPr lang="en" sz="900" b="0" i="0" u="none" strike="noStrike" cap="none">
                <a:solidFill>
                  <a:srgbClr val="000000"/>
                </a:solidFill>
                <a:latin typeface="Helvetica Neue"/>
                <a:ea typeface="Helvetica Neue"/>
                <a:cs typeface="Helvetica Neue"/>
                <a:sym typeface="Helvetica Neue"/>
              </a:rPr>
              <a:t>  |  @firstdraftnews  |  #</a:t>
            </a:r>
            <a:r>
              <a:rPr lang="en" sz="900">
                <a:latin typeface="Helvetica Neue"/>
                <a:ea typeface="Helvetica Neue"/>
                <a:cs typeface="Helvetica Neue"/>
                <a:sym typeface="Helvetica Neue"/>
              </a:rPr>
              <a:t>FDTraining</a:t>
            </a:r>
            <a:endParaRPr sz="500"/>
          </a:p>
        </p:txBody>
      </p:sp>
      <p:sp>
        <p:nvSpPr>
          <p:cNvPr id="240" name="Google Shape;240;p60"/>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ontent w/o Title copy 1">
  <p:cSld name="Content w/o Title copy 1">
    <p:spTree>
      <p:nvGrpSpPr>
        <p:cNvPr id="1" name="Shape 241"/>
        <p:cNvGrpSpPr/>
        <p:nvPr/>
      </p:nvGrpSpPr>
      <p:grpSpPr>
        <a:xfrm>
          <a:off x="0" y="0"/>
          <a:ext cx="0" cy="0"/>
          <a:chOff x="0" y="0"/>
          <a:chExt cx="0" cy="0"/>
        </a:xfrm>
      </p:grpSpPr>
      <p:pic>
        <p:nvPicPr>
          <p:cNvPr id="242" name="Google Shape;242;p61" descr="Background_Content_NoTitle.jp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43" name="Google Shape;243;p61" descr="image9.png"/>
          <p:cNvPicPr preferRelativeResize="0"/>
          <p:nvPr/>
        </p:nvPicPr>
        <p:blipFill rotWithShape="1">
          <a:blip r:embed="rId3">
            <a:alphaModFix/>
          </a:blip>
          <a:srcRect/>
          <a:stretch/>
        </p:blipFill>
        <p:spPr>
          <a:xfrm>
            <a:off x="8337961" y="4376738"/>
            <a:ext cx="710929" cy="657225"/>
          </a:xfrm>
          <a:prstGeom prst="rect">
            <a:avLst/>
          </a:prstGeom>
          <a:noFill/>
          <a:ln>
            <a:noFill/>
          </a:ln>
        </p:spPr>
      </p:pic>
      <p:sp>
        <p:nvSpPr>
          <p:cNvPr id="244" name="Google Shape;244;p61"/>
          <p:cNvSpPr txBox="1"/>
          <p:nvPr/>
        </p:nvSpPr>
        <p:spPr>
          <a:xfrm>
            <a:off x="4823222" y="4795838"/>
            <a:ext cx="3543600" cy="172500"/>
          </a:xfrm>
          <a:prstGeom prst="rect">
            <a:avLst/>
          </a:prstGeom>
          <a:noFill/>
          <a:ln>
            <a:noFill/>
          </a:ln>
        </p:spPr>
        <p:txBody>
          <a:bodyPr spcFirstLastPara="1" wrap="square" lIns="17150" tIns="17150" rIns="17150" bIns="17150" anchor="t" anchorCtr="0">
            <a:noAutofit/>
          </a:bodyPr>
          <a:lstStyle/>
          <a:p>
            <a:pPr marL="0" marR="0" lvl="0" indent="0" algn="r" rtl="0">
              <a:lnSpc>
                <a:spcPct val="100000"/>
              </a:lnSpc>
              <a:spcBef>
                <a:spcPts val="0"/>
              </a:spcBef>
              <a:spcAft>
                <a:spcPts val="0"/>
              </a:spcAft>
              <a:buClr>
                <a:srgbClr val="000000"/>
              </a:buClr>
              <a:buSzPts val="900"/>
              <a:buFont typeface="Helvetica Neue"/>
              <a:buNone/>
            </a:pPr>
            <a:r>
              <a:rPr lang="en" sz="900" b="0" i="0" u="none" strike="noStrike" cap="none">
                <a:solidFill>
                  <a:srgbClr val="000000"/>
                </a:solidFill>
                <a:latin typeface="Helvetica Neue"/>
                <a:ea typeface="Helvetica Neue"/>
                <a:cs typeface="Helvetica Neue"/>
                <a:sym typeface="Helvetica Neue"/>
              </a:rPr>
              <a:t>firstdraftnews.</a:t>
            </a:r>
            <a:r>
              <a:rPr lang="en" sz="900">
                <a:latin typeface="Helvetica Neue"/>
                <a:ea typeface="Helvetica Neue"/>
                <a:cs typeface="Helvetica Neue"/>
                <a:sym typeface="Helvetica Neue"/>
              </a:rPr>
              <a:t>org</a:t>
            </a:r>
            <a:r>
              <a:rPr lang="en" sz="900" b="0" i="0" u="none" strike="noStrike" cap="none">
                <a:solidFill>
                  <a:srgbClr val="000000"/>
                </a:solidFill>
                <a:latin typeface="Helvetica Neue"/>
                <a:ea typeface="Helvetica Neue"/>
                <a:cs typeface="Helvetica Neue"/>
                <a:sym typeface="Helvetica Neue"/>
              </a:rPr>
              <a:t>  |  @firstdraftnews  |  #</a:t>
            </a:r>
            <a:r>
              <a:rPr lang="en" sz="900">
                <a:latin typeface="Helvetica Neue"/>
                <a:ea typeface="Helvetica Neue"/>
                <a:cs typeface="Helvetica Neue"/>
                <a:sym typeface="Helvetica Neue"/>
              </a:rPr>
              <a:t>FDTraining</a:t>
            </a:r>
            <a:endParaRPr sz="500"/>
          </a:p>
        </p:txBody>
      </p:sp>
      <p:sp>
        <p:nvSpPr>
          <p:cNvPr id="245" name="Google Shape;245;p61"/>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mp; Subtitle 1">
  <p:cSld name="Title &amp; Subtitle 1">
    <p:spTree>
      <p:nvGrpSpPr>
        <p:cNvPr id="1" name="Shape 246"/>
        <p:cNvGrpSpPr/>
        <p:nvPr/>
      </p:nvGrpSpPr>
      <p:grpSpPr>
        <a:xfrm>
          <a:off x="0" y="0"/>
          <a:ext cx="0" cy="0"/>
          <a:chOff x="0" y="0"/>
          <a:chExt cx="0" cy="0"/>
        </a:xfrm>
      </p:grpSpPr>
      <p:sp>
        <p:nvSpPr>
          <p:cNvPr id="247" name="Google Shape;247;p62"/>
          <p:cNvSpPr txBox="1">
            <a:spLocks noGrp="1"/>
          </p:cNvSpPr>
          <p:nvPr>
            <p:ph type="title"/>
          </p:nvPr>
        </p:nvSpPr>
        <p:spPr>
          <a:xfrm>
            <a:off x="892969" y="863947"/>
            <a:ext cx="7358100" cy="17412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2800"/>
              <a:buFont typeface="Gill Sans"/>
              <a:buNone/>
              <a:defRPr sz="5400" b="0" i="0" u="none" strike="noStrike" cap="none">
                <a:solidFill>
                  <a:srgbClr val="000000"/>
                </a:solidFill>
                <a:latin typeface="Gill Sans"/>
                <a:ea typeface="Gill Sans"/>
                <a:cs typeface="Gill Sans"/>
                <a:sym typeface="Gill Sans"/>
              </a:defRPr>
            </a:lvl1pPr>
            <a:lvl2pPr marL="0" marR="0" lvl="1" indent="1524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SzPts val="2800"/>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248" name="Google Shape;248;p62"/>
          <p:cNvSpPr txBox="1">
            <a:spLocks noGrp="1"/>
          </p:cNvSpPr>
          <p:nvPr>
            <p:ph type="body" idx="1"/>
          </p:nvPr>
        </p:nvSpPr>
        <p:spPr>
          <a:xfrm>
            <a:off x="892969" y="2652117"/>
            <a:ext cx="7358100" cy="596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1800"/>
              <a:buFont typeface="Gill Sans"/>
              <a:buNone/>
              <a:defRPr sz="2300" b="0" i="0" u="none" strike="noStrike" cap="none">
                <a:solidFill>
                  <a:srgbClr val="000000"/>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000000"/>
              </a:buClr>
              <a:buSzPts val="1400"/>
              <a:buFont typeface="Gill Sans"/>
              <a:buNone/>
              <a:defRPr sz="2300" b="0" i="0" u="none" strike="noStrike" cap="none">
                <a:solidFill>
                  <a:srgbClr val="000000"/>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000000"/>
              </a:buClr>
              <a:buSzPts val="1400"/>
              <a:buFont typeface="Gill Sans"/>
              <a:buNone/>
              <a:defRPr sz="2300" b="0" i="0" u="none" strike="noStrike" cap="none">
                <a:solidFill>
                  <a:srgbClr val="000000"/>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000000"/>
              </a:buClr>
              <a:buSzPts val="1400"/>
              <a:buFont typeface="Gill Sans"/>
              <a:buNone/>
              <a:defRPr sz="2300" b="0" i="0" u="none" strike="noStrike" cap="none">
                <a:solidFill>
                  <a:srgbClr val="000000"/>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000000"/>
              </a:buClr>
              <a:buSzPts val="1400"/>
              <a:buFont typeface="Gill Sans"/>
              <a:buNone/>
              <a:defRPr sz="2300" b="0" i="0" u="none" strike="noStrike" cap="none">
                <a:solidFill>
                  <a:srgbClr val="000000"/>
                </a:solidFill>
                <a:latin typeface="Gill Sans"/>
                <a:ea typeface="Gill Sans"/>
                <a:cs typeface="Gill Sans"/>
                <a:sym typeface="Gill Sans"/>
              </a:defRPr>
            </a:lvl5pPr>
            <a:lvl6pPr marL="2743200" marR="0" lvl="5" indent="-336550" algn="l" rtl="0">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6pPr>
            <a:lvl7pPr marL="3200400" marR="0" lvl="6" indent="-336550" algn="l" rtl="0">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7pPr>
            <a:lvl8pPr marL="3657600" marR="0" lvl="7" indent="-336550" algn="l" rtl="0">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8pPr>
            <a:lvl9pPr marL="4114800" marR="0" lvl="8" indent="-336550" algn="l" rtl="0">
              <a:lnSpc>
                <a:spcPct val="100000"/>
              </a:lnSpc>
              <a:spcBef>
                <a:spcPts val="2700"/>
              </a:spcBef>
              <a:spcAft>
                <a:spcPts val="0"/>
              </a:spcAft>
              <a:buClr>
                <a:srgbClr val="000000"/>
              </a:buClr>
              <a:buSzPts val="1700"/>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249" name="Google Shape;249;p62"/>
          <p:cNvSpPr txBox="1">
            <a:spLocks noGrp="1"/>
          </p:cNvSpPr>
          <p:nvPr>
            <p:ph type="sldNum" idx="12"/>
          </p:nvPr>
        </p:nvSpPr>
        <p:spPr>
          <a:xfrm>
            <a:off x="4446984" y="4882307"/>
            <a:ext cx="241200" cy="1944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Font typeface="Gill Sans"/>
              <a:buNone/>
              <a:defRPr sz="1200" b="0" i="0" u="none" strike="noStrike" cap="none">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mp; Subtitle copy 2">
  <p:cSld name="Title &amp; Subtitle copy 2">
    <p:spTree>
      <p:nvGrpSpPr>
        <p:cNvPr id="1" name="Shape 250"/>
        <p:cNvGrpSpPr/>
        <p:nvPr/>
      </p:nvGrpSpPr>
      <p:grpSpPr>
        <a:xfrm>
          <a:off x="0" y="0"/>
          <a:ext cx="0" cy="0"/>
          <a:chOff x="0" y="0"/>
          <a:chExt cx="0" cy="0"/>
        </a:xfrm>
      </p:grpSpPr>
      <p:pic>
        <p:nvPicPr>
          <p:cNvPr id="251" name="Google Shape;251;p6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52" name="Google Shape;252;p63"/>
          <p:cNvPicPr preferRelativeResize="0"/>
          <p:nvPr/>
        </p:nvPicPr>
        <p:blipFill rotWithShape="1">
          <a:blip r:embed="rId3">
            <a:alphaModFix/>
          </a:blip>
          <a:srcRect/>
          <a:stretch/>
        </p:blipFill>
        <p:spPr>
          <a:xfrm>
            <a:off x="1394412" y="3552242"/>
            <a:ext cx="2217864" cy="564862"/>
          </a:xfrm>
          <a:prstGeom prst="rect">
            <a:avLst/>
          </a:prstGeom>
          <a:noFill/>
          <a:ln>
            <a:noFill/>
          </a:ln>
        </p:spPr>
      </p:pic>
      <p:sp>
        <p:nvSpPr>
          <p:cNvPr id="253" name="Google Shape;253;p63"/>
          <p:cNvSpPr/>
          <p:nvPr/>
        </p:nvSpPr>
        <p:spPr>
          <a:xfrm>
            <a:off x="1568124" y="4100513"/>
            <a:ext cx="3543600" cy="172500"/>
          </a:xfrm>
          <a:prstGeom prst="rect">
            <a:avLst/>
          </a:prstGeom>
          <a:noFill/>
          <a:ln>
            <a:noFill/>
          </a:ln>
        </p:spPr>
        <p:txBody>
          <a:bodyPr spcFirstLastPara="1" wrap="square" lIns="17150" tIns="17150" rIns="17150" bIns="17150" anchor="t" anchorCtr="0">
            <a:noAutofit/>
          </a:bodyPr>
          <a:lstStyle/>
          <a:p>
            <a:pPr marL="0" marR="0" lvl="0" indent="0" algn="l" rtl="0">
              <a:lnSpc>
                <a:spcPct val="100000"/>
              </a:lnSpc>
              <a:spcBef>
                <a:spcPts val="0"/>
              </a:spcBef>
              <a:spcAft>
                <a:spcPts val="0"/>
              </a:spcAft>
              <a:buClr>
                <a:srgbClr val="000000"/>
              </a:buClr>
              <a:buSzPts val="900"/>
              <a:buFont typeface="Helvetica Neue"/>
              <a:buNone/>
            </a:pPr>
            <a:r>
              <a:rPr lang="en" sz="900" b="0" i="0" u="none" strike="noStrike" cap="none">
                <a:solidFill>
                  <a:srgbClr val="000000"/>
                </a:solidFill>
                <a:latin typeface="Helvetica Neue"/>
                <a:ea typeface="Helvetica Neue"/>
                <a:cs typeface="Helvetica Neue"/>
                <a:sym typeface="Helvetica Neue"/>
              </a:rPr>
              <a:t>firstdraftnews.</a:t>
            </a:r>
            <a:r>
              <a:rPr lang="en" sz="900">
                <a:latin typeface="Helvetica Neue"/>
                <a:ea typeface="Helvetica Neue"/>
                <a:cs typeface="Helvetica Neue"/>
                <a:sym typeface="Helvetica Neue"/>
              </a:rPr>
              <a:t>org</a:t>
            </a:r>
            <a:r>
              <a:rPr lang="en" sz="900" b="0" i="0" u="none" strike="noStrike" cap="none">
                <a:solidFill>
                  <a:srgbClr val="000000"/>
                </a:solidFill>
                <a:latin typeface="Helvetica Neue"/>
                <a:ea typeface="Helvetica Neue"/>
                <a:cs typeface="Helvetica Neue"/>
                <a:sym typeface="Helvetica Neue"/>
              </a:rPr>
              <a:t>  |  @firstdraftnews  </a:t>
            </a:r>
            <a:endParaRPr sz="500"/>
          </a:p>
        </p:txBody>
      </p:sp>
      <p:sp>
        <p:nvSpPr>
          <p:cNvPr id="254" name="Google Shape;254;p63"/>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256"/>
        <p:cNvGrpSpPr/>
        <p:nvPr/>
      </p:nvGrpSpPr>
      <p:grpSpPr>
        <a:xfrm>
          <a:off x="0" y="0"/>
          <a:ext cx="0" cy="0"/>
          <a:chOff x="0" y="0"/>
          <a:chExt cx="0" cy="0"/>
        </a:xfrm>
      </p:grpSpPr>
      <p:sp>
        <p:nvSpPr>
          <p:cNvPr id="257" name="Google Shape;257;p65"/>
          <p:cNvSpPr txBox="1">
            <a:spLocks noGrp="1"/>
          </p:cNvSpPr>
          <p:nvPr>
            <p:ph type="sldNum" idx="12"/>
          </p:nvPr>
        </p:nvSpPr>
        <p:spPr>
          <a:xfrm>
            <a:off x="8408826" y="4795160"/>
            <a:ext cx="470700" cy="292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5"/>
        <p:cNvGrpSpPr/>
        <p:nvPr/>
      </p:nvGrpSpPr>
      <p:grpSpPr>
        <a:xfrm>
          <a:off x="0" y="0"/>
          <a:ext cx="0" cy="0"/>
          <a:chOff x="0" y="0"/>
          <a:chExt cx="0" cy="0"/>
        </a:xfrm>
      </p:grpSpPr>
      <p:sp>
        <p:nvSpPr>
          <p:cNvPr id="296" name="Google Shape;296;p73"/>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3"/>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9" name="Google Shape;299;p73"/>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300" name="Google Shape;300;p7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1871CD1-0689-4336-BD6C-25372895A7C0}" type="datetimeFigureOut">
              <a:rPr lang="en-US" smtClean="0"/>
              <a:pPr/>
              <a:t>8/14/2024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D55C1D-D198-43E9-977E-5EDA8907FF8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9" name="Google Shape;6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6" name="Google Shape;6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200"/>
        <p:cNvGrpSpPr/>
        <p:nvPr/>
      </p:nvGrpSpPr>
      <p:grpSpPr>
        <a:xfrm>
          <a:off x="0" y="0"/>
          <a:ext cx="0" cy="0"/>
          <a:chOff x="0" y="0"/>
          <a:chExt cx="0" cy="0"/>
        </a:xfrm>
      </p:grpSpPr>
      <p:sp>
        <p:nvSpPr>
          <p:cNvPr id="201" name="Google Shape;201;p51"/>
          <p:cNvSpPr/>
          <p:nvPr/>
        </p:nvSpPr>
        <p:spPr>
          <a:xfrm>
            <a:off x="410375" y="4618100"/>
            <a:ext cx="8361900" cy="93900"/>
          </a:xfrm>
          <a:prstGeom prst="rect">
            <a:avLst/>
          </a:prstGeom>
          <a:solidFill>
            <a:srgbClr val="2C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1"/>
          <p:cNvSpPr/>
          <p:nvPr/>
        </p:nvSpPr>
        <p:spPr>
          <a:xfrm>
            <a:off x="389175" y="4325400"/>
            <a:ext cx="4271100" cy="37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1"/>
          <p:cNvSpPr/>
          <p:nvPr/>
        </p:nvSpPr>
        <p:spPr>
          <a:xfrm>
            <a:off x="3765418" y="4840900"/>
            <a:ext cx="2558400" cy="177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a:p>
        </p:txBody>
      </p:sp>
      <p:pic>
        <p:nvPicPr>
          <p:cNvPr id="204" name="Google Shape;204;p51"/>
          <p:cNvPicPr preferRelativeResize="0"/>
          <p:nvPr/>
        </p:nvPicPr>
        <p:blipFill>
          <a:blip r:embed="rId2">
            <a:alphaModFix/>
          </a:blip>
          <a:stretch>
            <a:fillRect/>
          </a:stretch>
        </p:blipFill>
        <p:spPr>
          <a:xfrm>
            <a:off x="6337826" y="4816175"/>
            <a:ext cx="455414" cy="227350"/>
          </a:xfrm>
          <a:prstGeom prst="rect">
            <a:avLst/>
          </a:prstGeom>
          <a:noFill/>
          <a:ln>
            <a:noFill/>
          </a:ln>
        </p:spPr>
      </p:pic>
      <p:pic>
        <p:nvPicPr>
          <p:cNvPr id="205" name="Google Shape;205;p51"/>
          <p:cNvPicPr preferRelativeResize="0"/>
          <p:nvPr/>
        </p:nvPicPr>
        <p:blipFill>
          <a:blip r:embed="rId3">
            <a:alphaModFix/>
          </a:blip>
          <a:stretch>
            <a:fillRect/>
          </a:stretch>
        </p:blipFill>
        <p:spPr>
          <a:xfrm>
            <a:off x="5954034" y="4788755"/>
            <a:ext cx="278550" cy="278550"/>
          </a:xfrm>
          <a:prstGeom prst="rect">
            <a:avLst/>
          </a:prstGeom>
          <a:noFill/>
          <a:ln>
            <a:noFill/>
          </a:ln>
        </p:spPr>
      </p:pic>
      <p:pic>
        <p:nvPicPr>
          <p:cNvPr id="206" name="Google Shape;206;p51"/>
          <p:cNvPicPr preferRelativeResize="0"/>
          <p:nvPr/>
        </p:nvPicPr>
        <p:blipFill>
          <a:blip r:embed="rId4">
            <a:alphaModFix/>
          </a:blip>
          <a:stretch>
            <a:fillRect/>
          </a:stretch>
        </p:blipFill>
        <p:spPr>
          <a:xfrm>
            <a:off x="6859835" y="4790854"/>
            <a:ext cx="892701" cy="277983"/>
          </a:xfrm>
          <a:prstGeom prst="rect">
            <a:avLst/>
          </a:prstGeom>
          <a:noFill/>
          <a:ln>
            <a:noFill/>
          </a:ln>
        </p:spPr>
      </p:pic>
      <p:pic>
        <p:nvPicPr>
          <p:cNvPr id="207" name="Google Shape;207;p51"/>
          <p:cNvPicPr preferRelativeResize="0"/>
          <p:nvPr/>
        </p:nvPicPr>
        <p:blipFill rotWithShape="1">
          <a:blip r:embed="rId5">
            <a:alphaModFix/>
          </a:blip>
          <a:srcRect l="2496" t="6253" r="2563" b="7495"/>
          <a:stretch/>
        </p:blipFill>
        <p:spPr>
          <a:xfrm>
            <a:off x="8150235" y="4764825"/>
            <a:ext cx="698425" cy="271800"/>
          </a:xfrm>
          <a:prstGeom prst="rect">
            <a:avLst/>
          </a:prstGeom>
          <a:noFill/>
          <a:ln>
            <a:noFill/>
          </a:ln>
        </p:spPr>
      </p:pic>
      <p:pic>
        <p:nvPicPr>
          <p:cNvPr id="208" name="Google Shape;208;p51"/>
          <p:cNvPicPr preferRelativeResize="0"/>
          <p:nvPr/>
        </p:nvPicPr>
        <p:blipFill>
          <a:blip r:embed="rId6">
            <a:alphaModFix/>
          </a:blip>
          <a:stretch>
            <a:fillRect/>
          </a:stretch>
        </p:blipFill>
        <p:spPr>
          <a:xfrm>
            <a:off x="7812099" y="4816174"/>
            <a:ext cx="278567" cy="227349"/>
          </a:xfrm>
          <a:prstGeom prst="rect">
            <a:avLst/>
          </a:prstGeom>
          <a:noFill/>
          <a:ln>
            <a:noFill/>
          </a:ln>
        </p:spPr>
      </p:pic>
      <p:pic>
        <p:nvPicPr>
          <p:cNvPr id="209" name="Google Shape;209;p51"/>
          <p:cNvPicPr preferRelativeResize="0"/>
          <p:nvPr/>
        </p:nvPicPr>
        <p:blipFill rotWithShape="1">
          <a:blip r:embed="rId7">
            <a:alphaModFix/>
          </a:blip>
          <a:srcRect t="31366" b="34206"/>
          <a:stretch/>
        </p:blipFill>
        <p:spPr>
          <a:xfrm>
            <a:off x="4678338" y="4782598"/>
            <a:ext cx="789445" cy="271800"/>
          </a:xfrm>
          <a:prstGeom prst="rect">
            <a:avLst/>
          </a:prstGeom>
          <a:noFill/>
          <a:ln>
            <a:noFill/>
          </a:ln>
        </p:spPr>
      </p:pic>
      <p:pic>
        <p:nvPicPr>
          <p:cNvPr id="210" name="Google Shape;210;p51"/>
          <p:cNvPicPr preferRelativeResize="0"/>
          <p:nvPr/>
        </p:nvPicPr>
        <p:blipFill>
          <a:blip r:embed="rId8">
            <a:alphaModFix/>
          </a:blip>
          <a:stretch>
            <a:fillRect/>
          </a:stretch>
        </p:blipFill>
        <p:spPr>
          <a:xfrm>
            <a:off x="5554031" y="4763075"/>
            <a:ext cx="278550" cy="2785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89"/>
        <p:cNvGrpSpPr/>
        <p:nvPr/>
      </p:nvGrpSpPr>
      <p:grpSpPr>
        <a:xfrm>
          <a:off x="0" y="0"/>
          <a:ext cx="0" cy="0"/>
          <a:chOff x="0" y="0"/>
          <a:chExt cx="0" cy="0"/>
        </a:xfrm>
      </p:grpSpPr>
      <p:sp>
        <p:nvSpPr>
          <p:cNvPr id="190" name="Google Shape;190;p50"/>
          <p:cNvSpPr/>
          <p:nvPr/>
        </p:nvSpPr>
        <p:spPr>
          <a:xfrm>
            <a:off x="410375" y="4618100"/>
            <a:ext cx="8361900" cy="93900"/>
          </a:xfrm>
          <a:prstGeom prst="rect">
            <a:avLst/>
          </a:prstGeom>
          <a:solidFill>
            <a:srgbClr val="F7B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0"/>
          <p:cNvSpPr/>
          <p:nvPr/>
        </p:nvSpPr>
        <p:spPr>
          <a:xfrm>
            <a:off x="389175" y="4325400"/>
            <a:ext cx="4271100" cy="37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0"/>
          <p:cNvSpPr/>
          <p:nvPr/>
        </p:nvSpPr>
        <p:spPr>
          <a:xfrm>
            <a:off x="3765418" y="4840900"/>
            <a:ext cx="2558400" cy="177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a:p>
        </p:txBody>
      </p:sp>
      <p:pic>
        <p:nvPicPr>
          <p:cNvPr id="193" name="Google Shape;193;p50"/>
          <p:cNvPicPr preferRelativeResize="0"/>
          <p:nvPr/>
        </p:nvPicPr>
        <p:blipFill>
          <a:blip r:embed="rId2">
            <a:alphaModFix/>
          </a:blip>
          <a:stretch>
            <a:fillRect/>
          </a:stretch>
        </p:blipFill>
        <p:spPr>
          <a:xfrm>
            <a:off x="6337826" y="4816175"/>
            <a:ext cx="455414" cy="227350"/>
          </a:xfrm>
          <a:prstGeom prst="rect">
            <a:avLst/>
          </a:prstGeom>
          <a:noFill/>
          <a:ln>
            <a:noFill/>
          </a:ln>
        </p:spPr>
      </p:pic>
      <p:pic>
        <p:nvPicPr>
          <p:cNvPr id="194" name="Google Shape;194;p50"/>
          <p:cNvPicPr preferRelativeResize="0"/>
          <p:nvPr/>
        </p:nvPicPr>
        <p:blipFill>
          <a:blip r:embed="rId3">
            <a:alphaModFix/>
          </a:blip>
          <a:stretch>
            <a:fillRect/>
          </a:stretch>
        </p:blipFill>
        <p:spPr>
          <a:xfrm>
            <a:off x="5954034" y="4788755"/>
            <a:ext cx="278550" cy="278550"/>
          </a:xfrm>
          <a:prstGeom prst="rect">
            <a:avLst/>
          </a:prstGeom>
          <a:noFill/>
          <a:ln>
            <a:noFill/>
          </a:ln>
        </p:spPr>
      </p:pic>
      <p:pic>
        <p:nvPicPr>
          <p:cNvPr id="195" name="Google Shape;195;p50"/>
          <p:cNvPicPr preferRelativeResize="0"/>
          <p:nvPr/>
        </p:nvPicPr>
        <p:blipFill>
          <a:blip r:embed="rId4">
            <a:alphaModFix/>
          </a:blip>
          <a:stretch>
            <a:fillRect/>
          </a:stretch>
        </p:blipFill>
        <p:spPr>
          <a:xfrm>
            <a:off x="6859835" y="4790854"/>
            <a:ext cx="892701" cy="277983"/>
          </a:xfrm>
          <a:prstGeom prst="rect">
            <a:avLst/>
          </a:prstGeom>
          <a:noFill/>
          <a:ln>
            <a:noFill/>
          </a:ln>
        </p:spPr>
      </p:pic>
      <p:pic>
        <p:nvPicPr>
          <p:cNvPr id="196" name="Google Shape;196;p50"/>
          <p:cNvPicPr preferRelativeResize="0"/>
          <p:nvPr/>
        </p:nvPicPr>
        <p:blipFill rotWithShape="1">
          <a:blip r:embed="rId5">
            <a:alphaModFix/>
          </a:blip>
          <a:srcRect l="2496" t="6253" r="2563" b="7495"/>
          <a:stretch/>
        </p:blipFill>
        <p:spPr>
          <a:xfrm>
            <a:off x="8150235" y="4764825"/>
            <a:ext cx="698425" cy="271800"/>
          </a:xfrm>
          <a:prstGeom prst="rect">
            <a:avLst/>
          </a:prstGeom>
          <a:noFill/>
          <a:ln>
            <a:noFill/>
          </a:ln>
        </p:spPr>
      </p:pic>
      <p:pic>
        <p:nvPicPr>
          <p:cNvPr id="197" name="Google Shape;197;p50"/>
          <p:cNvPicPr preferRelativeResize="0"/>
          <p:nvPr/>
        </p:nvPicPr>
        <p:blipFill>
          <a:blip r:embed="rId6">
            <a:alphaModFix/>
          </a:blip>
          <a:stretch>
            <a:fillRect/>
          </a:stretch>
        </p:blipFill>
        <p:spPr>
          <a:xfrm>
            <a:off x="7812099" y="4816174"/>
            <a:ext cx="278567" cy="227349"/>
          </a:xfrm>
          <a:prstGeom prst="rect">
            <a:avLst/>
          </a:prstGeom>
          <a:noFill/>
          <a:ln>
            <a:noFill/>
          </a:ln>
        </p:spPr>
      </p:pic>
      <p:pic>
        <p:nvPicPr>
          <p:cNvPr id="198" name="Google Shape;198;p50"/>
          <p:cNvPicPr preferRelativeResize="0"/>
          <p:nvPr/>
        </p:nvPicPr>
        <p:blipFill rotWithShape="1">
          <a:blip r:embed="rId7">
            <a:alphaModFix/>
          </a:blip>
          <a:srcRect t="31366" b="34206"/>
          <a:stretch/>
        </p:blipFill>
        <p:spPr>
          <a:xfrm>
            <a:off x="4678338" y="4782598"/>
            <a:ext cx="789445" cy="271800"/>
          </a:xfrm>
          <a:prstGeom prst="rect">
            <a:avLst/>
          </a:prstGeom>
          <a:noFill/>
          <a:ln>
            <a:noFill/>
          </a:ln>
        </p:spPr>
      </p:pic>
      <p:pic>
        <p:nvPicPr>
          <p:cNvPr id="199" name="Google Shape;199;p50"/>
          <p:cNvPicPr preferRelativeResize="0"/>
          <p:nvPr/>
        </p:nvPicPr>
        <p:blipFill>
          <a:blip r:embed="rId8">
            <a:alphaModFix/>
          </a:blip>
          <a:stretch>
            <a:fillRect/>
          </a:stretch>
        </p:blipFill>
        <p:spPr>
          <a:xfrm>
            <a:off x="5554031" y="4763075"/>
            <a:ext cx="278550" cy="2785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With CopyWrite 1">
  <p:cSld name="With CopyWrite 1">
    <p:spTree>
      <p:nvGrpSpPr>
        <p:cNvPr id="1" name="Shape 167"/>
        <p:cNvGrpSpPr/>
        <p:nvPr/>
      </p:nvGrpSpPr>
      <p:grpSpPr>
        <a:xfrm>
          <a:off x="0" y="0"/>
          <a:ext cx="0" cy="0"/>
          <a:chOff x="0" y="0"/>
          <a:chExt cx="0" cy="0"/>
        </a:xfrm>
      </p:grpSpPr>
      <p:sp>
        <p:nvSpPr>
          <p:cNvPr id="168" name="Google Shape;168;p48"/>
          <p:cNvSpPr/>
          <p:nvPr/>
        </p:nvSpPr>
        <p:spPr>
          <a:xfrm>
            <a:off x="410375" y="4618100"/>
            <a:ext cx="8361900" cy="939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8"/>
          <p:cNvSpPr/>
          <p:nvPr/>
        </p:nvSpPr>
        <p:spPr>
          <a:xfrm>
            <a:off x="389175" y="4325400"/>
            <a:ext cx="4271100" cy="37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8"/>
          <p:cNvSpPr/>
          <p:nvPr/>
        </p:nvSpPr>
        <p:spPr>
          <a:xfrm>
            <a:off x="3765418" y="4840900"/>
            <a:ext cx="2558400" cy="177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a:p>
        </p:txBody>
      </p:sp>
      <p:pic>
        <p:nvPicPr>
          <p:cNvPr id="171" name="Google Shape;171;p48"/>
          <p:cNvPicPr preferRelativeResize="0"/>
          <p:nvPr/>
        </p:nvPicPr>
        <p:blipFill>
          <a:blip r:embed="rId2">
            <a:alphaModFix/>
          </a:blip>
          <a:stretch>
            <a:fillRect/>
          </a:stretch>
        </p:blipFill>
        <p:spPr>
          <a:xfrm>
            <a:off x="6337826" y="4816175"/>
            <a:ext cx="455414" cy="227350"/>
          </a:xfrm>
          <a:prstGeom prst="rect">
            <a:avLst/>
          </a:prstGeom>
          <a:noFill/>
          <a:ln>
            <a:noFill/>
          </a:ln>
        </p:spPr>
      </p:pic>
      <p:pic>
        <p:nvPicPr>
          <p:cNvPr id="172" name="Google Shape;172;p48"/>
          <p:cNvPicPr preferRelativeResize="0"/>
          <p:nvPr/>
        </p:nvPicPr>
        <p:blipFill>
          <a:blip r:embed="rId3">
            <a:alphaModFix/>
          </a:blip>
          <a:stretch>
            <a:fillRect/>
          </a:stretch>
        </p:blipFill>
        <p:spPr>
          <a:xfrm>
            <a:off x="5954034" y="4788755"/>
            <a:ext cx="278550" cy="278550"/>
          </a:xfrm>
          <a:prstGeom prst="rect">
            <a:avLst/>
          </a:prstGeom>
          <a:noFill/>
          <a:ln>
            <a:noFill/>
          </a:ln>
        </p:spPr>
      </p:pic>
      <p:pic>
        <p:nvPicPr>
          <p:cNvPr id="173" name="Google Shape;173;p48"/>
          <p:cNvPicPr preferRelativeResize="0"/>
          <p:nvPr/>
        </p:nvPicPr>
        <p:blipFill>
          <a:blip r:embed="rId4">
            <a:alphaModFix/>
          </a:blip>
          <a:stretch>
            <a:fillRect/>
          </a:stretch>
        </p:blipFill>
        <p:spPr>
          <a:xfrm>
            <a:off x="6859835" y="4790854"/>
            <a:ext cx="892701" cy="277983"/>
          </a:xfrm>
          <a:prstGeom prst="rect">
            <a:avLst/>
          </a:prstGeom>
          <a:noFill/>
          <a:ln>
            <a:noFill/>
          </a:ln>
        </p:spPr>
      </p:pic>
      <p:pic>
        <p:nvPicPr>
          <p:cNvPr id="174" name="Google Shape;174;p48"/>
          <p:cNvPicPr preferRelativeResize="0"/>
          <p:nvPr/>
        </p:nvPicPr>
        <p:blipFill rotWithShape="1">
          <a:blip r:embed="rId5">
            <a:alphaModFix/>
          </a:blip>
          <a:srcRect l="2496" t="6253" r="2563" b="7495"/>
          <a:stretch/>
        </p:blipFill>
        <p:spPr>
          <a:xfrm>
            <a:off x="8150235" y="4764825"/>
            <a:ext cx="698425" cy="271800"/>
          </a:xfrm>
          <a:prstGeom prst="rect">
            <a:avLst/>
          </a:prstGeom>
          <a:noFill/>
          <a:ln>
            <a:noFill/>
          </a:ln>
        </p:spPr>
      </p:pic>
      <p:pic>
        <p:nvPicPr>
          <p:cNvPr id="175" name="Google Shape;175;p48"/>
          <p:cNvPicPr preferRelativeResize="0"/>
          <p:nvPr/>
        </p:nvPicPr>
        <p:blipFill>
          <a:blip r:embed="rId6">
            <a:alphaModFix/>
          </a:blip>
          <a:stretch>
            <a:fillRect/>
          </a:stretch>
        </p:blipFill>
        <p:spPr>
          <a:xfrm>
            <a:off x="7812099" y="4816174"/>
            <a:ext cx="278567" cy="227349"/>
          </a:xfrm>
          <a:prstGeom prst="rect">
            <a:avLst/>
          </a:prstGeom>
          <a:noFill/>
          <a:ln>
            <a:noFill/>
          </a:ln>
        </p:spPr>
      </p:pic>
      <p:pic>
        <p:nvPicPr>
          <p:cNvPr id="176" name="Google Shape;176;p48"/>
          <p:cNvPicPr preferRelativeResize="0"/>
          <p:nvPr/>
        </p:nvPicPr>
        <p:blipFill rotWithShape="1">
          <a:blip r:embed="rId7">
            <a:alphaModFix/>
          </a:blip>
          <a:srcRect t="31366" b="34206"/>
          <a:stretch/>
        </p:blipFill>
        <p:spPr>
          <a:xfrm>
            <a:off x="4678338" y="4782598"/>
            <a:ext cx="789445" cy="271800"/>
          </a:xfrm>
          <a:prstGeom prst="rect">
            <a:avLst/>
          </a:prstGeom>
          <a:noFill/>
          <a:ln>
            <a:noFill/>
          </a:ln>
        </p:spPr>
      </p:pic>
      <p:pic>
        <p:nvPicPr>
          <p:cNvPr id="177" name="Google Shape;177;p48"/>
          <p:cNvPicPr preferRelativeResize="0"/>
          <p:nvPr/>
        </p:nvPicPr>
        <p:blipFill>
          <a:blip r:embed="rId8">
            <a:alphaModFix/>
          </a:blip>
          <a:stretch>
            <a:fillRect/>
          </a:stretch>
        </p:blipFill>
        <p:spPr>
          <a:xfrm>
            <a:off x="5554031" y="4763075"/>
            <a:ext cx="278550" cy="2785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78"/>
        <p:cNvGrpSpPr/>
        <p:nvPr/>
      </p:nvGrpSpPr>
      <p:grpSpPr>
        <a:xfrm>
          <a:off x="0" y="0"/>
          <a:ext cx="0" cy="0"/>
          <a:chOff x="0" y="0"/>
          <a:chExt cx="0" cy="0"/>
        </a:xfrm>
      </p:grpSpPr>
      <p:sp>
        <p:nvSpPr>
          <p:cNvPr id="179" name="Google Shape;179;p49"/>
          <p:cNvSpPr/>
          <p:nvPr/>
        </p:nvSpPr>
        <p:spPr>
          <a:xfrm>
            <a:off x="410375" y="4618100"/>
            <a:ext cx="8361900" cy="93900"/>
          </a:xfrm>
          <a:prstGeom prst="rect">
            <a:avLst/>
          </a:prstGeom>
          <a:solidFill>
            <a:srgbClr val="FF4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9"/>
          <p:cNvSpPr/>
          <p:nvPr/>
        </p:nvSpPr>
        <p:spPr>
          <a:xfrm>
            <a:off x="389175" y="4325400"/>
            <a:ext cx="4271100" cy="37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9"/>
          <p:cNvSpPr/>
          <p:nvPr/>
        </p:nvSpPr>
        <p:spPr>
          <a:xfrm>
            <a:off x="3765418" y="4840900"/>
            <a:ext cx="2558400" cy="177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a:p>
        </p:txBody>
      </p:sp>
      <p:pic>
        <p:nvPicPr>
          <p:cNvPr id="182" name="Google Shape;182;p49"/>
          <p:cNvPicPr preferRelativeResize="0"/>
          <p:nvPr/>
        </p:nvPicPr>
        <p:blipFill>
          <a:blip r:embed="rId2">
            <a:alphaModFix/>
          </a:blip>
          <a:stretch>
            <a:fillRect/>
          </a:stretch>
        </p:blipFill>
        <p:spPr>
          <a:xfrm>
            <a:off x="6337826" y="4816175"/>
            <a:ext cx="455414" cy="227350"/>
          </a:xfrm>
          <a:prstGeom prst="rect">
            <a:avLst/>
          </a:prstGeom>
          <a:noFill/>
          <a:ln>
            <a:noFill/>
          </a:ln>
        </p:spPr>
      </p:pic>
      <p:pic>
        <p:nvPicPr>
          <p:cNvPr id="183" name="Google Shape;183;p49"/>
          <p:cNvPicPr preferRelativeResize="0"/>
          <p:nvPr/>
        </p:nvPicPr>
        <p:blipFill>
          <a:blip r:embed="rId3">
            <a:alphaModFix/>
          </a:blip>
          <a:stretch>
            <a:fillRect/>
          </a:stretch>
        </p:blipFill>
        <p:spPr>
          <a:xfrm>
            <a:off x="5954034" y="4788755"/>
            <a:ext cx="278550" cy="278550"/>
          </a:xfrm>
          <a:prstGeom prst="rect">
            <a:avLst/>
          </a:prstGeom>
          <a:noFill/>
          <a:ln>
            <a:noFill/>
          </a:ln>
        </p:spPr>
      </p:pic>
      <p:pic>
        <p:nvPicPr>
          <p:cNvPr id="184" name="Google Shape;184;p49"/>
          <p:cNvPicPr preferRelativeResize="0"/>
          <p:nvPr/>
        </p:nvPicPr>
        <p:blipFill>
          <a:blip r:embed="rId4">
            <a:alphaModFix/>
          </a:blip>
          <a:stretch>
            <a:fillRect/>
          </a:stretch>
        </p:blipFill>
        <p:spPr>
          <a:xfrm>
            <a:off x="6859835" y="4790854"/>
            <a:ext cx="892701" cy="277983"/>
          </a:xfrm>
          <a:prstGeom prst="rect">
            <a:avLst/>
          </a:prstGeom>
          <a:noFill/>
          <a:ln>
            <a:noFill/>
          </a:ln>
        </p:spPr>
      </p:pic>
      <p:pic>
        <p:nvPicPr>
          <p:cNvPr id="185" name="Google Shape;185;p49"/>
          <p:cNvPicPr preferRelativeResize="0"/>
          <p:nvPr/>
        </p:nvPicPr>
        <p:blipFill rotWithShape="1">
          <a:blip r:embed="rId5">
            <a:alphaModFix/>
          </a:blip>
          <a:srcRect l="2496" t="6253" r="2563" b="7495"/>
          <a:stretch/>
        </p:blipFill>
        <p:spPr>
          <a:xfrm>
            <a:off x="8150235" y="4764825"/>
            <a:ext cx="698425" cy="271800"/>
          </a:xfrm>
          <a:prstGeom prst="rect">
            <a:avLst/>
          </a:prstGeom>
          <a:noFill/>
          <a:ln>
            <a:noFill/>
          </a:ln>
        </p:spPr>
      </p:pic>
      <p:pic>
        <p:nvPicPr>
          <p:cNvPr id="186" name="Google Shape;186;p49"/>
          <p:cNvPicPr preferRelativeResize="0"/>
          <p:nvPr/>
        </p:nvPicPr>
        <p:blipFill>
          <a:blip r:embed="rId6">
            <a:alphaModFix/>
          </a:blip>
          <a:stretch>
            <a:fillRect/>
          </a:stretch>
        </p:blipFill>
        <p:spPr>
          <a:xfrm>
            <a:off x="7812099" y="4816174"/>
            <a:ext cx="278567" cy="227349"/>
          </a:xfrm>
          <a:prstGeom prst="rect">
            <a:avLst/>
          </a:prstGeom>
          <a:noFill/>
          <a:ln>
            <a:noFill/>
          </a:ln>
        </p:spPr>
      </p:pic>
      <p:pic>
        <p:nvPicPr>
          <p:cNvPr id="187" name="Google Shape;187;p49"/>
          <p:cNvPicPr preferRelativeResize="0"/>
          <p:nvPr/>
        </p:nvPicPr>
        <p:blipFill rotWithShape="1">
          <a:blip r:embed="rId7">
            <a:alphaModFix/>
          </a:blip>
          <a:srcRect t="31366" b="34206"/>
          <a:stretch/>
        </p:blipFill>
        <p:spPr>
          <a:xfrm>
            <a:off x="4678338" y="4782598"/>
            <a:ext cx="789445" cy="271800"/>
          </a:xfrm>
          <a:prstGeom prst="rect">
            <a:avLst/>
          </a:prstGeom>
          <a:noFill/>
          <a:ln>
            <a:noFill/>
          </a:ln>
        </p:spPr>
      </p:pic>
      <p:pic>
        <p:nvPicPr>
          <p:cNvPr id="188" name="Google Shape;188;p49"/>
          <p:cNvPicPr preferRelativeResize="0"/>
          <p:nvPr/>
        </p:nvPicPr>
        <p:blipFill>
          <a:blip r:embed="rId8">
            <a:alphaModFix/>
          </a:blip>
          <a:stretch>
            <a:fillRect/>
          </a:stretch>
        </p:blipFill>
        <p:spPr>
          <a:xfrm>
            <a:off x="5554031" y="4763075"/>
            <a:ext cx="278550" cy="2785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ith CopyWrite">
  <p:cSld name="With CopyWrite">
    <p:spTree>
      <p:nvGrpSpPr>
        <p:cNvPr id="1" name="Shape 144"/>
        <p:cNvGrpSpPr/>
        <p:nvPr/>
      </p:nvGrpSpPr>
      <p:grpSpPr>
        <a:xfrm>
          <a:off x="0" y="0"/>
          <a:ext cx="0" cy="0"/>
          <a:chOff x="0" y="0"/>
          <a:chExt cx="0" cy="0"/>
        </a:xfrm>
      </p:grpSpPr>
      <p:sp>
        <p:nvSpPr>
          <p:cNvPr id="145" name="Google Shape;145;p42"/>
          <p:cNvSpPr/>
          <p:nvPr/>
        </p:nvSpPr>
        <p:spPr>
          <a:xfrm>
            <a:off x="475786" y="4889643"/>
            <a:ext cx="1173000" cy="126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0" i="0" u="none" strike="noStrike" cap="none">
                <a:solidFill>
                  <a:srgbClr val="757575"/>
                </a:solidFill>
                <a:latin typeface="Noto Sans"/>
                <a:ea typeface="Noto Sans"/>
                <a:cs typeface="Noto Sans"/>
                <a:sym typeface="Noto Sans"/>
              </a:rPr>
              <a:t>Google Confidential and Proprietary</a:t>
            </a:r>
            <a:endParaRPr/>
          </a:p>
        </p:txBody>
      </p:sp>
      <p:sp>
        <p:nvSpPr>
          <p:cNvPr id="146" name="Google Shape;146;p42"/>
          <p:cNvSpPr/>
          <p:nvPr/>
        </p:nvSpPr>
        <p:spPr>
          <a:xfrm>
            <a:off x="-18950" y="-18950"/>
            <a:ext cx="9207000" cy="5200200"/>
          </a:xfrm>
          <a:prstGeom prst="rect">
            <a:avLst/>
          </a:prstGeom>
          <a:solidFill>
            <a:srgbClr val="34A853"/>
          </a:solidFill>
          <a:ln w="9525" cap="flat" cmpd="sng">
            <a:solidFill>
              <a:srgbClr val="34A8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93" r:id="rId15"/>
    <p:sldLayoutId id="214748369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5" name="Google Shape;115;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16" name="Google Shape;11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Lst>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1200">
        <p:push dir="r"/>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 TargetMode="External"/><Relationship Id="rId7" Type="http://schemas.openxmlformats.org/officeDocument/2006/relationships/hyperlink" Target="https://www.icmr.nic.i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ohfw.gov.in/" TargetMode="External"/><Relationship Id="rId5" Type="http://schemas.openxmlformats.org/officeDocument/2006/relationships/hyperlink" Target="https://www.fda.gov/emergency-preparedness-and-response/mcm-issues/coronavirus-disease-2019-covid-19" TargetMode="External"/><Relationship Id="rId4" Type="http://schemas.openxmlformats.org/officeDocument/2006/relationships/hyperlink" Target="https://www.cdc.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anubhutiyadav.com/" TargetMode="External"/><Relationship Id="rId2" Type="http://schemas.openxmlformats.org/officeDocument/2006/relationships/hyperlink" Target="mailto:anubhutiy@gmail.com"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p:nvPr/>
        </p:nvSpPr>
        <p:spPr>
          <a:xfrm rot="185691">
            <a:off x="3223583" y="1605763"/>
            <a:ext cx="2700834" cy="1434848"/>
          </a:xfrm>
          <a:custGeom>
            <a:avLst/>
            <a:gdLst/>
            <a:ahLst/>
            <a:cxnLst/>
            <a:rect l="l" t="t" r="r" b="b"/>
            <a:pathLst>
              <a:path w="78290" h="60949" extrusionOk="0">
                <a:moveTo>
                  <a:pt x="47253" y="1"/>
                </a:moveTo>
                <a:cubicBezTo>
                  <a:pt x="33695" y="1"/>
                  <a:pt x="17174" y="2328"/>
                  <a:pt x="11575" y="6097"/>
                </a:cubicBezTo>
                <a:cubicBezTo>
                  <a:pt x="4637" y="10800"/>
                  <a:pt x="0" y="16704"/>
                  <a:pt x="3803" y="36352"/>
                </a:cubicBezTo>
                <a:cubicBezTo>
                  <a:pt x="8036" y="58357"/>
                  <a:pt x="23846" y="60949"/>
                  <a:pt x="31061" y="60949"/>
                </a:cubicBezTo>
                <a:cubicBezTo>
                  <a:pt x="33284" y="60949"/>
                  <a:pt x="34692" y="60703"/>
                  <a:pt x="34692" y="60703"/>
                </a:cubicBezTo>
                <a:cubicBezTo>
                  <a:pt x="29054" y="59635"/>
                  <a:pt x="21716" y="52497"/>
                  <a:pt x="22083" y="50695"/>
                </a:cubicBezTo>
                <a:cubicBezTo>
                  <a:pt x="22416" y="48961"/>
                  <a:pt x="70017" y="51563"/>
                  <a:pt x="74120" y="36819"/>
                </a:cubicBezTo>
                <a:cubicBezTo>
                  <a:pt x="78289" y="21941"/>
                  <a:pt x="74954" y="6164"/>
                  <a:pt x="63912" y="1961"/>
                </a:cubicBezTo>
                <a:cubicBezTo>
                  <a:pt x="60393" y="614"/>
                  <a:pt x="54214" y="1"/>
                  <a:pt x="47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7"/>
          <p:cNvSpPr txBox="1">
            <a:spLocks noGrp="1"/>
          </p:cNvSpPr>
          <p:nvPr>
            <p:ph type="ctrTitle"/>
          </p:nvPr>
        </p:nvSpPr>
        <p:spPr>
          <a:xfrm>
            <a:off x="1428850" y="745500"/>
            <a:ext cx="6286500" cy="81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Media </a:t>
            </a:r>
            <a:r>
              <a:rPr lang="en" dirty="0" smtClean="0"/>
              <a:t>&amp; Information Literacy</a:t>
            </a:r>
            <a:endParaRPr/>
          </a:p>
        </p:txBody>
      </p:sp>
      <p:sp>
        <p:nvSpPr>
          <p:cNvPr id="61" name="Google Shape;61;p17"/>
          <p:cNvSpPr txBox="1">
            <a:spLocks noGrp="1"/>
          </p:cNvSpPr>
          <p:nvPr>
            <p:ph type="subTitle" idx="1"/>
          </p:nvPr>
        </p:nvSpPr>
        <p:spPr>
          <a:xfrm>
            <a:off x="3286116" y="2000246"/>
            <a:ext cx="2610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smtClean="0"/>
              <a:t>NEED AND SCOPE</a:t>
            </a:r>
            <a:endParaRPr lang="en-US" dirty="0"/>
          </a:p>
        </p:txBody>
      </p:sp>
      <p:grpSp>
        <p:nvGrpSpPr>
          <p:cNvPr id="62" name="Google Shape;62;p17"/>
          <p:cNvGrpSpPr/>
          <p:nvPr/>
        </p:nvGrpSpPr>
        <p:grpSpPr>
          <a:xfrm>
            <a:off x="3973772" y="3121713"/>
            <a:ext cx="1201168" cy="2601019"/>
            <a:chOff x="3973772" y="3121713"/>
            <a:chExt cx="1201168" cy="2601019"/>
          </a:xfrm>
        </p:grpSpPr>
        <p:sp>
          <p:nvSpPr>
            <p:cNvPr id="63" name="Google Shape;63;p17"/>
            <p:cNvSpPr/>
            <p:nvPr/>
          </p:nvSpPr>
          <p:spPr>
            <a:xfrm>
              <a:off x="3973772" y="5427859"/>
              <a:ext cx="1201168" cy="294873"/>
            </a:xfrm>
            <a:custGeom>
              <a:avLst/>
              <a:gdLst/>
              <a:ahLst/>
              <a:cxnLst/>
              <a:rect l="l" t="t" r="r" b="b"/>
              <a:pathLst>
                <a:path w="31256" h="7673" extrusionOk="0">
                  <a:moveTo>
                    <a:pt x="15645" y="1"/>
                  </a:moveTo>
                  <a:cubicBezTo>
                    <a:pt x="7005" y="1"/>
                    <a:pt x="0" y="1702"/>
                    <a:pt x="0" y="3837"/>
                  </a:cubicBezTo>
                  <a:cubicBezTo>
                    <a:pt x="0" y="5938"/>
                    <a:pt x="7005" y="7673"/>
                    <a:pt x="15645" y="7673"/>
                  </a:cubicBezTo>
                  <a:cubicBezTo>
                    <a:pt x="24251" y="7673"/>
                    <a:pt x="31256" y="5938"/>
                    <a:pt x="31256" y="3837"/>
                  </a:cubicBezTo>
                  <a:cubicBezTo>
                    <a:pt x="31256" y="1702"/>
                    <a:pt x="24251" y="1"/>
                    <a:pt x="15645"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p:nvPr/>
          </p:nvSpPr>
          <p:spPr>
            <a:xfrm>
              <a:off x="4292972" y="3199918"/>
              <a:ext cx="566650" cy="825553"/>
            </a:xfrm>
            <a:custGeom>
              <a:avLst/>
              <a:gdLst/>
              <a:ahLst/>
              <a:cxnLst/>
              <a:rect l="l" t="t" r="r" b="b"/>
              <a:pathLst>
                <a:path w="14745" h="21482" extrusionOk="0">
                  <a:moveTo>
                    <a:pt x="7105" y="0"/>
                  </a:moveTo>
                  <a:cubicBezTo>
                    <a:pt x="3203" y="0"/>
                    <a:pt x="0" y="3202"/>
                    <a:pt x="0" y="7138"/>
                  </a:cubicBezTo>
                  <a:lnTo>
                    <a:pt x="0" y="21482"/>
                  </a:lnTo>
                  <a:lnTo>
                    <a:pt x="14744" y="21482"/>
                  </a:lnTo>
                  <a:lnTo>
                    <a:pt x="14744" y="7138"/>
                  </a:lnTo>
                  <a:lnTo>
                    <a:pt x="14711" y="7138"/>
                  </a:lnTo>
                  <a:cubicBezTo>
                    <a:pt x="14711" y="3202"/>
                    <a:pt x="11509" y="0"/>
                    <a:pt x="7572"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a:off x="4104511" y="5306074"/>
              <a:ext cx="939690" cy="274390"/>
            </a:xfrm>
            <a:custGeom>
              <a:avLst/>
              <a:gdLst/>
              <a:ahLst/>
              <a:cxnLst/>
              <a:rect l="l" t="t" r="r" b="b"/>
              <a:pathLst>
                <a:path w="24452" h="7140" extrusionOk="0">
                  <a:moveTo>
                    <a:pt x="24452" y="1"/>
                  </a:moveTo>
                  <a:cubicBezTo>
                    <a:pt x="24452" y="1402"/>
                    <a:pt x="20916" y="2569"/>
                    <a:pt x="16012" y="2936"/>
                  </a:cubicBezTo>
                  <a:cubicBezTo>
                    <a:pt x="14811" y="3036"/>
                    <a:pt x="13577" y="3136"/>
                    <a:pt x="12243" y="3136"/>
                  </a:cubicBezTo>
                  <a:cubicBezTo>
                    <a:pt x="5471" y="3136"/>
                    <a:pt x="1" y="1735"/>
                    <a:pt x="1" y="34"/>
                  </a:cubicBezTo>
                  <a:lnTo>
                    <a:pt x="1" y="3136"/>
                  </a:lnTo>
                  <a:lnTo>
                    <a:pt x="1" y="4037"/>
                  </a:lnTo>
                  <a:cubicBezTo>
                    <a:pt x="1" y="5738"/>
                    <a:pt x="5471" y="7139"/>
                    <a:pt x="12243" y="7139"/>
                  </a:cubicBezTo>
                  <a:cubicBezTo>
                    <a:pt x="13577" y="7139"/>
                    <a:pt x="14811" y="7073"/>
                    <a:pt x="16012" y="6973"/>
                  </a:cubicBezTo>
                  <a:cubicBezTo>
                    <a:pt x="20916" y="6539"/>
                    <a:pt x="24452" y="5371"/>
                    <a:pt x="24452" y="4004"/>
                  </a:cubicBezTo>
                  <a:lnTo>
                    <a:pt x="24452" y="3070"/>
                  </a:lnTo>
                  <a:lnTo>
                    <a:pt x="24452"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4104511" y="5188171"/>
              <a:ext cx="939690" cy="238458"/>
            </a:xfrm>
            <a:custGeom>
              <a:avLst/>
              <a:gdLst/>
              <a:ahLst/>
              <a:cxnLst/>
              <a:rect l="l" t="t" r="r" b="b"/>
              <a:pathLst>
                <a:path w="24452" h="6205" extrusionOk="0">
                  <a:moveTo>
                    <a:pt x="11009" y="0"/>
                  </a:moveTo>
                  <a:cubicBezTo>
                    <a:pt x="4838" y="167"/>
                    <a:pt x="1" y="1468"/>
                    <a:pt x="1" y="3102"/>
                  </a:cubicBezTo>
                  <a:cubicBezTo>
                    <a:pt x="1" y="4803"/>
                    <a:pt x="5471" y="6204"/>
                    <a:pt x="12243" y="6204"/>
                  </a:cubicBezTo>
                  <a:cubicBezTo>
                    <a:pt x="13577" y="6204"/>
                    <a:pt x="14811" y="6138"/>
                    <a:pt x="16012" y="6004"/>
                  </a:cubicBezTo>
                  <a:cubicBezTo>
                    <a:pt x="20916" y="5604"/>
                    <a:pt x="24452" y="4437"/>
                    <a:pt x="24452" y="3069"/>
                  </a:cubicBezTo>
                  <a:cubicBezTo>
                    <a:pt x="24452" y="1701"/>
                    <a:pt x="20916" y="567"/>
                    <a:pt x="16012" y="133"/>
                  </a:cubicBezTo>
                  <a:cubicBezTo>
                    <a:pt x="15178" y="67"/>
                    <a:pt x="14344" y="0"/>
                    <a:pt x="13444" y="0"/>
                  </a:cubicBezTo>
                  <a:lnTo>
                    <a:pt x="13444" y="2435"/>
                  </a:lnTo>
                  <a:cubicBezTo>
                    <a:pt x="14511" y="2569"/>
                    <a:pt x="15278" y="2769"/>
                    <a:pt x="15278" y="3069"/>
                  </a:cubicBezTo>
                  <a:cubicBezTo>
                    <a:pt x="15245" y="3436"/>
                    <a:pt x="13911" y="3736"/>
                    <a:pt x="12243" y="3736"/>
                  </a:cubicBezTo>
                  <a:cubicBezTo>
                    <a:pt x="10575" y="3736"/>
                    <a:pt x="9241" y="3436"/>
                    <a:pt x="9174" y="3069"/>
                  </a:cubicBezTo>
                  <a:cubicBezTo>
                    <a:pt x="9174" y="2769"/>
                    <a:pt x="9941" y="2502"/>
                    <a:pt x="11009" y="2435"/>
                  </a:cubicBezTo>
                  <a:lnTo>
                    <a:pt x="11009"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4457068" y="5281748"/>
              <a:ext cx="234615" cy="49997"/>
            </a:xfrm>
            <a:custGeom>
              <a:avLst/>
              <a:gdLst/>
              <a:ahLst/>
              <a:cxnLst/>
              <a:rect l="l" t="t" r="r" b="b"/>
              <a:pathLst>
                <a:path w="6105" h="1301" extrusionOk="0">
                  <a:moveTo>
                    <a:pt x="1835" y="0"/>
                  </a:moveTo>
                  <a:cubicBezTo>
                    <a:pt x="767" y="134"/>
                    <a:pt x="0" y="334"/>
                    <a:pt x="0" y="634"/>
                  </a:cubicBezTo>
                  <a:cubicBezTo>
                    <a:pt x="33" y="1001"/>
                    <a:pt x="1368" y="1301"/>
                    <a:pt x="3036" y="1301"/>
                  </a:cubicBezTo>
                  <a:cubicBezTo>
                    <a:pt x="4703" y="1301"/>
                    <a:pt x="6038" y="1001"/>
                    <a:pt x="6104" y="634"/>
                  </a:cubicBezTo>
                  <a:cubicBezTo>
                    <a:pt x="6104" y="334"/>
                    <a:pt x="5337" y="134"/>
                    <a:pt x="4270" y="0"/>
                  </a:cubicBezTo>
                  <a:lnTo>
                    <a:pt x="4270" y="334"/>
                  </a:lnTo>
                  <a:cubicBezTo>
                    <a:pt x="4270" y="500"/>
                    <a:pt x="4136" y="634"/>
                    <a:pt x="3970" y="634"/>
                  </a:cubicBezTo>
                  <a:lnTo>
                    <a:pt x="2135" y="634"/>
                  </a:lnTo>
                  <a:cubicBezTo>
                    <a:pt x="1968" y="634"/>
                    <a:pt x="1835" y="500"/>
                    <a:pt x="1835" y="334"/>
                  </a:cubicBezTo>
                  <a:lnTo>
                    <a:pt x="18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4527549" y="4909976"/>
              <a:ext cx="93615" cy="396136"/>
            </a:xfrm>
            <a:custGeom>
              <a:avLst/>
              <a:gdLst/>
              <a:ahLst/>
              <a:cxnLst/>
              <a:rect l="l" t="t" r="r" b="b"/>
              <a:pathLst>
                <a:path w="2436" h="10308" extrusionOk="0">
                  <a:moveTo>
                    <a:pt x="1" y="1"/>
                  </a:moveTo>
                  <a:lnTo>
                    <a:pt x="1" y="7239"/>
                  </a:lnTo>
                  <a:lnTo>
                    <a:pt x="1" y="9674"/>
                  </a:lnTo>
                  <a:lnTo>
                    <a:pt x="1" y="10008"/>
                  </a:lnTo>
                  <a:cubicBezTo>
                    <a:pt x="1" y="10174"/>
                    <a:pt x="134" y="10308"/>
                    <a:pt x="301" y="10308"/>
                  </a:cubicBezTo>
                  <a:lnTo>
                    <a:pt x="2136" y="10308"/>
                  </a:lnTo>
                  <a:cubicBezTo>
                    <a:pt x="2302" y="10308"/>
                    <a:pt x="2436" y="10174"/>
                    <a:pt x="2436" y="10008"/>
                  </a:cubicBezTo>
                  <a:lnTo>
                    <a:pt x="2436" y="9674"/>
                  </a:lnTo>
                  <a:lnTo>
                    <a:pt x="2436" y="7239"/>
                  </a:lnTo>
                  <a:lnTo>
                    <a:pt x="24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4290397" y="4340790"/>
              <a:ext cx="566650" cy="315395"/>
            </a:xfrm>
            <a:custGeom>
              <a:avLst/>
              <a:gdLst/>
              <a:ahLst/>
              <a:cxnLst/>
              <a:rect l="l" t="t" r="r" b="b"/>
              <a:pathLst>
                <a:path w="14745" h="8207" extrusionOk="0">
                  <a:moveTo>
                    <a:pt x="1" y="1"/>
                  </a:moveTo>
                  <a:lnTo>
                    <a:pt x="1" y="1102"/>
                  </a:lnTo>
                  <a:cubicBezTo>
                    <a:pt x="1" y="5005"/>
                    <a:pt x="3236" y="8207"/>
                    <a:pt x="7139" y="8207"/>
                  </a:cubicBezTo>
                  <a:lnTo>
                    <a:pt x="7606" y="8207"/>
                  </a:lnTo>
                  <a:cubicBezTo>
                    <a:pt x="8907" y="8207"/>
                    <a:pt x="10108" y="7873"/>
                    <a:pt x="11142" y="7273"/>
                  </a:cubicBezTo>
                  <a:cubicBezTo>
                    <a:pt x="13277" y="6005"/>
                    <a:pt x="14744" y="3704"/>
                    <a:pt x="14744" y="1102"/>
                  </a:cubicBezTo>
                  <a:lnTo>
                    <a:pt x="14744" y="1"/>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4290397" y="4269003"/>
              <a:ext cx="567919" cy="71826"/>
            </a:xfrm>
            <a:custGeom>
              <a:avLst/>
              <a:gdLst/>
              <a:ahLst/>
              <a:cxnLst/>
              <a:rect l="l" t="t" r="r" b="b"/>
              <a:pathLst>
                <a:path w="14778" h="1869" extrusionOk="0">
                  <a:moveTo>
                    <a:pt x="1" y="1"/>
                  </a:moveTo>
                  <a:lnTo>
                    <a:pt x="1" y="1869"/>
                  </a:lnTo>
                  <a:lnTo>
                    <a:pt x="14778" y="1869"/>
                  </a:lnTo>
                  <a:lnTo>
                    <a:pt x="147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4480126" y="4729240"/>
              <a:ext cx="188461" cy="179507"/>
            </a:xfrm>
            <a:custGeom>
              <a:avLst/>
              <a:gdLst/>
              <a:ahLst/>
              <a:cxnLst/>
              <a:rect l="l" t="t" r="r" b="b"/>
              <a:pathLst>
                <a:path w="4904" h="4671" extrusionOk="0">
                  <a:moveTo>
                    <a:pt x="0" y="0"/>
                  </a:moveTo>
                  <a:lnTo>
                    <a:pt x="0" y="34"/>
                  </a:lnTo>
                  <a:lnTo>
                    <a:pt x="0" y="4270"/>
                  </a:lnTo>
                  <a:cubicBezTo>
                    <a:pt x="0" y="4503"/>
                    <a:pt x="167" y="4670"/>
                    <a:pt x="367" y="4670"/>
                  </a:cubicBezTo>
                  <a:lnTo>
                    <a:pt x="4537" y="4670"/>
                  </a:lnTo>
                  <a:cubicBezTo>
                    <a:pt x="4737" y="4670"/>
                    <a:pt x="4904" y="4503"/>
                    <a:pt x="4904" y="4270"/>
                  </a:cubicBezTo>
                  <a:lnTo>
                    <a:pt x="4904" y="34"/>
                  </a:lnTo>
                  <a:lnTo>
                    <a:pt x="49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4235288" y="3121713"/>
              <a:ext cx="679442" cy="903758"/>
            </a:xfrm>
            <a:custGeom>
              <a:avLst/>
              <a:gdLst/>
              <a:ahLst/>
              <a:cxnLst/>
              <a:rect l="l" t="t" r="r" b="b"/>
              <a:pathLst>
                <a:path w="17680" h="23517" extrusionOk="0">
                  <a:moveTo>
                    <a:pt x="8840" y="0"/>
                  </a:moveTo>
                  <a:cubicBezTo>
                    <a:pt x="3936" y="0"/>
                    <a:pt x="0" y="3970"/>
                    <a:pt x="0" y="8840"/>
                  </a:cubicBezTo>
                  <a:lnTo>
                    <a:pt x="0" y="23517"/>
                  </a:lnTo>
                  <a:lnTo>
                    <a:pt x="667" y="23517"/>
                  </a:lnTo>
                  <a:lnTo>
                    <a:pt x="667" y="8840"/>
                  </a:lnTo>
                  <a:cubicBezTo>
                    <a:pt x="667" y="4337"/>
                    <a:pt x="4337" y="667"/>
                    <a:pt x="8840" y="667"/>
                  </a:cubicBezTo>
                  <a:cubicBezTo>
                    <a:pt x="10208" y="667"/>
                    <a:pt x="11508" y="1001"/>
                    <a:pt x="12609" y="1635"/>
                  </a:cubicBezTo>
                  <a:cubicBezTo>
                    <a:pt x="15211" y="3002"/>
                    <a:pt x="17012" y="5704"/>
                    <a:pt x="17012" y="8840"/>
                  </a:cubicBezTo>
                  <a:lnTo>
                    <a:pt x="17012" y="23517"/>
                  </a:lnTo>
                  <a:lnTo>
                    <a:pt x="17646" y="23517"/>
                  </a:lnTo>
                  <a:lnTo>
                    <a:pt x="17646" y="8840"/>
                  </a:lnTo>
                  <a:cubicBezTo>
                    <a:pt x="17680" y="5337"/>
                    <a:pt x="15611" y="2302"/>
                    <a:pt x="12609" y="868"/>
                  </a:cubicBezTo>
                  <a:cubicBezTo>
                    <a:pt x="11442" y="334"/>
                    <a:pt x="10208" y="0"/>
                    <a:pt x="8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4236557" y="4143375"/>
              <a:ext cx="682017" cy="587172"/>
            </a:xfrm>
            <a:custGeom>
              <a:avLst/>
              <a:gdLst/>
              <a:ahLst/>
              <a:cxnLst/>
              <a:rect l="l" t="t" r="r" b="b"/>
              <a:pathLst>
                <a:path w="17747" h="15279" extrusionOk="0">
                  <a:moveTo>
                    <a:pt x="1" y="1"/>
                  </a:moveTo>
                  <a:lnTo>
                    <a:pt x="1" y="12010"/>
                  </a:lnTo>
                  <a:cubicBezTo>
                    <a:pt x="1" y="13811"/>
                    <a:pt x="1468" y="15279"/>
                    <a:pt x="3236" y="15279"/>
                  </a:cubicBezTo>
                  <a:lnTo>
                    <a:pt x="14511" y="15279"/>
                  </a:lnTo>
                  <a:cubicBezTo>
                    <a:pt x="16312" y="15279"/>
                    <a:pt x="17747" y="13811"/>
                    <a:pt x="17747" y="12010"/>
                  </a:cubicBezTo>
                  <a:lnTo>
                    <a:pt x="17747" y="1"/>
                  </a:lnTo>
                  <a:lnTo>
                    <a:pt x="16979" y="1"/>
                  </a:lnTo>
                  <a:lnTo>
                    <a:pt x="16979" y="12010"/>
                  </a:lnTo>
                  <a:cubicBezTo>
                    <a:pt x="16979" y="13444"/>
                    <a:pt x="15812" y="14578"/>
                    <a:pt x="14411" y="14578"/>
                  </a:cubicBezTo>
                  <a:lnTo>
                    <a:pt x="3203" y="14578"/>
                  </a:lnTo>
                  <a:cubicBezTo>
                    <a:pt x="1802" y="14578"/>
                    <a:pt x="668" y="13411"/>
                    <a:pt x="668" y="12010"/>
                  </a:cubicBez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4290397" y="4025472"/>
              <a:ext cx="567919" cy="251294"/>
            </a:xfrm>
            <a:custGeom>
              <a:avLst/>
              <a:gdLst/>
              <a:ahLst/>
              <a:cxnLst/>
              <a:rect l="l" t="t" r="r" b="b"/>
              <a:pathLst>
                <a:path w="14778" h="6539" extrusionOk="0">
                  <a:moveTo>
                    <a:pt x="1" y="0"/>
                  </a:moveTo>
                  <a:lnTo>
                    <a:pt x="1" y="6538"/>
                  </a:lnTo>
                  <a:lnTo>
                    <a:pt x="14778" y="6538"/>
                  </a:lnTo>
                  <a:lnTo>
                    <a:pt x="14778"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4172455" y="4025472"/>
              <a:ext cx="806377" cy="119248"/>
            </a:xfrm>
            <a:custGeom>
              <a:avLst/>
              <a:gdLst/>
              <a:ahLst/>
              <a:cxnLst/>
              <a:rect l="l" t="t" r="r" b="b"/>
              <a:pathLst>
                <a:path w="20983" h="3103" extrusionOk="0">
                  <a:moveTo>
                    <a:pt x="368" y="0"/>
                  </a:moveTo>
                  <a:cubicBezTo>
                    <a:pt x="168" y="0"/>
                    <a:pt x="1" y="167"/>
                    <a:pt x="1" y="367"/>
                  </a:cubicBezTo>
                  <a:lnTo>
                    <a:pt x="1" y="2702"/>
                  </a:lnTo>
                  <a:cubicBezTo>
                    <a:pt x="1" y="2902"/>
                    <a:pt x="168" y="3102"/>
                    <a:pt x="368" y="3102"/>
                  </a:cubicBezTo>
                  <a:lnTo>
                    <a:pt x="20549" y="3102"/>
                  </a:lnTo>
                  <a:cubicBezTo>
                    <a:pt x="20749" y="3102"/>
                    <a:pt x="20916" y="2902"/>
                    <a:pt x="20916" y="2702"/>
                  </a:cubicBezTo>
                  <a:lnTo>
                    <a:pt x="20916" y="367"/>
                  </a:lnTo>
                  <a:cubicBezTo>
                    <a:pt x="20982" y="167"/>
                    <a:pt x="20749" y="0"/>
                    <a:pt x="20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7"/>
          <p:cNvSpPr/>
          <p:nvPr/>
        </p:nvSpPr>
        <p:spPr>
          <a:xfrm>
            <a:off x="-1116704" y="3899844"/>
            <a:ext cx="166671" cy="92309"/>
          </a:xfrm>
          <a:custGeom>
            <a:avLst/>
            <a:gdLst/>
            <a:ahLst/>
            <a:cxnLst/>
            <a:rect l="l" t="t" r="r" b="b"/>
            <a:pathLst>
              <a:path w="4337" h="2402" extrusionOk="0">
                <a:moveTo>
                  <a:pt x="2936" y="0"/>
                </a:moveTo>
                <a:lnTo>
                  <a:pt x="0" y="1434"/>
                </a:lnTo>
                <a:lnTo>
                  <a:pt x="2235" y="2402"/>
                </a:lnTo>
                <a:lnTo>
                  <a:pt x="4337" y="1401"/>
                </a:lnTo>
                <a:lnTo>
                  <a:pt x="29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353984" y="3539601"/>
            <a:ext cx="144881" cy="97458"/>
          </a:xfrm>
          <a:custGeom>
            <a:avLst/>
            <a:gdLst/>
            <a:ahLst/>
            <a:cxnLst/>
            <a:rect l="l" t="t" r="r" b="b"/>
            <a:pathLst>
              <a:path w="3770" h="2536" extrusionOk="0">
                <a:moveTo>
                  <a:pt x="2636" y="1"/>
                </a:moveTo>
                <a:lnTo>
                  <a:pt x="1" y="1302"/>
                </a:lnTo>
                <a:lnTo>
                  <a:pt x="1602" y="2536"/>
                </a:lnTo>
                <a:lnTo>
                  <a:pt x="3770" y="1468"/>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17"/>
          <p:cNvGrpSpPr/>
          <p:nvPr/>
        </p:nvGrpSpPr>
        <p:grpSpPr>
          <a:xfrm>
            <a:off x="-1614103" y="1847374"/>
            <a:ext cx="4257275" cy="2371669"/>
            <a:chOff x="-1614103" y="1847374"/>
            <a:chExt cx="4257275" cy="2371669"/>
          </a:xfrm>
        </p:grpSpPr>
        <p:sp>
          <p:nvSpPr>
            <p:cNvPr id="79" name="Google Shape;79;p17"/>
            <p:cNvSpPr/>
            <p:nvPr/>
          </p:nvSpPr>
          <p:spPr>
            <a:xfrm>
              <a:off x="-1614103" y="2475628"/>
              <a:ext cx="3586826" cy="1743415"/>
            </a:xfrm>
            <a:custGeom>
              <a:avLst/>
              <a:gdLst/>
              <a:ahLst/>
              <a:cxnLst/>
              <a:rect l="l" t="t" r="r" b="b"/>
              <a:pathLst>
                <a:path w="93334" h="45366" extrusionOk="0">
                  <a:moveTo>
                    <a:pt x="93334" y="0"/>
                  </a:moveTo>
                  <a:lnTo>
                    <a:pt x="1" y="44665"/>
                  </a:lnTo>
                  <a:lnTo>
                    <a:pt x="2836" y="45366"/>
                  </a:lnTo>
                  <a:lnTo>
                    <a:pt x="92667" y="2268"/>
                  </a:lnTo>
                  <a:lnTo>
                    <a:pt x="92767" y="2202"/>
                  </a:lnTo>
                  <a:lnTo>
                    <a:pt x="933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1473104" y="2485505"/>
              <a:ext cx="3313780" cy="1719473"/>
            </a:xfrm>
            <a:custGeom>
              <a:avLst/>
              <a:gdLst/>
              <a:ahLst/>
              <a:cxnLst/>
              <a:rect l="l" t="t" r="r" b="b"/>
              <a:pathLst>
                <a:path w="86229" h="44743" extrusionOk="0">
                  <a:moveTo>
                    <a:pt x="83715" y="0"/>
                  </a:moveTo>
                  <a:cubicBezTo>
                    <a:pt x="83097" y="0"/>
                    <a:pt x="82489" y="177"/>
                    <a:pt x="82026" y="544"/>
                  </a:cubicBezTo>
                  <a:cubicBezTo>
                    <a:pt x="80658" y="1578"/>
                    <a:pt x="80258" y="3379"/>
                    <a:pt x="80025" y="4947"/>
                  </a:cubicBezTo>
                  <a:cubicBezTo>
                    <a:pt x="79758" y="6415"/>
                    <a:pt x="79524" y="8082"/>
                    <a:pt x="78423" y="9083"/>
                  </a:cubicBezTo>
                  <a:cubicBezTo>
                    <a:pt x="77758" y="9685"/>
                    <a:pt x="76897" y="9986"/>
                    <a:pt x="75844" y="9986"/>
                  </a:cubicBezTo>
                  <a:cubicBezTo>
                    <a:pt x="74679" y="9986"/>
                    <a:pt x="73281" y="9619"/>
                    <a:pt x="71652" y="8883"/>
                  </a:cubicBezTo>
                  <a:cubicBezTo>
                    <a:pt x="70138" y="8208"/>
                    <a:pt x="68234" y="7353"/>
                    <a:pt x="66394" y="7353"/>
                  </a:cubicBezTo>
                  <a:cubicBezTo>
                    <a:pt x="65598" y="7353"/>
                    <a:pt x="64815" y="7513"/>
                    <a:pt x="64080" y="7916"/>
                  </a:cubicBezTo>
                  <a:cubicBezTo>
                    <a:pt x="62045" y="9050"/>
                    <a:pt x="61511" y="11418"/>
                    <a:pt x="60978" y="13720"/>
                  </a:cubicBezTo>
                  <a:cubicBezTo>
                    <a:pt x="60477" y="15888"/>
                    <a:pt x="59977" y="17956"/>
                    <a:pt x="58342" y="19057"/>
                  </a:cubicBezTo>
                  <a:cubicBezTo>
                    <a:pt x="57605" y="19549"/>
                    <a:pt x="56783" y="19733"/>
                    <a:pt x="55907" y="19733"/>
                  </a:cubicBezTo>
                  <a:cubicBezTo>
                    <a:pt x="54644" y="19733"/>
                    <a:pt x="53269" y="19351"/>
                    <a:pt x="51871" y="18957"/>
                  </a:cubicBezTo>
                  <a:cubicBezTo>
                    <a:pt x="50427" y="18586"/>
                    <a:pt x="48958" y="18163"/>
                    <a:pt x="47549" y="18163"/>
                  </a:cubicBezTo>
                  <a:cubicBezTo>
                    <a:pt x="46680" y="18163"/>
                    <a:pt x="45835" y="18324"/>
                    <a:pt x="45033" y="18757"/>
                  </a:cubicBezTo>
                  <a:cubicBezTo>
                    <a:pt x="42865" y="19924"/>
                    <a:pt x="42031" y="22426"/>
                    <a:pt x="41297" y="24895"/>
                  </a:cubicBezTo>
                  <a:cubicBezTo>
                    <a:pt x="40463" y="27430"/>
                    <a:pt x="39696" y="29898"/>
                    <a:pt x="37461" y="30565"/>
                  </a:cubicBezTo>
                  <a:cubicBezTo>
                    <a:pt x="37084" y="30681"/>
                    <a:pt x="36712" y="30734"/>
                    <a:pt x="36344" y="30734"/>
                  </a:cubicBezTo>
                  <a:cubicBezTo>
                    <a:pt x="34593" y="30734"/>
                    <a:pt x="32920" y="29549"/>
                    <a:pt x="31156" y="28364"/>
                  </a:cubicBezTo>
                  <a:cubicBezTo>
                    <a:pt x="29373" y="27148"/>
                    <a:pt x="27546" y="25866"/>
                    <a:pt x="25605" y="25866"/>
                  </a:cubicBezTo>
                  <a:cubicBezTo>
                    <a:pt x="25149" y="25866"/>
                    <a:pt x="24687" y="25937"/>
                    <a:pt x="24218" y="26095"/>
                  </a:cubicBezTo>
                  <a:cubicBezTo>
                    <a:pt x="21616" y="26963"/>
                    <a:pt x="20816" y="29865"/>
                    <a:pt x="20048" y="32633"/>
                  </a:cubicBezTo>
                  <a:cubicBezTo>
                    <a:pt x="19281" y="35402"/>
                    <a:pt x="18547" y="37971"/>
                    <a:pt x="16212" y="38638"/>
                  </a:cubicBezTo>
                  <a:cubicBezTo>
                    <a:pt x="15883" y="38734"/>
                    <a:pt x="15553" y="38776"/>
                    <a:pt x="15222" y="38776"/>
                  </a:cubicBezTo>
                  <a:cubicBezTo>
                    <a:pt x="13949" y="38776"/>
                    <a:pt x="12667" y="38146"/>
                    <a:pt x="11342" y="37537"/>
                  </a:cubicBezTo>
                  <a:cubicBezTo>
                    <a:pt x="10275" y="36970"/>
                    <a:pt x="9174" y="36436"/>
                    <a:pt x="8007" y="36236"/>
                  </a:cubicBezTo>
                  <a:cubicBezTo>
                    <a:pt x="7636" y="36163"/>
                    <a:pt x="7259" y="36128"/>
                    <a:pt x="6882" y="36128"/>
                  </a:cubicBezTo>
                  <a:cubicBezTo>
                    <a:pt x="5014" y="36128"/>
                    <a:pt x="3129" y="36989"/>
                    <a:pt x="1936" y="38404"/>
                  </a:cubicBezTo>
                  <a:cubicBezTo>
                    <a:pt x="468" y="40105"/>
                    <a:pt x="1" y="42607"/>
                    <a:pt x="801" y="44742"/>
                  </a:cubicBezTo>
                  <a:lnTo>
                    <a:pt x="1502" y="44575"/>
                  </a:lnTo>
                  <a:cubicBezTo>
                    <a:pt x="801" y="42707"/>
                    <a:pt x="1202" y="40439"/>
                    <a:pt x="2503" y="38905"/>
                  </a:cubicBezTo>
                  <a:cubicBezTo>
                    <a:pt x="3592" y="37647"/>
                    <a:pt x="5314" y="36881"/>
                    <a:pt x="7001" y="36881"/>
                  </a:cubicBezTo>
                  <a:cubicBezTo>
                    <a:pt x="7328" y="36881"/>
                    <a:pt x="7654" y="36910"/>
                    <a:pt x="7973" y="36970"/>
                  </a:cubicBezTo>
                  <a:cubicBezTo>
                    <a:pt x="9041" y="37203"/>
                    <a:pt x="10108" y="37704"/>
                    <a:pt x="11142" y="38204"/>
                  </a:cubicBezTo>
                  <a:cubicBezTo>
                    <a:pt x="12479" y="38860"/>
                    <a:pt x="13858" y="39536"/>
                    <a:pt x="15294" y="39536"/>
                  </a:cubicBezTo>
                  <a:cubicBezTo>
                    <a:pt x="15685" y="39536"/>
                    <a:pt x="16080" y="39486"/>
                    <a:pt x="16479" y="39372"/>
                  </a:cubicBezTo>
                  <a:cubicBezTo>
                    <a:pt x="19181" y="38571"/>
                    <a:pt x="19982" y="35636"/>
                    <a:pt x="20782" y="32867"/>
                  </a:cubicBezTo>
                  <a:cubicBezTo>
                    <a:pt x="21516" y="30098"/>
                    <a:pt x="22217" y="27530"/>
                    <a:pt x="24518" y="26763"/>
                  </a:cubicBezTo>
                  <a:cubicBezTo>
                    <a:pt x="24922" y="26624"/>
                    <a:pt x="25321" y="26561"/>
                    <a:pt x="25719" y="26561"/>
                  </a:cubicBezTo>
                  <a:cubicBezTo>
                    <a:pt x="27425" y="26561"/>
                    <a:pt x="29091" y="27713"/>
                    <a:pt x="30823" y="28931"/>
                  </a:cubicBezTo>
                  <a:cubicBezTo>
                    <a:pt x="32599" y="30188"/>
                    <a:pt x="34420" y="31467"/>
                    <a:pt x="36377" y="31467"/>
                  </a:cubicBezTo>
                  <a:cubicBezTo>
                    <a:pt x="36809" y="31467"/>
                    <a:pt x="37248" y="31405"/>
                    <a:pt x="37694" y="31266"/>
                  </a:cubicBezTo>
                  <a:cubicBezTo>
                    <a:pt x="40296" y="30465"/>
                    <a:pt x="41130" y="27763"/>
                    <a:pt x="41964" y="25128"/>
                  </a:cubicBezTo>
                  <a:cubicBezTo>
                    <a:pt x="42665" y="22793"/>
                    <a:pt x="43398" y="20425"/>
                    <a:pt x="45367" y="19391"/>
                  </a:cubicBezTo>
                  <a:cubicBezTo>
                    <a:pt x="46057" y="19027"/>
                    <a:pt x="46799" y="18885"/>
                    <a:pt x="47579" y="18885"/>
                  </a:cubicBezTo>
                  <a:cubicBezTo>
                    <a:pt x="48872" y="18885"/>
                    <a:pt x="50269" y="19275"/>
                    <a:pt x="51704" y="19691"/>
                  </a:cubicBezTo>
                  <a:cubicBezTo>
                    <a:pt x="53135" y="20077"/>
                    <a:pt x="54577" y="20475"/>
                    <a:pt x="55939" y="20475"/>
                  </a:cubicBezTo>
                  <a:cubicBezTo>
                    <a:pt x="56927" y="20475"/>
                    <a:pt x="57873" y="20266"/>
                    <a:pt x="58743" y="19691"/>
                  </a:cubicBezTo>
                  <a:cubicBezTo>
                    <a:pt x="60644" y="18423"/>
                    <a:pt x="61178" y="16122"/>
                    <a:pt x="61678" y="13920"/>
                  </a:cubicBezTo>
                  <a:cubicBezTo>
                    <a:pt x="62212" y="11685"/>
                    <a:pt x="62679" y="9550"/>
                    <a:pt x="64480" y="8549"/>
                  </a:cubicBezTo>
                  <a:cubicBezTo>
                    <a:pt x="65088" y="8206"/>
                    <a:pt x="65751" y="8068"/>
                    <a:pt x="66438" y="8068"/>
                  </a:cubicBezTo>
                  <a:cubicBezTo>
                    <a:pt x="68088" y="8068"/>
                    <a:pt x="69878" y="8867"/>
                    <a:pt x="71385" y="9550"/>
                  </a:cubicBezTo>
                  <a:cubicBezTo>
                    <a:pt x="73088" y="10326"/>
                    <a:pt x="74587" y="10710"/>
                    <a:pt x="75855" y="10710"/>
                  </a:cubicBezTo>
                  <a:cubicBezTo>
                    <a:pt x="77095" y="10710"/>
                    <a:pt x="78115" y="10343"/>
                    <a:pt x="78890" y="9617"/>
                  </a:cubicBezTo>
                  <a:cubicBezTo>
                    <a:pt x="80158" y="8516"/>
                    <a:pt x="80425" y="6715"/>
                    <a:pt x="80692" y="5114"/>
                  </a:cubicBezTo>
                  <a:cubicBezTo>
                    <a:pt x="80925" y="3679"/>
                    <a:pt x="81259" y="2011"/>
                    <a:pt x="82426" y="1111"/>
                  </a:cubicBezTo>
                  <a:cubicBezTo>
                    <a:pt x="82785" y="852"/>
                    <a:pt x="83273" y="712"/>
                    <a:pt x="83765" y="712"/>
                  </a:cubicBezTo>
                  <a:cubicBezTo>
                    <a:pt x="84098" y="712"/>
                    <a:pt x="84432" y="776"/>
                    <a:pt x="84728" y="911"/>
                  </a:cubicBezTo>
                  <a:cubicBezTo>
                    <a:pt x="85028" y="1044"/>
                    <a:pt x="85529" y="1378"/>
                    <a:pt x="85562" y="2011"/>
                  </a:cubicBezTo>
                  <a:lnTo>
                    <a:pt x="86229" y="1945"/>
                  </a:lnTo>
                  <a:cubicBezTo>
                    <a:pt x="86196" y="1244"/>
                    <a:pt x="85762" y="610"/>
                    <a:pt x="85028" y="277"/>
                  </a:cubicBezTo>
                  <a:cubicBezTo>
                    <a:pt x="84620" y="94"/>
                    <a:pt x="84165" y="0"/>
                    <a:pt x="83715"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384410" y="3162718"/>
              <a:ext cx="207714" cy="105144"/>
            </a:xfrm>
            <a:custGeom>
              <a:avLst/>
              <a:gdLst/>
              <a:ahLst/>
              <a:cxnLst/>
              <a:rect l="l" t="t" r="r" b="b"/>
              <a:pathLst>
                <a:path w="5405" h="2736" extrusionOk="0">
                  <a:moveTo>
                    <a:pt x="3903" y="1"/>
                  </a:moveTo>
                  <a:lnTo>
                    <a:pt x="0" y="1902"/>
                  </a:lnTo>
                  <a:lnTo>
                    <a:pt x="2402" y="2736"/>
                  </a:lnTo>
                  <a:lnTo>
                    <a:pt x="5404" y="1302"/>
                  </a:lnTo>
                  <a:lnTo>
                    <a:pt x="39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1192017" y="2801207"/>
              <a:ext cx="167978" cy="82086"/>
            </a:xfrm>
            <a:custGeom>
              <a:avLst/>
              <a:gdLst/>
              <a:ahLst/>
              <a:cxnLst/>
              <a:rect l="l" t="t" r="r" b="b"/>
              <a:pathLst>
                <a:path w="4371" h="2136" extrusionOk="0">
                  <a:moveTo>
                    <a:pt x="2636" y="1"/>
                  </a:moveTo>
                  <a:lnTo>
                    <a:pt x="0" y="1235"/>
                  </a:lnTo>
                  <a:lnTo>
                    <a:pt x="2235" y="2136"/>
                  </a:lnTo>
                  <a:lnTo>
                    <a:pt x="4370" y="1135"/>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1752211" y="2525626"/>
              <a:ext cx="119248" cy="96152"/>
            </a:xfrm>
            <a:custGeom>
              <a:avLst/>
              <a:gdLst/>
              <a:ahLst/>
              <a:cxnLst/>
              <a:rect l="l" t="t" r="r" b="b"/>
              <a:pathLst>
                <a:path w="3103" h="2502" extrusionOk="0">
                  <a:moveTo>
                    <a:pt x="3003" y="0"/>
                  </a:moveTo>
                  <a:lnTo>
                    <a:pt x="0" y="1401"/>
                  </a:lnTo>
                  <a:lnTo>
                    <a:pt x="1835" y="2502"/>
                  </a:lnTo>
                  <a:lnTo>
                    <a:pt x="3103" y="1901"/>
                  </a:lnTo>
                  <a:lnTo>
                    <a:pt x="30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1722735" y="1847374"/>
              <a:ext cx="920437" cy="1320609"/>
            </a:xfrm>
            <a:custGeom>
              <a:avLst/>
              <a:gdLst/>
              <a:ahLst/>
              <a:cxnLst/>
              <a:rect l="l" t="t" r="r" b="b"/>
              <a:pathLst>
                <a:path w="23951" h="34364" extrusionOk="0">
                  <a:moveTo>
                    <a:pt x="17083" y="0"/>
                  </a:moveTo>
                  <a:cubicBezTo>
                    <a:pt x="14770" y="0"/>
                    <a:pt x="12545" y="1312"/>
                    <a:pt x="11542" y="3539"/>
                  </a:cubicBezTo>
                  <a:lnTo>
                    <a:pt x="1368" y="25788"/>
                  </a:lnTo>
                  <a:cubicBezTo>
                    <a:pt x="0" y="28790"/>
                    <a:pt x="1334" y="32393"/>
                    <a:pt x="4370" y="33827"/>
                  </a:cubicBezTo>
                  <a:cubicBezTo>
                    <a:pt x="5178" y="34191"/>
                    <a:pt x="6029" y="34364"/>
                    <a:pt x="6868" y="34364"/>
                  </a:cubicBezTo>
                  <a:cubicBezTo>
                    <a:pt x="9181" y="34364"/>
                    <a:pt x="11405" y="33053"/>
                    <a:pt x="12409" y="30825"/>
                  </a:cubicBezTo>
                  <a:lnTo>
                    <a:pt x="22583" y="8609"/>
                  </a:lnTo>
                  <a:cubicBezTo>
                    <a:pt x="23951" y="5540"/>
                    <a:pt x="22616" y="1938"/>
                    <a:pt x="19581" y="537"/>
                  </a:cubicBezTo>
                  <a:cubicBezTo>
                    <a:pt x="18773" y="173"/>
                    <a:pt x="17922" y="0"/>
                    <a:pt x="17083"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2114990" y="1977998"/>
              <a:ext cx="496131" cy="276120"/>
            </a:xfrm>
            <a:custGeom>
              <a:avLst/>
              <a:gdLst/>
              <a:ahLst/>
              <a:cxnLst/>
              <a:rect l="l" t="t" r="r" b="b"/>
              <a:pathLst>
                <a:path w="12910" h="7185" extrusionOk="0">
                  <a:moveTo>
                    <a:pt x="892" y="0"/>
                  </a:moveTo>
                  <a:cubicBezTo>
                    <a:pt x="765" y="0"/>
                    <a:pt x="640" y="86"/>
                    <a:pt x="568" y="207"/>
                  </a:cubicBezTo>
                  <a:lnTo>
                    <a:pt x="34" y="1374"/>
                  </a:lnTo>
                  <a:cubicBezTo>
                    <a:pt x="0" y="1574"/>
                    <a:pt x="34" y="1741"/>
                    <a:pt x="201" y="1808"/>
                  </a:cubicBezTo>
                  <a:lnTo>
                    <a:pt x="11842" y="7145"/>
                  </a:lnTo>
                  <a:cubicBezTo>
                    <a:pt x="11888" y="7173"/>
                    <a:pt x="11937" y="7185"/>
                    <a:pt x="11985" y="7185"/>
                  </a:cubicBezTo>
                  <a:cubicBezTo>
                    <a:pt x="12112" y="7185"/>
                    <a:pt x="12237" y="7099"/>
                    <a:pt x="12309" y="6978"/>
                  </a:cubicBezTo>
                  <a:lnTo>
                    <a:pt x="12843" y="5811"/>
                  </a:lnTo>
                  <a:cubicBezTo>
                    <a:pt x="12910" y="5644"/>
                    <a:pt x="12843" y="5444"/>
                    <a:pt x="12676" y="5377"/>
                  </a:cubicBezTo>
                  <a:lnTo>
                    <a:pt x="1035" y="40"/>
                  </a:lnTo>
                  <a:cubicBezTo>
                    <a:pt x="989" y="12"/>
                    <a:pt x="940" y="0"/>
                    <a:pt x="8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1756054" y="2759933"/>
              <a:ext cx="498706" cy="276158"/>
            </a:xfrm>
            <a:custGeom>
              <a:avLst/>
              <a:gdLst/>
              <a:ahLst/>
              <a:cxnLst/>
              <a:rect l="l" t="t" r="r" b="b"/>
              <a:pathLst>
                <a:path w="12977" h="7186" extrusionOk="0">
                  <a:moveTo>
                    <a:pt x="925" y="1"/>
                  </a:moveTo>
                  <a:cubicBezTo>
                    <a:pt x="799" y="1"/>
                    <a:pt x="673" y="87"/>
                    <a:pt x="601" y="208"/>
                  </a:cubicBezTo>
                  <a:lnTo>
                    <a:pt x="67" y="1375"/>
                  </a:lnTo>
                  <a:cubicBezTo>
                    <a:pt x="0" y="1542"/>
                    <a:pt x="67" y="1742"/>
                    <a:pt x="234" y="1809"/>
                  </a:cubicBezTo>
                  <a:lnTo>
                    <a:pt x="11876" y="7146"/>
                  </a:lnTo>
                  <a:cubicBezTo>
                    <a:pt x="11922" y="7173"/>
                    <a:pt x="11970" y="7186"/>
                    <a:pt x="12018" y="7186"/>
                  </a:cubicBezTo>
                  <a:cubicBezTo>
                    <a:pt x="12145" y="7186"/>
                    <a:pt x="12270" y="7100"/>
                    <a:pt x="12343" y="6979"/>
                  </a:cubicBezTo>
                  <a:lnTo>
                    <a:pt x="12876" y="5812"/>
                  </a:lnTo>
                  <a:cubicBezTo>
                    <a:pt x="12976" y="5645"/>
                    <a:pt x="12876" y="5445"/>
                    <a:pt x="12710" y="5378"/>
                  </a:cubicBezTo>
                  <a:lnTo>
                    <a:pt x="1068" y="41"/>
                  </a:lnTo>
                  <a:cubicBezTo>
                    <a:pt x="1022" y="13"/>
                    <a:pt x="974" y="1"/>
                    <a:pt x="9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7"/>
          <p:cNvSpPr/>
          <p:nvPr/>
        </p:nvSpPr>
        <p:spPr>
          <a:xfrm>
            <a:off x="10511522" y="4065208"/>
            <a:ext cx="153874" cy="87198"/>
          </a:xfrm>
          <a:custGeom>
            <a:avLst/>
            <a:gdLst/>
            <a:ahLst/>
            <a:cxnLst/>
            <a:rect l="l" t="t" r="r" b="b"/>
            <a:pathLst>
              <a:path w="4004" h="2269" extrusionOk="0">
                <a:moveTo>
                  <a:pt x="1302" y="0"/>
                </a:moveTo>
                <a:lnTo>
                  <a:pt x="1" y="1268"/>
                </a:lnTo>
                <a:lnTo>
                  <a:pt x="1869" y="2268"/>
                </a:lnTo>
                <a:lnTo>
                  <a:pt x="4004" y="1468"/>
                </a:lnTo>
                <a:lnTo>
                  <a:pt x="1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9830850" y="3706272"/>
            <a:ext cx="137195" cy="91041"/>
          </a:xfrm>
          <a:custGeom>
            <a:avLst/>
            <a:gdLst/>
            <a:ahLst/>
            <a:cxnLst/>
            <a:rect l="l" t="t" r="r" b="b"/>
            <a:pathLst>
              <a:path w="3570" h="2369" extrusionOk="0">
                <a:moveTo>
                  <a:pt x="1101" y="0"/>
                </a:moveTo>
                <a:lnTo>
                  <a:pt x="0" y="1334"/>
                </a:lnTo>
                <a:lnTo>
                  <a:pt x="2035" y="2368"/>
                </a:lnTo>
                <a:lnTo>
                  <a:pt x="3569" y="1301"/>
                </a:lnTo>
                <a:lnTo>
                  <a:pt x="1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9100142" y="3328082"/>
            <a:ext cx="192342" cy="100033"/>
          </a:xfrm>
          <a:custGeom>
            <a:avLst/>
            <a:gdLst/>
            <a:ahLst/>
            <a:cxnLst/>
            <a:rect l="l" t="t" r="r" b="b"/>
            <a:pathLst>
              <a:path w="5005" h="2603" extrusionOk="0">
                <a:moveTo>
                  <a:pt x="1402" y="1"/>
                </a:moveTo>
                <a:lnTo>
                  <a:pt x="1" y="1168"/>
                </a:lnTo>
                <a:lnTo>
                  <a:pt x="2703" y="2603"/>
                </a:lnTo>
                <a:lnTo>
                  <a:pt x="5004" y="1869"/>
                </a:lnTo>
                <a:lnTo>
                  <a:pt x="14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7"/>
          <p:cNvGrpSpPr/>
          <p:nvPr/>
        </p:nvGrpSpPr>
        <p:grpSpPr>
          <a:xfrm>
            <a:off x="-447561" y="3020028"/>
            <a:ext cx="4100904" cy="3807721"/>
            <a:chOff x="-447561" y="3020028"/>
            <a:chExt cx="4100904" cy="3807721"/>
          </a:xfrm>
        </p:grpSpPr>
        <p:sp>
          <p:nvSpPr>
            <p:cNvPr id="91" name="Google Shape;91;p17"/>
            <p:cNvSpPr/>
            <p:nvPr/>
          </p:nvSpPr>
          <p:spPr>
            <a:xfrm>
              <a:off x="-447561" y="4403623"/>
              <a:ext cx="2670270" cy="2424126"/>
            </a:xfrm>
            <a:custGeom>
              <a:avLst/>
              <a:gdLst/>
              <a:ahLst/>
              <a:cxnLst/>
              <a:rect l="l" t="t" r="r" b="b"/>
              <a:pathLst>
                <a:path w="69484" h="63079" extrusionOk="0">
                  <a:moveTo>
                    <a:pt x="59476" y="0"/>
                  </a:moveTo>
                  <a:lnTo>
                    <a:pt x="2369" y="58943"/>
                  </a:lnTo>
                  <a:lnTo>
                    <a:pt x="1" y="59576"/>
                  </a:lnTo>
                  <a:lnTo>
                    <a:pt x="3670" y="60043"/>
                  </a:lnTo>
                  <a:lnTo>
                    <a:pt x="21950" y="62245"/>
                  </a:lnTo>
                  <a:lnTo>
                    <a:pt x="26019" y="62745"/>
                  </a:lnTo>
                  <a:lnTo>
                    <a:pt x="28688" y="63079"/>
                  </a:lnTo>
                  <a:lnTo>
                    <a:pt x="69483" y="8807"/>
                  </a:lnTo>
                  <a:lnTo>
                    <a:pt x="59476"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2661080" y="3031979"/>
              <a:ext cx="984538" cy="983654"/>
            </a:xfrm>
            <a:custGeom>
              <a:avLst/>
              <a:gdLst/>
              <a:ahLst/>
              <a:cxnLst/>
              <a:rect l="l" t="t" r="r" b="b"/>
              <a:pathLst>
                <a:path w="25619" h="25596" extrusionOk="0">
                  <a:moveTo>
                    <a:pt x="15442" y="1"/>
                  </a:moveTo>
                  <a:cubicBezTo>
                    <a:pt x="14290" y="1"/>
                    <a:pt x="13121" y="516"/>
                    <a:pt x="12309" y="1501"/>
                  </a:cubicBezTo>
                  <a:lnTo>
                    <a:pt x="1135" y="14077"/>
                  </a:lnTo>
                  <a:cubicBezTo>
                    <a:pt x="1" y="15411"/>
                    <a:pt x="601" y="17713"/>
                    <a:pt x="1835" y="18747"/>
                  </a:cubicBezTo>
                  <a:lnTo>
                    <a:pt x="9174" y="24851"/>
                  </a:lnTo>
                  <a:cubicBezTo>
                    <a:pt x="9795" y="25345"/>
                    <a:pt x="10598" y="25595"/>
                    <a:pt x="11417" y="25595"/>
                  </a:cubicBezTo>
                  <a:cubicBezTo>
                    <a:pt x="12314" y="25595"/>
                    <a:pt x="13229" y="25295"/>
                    <a:pt x="13944" y="24685"/>
                  </a:cubicBezTo>
                  <a:lnTo>
                    <a:pt x="24451" y="11542"/>
                  </a:lnTo>
                  <a:cubicBezTo>
                    <a:pt x="25619" y="9674"/>
                    <a:pt x="25419" y="7205"/>
                    <a:pt x="23851" y="5871"/>
                  </a:cubicBezTo>
                  <a:lnTo>
                    <a:pt x="17780" y="834"/>
                  </a:lnTo>
                  <a:cubicBezTo>
                    <a:pt x="17106" y="273"/>
                    <a:pt x="16279" y="1"/>
                    <a:pt x="15442"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1711168" y="4876658"/>
              <a:ext cx="378228" cy="302406"/>
            </a:xfrm>
            <a:custGeom>
              <a:avLst/>
              <a:gdLst/>
              <a:ahLst/>
              <a:cxnLst/>
              <a:rect l="l" t="t" r="r" b="b"/>
              <a:pathLst>
                <a:path w="9842" h="7869" extrusionOk="0">
                  <a:moveTo>
                    <a:pt x="1802" y="0"/>
                  </a:moveTo>
                  <a:cubicBezTo>
                    <a:pt x="1569" y="234"/>
                    <a:pt x="1502" y="367"/>
                    <a:pt x="1502" y="367"/>
                  </a:cubicBezTo>
                  <a:cubicBezTo>
                    <a:pt x="1502" y="367"/>
                    <a:pt x="1" y="1735"/>
                    <a:pt x="1802" y="3203"/>
                  </a:cubicBezTo>
                  <a:lnTo>
                    <a:pt x="6139" y="6772"/>
                  </a:lnTo>
                  <a:lnTo>
                    <a:pt x="6706" y="7272"/>
                  </a:lnTo>
                  <a:cubicBezTo>
                    <a:pt x="7249" y="7714"/>
                    <a:pt x="7722" y="7869"/>
                    <a:pt x="8118" y="7869"/>
                  </a:cubicBezTo>
                  <a:cubicBezTo>
                    <a:pt x="9036" y="7869"/>
                    <a:pt x="9541" y="7039"/>
                    <a:pt x="9541" y="7039"/>
                  </a:cubicBezTo>
                  <a:cubicBezTo>
                    <a:pt x="9541" y="7039"/>
                    <a:pt x="9675" y="6905"/>
                    <a:pt x="9841" y="6672"/>
                  </a:cubicBezTo>
                  <a:lnTo>
                    <a:pt x="7673" y="4870"/>
                  </a:lnTo>
                  <a:lnTo>
                    <a:pt x="1802"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1781687" y="4838189"/>
              <a:ext cx="339760" cy="292299"/>
            </a:xfrm>
            <a:custGeom>
              <a:avLst/>
              <a:gdLst/>
              <a:ahLst/>
              <a:cxnLst/>
              <a:rect l="l" t="t" r="r" b="b"/>
              <a:pathLst>
                <a:path w="8841" h="7606" extrusionOk="0">
                  <a:moveTo>
                    <a:pt x="801" y="1"/>
                  </a:moveTo>
                  <a:cubicBezTo>
                    <a:pt x="468" y="401"/>
                    <a:pt x="167" y="734"/>
                    <a:pt x="1" y="935"/>
                  </a:cubicBezTo>
                  <a:lnTo>
                    <a:pt x="5871" y="5838"/>
                  </a:lnTo>
                  <a:lnTo>
                    <a:pt x="8040" y="7606"/>
                  </a:lnTo>
                  <a:cubicBezTo>
                    <a:pt x="8206" y="7406"/>
                    <a:pt x="8507" y="7072"/>
                    <a:pt x="8840" y="6672"/>
                  </a:cubicBezTo>
                  <a:lnTo>
                    <a:pt x="6805" y="5004"/>
                  </a:lnTo>
                  <a:lnTo>
                    <a:pt x="6672" y="4871"/>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812469" y="3647282"/>
              <a:ext cx="1160163" cy="1379368"/>
            </a:xfrm>
            <a:custGeom>
              <a:avLst/>
              <a:gdLst/>
              <a:ahLst/>
              <a:cxnLst/>
              <a:rect l="l" t="t" r="r" b="b"/>
              <a:pathLst>
                <a:path w="30189" h="35893" extrusionOk="0">
                  <a:moveTo>
                    <a:pt x="22349" y="1"/>
                  </a:moveTo>
                  <a:cubicBezTo>
                    <a:pt x="21616" y="1702"/>
                    <a:pt x="19581" y="6672"/>
                    <a:pt x="18113" y="8840"/>
                  </a:cubicBezTo>
                  <a:cubicBezTo>
                    <a:pt x="16579" y="11142"/>
                    <a:pt x="4570" y="25519"/>
                    <a:pt x="0" y="31023"/>
                  </a:cubicBezTo>
                  <a:lnTo>
                    <a:pt x="5871" y="35893"/>
                  </a:lnTo>
                  <a:lnTo>
                    <a:pt x="30188" y="6505"/>
                  </a:lnTo>
                  <a:lnTo>
                    <a:pt x="22349"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2036785" y="3895963"/>
              <a:ext cx="1092219" cy="1198632"/>
            </a:xfrm>
            <a:custGeom>
              <a:avLst/>
              <a:gdLst/>
              <a:ahLst/>
              <a:cxnLst/>
              <a:rect l="l" t="t" r="r" b="b"/>
              <a:pathLst>
                <a:path w="28421" h="31190" extrusionOk="0">
                  <a:moveTo>
                    <a:pt x="24285" y="1"/>
                  </a:moveTo>
                  <a:lnTo>
                    <a:pt x="1" y="29389"/>
                  </a:lnTo>
                  <a:lnTo>
                    <a:pt x="101" y="29522"/>
                  </a:lnTo>
                  <a:lnTo>
                    <a:pt x="2102" y="31190"/>
                  </a:lnTo>
                  <a:cubicBezTo>
                    <a:pt x="6672" y="25619"/>
                    <a:pt x="18514" y="11176"/>
                    <a:pt x="20482" y="9208"/>
                  </a:cubicBezTo>
                  <a:cubicBezTo>
                    <a:pt x="22383" y="7373"/>
                    <a:pt x="26853" y="4404"/>
                    <a:pt x="28421" y="3403"/>
                  </a:cubicBezTo>
                  <a:lnTo>
                    <a:pt x="24285"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2648283" y="3020028"/>
              <a:ext cx="1005060" cy="1023583"/>
            </a:xfrm>
            <a:custGeom>
              <a:avLst/>
              <a:gdLst/>
              <a:ahLst/>
              <a:cxnLst/>
              <a:rect l="l" t="t" r="r" b="b"/>
              <a:pathLst>
                <a:path w="26153" h="26635" extrusionOk="0">
                  <a:moveTo>
                    <a:pt x="14377" y="3480"/>
                  </a:moveTo>
                  <a:lnTo>
                    <a:pt x="20315" y="8384"/>
                  </a:lnTo>
                  <a:lnTo>
                    <a:pt x="22516" y="10218"/>
                  </a:lnTo>
                  <a:lnTo>
                    <a:pt x="13310" y="21360"/>
                  </a:lnTo>
                  <a:lnTo>
                    <a:pt x="11108" y="19525"/>
                  </a:lnTo>
                  <a:lnTo>
                    <a:pt x="5170" y="14621"/>
                  </a:lnTo>
                  <a:lnTo>
                    <a:pt x="14377" y="3480"/>
                  </a:lnTo>
                  <a:close/>
                  <a:moveTo>
                    <a:pt x="13705" y="1"/>
                  </a:moveTo>
                  <a:cubicBezTo>
                    <a:pt x="13612" y="1"/>
                    <a:pt x="13515" y="33"/>
                    <a:pt x="13476" y="111"/>
                  </a:cubicBezTo>
                  <a:lnTo>
                    <a:pt x="12142" y="1279"/>
                  </a:lnTo>
                  <a:cubicBezTo>
                    <a:pt x="12009" y="1379"/>
                    <a:pt x="12042" y="1612"/>
                    <a:pt x="12175" y="1679"/>
                  </a:cubicBezTo>
                  <a:lnTo>
                    <a:pt x="13443" y="2713"/>
                  </a:lnTo>
                  <a:lnTo>
                    <a:pt x="4203" y="13854"/>
                  </a:lnTo>
                  <a:lnTo>
                    <a:pt x="2835" y="12720"/>
                  </a:lnTo>
                  <a:cubicBezTo>
                    <a:pt x="2780" y="12692"/>
                    <a:pt x="2713" y="12676"/>
                    <a:pt x="2649" y="12676"/>
                  </a:cubicBezTo>
                  <a:cubicBezTo>
                    <a:pt x="2559" y="12676"/>
                    <a:pt x="2474" y="12709"/>
                    <a:pt x="2435" y="12787"/>
                  </a:cubicBezTo>
                  <a:lnTo>
                    <a:pt x="133" y="15555"/>
                  </a:lnTo>
                  <a:cubicBezTo>
                    <a:pt x="0" y="15689"/>
                    <a:pt x="33" y="15889"/>
                    <a:pt x="167" y="15989"/>
                  </a:cubicBezTo>
                  <a:lnTo>
                    <a:pt x="534" y="16323"/>
                  </a:lnTo>
                  <a:lnTo>
                    <a:pt x="8373" y="22827"/>
                  </a:lnTo>
                  <a:lnTo>
                    <a:pt x="12509" y="26230"/>
                  </a:lnTo>
                  <a:lnTo>
                    <a:pt x="12876" y="26563"/>
                  </a:lnTo>
                  <a:cubicBezTo>
                    <a:pt x="12938" y="26610"/>
                    <a:pt x="13014" y="26635"/>
                    <a:pt x="13088" y="26635"/>
                  </a:cubicBezTo>
                  <a:cubicBezTo>
                    <a:pt x="13174" y="26635"/>
                    <a:pt x="13256" y="26601"/>
                    <a:pt x="13310" y="26530"/>
                  </a:cubicBezTo>
                  <a:lnTo>
                    <a:pt x="15611" y="23728"/>
                  </a:lnTo>
                  <a:cubicBezTo>
                    <a:pt x="15711" y="23628"/>
                    <a:pt x="15678" y="23394"/>
                    <a:pt x="15544" y="23328"/>
                  </a:cubicBezTo>
                  <a:lnTo>
                    <a:pt x="14177" y="22194"/>
                  </a:lnTo>
                  <a:lnTo>
                    <a:pt x="23383" y="11052"/>
                  </a:lnTo>
                  <a:lnTo>
                    <a:pt x="24651" y="12120"/>
                  </a:lnTo>
                  <a:cubicBezTo>
                    <a:pt x="24706" y="12147"/>
                    <a:pt x="24773" y="12163"/>
                    <a:pt x="24837" y="12163"/>
                  </a:cubicBezTo>
                  <a:cubicBezTo>
                    <a:pt x="24927" y="12163"/>
                    <a:pt x="25012" y="12131"/>
                    <a:pt x="25051" y="12053"/>
                  </a:cubicBezTo>
                  <a:lnTo>
                    <a:pt x="25952" y="10552"/>
                  </a:lnTo>
                  <a:cubicBezTo>
                    <a:pt x="26152" y="10352"/>
                    <a:pt x="26152" y="10185"/>
                    <a:pt x="26019" y="10052"/>
                  </a:cubicBezTo>
                  <a:lnTo>
                    <a:pt x="21816" y="6616"/>
                  </a:lnTo>
                  <a:lnTo>
                    <a:pt x="13877" y="44"/>
                  </a:lnTo>
                  <a:cubicBezTo>
                    <a:pt x="13835" y="17"/>
                    <a:pt x="13771" y="1"/>
                    <a:pt x="13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912464" y="3967558"/>
              <a:ext cx="823017" cy="607886"/>
            </a:xfrm>
            <a:custGeom>
              <a:avLst/>
              <a:gdLst/>
              <a:ahLst/>
              <a:cxnLst/>
              <a:rect l="l" t="t" r="r" b="b"/>
              <a:pathLst>
                <a:path w="21416" h="15818" extrusionOk="0">
                  <a:moveTo>
                    <a:pt x="14300" y="0"/>
                  </a:moveTo>
                  <a:cubicBezTo>
                    <a:pt x="11725" y="0"/>
                    <a:pt x="9240" y="506"/>
                    <a:pt x="9240" y="506"/>
                  </a:cubicBezTo>
                  <a:cubicBezTo>
                    <a:pt x="4270" y="2308"/>
                    <a:pt x="1901" y="9346"/>
                    <a:pt x="1901" y="9346"/>
                  </a:cubicBezTo>
                  <a:lnTo>
                    <a:pt x="0" y="13115"/>
                  </a:lnTo>
                  <a:lnTo>
                    <a:pt x="3102" y="15817"/>
                  </a:lnTo>
                  <a:lnTo>
                    <a:pt x="13109" y="3909"/>
                  </a:lnTo>
                  <a:cubicBezTo>
                    <a:pt x="14123" y="4284"/>
                    <a:pt x="15103" y="4401"/>
                    <a:pt x="15933" y="4401"/>
                  </a:cubicBezTo>
                  <a:cubicBezTo>
                    <a:pt x="17316" y="4401"/>
                    <a:pt x="18280" y="4076"/>
                    <a:pt x="18280" y="4076"/>
                  </a:cubicBezTo>
                  <a:cubicBezTo>
                    <a:pt x="21415" y="2741"/>
                    <a:pt x="19114" y="1173"/>
                    <a:pt x="19114" y="1173"/>
                  </a:cubicBezTo>
                  <a:cubicBezTo>
                    <a:pt x="18065" y="264"/>
                    <a:pt x="16159" y="0"/>
                    <a:pt x="1430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2250879" y="4574252"/>
              <a:ext cx="306402" cy="253561"/>
            </a:xfrm>
            <a:custGeom>
              <a:avLst/>
              <a:gdLst/>
              <a:ahLst/>
              <a:cxnLst/>
              <a:rect l="l" t="t" r="r" b="b"/>
              <a:pathLst>
                <a:path w="7973" h="6598" extrusionOk="0">
                  <a:moveTo>
                    <a:pt x="1214" y="1"/>
                  </a:moveTo>
                  <a:cubicBezTo>
                    <a:pt x="944" y="1"/>
                    <a:pt x="733" y="74"/>
                    <a:pt x="601" y="230"/>
                  </a:cubicBezTo>
                  <a:cubicBezTo>
                    <a:pt x="0" y="864"/>
                    <a:pt x="1001" y="2766"/>
                    <a:pt x="2869" y="4467"/>
                  </a:cubicBezTo>
                  <a:cubicBezTo>
                    <a:pt x="4327" y="5797"/>
                    <a:pt x="5844" y="6598"/>
                    <a:pt x="6728" y="6598"/>
                  </a:cubicBezTo>
                  <a:cubicBezTo>
                    <a:pt x="6997" y="6598"/>
                    <a:pt x="7207" y="6524"/>
                    <a:pt x="7339" y="6368"/>
                  </a:cubicBezTo>
                  <a:cubicBezTo>
                    <a:pt x="7973" y="5701"/>
                    <a:pt x="6939" y="3766"/>
                    <a:pt x="5037" y="2098"/>
                  </a:cubicBezTo>
                  <a:cubicBezTo>
                    <a:pt x="3606" y="795"/>
                    <a:pt x="2096" y="1"/>
                    <a:pt x="1214"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2303412" y="4434751"/>
              <a:ext cx="374385" cy="310822"/>
            </a:xfrm>
            <a:custGeom>
              <a:avLst/>
              <a:gdLst/>
              <a:ahLst/>
              <a:cxnLst/>
              <a:rect l="l" t="t" r="r" b="b"/>
              <a:pathLst>
                <a:path w="9742" h="8088" extrusionOk="0">
                  <a:moveTo>
                    <a:pt x="1514" y="0"/>
                  </a:moveTo>
                  <a:cubicBezTo>
                    <a:pt x="1191" y="0"/>
                    <a:pt x="935" y="84"/>
                    <a:pt x="768" y="258"/>
                  </a:cubicBezTo>
                  <a:cubicBezTo>
                    <a:pt x="1" y="1092"/>
                    <a:pt x="1269" y="3427"/>
                    <a:pt x="3570" y="5528"/>
                  </a:cubicBezTo>
                  <a:cubicBezTo>
                    <a:pt x="5323" y="7127"/>
                    <a:pt x="7176" y="8087"/>
                    <a:pt x="8266" y="8087"/>
                  </a:cubicBezTo>
                  <a:cubicBezTo>
                    <a:pt x="8586" y="8087"/>
                    <a:pt x="8841" y="8004"/>
                    <a:pt x="9007" y="7830"/>
                  </a:cubicBezTo>
                  <a:cubicBezTo>
                    <a:pt x="9741" y="6996"/>
                    <a:pt x="8474" y="4661"/>
                    <a:pt x="6239" y="2560"/>
                  </a:cubicBezTo>
                  <a:cubicBezTo>
                    <a:pt x="4486" y="961"/>
                    <a:pt x="2613" y="0"/>
                    <a:pt x="1514"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2405982" y="4309854"/>
              <a:ext cx="415390" cy="345947"/>
            </a:xfrm>
            <a:custGeom>
              <a:avLst/>
              <a:gdLst/>
              <a:ahLst/>
              <a:cxnLst/>
              <a:rect l="l" t="t" r="r" b="b"/>
              <a:pathLst>
                <a:path w="10809" h="9002" extrusionOk="0">
                  <a:moveTo>
                    <a:pt x="1649" y="1"/>
                  </a:moveTo>
                  <a:cubicBezTo>
                    <a:pt x="1284" y="1"/>
                    <a:pt x="993" y="98"/>
                    <a:pt x="801" y="306"/>
                  </a:cubicBezTo>
                  <a:cubicBezTo>
                    <a:pt x="1" y="1240"/>
                    <a:pt x="1402" y="3841"/>
                    <a:pt x="3937" y="6143"/>
                  </a:cubicBezTo>
                  <a:cubicBezTo>
                    <a:pt x="5876" y="7904"/>
                    <a:pt x="7913" y="9001"/>
                    <a:pt x="9137" y="9001"/>
                  </a:cubicBezTo>
                  <a:cubicBezTo>
                    <a:pt x="9513" y="9001"/>
                    <a:pt x="9812" y="8898"/>
                    <a:pt x="10008" y="8678"/>
                  </a:cubicBezTo>
                  <a:cubicBezTo>
                    <a:pt x="10808" y="7811"/>
                    <a:pt x="9441" y="5176"/>
                    <a:pt x="6905" y="2841"/>
                  </a:cubicBezTo>
                  <a:cubicBezTo>
                    <a:pt x="4928" y="1094"/>
                    <a:pt x="2872" y="1"/>
                    <a:pt x="1649"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2552131" y="4210666"/>
              <a:ext cx="383339" cy="318008"/>
            </a:xfrm>
            <a:custGeom>
              <a:avLst/>
              <a:gdLst/>
              <a:ahLst/>
              <a:cxnLst/>
              <a:rect l="l" t="t" r="r" b="b"/>
              <a:pathLst>
                <a:path w="9975" h="8275" extrusionOk="0">
                  <a:moveTo>
                    <a:pt x="1769" y="0"/>
                  </a:moveTo>
                  <a:cubicBezTo>
                    <a:pt x="1369" y="0"/>
                    <a:pt x="1047" y="113"/>
                    <a:pt x="834" y="351"/>
                  </a:cubicBezTo>
                  <a:cubicBezTo>
                    <a:pt x="0" y="1252"/>
                    <a:pt x="1201" y="3687"/>
                    <a:pt x="3503" y="5755"/>
                  </a:cubicBezTo>
                  <a:cubicBezTo>
                    <a:pt x="5216" y="7320"/>
                    <a:pt x="7041" y="8274"/>
                    <a:pt x="8206" y="8274"/>
                  </a:cubicBezTo>
                  <a:cubicBezTo>
                    <a:pt x="8605" y="8274"/>
                    <a:pt x="8927" y="8162"/>
                    <a:pt x="9140" y="7924"/>
                  </a:cubicBezTo>
                  <a:cubicBezTo>
                    <a:pt x="9974" y="7023"/>
                    <a:pt x="8740" y="4588"/>
                    <a:pt x="6472" y="2520"/>
                  </a:cubicBezTo>
                  <a:cubicBezTo>
                    <a:pt x="4758" y="955"/>
                    <a:pt x="2933" y="0"/>
                    <a:pt x="1769"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2077828" y="4104945"/>
              <a:ext cx="338453" cy="319238"/>
            </a:xfrm>
            <a:custGeom>
              <a:avLst/>
              <a:gdLst/>
              <a:ahLst/>
              <a:cxnLst/>
              <a:rect l="l" t="t" r="r" b="b"/>
              <a:pathLst>
                <a:path w="8807" h="8307" extrusionOk="0">
                  <a:moveTo>
                    <a:pt x="8339" y="0"/>
                  </a:moveTo>
                  <a:lnTo>
                    <a:pt x="0" y="7806"/>
                  </a:lnTo>
                  <a:lnTo>
                    <a:pt x="1701" y="8306"/>
                  </a:lnTo>
                  <a:cubicBezTo>
                    <a:pt x="7005" y="5771"/>
                    <a:pt x="8806" y="334"/>
                    <a:pt x="8806" y="334"/>
                  </a:cubicBezTo>
                  <a:lnTo>
                    <a:pt x="8339"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17"/>
          <p:cNvGrpSpPr/>
          <p:nvPr/>
        </p:nvGrpSpPr>
        <p:grpSpPr>
          <a:xfrm>
            <a:off x="5433882" y="3019682"/>
            <a:ext cx="3945762" cy="3568379"/>
            <a:chOff x="5433882" y="3019682"/>
            <a:chExt cx="3945762" cy="3568379"/>
          </a:xfrm>
        </p:grpSpPr>
        <p:sp>
          <p:nvSpPr>
            <p:cNvPr id="105" name="Google Shape;105;p17"/>
            <p:cNvSpPr/>
            <p:nvPr/>
          </p:nvSpPr>
          <p:spPr>
            <a:xfrm>
              <a:off x="6831158" y="4319000"/>
              <a:ext cx="2548485" cy="2269061"/>
            </a:xfrm>
            <a:custGeom>
              <a:avLst/>
              <a:gdLst/>
              <a:ahLst/>
              <a:cxnLst/>
              <a:rect l="l" t="t" r="r" b="b"/>
              <a:pathLst>
                <a:path w="66315" h="59044" extrusionOk="0">
                  <a:moveTo>
                    <a:pt x="9741" y="1"/>
                  </a:moveTo>
                  <a:lnTo>
                    <a:pt x="6572" y="2936"/>
                  </a:lnTo>
                  <a:lnTo>
                    <a:pt x="0" y="9074"/>
                  </a:lnTo>
                  <a:lnTo>
                    <a:pt x="37761" y="59043"/>
                  </a:lnTo>
                  <a:lnTo>
                    <a:pt x="40429" y="58609"/>
                  </a:lnTo>
                  <a:lnTo>
                    <a:pt x="44532" y="57976"/>
                  </a:lnTo>
                  <a:lnTo>
                    <a:pt x="62645" y="55240"/>
                  </a:lnTo>
                  <a:lnTo>
                    <a:pt x="66314" y="54640"/>
                  </a:lnTo>
                  <a:lnTo>
                    <a:pt x="63946" y="54106"/>
                  </a:lnTo>
                  <a:lnTo>
                    <a:pt x="9741"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5433882" y="3019682"/>
              <a:ext cx="867865" cy="782973"/>
            </a:xfrm>
            <a:custGeom>
              <a:avLst/>
              <a:gdLst/>
              <a:ahLst/>
              <a:cxnLst/>
              <a:rect l="l" t="t" r="r" b="b"/>
              <a:pathLst>
                <a:path w="22583" h="20374" extrusionOk="0">
                  <a:moveTo>
                    <a:pt x="11041" y="1"/>
                  </a:moveTo>
                  <a:cubicBezTo>
                    <a:pt x="8694" y="1"/>
                    <a:pt x="6354" y="816"/>
                    <a:pt x="4470" y="2488"/>
                  </a:cubicBezTo>
                  <a:cubicBezTo>
                    <a:pt x="300" y="6158"/>
                    <a:pt x="0" y="12596"/>
                    <a:pt x="3770" y="16865"/>
                  </a:cubicBezTo>
                  <a:cubicBezTo>
                    <a:pt x="5833" y="19184"/>
                    <a:pt x="8695" y="20374"/>
                    <a:pt x="11543" y="20374"/>
                  </a:cubicBezTo>
                  <a:cubicBezTo>
                    <a:pt x="13897" y="20374"/>
                    <a:pt x="16241" y="19560"/>
                    <a:pt x="18113" y="17899"/>
                  </a:cubicBezTo>
                  <a:cubicBezTo>
                    <a:pt x="22283" y="14230"/>
                    <a:pt x="22583" y="7792"/>
                    <a:pt x="18814" y="3523"/>
                  </a:cubicBezTo>
                  <a:cubicBezTo>
                    <a:pt x="16747" y="1200"/>
                    <a:pt x="13889" y="1"/>
                    <a:pt x="1104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7069578" y="4799721"/>
              <a:ext cx="314127" cy="284228"/>
            </a:xfrm>
            <a:custGeom>
              <a:avLst/>
              <a:gdLst/>
              <a:ahLst/>
              <a:cxnLst/>
              <a:rect l="l" t="t" r="r" b="b"/>
              <a:pathLst>
                <a:path w="8174" h="7396" extrusionOk="0">
                  <a:moveTo>
                    <a:pt x="7139" y="1"/>
                  </a:moveTo>
                  <a:lnTo>
                    <a:pt x="5138" y="1769"/>
                  </a:lnTo>
                  <a:lnTo>
                    <a:pt x="1" y="6339"/>
                  </a:lnTo>
                  <a:lnTo>
                    <a:pt x="201" y="6572"/>
                  </a:lnTo>
                  <a:cubicBezTo>
                    <a:pt x="688" y="7115"/>
                    <a:pt x="1363" y="7395"/>
                    <a:pt x="2028" y="7395"/>
                  </a:cubicBezTo>
                  <a:cubicBezTo>
                    <a:pt x="2547" y="7395"/>
                    <a:pt x="3060" y="7224"/>
                    <a:pt x="3470" y="6872"/>
                  </a:cubicBezTo>
                  <a:lnTo>
                    <a:pt x="5038" y="5438"/>
                  </a:lnTo>
                  <a:lnTo>
                    <a:pt x="5672" y="4904"/>
                  </a:lnTo>
                  <a:lnTo>
                    <a:pt x="6906" y="3770"/>
                  </a:lnTo>
                  <a:lnTo>
                    <a:pt x="7239" y="3503"/>
                  </a:lnTo>
                  <a:cubicBezTo>
                    <a:pt x="8140" y="2669"/>
                    <a:pt x="8173" y="1202"/>
                    <a:pt x="7339" y="234"/>
                  </a:cubicBezTo>
                  <a:lnTo>
                    <a:pt x="7139" y="1"/>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5959450" y="3694705"/>
              <a:ext cx="1272994" cy="1312730"/>
            </a:xfrm>
            <a:custGeom>
              <a:avLst/>
              <a:gdLst/>
              <a:ahLst/>
              <a:cxnLst/>
              <a:rect l="l" t="t" r="r" b="b"/>
              <a:pathLst>
                <a:path w="33125" h="34159" extrusionOk="0">
                  <a:moveTo>
                    <a:pt x="6939" y="1"/>
                  </a:moveTo>
                  <a:lnTo>
                    <a:pt x="1" y="6172"/>
                  </a:lnTo>
                  <a:lnTo>
                    <a:pt x="5671" y="9941"/>
                  </a:lnTo>
                  <a:cubicBezTo>
                    <a:pt x="7106" y="10909"/>
                    <a:pt x="8440" y="12076"/>
                    <a:pt x="9607" y="13344"/>
                  </a:cubicBezTo>
                  <a:lnTo>
                    <a:pt x="28021" y="34159"/>
                  </a:lnTo>
                  <a:lnTo>
                    <a:pt x="33124" y="29622"/>
                  </a:lnTo>
                  <a:lnTo>
                    <a:pt x="6939"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226078" y="3563966"/>
              <a:ext cx="1083265" cy="1269151"/>
            </a:xfrm>
            <a:custGeom>
              <a:avLst/>
              <a:gdLst/>
              <a:ahLst/>
              <a:cxnLst/>
              <a:rect l="l" t="t" r="r" b="b"/>
              <a:pathLst>
                <a:path w="28188" h="33025" extrusionOk="0">
                  <a:moveTo>
                    <a:pt x="3904" y="0"/>
                  </a:moveTo>
                  <a:lnTo>
                    <a:pt x="1" y="3403"/>
                  </a:lnTo>
                  <a:lnTo>
                    <a:pt x="26186" y="33024"/>
                  </a:lnTo>
                  <a:lnTo>
                    <a:pt x="28188" y="31223"/>
                  </a:lnTo>
                  <a:lnTo>
                    <a:pt x="9808" y="10408"/>
                  </a:lnTo>
                  <a:cubicBezTo>
                    <a:pt x="8640" y="9140"/>
                    <a:pt x="7673" y="7673"/>
                    <a:pt x="6906" y="6071"/>
                  </a:cubicBezTo>
                  <a:lnTo>
                    <a:pt x="3904"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7036259" y="4763827"/>
              <a:ext cx="307709" cy="279501"/>
            </a:xfrm>
            <a:custGeom>
              <a:avLst/>
              <a:gdLst/>
              <a:ahLst/>
              <a:cxnLst/>
              <a:rect l="l" t="t" r="r" b="b"/>
              <a:pathLst>
                <a:path w="8007" h="7273" extrusionOk="0">
                  <a:moveTo>
                    <a:pt x="7172" y="1"/>
                  </a:moveTo>
                  <a:lnTo>
                    <a:pt x="5104" y="1802"/>
                  </a:lnTo>
                  <a:lnTo>
                    <a:pt x="1" y="6339"/>
                  </a:lnTo>
                  <a:lnTo>
                    <a:pt x="835" y="7273"/>
                  </a:lnTo>
                  <a:lnTo>
                    <a:pt x="5938" y="2703"/>
                  </a:lnTo>
                  <a:lnTo>
                    <a:pt x="8006" y="935"/>
                  </a:lnTo>
                  <a:lnTo>
                    <a:pt x="71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5859456" y="3453710"/>
              <a:ext cx="516653" cy="482027"/>
            </a:xfrm>
            <a:custGeom>
              <a:avLst/>
              <a:gdLst/>
              <a:ahLst/>
              <a:cxnLst/>
              <a:rect l="l" t="t" r="r" b="b"/>
              <a:pathLst>
                <a:path w="13444" h="12543" extrusionOk="0">
                  <a:moveTo>
                    <a:pt x="11109" y="1"/>
                  </a:moveTo>
                  <a:lnTo>
                    <a:pt x="7106" y="3537"/>
                  </a:lnTo>
                  <a:lnTo>
                    <a:pt x="1" y="9841"/>
                  </a:lnTo>
                  <a:cubicBezTo>
                    <a:pt x="34" y="10041"/>
                    <a:pt x="101" y="10208"/>
                    <a:pt x="168" y="10408"/>
                  </a:cubicBezTo>
                  <a:cubicBezTo>
                    <a:pt x="368" y="10875"/>
                    <a:pt x="668" y="11242"/>
                    <a:pt x="1102" y="11542"/>
                  </a:cubicBezTo>
                  <a:lnTo>
                    <a:pt x="2603" y="12543"/>
                  </a:lnTo>
                  <a:lnTo>
                    <a:pt x="9541" y="6372"/>
                  </a:lnTo>
                  <a:lnTo>
                    <a:pt x="13444" y="2970"/>
                  </a:lnTo>
                  <a:lnTo>
                    <a:pt x="12643" y="1235"/>
                  </a:lnTo>
                  <a:cubicBezTo>
                    <a:pt x="12443" y="768"/>
                    <a:pt x="12043" y="401"/>
                    <a:pt x="11642" y="201"/>
                  </a:cubicBezTo>
                  <a:cubicBezTo>
                    <a:pt x="11476" y="101"/>
                    <a:pt x="11242" y="34"/>
                    <a:pt x="11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527459" y="3102421"/>
              <a:ext cx="688397" cy="621682"/>
            </a:xfrm>
            <a:custGeom>
              <a:avLst/>
              <a:gdLst/>
              <a:ahLst/>
              <a:cxnLst/>
              <a:rect l="l" t="t" r="r" b="b"/>
              <a:pathLst>
                <a:path w="17913" h="16177" extrusionOk="0">
                  <a:moveTo>
                    <a:pt x="16157" y="0"/>
                  </a:moveTo>
                  <a:cubicBezTo>
                    <a:pt x="16070" y="0"/>
                    <a:pt x="15984" y="25"/>
                    <a:pt x="15912" y="69"/>
                  </a:cubicBezTo>
                  <a:lnTo>
                    <a:pt x="9607" y="5673"/>
                  </a:lnTo>
                  <a:lnTo>
                    <a:pt x="167" y="14012"/>
                  </a:lnTo>
                  <a:cubicBezTo>
                    <a:pt x="0" y="14179"/>
                    <a:pt x="0" y="14412"/>
                    <a:pt x="134" y="14612"/>
                  </a:cubicBezTo>
                  <a:lnTo>
                    <a:pt x="1435" y="16047"/>
                  </a:lnTo>
                  <a:cubicBezTo>
                    <a:pt x="1523" y="16135"/>
                    <a:pt x="1629" y="16176"/>
                    <a:pt x="1735" y="16176"/>
                  </a:cubicBezTo>
                  <a:cubicBezTo>
                    <a:pt x="1829" y="16176"/>
                    <a:pt x="1923" y="16143"/>
                    <a:pt x="2002" y="16080"/>
                  </a:cubicBezTo>
                  <a:lnTo>
                    <a:pt x="11442" y="7741"/>
                  </a:lnTo>
                  <a:lnTo>
                    <a:pt x="17746" y="2170"/>
                  </a:lnTo>
                  <a:cubicBezTo>
                    <a:pt x="17913" y="2003"/>
                    <a:pt x="17913" y="1736"/>
                    <a:pt x="17780" y="1570"/>
                  </a:cubicBezTo>
                  <a:lnTo>
                    <a:pt x="16479" y="135"/>
                  </a:lnTo>
                  <a:cubicBezTo>
                    <a:pt x="16385" y="41"/>
                    <a:pt x="16270" y="0"/>
                    <a:pt x="16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299172" y="3902227"/>
              <a:ext cx="834546" cy="565536"/>
            </a:xfrm>
            <a:custGeom>
              <a:avLst/>
              <a:gdLst/>
              <a:ahLst/>
              <a:cxnLst/>
              <a:rect l="l" t="t" r="r" b="b"/>
              <a:pathLst>
                <a:path w="21716" h="14716" extrusionOk="0">
                  <a:moveTo>
                    <a:pt x="7635" y="0"/>
                  </a:moveTo>
                  <a:cubicBezTo>
                    <a:pt x="5598" y="0"/>
                    <a:pt x="3385" y="283"/>
                    <a:pt x="2235" y="1339"/>
                  </a:cubicBezTo>
                  <a:cubicBezTo>
                    <a:pt x="2235" y="1339"/>
                    <a:pt x="0" y="2940"/>
                    <a:pt x="3169" y="4208"/>
                  </a:cubicBezTo>
                  <a:cubicBezTo>
                    <a:pt x="3169" y="4208"/>
                    <a:pt x="3985" y="4454"/>
                    <a:pt x="5203" y="4454"/>
                  </a:cubicBezTo>
                  <a:cubicBezTo>
                    <a:pt x="6089" y="4454"/>
                    <a:pt x="7188" y="4324"/>
                    <a:pt x="8340" y="3874"/>
                  </a:cubicBezTo>
                  <a:lnTo>
                    <a:pt x="19548" y="14715"/>
                  </a:lnTo>
                  <a:lnTo>
                    <a:pt x="21716" y="12681"/>
                  </a:lnTo>
                  <a:lnTo>
                    <a:pt x="19714" y="8944"/>
                  </a:lnTo>
                  <a:cubicBezTo>
                    <a:pt x="19714" y="8944"/>
                    <a:pt x="17079" y="2006"/>
                    <a:pt x="12076" y="372"/>
                  </a:cubicBezTo>
                  <a:cubicBezTo>
                    <a:pt x="12076" y="372"/>
                    <a:pt x="9971" y="0"/>
                    <a:pt x="7635"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6499123" y="4503349"/>
              <a:ext cx="300023" cy="258826"/>
            </a:xfrm>
            <a:custGeom>
              <a:avLst/>
              <a:gdLst/>
              <a:ahLst/>
              <a:cxnLst/>
              <a:rect l="l" t="t" r="r" b="b"/>
              <a:pathLst>
                <a:path w="7807" h="6735" extrusionOk="0">
                  <a:moveTo>
                    <a:pt x="6611" y="1"/>
                  </a:moveTo>
                  <a:cubicBezTo>
                    <a:pt x="5723" y="1"/>
                    <a:pt x="4232" y="831"/>
                    <a:pt x="2803" y="2209"/>
                  </a:cubicBezTo>
                  <a:cubicBezTo>
                    <a:pt x="968" y="3943"/>
                    <a:pt x="1" y="5912"/>
                    <a:pt x="635" y="6545"/>
                  </a:cubicBezTo>
                  <a:cubicBezTo>
                    <a:pt x="763" y="6674"/>
                    <a:pt x="954" y="6735"/>
                    <a:pt x="1193" y="6735"/>
                  </a:cubicBezTo>
                  <a:cubicBezTo>
                    <a:pt x="2071" y="6735"/>
                    <a:pt x="3596" y="5907"/>
                    <a:pt x="5038" y="4544"/>
                  </a:cubicBezTo>
                  <a:cubicBezTo>
                    <a:pt x="6839" y="2776"/>
                    <a:pt x="7807" y="808"/>
                    <a:pt x="7206" y="207"/>
                  </a:cubicBezTo>
                  <a:cubicBezTo>
                    <a:pt x="7066" y="67"/>
                    <a:pt x="6863" y="1"/>
                    <a:pt x="6611"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6376070" y="4364770"/>
              <a:ext cx="367967" cy="319276"/>
            </a:xfrm>
            <a:custGeom>
              <a:avLst/>
              <a:gdLst/>
              <a:ahLst/>
              <a:cxnLst/>
              <a:rect l="l" t="t" r="r" b="b"/>
              <a:pathLst>
                <a:path w="9575" h="8308" extrusionOk="0">
                  <a:moveTo>
                    <a:pt x="8080" y="0"/>
                  </a:moveTo>
                  <a:cubicBezTo>
                    <a:pt x="6998" y="0"/>
                    <a:pt x="5122" y="1038"/>
                    <a:pt x="3370" y="2713"/>
                  </a:cubicBezTo>
                  <a:cubicBezTo>
                    <a:pt x="1168" y="4881"/>
                    <a:pt x="1" y="7316"/>
                    <a:pt x="735" y="8050"/>
                  </a:cubicBezTo>
                  <a:cubicBezTo>
                    <a:pt x="902" y="8225"/>
                    <a:pt x="1148" y="8307"/>
                    <a:pt x="1453" y="8307"/>
                  </a:cubicBezTo>
                  <a:cubicBezTo>
                    <a:pt x="2544" y="8307"/>
                    <a:pt x="4399" y="7250"/>
                    <a:pt x="6172" y="5581"/>
                  </a:cubicBezTo>
                  <a:cubicBezTo>
                    <a:pt x="8373" y="3413"/>
                    <a:pt x="9574" y="1045"/>
                    <a:pt x="8774" y="244"/>
                  </a:cubicBezTo>
                  <a:cubicBezTo>
                    <a:pt x="8615" y="79"/>
                    <a:pt x="8378" y="0"/>
                    <a:pt x="808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228653" y="4245522"/>
              <a:ext cx="407704" cy="354670"/>
            </a:xfrm>
            <a:custGeom>
              <a:avLst/>
              <a:gdLst/>
              <a:ahLst/>
              <a:cxnLst/>
              <a:rect l="l" t="t" r="r" b="b"/>
              <a:pathLst>
                <a:path w="10609" h="9229" extrusionOk="0">
                  <a:moveTo>
                    <a:pt x="8955" y="1"/>
                  </a:moveTo>
                  <a:cubicBezTo>
                    <a:pt x="7744" y="1"/>
                    <a:pt x="5669" y="1160"/>
                    <a:pt x="3737" y="3014"/>
                  </a:cubicBezTo>
                  <a:cubicBezTo>
                    <a:pt x="1268" y="5415"/>
                    <a:pt x="1" y="8084"/>
                    <a:pt x="835" y="8951"/>
                  </a:cubicBezTo>
                  <a:cubicBezTo>
                    <a:pt x="1015" y="9139"/>
                    <a:pt x="1284" y="9229"/>
                    <a:pt x="1619" y="9229"/>
                  </a:cubicBezTo>
                  <a:cubicBezTo>
                    <a:pt x="2829" y="9229"/>
                    <a:pt x="4906" y="8064"/>
                    <a:pt x="6839" y="6183"/>
                  </a:cubicBezTo>
                  <a:cubicBezTo>
                    <a:pt x="9274" y="3814"/>
                    <a:pt x="10608" y="1146"/>
                    <a:pt x="9741" y="278"/>
                  </a:cubicBezTo>
                  <a:cubicBezTo>
                    <a:pt x="9560" y="90"/>
                    <a:pt x="9290" y="1"/>
                    <a:pt x="8955"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6109443" y="4150830"/>
              <a:ext cx="378190" cy="325387"/>
            </a:xfrm>
            <a:custGeom>
              <a:avLst/>
              <a:gdLst/>
              <a:ahLst/>
              <a:cxnLst/>
              <a:rect l="l" t="t" r="r" b="b"/>
              <a:pathLst>
                <a:path w="9841" h="8467" extrusionOk="0">
                  <a:moveTo>
                    <a:pt x="8113" y="1"/>
                  </a:moveTo>
                  <a:cubicBezTo>
                    <a:pt x="6954" y="1"/>
                    <a:pt x="5094" y="994"/>
                    <a:pt x="3369" y="2642"/>
                  </a:cubicBezTo>
                  <a:cubicBezTo>
                    <a:pt x="1135" y="4811"/>
                    <a:pt x="0" y="7279"/>
                    <a:pt x="868" y="8146"/>
                  </a:cubicBezTo>
                  <a:cubicBezTo>
                    <a:pt x="1069" y="8364"/>
                    <a:pt x="1368" y="8467"/>
                    <a:pt x="1738" y="8467"/>
                  </a:cubicBezTo>
                  <a:cubicBezTo>
                    <a:pt x="2897" y="8467"/>
                    <a:pt x="4752" y="7455"/>
                    <a:pt x="6472" y="5811"/>
                  </a:cubicBezTo>
                  <a:cubicBezTo>
                    <a:pt x="8707" y="3643"/>
                    <a:pt x="9841" y="1208"/>
                    <a:pt x="8973" y="307"/>
                  </a:cubicBezTo>
                  <a:cubicBezTo>
                    <a:pt x="8774" y="99"/>
                    <a:pt x="8478" y="1"/>
                    <a:pt x="811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6619639" y="4038269"/>
              <a:ext cx="347446" cy="308977"/>
            </a:xfrm>
            <a:custGeom>
              <a:avLst/>
              <a:gdLst/>
              <a:ahLst/>
              <a:cxnLst/>
              <a:rect l="l" t="t" r="r" b="b"/>
              <a:pathLst>
                <a:path w="9041" h="8040" extrusionOk="0">
                  <a:moveTo>
                    <a:pt x="501" y="1"/>
                  </a:moveTo>
                  <a:lnTo>
                    <a:pt x="1" y="334"/>
                  </a:lnTo>
                  <a:cubicBezTo>
                    <a:pt x="1" y="334"/>
                    <a:pt x="1568" y="7373"/>
                    <a:pt x="7940" y="8040"/>
                  </a:cubicBezTo>
                  <a:lnTo>
                    <a:pt x="9040" y="7539"/>
                  </a:lnTo>
                  <a:lnTo>
                    <a:pt x="501"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7"/>
          <p:cNvGrpSpPr/>
          <p:nvPr/>
        </p:nvGrpSpPr>
        <p:grpSpPr>
          <a:xfrm>
            <a:off x="6388906" y="2092212"/>
            <a:ext cx="4731578" cy="2287085"/>
            <a:chOff x="6388906" y="2092212"/>
            <a:chExt cx="4731578" cy="2287085"/>
          </a:xfrm>
        </p:grpSpPr>
        <p:sp>
          <p:nvSpPr>
            <p:cNvPr id="120" name="Google Shape;120;p17"/>
            <p:cNvSpPr/>
            <p:nvPr/>
          </p:nvSpPr>
          <p:spPr>
            <a:xfrm>
              <a:off x="7840022" y="2640992"/>
              <a:ext cx="3280462" cy="1738304"/>
            </a:xfrm>
            <a:custGeom>
              <a:avLst/>
              <a:gdLst/>
              <a:ahLst/>
              <a:cxnLst/>
              <a:rect l="l" t="t" r="r" b="b"/>
              <a:pathLst>
                <a:path w="85362" h="45233" extrusionOk="0">
                  <a:moveTo>
                    <a:pt x="1" y="0"/>
                  </a:moveTo>
                  <a:lnTo>
                    <a:pt x="434" y="2035"/>
                  </a:lnTo>
                  <a:lnTo>
                    <a:pt x="534" y="2068"/>
                  </a:lnTo>
                  <a:lnTo>
                    <a:pt x="82693" y="45233"/>
                  </a:lnTo>
                  <a:lnTo>
                    <a:pt x="85361" y="44699"/>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7965650" y="2660745"/>
              <a:ext cx="3025363" cy="1704447"/>
            </a:xfrm>
            <a:custGeom>
              <a:avLst/>
              <a:gdLst/>
              <a:ahLst/>
              <a:cxnLst/>
              <a:rect l="l" t="t" r="r" b="b"/>
              <a:pathLst>
                <a:path w="78724" h="44352" extrusionOk="0">
                  <a:moveTo>
                    <a:pt x="2242" y="0"/>
                  </a:moveTo>
                  <a:cubicBezTo>
                    <a:pt x="1865" y="0"/>
                    <a:pt x="1483" y="71"/>
                    <a:pt x="1135" y="220"/>
                  </a:cubicBezTo>
                  <a:cubicBezTo>
                    <a:pt x="434" y="520"/>
                    <a:pt x="34" y="1054"/>
                    <a:pt x="1" y="1788"/>
                  </a:cubicBezTo>
                  <a:lnTo>
                    <a:pt x="601" y="1821"/>
                  </a:lnTo>
                  <a:cubicBezTo>
                    <a:pt x="634" y="1221"/>
                    <a:pt x="1135" y="954"/>
                    <a:pt x="1402" y="821"/>
                  </a:cubicBezTo>
                  <a:cubicBezTo>
                    <a:pt x="1663" y="709"/>
                    <a:pt x="1952" y="657"/>
                    <a:pt x="2239" y="657"/>
                  </a:cubicBezTo>
                  <a:cubicBezTo>
                    <a:pt x="2723" y="657"/>
                    <a:pt x="3202" y="803"/>
                    <a:pt x="3536" y="1054"/>
                  </a:cubicBezTo>
                  <a:cubicBezTo>
                    <a:pt x="4570" y="1955"/>
                    <a:pt x="4871" y="3489"/>
                    <a:pt x="5037" y="4857"/>
                  </a:cubicBezTo>
                  <a:cubicBezTo>
                    <a:pt x="5204" y="6324"/>
                    <a:pt x="5404" y="7992"/>
                    <a:pt x="6572" y="9127"/>
                  </a:cubicBezTo>
                  <a:cubicBezTo>
                    <a:pt x="7342" y="9861"/>
                    <a:pt x="8350" y="10238"/>
                    <a:pt x="9596" y="10238"/>
                  </a:cubicBezTo>
                  <a:cubicBezTo>
                    <a:pt x="10727" y="10238"/>
                    <a:pt x="12054" y="9928"/>
                    <a:pt x="13577" y="9293"/>
                  </a:cubicBezTo>
                  <a:cubicBezTo>
                    <a:pt x="14968" y="8723"/>
                    <a:pt x="16577" y="8044"/>
                    <a:pt x="18073" y="8044"/>
                  </a:cubicBezTo>
                  <a:cubicBezTo>
                    <a:pt x="18767" y="8044"/>
                    <a:pt x="19436" y="8190"/>
                    <a:pt x="20048" y="8559"/>
                  </a:cubicBezTo>
                  <a:cubicBezTo>
                    <a:pt x="21683" y="9560"/>
                    <a:pt x="22050" y="11528"/>
                    <a:pt x="22450" y="13663"/>
                  </a:cubicBezTo>
                  <a:cubicBezTo>
                    <a:pt x="22884" y="15731"/>
                    <a:pt x="23250" y="17899"/>
                    <a:pt x="24952" y="19134"/>
                  </a:cubicBezTo>
                  <a:cubicBezTo>
                    <a:pt x="25824" y="19750"/>
                    <a:pt x="26777" y="19967"/>
                    <a:pt x="27769" y="19967"/>
                  </a:cubicBezTo>
                  <a:cubicBezTo>
                    <a:pt x="28978" y="19967"/>
                    <a:pt x="30244" y="19645"/>
                    <a:pt x="31490" y="19334"/>
                  </a:cubicBezTo>
                  <a:cubicBezTo>
                    <a:pt x="32749" y="19024"/>
                    <a:pt x="33974" y="18725"/>
                    <a:pt x="35114" y="18725"/>
                  </a:cubicBezTo>
                  <a:cubicBezTo>
                    <a:pt x="35936" y="18725"/>
                    <a:pt x="36714" y="18881"/>
                    <a:pt x="37427" y="19300"/>
                  </a:cubicBezTo>
                  <a:cubicBezTo>
                    <a:pt x="39229" y="20335"/>
                    <a:pt x="39796" y="22569"/>
                    <a:pt x="40429" y="24738"/>
                  </a:cubicBezTo>
                  <a:cubicBezTo>
                    <a:pt x="41097" y="27206"/>
                    <a:pt x="41797" y="29741"/>
                    <a:pt x="44199" y="30575"/>
                  </a:cubicBezTo>
                  <a:cubicBezTo>
                    <a:pt x="44660" y="30740"/>
                    <a:pt x="45118" y="30813"/>
                    <a:pt x="45572" y="30813"/>
                  </a:cubicBezTo>
                  <a:cubicBezTo>
                    <a:pt x="47322" y="30813"/>
                    <a:pt x="49021" y="29733"/>
                    <a:pt x="50637" y="28674"/>
                  </a:cubicBezTo>
                  <a:cubicBezTo>
                    <a:pt x="52284" y="27611"/>
                    <a:pt x="53826" y="26633"/>
                    <a:pt x="55396" y="26633"/>
                  </a:cubicBezTo>
                  <a:cubicBezTo>
                    <a:pt x="55797" y="26633"/>
                    <a:pt x="56200" y="26697"/>
                    <a:pt x="56608" y="26839"/>
                  </a:cubicBezTo>
                  <a:cubicBezTo>
                    <a:pt x="58676" y="27640"/>
                    <a:pt x="59276" y="30041"/>
                    <a:pt x="59910" y="32643"/>
                  </a:cubicBezTo>
                  <a:cubicBezTo>
                    <a:pt x="60544" y="35245"/>
                    <a:pt x="61178" y="38014"/>
                    <a:pt x="63646" y="38814"/>
                  </a:cubicBezTo>
                  <a:cubicBezTo>
                    <a:pt x="64064" y="38945"/>
                    <a:pt x="64479" y="39002"/>
                    <a:pt x="64893" y="39002"/>
                  </a:cubicBezTo>
                  <a:cubicBezTo>
                    <a:pt x="66164" y="39002"/>
                    <a:pt x="67416" y="38467"/>
                    <a:pt x="68650" y="37914"/>
                  </a:cubicBezTo>
                  <a:cubicBezTo>
                    <a:pt x="69617" y="37513"/>
                    <a:pt x="70618" y="37046"/>
                    <a:pt x="71618" y="36880"/>
                  </a:cubicBezTo>
                  <a:cubicBezTo>
                    <a:pt x="71876" y="36838"/>
                    <a:pt x="72136" y="36817"/>
                    <a:pt x="72397" y="36817"/>
                  </a:cubicBezTo>
                  <a:cubicBezTo>
                    <a:pt x="73998" y="36817"/>
                    <a:pt x="75618" y="37586"/>
                    <a:pt x="76622" y="38848"/>
                  </a:cubicBezTo>
                  <a:cubicBezTo>
                    <a:pt x="77789" y="40315"/>
                    <a:pt x="78090" y="42417"/>
                    <a:pt x="77356" y="44185"/>
                  </a:cubicBezTo>
                  <a:lnTo>
                    <a:pt x="77923" y="44352"/>
                  </a:lnTo>
                  <a:cubicBezTo>
                    <a:pt x="78723" y="42384"/>
                    <a:pt x="78390" y="40049"/>
                    <a:pt x="77089" y="38381"/>
                  </a:cubicBezTo>
                  <a:cubicBezTo>
                    <a:pt x="75973" y="36950"/>
                    <a:pt x="74195" y="36109"/>
                    <a:pt x="72385" y="36109"/>
                  </a:cubicBezTo>
                  <a:cubicBezTo>
                    <a:pt x="72085" y="36109"/>
                    <a:pt x="71784" y="36132"/>
                    <a:pt x="71485" y="36179"/>
                  </a:cubicBezTo>
                  <a:cubicBezTo>
                    <a:pt x="70417" y="36346"/>
                    <a:pt x="69383" y="36813"/>
                    <a:pt x="68383" y="37247"/>
                  </a:cubicBezTo>
                  <a:cubicBezTo>
                    <a:pt x="67155" y="37809"/>
                    <a:pt x="65987" y="38293"/>
                    <a:pt x="64847" y="38293"/>
                  </a:cubicBezTo>
                  <a:cubicBezTo>
                    <a:pt x="64500" y="38293"/>
                    <a:pt x="64155" y="38248"/>
                    <a:pt x="63813" y="38147"/>
                  </a:cubicBezTo>
                  <a:cubicBezTo>
                    <a:pt x="61645" y="37413"/>
                    <a:pt x="61077" y="35012"/>
                    <a:pt x="60477" y="32410"/>
                  </a:cubicBezTo>
                  <a:cubicBezTo>
                    <a:pt x="59843" y="29808"/>
                    <a:pt x="59243" y="27139"/>
                    <a:pt x="56808" y="26205"/>
                  </a:cubicBezTo>
                  <a:cubicBezTo>
                    <a:pt x="56327" y="26019"/>
                    <a:pt x="55850" y="25937"/>
                    <a:pt x="55376" y="25937"/>
                  </a:cubicBezTo>
                  <a:cubicBezTo>
                    <a:pt x="53644" y="25937"/>
                    <a:pt x="51953" y="27026"/>
                    <a:pt x="50303" y="28073"/>
                  </a:cubicBezTo>
                  <a:cubicBezTo>
                    <a:pt x="48655" y="29127"/>
                    <a:pt x="47095" y="30159"/>
                    <a:pt x="45516" y="30159"/>
                  </a:cubicBezTo>
                  <a:cubicBezTo>
                    <a:pt x="45145" y="30159"/>
                    <a:pt x="44773" y="30102"/>
                    <a:pt x="44399" y="29975"/>
                  </a:cubicBezTo>
                  <a:cubicBezTo>
                    <a:pt x="42297" y="29241"/>
                    <a:pt x="41697" y="26973"/>
                    <a:pt x="41030" y="24538"/>
                  </a:cubicBezTo>
                  <a:cubicBezTo>
                    <a:pt x="40396" y="22236"/>
                    <a:pt x="39729" y="19868"/>
                    <a:pt x="37727" y="18700"/>
                  </a:cubicBezTo>
                  <a:cubicBezTo>
                    <a:pt x="36920" y="18227"/>
                    <a:pt x="36054" y="18055"/>
                    <a:pt x="35162" y="18055"/>
                  </a:cubicBezTo>
                  <a:cubicBezTo>
                    <a:pt x="33917" y="18055"/>
                    <a:pt x="32620" y="18389"/>
                    <a:pt x="31356" y="18700"/>
                  </a:cubicBezTo>
                  <a:cubicBezTo>
                    <a:pt x="30091" y="18998"/>
                    <a:pt x="28867" y="19306"/>
                    <a:pt x="27743" y="19306"/>
                  </a:cubicBezTo>
                  <a:cubicBezTo>
                    <a:pt x="26851" y="19306"/>
                    <a:pt x="26023" y="19112"/>
                    <a:pt x="25285" y="18567"/>
                  </a:cubicBezTo>
                  <a:cubicBezTo>
                    <a:pt x="23784" y="17499"/>
                    <a:pt x="23417" y="15564"/>
                    <a:pt x="23050" y="13530"/>
                  </a:cubicBezTo>
                  <a:cubicBezTo>
                    <a:pt x="22617" y="11361"/>
                    <a:pt x="22216" y="9160"/>
                    <a:pt x="20315" y="8026"/>
                  </a:cubicBezTo>
                  <a:cubicBezTo>
                    <a:pt x="19594" y="7589"/>
                    <a:pt x="18809" y="7420"/>
                    <a:pt x="18007" y="7420"/>
                  </a:cubicBezTo>
                  <a:cubicBezTo>
                    <a:pt x="16361" y="7420"/>
                    <a:pt x="14645" y="8132"/>
                    <a:pt x="13277" y="8693"/>
                  </a:cubicBezTo>
                  <a:cubicBezTo>
                    <a:pt x="11813" y="9285"/>
                    <a:pt x="10560" y="9577"/>
                    <a:pt x="9518" y="9577"/>
                  </a:cubicBezTo>
                  <a:cubicBezTo>
                    <a:pt x="8446" y="9577"/>
                    <a:pt x="7598" y="9268"/>
                    <a:pt x="6972" y="8660"/>
                  </a:cubicBezTo>
                  <a:cubicBezTo>
                    <a:pt x="6038" y="7692"/>
                    <a:pt x="5838" y="6158"/>
                    <a:pt x="5638" y="4790"/>
                  </a:cubicBezTo>
                  <a:cubicBezTo>
                    <a:pt x="5471" y="3289"/>
                    <a:pt x="5138" y="1621"/>
                    <a:pt x="3937" y="554"/>
                  </a:cubicBezTo>
                  <a:cubicBezTo>
                    <a:pt x="3498" y="198"/>
                    <a:pt x="2876" y="0"/>
                    <a:pt x="2242" y="0"/>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8396374" y="2966571"/>
              <a:ext cx="156449" cy="76975"/>
            </a:xfrm>
            <a:custGeom>
              <a:avLst/>
              <a:gdLst/>
              <a:ahLst/>
              <a:cxnLst/>
              <a:rect l="l" t="t" r="r" b="b"/>
              <a:pathLst>
                <a:path w="4071" h="2003" extrusionOk="0">
                  <a:moveTo>
                    <a:pt x="1668" y="1"/>
                  </a:moveTo>
                  <a:lnTo>
                    <a:pt x="1" y="935"/>
                  </a:lnTo>
                  <a:lnTo>
                    <a:pt x="1969" y="2002"/>
                  </a:lnTo>
                  <a:lnTo>
                    <a:pt x="4070" y="1235"/>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7929757" y="2690990"/>
              <a:ext cx="110294" cy="89772"/>
            </a:xfrm>
            <a:custGeom>
              <a:avLst/>
              <a:gdLst/>
              <a:ahLst/>
              <a:cxnLst/>
              <a:rect l="l" t="t" r="r" b="b"/>
              <a:pathLst>
                <a:path w="2870" h="2336" extrusionOk="0">
                  <a:moveTo>
                    <a:pt x="134" y="0"/>
                  </a:moveTo>
                  <a:lnTo>
                    <a:pt x="1" y="1735"/>
                  </a:lnTo>
                  <a:lnTo>
                    <a:pt x="1135" y="2335"/>
                  </a:lnTo>
                  <a:lnTo>
                    <a:pt x="2869" y="1401"/>
                  </a:lnTo>
                  <a:lnTo>
                    <a:pt x="1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7625929" y="2597413"/>
              <a:ext cx="326924" cy="237267"/>
            </a:xfrm>
            <a:custGeom>
              <a:avLst/>
              <a:gdLst/>
              <a:ahLst/>
              <a:cxnLst/>
              <a:rect l="l" t="t" r="r" b="b"/>
              <a:pathLst>
                <a:path w="8507" h="6174" extrusionOk="0">
                  <a:moveTo>
                    <a:pt x="1202" y="0"/>
                  </a:moveTo>
                  <a:lnTo>
                    <a:pt x="34" y="4303"/>
                  </a:lnTo>
                  <a:cubicBezTo>
                    <a:pt x="1" y="4437"/>
                    <a:pt x="68" y="4537"/>
                    <a:pt x="201" y="4603"/>
                  </a:cubicBezTo>
                  <a:lnTo>
                    <a:pt x="6039" y="6138"/>
                  </a:lnTo>
                  <a:cubicBezTo>
                    <a:pt x="6140" y="6162"/>
                    <a:pt x="6242" y="6174"/>
                    <a:pt x="6342" y="6174"/>
                  </a:cubicBezTo>
                  <a:cubicBezTo>
                    <a:pt x="6931" y="6174"/>
                    <a:pt x="7464" y="5774"/>
                    <a:pt x="7606" y="5204"/>
                  </a:cubicBezTo>
                  <a:lnTo>
                    <a:pt x="8507" y="1935"/>
                  </a:lnTo>
                  <a:lnTo>
                    <a:pt x="12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7670815" y="2526548"/>
              <a:ext cx="292299" cy="145227"/>
            </a:xfrm>
            <a:custGeom>
              <a:avLst/>
              <a:gdLst/>
              <a:ahLst/>
              <a:cxnLst/>
              <a:rect l="l" t="t" r="r" b="b"/>
              <a:pathLst>
                <a:path w="7606" h="3779" extrusionOk="0">
                  <a:moveTo>
                    <a:pt x="650" y="1"/>
                  </a:moveTo>
                  <a:cubicBezTo>
                    <a:pt x="567" y="1"/>
                    <a:pt x="489" y="66"/>
                    <a:pt x="434" y="176"/>
                  </a:cubicBezTo>
                  <a:lnTo>
                    <a:pt x="0" y="1844"/>
                  </a:lnTo>
                  <a:lnTo>
                    <a:pt x="7272" y="3779"/>
                  </a:lnTo>
                  <a:lnTo>
                    <a:pt x="7439" y="3145"/>
                  </a:lnTo>
                  <a:cubicBezTo>
                    <a:pt x="7606" y="2445"/>
                    <a:pt x="7206" y="1711"/>
                    <a:pt x="6538" y="1544"/>
                  </a:cubicBezTo>
                  <a:lnTo>
                    <a:pt x="701" y="9"/>
                  </a:lnTo>
                  <a:cubicBezTo>
                    <a:pt x="684" y="4"/>
                    <a:pt x="667" y="1"/>
                    <a:pt x="65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7728499" y="2621739"/>
              <a:ext cx="239765" cy="155180"/>
            </a:xfrm>
            <a:custGeom>
              <a:avLst/>
              <a:gdLst/>
              <a:ahLst/>
              <a:cxnLst/>
              <a:rect l="l" t="t" r="r" b="b"/>
              <a:pathLst>
                <a:path w="6239" h="4038" extrusionOk="0">
                  <a:moveTo>
                    <a:pt x="834" y="1"/>
                  </a:moveTo>
                  <a:cubicBezTo>
                    <a:pt x="734" y="1"/>
                    <a:pt x="601" y="34"/>
                    <a:pt x="568" y="168"/>
                  </a:cubicBezTo>
                  <a:lnTo>
                    <a:pt x="0" y="2436"/>
                  </a:lnTo>
                  <a:cubicBezTo>
                    <a:pt x="0" y="2503"/>
                    <a:pt x="34" y="2636"/>
                    <a:pt x="167" y="2669"/>
                  </a:cubicBezTo>
                  <a:lnTo>
                    <a:pt x="5371" y="4037"/>
                  </a:lnTo>
                  <a:cubicBezTo>
                    <a:pt x="5438" y="4037"/>
                    <a:pt x="5571" y="4004"/>
                    <a:pt x="5604" y="3870"/>
                  </a:cubicBezTo>
                  <a:lnTo>
                    <a:pt x="6205" y="1635"/>
                  </a:lnTo>
                  <a:cubicBezTo>
                    <a:pt x="6238" y="1502"/>
                    <a:pt x="6172" y="1369"/>
                    <a:pt x="6038" y="1369"/>
                  </a:cubicBezTo>
                  <a:lnTo>
                    <a:pt x="8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6388906" y="2092212"/>
              <a:ext cx="765333" cy="654770"/>
            </a:xfrm>
            <a:custGeom>
              <a:avLst/>
              <a:gdLst/>
              <a:ahLst/>
              <a:cxnLst/>
              <a:rect l="l" t="t" r="r" b="b"/>
              <a:pathLst>
                <a:path w="19915" h="17038" extrusionOk="0">
                  <a:moveTo>
                    <a:pt x="4747" y="1"/>
                  </a:moveTo>
                  <a:cubicBezTo>
                    <a:pt x="3806" y="1"/>
                    <a:pt x="2894" y="648"/>
                    <a:pt x="2669" y="1605"/>
                  </a:cubicBezTo>
                  <a:lnTo>
                    <a:pt x="267" y="10578"/>
                  </a:lnTo>
                  <a:cubicBezTo>
                    <a:pt x="0" y="11678"/>
                    <a:pt x="701" y="12913"/>
                    <a:pt x="1835" y="13179"/>
                  </a:cubicBezTo>
                  <a:lnTo>
                    <a:pt x="16279" y="17016"/>
                  </a:lnTo>
                  <a:cubicBezTo>
                    <a:pt x="16310" y="17031"/>
                    <a:pt x="16339" y="17038"/>
                    <a:pt x="16366" y="17038"/>
                  </a:cubicBezTo>
                  <a:cubicBezTo>
                    <a:pt x="16455" y="17038"/>
                    <a:pt x="16520" y="16967"/>
                    <a:pt x="16545" y="16915"/>
                  </a:cubicBezTo>
                  <a:lnTo>
                    <a:pt x="19914" y="4173"/>
                  </a:lnTo>
                  <a:cubicBezTo>
                    <a:pt x="19914" y="4106"/>
                    <a:pt x="19881" y="3973"/>
                    <a:pt x="19748" y="3906"/>
                  </a:cubicBezTo>
                  <a:lnTo>
                    <a:pt x="5271" y="70"/>
                  </a:lnTo>
                  <a:cubicBezTo>
                    <a:pt x="5098" y="23"/>
                    <a:pt x="4922" y="1"/>
                    <a:pt x="474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6388906" y="2092212"/>
              <a:ext cx="765333" cy="654770"/>
            </a:xfrm>
            <a:custGeom>
              <a:avLst/>
              <a:gdLst/>
              <a:ahLst/>
              <a:cxnLst/>
              <a:rect l="l" t="t" r="r" b="b"/>
              <a:pathLst>
                <a:path w="19915" h="17038" extrusionOk="0">
                  <a:moveTo>
                    <a:pt x="4747" y="1"/>
                  </a:moveTo>
                  <a:cubicBezTo>
                    <a:pt x="3806" y="1"/>
                    <a:pt x="2894" y="648"/>
                    <a:pt x="2669" y="1605"/>
                  </a:cubicBezTo>
                  <a:lnTo>
                    <a:pt x="267" y="10578"/>
                  </a:lnTo>
                  <a:cubicBezTo>
                    <a:pt x="0" y="11678"/>
                    <a:pt x="701" y="12913"/>
                    <a:pt x="1835" y="13179"/>
                  </a:cubicBezTo>
                  <a:lnTo>
                    <a:pt x="16279" y="17016"/>
                  </a:lnTo>
                  <a:cubicBezTo>
                    <a:pt x="16310" y="17031"/>
                    <a:pt x="16339" y="17038"/>
                    <a:pt x="16366" y="17038"/>
                  </a:cubicBezTo>
                  <a:cubicBezTo>
                    <a:pt x="16455" y="17038"/>
                    <a:pt x="16520" y="16967"/>
                    <a:pt x="16545" y="16915"/>
                  </a:cubicBezTo>
                  <a:lnTo>
                    <a:pt x="19914" y="4173"/>
                  </a:lnTo>
                  <a:cubicBezTo>
                    <a:pt x="19914" y="4106"/>
                    <a:pt x="19881" y="3973"/>
                    <a:pt x="19748" y="3906"/>
                  </a:cubicBezTo>
                  <a:lnTo>
                    <a:pt x="5271" y="70"/>
                  </a:lnTo>
                  <a:cubicBezTo>
                    <a:pt x="5098" y="23"/>
                    <a:pt x="4922" y="1"/>
                    <a:pt x="4747"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6973464" y="2376901"/>
              <a:ext cx="142306" cy="201988"/>
            </a:xfrm>
            <a:custGeom>
              <a:avLst/>
              <a:gdLst/>
              <a:ahLst/>
              <a:cxnLst/>
              <a:rect l="l" t="t" r="r" b="b"/>
              <a:pathLst>
                <a:path w="3703" h="5256" extrusionOk="0">
                  <a:moveTo>
                    <a:pt x="1368" y="1"/>
                  </a:moveTo>
                  <a:lnTo>
                    <a:pt x="0" y="5171"/>
                  </a:lnTo>
                  <a:cubicBezTo>
                    <a:pt x="233" y="5228"/>
                    <a:pt x="465" y="5255"/>
                    <a:pt x="692" y="5255"/>
                  </a:cubicBezTo>
                  <a:cubicBezTo>
                    <a:pt x="1930" y="5255"/>
                    <a:pt x="3026" y="4448"/>
                    <a:pt x="3336" y="3236"/>
                  </a:cubicBezTo>
                  <a:cubicBezTo>
                    <a:pt x="3703" y="1835"/>
                    <a:pt x="2869" y="368"/>
                    <a:pt x="140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6929846" y="2351269"/>
              <a:ext cx="319238" cy="483334"/>
            </a:xfrm>
            <a:custGeom>
              <a:avLst/>
              <a:gdLst/>
              <a:ahLst/>
              <a:cxnLst/>
              <a:rect l="l" t="t" r="r" b="b"/>
              <a:pathLst>
                <a:path w="8307" h="12577" extrusionOk="0">
                  <a:moveTo>
                    <a:pt x="2703" y="1"/>
                  </a:moveTo>
                  <a:lnTo>
                    <a:pt x="2536" y="601"/>
                  </a:lnTo>
                  <a:lnTo>
                    <a:pt x="2569" y="601"/>
                  </a:lnTo>
                  <a:cubicBezTo>
                    <a:pt x="4004" y="1001"/>
                    <a:pt x="4871" y="2469"/>
                    <a:pt x="4504" y="3870"/>
                  </a:cubicBezTo>
                  <a:cubicBezTo>
                    <a:pt x="4197" y="5044"/>
                    <a:pt x="3116" y="5867"/>
                    <a:pt x="1930" y="5867"/>
                  </a:cubicBezTo>
                  <a:cubicBezTo>
                    <a:pt x="1701" y="5867"/>
                    <a:pt x="1467" y="5836"/>
                    <a:pt x="1235" y="5771"/>
                  </a:cubicBezTo>
                  <a:lnTo>
                    <a:pt x="34" y="10375"/>
                  </a:lnTo>
                  <a:cubicBezTo>
                    <a:pt x="1" y="10508"/>
                    <a:pt x="68" y="10608"/>
                    <a:pt x="201" y="10608"/>
                  </a:cubicBezTo>
                  <a:lnTo>
                    <a:pt x="5338" y="12576"/>
                  </a:lnTo>
                  <a:lnTo>
                    <a:pt x="8307" y="1435"/>
                  </a:lnTo>
                  <a:lnTo>
                    <a:pt x="270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7036259" y="2193283"/>
              <a:ext cx="257712" cy="215708"/>
            </a:xfrm>
            <a:custGeom>
              <a:avLst/>
              <a:gdLst/>
              <a:ahLst/>
              <a:cxnLst/>
              <a:rect l="l" t="t" r="r" b="b"/>
              <a:pathLst>
                <a:path w="6706" h="5613" extrusionOk="0">
                  <a:moveTo>
                    <a:pt x="1215" y="0"/>
                  </a:moveTo>
                  <a:cubicBezTo>
                    <a:pt x="1126" y="0"/>
                    <a:pt x="1035" y="65"/>
                    <a:pt x="1035" y="175"/>
                  </a:cubicBezTo>
                  <a:lnTo>
                    <a:pt x="1" y="4145"/>
                  </a:lnTo>
                  <a:lnTo>
                    <a:pt x="5438" y="5613"/>
                  </a:lnTo>
                  <a:lnTo>
                    <a:pt x="6705" y="843"/>
                  </a:lnTo>
                  <a:lnTo>
                    <a:pt x="1268" y="9"/>
                  </a:lnTo>
                  <a:cubicBezTo>
                    <a:pt x="1251" y="3"/>
                    <a:pt x="1233" y="0"/>
                    <a:pt x="1215"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7206773" y="2425631"/>
              <a:ext cx="562769" cy="500781"/>
            </a:xfrm>
            <a:custGeom>
              <a:avLst/>
              <a:gdLst/>
              <a:ahLst/>
              <a:cxnLst/>
              <a:rect l="l" t="t" r="r" b="b"/>
              <a:pathLst>
                <a:path w="14644" h="13031" extrusionOk="0">
                  <a:moveTo>
                    <a:pt x="2936" y="0"/>
                  </a:moveTo>
                  <a:lnTo>
                    <a:pt x="0" y="11142"/>
                  </a:lnTo>
                  <a:lnTo>
                    <a:pt x="11809" y="13010"/>
                  </a:lnTo>
                  <a:cubicBezTo>
                    <a:pt x="11838" y="13024"/>
                    <a:pt x="11865" y="13031"/>
                    <a:pt x="11891" y="13031"/>
                  </a:cubicBezTo>
                  <a:cubicBezTo>
                    <a:pt x="11981" y="13031"/>
                    <a:pt x="12042" y="12947"/>
                    <a:pt x="12042" y="12843"/>
                  </a:cubicBezTo>
                  <a:lnTo>
                    <a:pt x="14644" y="3102"/>
                  </a:lnTo>
                  <a:lnTo>
                    <a:pt x="2936"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7319565" y="2248699"/>
              <a:ext cx="487177" cy="297448"/>
            </a:xfrm>
            <a:custGeom>
              <a:avLst/>
              <a:gdLst/>
              <a:ahLst/>
              <a:cxnLst/>
              <a:rect l="l" t="t" r="r" b="b"/>
              <a:pathLst>
                <a:path w="12677" h="7740" extrusionOk="0">
                  <a:moveTo>
                    <a:pt x="1235" y="1"/>
                  </a:moveTo>
                  <a:lnTo>
                    <a:pt x="1" y="4671"/>
                  </a:lnTo>
                  <a:lnTo>
                    <a:pt x="11742" y="7740"/>
                  </a:lnTo>
                  <a:lnTo>
                    <a:pt x="12643" y="4437"/>
                  </a:lnTo>
                  <a:cubicBezTo>
                    <a:pt x="12676" y="4337"/>
                    <a:pt x="12576" y="4204"/>
                    <a:pt x="12443" y="4204"/>
                  </a:cubicBezTo>
                  <a:lnTo>
                    <a:pt x="1235"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7122150" y="2188210"/>
              <a:ext cx="256405" cy="704383"/>
            </a:xfrm>
            <a:custGeom>
              <a:avLst/>
              <a:gdLst/>
              <a:ahLst/>
              <a:cxnLst/>
              <a:rect l="l" t="t" r="r" b="b"/>
              <a:pathLst>
                <a:path w="6672" h="18329" extrusionOk="0">
                  <a:moveTo>
                    <a:pt x="4895" y="1"/>
                  </a:moveTo>
                  <a:cubicBezTo>
                    <a:pt x="4803" y="1"/>
                    <a:pt x="4699" y="83"/>
                    <a:pt x="4671" y="141"/>
                  </a:cubicBezTo>
                  <a:lnTo>
                    <a:pt x="4470" y="975"/>
                  </a:lnTo>
                  <a:lnTo>
                    <a:pt x="3203" y="5678"/>
                  </a:lnTo>
                  <a:lnTo>
                    <a:pt x="267" y="16819"/>
                  </a:lnTo>
                  <a:lnTo>
                    <a:pt x="34" y="17653"/>
                  </a:lnTo>
                  <a:cubicBezTo>
                    <a:pt x="1" y="17753"/>
                    <a:pt x="101" y="17853"/>
                    <a:pt x="167" y="17920"/>
                  </a:cubicBezTo>
                  <a:lnTo>
                    <a:pt x="1768" y="18320"/>
                  </a:lnTo>
                  <a:cubicBezTo>
                    <a:pt x="1780" y="18326"/>
                    <a:pt x="1794" y="18329"/>
                    <a:pt x="1809" y="18329"/>
                  </a:cubicBezTo>
                  <a:cubicBezTo>
                    <a:pt x="1879" y="18329"/>
                    <a:pt x="1975" y="18269"/>
                    <a:pt x="2002" y="18187"/>
                  </a:cubicBezTo>
                  <a:lnTo>
                    <a:pt x="2202" y="17320"/>
                  </a:lnTo>
                  <a:lnTo>
                    <a:pt x="5138" y="6178"/>
                  </a:lnTo>
                  <a:lnTo>
                    <a:pt x="6372" y="1508"/>
                  </a:lnTo>
                  <a:lnTo>
                    <a:pt x="6605" y="641"/>
                  </a:lnTo>
                  <a:cubicBezTo>
                    <a:pt x="6672" y="574"/>
                    <a:pt x="6605" y="441"/>
                    <a:pt x="6505" y="441"/>
                  </a:cubicBezTo>
                  <a:lnTo>
                    <a:pt x="4937" y="7"/>
                  </a:lnTo>
                  <a:cubicBezTo>
                    <a:pt x="4924" y="3"/>
                    <a:pt x="4909" y="1"/>
                    <a:pt x="48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6615796" y="2279481"/>
              <a:ext cx="256405" cy="256405"/>
            </a:xfrm>
            <a:custGeom>
              <a:avLst/>
              <a:gdLst/>
              <a:ahLst/>
              <a:cxnLst/>
              <a:rect l="l" t="t" r="r" b="b"/>
              <a:pathLst>
                <a:path w="6672" h="6672" extrusionOk="0">
                  <a:moveTo>
                    <a:pt x="3336" y="1"/>
                  </a:moveTo>
                  <a:cubicBezTo>
                    <a:pt x="1502" y="1"/>
                    <a:pt x="0" y="1468"/>
                    <a:pt x="0" y="3336"/>
                  </a:cubicBezTo>
                  <a:cubicBezTo>
                    <a:pt x="0" y="5171"/>
                    <a:pt x="1502" y="6672"/>
                    <a:pt x="3336" y="6672"/>
                  </a:cubicBezTo>
                  <a:cubicBezTo>
                    <a:pt x="5171" y="6672"/>
                    <a:pt x="6672" y="5171"/>
                    <a:pt x="6672" y="3336"/>
                  </a:cubicBezTo>
                  <a:cubicBezTo>
                    <a:pt x="6672" y="1468"/>
                    <a:pt x="5171" y="1"/>
                    <a:pt x="3336"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6651690" y="2322446"/>
              <a:ext cx="187193" cy="169976"/>
            </a:xfrm>
            <a:custGeom>
              <a:avLst/>
              <a:gdLst/>
              <a:ahLst/>
              <a:cxnLst/>
              <a:rect l="l" t="t" r="r" b="b"/>
              <a:pathLst>
                <a:path w="4871" h="4423" extrusionOk="0">
                  <a:moveTo>
                    <a:pt x="2411" y="0"/>
                  </a:moveTo>
                  <a:cubicBezTo>
                    <a:pt x="1444" y="0"/>
                    <a:pt x="545" y="653"/>
                    <a:pt x="267" y="1651"/>
                  </a:cubicBezTo>
                  <a:cubicBezTo>
                    <a:pt x="0" y="2819"/>
                    <a:pt x="701" y="4086"/>
                    <a:pt x="1868" y="4353"/>
                  </a:cubicBezTo>
                  <a:cubicBezTo>
                    <a:pt x="2051" y="4400"/>
                    <a:pt x="2236" y="4423"/>
                    <a:pt x="2418" y="4423"/>
                  </a:cubicBezTo>
                  <a:cubicBezTo>
                    <a:pt x="3399" y="4423"/>
                    <a:pt x="4317" y="3770"/>
                    <a:pt x="4570" y="2785"/>
                  </a:cubicBezTo>
                  <a:cubicBezTo>
                    <a:pt x="4871" y="1618"/>
                    <a:pt x="4170" y="350"/>
                    <a:pt x="3003" y="83"/>
                  </a:cubicBezTo>
                  <a:cubicBezTo>
                    <a:pt x="2806" y="27"/>
                    <a:pt x="2607" y="0"/>
                    <a:pt x="2411"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 name="Picture 136" descr="ncert-logo-05.png"/>
          <p:cNvPicPr>
            <a:picLocks noChangeAspect="1"/>
          </p:cNvPicPr>
          <p:nvPr/>
        </p:nvPicPr>
        <p:blipFill>
          <a:blip r:embed="rId3"/>
          <a:stretch>
            <a:fillRect/>
          </a:stretch>
        </p:blipFill>
        <p:spPr>
          <a:xfrm>
            <a:off x="6715140" y="-428646"/>
            <a:ext cx="2571750" cy="2571750"/>
          </a:xfrm>
          <a:prstGeom prst="rect">
            <a:avLst/>
          </a:prstGeom>
        </p:spPr>
      </p:pic>
      <p:pic>
        <p:nvPicPr>
          <p:cNvPr id="138" name="Picture 137" descr="IIMC-New-Logo.jpg"/>
          <p:cNvPicPr>
            <a:picLocks noChangeAspect="1"/>
          </p:cNvPicPr>
          <p:nvPr/>
        </p:nvPicPr>
        <p:blipFill>
          <a:blip r:embed="rId4"/>
          <a:stretch>
            <a:fillRect/>
          </a:stretch>
        </p:blipFill>
        <p:spPr>
          <a:xfrm>
            <a:off x="-32" y="-214332"/>
            <a:ext cx="2000264" cy="21434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mil 2.JPG"/>
          <p:cNvPicPr>
            <a:picLocks noChangeAspect="1"/>
          </p:cNvPicPr>
          <p:nvPr/>
        </p:nvPicPr>
        <p:blipFill>
          <a:blip r:embed="rId2"/>
          <a:srcRect/>
          <a:stretch>
            <a:fillRect/>
          </a:stretch>
        </p:blipFill>
        <p:spPr bwMode="auto">
          <a:xfrm>
            <a:off x="-737937" y="0"/>
            <a:ext cx="10250905"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il5.JPG"/>
          <p:cNvPicPr>
            <a:picLocks noChangeAspect="1"/>
          </p:cNvPicPr>
          <p:nvPr/>
        </p:nvPicPr>
        <p:blipFill>
          <a:blip r:embed="rId2"/>
          <a:srcRect/>
          <a:stretch>
            <a:fillRect/>
          </a:stretch>
        </p:blipFill>
        <p:spPr bwMode="auto">
          <a:xfrm>
            <a:off x="0" y="0"/>
            <a:ext cx="9368589"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mil7.JPG"/>
          <p:cNvPicPr>
            <a:picLocks noChangeAspect="1"/>
          </p:cNvPicPr>
          <p:nvPr/>
        </p:nvPicPr>
        <p:blipFill>
          <a:blip r:embed="rId2"/>
          <a:srcRect/>
          <a:stretch>
            <a:fillRect/>
          </a:stretch>
        </p:blipFill>
        <p:spPr bwMode="auto">
          <a:xfrm>
            <a:off x="0" y="32084"/>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Spring</a:t>
            </a:r>
            <a:endParaRPr lang="en-US" dirty="0"/>
          </a:p>
        </p:txBody>
      </p:sp>
      <p:sp>
        <p:nvSpPr>
          <p:cNvPr id="3" name="Content Placeholder 2"/>
          <p:cNvSpPr>
            <a:spLocks noGrp="1"/>
          </p:cNvSpPr>
          <p:nvPr>
            <p:ph sz="quarter" idx="1"/>
          </p:nvPr>
        </p:nvSpPr>
        <p:spPr/>
        <p:txBody>
          <a:bodyPr/>
          <a:lstStyle/>
          <a:p>
            <a:pPr>
              <a:buNone/>
            </a:pPr>
            <a:endParaRPr lang="en-US" dirty="0"/>
          </a:p>
        </p:txBody>
      </p:sp>
      <p:pic>
        <p:nvPicPr>
          <p:cNvPr id="4" name="Picture 3" descr="AS 1.jpg"/>
          <p:cNvPicPr>
            <a:picLocks noChangeAspect="1"/>
          </p:cNvPicPr>
          <p:nvPr/>
        </p:nvPicPr>
        <p:blipFill>
          <a:blip r:embed="rId2"/>
          <a:stretch>
            <a:fillRect/>
          </a:stretch>
        </p:blipFill>
        <p:spPr>
          <a:xfrm>
            <a:off x="812062" y="1780622"/>
            <a:ext cx="3531338" cy="1572305"/>
          </a:xfrm>
          <a:prstGeom prst="rect">
            <a:avLst/>
          </a:prstGeom>
        </p:spPr>
      </p:pic>
      <p:pic>
        <p:nvPicPr>
          <p:cNvPr id="5" name="Picture 4" descr="as2.jpg"/>
          <p:cNvPicPr>
            <a:picLocks noChangeAspect="1"/>
          </p:cNvPicPr>
          <p:nvPr/>
        </p:nvPicPr>
        <p:blipFill>
          <a:blip r:embed="rId3"/>
          <a:stretch>
            <a:fillRect/>
          </a:stretch>
        </p:blipFill>
        <p:spPr>
          <a:xfrm>
            <a:off x="4419600" y="3371850"/>
            <a:ext cx="4267200" cy="1314450"/>
          </a:xfrm>
          <a:prstGeom prst="rect">
            <a:avLst/>
          </a:prstGeom>
        </p:spPr>
      </p:pic>
      <p:pic>
        <p:nvPicPr>
          <p:cNvPr id="6" name="Picture 5" descr="as3.jpg"/>
          <p:cNvPicPr>
            <a:picLocks noChangeAspect="1"/>
          </p:cNvPicPr>
          <p:nvPr/>
        </p:nvPicPr>
        <p:blipFill>
          <a:blip r:embed="rId4"/>
          <a:stretch>
            <a:fillRect/>
          </a:stretch>
        </p:blipFill>
        <p:spPr>
          <a:xfrm>
            <a:off x="762000" y="3314700"/>
            <a:ext cx="3581400" cy="1358466"/>
          </a:xfrm>
          <a:prstGeom prst="rect">
            <a:avLst/>
          </a:prstGeom>
        </p:spPr>
      </p:pic>
      <p:pic>
        <p:nvPicPr>
          <p:cNvPr id="7" name="Picture 6" descr="as4.jpg"/>
          <p:cNvPicPr>
            <a:picLocks noChangeAspect="1"/>
          </p:cNvPicPr>
          <p:nvPr/>
        </p:nvPicPr>
        <p:blipFill>
          <a:blip r:embed="rId5"/>
          <a:stretch>
            <a:fillRect/>
          </a:stretch>
        </p:blipFill>
        <p:spPr>
          <a:xfrm>
            <a:off x="4114800" y="1771650"/>
            <a:ext cx="4572001" cy="15430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alan kurdi.jpg"/>
          <p:cNvPicPr>
            <a:picLocks noGrp="1" noChangeAspect="1"/>
          </p:cNvPicPr>
          <p:nvPr>
            <p:ph sz="quarter" idx="1"/>
          </p:nvPr>
        </p:nvPicPr>
        <p:blipFill>
          <a:blip r:embed="rId2"/>
          <a:stretch>
            <a:fillRect/>
          </a:stretch>
        </p:blipFill>
        <p:spPr>
          <a:xfrm>
            <a:off x="914400" y="500048"/>
            <a:ext cx="7772400" cy="407196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5;p6"/>
          <p:cNvPicPr preferRelativeResize="0"/>
          <p:nvPr/>
        </p:nvPicPr>
        <p:blipFill rotWithShape="1">
          <a:blip r:embed="rId2">
            <a:alphaModFix/>
          </a:blip>
          <a:srcRect/>
          <a:stretch/>
        </p:blipFill>
        <p:spPr>
          <a:xfrm>
            <a:off x="357158" y="500049"/>
            <a:ext cx="8312947" cy="42862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3"/>
          <p:cNvSpPr/>
          <p:nvPr/>
        </p:nvSpPr>
        <p:spPr>
          <a:xfrm rot="-5400000">
            <a:off x="2875525" y="2242550"/>
            <a:ext cx="2950500" cy="15276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Media &amp; Information </a:t>
            </a:r>
            <a:r>
              <a:rPr lang="en" dirty="0" smtClean="0"/>
              <a:t>Literacy</a:t>
            </a:r>
            <a:endParaRPr/>
          </a:p>
        </p:txBody>
      </p:sp>
      <p:grpSp>
        <p:nvGrpSpPr>
          <p:cNvPr id="2" name="Google Shape;673;p23"/>
          <p:cNvGrpSpPr/>
          <p:nvPr/>
        </p:nvGrpSpPr>
        <p:grpSpPr>
          <a:xfrm>
            <a:off x="476456" y="1777525"/>
            <a:ext cx="4073219" cy="3794786"/>
            <a:chOff x="476456" y="1777525"/>
            <a:chExt cx="4073219" cy="3794786"/>
          </a:xfrm>
        </p:grpSpPr>
        <p:grpSp>
          <p:nvGrpSpPr>
            <p:cNvPr id="3" name="Google Shape;674;p23"/>
            <p:cNvGrpSpPr/>
            <p:nvPr/>
          </p:nvGrpSpPr>
          <p:grpSpPr>
            <a:xfrm>
              <a:off x="1660245" y="2962311"/>
              <a:ext cx="1638902" cy="2610000"/>
              <a:chOff x="1660245" y="2962311"/>
              <a:chExt cx="1638902" cy="2610000"/>
            </a:xfrm>
          </p:grpSpPr>
          <p:sp>
            <p:nvSpPr>
              <p:cNvPr id="675" name="Google Shape;675;p23"/>
              <p:cNvSpPr/>
              <p:nvPr/>
            </p:nvSpPr>
            <p:spPr>
              <a:xfrm rot="5403161">
                <a:off x="966437" y="4188711"/>
                <a:ext cx="2610001" cy="157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7200083" flipH="1">
                <a:off x="1273601" y="4188586"/>
                <a:ext cx="2609891" cy="157253"/>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4500704" flipH="1">
                <a:off x="768647" y="4188714"/>
                <a:ext cx="2609995" cy="157187"/>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78;p23"/>
            <p:cNvGrpSpPr/>
            <p:nvPr/>
          </p:nvGrpSpPr>
          <p:grpSpPr>
            <a:xfrm>
              <a:off x="476456" y="1777525"/>
              <a:ext cx="4073219" cy="2159243"/>
              <a:chOff x="476456" y="1768000"/>
              <a:chExt cx="4073219" cy="2159243"/>
            </a:xfrm>
          </p:grpSpPr>
          <p:sp>
            <p:nvSpPr>
              <p:cNvPr id="679" name="Google Shape;679;p23"/>
              <p:cNvSpPr/>
              <p:nvPr/>
            </p:nvSpPr>
            <p:spPr>
              <a:xfrm flipH="1">
                <a:off x="1352612" y="1776690"/>
                <a:ext cx="572108" cy="601515"/>
              </a:xfrm>
              <a:custGeom>
                <a:avLst/>
                <a:gdLst/>
                <a:ahLst/>
                <a:cxnLst/>
                <a:rect l="l" t="t" r="r" b="b"/>
                <a:pathLst>
                  <a:path w="21716" h="21391" extrusionOk="0">
                    <a:moveTo>
                      <a:pt x="20048" y="0"/>
                    </a:moveTo>
                    <a:cubicBezTo>
                      <a:pt x="19664" y="0"/>
                      <a:pt x="19281" y="142"/>
                      <a:pt x="18980" y="426"/>
                    </a:cubicBezTo>
                    <a:lnTo>
                      <a:pt x="601" y="18839"/>
                    </a:lnTo>
                    <a:cubicBezTo>
                      <a:pt x="0" y="19406"/>
                      <a:pt x="0" y="20373"/>
                      <a:pt x="601" y="20940"/>
                    </a:cubicBezTo>
                    <a:cubicBezTo>
                      <a:pt x="884" y="21241"/>
                      <a:pt x="1268" y="21391"/>
                      <a:pt x="1656" y="21391"/>
                    </a:cubicBezTo>
                    <a:cubicBezTo>
                      <a:pt x="2043" y="21391"/>
                      <a:pt x="2435" y="21241"/>
                      <a:pt x="2736" y="20940"/>
                    </a:cubicBezTo>
                    <a:lnTo>
                      <a:pt x="21115" y="2561"/>
                    </a:lnTo>
                    <a:cubicBezTo>
                      <a:pt x="21716" y="1994"/>
                      <a:pt x="21716" y="1026"/>
                      <a:pt x="21115" y="426"/>
                    </a:cubicBezTo>
                    <a:cubicBezTo>
                      <a:pt x="20815" y="142"/>
                      <a:pt x="20432" y="0"/>
                      <a:pt x="20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flipH="1">
                <a:off x="726918" y="1768000"/>
                <a:ext cx="765454" cy="137929"/>
              </a:xfrm>
              <a:custGeom>
                <a:avLst/>
                <a:gdLst/>
                <a:ahLst/>
                <a:cxnLst/>
                <a:rect l="l" t="t" r="r" b="b"/>
                <a:pathLst>
                  <a:path w="29055" h="4905" extrusionOk="0">
                    <a:moveTo>
                      <a:pt x="2469" y="1"/>
                    </a:moveTo>
                    <a:cubicBezTo>
                      <a:pt x="1135" y="1"/>
                      <a:pt x="1" y="1135"/>
                      <a:pt x="1" y="2469"/>
                    </a:cubicBezTo>
                    <a:cubicBezTo>
                      <a:pt x="1" y="3804"/>
                      <a:pt x="1135" y="4904"/>
                      <a:pt x="2469" y="4904"/>
                    </a:cubicBezTo>
                    <a:lnTo>
                      <a:pt x="26553" y="4904"/>
                    </a:lnTo>
                    <a:cubicBezTo>
                      <a:pt x="27921" y="4904"/>
                      <a:pt x="29022" y="3837"/>
                      <a:pt x="29055" y="2469"/>
                    </a:cubicBezTo>
                    <a:cubicBezTo>
                      <a:pt x="29055" y="1135"/>
                      <a:pt x="27921" y="1"/>
                      <a:pt x="265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flipH="1">
                <a:off x="2633005" y="1867911"/>
                <a:ext cx="571239" cy="601515"/>
              </a:xfrm>
              <a:custGeom>
                <a:avLst/>
                <a:gdLst/>
                <a:ahLst/>
                <a:cxnLst/>
                <a:rect l="l" t="t" r="r" b="b"/>
                <a:pathLst>
                  <a:path w="21683" h="21391" extrusionOk="0">
                    <a:moveTo>
                      <a:pt x="1656" y="0"/>
                    </a:moveTo>
                    <a:cubicBezTo>
                      <a:pt x="1268" y="0"/>
                      <a:pt x="884" y="151"/>
                      <a:pt x="601" y="451"/>
                    </a:cubicBezTo>
                    <a:cubicBezTo>
                      <a:pt x="0" y="985"/>
                      <a:pt x="0" y="1985"/>
                      <a:pt x="601" y="2586"/>
                    </a:cubicBezTo>
                    <a:lnTo>
                      <a:pt x="18980" y="20965"/>
                    </a:lnTo>
                    <a:cubicBezTo>
                      <a:pt x="19281" y="21249"/>
                      <a:pt x="19664" y="21391"/>
                      <a:pt x="20048" y="21391"/>
                    </a:cubicBezTo>
                    <a:cubicBezTo>
                      <a:pt x="20431" y="21391"/>
                      <a:pt x="20815" y="21249"/>
                      <a:pt x="21115" y="20965"/>
                    </a:cubicBezTo>
                    <a:cubicBezTo>
                      <a:pt x="21682" y="20365"/>
                      <a:pt x="21682" y="19431"/>
                      <a:pt x="21115" y="18831"/>
                    </a:cubicBezTo>
                    <a:lnTo>
                      <a:pt x="2735" y="451"/>
                    </a:lnTo>
                    <a:cubicBezTo>
                      <a:pt x="2435" y="151"/>
                      <a:pt x="2043" y="0"/>
                      <a:pt x="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flipH="1">
                <a:off x="3116357" y="1866505"/>
                <a:ext cx="279468" cy="98504"/>
              </a:xfrm>
              <a:custGeom>
                <a:avLst/>
                <a:gdLst/>
                <a:ahLst/>
                <a:cxnLst/>
                <a:rect l="l" t="t" r="r" b="b"/>
                <a:pathLst>
                  <a:path w="10608" h="3503" extrusionOk="0">
                    <a:moveTo>
                      <a:pt x="1735" y="0"/>
                    </a:moveTo>
                    <a:cubicBezTo>
                      <a:pt x="768" y="0"/>
                      <a:pt x="0" y="768"/>
                      <a:pt x="0" y="1735"/>
                    </a:cubicBezTo>
                    <a:cubicBezTo>
                      <a:pt x="0" y="2702"/>
                      <a:pt x="768" y="3503"/>
                      <a:pt x="1735" y="3503"/>
                    </a:cubicBezTo>
                    <a:lnTo>
                      <a:pt x="8873" y="3503"/>
                    </a:lnTo>
                    <a:cubicBezTo>
                      <a:pt x="9841" y="3503"/>
                      <a:pt x="10608" y="2702"/>
                      <a:pt x="10608" y="1735"/>
                    </a:cubicBezTo>
                    <a:cubicBezTo>
                      <a:pt x="10608" y="801"/>
                      <a:pt x="9841" y="0"/>
                      <a:pt x="8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flipH="1">
                <a:off x="3303538" y="1837429"/>
                <a:ext cx="207414" cy="181065"/>
              </a:xfrm>
              <a:custGeom>
                <a:avLst/>
                <a:gdLst/>
                <a:ahLst/>
                <a:cxnLst/>
                <a:rect l="l" t="t" r="r" b="b"/>
                <a:pathLst>
                  <a:path w="7873" h="6439" extrusionOk="0">
                    <a:moveTo>
                      <a:pt x="1802" y="0"/>
                    </a:moveTo>
                    <a:cubicBezTo>
                      <a:pt x="834" y="0"/>
                      <a:pt x="1" y="1435"/>
                      <a:pt x="1" y="3203"/>
                    </a:cubicBezTo>
                    <a:cubicBezTo>
                      <a:pt x="67" y="5004"/>
                      <a:pt x="834" y="6438"/>
                      <a:pt x="1802" y="6438"/>
                    </a:cubicBezTo>
                    <a:lnTo>
                      <a:pt x="6905" y="6438"/>
                    </a:lnTo>
                    <a:cubicBezTo>
                      <a:pt x="7873" y="6438"/>
                      <a:pt x="7873" y="0"/>
                      <a:pt x="6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flipH="1">
                <a:off x="618824" y="2589695"/>
                <a:ext cx="876182" cy="351781"/>
              </a:xfrm>
              <a:custGeom>
                <a:avLst/>
                <a:gdLst/>
                <a:ahLst/>
                <a:cxnLst/>
                <a:rect l="l" t="t" r="r" b="b"/>
                <a:pathLst>
                  <a:path w="33258" h="12510" extrusionOk="0">
                    <a:moveTo>
                      <a:pt x="2136" y="1"/>
                    </a:moveTo>
                    <a:cubicBezTo>
                      <a:pt x="968" y="1"/>
                      <a:pt x="1" y="501"/>
                      <a:pt x="1" y="1135"/>
                    </a:cubicBezTo>
                    <a:lnTo>
                      <a:pt x="1" y="11376"/>
                    </a:lnTo>
                    <a:cubicBezTo>
                      <a:pt x="1" y="12009"/>
                      <a:pt x="968" y="12510"/>
                      <a:pt x="2136" y="12510"/>
                    </a:cubicBezTo>
                    <a:lnTo>
                      <a:pt x="31123" y="12510"/>
                    </a:lnTo>
                    <a:cubicBezTo>
                      <a:pt x="32291" y="12510"/>
                      <a:pt x="33258" y="12009"/>
                      <a:pt x="33258" y="11376"/>
                    </a:cubicBezTo>
                    <a:lnTo>
                      <a:pt x="33258" y="1135"/>
                    </a:lnTo>
                    <a:cubicBezTo>
                      <a:pt x="33258" y="501"/>
                      <a:pt x="32291" y="1"/>
                      <a:pt x="31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flipH="1">
                <a:off x="619694" y="2589695"/>
                <a:ext cx="875313" cy="69456"/>
              </a:xfrm>
              <a:custGeom>
                <a:avLst/>
                <a:gdLst/>
                <a:ahLst/>
                <a:cxnLst/>
                <a:rect l="l" t="t" r="r" b="b"/>
                <a:pathLst>
                  <a:path w="33225" h="2470" extrusionOk="0">
                    <a:moveTo>
                      <a:pt x="2136" y="1"/>
                    </a:moveTo>
                    <a:cubicBezTo>
                      <a:pt x="968" y="1"/>
                      <a:pt x="1" y="501"/>
                      <a:pt x="1" y="1135"/>
                    </a:cubicBezTo>
                    <a:lnTo>
                      <a:pt x="1" y="2469"/>
                    </a:lnTo>
                    <a:cubicBezTo>
                      <a:pt x="334" y="2202"/>
                      <a:pt x="1102" y="2002"/>
                      <a:pt x="1969" y="2002"/>
                    </a:cubicBezTo>
                    <a:lnTo>
                      <a:pt x="31290" y="2002"/>
                    </a:lnTo>
                    <a:cubicBezTo>
                      <a:pt x="32157" y="2002"/>
                      <a:pt x="32891" y="2169"/>
                      <a:pt x="33225" y="2469"/>
                    </a:cubicBezTo>
                    <a:lnTo>
                      <a:pt x="33225" y="1135"/>
                    </a:lnTo>
                    <a:cubicBezTo>
                      <a:pt x="33225" y="501"/>
                      <a:pt x="32291" y="1"/>
                      <a:pt x="31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flipH="1">
                <a:off x="620563" y="2872048"/>
                <a:ext cx="875313" cy="69428"/>
              </a:xfrm>
              <a:custGeom>
                <a:avLst/>
                <a:gdLst/>
                <a:ahLst/>
                <a:cxnLst/>
                <a:rect l="l" t="t" r="r" b="b"/>
                <a:pathLst>
                  <a:path w="33225" h="2469" extrusionOk="0">
                    <a:moveTo>
                      <a:pt x="1" y="0"/>
                    </a:moveTo>
                    <a:lnTo>
                      <a:pt x="1" y="1335"/>
                    </a:lnTo>
                    <a:cubicBezTo>
                      <a:pt x="1" y="1968"/>
                      <a:pt x="968" y="2469"/>
                      <a:pt x="2135" y="2469"/>
                    </a:cubicBezTo>
                    <a:lnTo>
                      <a:pt x="31123" y="2469"/>
                    </a:lnTo>
                    <a:cubicBezTo>
                      <a:pt x="32290" y="2469"/>
                      <a:pt x="33224" y="1968"/>
                      <a:pt x="33224" y="1335"/>
                    </a:cubicBezTo>
                    <a:lnTo>
                      <a:pt x="33224" y="0"/>
                    </a:lnTo>
                    <a:cubicBezTo>
                      <a:pt x="32891" y="267"/>
                      <a:pt x="32157" y="467"/>
                      <a:pt x="31290" y="467"/>
                    </a:cubicBezTo>
                    <a:lnTo>
                      <a:pt x="1969" y="467"/>
                    </a:lnTo>
                    <a:cubicBezTo>
                      <a:pt x="1068" y="467"/>
                      <a:pt x="334" y="30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flipH="1">
                <a:off x="937810" y="2364594"/>
                <a:ext cx="2119692" cy="1350744"/>
              </a:xfrm>
              <a:custGeom>
                <a:avLst/>
                <a:gdLst/>
                <a:ahLst/>
                <a:cxnLst/>
                <a:rect l="l" t="t" r="r" b="b"/>
                <a:pathLst>
                  <a:path w="80459" h="48035" extrusionOk="0">
                    <a:moveTo>
                      <a:pt x="5205" y="0"/>
                    </a:moveTo>
                    <a:cubicBezTo>
                      <a:pt x="2336" y="0"/>
                      <a:pt x="1" y="1935"/>
                      <a:pt x="1" y="4303"/>
                    </a:cubicBezTo>
                    <a:lnTo>
                      <a:pt x="1" y="43731"/>
                    </a:lnTo>
                    <a:cubicBezTo>
                      <a:pt x="1" y="46133"/>
                      <a:pt x="2336" y="48035"/>
                      <a:pt x="5205" y="48035"/>
                    </a:cubicBezTo>
                    <a:lnTo>
                      <a:pt x="75288" y="48035"/>
                    </a:lnTo>
                    <a:cubicBezTo>
                      <a:pt x="78157" y="48035"/>
                      <a:pt x="80458" y="46100"/>
                      <a:pt x="80458" y="43731"/>
                    </a:cubicBezTo>
                    <a:lnTo>
                      <a:pt x="80458" y="4303"/>
                    </a:lnTo>
                    <a:cubicBezTo>
                      <a:pt x="80458" y="1901"/>
                      <a:pt x="78123" y="0"/>
                      <a:pt x="75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flipH="1">
                <a:off x="937810" y="3466730"/>
                <a:ext cx="2120562" cy="248609"/>
              </a:xfrm>
              <a:custGeom>
                <a:avLst/>
                <a:gdLst/>
                <a:ahLst/>
                <a:cxnLst/>
                <a:rect l="l" t="t" r="r" b="b"/>
                <a:pathLst>
                  <a:path w="80492" h="8841" extrusionOk="0">
                    <a:moveTo>
                      <a:pt x="0" y="1"/>
                    </a:moveTo>
                    <a:lnTo>
                      <a:pt x="0" y="4537"/>
                    </a:lnTo>
                    <a:cubicBezTo>
                      <a:pt x="0" y="6939"/>
                      <a:pt x="2369" y="8841"/>
                      <a:pt x="5238" y="8841"/>
                    </a:cubicBezTo>
                    <a:lnTo>
                      <a:pt x="75321" y="8841"/>
                    </a:lnTo>
                    <a:cubicBezTo>
                      <a:pt x="78190" y="8841"/>
                      <a:pt x="80491" y="6906"/>
                      <a:pt x="80491" y="4537"/>
                    </a:cubicBezTo>
                    <a:lnTo>
                      <a:pt x="80491" y="1"/>
                    </a:lnTo>
                    <a:cubicBezTo>
                      <a:pt x="79991" y="1435"/>
                      <a:pt x="77889" y="2503"/>
                      <a:pt x="75388" y="2503"/>
                    </a:cubicBezTo>
                    <a:lnTo>
                      <a:pt x="5104" y="2503"/>
                    </a:lnTo>
                    <a:cubicBezTo>
                      <a:pt x="2602" y="2503"/>
                      <a:pt x="501" y="14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flipH="1">
                <a:off x="937810" y="2365522"/>
                <a:ext cx="2119692" cy="248609"/>
              </a:xfrm>
              <a:custGeom>
                <a:avLst/>
                <a:gdLst/>
                <a:ahLst/>
                <a:cxnLst/>
                <a:rect l="l" t="t" r="r" b="b"/>
                <a:pathLst>
                  <a:path w="80459" h="8841" extrusionOk="0">
                    <a:moveTo>
                      <a:pt x="5205" y="0"/>
                    </a:moveTo>
                    <a:cubicBezTo>
                      <a:pt x="2336" y="0"/>
                      <a:pt x="1" y="1935"/>
                      <a:pt x="1" y="4304"/>
                    </a:cubicBezTo>
                    <a:lnTo>
                      <a:pt x="1" y="8840"/>
                    </a:lnTo>
                    <a:cubicBezTo>
                      <a:pt x="501" y="7406"/>
                      <a:pt x="2569" y="6338"/>
                      <a:pt x="5071" y="6338"/>
                    </a:cubicBezTo>
                    <a:lnTo>
                      <a:pt x="75388" y="6338"/>
                    </a:lnTo>
                    <a:cubicBezTo>
                      <a:pt x="77890" y="6338"/>
                      <a:pt x="79958" y="7439"/>
                      <a:pt x="80458" y="8840"/>
                    </a:cubicBezTo>
                    <a:lnTo>
                      <a:pt x="80458" y="4304"/>
                    </a:lnTo>
                    <a:cubicBezTo>
                      <a:pt x="80458" y="1935"/>
                      <a:pt x="78123" y="0"/>
                      <a:pt x="75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flipH="1">
                <a:off x="1266490" y="2270786"/>
                <a:ext cx="2119666" cy="1444553"/>
              </a:xfrm>
              <a:custGeom>
                <a:avLst/>
                <a:gdLst/>
                <a:ahLst/>
                <a:cxnLst/>
                <a:rect l="l" t="t" r="r" b="b"/>
                <a:pathLst>
                  <a:path w="80458" h="51371" extrusionOk="0">
                    <a:moveTo>
                      <a:pt x="5204" y="0"/>
                    </a:moveTo>
                    <a:cubicBezTo>
                      <a:pt x="2335" y="0"/>
                      <a:pt x="0" y="2035"/>
                      <a:pt x="0" y="4604"/>
                    </a:cubicBezTo>
                    <a:lnTo>
                      <a:pt x="0" y="46801"/>
                    </a:lnTo>
                    <a:cubicBezTo>
                      <a:pt x="0" y="49336"/>
                      <a:pt x="2335" y="51371"/>
                      <a:pt x="5204" y="51371"/>
                    </a:cubicBezTo>
                    <a:lnTo>
                      <a:pt x="75287" y="51371"/>
                    </a:lnTo>
                    <a:cubicBezTo>
                      <a:pt x="78189" y="51371"/>
                      <a:pt x="80458" y="49336"/>
                      <a:pt x="80458" y="46801"/>
                    </a:cubicBezTo>
                    <a:lnTo>
                      <a:pt x="80458" y="4604"/>
                    </a:lnTo>
                    <a:cubicBezTo>
                      <a:pt x="80458" y="2035"/>
                      <a:pt x="78123" y="0"/>
                      <a:pt x="75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flipH="1">
                <a:off x="1266490" y="2390858"/>
                <a:ext cx="2119666" cy="1205364"/>
              </a:xfrm>
              <a:custGeom>
                <a:avLst/>
                <a:gdLst/>
                <a:ahLst/>
                <a:cxnLst/>
                <a:rect l="l" t="t" r="r" b="b"/>
                <a:pathLst>
                  <a:path w="80458" h="42865" extrusionOk="0">
                    <a:moveTo>
                      <a:pt x="5204" y="0"/>
                    </a:moveTo>
                    <a:cubicBezTo>
                      <a:pt x="2335" y="0"/>
                      <a:pt x="0" y="1701"/>
                      <a:pt x="0" y="3836"/>
                    </a:cubicBezTo>
                    <a:lnTo>
                      <a:pt x="0" y="39028"/>
                    </a:lnTo>
                    <a:cubicBezTo>
                      <a:pt x="0" y="41130"/>
                      <a:pt x="2335" y="42864"/>
                      <a:pt x="5204" y="42864"/>
                    </a:cubicBezTo>
                    <a:lnTo>
                      <a:pt x="75287" y="42864"/>
                    </a:lnTo>
                    <a:cubicBezTo>
                      <a:pt x="78189" y="42864"/>
                      <a:pt x="80458" y="41130"/>
                      <a:pt x="80458" y="39028"/>
                    </a:cubicBezTo>
                    <a:lnTo>
                      <a:pt x="80458" y="3836"/>
                    </a:lnTo>
                    <a:cubicBezTo>
                      <a:pt x="80458" y="1701"/>
                      <a:pt x="78123" y="0"/>
                      <a:pt x="75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flipH="1">
                <a:off x="1266490" y="2514671"/>
                <a:ext cx="2119666" cy="957711"/>
              </a:xfrm>
              <a:custGeom>
                <a:avLst/>
                <a:gdLst/>
                <a:ahLst/>
                <a:cxnLst/>
                <a:rect l="l" t="t" r="r" b="b"/>
                <a:pathLst>
                  <a:path w="80458" h="34058" extrusionOk="0">
                    <a:moveTo>
                      <a:pt x="5204" y="0"/>
                    </a:moveTo>
                    <a:cubicBezTo>
                      <a:pt x="2335" y="0"/>
                      <a:pt x="0" y="1368"/>
                      <a:pt x="0" y="3036"/>
                    </a:cubicBezTo>
                    <a:lnTo>
                      <a:pt x="0" y="31022"/>
                    </a:lnTo>
                    <a:cubicBezTo>
                      <a:pt x="0" y="32690"/>
                      <a:pt x="2335" y="34058"/>
                      <a:pt x="5204" y="34058"/>
                    </a:cubicBezTo>
                    <a:lnTo>
                      <a:pt x="75287" y="34058"/>
                    </a:lnTo>
                    <a:cubicBezTo>
                      <a:pt x="78189" y="34058"/>
                      <a:pt x="80458" y="32690"/>
                      <a:pt x="80458" y="31022"/>
                    </a:cubicBezTo>
                    <a:lnTo>
                      <a:pt x="80458" y="3036"/>
                    </a:lnTo>
                    <a:cubicBezTo>
                      <a:pt x="80458" y="1368"/>
                      <a:pt x="78123" y="0"/>
                      <a:pt x="75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flipH="1">
                <a:off x="2726161" y="2745424"/>
                <a:ext cx="1119610" cy="495278"/>
              </a:xfrm>
              <a:custGeom>
                <a:avLst/>
                <a:gdLst/>
                <a:ahLst/>
                <a:cxnLst/>
                <a:rect l="l" t="t" r="r" b="b"/>
                <a:pathLst>
                  <a:path w="42498" h="17613" extrusionOk="0">
                    <a:moveTo>
                      <a:pt x="2769" y="0"/>
                    </a:moveTo>
                    <a:cubicBezTo>
                      <a:pt x="1268" y="0"/>
                      <a:pt x="0" y="734"/>
                      <a:pt x="0" y="1601"/>
                    </a:cubicBezTo>
                    <a:lnTo>
                      <a:pt x="0" y="16012"/>
                    </a:lnTo>
                    <a:cubicBezTo>
                      <a:pt x="0" y="16912"/>
                      <a:pt x="1201" y="17613"/>
                      <a:pt x="2769" y="17613"/>
                    </a:cubicBezTo>
                    <a:lnTo>
                      <a:pt x="39762" y="17613"/>
                    </a:lnTo>
                    <a:cubicBezTo>
                      <a:pt x="41263" y="17613"/>
                      <a:pt x="42497" y="16879"/>
                      <a:pt x="42497" y="16012"/>
                    </a:cubicBezTo>
                    <a:lnTo>
                      <a:pt x="42497" y="1601"/>
                    </a:lnTo>
                    <a:cubicBezTo>
                      <a:pt x="42497" y="734"/>
                      <a:pt x="41297" y="0"/>
                      <a:pt x="397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flipH="1">
                <a:off x="2725292" y="3089669"/>
                <a:ext cx="1118714" cy="151033"/>
              </a:xfrm>
              <a:custGeom>
                <a:avLst/>
                <a:gdLst/>
                <a:ahLst/>
                <a:cxnLst/>
                <a:rect l="l" t="t" r="r" b="b"/>
                <a:pathLst>
                  <a:path w="42464" h="5371" extrusionOk="0">
                    <a:moveTo>
                      <a:pt x="0" y="0"/>
                    </a:moveTo>
                    <a:lnTo>
                      <a:pt x="0" y="3770"/>
                    </a:lnTo>
                    <a:cubicBezTo>
                      <a:pt x="0" y="4670"/>
                      <a:pt x="1201" y="5371"/>
                      <a:pt x="2735" y="5371"/>
                    </a:cubicBezTo>
                    <a:lnTo>
                      <a:pt x="39729" y="5371"/>
                    </a:lnTo>
                    <a:cubicBezTo>
                      <a:pt x="41230" y="5371"/>
                      <a:pt x="42464" y="4670"/>
                      <a:pt x="42464" y="3770"/>
                    </a:cubicBezTo>
                    <a:lnTo>
                      <a:pt x="42464" y="0"/>
                    </a:lnTo>
                    <a:cubicBezTo>
                      <a:pt x="42430" y="401"/>
                      <a:pt x="41230" y="734"/>
                      <a:pt x="39729" y="734"/>
                    </a:cubicBezTo>
                    <a:lnTo>
                      <a:pt x="2735" y="734"/>
                    </a:lnTo>
                    <a:cubicBezTo>
                      <a:pt x="1234" y="734"/>
                      <a:pt x="0" y="4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flipH="1">
                <a:off x="2726161" y="2745424"/>
                <a:ext cx="1119610" cy="151960"/>
              </a:xfrm>
              <a:custGeom>
                <a:avLst/>
                <a:gdLst/>
                <a:ahLst/>
                <a:cxnLst/>
                <a:rect l="l" t="t" r="r" b="b"/>
                <a:pathLst>
                  <a:path w="42498" h="5404" extrusionOk="0">
                    <a:moveTo>
                      <a:pt x="2769" y="0"/>
                    </a:moveTo>
                    <a:cubicBezTo>
                      <a:pt x="1268" y="0"/>
                      <a:pt x="0" y="734"/>
                      <a:pt x="0" y="1601"/>
                    </a:cubicBezTo>
                    <a:lnTo>
                      <a:pt x="0" y="5404"/>
                    </a:lnTo>
                    <a:cubicBezTo>
                      <a:pt x="67" y="4970"/>
                      <a:pt x="1268" y="4637"/>
                      <a:pt x="2769" y="4637"/>
                    </a:cubicBezTo>
                    <a:lnTo>
                      <a:pt x="39762" y="4637"/>
                    </a:lnTo>
                    <a:cubicBezTo>
                      <a:pt x="41263" y="4637"/>
                      <a:pt x="42497" y="4970"/>
                      <a:pt x="42497" y="5404"/>
                    </a:cubicBezTo>
                    <a:lnTo>
                      <a:pt x="42497" y="1601"/>
                    </a:lnTo>
                    <a:cubicBezTo>
                      <a:pt x="42497" y="734"/>
                      <a:pt x="41297" y="0"/>
                      <a:pt x="39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flipH="1">
                <a:off x="2356198" y="2719159"/>
                <a:ext cx="1293592" cy="549690"/>
              </a:xfrm>
              <a:custGeom>
                <a:avLst/>
                <a:gdLst/>
                <a:ahLst/>
                <a:cxnLst/>
                <a:rect l="l" t="t" r="r" b="b"/>
                <a:pathLst>
                  <a:path w="49102" h="19548" extrusionOk="0">
                    <a:moveTo>
                      <a:pt x="3169" y="0"/>
                    </a:moveTo>
                    <a:cubicBezTo>
                      <a:pt x="1401" y="0"/>
                      <a:pt x="0" y="767"/>
                      <a:pt x="0" y="1735"/>
                    </a:cubicBezTo>
                    <a:lnTo>
                      <a:pt x="0" y="17780"/>
                    </a:lnTo>
                    <a:cubicBezTo>
                      <a:pt x="0" y="18747"/>
                      <a:pt x="1401" y="19547"/>
                      <a:pt x="3169" y="19547"/>
                    </a:cubicBezTo>
                    <a:lnTo>
                      <a:pt x="45933" y="19547"/>
                    </a:lnTo>
                    <a:cubicBezTo>
                      <a:pt x="47701" y="19547"/>
                      <a:pt x="49102" y="18747"/>
                      <a:pt x="49102" y="17780"/>
                    </a:cubicBezTo>
                    <a:lnTo>
                      <a:pt x="49102" y="1735"/>
                    </a:lnTo>
                    <a:cubicBezTo>
                      <a:pt x="49102" y="767"/>
                      <a:pt x="47701" y="0"/>
                      <a:pt x="459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flipH="1">
                <a:off x="2354433" y="3131877"/>
                <a:ext cx="1294488" cy="136973"/>
              </a:xfrm>
              <a:custGeom>
                <a:avLst/>
                <a:gdLst/>
                <a:ahLst/>
                <a:cxnLst/>
                <a:rect l="l" t="t" r="r" b="b"/>
                <a:pathLst>
                  <a:path w="49136" h="4871" extrusionOk="0">
                    <a:moveTo>
                      <a:pt x="0" y="0"/>
                    </a:moveTo>
                    <a:lnTo>
                      <a:pt x="0" y="3103"/>
                    </a:lnTo>
                    <a:cubicBezTo>
                      <a:pt x="0" y="4070"/>
                      <a:pt x="1401" y="4870"/>
                      <a:pt x="3169" y="4870"/>
                    </a:cubicBezTo>
                    <a:lnTo>
                      <a:pt x="45967" y="4870"/>
                    </a:lnTo>
                    <a:cubicBezTo>
                      <a:pt x="47701" y="4870"/>
                      <a:pt x="49136" y="4070"/>
                      <a:pt x="49136" y="3103"/>
                    </a:cubicBezTo>
                    <a:lnTo>
                      <a:pt x="49136" y="0"/>
                    </a:lnTo>
                    <a:cubicBezTo>
                      <a:pt x="48669" y="367"/>
                      <a:pt x="47501" y="601"/>
                      <a:pt x="46167" y="601"/>
                    </a:cubicBezTo>
                    <a:lnTo>
                      <a:pt x="2969" y="601"/>
                    </a:lnTo>
                    <a:cubicBezTo>
                      <a:pt x="1568" y="601"/>
                      <a:pt x="467" y="367"/>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flipH="1">
                <a:off x="2335831" y="2717275"/>
                <a:ext cx="1313970" cy="137900"/>
              </a:xfrm>
              <a:custGeom>
                <a:avLst/>
                <a:gdLst/>
                <a:ahLst/>
                <a:cxnLst/>
                <a:rect l="l" t="t" r="r" b="b"/>
                <a:pathLst>
                  <a:path w="49102" h="4904" extrusionOk="0">
                    <a:moveTo>
                      <a:pt x="3169" y="0"/>
                    </a:moveTo>
                    <a:cubicBezTo>
                      <a:pt x="1401" y="0"/>
                      <a:pt x="0" y="801"/>
                      <a:pt x="0" y="1768"/>
                    </a:cubicBezTo>
                    <a:lnTo>
                      <a:pt x="0" y="4904"/>
                    </a:lnTo>
                    <a:cubicBezTo>
                      <a:pt x="434" y="4504"/>
                      <a:pt x="1601" y="4270"/>
                      <a:pt x="2936" y="4270"/>
                    </a:cubicBezTo>
                    <a:lnTo>
                      <a:pt x="46133" y="4270"/>
                    </a:lnTo>
                    <a:cubicBezTo>
                      <a:pt x="47534" y="4270"/>
                      <a:pt x="48635" y="4504"/>
                      <a:pt x="49102" y="4904"/>
                    </a:cubicBezTo>
                    <a:lnTo>
                      <a:pt x="49102" y="1768"/>
                    </a:lnTo>
                    <a:cubicBezTo>
                      <a:pt x="49102" y="801"/>
                      <a:pt x="47701" y="0"/>
                      <a:pt x="45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flipH="1">
                <a:off x="3843971" y="2059850"/>
                <a:ext cx="705704" cy="1867394"/>
              </a:xfrm>
              <a:custGeom>
                <a:avLst/>
                <a:gdLst/>
                <a:ahLst/>
                <a:cxnLst/>
                <a:rect l="l" t="t" r="r" b="b"/>
                <a:pathLst>
                  <a:path w="26787" h="55540" extrusionOk="0">
                    <a:moveTo>
                      <a:pt x="0" y="0"/>
                    </a:moveTo>
                    <a:lnTo>
                      <a:pt x="0" y="13110"/>
                    </a:lnTo>
                    <a:lnTo>
                      <a:pt x="0" y="19681"/>
                    </a:lnTo>
                    <a:lnTo>
                      <a:pt x="0" y="23517"/>
                    </a:lnTo>
                    <a:lnTo>
                      <a:pt x="0" y="32057"/>
                    </a:lnTo>
                    <a:lnTo>
                      <a:pt x="0" y="35859"/>
                    </a:lnTo>
                    <a:lnTo>
                      <a:pt x="0" y="42431"/>
                    </a:lnTo>
                    <a:lnTo>
                      <a:pt x="0" y="55540"/>
                    </a:lnTo>
                    <a:lnTo>
                      <a:pt x="26786" y="35025"/>
                    </a:lnTo>
                    <a:lnTo>
                      <a:pt x="26786" y="33691"/>
                    </a:lnTo>
                    <a:lnTo>
                      <a:pt x="26786" y="31590"/>
                    </a:lnTo>
                    <a:lnTo>
                      <a:pt x="26786" y="31456"/>
                    </a:lnTo>
                    <a:lnTo>
                      <a:pt x="26786" y="30889"/>
                    </a:lnTo>
                    <a:lnTo>
                      <a:pt x="26786" y="29722"/>
                    </a:lnTo>
                    <a:lnTo>
                      <a:pt x="26786" y="25785"/>
                    </a:lnTo>
                    <a:lnTo>
                      <a:pt x="26786" y="24618"/>
                    </a:lnTo>
                    <a:lnTo>
                      <a:pt x="26786" y="24051"/>
                    </a:lnTo>
                    <a:lnTo>
                      <a:pt x="26786" y="23917"/>
                    </a:lnTo>
                    <a:lnTo>
                      <a:pt x="26786" y="21849"/>
                    </a:lnTo>
                    <a:lnTo>
                      <a:pt x="26786" y="2051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flipH="1">
                <a:off x="3843971" y="3133162"/>
                <a:ext cx="705704" cy="794063"/>
              </a:xfrm>
              <a:custGeom>
                <a:avLst/>
                <a:gdLst/>
                <a:ahLst/>
                <a:cxnLst/>
                <a:rect l="l" t="t" r="r" b="b"/>
                <a:pathLst>
                  <a:path w="26787" h="23617" extrusionOk="0">
                    <a:moveTo>
                      <a:pt x="26786" y="0"/>
                    </a:moveTo>
                    <a:lnTo>
                      <a:pt x="0" y="11875"/>
                    </a:lnTo>
                    <a:lnTo>
                      <a:pt x="0" y="23617"/>
                    </a:lnTo>
                    <a:lnTo>
                      <a:pt x="26786" y="3102"/>
                    </a:lnTo>
                    <a:lnTo>
                      <a:pt x="26786" y="1768"/>
                    </a:lnTo>
                    <a:lnTo>
                      <a:pt x="267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flipH="1">
                <a:off x="3843971" y="2059850"/>
                <a:ext cx="705704" cy="792953"/>
              </a:xfrm>
              <a:custGeom>
                <a:avLst/>
                <a:gdLst/>
                <a:ahLst/>
                <a:cxnLst/>
                <a:rect l="l" t="t" r="r" b="b"/>
                <a:pathLst>
                  <a:path w="26787" h="23584" extrusionOk="0">
                    <a:moveTo>
                      <a:pt x="0" y="0"/>
                    </a:moveTo>
                    <a:lnTo>
                      <a:pt x="0" y="11709"/>
                    </a:lnTo>
                    <a:lnTo>
                      <a:pt x="26786" y="23584"/>
                    </a:lnTo>
                    <a:lnTo>
                      <a:pt x="26786" y="21849"/>
                    </a:lnTo>
                    <a:lnTo>
                      <a:pt x="26786" y="2051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flipH="1">
                <a:off x="476456" y="2499655"/>
                <a:ext cx="202145" cy="531890"/>
              </a:xfrm>
              <a:custGeom>
                <a:avLst/>
                <a:gdLst/>
                <a:ahLst/>
                <a:cxnLst/>
                <a:rect l="l" t="t" r="r" b="b"/>
                <a:pathLst>
                  <a:path w="7673" h="18915" extrusionOk="0">
                    <a:moveTo>
                      <a:pt x="1" y="1"/>
                    </a:moveTo>
                    <a:lnTo>
                      <a:pt x="1" y="18914"/>
                    </a:lnTo>
                    <a:lnTo>
                      <a:pt x="7673" y="18914"/>
                    </a:lnTo>
                    <a:lnTo>
                      <a:pt x="76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flipH="1">
                <a:off x="476456" y="2963972"/>
                <a:ext cx="202145" cy="67572"/>
              </a:xfrm>
              <a:custGeom>
                <a:avLst/>
                <a:gdLst/>
                <a:ahLst/>
                <a:cxnLst/>
                <a:rect l="l" t="t" r="r" b="b"/>
                <a:pathLst>
                  <a:path w="7673" h="2403" extrusionOk="0">
                    <a:moveTo>
                      <a:pt x="1" y="0"/>
                    </a:moveTo>
                    <a:lnTo>
                      <a:pt x="1" y="2402"/>
                    </a:lnTo>
                    <a:lnTo>
                      <a:pt x="7673" y="2402"/>
                    </a:lnTo>
                    <a:lnTo>
                      <a:pt x="76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flipH="1">
                <a:off x="476456" y="2499655"/>
                <a:ext cx="202145" cy="67572"/>
              </a:xfrm>
              <a:custGeom>
                <a:avLst/>
                <a:gdLst/>
                <a:ahLst/>
                <a:cxnLst/>
                <a:rect l="l" t="t" r="r" b="b"/>
                <a:pathLst>
                  <a:path w="7673" h="2403" extrusionOk="0">
                    <a:moveTo>
                      <a:pt x="1" y="1"/>
                    </a:moveTo>
                    <a:lnTo>
                      <a:pt x="1" y="2402"/>
                    </a:lnTo>
                    <a:lnTo>
                      <a:pt x="7673" y="2402"/>
                    </a:lnTo>
                    <a:lnTo>
                      <a:pt x="76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flipH="1">
                <a:off x="1396034" y="2600860"/>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flipH="1">
                <a:off x="1419603" y="2600860"/>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1</a:t>
                </a:r>
                <a:endParaRPr b="1">
                  <a:solidFill>
                    <a:schemeClr val="dk1"/>
                  </a:solidFill>
                  <a:latin typeface="Roboto"/>
                  <a:ea typeface="Roboto"/>
                  <a:cs typeface="Roboto"/>
                  <a:sym typeface="Roboto"/>
                </a:endParaRPr>
              </a:p>
            </p:txBody>
          </p:sp>
          <p:sp>
            <p:nvSpPr>
              <p:cNvPr id="707" name="Google Shape;707;p23"/>
              <p:cNvSpPr/>
              <p:nvPr/>
            </p:nvSpPr>
            <p:spPr>
              <a:xfrm flipH="1">
                <a:off x="1881809" y="2600860"/>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flipH="1">
                <a:off x="1905378" y="2600860"/>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2</a:t>
                </a:r>
                <a:endParaRPr/>
              </a:p>
            </p:txBody>
          </p:sp>
          <p:sp>
            <p:nvSpPr>
              <p:cNvPr id="709" name="Google Shape;709;p23"/>
              <p:cNvSpPr/>
              <p:nvPr/>
            </p:nvSpPr>
            <p:spPr>
              <a:xfrm flipH="1">
                <a:off x="1396034" y="3044910"/>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flipH="1">
                <a:off x="1419603" y="3044910"/>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3</a:t>
                </a:r>
                <a:endParaRPr/>
              </a:p>
            </p:txBody>
          </p:sp>
          <p:sp>
            <p:nvSpPr>
              <p:cNvPr id="711" name="Google Shape;711;p23"/>
              <p:cNvSpPr/>
              <p:nvPr/>
            </p:nvSpPr>
            <p:spPr>
              <a:xfrm flipH="1">
                <a:off x="1881809" y="3044910"/>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flipH="1">
                <a:off x="1905378" y="3044910"/>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4</a:t>
                </a:r>
                <a:endParaRPr/>
              </a:p>
            </p:txBody>
          </p:sp>
        </p:grpSp>
      </p:grpSp>
      <p:sp>
        <p:nvSpPr>
          <p:cNvPr id="52" name="Rectangle 51"/>
          <p:cNvSpPr/>
          <p:nvPr/>
        </p:nvSpPr>
        <p:spPr>
          <a:xfrm>
            <a:off x="5072066" y="2285998"/>
            <a:ext cx="3643338" cy="1169551"/>
          </a:xfrm>
          <a:prstGeom prst="rect">
            <a:avLst/>
          </a:prstGeom>
        </p:spPr>
        <p:txBody>
          <a:bodyPr wrap="square">
            <a:spAutoFit/>
          </a:bodyPr>
          <a:lstStyle/>
          <a:p>
            <a:r>
              <a:rPr lang="en-US" dirty="0" smtClean="0">
                <a:solidFill>
                  <a:schemeClr val="tx1"/>
                </a:solidFill>
                <a:latin typeface="+mj-lt"/>
              </a:rPr>
              <a:t>MEDIA  AND  INFORMATION  LITERACY  IS  A  SET  OF  COMPETENCIES  THAT  HELP  PEOPLE  TO  MAXIMIZE  ADVANTAGES  AND  MINIMIZE  HARMS OF </a:t>
            </a:r>
            <a:r>
              <a:rPr lang="en-US" dirty="0" smtClean="0">
                <a:solidFill>
                  <a:schemeClr val="tx1"/>
                </a:solidFill>
                <a:latin typeface="+mj-lt"/>
              </a:rPr>
              <a:t>MEDIA </a:t>
            </a:r>
            <a:r>
              <a:rPr lang="en-US" dirty="0" smtClean="0">
                <a:solidFill>
                  <a:schemeClr val="tx1"/>
                </a:solidFill>
                <a:latin typeface="+mj-lt"/>
              </a:rPr>
              <a:t>MESSAGES</a:t>
            </a: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7537" y="465221"/>
            <a:ext cx="6962273" cy="689811"/>
          </a:xfrm>
          <a:prstGeom prst="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037347" y="577516"/>
            <a:ext cx="5694188" cy="461665"/>
          </a:xfrm>
          <a:prstGeom prst="rect">
            <a:avLst/>
          </a:prstGeom>
          <a:noFill/>
        </p:spPr>
        <p:txBody>
          <a:bodyPr wrap="none" rtlCol="0">
            <a:spAutoFit/>
          </a:bodyPr>
          <a:lstStyle/>
          <a:p>
            <a:r>
              <a:rPr lang="en-US" sz="2400" dirty="0" smtClean="0">
                <a:solidFill>
                  <a:schemeClr val="bg1"/>
                </a:solidFill>
              </a:rPr>
              <a:t>What is Media and Information  Literacy</a:t>
            </a:r>
            <a:endParaRPr lang="en-US" sz="2400" dirty="0">
              <a:solidFill>
                <a:schemeClr val="bg1"/>
              </a:solidFill>
            </a:endParaRPr>
          </a:p>
        </p:txBody>
      </p:sp>
      <p:sp>
        <p:nvSpPr>
          <p:cNvPr id="4" name="TextBox 3"/>
          <p:cNvSpPr txBox="1"/>
          <p:nvPr/>
        </p:nvSpPr>
        <p:spPr>
          <a:xfrm>
            <a:off x="4283243" y="1989221"/>
            <a:ext cx="4445448" cy="1415772"/>
          </a:xfrm>
          <a:prstGeom prst="rect">
            <a:avLst/>
          </a:prstGeom>
          <a:noFill/>
        </p:spPr>
        <p:txBody>
          <a:bodyPr wrap="square" rtlCol="0">
            <a:spAutoFit/>
          </a:bodyPr>
          <a:lstStyle/>
          <a:p>
            <a:pPr fontAlgn="base"/>
            <a:r>
              <a:rPr lang="en-US" sz="1800" dirty="0" smtClean="0"/>
              <a:t>Media literacy is the ability to </a:t>
            </a:r>
          </a:p>
          <a:p>
            <a:pPr fontAlgn="base"/>
            <a:r>
              <a:rPr lang="en-US" sz="1800" b="1" dirty="0" smtClean="0"/>
              <a:t>ACCESS</a:t>
            </a:r>
            <a:r>
              <a:rPr lang="en-US" sz="1800" dirty="0" smtClean="0"/>
              <a:t>, </a:t>
            </a:r>
            <a:r>
              <a:rPr lang="en-US" sz="1800" b="1" dirty="0" smtClean="0"/>
              <a:t>ANALYZE</a:t>
            </a:r>
            <a:r>
              <a:rPr lang="en-US" sz="1800" dirty="0" smtClean="0"/>
              <a:t>, </a:t>
            </a:r>
            <a:r>
              <a:rPr lang="en-US" sz="1800" b="1" dirty="0" smtClean="0"/>
              <a:t>EVALUATE</a:t>
            </a:r>
            <a:r>
              <a:rPr lang="en-US" sz="1800" dirty="0" smtClean="0"/>
              <a:t>,  </a:t>
            </a:r>
          </a:p>
          <a:p>
            <a:pPr fontAlgn="base"/>
            <a:r>
              <a:rPr lang="en-US" sz="1800" b="1" dirty="0" smtClean="0"/>
              <a:t>CREATE</a:t>
            </a:r>
            <a:r>
              <a:rPr lang="en-US" sz="1800" dirty="0" smtClean="0"/>
              <a:t>, and </a:t>
            </a:r>
            <a:r>
              <a:rPr lang="en-US" sz="1800" b="1" dirty="0" smtClean="0"/>
              <a:t>ACT</a:t>
            </a:r>
            <a:r>
              <a:rPr lang="en-US" sz="1800" dirty="0" smtClean="0"/>
              <a:t> using all forms of communication</a:t>
            </a:r>
            <a:r>
              <a:rPr lang="en-US" dirty="0" smtClean="0"/>
              <a:t>.</a:t>
            </a:r>
          </a:p>
          <a:p>
            <a:endParaRPr lang="en-US" dirty="0"/>
          </a:p>
        </p:txBody>
      </p:sp>
      <p:pic>
        <p:nvPicPr>
          <p:cNvPr id="5" name="Content Placeholder 3" descr="mil2.PNG"/>
          <p:cNvPicPr>
            <a:picLocks noChangeAspect="1"/>
          </p:cNvPicPr>
          <p:nvPr/>
        </p:nvPicPr>
        <p:blipFill>
          <a:blip r:embed="rId2"/>
          <a:stretch>
            <a:fillRect/>
          </a:stretch>
        </p:blipFill>
        <p:spPr>
          <a:xfrm>
            <a:off x="0" y="1356075"/>
            <a:ext cx="4363059" cy="292220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6" name="Google Shape;226;p19"/>
          <p:cNvSpPr txBox="1">
            <a:spLocks noGrp="1"/>
          </p:cNvSpPr>
          <p:nvPr>
            <p:ph type="title"/>
          </p:nvPr>
        </p:nvSpPr>
        <p:spPr>
          <a:xfrm>
            <a:off x="3743775" y="296975"/>
            <a:ext cx="49431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Media Literacy Benefits</a:t>
            </a:r>
            <a:endParaRPr/>
          </a:p>
        </p:txBody>
      </p:sp>
      <p:sp>
        <p:nvSpPr>
          <p:cNvPr id="247" name="Google Shape;247;p19"/>
          <p:cNvSpPr txBox="1"/>
          <p:nvPr/>
        </p:nvSpPr>
        <p:spPr>
          <a:xfrm>
            <a:off x="3743774" y="1537025"/>
            <a:ext cx="5043068" cy="829500"/>
          </a:xfrm>
          <a:prstGeom prst="rect">
            <a:avLst/>
          </a:prstGeom>
          <a:solidFill>
            <a:schemeClr val="lt2"/>
          </a:solidFill>
          <a:ln>
            <a:noFill/>
          </a:ln>
        </p:spPr>
        <p:txBody>
          <a:bodyPr spcFirstLastPara="1" wrap="square" lIns="137150" tIns="91425" rIns="137150" bIns="91425" anchor="ctr" anchorCtr="0">
            <a:noAutofit/>
          </a:bodyPr>
          <a:lstStyle/>
          <a:p>
            <a:pPr lvl="0" algn="r"/>
            <a:r>
              <a:rPr lang="en-US" sz="1200" dirty="0" smtClean="0"/>
              <a:t>In teaching and learning processes, it equips educators with enhanced knowledge about how to critically engage with information, media, and digital technologies to empower future citizens and </a:t>
            </a:r>
            <a:r>
              <a:rPr lang="en-US" sz="1200" dirty="0" smtClean="0"/>
              <a:t>learners</a:t>
            </a:r>
            <a:endParaRPr sz="1200">
              <a:latin typeface="Roboto"/>
              <a:ea typeface="Roboto"/>
              <a:cs typeface="Roboto"/>
              <a:sym typeface="Roboto"/>
            </a:endParaRPr>
          </a:p>
        </p:txBody>
      </p:sp>
      <p:sp>
        <p:nvSpPr>
          <p:cNvPr id="248" name="Google Shape;248;p19"/>
          <p:cNvSpPr txBox="1"/>
          <p:nvPr/>
        </p:nvSpPr>
        <p:spPr>
          <a:xfrm>
            <a:off x="3743774" y="3681125"/>
            <a:ext cx="4828753" cy="825300"/>
          </a:xfrm>
          <a:prstGeom prst="rect">
            <a:avLst/>
          </a:prstGeom>
          <a:solidFill>
            <a:schemeClr val="lt2"/>
          </a:solidFill>
          <a:ln>
            <a:noFill/>
          </a:ln>
        </p:spPr>
        <p:txBody>
          <a:bodyPr spcFirstLastPara="1" wrap="square" lIns="137150" tIns="91425" rIns="137150" bIns="91425" anchor="ctr" anchorCtr="0">
            <a:noAutofit/>
          </a:bodyPr>
          <a:lstStyle/>
          <a:p>
            <a:pPr lvl="0" algn="r"/>
            <a:r>
              <a:rPr lang="en-US" sz="1200" dirty="0" smtClean="0"/>
              <a:t>Media and information literacy imparts crucial knowledge about the functions of content providers and mediators such as libraries, archives, museums, media, and digital communications companies, reasonable understanding about the conditions needed to perform those functions effectively and critical skills required to evaluate the performance of content providers in light of the expected functions..</a:t>
            </a:r>
            <a:endParaRPr sz="1200">
              <a:latin typeface="Roboto"/>
              <a:ea typeface="Roboto"/>
              <a:cs typeface="Roboto"/>
              <a:sym typeface="Roboto"/>
            </a:endParaRPr>
          </a:p>
        </p:txBody>
      </p:sp>
      <p:sp>
        <p:nvSpPr>
          <p:cNvPr id="249" name="Google Shape;249;p19"/>
          <p:cNvSpPr txBox="1"/>
          <p:nvPr/>
        </p:nvSpPr>
        <p:spPr>
          <a:xfrm>
            <a:off x="3743774" y="2611263"/>
            <a:ext cx="4900191" cy="825300"/>
          </a:xfrm>
          <a:prstGeom prst="rect">
            <a:avLst/>
          </a:prstGeom>
          <a:solidFill>
            <a:schemeClr val="lt2"/>
          </a:solidFill>
          <a:ln>
            <a:noFill/>
          </a:ln>
        </p:spPr>
        <p:txBody>
          <a:bodyPr spcFirstLastPara="1" wrap="square" lIns="137150" tIns="91425" rIns="137150" bIns="91425" anchor="ctr" anchorCtr="0">
            <a:noAutofit/>
          </a:bodyPr>
          <a:lstStyle/>
          <a:p>
            <a:pPr lvl="0" algn="r"/>
            <a:r>
              <a:rPr lang="en-US" sz="1200" dirty="0" smtClean="0"/>
              <a:t>Through MIL, people can self-empower to understand the positive things that they can  do  through  media  and  digital  tools,  thereby  ensuring  a  better  Internet  and  contributing to information for the public good</a:t>
            </a:r>
            <a:endParaRPr sz="1200">
              <a:latin typeface="Roboto"/>
              <a:ea typeface="Roboto"/>
              <a:cs typeface="Roboto"/>
              <a:sym typeface="Roboto"/>
            </a:endParaRPr>
          </a:p>
        </p:txBody>
      </p:sp>
      <p:pic>
        <p:nvPicPr>
          <p:cNvPr id="33" name="Picture 32" descr="Think Criticall.jpg"/>
          <p:cNvPicPr>
            <a:picLocks noChangeAspect="1"/>
          </p:cNvPicPr>
          <p:nvPr/>
        </p:nvPicPr>
        <p:blipFill>
          <a:blip r:embed="rId3"/>
          <a:stretch>
            <a:fillRect/>
          </a:stretch>
        </p:blipFill>
        <p:spPr>
          <a:xfrm>
            <a:off x="428596" y="785800"/>
            <a:ext cx="2898820" cy="40005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47" name="Google Shape;247;p19"/>
          <p:cNvSpPr txBox="1"/>
          <p:nvPr/>
        </p:nvSpPr>
        <p:spPr>
          <a:xfrm>
            <a:off x="3743774" y="785800"/>
            <a:ext cx="4900191" cy="829500"/>
          </a:xfrm>
          <a:prstGeom prst="rect">
            <a:avLst/>
          </a:prstGeom>
          <a:solidFill>
            <a:schemeClr val="lt2"/>
          </a:solidFill>
          <a:ln>
            <a:noFill/>
          </a:ln>
        </p:spPr>
        <p:txBody>
          <a:bodyPr spcFirstLastPara="1" wrap="square" lIns="137150" tIns="91425" rIns="137150" bIns="91425" anchor="ctr" anchorCtr="0">
            <a:noAutofit/>
          </a:bodyPr>
          <a:lstStyle/>
          <a:p>
            <a:pPr lvl="0" algn="r"/>
            <a:r>
              <a:rPr lang="en-IN" sz="1200" dirty="0" smtClean="0">
                <a:latin typeface="Roboto"/>
                <a:ea typeface="Roboto"/>
                <a:cs typeface="Roboto"/>
                <a:sym typeface="Roboto"/>
              </a:rPr>
              <a:t>MIL helps in dealing with the cases of Misinformation and Disinformation</a:t>
            </a:r>
            <a:endParaRPr sz="1200">
              <a:latin typeface="Roboto"/>
              <a:ea typeface="Roboto"/>
              <a:cs typeface="Roboto"/>
              <a:sym typeface="Roboto"/>
            </a:endParaRPr>
          </a:p>
        </p:txBody>
      </p:sp>
      <p:sp>
        <p:nvSpPr>
          <p:cNvPr id="248" name="Google Shape;248;p19"/>
          <p:cNvSpPr txBox="1"/>
          <p:nvPr/>
        </p:nvSpPr>
        <p:spPr>
          <a:xfrm>
            <a:off x="3743774" y="2929900"/>
            <a:ext cx="4828753" cy="825300"/>
          </a:xfrm>
          <a:prstGeom prst="rect">
            <a:avLst/>
          </a:prstGeom>
          <a:solidFill>
            <a:schemeClr val="lt2"/>
          </a:solidFill>
          <a:ln>
            <a:noFill/>
          </a:ln>
        </p:spPr>
        <p:txBody>
          <a:bodyPr spcFirstLastPara="1" wrap="square" lIns="137150" tIns="91425" rIns="137150" bIns="91425" anchor="ctr" anchorCtr="0">
            <a:noAutofit/>
          </a:bodyPr>
          <a:lstStyle/>
          <a:p>
            <a:pPr lvl="0" algn="r"/>
            <a:endParaRPr sz="1200">
              <a:latin typeface="Roboto"/>
              <a:ea typeface="Roboto"/>
              <a:cs typeface="Roboto"/>
              <a:sym typeface="Roboto"/>
            </a:endParaRPr>
          </a:p>
        </p:txBody>
      </p:sp>
      <p:sp>
        <p:nvSpPr>
          <p:cNvPr id="249" name="Google Shape;249;p19"/>
          <p:cNvSpPr txBox="1"/>
          <p:nvPr/>
        </p:nvSpPr>
        <p:spPr>
          <a:xfrm>
            <a:off x="3743774" y="1860038"/>
            <a:ext cx="4900191" cy="825300"/>
          </a:xfrm>
          <a:prstGeom prst="rect">
            <a:avLst/>
          </a:prstGeom>
          <a:solidFill>
            <a:schemeClr val="lt2"/>
          </a:solidFill>
          <a:ln>
            <a:noFill/>
          </a:ln>
        </p:spPr>
        <p:txBody>
          <a:bodyPr spcFirstLastPara="1" wrap="square" lIns="137150" tIns="91425" rIns="137150" bIns="91425" anchor="ctr" anchorCtr="0">
            <a:noAutofit/>
          </a:bodyPr>
          <a:lstStyle/>
          <a:p>
            <a:pPr lvl="0" algn="r"/>
            <a:r>
              <a:rPr lang="en-US" sz="1200" dirty="0" smtClean="0"/>
              <a:t>It is Prerequisite for  other forms of </a:t>
            </a:r>
            <a:r>
              <a:rPr lang="en-US" sz="1200" dirty="0" err="1" smtClean="0"/>
              <a:t>literacies</a:t>
            </a:r>
            <a:r>
              <a:rPr lang="en-US" sz="1200" dirty="0" smtClean="0"/>
              <a:t> like Health Literacy, Science Literacy Financial literacy, cultural literacy, global citizenship education and education for sustainable development – because it strengthens the skills needed to identify and navigate beneficial and harmful information.</a:t>
            </a:r>
            <a:endParaRPr sz="1200">
              <a:latin typeface="Roboto"/>
              <a:ea typeface="Roboto"/>
              <a:cs typeface="Roboto"/>
              <a:sym typeface="Roboto"/>
            </a:endParaRPr>
          </a:p>
        </p:txBody>
      </p:sp>
      <p:sp>
        <p:nvSpPr>
          <p:cNvPr id="26" name="Title 25"/>
          <p:cNvSpPr>
            <a:spLocks noGrp="1"/>
          </p:cNvSpPr>
          <p:nvPr>
            <p:ph type="title"/>
          </p:nvPr>
        </p:nvSpPr>
        <p:spPr/>
        <p:txBody>
          <a:bodyPr/>
          <a:lstStyle/>
          <a:p>
            <a:endParaRPr lang="en-US"/>
          </a:p>
        </p:txBody>
      </p:sp>
      <p:sp>
        <p:nvSpPr>
          <p:cNvPr id="27" name="Rectangle 26"/>
          <p:cNvSpPr/>
          <p:nvPr/>
        </p:nvSpPr>
        <p:spPr>
          <a:xfrm>
            <a:off x="-928726" y="4786328"/>
            <a:ext cx="4572000" cy="738664"/>
          </a:xfrm>
          <a:prstGeom prst="rect">
            <a:avLst/>
          </a:prstGeom>
        </p:spPr>
        <p:txBody>
          <a:bodyPr>
            <a:spAutoFit/>
          </a:bodyPr>
          <a:lstStyle/>
          <a:p>
            <a:r>
              <a:rPr lang="en-GB" dirty="0" smtClean="0"/>
              <a:t>.</a:t>
            </a:r>
          </a:p>
          <a:p>
            <a:r>
              <a:rPr lang="en-GB" dirty="0" smtClean="0"/>
              <a:t/>
            </a:r>
            <a:br>
              <a:rPr lang="en-GB" dirty="0" smtClean="0"/>
            </a:br>
            <a:endParaRPr lang="en-US" dirty="0"/>
          </a:p>
        </p:txBody>
      </p:sp>
      <p:sp>
        <p:nvSpPr>
          <p:cNvPr id="28" name="Google Shape;248;p19"/>
          <p:cNvSpPr txBox="1"/>
          <p:nvPr/>
        </p:nvSpPr>
        <p:spPr>
          <a:xfrm>
            <a:off x="3786182" y="3071816"/>
            <a:ext cx="4757315" cy="825300"/>
          </a:xfrm>
          <a:prstGeom prst="rect">
            <a:avLst/>
          </a:prstGeom>
          <a:solidFill>
            <a:schemeClr val="lt2"/>
          </a:solidFill>
          <a:ln>
            <a:noFill/>
          </a:ln>
        </p:spPr>
        <p:txBody>
          <a:bodyPr spcFirstLastPara="1" wrap="square" lIns="137150" tIns="91425" rIns="137150" bIns="91425" anchor="ctr" anchorCtr="0">
            <a:noAutofit/>
          </a:bodyPr>
          <a:lstStyle/>
          <a:p>
            <a:pPr lvl="0" algn="r"/>
            <a:r>
              <a:rPr lang="en-GB" sz="1200" dirty="0" smtClean="0"/>
              <a:t>Media and information literate persons are more likely to reject </a:t>
            </a:r>
            <a:r>
              <a:rPr lang="en-GB" sz="1200" dirty="0" err="1" smtClean="0"/>
              <a:t>unvalidated</a:t>
            </a:r>
            <a:r>
              <a:rPr lang="en-GB" sz="1200" dirty="0" smtClean="0"/>
              <a:t> information, biases and stereotypes that reinforce inequalities between women and men of all ages, and discrimination towards peoples, religions, etc</a:t>
            </a:r>
            <a:endParaRPr sz="1200">
              <a:latin typeface="Roboto"/>
              <a:ea typeface="Roboto"/>
              <a:cs typeface="Roboto"/>
              <a:sym typeface="Roboto"/>
            </a:endParaRPr>
          </a:p>
        </p:txBody>
      </p:sp>
      <p:pic>
        <p:nvPicPr>
          <p:cNvPr id="29" name="Picture 28" descr="Think Criticall.jpg"/>
          <p:cNvPicPr>
            <a:picLocks noChangeAspect="1"/>
          </p:cNvPicPr>
          <p:nvPr/>
        </p:nvPicPr>
        <p:blipFill>
          <a:blip r:embed="rId3"/>
          <a:stretch>
            <a:fillRect/>
          </a:stretch>
        </p:blipFill>
        <p:spPr>
          <a:xfrm>
            <a:off x="428596" y="785800"/>
            <a:ext cx="2898820" cy="40005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IT IS ALL PERVASIVE</a:t>
            </a:r>
            <a:endParaRPr lang="en-US" dirty="0"/>
          </a:p>
        </p:txBody>
      </p:sp>
      <p:grpSp>
        <p:nvGrpSpPr>
          <p:cNvPr id="266" name="Google Shape;266;p20"/>
          <p:cNvGrpSpPr/>
          <p:nvPr/>
        </p:nvGrpSpPr>
        <p:grpSpPr>
          <a:xfrm>
            <a:off x="285720" y="1000114"/>
            <a:ext cx="1883765" cy="1725756"/>
            <a:chOff x="2523957" y="1325800"/>
            <a:chExt cx="1883765" cy="1725756"/>
          </a:xfrm>
        </p:grpSpPr>
        <p:grpSp>
          <p:nvGrpSpPr>
            <p:cNvPr id="267" name="Google Shape;267;p20"/>
            <p:cNvGrpSpPr/>
            <p:nvPr/>
          </p:nvGrpSpPr>
          <p:grpSpPr>
            <a:xfrm>
              <a:off x="2743750" y="1325800"/>
              <a:ext cx="1663972" cy="1538235"/>
              <a:chOff x="2725925" y="1325800"/>
              <a:chExt cx="1663972" cy="1538235"/>
            </a:xfrm>
          </p:grpSpPr>
          <p:sp>
            <p:nvSpPr>
              <p:cNvPr id="268" name="Google Shape;268;p20"/>
              <p:cNvSpPr/>
              <p:nvPr/>
            </p:nvSpPr>
            <p:spPr>
              <a:xfrm>
                <a:off x="2804160" y="1419350"/>
                <a:ext cx="1370466" cy="1066912"/>
              </a:xfrm>
              <a:custGeom>
                <a:avLst/>
                <a:gdLst/>
                <a:ahLst/>
                <a:cxnLst/>
                <a:rect l="l" t="t" r="r" b="b"/>
                <a:pathLst>
                  <a:path w="78290" h="60949" extrusionOk="0">
                    <a:moveTo>
                      <a:pt x="47253" y="1"/>
                    </a:moveTo>
                    <a:cubicBezTo>
                      <a:pt x="33695" y="1"/>
                      <a:pt x="17174" y="2328"/>
                      <a:pt x="11575" y="6097"/>
                    </a:cubicBezTo>
                    <a:cubicBezTo>
                      <a:pt x="4637" y="10800"/>
                      <a:pt x="0" y="16704"/>
                      <a:pt x="3803" y="36352"/>
                    </a:cubicBezTo>
                    <a:cubicBezTo>
                      <a:pt x="8036" y="58357"/>
                      <a:pt x="23846" y="60949"/>
                      <a:pt x="31061" y="60949"/>
                    </a:cubicBezTo>
                    <a:cubicBezTo>
                      <a:pt x="33284" y="60949"/>
                      <a:pt x="34692" y="60703"/>
                      <a:pt x="34692" y="60703"/>
                    </a:cubicBezTo>
                    <a:cubicBezTo>
                      <a:pt x="29054" y="59635"/>
                      <a:pt x="21716" y="52497"/>
                      <a:pt x="22083" y="50695"/>
                    </a:cubicBezTo>
                    <a:cubicBezTo>
                      <a:pt x="22416" y="48961"/>
                      <a:pt x="70017" y="51563"/>
                      <a:pt x="74120" y="36819"/>
                    </a:cubicBezTo>
                    <a:cubicBezTo>
                      <a:pt x="78289" y="21941"/>
                      <a:pt x="74954" y="6164"/>
                      <a:pt x="63912" y="1961"/>
                    </a:cubicBezTo>
                    <a:cubicBezTo>
                      <a:pt x="60393" y="614"/>
                      <a:pt x="54214" y="1"/>
                      <a:pt x="47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0"/>
              <p:cNvSpPr/>
              <p:nvPr/>
            </p:nvSpPr>
            <p:spPr>
              <a:xfrm>
                <a:off x="4016758" y="2199111"/>
                <a:ext cx="189212" cy="90028"/>
              </a:xfrm>
              <a:custGeom>
                <a:avLst/>
                <a:gdLst/>
                <a:ahLst/>
                <a:cxnLst/>
                <a:rect l="l" t="t" r="r" b="b"/>
                <a:pathLst>
                  <a:path w="10809" h="5143" extrusionOk="0">
                    <a:moveTo>
                      <a:pt x="4547" y="1"/>
                    </a:moveTo>
                    <a:cubicBezTo>
                      <a:pt x="2824" y="1"/>
                      <a:pt x="1177" y="738"/>
                      <a:pt x="1" y="2074"/>
                    </a:cubicBezTo>
                    <a:lnTo>
                      <a:pt x="10809" y="5143"/>
                    </a:lnTo>
                    <a:lnTo>
                      <a:pt x="10242" y="3775"/>
                    </a:lnTo>
                    <a:cubicBezTo>
                      <a:pt x="9474" y="1940"/>
                      <a:pt x="7907" y="606"/>
                      <a:pt x="5972" y="172"/>
                    </a:cubicBezTo>
                    <a:lnTo>
                      <a:pt x="5838" y="139"/>
                    </a:lnTo>
                    <a:cubicBezTo>
                      <a:pt x="5407" y="46"/>
                      <a:pt x="4975" y="1"/>
                      <a:pt x="4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3527515" y="2691957"/>
                <a:ext cx="105713" cy="60375"/>
              </a:xfrm>
              <a:custGeom>
                <a:avLst/>
                <a:gdLst/>
                <a:ahLst/>
                <a:cxnLst/>
                <a:rect l="l" t="t" r="r" b="b"/>
                <a:pathLst>
                  <a:path w="6039" h="3449" extrusionOk="0">
                    <a:moveTo>
                      <a:pt x="2903" y="0"/>
                    </a:moveTo>
                    <a:lnTo>
                      <a:pt x="334" y="2469"/>
                    </a:lnTo>
                    <a:cubicBezTo>
                      <a:pt x="1" y="2802"/>
                      <a:pt x="167" y="3336"/>
                      <a:pt x="601" y="3436"/>
                    </a:cubicBezTo>
                    <a:cubicBezTo>
                      <a:pt x="637" y="3445"/>
                      <a:pt x="675" y="3449"/>
                      <a:pt x="714" y="3449"/>
                    </a:cubicBezTo>
                    <a:cubicBezTo>
                      <a:pt x="819" y="3449"/>
                      <a:pt x="928" y="3418"/>
                      <a:pt x="1001" y="3369"/>
                    </a:cubicBezTo>
                    <a:lnTo>
                      <a:pt x="6038" y="701"/>
                    </a:lnTo>
                    <a:lnTo>
                      <a:pt x="2903"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3975312" y="2780116"/>
                <a:ext cx="79665" cy="83919"/>
              </a:xfrm>
              <a:custGeom>
                <a:avLst/>
                <a:gdLst/>
                <a:ahLst/>
                <a:cxnLst/>
                <a:rect l="l" t="t" r="r" b="b"/>
                <a:pathLst>
                  <a:path w="4551" h="4794" extrusionOk="0">
                    <a:moveTo>
                      <a:pt x="1" y="0"/>
                    </a:moveTo>
                    <a:lnTo>
                      <a:pt x="3403" y="4570"/>
                    </a:lnTo>
                    <a:cubicBezTo>
                      <a:pt x="3503" y="4637"/>
                      <a:pt x="3637" y="4737"/>
                      <a:pt x="3737" y="4770"/>
                    </a:cubicBezTo>
                    <a:cubicBezTo>
                      <a:pt x="3792" y="4786"/>
                      <a:pt x="3846" y="4793"/>
                      <a:pt x="3898" y="4793"/>
                    </a:cubicBezTo>
                    <a:cubicBezTo>
                      <a:pt x="4283" y="4793"/>
                      <a:pt x="4551" y="4385"/>
                      <a:pt x="4404" y="4003"/>
                    </a:cubicBezTo>
                    <a:lnTo>
                      <a:pt x="3136" y="667"/>
                    </a:lnTo>
                    <a:lnTo>
                      <a:pt x="1"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3456298" y="2116885"/>
                <a:ext cx="842603" cy="721153"/>
              </a:xfrm>
              <a:custGeom>
                <a:avLst/>
                <a:gdLst/>
                <a:ahLst/>
                <a:cxnLst/>
                <a:rect l="l" t="t" r="r" b="b"/>
                <a:pathLst>
                  <a:path w="48135" h="41197" extrusionOk="0">
                    <a:moveTo>
                      <a:pt x="5337" y="0"/>
                    </a:moveTo>
                    <a:lnTo>
                      <a:pt x="0" y="32457"/>
                    </a:lnTo>
                    <a:lnTo>
                      <a:pt x="39628" y="41196"/>
                    </a:lnTo>
                    <a:lnTo>
                      <a:pt x="48134" y="10208"/>
                    </a:lnTo>
                    <a:lnTo>
                      <a:pt x="5337"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0"/>
              <p:cNvSpPr/>
              <p:nvPr/>
            </p:nvSpPr>
            <p:spPr>
              <a:xfrm>
                <a:off x="3535111" y="2219974"/>
                <a:ext cx="519111" cy="504337"/>
              </a:xfrm>
              <a:custGeom>
                <a:avLst/>
                <a:gdLst/>
                <a:ahLst/>
                <a:cxnLst/>
                <a:rect l="l" t="t" r="r" b="b"/>
                <a:pathLst>
                  <a:path w="29655" h="28811" extrusionOk="0">
                    <a:moveTo>
                      <a:pt x="5632" y="1"/>
                    </a:moveTo>
                    <a:cubicBezTo>
                      <a:pt x="4483" y="1"/>
                      <a:pt x="3479" y="833"/>
                      <a:pt x="3303" y="1949"/>
                    </a:cubicBezTo>
                    <a:lnTo>
                      <a:pt x="167" y="21163"/>
                    </a:lnTo>
                    <a:cubicBezTo>
                      <a:pt x="0" y="22330"/>
                      <a:pt x="768" y="23498"/>
                      <a:pt x="1935" y="23798"/>
                    </a:cubicBezTo>
                    <a:lnTo>
                      <a:pt x="22283" y="28735"/>
                    </a:lnTo>
                    <a:cubicBezTo>
                      <a:pt x="22483" y="28786"/>
                      <a:pt x="22681" y="28811"/>
                      <a:pt x="22875" y="28811"/>
                    </a:cubicBezTo>
                    <a:cubicBezTo>
                      <a:pt x="23941" y="28811"/>
                      <a:pt x="24864" y="28068"/>
                      <a:pt x="25118" y="26967"/>
                    </a:cubicBezTo>
                    <a:lnTo>
                      <a:pt x="29421" y="7386"/>
                    </a:lnTo>
                    <a:cubicBezTo>
                      <a:pt x="29655" y="6119"/>
                      <a:pt x="28854" y="4885"/>
                      <a:pt x="27620" y="4618"/>
                    </a:cubicBezTo>
                    <a:lnTo>
                      <a:pt x="6105" y="48"/>
                    </a:lnTo>
                    <a:cubicBezTo>
                      <a:pt x="5946" y="16"/>
                      <a:pt x="5788" y="1"/>
                      <a:pt x="5632"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4078068" y="2465565"/>
                <a:ext cx="103367" cy="93757"/>
              </a:xfrm>
              <a:custGeom>
                <a:avLst/>
                <a:gdLst/>
                <a:ahLst/>
                <a:cxnLst/>
                <a:rect l="l" t="t" r="r" b="b"/>
                <a:pathLst>
                  <a:path w="5905" h="5356" extrusionOk="0">
                    <a:moveTo>
                      <a:pt x="2924" y="0"/>
                    </a:moveTo>
                    <a:cubicBezTo>
                      <a:pt x="1682" y="0"/>
                      <a:pt x="590" y="821"/>
                      <a:pt x="301" y="2094"/>
                    </a:cubicBezTo>
                    <a:cubicBezTo>
                      <a:pt x="0" y="3562"/>
                      <a:pt x="901" y="4963"/>
                      <a:pt x="2335" y="5296"/>
                    </a:cubicBezTo>
                    <a:cubicBezTo>
                      <a:pt x="2530" y="5336"/>
                      <a:pt x="2724" y="5356"/>
                      <a:pt x="2915" y="5356"/>
                    </a:cubicBezTo>
                    <a:cubicBezTo>
                      <a:pt x="4157" y="5356"/>
                      <a:pt x="5253" y="4534"/>
                      <a:pt x="5571" y="3262"/>
                    </a:cubicBezTo>
                    <a:cubicBezTo>
                      <a:pt x="5905" y="1861"/>
                      <a:pt x="4971" y="393"/>
                      <a:pt x="3503" y="59"/>
                    </a:cubicBezTo>
                    <a:cubicBezTo>
                      <a:pt x="3308" y="19"/>
                      <a:pt x="3114" y="0"/>
                      <a:pt x="2924" y="0"/>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4100839" y="2486288"/>
                <a:ext cx="57819" cy="52480"/>
              </a:xfrm>
              <a:custGeom>
                <a:avLst/>
                <a:gdLst/>
                <a:ahLst/>
                <a:cxnLst/>
                <a:rect l="l" t="t" r="r" b="b"/>
                <a:pathLst>
                  <a:path w="3303" h="2998" extrusionOk="0">
                    <a:moveTo>
                      <a:pt x="1659" y="1"/>
                    </a:moveTo>
                    <a:cubicBezTo>
                      <a:pt x="977" y="1"/>
                      <a:pt x="344" y="491"/>
                      <a:pt x="201" y="1177"/>
                    </a:cubicBezTo>
                    <a:cubicBezTo>
                      <a:pt x="0" y="1944"/>
                      <a:pt x="534" y="2778"/>
                      <a:pt x="1335" y="2945"/>
                    </a:cubicBezTo>
                    <a:cubicBezTo>
                      <a:pt x="1459" y="2981"/>
                      <a:pt x="1583" y="2998"/>
                      <a:pt x="1706" y="2998"/>
                    </a:cubicBezTo>
                    <a:cubicBezTo>
                      <a:pt x="2378" y="2998"/>
                      <a:pt x="2995" y="2492"/>
                      <a:pt x="3136" y="1844"/>
                    </a:cubicBezTo>
                    <a:cubicBezTo>
                      <a:pt x="3303" y="1043"/>
                      <a:pt x="2802" y="243"/>
                      <a:pt x="2002" y="43"/>
                    </a:cubicBezTo>
                    <a:cubicBezTo>
                      <a:pt x="1887" y="14"/>
                      <a:pt x="1772" y="1"/>
                      <a:pt x="1659"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4106090" y="2347215"/>
                <a:ext cx="96365" cy="88365"/>
              </a:xfrm>
              <a:custGeom>
                <a:avLst/>
                <a:gdLst/>
                <a:ahLst/>
                <a:cxnLst/>
                <a:rect l="l" t="t" r="r" b="b"/>
                <a:pathLst>
                  <a:path w="5505" h="5048" extrusionOk="0">
                    <a:moveTo>
                      <a:pt x="2801" y="0"/>
                    </a:moveTo>
                    <a:cubicBezTo>
                      <a:pt x="1636" y="0"/>
                      <a:pt x="534" y="788"/>
                      <a:pt x="301" y="1984"/>
                    </a:cubicBezTo>
                    <a:cubicBezTo>
                      <a:pt x="1" y="3319"/>
                      <a:pt x="835" y="4686"/>
                      <a:pt x="2202" y="4987"/>
                    </a:cubicBezTo>
                    <a:cubicBezTo>
                      <a:pt x="2385" y="5028"/>
                      <a:pt x="2569" y="5048"/>
                      <a:pt x="2750" y="5048"/>
                    </a:cubicBezTo>
                    <a:cubicBezTo>
                      <a:pt x="3891" y="5048"/>
                      <a:pt x="4945" y="4261"/>
                      <a:pt x="5204" y="3052"/>
                    </a:cubicBezTo>
                    <a:cubicBezTo>
                      <a:pt x="5505" y="1718"/>
                      <a:pt x="4671" y="350"/>
                      <a:pt x="3303" y="50"/>
                    </a:cubicBezTo>
                    <a:cubicBezTo>
                      <a:pt x="3136" y="16"/>
                      <a:pt x="2968" y="0"/>
                      <a:pt x="2801" y="0"/>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4129438" y="2366765"/>
                <a:ext cx="49662" cy="49644"/>
              </a:xfrm>
              <a:custGeom>
                <a:avLst/>
                <a:gdLst/>
                <a:ahLst/>
                <a:cxnLst/>
                <a:rect l="l" t="t" r="r" b="b"/>
                <a:pathLst>
                  <a:path w="2837" h="2836" extrusionOk="0">
                    <a:moveTo>
                      <a:pt x="1402" y="0"/>
                    </a:moveTo>
                    <a:cubicBezTo>
                      <a:pt x="635" y="0"/>
                      <a:pt x="1" y="634"/>
                      <a:pt x="1" y="1401"/>
                    </a:cubicBezTo>
                    <a:cubicBezTo>
                      <a:pt x="1" y="2202"/>
                      <a:pt x="635" y="2836"/>
                      <a:pt x="1402" y="2836"/>
                    </a:cubicBezTo>
                    <a:cubicBezTo>
                      <a:pt x="2202" y="2836"/>
                      <a:pt x="2836" y="2202"/>
                      <a:pt x="2836" y="1401"/>
                    </a:cubicBezTo>
                    <a:cubicBezTo>
                      <a:pt x="2836" y="634"/>
                      <a:pt x="2202" y="0"/>
                      <a:pt x="1402" y="0"/>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4062299" y="2605829"/>
                <a:ext cx="87035" cy="30791"/>
              </a:xfrm>
              <a:custGeom>
                <a:avLst/>
                <a:gdLst/>
                <a:ahLst/>
                <a:cxnLst/>
                <a:rect l="l" t="t" r="r" b="b"/>
                <a:pathLst>
                  <a:path w="4972" h="1759" extrusionOk="0">
                    <a:moveTo>
                      <a:pt x="378" y="0"/>
                    </a:moveTo>
                    <a:cubicBezTo>
                      <a:pt x="244" y="0"/>
                      <a:pt x="122" y="114"/>
                      <a:pt x="68" y="251"/>
                    </a:cubicBezTo>
                    <a:lnTo>
                      <a:pt x="34" y="451"/>
                    </a:lnTo>
                    <a:cubicBezTo>
                      <a:pt x="1" y="618"/>
                      <a:pt x="134" y="785"/>
                      <a:pt x="301" y="852"/>
                    </a:cubicBezTo>
                    <a:lnTo>
                      <a:pt x="4504" y="1752"/>
                    </a:lnTo>
                    <a:cubicBezTo>
                      <a:pt x="4526" y="1757"/>
                      <a:pt x="4548" y="1759"/>
                      <a:pt x="4570" y="1759"/>
                    </a:cubicBezTo>
                    <a:cubicBezTo>
                      <a:pt x="4719" y="1759"/>
                      <a:pt x="4871" y="1664"/>
                      <a:pt x="4871" y="1519"/>
                    </a:cubicBezTo>
                    <a:lnTo>
                      <a:pt x="4904" y="1285"/>
                    </a:lnTo>
                    <a:cubicBezTo>
                      <a:pt x="4971" y="1118"/>
                      <a:pt x="4838" y="952"/>
                      <a:pt x="4671" y="918"/>
                    </a:cubicBezTo>
                    <a:lnTo>
                      <a:pt x="468" y="18"/>
                    </a:lnTo>
                    <a:cubicBezTo>
                      <a:pt x="438" y="6"/>
                      <a:pt x="408"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4054720" y="2638715"/>
                <a:ext cx="87017" cy="30844"/>
              </a:xfrm>
              <a:custGeom>
                <a:avLst/>
                <a:gdLst/>
                <a:ahLst/>
                <a:cxnLst/>
                <a:rect l="l" t="t" r="r" b="b"/>
                <a:pathLst>
                  <a:path w="4971" h="1762" extrusionOk="0">
                    <a:moveTo>
                      <a:pt x="403" y="0"/>
                    </a:moveTo>
                    <a:cubicBezTo>
                      <a:pt x="260" y="0"/>
                      <a:pt x="129" y="95"/>
                      <a:pt x="100" y="240"/>
                    </a:cubicBezTo>
                    <a:lnTo>
                      <a:pt x="67" y="474"/>
                    </a:lnTo>
                    <a:cubicBezTo>
                      <a:pt x="0" y="640"/>
                      <a:pt x="134" y="807"/>
                      <a:pt x="300" y="841"/>
                    </a:cubicBezTo>
                    <a:lnTo>
                      <a:pt x="4503" y="1741"/>
                    </a:lnTo>
                    <a:cubicBezTo>
                      <a:pt x="4538" y="1755"/>
                      <a:pt x="4573" y="1762"/>
                      <a:pt x="4607" y="1762"/>
                    </a:cubicBezTo>
                    <a:cubicBezTo>
                      <a:pt x="4735" y="1762"/>
                      <a:pt x="4851" y="1666"/>
                      <a:pt x="4904" y="1508"/>
                    </a:cubicBezTo>
                    <a:lnTo>
                      <a:pt x="4937" y="1308"/>
                    </a:lnTo>
                    <a:cubicBezTo>
                      <a:pt x="4970" y="1141"/>
                      <a:pt x="4837" y="974"/>
                      <a:pt x="4670" y="907"/>
                    </a:cubicBezTo>
                    <a:lnTo>
                      <a:pt x="467" y="7"/>
                    </a:lnTo>
                    <a:cubicBezTo>
                      <a:pt x="446" y="2"/>
                      <a:pt x="424"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4047702" y="2672005"/>
                <a:ext cx="87035" cy="31159"/>
              </a:xfrm>
              <a:custGeom>
                <a:avLst/>
                <a:gdLst/>
                <a:ahLst/>
                <a:cxnLst/>
                <a:rect l="l" t="t" r="r" b="b"/>
                <a:pathLst>
                  <a:path w="4972" h="1780" extrusionOk="0">
                    <a:moveTo>
                      <a:pt x="416" y="1"/>
                    </a:moveTo>
                    <a:cubicBezTo>
                      <a:pt x="267" y="1"/>
                      <a:pt x="127" y="123"/>
                      <a:pt x="68" y="273"/>
                    </a:cubicBezTo>
                    <a:lnTo>
                      <a:pt x="34" y="473"/>
                    </a:lnTo>
                    <a:cubicBezTo>
                      <a:pt x="1" y="640"/>
                      <a:pt x="134" y="807"/>
                      <a:pt x="301" y="840"/>
                    </a:cubicBezTo>
                    <a:lnTo>
                      <a:pt x="4504" y="1774"/>
                    </a:lnTo>
                    <a:cubicBezTo>
                      <a:pt x="4522" y="1777"/>
                      <a:pt x="4539" y="1779"/>
                      <a:pt x="4556" y="1779"/>
                    </a:cubicBezTo>
                    <a:cubicBezTo>
                      <a:pt x="4704" y="1779"/>
                      <a:pt x="4841" y="1656"/>
                      <a:pt x="4871" y="1507"/>
                    </a:cubicBezTo>
                    <a:lnTo>
                      <a:pt x="4904" y="1307"/>
                    </a:lnTo>
                    <a:cubicBezTo>
                      <a:pt x="4971" y="1140"/>
                      <a:pt x="4838" y="973"/>
                      <a:pt x="4671" y="940"/>
                    </a:cubicBezTo>
                    <a:lnTo>
                      <a:pt x="468" y="6"/>
                    </a:lnTo>
                    <a:cubicBezTo>
                      <a:pt x="451" y="3"/>
                      <a:pt x="433"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4040123" y="2705854"/>
                <a:ext cx="87017" cy="30494"/>
              </a:xfrm>
              <a:custGeom>
                <a:avLst/>
                <a:gdLst/>
                <a:ahLst/>
                <a:cxnLst/>
                <a:rect l="l" t="t" r="r" b="b"/>
                <a:pathLst>
                  <a:path w="4971" h="1742" extrusionOk="0">
                    <a:moveTo>
                      <a:pt x="403" y="0"/>
                    </a:moveTo>
                    <a:cubicBezTo>
                      <a:pt x="260" y="0"/>
                      <a:pt x="129" y="95"/>
                      <a:pt x="100" y="240"/>
                    </a:cubicBezTo>
                    <a:lnTo>
                      <a:pt x="67" y="474"/>
                    </a:lnTo>
                    <a:cubicBezTo>
                      <a:pt x="0" y="641"/>
                      <a:pt x="134" y="807"/>
                      <a:pt x="300" y="841"/>
                    </a:cubicBezTo>
                    <a:lnTo>
                      <a:pt x="4503" y="1741"/>
                    </a:lnTo>
                    <a:cubicBezTo>
                      <a:pt x="4670" y="1741"/>
                      <a:pt x="4837" y="1675"/>
                      <a:pt x="4904" y="1508"/>
                    </a:cubicBezTo>
                    <a:lnTo>
                      <a:pt x="4937" y="1308"/>
                    </a:lnTo>
                    <a:cubicBezTo>
                      <a:pt x="4970" y="1141"/>
                      <a:pt x="4837" y="974"/>
                      <a:pt x="4670" y="907"/>
                    </a:cubicBezTo>
                    <a:lnTo>
                      <a:pt x="467" y="7"/>
                    </a:lnTo>
                    <a:cubicBezTo>
                      <a:pt x="446" y="2"/>
                      <a:pt x="424"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4127110" y="2079518"/>
                <a:ext cx="232414" cy="153589"/>
              </a:xfrm>
              <a:custGeom>
                <a:avLst/>
                <a:gdLst/>
                <a:ahLst/>
                <a:cxnLst/>
                <a:rect l="l" t="t" r="r" b="b"/>
                <a:pathLst>
                  <a:path w="13277" h="8774" extrusionOk="0">
                    <a:moveTo>
                      <a:pt x="12376" y="0"/>
                    </a:moveTo>
                    <a:lnTo>
                      <a:pt x="0" y="8106"/>
                    </a:lnTo>
                    <a:lnTo>
                      <a:pt x="968" y="8773"/>
                    </a:lnTo>
                    <a:lnTo>
                      <a:pt x="13277" y="234"/>
                    </a:lnTo>
                    <a:lnTo>
                      <a:pt x="123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3971234" y="2013552"/>
                <a:ext cx="151821" cy="226567"/>
              </a:xfrm>
              <a:custGeom>
                <a:avLst/>
                <a:gdLst/>
                <a:ahLst/>
                <a:cxnLst/>
                <a:rect l="l" t="t" r="r" b="b"/>
                <a:pathLst>
                  <a:path w="8673" h="12943" extrusionOk="0">
                    <a:moveTo>
                      <a:pt x="0" y="0"/>
                    </a:moveTo>
                    <a:lnTo>
                      <a:pt x="7505" y="12943"/>
                    </a:lnTo>
                    <a:lnTo>
                      <a:pt x="8673" y="12709"/>
                    </a:lnTo>
                    <a:lnTo>
                      <a:pt x="834" y="167"/>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4334373" y="2049151"/>
                <a:ext cx="52568" cy="47911"/>
              </a:xfrm>
              <a:custGeom>
                <a:avLst/>
                <a:gdLst/>
                <a:ahLst/>
                <a:cxnLst/>
                <a:rect l="l" t="t" r="r" b="b"/>
                <a:pathLst>
                  <a:path w="3003" h="2737" extrusionOk="0">
                    <a:moveTo>
                      <a:pt x="1491" y="0"/>
                    </a:moveTo>
                    <a:cubicBezTo>
                      <a:pt x="852" y="0"/>
                      <a:pt x="311" y="435"/>
                      <a:pt x="167" y="1068"/>
                    </a:cubicBezTo>
                    <a:cubicBezTo>
                      <a:pt x="0" y="1836"/>
                      <a:pt x="467" y="2536"/>
                      <a:pt x="1201" y="2703"/>
                    </a:cubicBezTo>
                    <a:cubicBezTo>
                      <a:pt x="1306" y="2726"/>
                      <a:pt x="1410" y="2737"/>
                      <a:pt x="1512" y="2737"/>
                    </a:cubicBezTo>
                    <a:cubicBezTo>
                      <a:pt x="2150" y="2737"/>
                      <a:pt x="2692" y="2302"/>
                      <a:pt x="2836" y="1669"/>
                    </a:cubicBezTo>
                    <a:cubicBezTo>
                      <a:pt x="3002" y="968"/>
                      <a:pt x="2535" y="201"/>
                      <a:pt x="1802" y="34"/>
                    </a:cubicBezTo>
                    <a:cubicBezTo>
                      <a:pt x="1696" y="11"/>
                      <a:pt x="1593" y="0"/>
                      <a:pt x="1491"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3960715" y="1998430"/>
                <a:ext cx="36218" cy="32962"/>
              </a:xfrm>
              <a:custGeom>
                <a:avLst/>
                <a:gdLst/>
                <a:ahLst/>
                <a:cxnLst/>
                <a:rect l="l" t="t" r="r" b="b"/>
                <a:pathLst>
                  <a:path w="2069" h="1883" extrusionOk="0">
                    <a:moveTo>
                      <a:pt x="1002" y="1"/>
                    </a:moveTo>
                    <a:cubicBezTo>
                      <a:pt x="578" y="1"/>
                      <a:pt x="248" y="305"/>
                      <a:pt x="134" y="731"/>
                    </a:cubicBezTo>
                    <a:cubicBezTo>
                      <a:pt x="1" y="1231"/>
                      <a:pt x="334" y="1731"/>
                      <a:pt x="835" y="1865"/>
                    </a:cubicBezTo>
                    <a:cubicBezTo>
                      <a:pt x="895" y="1877"/>
                      <a:pt x="955" y="1883"/>
                      <a:pt x="1014" y="1883"/>
                    </a:cubicBezTo>
                    <a:cubicBezTo>
                      <a:pt x="1450" y="1883"/>
                      <a:pt x="1851" y="1571"/>
                      <a:pt x="1969" y="1131"/>
                    </a:cubicBezTo>
                    <a:cubicBezTo>
                      <a:pt x="2069" y="631"/>
                      <a:pt x="1735" y="130"/>
                      <a:pt x="1235" y="30"/>
                    </a:cubicBezTo>
                    <a:cubicBezTo>
                      <a:pt x="1155" y="10"/>
                      <a:pt x="1077" y="1"/>
                      <a:pt x="1002"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3539784" y="2252913"/>
                <a:ext cx="319414" cy="331685"/>
              </a:xfrm>
              <a:custGeom>
                <a:avLst/>
                <a:gdLst/>
                <a:ahLst/>
                <a:cxnLst/>
                <a:rect l="l" t="t" r="r" b="b"/>
                <a:pathLst>
                  <a:path w="18247" h="18948" extrusionOk="0">
                    <a:moveTo>
                      <a:pt x="14444" y="1"/>
                    </a:moveTo>
                    <a:lnTo>
                      <a:pt x="901" y="13277"/>
                    </a:lnTo>
                    <a:lnTo>
                      <a:pt x="0" y="18947"/>
                    </a:lnTo>
                    <a:lnTo>
                      <a:pt x="18247" y="834"/>
                    </a:lnTo>
                    <a:lnTo>
                      <a:pt x="14444" y="1"/>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3630271" y="2280934"/>
                <a:ext cx="373137" cy="407009"/>
              </a:xfrm>
              <a:custGeom>
                <a:avLst/>
                <a:gdLst/>
                <a:ahLst/>
                <a:cxnLst/>
                <a:rect l="l" t="t" r="r" b="b"/>
                <a:pathLst>
                  <a:path w="21316" h="23251" extrusionOk="0">
                    <a:moveTo>
                      <a:pt x="17246" y="1"/>
                    </a:moveTo>
                    <a:lnTo>
                      <a:pt x="1" y="21149"/>
                    </a:lnTo>
                    <a:lnTo>
                      <a:pt x="8540" y="23251"/>
                    </a:lnTo>
                    <a:lnTo>
                      <a:pt x="21316" y="935"/>
                    </a:lnTo>
                    <a:lnTo>
                      <a:pt x="17246" y="1"/>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3726604" y="2344572"/>
                <a:ext cx="99866" cy="264693"/>
              </a:xfrm>
              <a:custGeom>
                <a:avLst/>
                <a:gdLst/>
                <a:ahLst/>
                <a:cxnLst/>
                <a:rect l="l" t="t" r="r" b="b"/>
                <a:pathLst>
                  <a:path w="5705" h="15121" extrusionOk="0">
                    <a:moveTo>
                      <a:pt x="1768" y="1"/>
                    </a:moveTo>
                    <a:lnTo>
                      <a:pt x="1502" y="8940"/>
                    </a:lnTo>
                    <a:lnTo>
                      <a:pt x="3837" y="9207"/>
                    </a:lnTo>
                    <a:lnTo>
                      <a:pt x="5705" y="868"/>
                    </a:lnTo>
                    <a:lnTo>
                      <a:pt x="1768" y="1"/>
                    </a:lnTo>
                    <a:close/>
                    <a:moveTo>
                      <a:pt x="2208" y="11091"/>
                    </a:moveTo>
                    <a:cubicBezTo>
                      <a:pt x="1986" y="11091"/>
                      <a:pt x="1767" y="11133"/>
                      <a:pt x="1535" y="11175"/>
                    </a:cubicBezTo>
                    <a:cubicBezTo>
                      <a:pt x="1201" y="11275"/>
                      <a:pt x="868" y="11475"/>
                      <a:pt x="634" y="11709"/>
                    </a:cubicBezTo>
                    <a:cubicBezTo>
                      <a:pt x="367" y="11976"/>
                      <a:pt x="201" y="12276"/>
                      <a:pt x="134" y="12643"/>
                    </a:cubicBezTo>
                    <a:cubicBezTo>
                      <a:pt x="0" y="13177"/>
                      <a:pt x="67" y="13677"/>
                      <a:pt x="367" y="14177"/>
                    </a:cubicBezTo>
                    <a:cubicBezTo>
                      <a:pt x="668" y="14678"/>
                      <a:pt x="1135" y="14978"/>
                      <a:pt x="1668" y="15078"/>
                    </a:cubicBezTo>
                    <a:cubicBezTo>
                      <a:pt x="1825" y="15106"/>
                      <a:pt x="1977" y="15121"/>
                      <a:pt x="2125" y="15121"/>
                    </a:cubicBezTo>
                    <a:cubicBezTo>
                      <a:pt x="2510" y="15121"/>
                      <a:pt x="2865" y="15019"/>
                      <a:pt x="3203" y="14778"/>
                    </a:cubicBezTo>
                    <a:cubicBezTo>
                      <a:pt x="3670" y="14444"/>
                      <a:pt x="3937" y="14011"/>
                      <a:pt x="4070" y="13444"/>
                    </a:cubicBezTo>
                    <a:cubicBezTo>
                      <a:pt x="4203" y="12843"/>
                      <a:pt x="4103" y="12343"/>
                      <a:pt x="3837" y="11942"/>
                    </a:cubicBezTo>
                    <a:cubicBezTo>
                      <a:pt x="3536" y="11509"/>
                      <a:pt x="3169" y="11275"/>
                      <a:pt x="2602" y="11142"/>
                    </a:cubicBezTo>
                    <a:cubicBezTo>
                      <a:pt x="2467" y="11105"/>
                      <a:pt x="2337" y="11091"/>
                      <a:pt x="2208" y="110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20"/>
              <p:cNvGrpSpPr/>
              <p:nvPr/>
            </p:nvGrpSpPr>
            <p:grpSpPr>
              <a:xfrm>
                <a:off x="3116946" y="1604067"/>
                <a:ext cx="758965" cy="469982"/>
                <a:chOff x="3101967" y="1657053"/>
                <a:chExt cx="746351" cy="462172"/>
              </a:xfrm>
            </p:grpSpPr>
            <p:sp>
              <p:nvSpPr>
                <p:cNvPr id="290" name="Google Shape;290;p20"/>
                <p:cNvSpPr/>
                <p:nvPr/>
              </p:nvSpPr>
              <p:spPr>
                <a:xfrm>
                  <a:off x="3117474" y="1710440"/>
                  <a:ext cx="116563" cy="169388"/>
                </a:xfrm>
                <a:custGeom>
                  <a:avLst/>
                  <a:gdLst/>
                  <a:ahLst/>
                  <a:cxnLst/>
                  <a:rect l="l" t="t" r="r" b="b"/>
                  <a:pathLst>
                    <a:path w="6772" h="9841" extrusionOk="0">
                      <a:moveTo>
                        <a:pt x="1335" y="1"/>
                      </a:moveTo>
                      <a:lnTo>
                        <a:pt x="0" y="101"/>
                      </a:lnTo>
                      <a:lnTo>
                        <a:pt x="734" y="9841"/>
                      </a:lnTo>
                      <a:lnTo>
                        <a:pt x="6772" y="9407"/>
                      </a:lnTo>
                      <a:lnTo>
                        <a:pt x="6705" y="8307"/>
                      </a:lnTo>
                      <a:lnTo>
                        <a:pt x="1968" y="8640"/>
                      </a:lnTo>
                      <a:lnTo>
                        <a:pt x="1335"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3252389" y="1737788"/>
                  <a:ext cx="110246" cy="133500"/>
                </a:xfrm>
                <a:custGeom>
                  <a:avLst/>
                  <a:gdLst/>
                  <a:ahLst/>
                  <a:cxnLst/>
                  <a:rect l="l" t="t" r="r" b="b"/>
                  <a:pathLst>
                    <a:path w="6405" h="7756" extrusionOk="0">
                      <a:moveTo>
                        <a:pt x="4937" y="3682"/>
                      </a:moveTo>
                      <a:lnTo>
                        <a:pt x="4937" y="3949"/>
                      </a:lnTo>
                      <a:cubicBezTo>
                        <a:pt x="5004" y="4749"/>
                        <a:pt x="4837" y="5383"/>
                        <a:pt x="4470" y="5884"/>
                      </a:cubicBezTo>
                      <a:cubicBezTo>
                        <a:pt x="4103" y="6384"/>
                        <a:pt x="3603" y="6651"/>
                        <a:pt x="2936" y="6718"/>
                      </a:cubicBezTo>
                      <a:cubicBezTo>
                        <a:pt x="2873" y="6722"/>
                        <a:pt x="2813" y="6724"/>
                        <a:pt x="2754" y="6724"/>
                      </a:cubicBezTo>
                      <a:cubicBezTo>
                        <a:pt x="2345" y="6724"/>
                        <a:pt x="2031" y="6622"/>
                        <a:pt x="1768" y="6417"/>
                      </a:cubicBezTo>
                      <a:cubicBezTo>
                        <a:pt x="1468" y="6184"/>
                        <a:pt x="1301" y="5850"/>
                        <a:pt x="1268" y="5450"/>
                      </a:cubicBezTo>
                      <a:cubicBezTo>
                        <a:pt x="1234" y="4883"/>
                        <a:pt x="1401" y="4516"/>
                        <a:pt x="1735" y="4249"/>
                      </a:cubicBezTo>
                      <a:cubicBezTo>
                        <a:pt x="2102" y="4016"/>
                        <a:pt x="2769" y="3849"/>
                        <a:pt x="3736" y="3782"/>
                      </a:cubicBezTo>
                      <a:lnTo>
                        <a:pt x="4937" y="3682"/>
                      </a:lnTo>
                      <a:close/>
                      <a:moveTo>
                        <a:pt x="3084" y="0"/>
                      </a:moveTo>
                      <a:cubicBezTo>
                        <a:pt x="2961" y="0"/>
                        <a:pt x="2834" y="5"/>
                        <a:pt x="2702" y="13"/>
                      </a:cubicBezTo>
                      <a:cubicBezTo>
                        <a:pt x="2302" y="46"/>
                        <a:pt x="1902" y="113"/>
                        <a:pt x="1501" y="246"/>
                      </a:cubicBezTo>
                      <a:cubicBezTo>
                        <a:pt x="1101" y="346"/>
                        <a:pt x="667" y="513"/>
                        <a:pt x="267" y="713"/>
                      </a:cubicBezTo>
                      <a:lnTo>
                        <a:pt x="334" y="1814"/>
                      </a:lnTo>
                      <a:cubicBezTo>
                        <a:pt x="701" y="1581"/>
                        <a:pt x="1068" y="1414"/>
                        <a:pt x="1435" y="1280"/>
                      </a:cubicBezTo>
                      <a:cubicBezTo>
                        <a:pt x="1835" y="1147"/>
                        <a:pt x="2235" y="1080"/>
                        <a:pt x="2669" y="1047"/>
                      </a:cubicBezTo>
                      <a:cubicBezTo>
                        <a:pt x="2747" y="1043"/>
                        <a:pt x="2823" y="1041"/>
                        <a:pt x="2898" y="1041"/>
                      </a:cubicBezTo>
                      <a:cubicBezTo>
                        <a:pt x="3431" y="1041"/>
                        <a:pt x="3881" y="1146"/>
                        <a:pt x="4203" y="1380"/>
                      </a:cubicBezTo>
                      <a:cubicBezTo>
                        <a:pt x="4603" y="1681"/>
                        <a:pt x="4804" y="2081"/>
                        <a:pt x="4870" y="2648"/>
                      </a:cubicBezTo>
                      <a:lnTo>
                        <a:pt x="4870" y="2748"/>
                      </a:lnTo>
                      <a:lnTo>
                        <a:pt x="3169" y="2881"/>
                      </a:lnTo>
                      <a:cubicBezTo>
                        <a:pt x="2102" y="2948"/>
                        <a:pt x="1268" y="3215"/>
                        <a:pt x="767" y="3682"/>
                      </a:cubicBezTo>
                      <a:cubicBezTo>
                        <a:pt x="234" y="4149"/>
                        <a:pt x="0" y="4783"/>
                        <a:pt x="67" y="5583"/>
                      </a:cubicBezTo>
                      <a:cubicBezTo>
                        <a:pt x="134" y="6317"/>
                        <a:pt x="400" y="6851"/>
                        <a:pt x="867" y="7251"/>
                      </a:cubicBezTo>
                      <a:cubicBezTo>
                        <a:pt x="1296" y="7588"/>
                        <a:pt x="1836" y="7756"/>
                        <a:pt x="2514" y="7756"/>
                      </a:cubicBezTo>
                      <a:cubicBezTo>
                        <a:pt x="2575" y="7756"/>
                        <a:pt x="2638" y="7754"/>
                        <a:pt x="2702" y="7752"/>
                      </a:cubicBezTo>
                      <a:cubicBezTo>
                        <a:pt x="3269" y="7685"/>
                        <a:pt x="3770" y="7551"/>
                        <a:pt x="4170" y="7318"/>
                      </a:cubicBezTo>
                      <a:cubicBezTo>
                        <a:pt x="4570" y="7084"/>
                        <a:pt x="4870" y="6718"/>
                        <a:pt x="5104" y="6251"/>
                      </a:cubicBezTo>
                      <a:lnTo>
                        <a:pt x="5204" y="7351"/>
                      </a:lnTo>
                      <a:lnTo>
                        <a:pt x="6405" y="7285"/>
                      </a:lnTo>
                      <a:lnTo>
                        <a:pt x="6105" y="3115"/>
                      </a:lnTo>
                      <a:cubicBezTo>
                        <a:pt x="6004" y="1981"/>
                        <a:pt x="5704" y="1180"/>
                        <a:pt x="5137" y="680"/>
                      </a:cubicBezTo>
                      <a:cubicBezTo>
                        <a:pt x="4640" y="212"/>
                        <a:pt x="3963" y="0"/>
                        <a:pt x="308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387871" y="1696672"/>
                  <a:ext cx="87285" cy="159921"/>
                </a:xfrm>
                <a:custGeom>
                  <a:avLst/>
                  <a:gdLst/>
                  <a:ahLst/>
                  <a:cxnLst/>
                  <a:rect l="l" t="t" r="r" b="b"/>
                  <a:pathLst>
                    <a:path w="5071" h="9291" extrusionOk="0">
                      <a:moveTo>
                        <a:pt x="1935" y="0"/>
                      </a:moveTo>
                      <a:lnTo>
                        <a:pt x="734" y="67"/>
                      </a:lnTo>
                      <a:lnTo>
                        <a:pt x="868" y="2135"/>
                      </a:lnTo>
                      <a:lnTo>
                        <a:pt x="0" y="2202"/>
                      </a:lnTo>
                      <a:lnTo>
                        <a:pt x="67" y="3136"/>
                      </a:lnTo>
                      <a:lnTo>
                        <a:pt x="934" y="3069"/>
                      </a:lnTo>
                      <a:lnTo>
                        <a:pt x="1235" y="7038"/>
                      </a:lnTo>
                      <a:cubicBezTo>
                        <a:pt x="1301" y="7972"/>
                        <a:pt x="1502" y="8573"/>
                        <a:pt x="1902" y="8906"/>
                      </a:cubicBezTo>
                      <a:cubicBezTo>
                        <a:pt x="2207" y="9156"/>
                        <a:pt x="2719" y="9290"/>
                        <a:pt x="3400" y="9290"/>
                      </a:cubicBezTo>
                      <a:cubicBezTo>
                        <a:pt x="3539" y="9290"/>
                        <a:pt x="3684" y="9285"/>
                        <a:pt x="3837" y="9273"/>
                      </a:cubicBezTo>
                      <a:lnTo>
                        <a:pt x="5071" y="9173"/>
                      </a:lnTo>
                      <a:lnTo>
                        <a:pt x="5004" y="8173"/>
                      </a:lnTo>
                      <a:lnTo>
                        <a:pt x="3770" y="8273"/>
                      </a:lnTo>
                      <a:cubicBezTo>
                        <a:pt x="3684" y="8278"/>
                        <a:pt x="3603" y="8281"/>
                        <a:pt x="3527" y="8281"/>
                      </a:cubicBezTo>
                      <a:cubicBezTo>
                        <a:pt x="3160" y="8281"/>
                        <a:pt x="2907" y="8216"/>
                        <a:pt x="2769" y="8106"/>
                      </a:cubicBezTo>
                      <a:cubicBezTo>
                        <a:pt x="2602" y="7939"/>
                        <a:pt x="2469" y="7572"/>
                        <a:pt x="2436" y="6972"/>
                      </a:cubicBezTo>
                      <a:lnTo>
                        <a:pt x="2135" y="3002"/>
                      </a:lnTo>
                      <a:lnTo>
                        <a:pt x="4604" y="2802"/>
                      </a:lnTo>
                      <a:lnTo>
                        <a:pt x="4537" y="1868"/>
                      </a:lnTo>
                      <a:lnTo>
                        <a:pt x="2069" y="2068"/>
                      </a:lnTo>
                      <a:lnTo>
                        <a:pt x="1935"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3494647" y="1719459"/>
                  <a:ext cx="118302" cy="132416"/>
                </a:xfrm>
                <a:custGeom>
                  <a:avLst/>
                  <a:gdLst/>
                  <a:ahLst/>
                  <a:cxnLst/>
                  <a:rect l="l" t="t" r="r" b="b"/>
                  <a:pathLst>
                    <a:path w="6873" h="7693" extrusionOk="0">
                      <a:moveTo>
                        <a:pt x="3724" y="1030"/>
                      </a:moveTo>
                      <a:cubicBezTo>
                        <a:pt x="4212" y="1030"/>
                        <a:pt x="4624" y="1197"/>
                        <a:pt x="4938" y="1511"/>
                      </a:cubicBezTo>
                      <a:cubicBezTo>
                        <a:pt x="5338" y="1878"/>
                        <a:pt x="5572" y="2379"/>
                        <a:pt x="5605" y="3046"/>
                      </a:cubicBezTo>
                      <a:lnTo>
                        <a:pt x="1335" y="3379"/>
                      </a:lnTo>
                      <a:cubicBezTo>
                        <a:pt x="1335" y="2679"/>
                        <a:pt x="1535" y="2112"/>
                        <a:pt x="1902" y="1712"/>
                      </a:cubicBezTo>
                      <a:cubicBezTo>
                        <a:pt x="2303" y="1311"/>
                        <a:pt x="2803" y="1078"/>
                        <a:pt x="3470" y="1044"/>
                      </a:cubicBezTo>
                      <a:cubicBezTo>
                        <a:pt x="3557" y="1035"/>
                        <a:pt x="3641" y="1030"/>
                        <a:pt x="3724" y="1030"/>
                      </a:cubicBezTo>
                      <a:close/>
                      <a:moveTo>
                        <a:pt x="3689" y="0"/>
                      </a:moveTo>
                      <a:cubicBezTo>
                        <a:pt x="3595" y="0"/>
                        <a:pt x="3500" y="4"/>
                        <a:pt x="3403" y="10"/>
                      </a:cubicBezTo>
                      <a:cubicBezTo>
                        <a:pt x="2303" y="77"/>
                        <a:pt x="1469" y="511"/>
                        <a:pt x="868" y="1245"/>
                      </a:cubicBezTo>
                      <a:cubicBezTo>
                        <a:pt x="268" y="2012"/>
                        <a:pt x="1" y="2979"/>
                        <a:pt x="101" y="4180"/>
                      </a:cubicBezTo>
                      <a:cubicBezTo>
                        <a:pt x="168" y="5347"/>
                        <a:pt x="601" y="6215"/>
                        <a:pt x="1302" y="6849"/>
                      </a:cubicBezTo>
                      <a:cubicBezTo>
                        <a:pt x="1963" y="7419"/>
                        <a:pt x="2813" y="7692"/>
                        <a:pt x="3828" y="7692"/>
                      </a:cubicBezTo>
                      <a:cubicBezTo>
                        <a:pt x="3940" y="7692"/>
                        <a:pt x="4054" y="7689"/>
                        <a:pt x="4171" y="7682"/>
                      </a:cubicBezTo>
                      <a:cubicBezTo>
                        <a:pt x="4638" y="7649"/>
                        <a:pt x="5071" y="7549"/>
                        <a:pt x="5538" y="7416"/>
                      </a:cubicBezTo>
                      <a:cubicBezTo>
                        <a:pt x="5972" y="7282"/>
                        <a:pt x="6405" y="7115"/>
                        <a:pt x="6839" y="6915"/>
                      </a:cubicBezTo>
                      <a:lnTo>
                        <a:pt x="6739" y="5781"/>
                      </a:lnTo>
                      <a:cubicBezTo>
                        <a:pt x="6339" y="6048"/>
                        <a:pt x="5905" y="6248"/>
                        <a:pt x="5471" y="6382"/>
                      </a:cubicBezTo>
                      <a:cubicBezTo>
                        <a:pt x="5071" y="6515"/>
                        <a:pt x="4638" y="6615"/>
                        <a:pt x="4171" y="6648"/>
                      </a:cubicBezTo>
                      <a:cubicBezTo>
                        <a:pt x="4056" y="6658"/>
                        <a:pt x="3945" y="6663"/>
                        <a:pt x="3838" y="6663"/>
                      </a:cubicBezTo>
                      <a:cubicBezTo>
                        <a:pt x="3192" y="6663"/>
                        <a:pt x="2665" y="6491"/>
                        <a:pt x="2236" y="6148"/>
                      </a:cubicBezTo>
                      <a:cubicBezTo>
                        <a:pt x="1769" y="5748"/>
                        <a:pt x="1469" y="5114"/>
                        <a:pt x="1369" y="4313"/>
                      </a:cubicBezTo>
                      <a:lnTo>
                        <a:pt x="6872" y="3913"/>
                      </a:lnTo>
                      <a:lnTo>
                        <a:pt x="6839" y="3313"/>
                      </a:lnTo>
                      <a:cubicBezTo>
                        <a:pt x="6772" y="2212"/>
                        <a:pt x="6405" y="1378"/>
                        <a:pt x="5805" y="811"/>
                      </a:cubicBezTo>
                      <a:cubicBezTo>
                        <a:pt x="5235" y="271"/>
                        <a:pt x="4529" y="0"/>
                        <a:pt x="3689"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3642779" y="1709442"/>
                  <a:ext cx="101055" cy="132932"/>
                </a:xfrm>
                <a:custGeom>
                  <a:avLst/>
                  <a:gdLst/>
                  <a:ahLst/>
                  <a:cxnLst/>
                  <a:rect l="l" t="t" r="r" b="b"/>
                  <a:pathLst>
                    <a:path w="5871" h="7723" extrusionOk="0">
                      <a:moveTo>
                        <a:pt x="3332" y="0"/>
                      </a:moveTo>
                      <a:cubicBezTo>
                        <a:pt x="3127" y="0"/>
                        <a:pt x="2919" y="9"/>
                        <a:pt x="2702" y="25"/>
                      </a:cubicBezTo>
                      <a:cubicBezTo>
                        <a:pt x="1801" y="92"/>
                        <a:pt x="1101" y="325"/>
                        <a:pt x="667" y="726"/>
                      </a:cubicBezTo>
                      <a:cubicBezTo>
                        <a:pt x="200" y="1126"/>
                        <a:pt x="0" y="1693"/>
                        <a:pt x="33" y="2360"/>
                      </a:cubicBezTo>
                      <a:cubicBezTo>
                        <a:pt x="67" y="2927"/>
                        <a:pt x="267" y="3361"/>
                        <a:pt x="634" y="3661"/>
                      </a:cubicBezTo>
                      <a:cubicBezTo>
                        <a:pt x="1001" y="3961"/>
                        <a:pt x="1534" y="4162"/>
                        <a:pt x="2302" y="4262"/>
                      </a:cubicBezTo>
                      <a:lnTo>
                        <a:pt x="2735" y="4362"/>
                      </a:lnTo>
                      <a:cubicBezTo>
                        <a:pt x="3469" y="4462"/>
                        <a:pt x="3970" y="4595"/>
                        <a:pt x="4203" y="4729"/>
                      </a:cubicBezTo>
                      <a:cubicBezTo>
                        <a:pt x="4437" y="4895"/>
                        <a:pt x="4570" y="5129"/>
                        <a:pt x="4603" y="5462"/>
                      </a:cubicBezTo>
                      <a:cubicBezTo>
                        <a:pt x="4603" y="5829"/>
                        <a:pt x="4470" y="6096"/>
                        <a:pt x="4203" y="6330"/>
                      </a:cubicBezTo>
                      <a:cubicBezTo>
                        <a:pt x="3903" y="6530"/>
                        <a:pt x="3469" y="6663"/>
                        <a:pt x="2902" y="6697"/>
                      </a:cubicBezTo>
                      <a:cubicBezTo>
                        <a:pt x="2786" y="6706"/>
                        <a:pt x="2672" y="6710"/>
                        <a:pt x="2559" y="6710"/>
                      </a:cubicBezTo>
                      <a:cubicBezTo>
                        <a:pt x="2249" y="6710"/>
                        <a:pt x="1943" y="6679"/>
                        <a:pt x="1601" y="6630"/>
                      </a:cubicBezTo>
                      <a:cubicBezTo>
                        <a:pt x="1168" y="6530"/>
                        <a:pt x="734" y="6396"/>
                        <a:pt x="267" y="6196"/>
                      </a:cubicBezTo>
                      <a:lnTo>
                        <a:pt x="267" y="6196"/>
                      </a:lnTo>
                      <a:lnTo>
                        <a:pt x="367" y="7431"/>
                      </a:lnTo>
                      <a:cubicBezTo>
                        <a:pt x="834" y="7564"/>
                        <a:pt x="1301" y="7631"/>
                        <a:pt x="1735" y="7697"/>
                      </a:cubicBezTo>
                      <a:cubicBezTo>
                        <a:pt x="1935" y="7714"/>
                        <a:pt x="2143" y="7722"/>
                        <a:pt x="2352" y="7722"/>
                      </a:cubicBezTo>
                      <a:cubicBezTo>
                        <a:pt x="2560" y="7722"/>
                        <a:pt x="2769" y="7714"/>
                        <a:pt x="2969" y="7697"/>
                      </a:cubicBezTo>
                      <a:cubicBezTo>
                        <a:pt x="3903" y="7631"/>
                        <a:pt x="4603" y="7397"/>
                        <a:pt x="5137" y="6964"/>
                      </a:cubicBezTo>
                      <a:cubicBezTo>
                        <a:pt x="5637" y="6530"/>
                        <a:pt x="5871" y="5963"/>
                        <a:pt x="5804" y="5296"/>
                      </a:cubicBezTo>
                      <a:cubicBezTo>
                        <a:pt x="5771" y="4695"/>
                        <a:pt x="5571" y="4228"/>
                        <a:pt x="5170" y="3928"/>
                      </a:cubicBezTo>
                      <a:cubicBezTo>
                        <a:pt x="4803" y="3628"/>
                        <a:pt x="4170" y="3428"/>
                        <a:pt x="3302" y="3294"/>
                      </a:cubicBezTo>
                      <a:lnTo>
                        <a:pt x="2869" y="3228"/>
                      </a:lnTo>
                      <a:cubicBezTo>
                        <a:pt x="2235" y="3127"/>
                        <a:pt x="1801" y="3027"/>
                        <a:pt x="1568" y="2861"/>
                      </a:cubicBezTo>
                      <a:cubicBezTo>
                        <a:pt x="1334" y="2727"/>
                        <a:pt x="1234" y="2527"/>
                        <a:pt x="1201" y="2227"/>
                      </a:cubicBezTo>
                      <a:cubicBezTo>
                        <a:pt x="1168" y="1860"/>
                        <a:pt x="1301" y="1593"/>
                        <a:pt x="1568" y="1393"/>
                      </a:cubicBezTo>
                      <a:cubicBezTo>
                        <a:pt x="1868" y="1193"/>
                        <a:pt x="2302" y="1059"/>
                        <a:pt x="2902" y="1026"/>
                      </a:cubicBezTo>
                      <a:cubicBezTo>
                        <a:pt x="3068" y="1012"/>
                        <a:pt x="3228" y="1004"/>
                        <a:pt x="3385" y="1004"/>
                      </a:cubicBezTo>
                      <a:cubicBezTo>
                        <a:pt x="3606" y="1004"/>
                        <a:pt x="3821" y="1020"/>
                        <a:pt x="4036" y="1059"/>
                      </a:cubicBezTo>
                      <a:cubicBezTo>
                        <a:pt x="4437" y="1126"/>
                        <a:pt x="4770" y="1226"/>
                        <a:pt x="5137" y="1360"/>
                      </a:cubicBezTo>
                      <a:lnTo>
                        <a:pt x="5037" y="225"/>
                      </a:lnTo>
                      <a:cubicBezTo>
                        <a:pt x="4703" y="125"/>
                        <a:pt x="4336" y="59"/>
                        <a:pt x="3936" y="25"/>
                      </a:cubicBezTo>
                      <a:cubicBezTo>
                        <a:pt x="3736" y="9"/>
                        <a:pt x="3536" y="0"/>
                        <a:pt x="3332"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3761034" y="1669101"/>
                  <a:ext cx="87285" cy="160507"/>
                </a:xfrm>
                <a:custGeom>
                  <a:avLst/>
                  <a:gdLst/>
                  <a:ahLst/>
                  <a:cxnLst/>
                  <a:rect l="l" t="t" r="r" b="b"/>
                  <a:pathLst>
                    <a:path w="5071" h="9325" extrusionOk="0">
                      <a:moveTo>
                        <a:pt x="1935" y="1"/>
                      </a:moveTo>
                      <a:lnTo>
                        <a:pt x="734" y="101"/>
                      </a:lnTo>
                      <a:lnTo>
                        <a:pt x="868" y="2169"/>
                      </a:lnTo>
                      <a:lnTo>
                        <a:pt x="1" y="2236"/>
                      </a:lnTo>
                      <a:lnTo>
                        <a:pt x="67" y="3170"/>
                      </a:lnTo>
                      <a:lnTo>
                        <a:pt x="935" y="3103"/>
                      </a:lnTo>
                      <a:lnTo>
                        <a:pt x="1235" y="7073"/>
                      </a:lnTo>
                      <a:cubicBezTo>
                        <a:pt x="1302" y="7973"/>
                        <a:pt x="1502" y="8607"/>
                        <a:pt x="1902" y="8941"/>
                      </a:cubicBezTo>
                      <a:cubicBezTo>
                        <a:pt x="2207" y="9190"/>
                        <a:pt x="2719" y="9324"/>
                        <a:pt x="3400" y="9324"/>
                      </a:cubicBezTo>
                      <a:cubicBezTo>
                        <a:pt x="3539" y="9324"/>
                        <a:pt x="3684" y="9319"/>
                        <a:pt x="3837" y="9308"/>
                      </a:cubicBezTo>
                      <a:lnTo>
                        <a:pt x="5071" y="9207"/>
                      </a:lnTo>
                      <a:lnTo>
                        <a:pt x="5004" y="8207"/>
                      </a:lnTo>
                      <a:lnTo>
                        <a:pt x="3770" y="8307"/>
                      </a:lnTo>
                      <a:cubicBezTo>
                        <a:pt x="3687" y="8312"/>
                        <a:pt x="3608" y="8315"/>
                        <a:pt x="3534" y="8315"/>
                      </a:cubicBezTo>
                      <a:cubicBezTo>
                        <a:pt x="3163" y="8315"/>
                        <a:pt x="2908" y="8246"/>
                        <a:pt x="2769" y="8107"/>
                      </a:cubicBezTo>
                      <a:cubicBezTo>
                        <a:pt x="2602" y="7940"/>
                        <a:pt x="2469" y="7573"/>
                        <a:pt x="2436" y="6973"/>
                      </a:cubicBezTo>
                      <a:lnTo>
                        <a:pt x="2135" y="3003"/>
                      </a:lnTo>
                      <a:lnTo>
                        <a:pt x="4604" y="2836"/>
                      </a:lnTo>
                      <a:lnTo>
                        <a:pt x="4537" y="1902"/>
                      </a:lnTo>
                      <a:lnTo>
                        <a:pt x="2069" y="2069"/>
                      </a:lnTo>
                      <a:lnTo>
                        <a:pt x="1935"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3214491" y="1985380"/>
                  <a:ext cx="114842" cy="133844"/>
                </a:xfrm>
                <a:custGeom>
                  <a:avLst/>
                  <a:gdLst/>
                  <a:ahLst/>
                  <a:cxnLst/>
                  <a:rect l="l" t="t" r="r" b="b"/>
                  <a:pathLst>
                    <a:path w="6672" h="7776" extrusionOk="0">
                      <a:moveTo>
                        <a:pt x="3744" y="0"/>
                      </a:moveTo>
                      <a:cubicBezTo>
                        <a:pt x="3687" y="0"/>
                        <a:pt x="3629" y="1"/>
                        <a:pt x="3570" y="4"/>
                      </a:cubicBezTo>
                      <a:cubicBezTo>
                        <a:pt x="3069" y="70"/>
                        <a:pt x="2602" y="204"/>
                        <a:pt x="2236" y="437"/>
                      </a:cubicBezTo>
                      <a:cubicBezTo>
                        <a:pt x="1869" y="671"/>
                        <a:pt x="1568" y="1038"/>
                        <a:pt x="1302" y="1505"/>
                      </a:cubicBezTo>
                      <a:lnTo>
                        <a:pt x="1201" y="371"/>
                      </a:lnTo>
                      <a:lnTo>
                        <a:pt x="1" y="437"/>
                      </a:lnTo>
                      <a:lnTo>
                        <a:pt x="534" y="7776"/>
                      </a:lnTo>
                      <a:lnTo>
                        <a:pt x="1735" y="7676"/>
                      </a:lnTo>
                      <a:lnTo>
                        <a:pt x="1435" y="3540"/>
                      </a:lnTo>
                      <a:cubicBezTo>
                        <a:pt x="1402" y="2839"/>
                        <a:pt x="1535" y="2239"/>
                        <a:pt x="1902" y="1805"/>
                      </a:cubicBezTo>
                      <a:cubicBezTo>
                        <a:pt x="2236" y="1371"/>
                        <a:pt x="2736" y="1138"/>
                        <a:pt x="3370" y="1071"/>
                      </a:cubicBezTo>
                      <a:cubicBezTo>
                        <a:pt x="3423" y="1068"/>
                        <a:pt x="3474" y="1066"/>
                        <a:pt x="3525" y="1066"/>
                      </a:cubicBezTo>
                      <a:cubicBezTo>
                        <a:pt x="3988" y="1066"/>
                        <a:pt x="4367" y="1204"/>
                        <a:pt x="4637" y="1505"/>
                      </a:cubicBezTo>
                      <a:cubicBezTo>
                        <a:pt x="4937" y="1838"/>
                        <a:pt x="5104" y="2339"/>
                        <a:pt x="5138" y="3039"/>
                      </a:cubicBezTo>
                      <a:lnTo>
                        <a:pt x="5471" y="7409"/>
                      </a:lnTo>
                      <a:lnTo>
                        <a:pt x="6672" y="7309"/>
                      </a:lnTo>
                      <a:lnTo>
                        <a:pt x="6338" y="2906"/>
                      </a:lnTo>
                      <a:cubicBezTo>
                        <a:pt x="6272" y="1905"/>
                        <a:pt x="6005" y="1138"/>
                        <a:pt x="5538" y="671"/>
                      </a:cubicBezTo>
                      <a:cubicBezTo>
                        <a:pt x="5104" y="206"/>
                        <a:pt x="4497" y="0"/>
                        <a:pt x="374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3362606" y="1974934"/>
                  <a:ext cx="118302" cy="132416"/>
                </a:xfrm>
                <a:custGeom>
                  <a:avLst/>
                  <a:gdLst/>
                  <a:ahLst/>
                  <a:cxnLst/>
                  <a:rect l="l" t="t" r="r" b="b"/>
                  <a:pathLst>
                    <a:path w="6873" h="7693" extrusionOk="0">
                      <a:moveTo>
                        <a:pt x="3618" y="1007"/>
                      </a:moveTo>
                      <a:cubicBezTo>
                        <a:pt x="4153" y="1007"/>
                        <a:pt x="4601" y="1175"/>
                        <a:pt x="4938" y="1511"/>
                      </a:cubicBezTo>
                      <a:cubicBezTo>
                        <a:pt x="5338" y="1878"/>
                        <a:pt x="5571" y="2379"/>
                        <a:pt x="5605" y="3046"/>
                      </a:cubicBezTo>
                      <a:lnTo>
                        <a:pt x="1335" y="3346"/>
                      </a:lnTo>
                      <a:cubicBezTo>
                        <a:pt x="1335" y="2679"/>
                        <a:pt x="1535" y="2112"/>
                        <a:pt x="1902" y="1711"/>
                      </a:cubicBezTo>
                      <a:cubicBezTo>
                        <a:pt x="2302" y="1311"/>
                        <a:pt x="2803" y="1078"/>
                        <a:pt x="3470" y="1011"/>
                      </a:cubicBezTo>
                      <a:cubicBezTo>
                        <a:pt x="3520" y="1008"/>
                        <a:pt x="3569" y="1007"/>
                        <a:pt x="3618" y="1007"/>
                      </a:cubicBezTo>
                      <a:close/>
                      <a:moveTo>
                        <a:pt x="3690" y="0"/>
                      </a:moveTo>
                      <a:cubicBezTo>
                        <a:pt x="3596" y="0"/>
                        <a:pt x="3500" y="4"/>
                        <a:pt x="3403" y="10"/>
                      </a:cubicBezTo>
                      <a:cubicBezTo>
                        <a:pt x="2302" y="77"/>
                        <a:pt x="1468" y="511"/>
                        <a:pt x="868" y="1244"/>
                      </a:cubicBezTo>
                      <a:cubicBezTo>
                        <a:pt x="268" y="2012"/>
                        <a:pt x="1" y="2979"/>
                        <a:pt x="101" y="4180"/>
                      </a:cubicBezTo>
                      <a:cubicBezTo>
                        <a:pt x="168" y="5314"/>
                        <a:pt x="601" y="6215"/>
                        <a:pt x="1302" y="6849"/>
                      </a:cubicBezTo>
                      <a:cubicBezTo>
                        <a:pt x="1963" y="7419"/>
                        <a:pt x="2813" y="7692"/>
                        <a:pt x="3828" y="7692"/>
                      </a:cubicBezTo>
                      <a:cubicBezTo>
                        <a:pt x="3940" y="7692"/>
                        <a:pt x="4054" y="7689"/>
                        <a:pt x="4170" y="7682"/>
                      </a:cubicBezTo>
                      <a:cubicBezTo>
                        <a:pt x="4637" y="7649"/>
                        <a:pt x="5071" y="7549"/>
                        <a:pt x="5538" y="7416"/>
                      </a:cubicBezTo>
                      <a:cubicBezTo>
                        <a:pt x="5972" y="7282"/>
                        <a:pt x="6405" y="7115"/>
                        <a:pt x="6839" y="6915"/>
                      </a:cubicBezTo>
                      <a:lnTo>
                        <a:pt x="6739" y="5781"/>
                      </a:lnTo>
                      <a:cubicBezTo>
                        <a:pt x="6339" y="6048"/>
                        <a:pt x="5905" y="6248"/>
                        <a:pt x="5471" y="6382"/>
                      </a:cubicBezTo>
                      <a:cubicBezTo>
                        <a:pt x="5071" y="6515"/>
                        <a:pt x="4637" y="6615"/>
                        <a:pt x="4170" y="6648"/>
                      </a:cubicBezTo>
                      <a:cubicBezTo>
                        <a:pt x="4056" y="6658"/>
                        <a:pt x="3945" y="6663"/>
                        <a:pt x="3837" y="6663"/>
                      </a:cubicBezTo>
                      <a:cubicBezTo>
                        <a:pt x="3191" y="6663"/>
                        <a:pt x="2665" y="6491"/>
                        <a:pt x="2236" y="6148"/>
                      </a:cubicBezTo>
                      <a:cubicBezTo>
                        <a:pt x="1769" y="5748"/>
                        <a:pt x="1468" y="5114"/>
                        <a:pt x="1368" y="4280"/>
                      </a:cubicBezTo>
                      <a:lnTo>
                        <a:pt x="6872" y="3880"/>
                      </a:lnTo>
                      <a:lnTo>
                        <a:pt x="6839" y="3313"/>
                      </a:lnTo>
                      <a:cubicBezTo>
                        <a:pt x="6772" y="2212"/>
                        <a:pt x="6405" y="1378"/>
                        <a:pt x="5805" y="777"/>
                      </a:cubicBezTo>
                      <a:cubicBezTo>
                        <a:pt x="5235" y="267"/>
                        <a:pt x="4530" y="0"/>
                        <a:pt x="3690"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3504990" y="1959599"/>
                  <a:ext cx="168820" cy="136099"/>
                </a:xfrm>
                <a:custGeom>
                  <a:avLst/>
                  <a:gdLst/>
                  <a:ahLst/>
                  <a:cxnLst/>
                  <a:rect l="l" t="t" r="r" b="b"/>
                  <a:pathLst>
                    <a:path w="9808" h="7907" extrusionOk="0">
                      <a:moveTo>
                        <a:pt x="9807" y="1"/>
                      </a:moveTo>
                      <a:lnTo>
                        <a:pt x="8606" y="101"/>
                      </a:lnTo>
                      <a:lnTo>
                        <a:pt x="7539" y="5905"/>
                      </a:lnTo>
                      <a:lnTo>
                        <a:pt x="5638" y="301"/>
                      </a:lnTo>
                      <a:lnTo>
                        <a:pt x="4203" y="401"/>
                      </a:lnTo>
                      <a:lnTo>
                        <a:pt x="3136" y="6238"/>
                      </a:lnTo>
                      <a:lnTo>
                        <a:pt x="1201" y="634"/>
                      </a:lnTo>
                      <a:lnTo>
                        <a:pt x="0" y="734"/>
                      </a:lnTo>
                      <a:lnTo>
                        <a:pt x="2469" y="7906"/>
                      </a:lnTo>
                      <a:lnTo>
                        <a:pt x="3870" y="7773"/>
                      </a:lnTo>
                      <a:lnTo>
                        <a:pt x="5004" y="1668"/>
                      </a:lnTo>
                      <a:lnTo>
                        <a:pt x="7039" y="7573"/>
                      </a:lnTo>
                      <a:lnTo>
                        <a:pt x="8440" y="7439"/>
                      </a:lnTo>
                      <a:lnTo>
                        <a:pt x="9807"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3705925" y="1950563"/>
                  <a:ext cx="101072" cy="133070"/>
                </a:xfrm>
                <a:custGeom>
                  <a:avLst/>
                  <a:gdLst/>
                  <a:ahLst/>
                  <a:cxnLst/>
                  <a:rect l="l" t="t" r="r" b="b"/>
                  <a:pathLst>
                    <a:path w="5872" h="7731" extrusionOk="0">
                      <a:moveTo>
                        <a:pt x="3349" y="0"/>
                      </a:moveTo>
                      <a:cubicBezTo>
                        <a:pt x="3136" y="0"/>
                        <a:pt x="2919" y="9"/>
                        <a:pt x="2702" y="25"/>
                      </a:cubicBezTo>
                      <a:cubicBezTo>
                        <a:pt x="1802" y="92"/>
                        <a:pt x="1134" y="325"/>
                        <a:pt x="667" y="726"/>
                      </a:cubicBezTo>
                      <a:cubicBezTo>
                        <a:pt x="200" y="1159"/>
                        <a:pt x="0" y="1693"/>
                        <a:pt x="67" y="2394"/>
                      </a:cubicBezTo>
                      <a:cubicBezTo>
                        <a:pt x="100" y="2961"/>
                        <a:pt x="301" y="3394"/>
                        <a:pt x="634" y="3695"/>
                      </a:cubicBezTo>
                      <a:cubicBezTo>
                        <a:pt x="1001" y="3995"/>
                        <a:pt x="1568" y="4195"/>
                        <a:pt x="2302" y="4295"/>
                      </a:cubicBezTo>
                      <a:lnTo>
                        <a:pt x="2736" y="4362"/>
                      </a:lnTo>
                      <a:cubicBezTo>
                        <a:pt x="3503" y="4462"/>
                        <a:pt x="3970" y="4595"/>
                        <a:pt x="4203" y="4762"/>
                      </a:cubicBezTo>
                      <a:cubicBezTo>
                        <a:pt x="4437" y="4895"/>
                        <a:pt x="4570" y="5162"/>
                        <a:pt x="4604" y="5463"/>
                      </a:cubicBezTo>
                      <a:cubicBezTo>
                        <a:pt x="4637" y="5829"/>
                        <a:pt x="4504" y="6096"/>
                        <a:pt x="4203" y="6330"/>
                      </a:cubicBezTo>
                      <a:cubicBezTo>
                        <a:pt x="3903" y="6530"/>
                        <a:pt x="3469" y="6663"/>
                        <a:pt x="2902" y="6697"/>
                      </a:cubicBezTo>
                      <a:cubicBezTo>
                        <a:pt x="2756" y="6709"/>
                        <a:pt x="2605" y="6717"/>
                        <a:pt x="2451" y="6717"/>
                      </a:cubicBezTo>
                      <a:cubicBezTo>
                        <a:pt x="2185" y="6717"/>
                        <a:pt x="1910" y="6693"/>
                        <a:pt x="1635" y="6630"/>
                      </a:cubicBezTo>
                      <a:cubicBezTo>
                        <a:pt x="1201" y="6563"/>
                        <a:pt x="734" y="6397"/>
                        <a:pt x="267" y="6196"/>
                      </a:cubicBezTo>
                      <a:lnTo>
                        <a:pt x="267" y="6196"/>
                      </a:lnTo>
                      <a:lnTo>
                        <a:pt x="367" y="7464"/>
                      </a:lnTo>
                      <a:cubicBezTo>
                        <a:pt x="834" y="7564"/>
                        <a:pt x="1301" y="7631"/>
                        <a:pt x="1735" y="7697"/>
                      </a:cubicBezTo>
                      <a:cubicBezTo>
                        <a:pt x="2169" y="7731"/>
                        <a:pt x="2569" y="7731"/>
                        <a:pt x="2969" y="7731"/>
                      </a:cubicBezTo>
                      <a:cubicBezTo>
                        <a:pt x="3903" y="7664"/>
                        <a:pt x="4637" y="7397"/>
                        <a:pt x="5137" y="6964"/>
                      </a:cubicBezTo>
                      <a:cubicBezTo>
                        <a:pt x="5638" y="6530"/>
                        <a:pt x="5871" y="5963"/>
                        <a:pt x="5838" y="5296"/>
                      </a:cubicBezTo>
                      <a:cubicBezTo>
                        <a:pt x="5771" y="4695"/>
                        <a:pt x="5571" y="4262"/>
                        <a:pt x="5171" y="3928"/>
                      </a:cubicBezTo>
                      <a:cubicBezTo>
                        <a:pt x="4804" y="3628"/>
                        <a:pt x="4170" y="3428"/>
                        <a:pt x="3303" y="3294"/>
                      </a:cubicBezTo>
                      <a:lnTo>
                        <a:pt x="2902" y="3228"/>
                      </a:lnTo>
                      <a:cubicBezTo>
                        <a:pt x="2235" y="3127"/>
                        <a:pt x="1802" y="3027"/>
                        <a:pt x="1568" y="2894"/>
                      </a:cubicBezTo>
                      <a:cubicBezTo>
                        <a:pt x="1368" y="2727"/>
                        <a:pt x="1235" y="2527"/>
                        <a:pt x="1201" y="2260"/>
                      </a:cubicBezTo>
                      <a:cubicBezTo>
                        <a:pt x="1168" y="1893"/>
                        <a:pt x="1301" y="1593"/>
                        <a:pt x="1601" y="1393"/>
                      </a:cubicBezTo>
                      <a:cubicBezTo>
                        <a:pt x="1868" y="1193"/>
                        <a:pt x="2335" y="1059"/>
                        <a:pt x="2902" y="1026"/>
                      </a:cubicBezTo>
                      <a:cubicBezTo>
                        <a:pt x="3068" y="1012"/>
                        <a:pt x="3234" y="1004"/>
                        <a:pt x="3397" y="1004"/>
                      </a:cubicBezTo>
                      <a:cubicBezTo>
                        <a:pt x="3629" y="1004"/>
                        <a:pt x="3855" y="1020"/>
                        <a:pt x="4070" y="1059"/>
                      </a:cubicBezTo>
                      <a:cubicBezTo>
                        <a:pt x="4437" y="1126"/>
                        <a:pt x="4804" y="1226"/>
                        <a:pt x="5137" y="1393"/>
                      </a:cubicBezTo>
                      <a:lnTo>
                        <a:pt x="5071" y="259"/>
                      </a:lnTo>
                      <a:cubicBezTo>
                        <a:pt x="4737" y="125"/>
                        <a:pt x="4370" y="59"/>
                        <a:pt x="3970" y="25"/>
                      </a:cubicBezTo>
                      <a:cubicBezTo>
                        <a:pt x="3770" y="9"/>
                        <a:pt x="3561" y="0"/>
                        <a:pt x="3349"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3101967" y="1698393"/>
                  <a:ext cx="116580" cy="169388"/>
                </a:xfrm>
                <a:custGeom>
                  <a:avLst/>
                  <a:gdLst/>
                  <a:ahLst/>
                  <a:cxnLst/>
                  <a:rect l="l" t="t" r="r" b="b"/>
                  <a:pathLst>
                    <a:path w="6773" h="9841" extrusionOk="0">
                      <a:moveTo>
                        <a:pt x="1302" y="0"/>
                      </a:moveTo>
                      <a:lnTo>
                        <a:pt x="1" y="100"/>
                      </a:lnTo>
                      <a:lnTo>
                        <a:pt x="701" y="9840"/>
                      </a:lnTo>
                      <a:lnTo>
                        <a:pt x="6772" y="9373"/>
                      </a:lnTo>
                      <a:lnTo>
                        <a:pt x="6672" y="8273"/>
                      </a:lnTo>
                      <a:lnTo>
                        <a:pt x="1935" y="8606"/>
                      </a:lnTo>
                      <a:lnTo>
                        <a:pt x="1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3236882" y="1725551"/>
                  <a:ext cx="109678" cy="133276"/>
                </a:xfrm>
                <a:custGeom>
                  <a:avLst/>
                  <a:gdLst/>
                  <a:ahLst/>
                  <a:cxnLst/>
                  <a:rect l="l" t="t" r="r" b="b"/>
                  <a:pathLst>
                    <a:path w="6372" h="7743" extrusionOk="0">
                      <a:moveTo>
                        <a:pt x="4904" y="3693"/>
                      </a:moveTo>
                      <a:lnTo>
                        <a:pt x="4937" y="3959"/>
                      </a:lnTo>
                      <a:cubicBezTo>
                        <a:pt x="5004" y="4727"/>
                        <a:pt x="4837" y="5360"/>
                        <a:pt x="4470" y="5861"/>
                      </a:cubicBezTo>
                      <a:cubicBezTo>
                        <a:pt x="4103" y="6361"/>
                        <a:pt x="3570" y="6661"/>
                        <a:pt x="2903" y="6695"/>
                      </a:cubicBezTo>
                      <a:cubicBezTo>
                        <a:pt x="2844" y="6699"/>
                        <a:pt x="2787" y="6701"/>
                        <a:pt x="2731" y="6701"/>
                      </a:cubicBezTo>
                      <a:cubicBezTo>
                        <a:pt x="2337" y="6701"/>
                        <a:pt x="1998" y="6599"/>
                        <a:pt x="1735" y="6394"/>
                      </a:cubicBezTo>
                      <a:cubicBezTo>
                        <a:pt x="1435" y="6161"/>
                        <a:pt x="1268" y="5861"/>
                        <a:pt x="1235" y="5427"/>
                      </a:cubicBezTo>
                      <a:cubicBezTo>
                        <a:pt x="1201" y="4893"/>
                        <a:pt x="1368" y="4493"/>
                        <a:pt x="1735" y="4260"/>
                      </a:cubicBezTo>
                      <a:cubicBezTo>
                        <a:pt x="2069" y="3993"/>
                        <a:pt x="2736" y="3826"/>
                        <a:pt x="3703" y="3759"/>
                      </a:cubicBezTo>
                      <a:lnTo>
                        <a:pt x="4904" y="3693"/>
                      </a:lnTo>
                      <a:close/>
                      <a:moveTo>
                        <a:pt x="3138" y="1"/>
                      </a:moveTo>
                      <a:cubicBezTo>
                        <a:pt x="2988" y="1"/>
                        <a:pt x="2832" y="8"/>
                        <a:pt x="2669" y="23"/>
                      </a:cubicBezTo>
                      <a:cubicBezTo>
                        <a:pt x="2302" y="23"/>
                        <a:pt x="1902" y="123"/>
                        <a:pt x="1502" y="223"/>
                      </a:cubicBezTo>
                      <a:cubicBezTo>
                        <a:pt x="1068" y="357"/>
                        <a:pt x="668" y="490"/>
                        <a:pt x="234" y="690"/>
                      </a:cubicBezTo>
                      <a:lnTo>
                        <a:pt x="301" y="1825"/>
                      </a:lnTo>
                      <a:cubicBezTo>
                        <a:pt x="668" y="1591"/>
                        <a:pt x="1035" y="1391"/>
                        <a:pt x="1435" y="1291"/>
                      </a:cubicBezTo>
                      <a:cubicBezTo>
                        <a:pt x="1802" y="1157"/>
                        <a:pt x="2202" y="1057"/>
                        <a:pt x="2636" y="1024"/>
                      </a:cubicBezTo>
                      <a:cubicBezTo>
                        <a:pt x="2717" y="1020"/>
                        <a:pt x="2795" y="1018"/>
                        <a:pt x="2871" y="1018"/>
                      </a:cubicBezTo>
                      <a:cubicBezTo>
                        <a:pt x="3423" y="1018"/>
                        <a:pt x="3852" y="1127"/>
                        <a:pt x="4204" y="1391"/>
                      </a:cubicBezTo>
                      <a:cubicBezTo>
                        <a:pt x="4570" y="1658"/>
                        <a:pt x="4804" y="2058"/>
                        <a:pt x="4837" y="2625"/>
                      </a:cubicBezTo>
                      <a:lnTo>
                        <a:pt x="4837" y="2725"/>
                      </a:lnTo>
                      <a:lnTo>
                        <a:pt x="3169" y="2859"/>
                      </a:lnTo>
                      <a:cubicBezTo>
                        <a:pt x="2069" y="2925"/>
                        <a:pt x="1268" y="3226"/>
                        <a:pt x="734" y="3659"/>
                      </a:cubicBezTo>
                      <a:cubicBezTo>
                        <a:pt x="234" y="4126"/>
                        <a:pt x="1" y="4760"/>
                        <a:pt x="67" y="5594"/>
                      </a:cubicBezTo>
                      <a:cubicBezTo>
                        <a:pt x="101" y="6294"/>
                        <a:pt x="367" y="6828"/>
                        <a:pt x="834" y="7228"/>
                      </a:cubicBezTo>
                      <a:cubicBezTo>
                        <a:pt x="1235" y="7572"/>
                        <a:pt x="1758" y="7743"/>
                        <a:pt x="2361" y="7743"/>
                      </a:cubicBezTo>
                      <a:cubicBezTo>
                        <a:pt x="2461" y="7743"/>
                        <a:pt x="2564" y="7738"/>
                        <a:pt x="2669" y="7729"/>
                      </a:cubicBezTo>
                      <a:cubicBezTo>
                        <a:pt x="3270" y="7695"/>
                        <a:pt x="3737" y="7529"/>
                        <a:pt x="4137" y="7295"/>
                      </a:cubicBezTo>
                      <a:cubicBezTo>
                        <a:pt x="4537" y="7062"/>
                        <a:pt x="4871" y="6695"/>
                        <a:pt x="5104" y="6228"/>
                      </a:cubicBezTo>
                      <a:lnTo>
                        <a:pt x="5171" y="7362"/>
                      </a:lnTo>
                      <a:lnTo>
                        <a:pt x="6372" y="7262"/>
                      </a:lnTo>
                      <a:lnTo>
                        <a:pt x="6072" y="3092"/>
                      </a:lnTo>
                      <a:cubicBezTo>
                        <a:pt x="6005" y="1991"/>
                        <a:pt x="5671" y="1157"/>
                        <a:pt x="5104" y="657"/>
                      </a:cubicBezTo>
                      <a:cubicBezTo>
                        <a:pt x="4623" y="233"/>
                        <a:pt x="3975" y="1"/>
                        <a:pt x="3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3371797" y="1684039"/>
                  <a:ext cx="87870" cy="159956"/>
                </a:xfrm>
                <a:custGeom>
                  <a:avLst/>
                  <a:gdLst/>
                  <a:ahLst/>
                  <a:cxnLst/>
                  <a:rect l="l" t="t" r="r" b="b"/>
                  <a:pathLst>
                    <a:path w="5105" h="9293" extrusionOk="0">
                      <a:moveTo>
                        <a:pt x="1935" y="0"/>
                      </a:moveTo>
                      <a:lnTo>
                        <a:pt x="734" y="100"/>
                      </a:lnTo>
                      <a:lnTo>
                        <a:pt x="868" y="2168"/>
                      </a:lnTo>
                      <a:lnTo>
                        <a:pt x="0" y="2235"/>
                      </a:lnTo>
                      <a:lnTo>
                        <a:pt x="67" y="3169"/>
                      </a:lnTo>
                      <a:lnTo>
                        <a:pt x="968" y="3102"/>
                      </a:lnTo>
                      <a:lnTo>
                        <a:pt x="1235" y="7072"/>
                      </a:lnTo>
                      <a:cubicBezTo>
                        <a:pt x="1301" y="7973"/>
                        <a:pt x="1535" y="8606"/>
                        <a:pt x="1902" y="8907"/>
                      </a:cubicBezTo>
                      <a:cubicBezTo>
                        <a:pt x="2198" y="9176"/>
                        <a:pt x="2690" y="9293"/>
                        <a:pt x="3360" y="9293"/>
                      </a:cubicBezTo>
                      <a:cubicBezTo>
                        <a:pt x="3520" y="9293"/>
                        <a:pt x="3690" y="9286"/>
                        <a:pt x="3870" y="9273"/>
                      </a:cubicBezTo>
                      <a:lnTo>
                        <a:pt x="5104" y="9207"/>
                      </a:lnTo>
                      <a:lnTo>
                        <a:pt x="5037" y="8206"/>
                      </a:lnTo>
                      <a:lnTo>
                        <a:pt x="3803" y="8273"/>
                      </a:lnTo>
                      <a:cubicBezTo>
                        <a:pt x="3691" y="8280"/>
                        <a:pt x="3585" y="8284"/>
                        <a:pt x="3487" y="8284"/>
                      </a:cubicBezTo>
                      <a:cubicBezTo>
                        <a:pt x="3148" y="8284"/>
                        <a:pt x="2898" y="8235"/>
                        <a:pt x="2769" y="8106"/>
                      </a:cubicBezTo>
                      <a:cubicBezTo>
                        <a:pt x="2602" y="7939"/>
                        <a:pt x="2502" y="7572"/>
                        <a:pt x="2436" y="6972"/>
                      </a:cubicBezTo>
                      <a:lnTo>
                        <a:pt x="2169" y="3002"/>
                      </a:lnTo>
                      <a:lnTo>
                        <a:pt x="4637" y="2836"/>
                      </a:lnTo>
                      <a:lnTo>
                        <a:pt x="4570" y="1902"/>
                      </a:lnTo>
                      <a:lnTo>
                        <a:pt x="2102" y="2068"/>
                      </a:lnTo>
                      <a:lnTo>
                        <a:pt x="1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3479157" y="1706826"/>
                  <a:ext cx="118284" cy="132416"/>
                </a:xfrm>
                <a:custGeom>
                  <a:avLst/>
                  <a:gdLst/>
                  <a:ahLst/>
                  <a:cxnLst/>
                  <a:rect l="l" t="t" r="r" b="b"/>
                  <a:pathLst>
                    <a:path w="6872" h="7693" extrusionOk="0">
                      <a:moveTo>
                        <a:pt x="3642" y="1040"/>
                      </a:moveTo>
                      <a:cubicBezTo>
                        <a:pt x="4161" y="1040"/>
                        <a:pt x="4576" y="1181"/>
                        <a:pt x="4937" y="1512"/>
                      </a:cubicBezTo>
                      <a:cubicBezTo>
                        <a:pt x="5304" y="1878"/>
                        <a:pt x="5538" y="2412"/>
                        <a:pt x="5604" y="3046"/>
                      </a:cubicBezTo>
                      <a:lnTo>
                        <a:pt x="1301" y="3380"/>
                      </a:lnTo>
                      <a:cubicBezTo>
                        <a:pt x="1335" y="2679"/>
                        <a:pt x="1535" y="2145"/>
                        <a:pt x="1902" y="1712"/>
                      </a:cubicBezTo>
                      <a:cubicBezTo>
                        <a:pt x="2269" y="1311"/>
                        <a:pt x="2802" y="1078"/>
                        <a:pt x="3469" y="1045"/>
                      </a:cubicBezTo>
                      <a:cubicBezTo>
                        <a:pt x="3528" y="1041"/>
                        <a:pt x="3586" y="1040"/>
                        <a:pt x="3642" y="1040"/>
                      </a:cubicBezTo>
                      <a:close/>
                      <a:moveTo>
                        <a:pt x="3664" y="0"/>
                      </a:moveTo>
                      <a:cubicBezTo>
                        <a:pt x="3567" y="0"/>
                        <a:pt x="3469" y="4"/>
                        <a:pt x="3369" y="10"/>
                      </a:cubicBezTo>
                      <a:cubicBezTo>
                        <a:pt x="2269" y="111"/>
                        <a:pt x="1435" y="511"/>
                        <a:pt x="834" y="1278"/>
                      </a:cubicBezTo>
                      <a:cubicBezTo>
                        <a:pt x="234" y="2012"/>
                        <a:pt x="0" y="2979"/>
                        <a:pt x="67" y="4180"/>
                      </a:cubicBezTo>
                      <a:cubicBezTo>
                        <a:pt x="167" y="5348"/>
                        <a:pt x="567" y="6248"/>
                        <a:pt x="1301" y="6849"/>
                      </a:cubicBezTo>
                      <a:cubicBezTo>
                        <a:pt x="1962" y="7419"/>
                        <a:pt x="2785" y="7693"/>
                        <a:pt x="3795" y="7693"/>
                      </a:cubicBezTo>
                      <a:cubicBezTo>
                        <a:pt x="3907" y="7693"/>
                        <a:pt x="4020" y="7689"/>
                        <a:pt x="4137" y="7683"/>
                      </a:cubicBezTo>
                      <a:cubicBezTo>
                        <a:pt x="4604" y="7649"/>
                        <a:pt x="5071" y="7549"/>
                        <a:pt x="5504" y="7449"/>
                      </a:cubicBezTo>
                      <a:cubicBezTo>
                        <a:pt x="5938" y="7316"/>
                        <a:pt x="6371" y="7149"/>
                        <a:pt x="6805" y="6915"/>
                      </a:cubicBezTo>
                      <a:lnTo>
                        <a:pt x="6705" y="5781"/>
                      </a:lnTo>
                      <a:cubicBezTo>
                        <a:pt x="6305" y="6048"/>
                        <a:pt x="5904" y="6248"/>
                        <a:pt x="5471" y="6382"/>
                      </a:cubicBezTo>
                      <a:cubicBezTo>
                        <a:pt x="5037" y="6548"/>
                        <a:pt x="4604" y="6615"/>
                        <a:pt x="4137" y="6649"/>
                      </a:cubicBezTo>
                      <a:cubicBezTo>
                        <a:pt x="4022" y="6658"/>
                        <a:pt x="3911" y="6663"/>
                        <a:pt x="3804" y="6663"/>
                      </a:cubicBezTo>
                      <a:cubicBezTo>
                        <a:pt x="3158" y="6663"/>
                        <a:pt x="2635" y="6491"/>
                        <a:pt x="2235" y="6148"/>
                      </a:cubicBezTo>
                      <a:cubicBezTo>
                        <a:pt x="1768" y="5748"/>
                        <a:pt x="1468" y="5147"/>
                        <a:pt x="1335" y="4314"/>
                      </a:cubicBezTo>
                      <a:lnTo>
                        <a:pt x="6872" y="3913"/>
                      </a:lnTo>
                      <a:lnTo>
                        <a:pt x="6838" y="3313"/>
                      </a:lnTo>
                      <a:cubicBezTo>
                        <a:pt x="6738" y="2245"/>
                        <a:pt x="6405" y="1378"/>
                        <a:pt x="5771" y="811"/>
                      </a:cubicBezTo>
                      <a:cubicBezTo>
                        <a:pt x="5231" y="271"/>
                        <a:pt x="4528" y="0"/>
                        <a:pt x="3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3626704" y="1696810"/>
                  <a:ext cx="101055" cy="133311"/>
                </a:xfrm>
                <a:custGeom>
                  <a:avLst/>
                  <a:gdLst/>
                  <a:ahLst/>
                  <a:cxnLst/>
                  <a:rect l="l" t="t" r="r" b="b"/>
                  <a:pathLst>
                    <a:path w="5871" h="7745" extrusionOk="0">
                      <a:moveTo>
                        <a:pt x="3348" y="0"/>
                      </a:moveTo>
                      <a:cubicBezTo>
                        <a:pt x="3136" y="0"/>
                        <a:pt x="2919" y="9"/>
                        <a:pt x="2702" y="25"/>
                      </a:cubicBezTo>
                      <a:cubicBezTo>
                        <a:pt x="1801" y="92"/>
                        <a:pt x="1134" y="326"/>
                        <a:pt x="667" y="726"/>
                      </a:cubicBezTo>
                      <a:cubicBezTo>
                        <a:pt x="200" y="1160"/>
                        <a:pt x="0" y="1693"/>
                        <a:pt x="67" y="2394"/>
                      </a:cubicBezTo>
                      <a:cubicBezTo>
                        <a:pt x="100" y="2961"/>
                        <a:pt x="300" y="3394"/>
                        <a:pt x="634" y="3695"/>
                      </a:cubicBezTo>
                      <a:cubicBezTo>
                        <a:pt x="1001" y="3995"/>
                        <a:pt x="1568" y="4195"/>
                        <a:pt x="2302" y="4295"/>
                      </a:cubicBezTo>
                      <a:lnTo>
                        <a:pt x="2735" y="4362"/>
                      </a:lnTo>
                      <a:cubicBezTo>
                        <a:pt x="3503" y="4462"/>
                        <a:pt x="3970" y="4595"/>
                        <a:pt x="4203" y="4762"/>
                      </a:cubicBezTo>
                      <a:cubicBezTo>
                        <a:pt x="4437" y="4896"/>
                        <a:pt x="4570" y="5162"/>
                        <a:pt x="4603" y="5496"/>
                      </a:cubicBezTo>
                      <a:cubicBezTo>
                        <a:pt x="4637" y="5830"/>
                        <a:pt x="4503" y="6130"/>
                        <a:pt x="4203" y="6330"/>
                      </a:cubicBezTo>
                      <a:cubicBezTo>
                        <a:pt x="3903" y="6563"/>
                        <a:pt x="3469" y="6663"/>
                        <a:pt x="2935" y="6730"/>
                      </a:cubicBezTo>
                      <a:cubicBezTo>
                        <a:pt x="2827" y="6739"/>
                        <a:pt x="2719" y="6743"/>
                        <a:pt x="2610" y="6743"/>
                      </a:cubicBezTo>
                      <a:cubicBezTo>
                        <a:pt x="2285" y="6743"/>
                        <a:pt x="1960" y="6705"/>
                        <a:pt x="1635" y="6630"/>
                      </a:cubicBezTo>
                      <a:cubicBezTo>
                        <a:pt x="1201" y="6563"/>
                        <a:pt x="734" y="6397"/>
                        <a:pt x="267" y="6230"/>
                      </a:cubicBezTo>
                      <a:lnTo>
                        <a:pt x="267" y="6230"/>
                      </a:lnTo>
                      <a:lnTo>
                        <a:pt x="367" y="7464"/>
                      </a:lnTo>
                      <a:cubicBezTo>
                        <a:pt x="834" y="7564"/>
                        <a:pt x="1301" y="7664"/>
                        <a:pt x="1735" y="7698"/>
                      </a:cubicBezTo>
                      <a:cubicBezTo>
                        <a:pt x="2041" y="7721"/>
                        <a:pt x="2331" y="7745"/>
                        <a:pt x="2616" y="7745"/>
                      </a:cubicBezTo>
                      <a:cubicBezTo>
                        <a:pt x="2734" y="7745"/>
                        <a:pt x="2852" y="7741"/>
                        <a:pt x="2969" y="7731"/>
                      </a:cubicBezTo>
                      <a:cubicBezTo>
                        <a:pt x="3903" y="7664"/>
                        <a:pt x="4637" y="7397"/>
                        <a:pt x="5137" y="6964"/>
                      </a:cubicBezTo>
                      <a:cubicBezTo>
                        <a:pt x="5637" y="6530"/>
                        <a:pt x="5871" y="5963"/>
                        <a:pt x="5838" y="5296"/>
                      </a:cubicBezTo>
                      <a:cubicBezTo>
                        <a:pt x="5771" y="4695"/>
                        <a:pt x="5571" y="4262"/>
                        <a:pt x="5170" y="3962"/>
                      </a:cubicBezTo>
                      <a:cubicBezTo>
                        <a:pt x="4803" y="3628"/>
                        <a:pt x="4170" y="3428"/>
                        <a:pt x="3302" y="3294"/>
                      </a:cubicBezTo>
                      <a:lnTo>
                        <a:pt x="2902" y="3228"/>
                      </a:lnTo>
                      <a:cubicBezTo>
                        <a:pt x="2235" y="3161"/>
                        <a:pt x="1801" y="3028"/>
                        <a:pt x="1568" y="2894"/>
                      </a:cubicBezTo>
                      <a:cubicBezTo>
                        <a:pt x="1368" y="2727"/>
                        <a:pt x="1234" y="2527"/>
                        <a:pt x="1201" y="2260"/>
                      </a:cubicBezTo>
                      <a:cubicBezTo>
                        <a:pt x="1168" y="1893"/>
                        <a:pt x="1301" y="1593"/>
                        <a:pt x="1601" y="1393"/>
                      </a:cubicBezTo>
                      <a:cubicBezTo>
                        <a:pt x="1868" y="1193"/>
                        <a:pt x="2335" y="1059"/>
                        <a:pt x="2902" y="1026"/>
                      </a:cubicBezTo>
                      <a:cubicBezTo>
                        <a:pt x="3019" y="1016"/>
                        <a:pt x="3137" y="1012"/>
                        <a:pt x="3253" y="1012"/>
                      </a:cubicBezTo>
                      <a:cubicBezTo>
                        <a:pt x="3534" y="1012"/>
                        <a:pt x="3810" y="1036"/>
                        <a:pt x="4070" y="1059"/>
                      </a:cubicBezTo>
                      <a:cubicBezTo>
                        <a:pt x="4437" y="1126"/>
                        <a:pt x="4803" y="1226"/>
                        <a:pt x="5137" y="1393"/>
                      </a:cubicBezTo>
                      <a:lnTo>
                        <a:pt x="5070" y="259"/>
                      </a:lnTo>
                      <a:cubicBezTo>
                        <a:pt x="4737" y="159"/>
                        <a:pt x="4370" y="59"/>
                        <a:pt x="3970" y="25"/>
                      </a:cubicBezTo>
                      <a:cubicBezTo>
                        <a:pt x="3769" y="9"/>
                        <a:pt x="3561" y="0"/>
                        <a:pt x="3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3744959" y="1657053"/>
                  <a:ext cx="87870" cy="159921"/>
                </a:xfrm>
                <a:custGeom>
                  <a:avLst/>
                  <a:gdLst/>
                  <a:ahLst/>
                  <a:cxnLst/>
                  <a:rect l="l" t="t" r="r" b="b"/>
                  <a:pathLst>
                    <a:path w="5105" h="9291" extrusionOk="0">
                      <a:moveTo>
                        <a:pt x="1935" y="0"/>
                      </a:moveTo>
                      <a:lnTo>
                        <a:pt x="734" y="67"/>
                      </a:lnTo>
                      <a:lnTo>
                        <a:pt x="901" y="2135"/>
                      </a:lnTo>
                      <a:lnTo>
                        <a:pt x="1" y="2202"/>
                      </a:lnTo>
                      <a:lnTo>
                        <a:pt x="67" y="3136"/>
                      </a:lnTo>
                      <a:lnTo>
                        <a:pt x="968" y="3069"/>
                      </a:lnTo>
                      <a:lnTo>
                        <a:pt x="1235" y="7039"/>
                      </a:lnTo>
                      <a:cubicBezTo>
                        <a:pt x="1302" y="7973"/>
                        <a:pt x="1535" y="8573"/>
                        <a:pt x="1902" y="8907"/>
                      </a:cubicBezTo>
                      <a:cubicBezTo>
                        <a:pt x="2235" y="9156"/>
                        <a:pt x="2728" y="9291"/>
                        <a:pt x="3422" y="9291"/>
                      </a:cubicBezTo>
                      <a:cubicBezTo>
                        <a:pt x="3563" y="9291"/>
                        <a:pt x="3712" y="9285"/>
                        <a:pt x="3870" y="9274"/>
                      </a:cubicBezTo>
                      <a:lnTo>
                        <a:pt x="5104" y="9174"/>
                      </a:lnTo>
                      <a:lnTo>
                        <a:pt x="5038" y="8173"/>
                      </a:lnTo>
                      <a:lnTo>
                        <a:pt x="3803" y="8273"/>
                      </a:lnTo>
                      <a:cubicBezTo>
                        <a:pt x="3717" y="8279"/>
                        <a:pt x="3636" y="8281"/>
                        <a:pt x="3558" y="8281"/>
                      </a:cubicBezTo>
                      <a:cubicBezTo>
                        <a:pt x="3183" y="8281"/>
                        <a:pt x="2907" y="8217"/>
                        <a:pt x="2769" y="8106"/>
                      </a:cubicBezTo>
                      <a:cubicBezTo>
                        <a:pt x="2602" y="7939"/>
                        <a:pt x="2502" y="7572"/>
                        <a:pt x="2436" y="6972"/>
                      </a:cubicBezTo>
                      <a:lnTo>
                        <a:pt x="2169" y="3003"/>
                      </a:lnTo>
                      <a:lnTo>
                        <a:pt x="4637" y="2802"/>
                      </a:lnTo>
                      <a:lnTo>
                        <a:pt x="4571" y="1868"/>
                      </a:lnTo>
                      <a:lnTo>
                        <a:pt x="2102" y="2069"/>
                      </a:lnTo>
                      <a:lnTo>
                        <a:pt x="1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3198984" y="1973161"/>
                  <a:ext cx="114274" cy="133449"/>
                </a:xfrm>
                <a:custGeom>
                  <a:avLst/>
                  <a:gdLst/>
                  <a:ahLst/>
                  <a:cxnLst/>
                  <a:rect l="l" t="t" r="r" b="b"/>
                  <a:pathLst>
                    <a:path w="6639" h="7753" extrusionOk="0">
                      <a:moveTo>
                        <a:pt x="3839" y="1"/>
                      </a:moveTo>
                      <a:cubicBezTo>
                        <a:pt x="3741" y="1"/>
                        <a:pt x="3640" y="5"/>
                        <a:pt x="3537" y="13"/>
                      </a:cubicBezTo>
                      <a:cubicBezTo>
                        <a:pt x="3036" y="47"/>
                        <a:pt x="2603" y="180"/>
                        <a:pt x="2236" y="413"/>
                      </a:cubicBezTo>
                      <a:cubicBezTo>
                        <a:pt x="1836" y="680"/>
                        <a:pt x="1535" y="1014"/>
                        <a:pt x="1269" y="1481"/>
                      </a:cubicBezTo>
                      <a:lnTo>
                        <a:pt x="1202" y="347"/>
                      </a:lnTo>
                      <a:lnTo>
                        <a:pt x="1" y="447"/>
                      </a:lnTo>
                      <a:lnTo>
                        <a:pt x="535" y="7752"/>
                      </a:lnTo>
                      <a:lnTo>
                        <a:pt x="1736" y="7652"/>
                      </a:lnTo>
                      <a:lnTo>
                        <a:pt x="1435" y="3516"/>
                      </a:lnTo>
                      <a:cubicBezTo>
                        <a:pt x="1369" y="2815"/>
                        <a:pt x="1535" y="2248"/>
                        <a:pt x="1869" y="1814"/>
                      </a:cubicBezTo>
                      <a:cubicBezTo>
                        <a:pt x="2203" y="1347"/>
                        <a:pt x="2703" y="1114"/>
                        <a:pt x="3370" y="1081"/>
                      </a:cubicBezTo>
                      <a:cubicBezTo>
                        <a:pt x="3449" y="1071"/>
                        <a:pt x="3525" y="1066"/>
                        <a:pt x="3598" y="1066"/>
                      </a:cubicBezTo>
                      <a:cubicBezTo>
                        <a:pt x="4020" y="1066"/>
                        <a:pt x="4348" y="1225"/>
                        <a:pt x="4604" y="1481"/>
                      </a:cubicBezTo>
                      <a:cubicBezTo>
                        <a:pt x="4904" y="1814"/>
                        <a:pt x="5071" y="2315"/>
                        <a:pt x="5138" y="3015"/>
                      </a:cubicBezTo>
                      <a:lnTo>
                        <a:pt x="5438" y="7385"/>
                      </a:lnTo>
                      <a:lnTo>
                        <a:pt x="6639" y="7318"/>
                      </a:lnTo>
                      <a:lnTo>
                        <a:pt x="6339" y="2882"/>
                      </a:lnTo>
                      <a:cubicBezTo>
                        <a:pt x="6239" y="1881"/>
                        <a:pt x="5972" y="1147"/>
                        <a:pt x="5505" y="647"/>
                      </a:cubicBezTo>
                      <a:cubicBezTo>
                        <a:pt x="5096" y="209"/>
                        <a:pt x="4533" y="1"/>
                        <a:pt x="3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3347116" y="1962301"/>
                  <a:ext cx="118284" cy="132416"/>
                </a:xfrm>
                <a:custGeom>
                  <a:avLst/>
                  <a:gdLst/>
                  <a:ahLst/>
                  <a:cxnLst/>
                  <a:rect l="l" t="t" r="r" b="b"/>
                  <a:pathLst>
                    <a:path w="6872" h="7693" extrusionOk="0">
                      <a:moveTo>
                        <a:pt x="3721" y="1030"/>
                      </a:moveTo>
                      <a:cubicBezTo>
                        <a:pt x="4203" y="1030"/>
                        <a:pt x="4594" y="1198"/>
                        <a:pt x="4937" y="1511"/>
                      </a:cubicBezTo>
                      <a:cubicBezTo>
                        <a:pt x="5304" y="1878"/>
                        <a:pt x="5537" y="2412"/>
                        <a:pt x="5604" y="3046"/>
                      </a:cubicBezTo>
                      <a:lnTo>
                        <a:pt x="1301" y="3379"/>
                      </a:lnTo>
                      <a:cubicBezTo>
                        <a:pt x="1334" y="2679"/>
                        <a:pt x="1535" y="2145"/>
                        <a:pt x="1901" y="1712"/>
                      </a:cubicBezTo>
                      <a:cubicBezTo>
                        <a:pt x="2268" y="1311"/>
                        <a:pt x="2802" y="1078"/>
                        <a:pt x="3469" y="1044"/>
                      </a:cubicBezTo>
                      <a:cubicBezTo>
                        <a:pt x="3556" y="1035"/>
                        <a:pt x="3640" y="1030"/>
                        <a:pt x="3721" y="1030"/>
                      </a:cubicBezTo>
                      <a:close/>
                      <a:moveTo>
                        <a:pt x="3663" y="0"/>
                      </a:moveTo>
                      <a:cubicBezTo>
                        <a:pt x="3567" y="0"/>
                        <a:pt x="3469" y="4"/>
                        <a:pt x="3369" y="10"/>
                      </a:cubicBezTo>
                      <a:cubicBezTo>
                        <a:pt x="2268" y="110"/>
                        <a:pt x="1434" y="511"/>
                        <a:pt x="834" y="1278"/>
                      </a:cubicBezTo>
                      <a:cubicBezTo>
                        <a:pt x="234" y="2012"/>
                        <a:pt x="0" y="2979"/>
                        <a:pt x="67" y="4180"/>
                      </a:cubicBezTo>
                      <a:cubicBezTo>
                        <a:pt x="167" y="5348"/>
                        <a:pt x="567" y="6248"/>
                        <a:pt x="1301" y="6849"/>
                      </a:cubicBezTo>
                      <a:cubicBezTo>
                        <a:pt x="1962" y="7419"/>
                        <a:pt x="2785" y="7693"/>
                        <a:pt x="3795" y="7693"/>
                      </a:cubicBezTo>
                      <a:cubicBezTo>
                        <a:pt x="3906" y="7693"/>
                        <a:pt x="4020" y="7689"/>
                        <a:pt x="4136" y="7683"/>
                      </a:cubicBezTo>
                      <a:cubicBezTo>
                        <a:pt x="4603" y="7649"/>
                        <a:pt x="5070" y="7549"/>
                        <a:pt x="5504" y="7449"/>
                      </a:cubicBezTo>
                      <a:cubicBezTo>
                        <a:pt x="5971" y="7316"/>
                        <a:pt x="6371" y="7149"/>
                        <a:pt x="6805" y="6915"/>
                      </a:cubicBezTo>
                      <a:lnTo>
                        <a:pt x="6705" y="5781"/>
                      </a:lnTo>
                      <a:cubicBezTo>
                        <a:pt x="6305" y="6048"/>
                        <a:pt x="5904" y="6248"/>
                        <a:pt x="5471" y="6382"/>
                      </a:cubicBezTo>
                      <a:cubicBezTo>
                        <a:pt x="5037" y="6548"/>
                        <a:pt x="4603" y="6615"/>
                        <a:pt x="4136" y="6649"/>
                      </a:cubicBezTo>
                      <a:cubicBezTo>
                        <a:pt x="4022" y="6658"/>
                        <a:pt x="3911" y="6663"/>
                        <a:pt x="3804" y="6663"/>
                      </a:cubicBezTo>
                      <a:cubicBezTo>
                        <a:pt x="3158" y="6663"/>
                        <a:pt x="2635" y="6491"/>
                        <a:pt x="2235" y="6148"/>
                      </a:cubicBezTo>
                      <a:cubicBezTo>
                        <a:pt x="1768" y="5748"/>
                        <a:pt x="1468" y="5114"/>
                        <a:pt x="1334" y="4314"/>
                      </a:cubicBezTo>
                      <a:lnTo>
                        <a:pt x="6872" y="3913"/>
                      </a:lnTo>
                      <a:lnTo>
                        <a:pt x="6838" y="3313"/>
                      </a:lnTo>
                      <a:cubicBezTo>
                        <a:pt x="6738" y="2245"/>
                        <a:pt x="6405" y="1378"/>
                        <a:pt x="5771" y="811"/>
                      </a:cubicBezTo>
                      <a:cubicBezTo>
                        <a:pt x="5231" y="271"/>
                        <a:pt x="4528" y="0"/>
                        <a:pt x="3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3489483" y="1947551"/>
                  <a:ext cx="168820" cy="135514"/>
                </a:xfrm>
                <a:custGeom>
                  <a:avLst/>
                  <a:gdLst/>
                  <a:ahLst/>
                  <a:cxnLst/>
                  <a:rect l="l" t="t" r="r" b="b"/>
                  <a:pathLst>
                    <a:path w="9808" h="7873" extrusionOk="0">
                      <a:moveTo>
                        <a:pt x="9808" y="0"/>
                      </a:moveTo>
                      <a:lnTo>
                        <a:pt x="8607" y="67"/>
                      </a:lnTo>
                      <a:lnTo>
                        <a:pt x="7539" y="5871"/>
                      </a:lnTo>
                      <a:lnTo>
                        <a:pt x="5605" y="300"/>
                      </a:lnTo>
                      <a:lnTo>
                        <a:pt x="4204" y="400"/>
                      </a:lnTo>
                      <a:lnTo>
                        <a:pt x="3103" y="6205"/>
                      </a:lnTo>
                      <a:lnTo>
                        <a:pt x="1202" y="601"/>
                      </a:lnTo>
                      <a:lnTo>
                        <a:pt x="1" y="701"/>
                      </a:lnTo>
                      <a:lnTo>
                        <a:pt x="2436" y="7872"/>
                      </a:lnTo>
                      <a:lnTo>
                        <a:pt x="3870" y="7772"/>
                      </a:lnTo>
                      <a:lnTo>
                        <a:pt x="5004" y="1668"/>
                      </a:lnTo>
                      <a:lnTo>
                        <a:pt x="7006" y="7539"/>
                      </a:lnTo>
                      <a:lnTo>
                        <a:pt x="8407" y="7439"/>
                      </a:lnTo>
                      <a:lnTo>
                        <a:pt x="98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3689851" y="1937931"/>
                  <a:ext cx="101640" cy="133449"/>
                </a:xfrm>
                <a:custGeom>
                  <a:avLst/>
                  <a:gdLst/>
                  <a:ahLst/>
                  <a:cxnLst/>
                  <a:rect l="l" t="t" r="r" b="b"/>
                  <a:pathLst>
                    <a:path w="5905" h="7753" extrusionOk="0">
                      <a:moveTo>
                        <a:pt x="3361" y="0"/>
                      </a:moveTo>
                      <a:cubicBezTo>
                        <a:pt x="3153" y="0"/>
                        <a:pt x="2936" y="9"/>
                        <a:pt x="2702" y="25"/>
                      </a:cubicBezTo>
                      <a:cubicBezTo>
                        <a:pt x="1802" y="92"/>
                        <a:pt x="1134" y="326"/>
                        <a:pt x="667" y="759"/>
                      </a:cubicBezTo>
                      <a:cubicBezTo>
                        <a:pt x="234" y="1160"/>
                        <a:pt x="0" y="1693"/>
                        <a:pt x="67" y="2394"/>
                      </a:cubicBezTo>
                      <a:cubicBezTo>
                        <a:pt x="100" y="2961"/>
                        <a:pt x="301" y="3394"/>
                        <a:pt x="667" y="3695"/>
                      </a:cubicBezTo>
                      <a:cubicBezTo>
                        <a:pt x="1001" y="3995"/>
                        <a:pt x="1568" y="4195"/>
                        <a:pt x="2335" y="4295"/>
                      </a:cubicBezTo>
                      <a:lnTo>
                        <a:pt x="2736" y="4362"/>
                      </a:lnTo>
                      <a:cubicBezTo>
                        <a:pt x="3503" y="4462"/>
                        <a:pt x="4003" y="4595"/>
                        <a:pt x="4237" y="4762"/>
                      </a:cubicBezTo>
                      <a:cubicBezTo>
                        <a:pt x="4470" y="4929"/>
                        <a:pt x="4604" y="5162"/>
                        <a:pt x="4604" y="5496"/>
                      </a:cubicBezTo>
                      <a:cubicBezTo>
                        <a:pt x="4637" y="5830"/>
                        <a:pt x="4504" y="6130"/>
                        <a:pt x="4203" y="6330"/>
                      </a:cubicBezTo>
                      <a:cubicBezTo>
                        <a:pt x="3936" y="6563"/>
                        <a:pt x="3503" y="6697"/>
                        <a:pt x="2936" y="6730"/>
                      </a:cubicBezTo>
                      <a:cubicBezTo>
                        <a:pt x="2827" y="6739"/>
                        <a:pt x="2719" y="6743"/>
                        <a:pt x="2611" y="6743"/>
                      </a:cubicBezTo>
                      <a:cubicBezTo>
                        <a:pt x="2285" y="6743"/>
                        <a:pt x="1960" y="6705"/>
                        <a:pt x="1635" y="6630"/>
                      </a:cubicBezTo>
                      <a:cubicBezTo>
                        <a:pt x="1201" y="6563"/>
                        <a:pt x="768" y="6430"/>
                        <a:pt x="301" y="6230"/>
                      </a:cubicBezTo>
                      <a:lnTo>
                        <a:pt x="301" y="6230"/>
                      </a:lnTo>
                      <a:lnTo>
                        <a:pt x="367" y="7464"/>
                      </a:lnTo>
                      <a:cubicBezTo>
                        <a:pt x="868" y="7564"/>
                        <a:pt x="1301" y="7664"/>
                        <a:pt x="1735" y="7698"/>
                      </a:cubicBezTo>
                      <a:cubicBezTo>
                        <a:pt x="1989" y="7737"/>
                        <a:pt x="2243" y="7753"/>
                        <a:pt x="2484" y="7753"/>
                      </a:cubicBezTo>
                      <a:cubicBezTo>
                        <a:pt x="2654" y="7753"/>
                        <a:pt x="2817" y="7745"/>
                        <a:pt x="2969" y="7731"/>
                      </a:cubicBezTo>
                      <a:cubicBezTo>
                        <a:pt x="3903" y="7664"/>
                        <a:pt x="4637" y="7397"/>
                        <a:pt x="5137" y="6964"/>
                      </a:cubicBezTo>
                      <a:cubicBezTo>
                        <a:pt x="5671" y="6530"/>
                        <a:pt x="5905" y="5996"/>
                        <a:pt x="5838" y="5296"/>
                      </a:cubicBezTo>
                      <a:cubicBezTo>
                        <a:pt x="5804" y="4695"/>
                        <a:pt x="5571" y="4262"/>
                        <a:pt x="5204" y="3962"/>
                      </a:cubicBezTo>
                      <a:cubicBezTo>
                        <a:pt x="4804" y="3628"/>
                        <a:pt x="4203" y="3428"/>
                        <a:pt x="3336" y="3294"/>
                      </a:cubicBezTo>
                      <a:lnTo>
                        <a:pt x="2902" y="3261"/>
                      </a:lnTo>
                      <a:cubicBezTo>
                        <a:pt x="2269" y="3161"/>
                        <a:pt x="1802" y="3028"/>
                        <a:pt x="1601" y="2894"/>
                      </a:cubicBezTo>
                      <a:cubicBezTo>
                        <a:pt x="1368" y="2761"/>
                        <a:pt x="1235" y="2527"/>
                        <a:pt x="1235" y="2260"/>
                      </a:cubicBezTo>
                      <a:cubicBezTo>
                        <a:pt x="1201" y="1893"/>
                        <a:pt x="1335" y="1593"/>
                        <a:pt x="1601" y="1393"/>
                      </a:cubicBezTo>
                      <a:cubicBezTo>
                        <a:pt x="1902" y="1193"/>
                        <a:pt x="2335" y="1059"/>
                        <a:pt x="2936" y="1026"/>
                      </a:cubicBezTo>
                      <a:cubicBezTo>
                        <a:pt x="3053" y="1016"/>
                        <a:pt x="3167" y="1012"/>
                        <a:pt x="3280" y="1012"/>
                      </a:cubicBezTo>
                      <a:cubicBezTo>
                        <a:pt x="3551" y="1012"/>
                        <a:pt x="3810" y="1036"/>
                        <a:pt x="4070" y="1059"/>
                      </a:cubicBezTo>
                      <a:cubicBezTo>
                        <a:pt x="4437" y="1126"/>
                        <a:pt x="4804" y="1226"/>
                        <a:pt x="5171" y="1393"/>
                      </a:cubicBezTo>
                      <a:lnTo>
                        <a:pt x="5071" y="259"/>
                      </a:lnTo>
                      <a:cubicBezTo>
                        <a:pt x="4737" y="159"/>
                        <a:pt x="4370" y="92"/>
                        <a:pt x="3970" y="25"/>
                      </a:cubicBezTo>
                      <a:cubicBezTo>
                        <a:pt x="3770" y="9"/>
                        <a:pt x="3570" y="0"/>
                        <a:pt x="3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20"/>
              <p:cNvSpPr/>
              <p:nvPr/>
            </p:nvSpPr>
            <p:spPr>
              <a:xfrm>
                <a:off x="4163333" y="1716633"/>
                <a:ext cx="99271" cy="84112"/>
              </a:xfrm>
              <a:custGeom>
                <a:avLst/>
                <a:gdLst/>
                <a:ahLst/>
                <a:cxnLst/>
                <a:rect l="l" t="t" r="r" b="b"/>
                <a:pathLst>
                  <a:path w="5671" h="4805" extrusionOk="0">
                    <a:moveTo>
                      <a:pt x="2368" y="1"/>
                    </a:moveTo>
                    <a:lnTo>
                      <a:pt x="0" y="4171"/>
                    </a:lnTo>
                    <a:lnTo>
                      <a:pt x="1201" y="4804"/>
                    </a:lnTo>
                    <a:lnTo>
                      <a:pt x="5671" y="201"/>
                    </a:lnTo>
                    <a:lnTo>
                      <a:pt x="2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4182586" y="1783194"/>
                <a:ext cx="207312" cy="85862"/>
              </a:xfrm>
              <a:custGeom>
                <a:avLst/>
                <a:gdLst/>
                <a:ahLst/>
                <a:cxnLst/>
                <a:rect l="l" t="t" r="r" b="b"/>
                <a:pathLst>
                  <a:path w="11843" h="4905" extrusionOk="0">
                    <a:moveTo>
                      <a:pt x="11142" y="1"/>
                    </a:moveTo>
                    <a:lnTo>
                      <a:pt x="1" y="2936"/>
                    </a:lnTo>
                    <a:lnTo>
                      <a:pt x="1" y="4337"/>
                    </a:lnTo>
                    <a:lnTo>
                      <a:pt x="11843" y="4904"/>
                    </a:lnTo>
                    <a:lnTo>
                      <a:pt x="11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4163333" y="1883027"/>
                <a:ext cx="192695" cy="82361"/>
              </a:xfrm>
              <a:custGeom>
                <a:avLst/>
                <a:gdLst/>
                <a:ahLst/>
                <a:cxnLst/>
                <a:rect l="l" t="t" r="r" b="b"/>
                <a:pathLst>
                  <a:path w="11008" h="4705" extrusionOk="0">
                    <a:moveTo>
                      <a:pt x="1201" y="1"/>
                    </a:moveTo>
                    <a:lnTo>
                      <a:pt x="0" y="1001"/>
                    </a:lnTo>
                    <a:lnTo>
                      <a:pt x="8439" y="4704"/>
                    </a:lnTo>
                    <a:lnTo>
                      <a:pt x="11008" y="3637"/>
                    </a:lnTo>
                    <a:lnTo>
                      <a:pt x="1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2755119" y="1523716"/>
                <a:ext cx="136644" cy="88190"/>
              </a:xfrm>
              <a:custGeom>
                <a:avLst/>
                <a:gdLst/>
                <a:ahLst/>
                <a:cxnLst/>
                <a:rect l="l" t="t" r="r" b="b"/>
                <a:pathLst>
                  <a:path w="7806" h="5038" extrusionOk="0">
                    <a:moveTo>
                      <a:pt x="0" y="0"/>
                    </a:moveTo>
                    <a:lnTo>
                      <a:pt x="0" y="5037"/>
                    </a:lnTo>
                    <a:lnTo>
                      <a:pt x="7806" y="2836"/>
                    </a:lnTo>
                    <a:lnTo>
                      <a:pt x="7806" y="123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2725925" y="1340974"/>
                <a:ext cx="207889" cy="196791"/>
              </a:xfrm>
              <a:custGeom>
                <a:avLst/>
                <a:gdLst/>
                <a:ahLst/>
                <a:cxnLst/>
                <a:rect l="l" t="t" r="r" b="b"/>
                <a:pathLst>
                  <a:path w="11876" h="11242" extrusionOk="0">
                    <a:moveTo>
                      <a:pt x="2435" y="1"/>
                    </a:moveTo>
                    <a:lnTo>
                      <a:pt x="0" y="5004"/>
                    </a:lnTo>
                    <a:lnTo>
                      <a:pt x="10975" y="11242"/>
                    </a:lnTo>
                    <a:lnTo>
                      <a:pt x="11875" y="9808"/>
                    </a:lnTo>
                    <a:lnTo>
                      <a:pt x="24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2906917" y="1325800"/>
                <a:ext cx="82921" cy="167015"/>
              </a:xfrm>
              <a:custGeom>
                <a:avLst/>
                <a:gdLst/>
                <a:ahLst/>
                <a:cxnLst/>
                <a:rect l="l" t="t" r="r" b="b"/>
                <a:pathLst>
                  <a:path w="4737" h="9541" extrusionOk="0">
                    <a:moveTo>
                      <a:pt x="4036" y="0"/>
                    </a:moveTo>
                    <a:lnTo>
                      <a:pt x="0" y="1368"/>
                    </a:lnTo>
                    <a:lnTo>
                      <a:pt x="2835" y="9540"/>
                    </a:lnTo>
                    <a:lnTo>
                      <a:pt x="4737" y="9107"/>
                    </a:lnTo>
                    <a:lnTo>
                      <a:pt x="4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4106667" y="2291453"/>
                <a:ext cx="121485" cy="199715"/>
              </a:xfrm>
              <a:custGeom>
                <a:avLst/>
                <a:gdLst/>
                <a:ahLst/>
                <a:cxnLst/>
                <a:rect l="l" t="t" r="r" b="b"/>
                <a:pathLst>
                  <a:path w="6940" h="11409" extrusionOk="0">
                    <a:moveTo>
                      <a:pt x="1" y="0"/>
                    </a:moveTo>
                    <a:lnTo>
                      <a:pt x="5138" y="2735"/>
                    </a:lnTo>
                    <a:lnTo>
                      <a:pt x="4437" y="11408"/>
                    </a:lnTo>
                    <a:lnTo>
                      <a:pt x="6939" y="156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0"/>
            <p:cNvGrpSpPr/>
            <p:nvPr/>
          </p:nvGrpSpPr>
          <p:grpSpPr>
            <a:xfrm rot="-2437491">
              <a:off x="2813918" y="1796270"/>
              <a:ext cx="724833" cy="1158978"/>
              <a:chOff x="4809338" y="1424623"/>
              <a:chExt cx="858387" cy="1372525"/>
            </a:xfrm>
          </p:grpSpPr>
          <p:sp>
            <p:nvSpPr>
              <p:cNvPr id="318" name="Google Shape;318;p20"/>
              <p:cNvSpPr/>
              <p:nvPr/>
            </p:nvSpPr>
            <p:spPr>
              <a:xfrm>
                <a:off x="4809338" y="2058009"/>
                <a:ext cx="858387" cy="739139"/>
              </a:xfrm>
              <a:custGeom>
                <a:avLst/>
                <a:gdLst/>
                <a:ahLst/>
                <a:cxnLst/>
                <a:rect l="l" t="t" r="r" b="b"/>
                <a:pathLst>
                  <a:path w="49870" h="42942" extrusionOk="0">
                    <a:moveTo>
                      <a:pt x="6151" y="1"/>
                    </a:moveTo>
                    <a:cubicBezTo>
                      <a:pt x="6068" y="1"/>
                      <a:pt x="5982" y="36"/>
                      <a:pt x="5905" y="120"/>
                    </a:cubicBezTo>
                    <a:cubicBezTo>
                      <a:pt x="2769" y="3856"/>
                      <a:pt x="1" y="10928"/>
                      <a:pt x="5471" y="14197"/>
                    </a:cubicBezTo>
                    <a:cubicBezTo>
                      <a:pt x="6654" y="14913"/>
                      <a:pt x="7972" y="15149"/>
                      <a:pt x="9326" y="15149"/>
                    </a:cubicBezTo>
                    <a:cubicBezTo>
                      <a:pt x="11063" y="15149"/>
                      <a:pt x="12861" y="14760"/>
                      <a:pt x="14511" y="14497"/>
                    </a:cubicBezTo>
                    <a:cubicBezTo>
                      <a:pt x="17023" y="14106"/>
                      <a:pt x="19585" y="13867"/>
                      <a:pt x="22151" y="13867"/>
                    </a:cubicBezTo>
                    <a:cubicBezTo>
                      <a:pt x="23743" y="13867"/>
                      <a:pt x="25336" y="13959"/>
                      <a:pt x="26920" y="14164"/>
                    </a:cubicBezTo>
                    <a:cubicBezTo>
                      <a:pt x="34092" y="15098"/>
                      <a:pt x="49870" y="22103"/>
                      <a:pt x="42698" y="31509"/>
                    </a:cubicBezTo>
                    <a:cubicBezTo>
                      <a:pt x="41197" y="33477"/>
                      <a:pt x="37728" y="35512"/>
                      <a:pt x="38095" y="38348"/>
                    </a:cubicBezTo>
                    <a:cubicBezTo>
                      <a:pt x="38428" y="41049"/>
                      <a:pt x="41330" y="42150"/>
                      <a:pt x="43532" y="42917"/>
                    </a:cubicBezTo>
                    <a:cubicBezTo>
                      <a:pt x="43579" y="42934"/>
                      <a:pt x="43623" y="42942"/>
                      <a:pt x="43665" y="42942"/>
                    </a:cubicBezTo>
                    <a:cubicBezTo>
                      <a:pt x="44033" y="42942"/>
                      <a:pt x="44152" y="42334"/>
                      <a:pt x="43732" y="42184"/>
                    </a:cubicBezTo>
                    <a:cubicBezTo>
                      <a:pt x="42731" y="41850"/>
                      <a:pt x="41597" y="41516"/>
                      <a:pt x="40730" y="40916"/>
                    </a:cubicBezTo>
                    <a:cubicBezTo>
                      <a:pt x="38929" y="39648"/>
                      <a:pt x="38495" y="37280"/>
                      <a:pt x="39896" y="35612"/>
                    </a:cubicBezTo>
                    <a:cubicBezTo>
                      <a:pt x="40997" y="34345"/>
                      <a:pt x="42231" y="33311"/>
                      <a:pt x="43232" y="32010"/>
                    </a:cubicBezTo>
                    <a:cubicBezTo>
                      <a:pt x="44566" y="30275"/>
                      <a:pt x="45333" y="28307"/>
                      <a:pt x="45066" y="26105"/>
                    </a:cubicBezTo>
                    <a:cubicBezTo>
                      <a:pt x="44399" y="20802"/>
                      <a:pt x="39095" y="17266"/>
                      <a:pt x="34592" y="15398"/>
                    </a:cubicBezTo>
                    <a:cubicBezTo>
                      <a:pt x="30662" y="13743"/>
                      <a:pt x="26448" y="13118"/>
                      <a:pt x="22221" y="13118"/>
                    </a:cubicBezTo>
                    <a:cubicBezTo>
                      <a:pt x="20312" y="13118"/>
                      <a:pt x="18401" y="13245"/>
                      <a:pt x="16513" y="13463"/>
                    </a:cubicBezTo>
                    <a:cubicBezTo>
                      <a:pt x="14442" y="13712"/>
                      <a:pt x="11887" y="14435"/>
                      <a:pt x="9524" y="14435"/>
                    </a:cubicBezTo>
                    <a:cubicBezTo>
                      <a:pt x="7776" y="14435"/>
                      <a:pt x="6134" y="14039"/>
                      <a:pt x="4871" y="12763"/>
                    </a:cubicBezTo>
                    <a:cubicBezTo>
                      <a:pt x="1302" y="9160"/>
                      <a:pt x="3804" y="3890"/>
                      <a:pt x="6472" y="621"/>
                    </a:cubicBezTo>
                    <a:cubicBezTo>
                      <a:pt x="6677" y="390"/>
                      <a:pt x="6429" y="1"/>
                      <a:pt x="6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4881675" y="2019888"/>
                <a:ext cx="75804" cy="75219"/>
              </a:xfrm>
              <a:custGeom>
                <a:avLst/>
                <a:gdLst/>
                <a:ahLst/>
                <a:cxnLst/>
                <a:rect l="l" t="t" r="r" b="b"/>
                <a:pathLst>
                  <a:path w="4404" h="4370" extrusionOk="0">
                    <a:moveTo>
                      <a:pt x="1969" y="0"/>
                    </a:moveTo>
                    <a:lnTo>
                      <a:pt x="1" y="3836"/>
                    </a:lnTo>
                    <a:lnTo>
                      <a:pt x="1835" y="4370"/>
                    </a:lnTo>
                    <a:lnTo>
                      <a:pt x="4404" y="1334"/>
                    </a:lnTo>
                    <a:lnTo>
                      <a:pt x="1969"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4886855" y="1677723"/>
                <a:ext cx="281338" cy="393306"/>
              </a:xfrm>
              <a:custGeom>
                <a:avLst/>
                <a:gdLst/>
                <a:ahLst/>
                <a:cxnLst/>
                <a:rect l="l" t="t" r="r" b="b"/>
                <a:pathLst>
                  <a:path w="16345" h="22850" extrusionOk="0">
                    <a:moveTo>
                      <a:pt x="12342" y="0"/>
                    </a:moveTo>
                    <a:lnTo>
                      <a:pt x="0" y="20682"/>
                    </a:lnTo>
                    <a:lnTo>
                      <a:pt x="4236" y="22850"/>
                    </a:lnTo>
                    <a:lnTo>
                      <a:pt x="16345" y="2235"/>
                    </a:lnTo>
                    <a:lnTo>
                      <a:pt x="12342"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4850678" y="1661063"/>
                <a:ext cx="397333" cy="399072"/>
              </a:xfrm>
              <a:custGeom>
                <a:avLst/>
                <a:gdLst/>
                <a:ahLst/>
                <a:cxnLst/>
                <a:rect l="l" t="t" r="r" b="b"/>
                <a:pathLst>
                  <a:path w="23084" h="23185" extrusionOk="0">
                    <a:moveTo>
                      <a:pt x="7239" y="1"/>
                    </a:moveTo>
                    <a:lnTo>
                      <a:pt x="1" y="16079"/>
                    </a:lnTo>
                    <a:lnTo>
                      <a:pt x="12409" y="23184"/>
                    </a:lnTo>
                    <a:lnTo>
                      <a:pt x="23084" y="8674"/>
                    </a:lnTo>
                    <a:lnTo>
                      <a:pt x="72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4944838" y="1727668"/>
                <a:ext cx="154465" cy="110831"/>
              </a:xfrm>
              <a:custGeom>
                <a:avLst/>
                <a:gdLst/>
                <a:ahLst/>
                <a:cxnLst/>
                <a:rect l="l" t="t" r="r" b="b"/>
                <a:pathLst>
                  <a:path w="8974" h="6439" extrusionOk="0">
                    <a:moveTo>
                      <a:pt x="2802" y="0"/>
                    </a:moveTo>
                    <a:lnTo>
                      <a:pt x="0" y="6438"/>
                    </a:lnTo>
                    <a:lnTo>
                      <a:pt x="3536" y="1802"/>
                    </a:lnTo>
                    <a:lnTo>
                      <a:pt x="8973" y="2335"/>
                    </a:lnTo>
                    <a:lnTo>
                      <a:pt x="28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5048171" y="1424623"/>
                <a:ext cx="422016" cy="324903"/>
              </a:xfrm>
              <a:custGeom>
                <a:avLst/>
                <a:gdLst/>
                <a:ahLst/>
                <a:cxnLst/>
                <a:rect l="l" t="t" r="r" b="b"/>
                <a:pathLst>
                  <a:path w="24518" h="18876" extrusionOk="0">
                    <a:moveTo>
                      <a:pt x="10792" y="1"/>
                    </a:moveTo>
                    <a:cubicBezTo>
                      <a:pt x="3349" y="1"/>
                      <a:pt x="0" y="13806"/>
                      <a:pt x="0" y="13806"/>
                    </a:cubicBezTo>
                    <a:lnTo>
                      <a:pt x="9641" y="18876"/>
                    </a:lnTo>
                    <a:cubicBezTo>
                      <a:pt x="9641" y="18876"/>
                      <a:pt x="24518" y="6133"/>
                      <a:pt x="14110" y="863"/>
                    </a:cubicBezTo>
                    <a:cubicBezTo>
                      <a:pt x="12925" y="264"/>
                      <a:pt x="11819" y="1"/>
                      <a:pt x="10792"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5152089" y="1455809"/>
                <a:ext cx="122880" cy="73824"/>
              </a:xfrm>
              <a:custGeom>
                <a:avLst/>
                <a:gdLst/>
                <a:ahLst/>
                <a:cxnLst/>
                <a:rect l="l" t="t" r="r" b="b"/>
                <a:pathLst>
                  <a:path w="7139" h="4289" extrusionOk="0">
                    <a:moveTo>
                      <a:pt x="5355" y="0"/>
                    </a:moveTo>
                    <a:cubicBezTo>
                      <a:pt x="1690" y="0"/>
                      <a:pt x="0" y="4288"/>
                      <a:pt x="0" y="4288"/>
                    </a:cubicBezTo>
                    <a:cubicBezTo>
                      <a:pt x="3236" y="1253"/>
                      <a:pt x="7138" y="319"/>
                      <a:pt x="7138" y="319"/>
                    </a:cubicBezTo>
                    <a:cubicBezTo>
                      <a:pt x="6499" y="97"/>
                      <a:pt x="5905" y="0"/>
                      <a:pt x="5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9" name="Google Shape;329;p20"/>
          <p:cNvGrpSpPr/>
          <p:nvPr/>
        </p:nvGrpSpPr>
        <p:grpSpPr>
          <a:xfrm>
            <a:off x="6858016" y="3357568"/>
            <a:ext cx="2070101" cy="1239408"/>
            <a:chOff x="4789538" y="3241935"/>
            <a:chExt cx="2070101" cy="1239408"/>
          </a:xfrm>
        </p:grpSpPr>
        <p:grpSp>
          <p:nvGrpSpPr>
            <p:cNvPr id="330" name="Google Shape;330;p20"/>
            <p:cNvGrpSpPr/>
            <p:nvPr/>
          </p:nvGrpSpPr>
          <p:grpSpPr>
            <a:xfrm>
              <a:off x="4789538" y="3241935"/>
              <a:ext cx="1588441" cy="1239408"/>
              <a:chOff x="4789538" y="3241935"/>
              <a:chExt cx="1588441" cy="1239408"/>
            </a:xfrm>
          </p:grpSpPr>
          <p:sp>
            <p:nvSpPr>
              <p:cNvPr id="331" name="Google Shape;331;p20"/>
              <p:cNvSpPr/>
              <p:nvPr/>
            </p:nvSpPr>
            <p:spPr>
              <a:xfrm>
                <a:off x="4938661" y="3241935"/>
                <a:ext cx="1439317" cy="1238905"/>
              </a:xfrm>
              <a:custGeom>
                <a:avLst/>
                <a:gdLst/>
                <a:ahLst/>
                <a:cxnLst/>
                <a:rect l="l" t="t" r="r" b="b"/>
                <a:pathLst>
                  <a:path w="82727" h="71208" extrusionOk="0">
                    <a:moveTo>
                      <a:pt x="15963" y="2048"/>
                    </a:moveTo>
                    <a:cubicBezTo>
                      <a:pt x="17713" y="2428"/>
                      <a:pt x="19458" y="2820"/>
                      <a:pt x="21183" y="3192"/>
                    </a:cubicBezTo>
                    <a:cubicBezTo>
                      <a:pt x="26487" y="4359"/>
                      <a:pt x="31790" y="5494"/>
                      <a:pt x="37061" y="6661"/>
                    </a:cubicBezTo>
                    <a:cubicBezTo>
                      <a:pt x="43465" y="8029"/>
                      <a:pt x="49870" y="9463"/>
                      <a:pt x="56241" y="10831"/>
                    </a:cubicBezTo>
                    <a:cubicBezTo>
                      <a:pt x="61812" y="12032"/>
                      <a:pt x="67316" y="13232"/>
                      <a:pt x="72853" y="14400"/>
                    </a:cubicBezTo>
                    <a:cubicBezTo>
                      <a:pt x="74654" y="14767"/>
                      <a:pt x="76489" y="15200"/>
                      <a:pt x="78257" y="15567"/>
                    </a:cubicBezTo>
                    <a:cubicBezTo>
                      <a:pt x="78547" y="15621"/>
                      <a:pt x="78834" y="15689"/>
                      <a:pt x="79118" y="15760"/>
                    </a:cubicBezTo>
                    <a:lnTo>
                      <a:pt x="79118" y="15760"/>
                    </a:lnTo>
                    <a:cubicBezTo>
                      <a:pt x="78909" y="15905"/>
                      <a:pt x="78699" y="16052"/>
                      <a:pt x="78490" y="16201"/>
                    </a:cubicBezTo>
                    <a:cubicBezTo>
                      <a:pt x="76522" y="17535"/>
                      <a:pt x="74588" y="18870"/>
                      <a:pt x="72653" y="20204"/>
                    </a:cubicBezTo>
                    <a:cubicBezTo>
                      <a:pt x="69751" y="22172"/>
                      <a:pt x="66882" y="24174"/>
                      <a:pt x="64013" y="26108"/>
                    </a:cubicBezTo>
                    <a:cubicBezTo>
                      <a:pt x="60511" y="28543"/>
                      <a:pt x="57008" y="30912"/>
                      <a:pt x="53506" y="33347"/>
                    </a:cubicBezTo>
                    <a:lnTo>
                      <a:pt x="41998" y="41219"/>
                    </a:lnTo>
                    <a:cubicBezTo>
                      <a:pt x="38128" y="43888"/>
                      <a:pt x="34225" y="46556"/>
                      <a:pt x="30356" y="49191"/>
                    </a:cubicBezTo>
                    <a:cubicBezTo>
                      <a:pt x="26720" y="51627"/>
                      <a:pt x="23151" y="54128"/>
                      <a:pt x="19515" y="56597"/>
                    </a:cubicBezTo>
                    <a:cubicBezTo>
                      <a:pt x="16479" y="58698"/>
                      <a:pt x="13444" y="60766"/>
                      <a:pt x="10342" y="62901"/>
                    </a:cubicBezTo>
                    <a:cubicBezTo>
                      <a:pt x="8173" y="64402"/>
                      <a:pt x="5972" y="65903"/>
                      <a:pt x="3804" y="67404"/>
                    </a:cubicBezTo>
                    <a:cubicBezTo>
                      <a:pt x="3516" y="67599"/>
                      <a:pt x="3224" y="67794"/>
                      <a:pt x="2930" y="67990"/>
                    </a:cubicBezTo>
                    <a:lnTo>
                      <a:pt x="2930" y="67990"/>
                    </a:lnTo>
                    <a:cubicBezTo>
                      <a:pt x="3252" y="66384"/>
                      <a:pt x="3569" y="64777"/>
                      <a:pt x="3870" y="63201"/>
                    </a:cubicBezTo>
                    <a:lnTo>
                      <a:pt x="7139" y="46690"/>
                    </a:lnTo>
                    <a:cubicBezTo>
                      <a:pt x="8474" y="39985"/>
                      <a:pt x="9775" y="33313"/>
                      <a:pt x="11109" y="26575"/>
                    </a:cubicBezTo>
                    <a:cubicBezTo>
                      <a:pt x="12210" y="20838"/>
                      <a:pt x="13377" y="15067"/>
                      <a:pt x="14511" y="9330"/>
                    </a:cubicBezTo>
                    <a:cubicBezTo>
                      <a:pt x="14878" y="7395"/>
                      <a:pt x="15279" y="5527"/>
                      <a:pt x="15645" y="3592"/>
                    </a:cubicBezTo>
                    <a:cubicBezTo>
                      <a:pt x="15740" y="3082"/>
                      <a:pt x="15856" y="2561"/>
                      <a:pt x="15963" y="2048"/>
                    </a:cubicBezTo>
                    <a:close/>
                    <a:moveTo>
                      <a:pt x="15242" y="0"/>
                    </a:moveTo>
                    <a:cubicBezTo>
                      <a:pt x="14628" y="0"/>
                      <a:pt x="13962" y="434"/>
                      <a:pt x="13844" y="1024"/>
                    </a:cubicBezTo>
                    <a:cubicBezTo>
                      <a:pt x="13377" y="3325"/>
                      <a:pt x="12910" y="5660"/>
                      <a:pt x="12477" y="7929"/>
                    </a:cubicBezTo>
                    <a:lnTo>
                      <a:pt x="9208" y="24440"/>
                    </a:lnTo>
                    <a:cubicBezTo>
                      <a:pt x="7873" y="31179"/>
                      <a:pt x="6572" y="37850"/>
                      <a:pt x="5238" y="44555"/>
                    </a:cubicBezTo>
                    <a:cubicBezTo>
                      <a:pt x="4137" y="50292"/>
                      <a:pt x="2970" y="56063"/>
                      <a:pt x="1836" y="61800"/>
                    </a:cubicBezTo>
                    <a:cubicBezTo>
                      <a:pt x="1469" y="63735"/>
                      <a:pt x="1068" y="65603"/>
                      <a:pt x="701" y="67538"/>
                    </a:cubicBezTo>
                    <a:cubicBezTo>
                      <a:pt x="540" y="68412"/>
                      <a:pt x="315" y="69318"/>
                      <a:pt x="180" y="70164"/>
                    </a:cubicBezTo>
                    <a:lnTo>
                      <a:pt x="180" y="70164"/>
                    </a:lnTo>
                    <a:cubicBezTo>
                      <a:pt x="164" y="70224"/>
                      <a:pt x="154" y="70285"/>
                      <a:pt x="152" y="70346"/>
                    </a:cubicBezTo>
                    <a:lnTo>
                      <a:pt x="152" y="70346"/>
                    </a:lnTo>
                    <a:cubicBezTo>
                      <a:pt x="148" y="70356"/>
                      <a:pt x="142" y="70366"/>
                      <a:pt x="134" y="70373"/>
                    </a:cubicBezTo>
                    <a:cubicBezTo>
                      <a:pt x="1" y="70940"/>
                      <a:pt x="802" y="71207"/>
                      <a:pt x="1235" y="71207"/>
                    </a:cubicBezTo>
                    <a:cubicBezTo>
                      <a:pt x="1404" y="71165"/>
                      <a:pt x="1578" y="71100"/>
                      <a:pt x="1743" y="71011"/>
                    </a:cubicBezTo>
                    <a:lnTo>
                      <a:pt x="1743" y="71011"/>
                    </a:lnTo>
                    <a:cubicBezTo>
                      <a:pt x="1895" y="70955"/>
                      <a:pt x="2040" y="70884"/>
                      <a:pt x="2169" y="70807"/>
                    </a:cubicBezTo>
                    <a:cubicBezTo>
                      <a:pt x="2870" y="70307"/>
                      <a:pt x="3604" y="69873"/>
                      <a:pt x="4304" y="69373"/>
                    </a:cubicBezTo>
                    <a:cubicBezTo>
                      <a:pt x="6272" y="68038"/>
                      <a:pt x="8173" y="66704"/>
                      <a:pt x="10142" y="65370"/>
                    </a:cubicBezTo>
                    <a:cubicBezTo>
                      <a:pt x="13010" y="63402"/>
                      <a:pt x="15879" y="61400"/>
                      <a:pt x="18781" y="59432"/>
                    </a:cubicBezTo>
                    <a:cubicBezTo>
                      <a:pt x="22284" y="57030"/>
                      <a:pt x="25786" y="54629"/>
                      <a:pt x="29289" y="52227"/>
                    </a:cubicBezTo>
                    <a:lnTo>
                      <a:pt x="40763" y="44355"/>
                    </a:lnTo>
                    <a:cubicBezTo>
                      <a:pt x="44666" y="41686"/>
                      <a:pt x="48536" y="39018"/>
                      <a:pt x="52405" y="36382"/>
                    </a:cubicBezTo>
                    <a:cubicBezTo>
                      <a:pt x="56041" y="33914"/>
                      <a:pt x="59644" y="31412"/>
                      <a:pt x="63246" y="28944"/>
                    </a:cubicBezTo>
                    <a:cubicBezTo>
                      <a:pt x="66315" y="26875"/>
                      <a:pt x="69350" y="24774"/>
                      <a:pt x="72419" y="22672"/>
                    </a:cubicBezTo>
                    <a:cubicBezTo>
                      <a:pt x="74588" y="21171"/>
                      <a:pt x="76822" y="19670"/>
                      <a:pt x="78957" y="18169"/>
                    </a:cubicBezTo>
                    <a:cubicBezTo>
                      <a:pt x="80025" y="17435"/>
                      <a:pt x="81092" y="16735"/>
                      <a:pt x="82093" y="16001"/>
                    </a:cubicBezTo>
                    <a:cubicBezTo>
                      <a:pt x="82126" y="15934"/>
                      <a:pt x="82193" y="15934"/>
                      <a:pt x="82226" y="15901"/>
                    </a:cubicBezTo>
                    <a:cubicBezTo>
                      <a:pt x="82527" y="15734"/>
                      <a:pt x="82727" y="15367"/>
                      <a:pt x="82660" y="15034"/>
                    </a:cubicBezTo>
                    <a:cubicBezTo>
                      <a:pt x="82560" y="14667"/>
                      <a:pt x="82193" y="14533"/>
                      <a:pt x="81859" y="14433"/>
                    </a:cubicBezTo>
                    <a:cubicBezTo>
                      <a:pt x="79625" y="14000"/>
                      <a:pt x="77423" y="13499"/>
                      <a:pt x="75255" y="13032"/>
                    </a:cubicBezTo>
                    <a:cubicBezTo>
                      <a:pt x="69951" y="11865"/>
                      <a:pt x="64680" y="10731"/>
                      <a:pt x="59377" y="9563"/>
                    </a:cubicBezTo>
                    <a:cubicBezTo>
                      <a:pt x="53005" y="8195"/>
                      <a:pt x="46568" y="6761"/>
                      <a:pt x="40196" y="5393"/>
                    </a:cubicBezTo>
                    <a:cubicBezTo>
                      <a:pt x="34659" y="4193"/>
                      <a:pt x="29155" y="2992"/>
                      <a:pt x="23584" y="1824"/>
                    </a:cubicBezTo>
                    <a:cubicBezTo>
                      <a:pt x="21817" y="1424"/>
                      <a:pt x="19982" y="1024"/>
                      <a:pt x="18181" y="657"/>
                    </a:cubicBezTo>
                    <a:cubicBezTo>
                      <a:pt x="17313" y="490"/>
                      <a:pt x="16479" y="223"/>
                      <a:pt x="15579" y="56"/>
                    </a:cubicBezTo>
                    <a:cubicBezTo>
                      <a:pt x="15545" y="56"/>
                      <a:pt x="15512" y="56"/>
                      <a:pt x="15479" y="23"/>
                    </a:cubicBezTo>
                    <a:cubicBezTo>
                      <a:pt x="15402" y="8"/>
                      <a:pt x="15322" y="0"/>
                      <a:pt x="15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5345463" y="3898636"/>
                <a:ext cx="501439" cy="582707"/>
              </a:xfrm>
              <a:custGeom>
                <a:avLst/>
                <a:gdLst/>
                <a:ahLst/>
                <a:cxnLst/>
                <a:rect l="l" t="t" r="r" b="b"/>
                <a:pathLst>
                  <a:path w="28821" h="33492" extrusionOk="0">
                    <a:moveTo>
                      <a:pt x="28821" y="1"/>
                    </a:moveTo>
                    <a:lnTo>
                      <a:pt x="67" y="8140"/>
                    </a:lnTo>
                    <a:cubicBezTo>
                      <a:pt x="0" y="8540"/>
                      <a:pt x="1802" y="33492"/>
                      <a:pt x="1802" y="33492"/>
                    </a:cubicBezTo>
                    <a:lnTo>
                      <a:pt x="288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4962460" y="3643307"/>
                <a:ext cx="1138690" cy="568771"/>
              </a:xfrm>
              <a:custGeom>
                <a:avLst/>
                <a:gdLst/>
                <a:ahLst/>
                <a:cxnLst/>
                <a:rect l="l" t="t" r="r" b="b"/>
                <a:pathLst>
                  <a:path w="65448" h="32691" extrusionOk="0">
                    <a:moveTo>
                      <a:pt x="65447" y="1"/>
                    </a:moveTo>
                    <a:lnTo>
                      <a:pt x="1" y="3603"/>
                    </a:lnTo>
                    <a:lnTo>
                      <a:pt x="11109" y="32691"/>
                    </a:lnTo>
                    <a:lnTo>
                      <a:pt x="60144" y="18481"/>
                    </a:lnTo>
                    <a:lnTo>
                      <a:pt x="654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4789538" y="3304423"/>
                <a:ext cx="1361529" cy="448635"/>
              </a:xfrm>
              <a:custGeom>
                <a:avLst/>
                <a:gdLst/>
                <a:ahLst/>
                <a:cxnLst/>
                <a:rect l="l" t="t" r="r" b="b"/>
                <a:pathLst>
                  <a:path w="78256" h="25786" extrusionOk="0">
                    <a:moveTo>
                      <a:pt x="78256" y="0"/>
                    </a:moveTo>
                    <a:lnTo>
                      <a:pt x="0" y="4804"/>
                    </a:lnTo>
                    <a:lnTo>
                      <a:pt x="5504" y="25785"/>
                    </a:lnTo>
                    <a:lnTo>
                      <a:pt x="78256" y="23817"/>
                    </a:lnTo>
                    <a:lnTo>
                      <a:pt x="782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5099997" y="3512746"/>
                <a:ext cx="98666" cy="146407"/>
              </a:xfrm>
              <a:custGeom>
                <a:avLst/>
                <a:gdLst/>
                <a:ahLst/>
                <a:cxnLst/>
                <a:rect l="l" t="t" r="r" b="b"/>
                <a:pathLst>
                  <a:path w="5671" h="8415" extrusionOk="0">
                    <a:moveTo>
                      <a:pt x="2916" y="2932"/>
                    </a:moveTo>
                    <a:cubicBezTo>
                      <a:pt x="3398" y="2932"/>
                      <a:pt x="3791" y="3131"/>
                      <a:pt x="4070" y="3503"/>
                    </a:cubicBezTo>
                    <a:cubicBezTo>
                      <a:pt x="4403" y="3903"/>
                      <a:pt x="4570" y="4470"/>
                      <a:pt x="4604" y="5204"/>
                    </a:cubicBezTo>
                    <a:cubicBezTo>
                      <a:pt x="4637" y="5905"/>
                      <a:pt x="4503" y="6505"/>
                      <a:pt x="4237" y="6939"/>
                    </a:cubicBezTo>
                    <a:cubicBezTo>
                      <a:pt x="3936" y="7339"/>
                      <a:pt x="3536" y="7572"/>
                      <a:pt x="3036" y="7606"/>
                    </a:cubicBezTo>
                    <a:cubicBezTo>
                      <a:pt x="2997" y="7608"/>
                      <a:pt x="2960" y="7609"/>
                      <a:pt x="2922" y="7609"/>
                    </a:cubicBezTo>
                    <a:cubicBezTo>
                      <a:pt x="2440" y="7609"/>
                      <a:pt x="2047" y="7410"/>
                      <a:pt x="1768" y="7039"/>
                    </a:cubicBezTo>
                    <a:cubicBezTo>
                      <a:pt x="1435" y="6638"/>
                      <a:pt x="1268" y="6071"/>
                      <a:pt x="1234" y="5338"/>
                    </a:cubicBezTo>
                    <a:cubicBezTo>
                      <a:pt x="1201" y="4604"/>
                      <a:pt x="1335" y="4037"/>
                      <a:pt x="1601" y="3603"/>
                    </a:cubicBezTo>
                    <a:cubicBezTo>
                      <a:pt x="1902" y="3169"/>
                      <a:pt x="2302" y="2969"/>
                      <a:pt x="2802" y="2936"/>
                    </a:cubicBezTo>
                    <a:cubicBezTo>
                      <a:pt x="2841" y="2933"/>
                      <a:pt x="2878" y="2932"/>
                      <a:pt x="2916" y="2932"/>
                    </a:cubicBezTo>
                    <a:close/>
                    <a:moveTo>
                      <a:pt x="1001" y="0"/>
                    </a:moveTo>
                    <a:lnTo>
                      <a:pt x="0" y="34"/>
                    </a:lnTo>
                    <a:lnTo>
                      <a:pt x="367" y="8406"/>
                    </a:lnTo>
                    <a:lnTo>
                      <a:pt x="1368" y="8340"/>
                    </a:lnTo>
                    <a:lnTo>
                      <a:pt x="1335" y="7439"/>
                    </a:lnTo>
                    <a:lnTo>
                      <a:pt x="1335" y="7439"/>
                    </a:lnTo>
                    <a:cubicBezTo>
                      <a:pt x="1568" y="7806"/>
                      <a:pt x="1835" y="8039"/>
                      <a:pt x="2168" y="8206"/>
                    </a:cubicBezTo>
                    <a:cubicBezTo>
                      <a:pt x="2419" y="8345"/>
                      <a:pt x="2738" y="8415"/>
                      <a:pt x="3089" y="8415"/>
                    </a:cubicBezTo>
                    <a:cubicBezTo>
                      <a:pt x="3159" y="8415"/>
                      <a:pt x="3230" y="8412"/>
                      <a:pt x="3303" y="8406"/>
                    </a:cubicBezTo>
                    <a:cubicBezTo>
                      <a:pt x="4036" y="8373"/>
                      <a:pt x="4604" y="8073"/>
                      <a:pt x="5037" y="7472"/>
                    </a:cubicBezTo>
                    <a:cubicBezTo>
                      <a:pt x="5471" y="6872"/>
                      <a:pt x="5671" y="6105"/>
                      <a:pt x="5638" y="5137"/>
                    </a:cubicBezTo>
                    <a:cubicBezTo>
                      <a:pt x="5571" y="4203"/>
                      <a:pt x="5337" y="3436"/>
                      <a:pt x="4837" y="2869"/>
                    </a:cubicBezTo>
                    <a:cubicBezTo>
                      <a:pt x="4396" y="2365"/>
                      <a:pt x="3806" y="2099"/>
                      <a:pt x="3124" y="2099"/>
                    </a:cubicBezTo>
                    <a:cubicBezTo>
                      <a:pt x="3084" y="2099"/>
                      <a:pt x="3043" y="2100"/>
                      <a:pt x="3002" y="2102"/>
                    </a:cubicBezTo>
                    <a:cubicBezTo>
                      <a:pt x="2569" y="2102"/>
                      <a:pt x="2202" y="2235"/>
                      <a:pt x="1902" y="2402"/>
                    </a:cubicBezTo>
                    <a:cubicBezTo>
                      <a:pt x="1568" y="2602"/>
                      <a:pt x="1335" y="2869"/>
                      <a:pt x="1134" y="3236"/>
                    </a:cubicBezTo>
                    <a:lnTo>
                      <a:pt x="1001"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5230559" y="3542912"/>
                <a:ext cx="62112" cy="110288"/>
              </a:xfrm>
              <a:custGeom>
                <a:avLst/>
                <a:gdLst/>
                <a:ahLst/>
                <a:cxnLst/>
                <a:rect l="l" t="t" r="r" b="b"/>
                <a:pathLst>
                  <a:path w="3570" h="6339" extrusionOk="0">
                    <a:moveTo>
                      <a:pt x="3036" y="1"/>
                    </a:moveTo>
                    <a:cubicBezTo>
                      <a:pt x="2536" y="34"/>
                      <a:pt x="2135" y="134"/>
                      <a:pt x="1802" y="335"/>
                    </a:cubicBezTo>
                    <a:cubicBezTo>
                      <a:pt x="1502" y="535"/>
                      <a:pt x="1235" y="802"/>
                      <a:pt x="1035" y="1202"/>
                    </a:cubicBezTo>
                    <a:lnTo>
                      <a:pt x="1001" y="268"/>
                    </a:lnTo>
                    <a:lnTo>
                      <a:pt x="1" y="301"/>
                    </a:lnTo>
                    <a:lnTo>
                      <a:pt x="267" y="6339"/>
                    </a:lnTo>
                    <a:lnTo>
                      <a:pt x="1268" y="6272"/>
                    </a:lnTo>
                    <a:lnTo>
                      <a:pt x="1135" y="3103"/>
                    </a:lnTo>
                    <a:cubicBezTo>
                      <a:pt x="1101" y="2436"/>
                      <a:pt x="1235" y="1902"/>
                      <a:pt x="1502" y="1535"/>
                    </a:cubicBezTo>
                    <a:cubicBezTo>
                      <a:pt x="1802" y="1135"/>
                      <a:pt x="2202" y="935"/>
                      <a:pt x="2769" y="902"/>
                    </a:cubicBezTo>
                    <a:cubicBezTo>
                      <a:pt x="2936" y="902"/>
                      <a:pt x="3069" y="902"/>
                      <a:pt x="3203" y="935"/>
                    </a:cubicBezTo>
                    <a:cubicBezTo>
                      <a:pt x="3336" y="968"/>
                      <a:pt x="3470" y="1002"/>
                      <a:pt x="3570" y="1068"/>
                    </a:cubicBezTo>
                    <a:lnTo>
                      <a:pt x="3536" y="34"/>
                    </a:lnTo>
                    <a:lnTo>
                      <a:pt x="3236" y="34"/>
                    </a:lnTo>
                    <a:cubicBezTo>
                      <a:pt x="3170" y="1"/>
                      <a:pt x="3103" y="1"/>
                      <a:pt x="3036"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5307747" y="3539833"/>
                <a:ext cx="98092" cy="109940"/>
              </a:xfrm>
              <a:custGeom>
                <a:avLst/>
                <a:gdLst/>
                <a:ahLst/>
                <a:cxnLst/>
                <a:rect l="l" t="t" r="r" b="b"/>
                <a:pathLst>
                  <a:path w="5638" h="6319" extrusionOk="0">
                    <a:moveTo>
                      <a:pt x="3039" y="840"/>
                    </a:moveTo>
                    <a:cubicBezTo>
                      <a:pt x="3447" y="840"/>
                      <a:pt x="3799" y="978"/>
                      <a:pt x="4070" y="1279"/>
                    </a:cubicBezTo>
                    <a:cubicBezTo>
                      <a:pt x="4403" y="1579"/>
                      <a:pt x="4570" y="2013"/>
                      <a:pt x="4603" y="2546"/>
                    </a:cubicBezTo>
                    <a:lnTo>
                      <a:pt x="1068" y="2713"/>
                    </a:lnTo>
                    <a:cubicBezTo>
                      <a:pt x="1101" y="2146"/>
                      <a:pt x="1268" y="1679"/>
                      <a:pt x="1568" y="1379"/>
                    </a:cubicBezTo>
                    <a:cubicBezTo>
                      <a:pt x="1901" y="1045"/>
                      <a:pt x="2335" y="878"/>
                      <a:pt x="2902" y="845"/>
                    </a:cubicBezTo>
                    <a:cubicBezTo>
                      <a:pt x="2948" y="842"/>
                      <a:pt x="2994" y="840"/>
                      <a:pt x="3039" y="840"/>
                    </a:cubicBezTo>
                    <a:close/>
                    <a:moveTo>
                      <a:pt x="3097" y="0"/>
                    </a:moveTo>
                    <a:cubicBezTo>
                      <a:pt x="3012" y="0"/>
                      <a:pt x="2924" y="4"/>
                      <a:pt x="2835" y="11"/>
                    </a:cubicBezTo>
                    <a:cubicBezTo>
                      <a:pt x="1935" y="45"/>
                      <a:pt x="1234" y="378"/>
                      <a:pt x="734" y="979"/>
                    </a:cubicBezTo>
                    <a:cubicBezTo>
                      <a:pt x="234" y="1579"/>
                      <a:pt x="0" y="2380"/>
                      <a:pt x="33" y="3347"/>
                    </a:cubicBezTo>
                    <a:cubicBezTo>
                      <a:pt x="67" y="4314"/>
                      <a:pt x="400" y="5048"/>
                      <a:pt x="967" y="5582"/>
                    </a:cubicBezTo>
                    <a:cubicBezTo>
                      <a:pt x="1531" y="6082"/>
                      <a:pt x="2240" y="6319"/>
                      <a:pt x="3124" y="6319"/>
                    </a:cubicBezTo>
                    <a:cubicBezTo>
                      <a:pt x="3183" y="6319"/>
                      <a:pt x="3242" y="6318"/>
                      <a:pt x="3302" y="6316"/>
                    </a:cubicBezTo>
                    <a:cubicBezTo>
                      <a:pt x="3669" y="6282"/>
                      <a:pt x="4070" y="6249"/>
                      <a:pt x="4437" y="6149"/>
                    </a:cubicBezTo>
                    <a:cubicBezTo>
                      <a:pt x="4804" y="6049"/>
                      <a:pt x="5170" y="5915"/>
                      <a:pt x="5504" y="5749"/>
                    </a:cubicBezTo>
                    <a:lnTo>
                      <a:pt x="5471" y="4815"/>
                    </a:lnTo>
                    <a:cubicBezTo>
                      <a:pt x="5104" y="5015"/>
                      <a:pt x="4770" y="5182"/>
                      <a:pt x="4403" y="5282"/>
                    </a:cubicBezTo>
                    <a:cubicBezTo>
                      <a:pt x="4070" y="5382"/>
                      <a:pt x="3703" y="5448"/>
                      <a:pt x="3336" y="5482"/>
                    </a:cubicBezTo>
                    <a:cubicBezTo>
                      <a:pt x="3280" y="5485"/>
                      <a:pt x="3225" y="5486"/>
                      <a:pt x="3171" y="5486"/>
                    </a:cubicBezTo>
                    <a:cubicBezTo>
                      <a:pt x="2580" y="5486"/>
                      <a:pt x="2104" y="5320"/>
                      <a:pt x="1768" y="5015"/>
                    </a:cubicBezTo>
                    <a:cubicBezTo>
                      <a:pt x="1368" y="4681"/>
                      <a:pt x="1134" y="4147"/>
                      <a:pt x="1068" y="3480"/>
                    </a:cubicBezTo>
                    <a:lnTo>
                      <a:pt x="5637" y="3280"/>
                    </a:lnTo>
                    <a:lnTo>
                      <a:pt x="5604" y="2780"/>
                    </a:lnTo>
                    <a:cubicBezTo>
                      <a:pt x="5571" y="1879"/>
                      <a:pt x="5304" y="1179"/>
                      <a:pt x="4804" y="712"/>
                    </a:cubicBezTo>
                    <a:cubicBezTo>
                      <a:pt x="4359" y="237"/>
                      <a:pt x="3782" y="0"/>
                      <a:pt x="3097"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a:off x="5434829" y="3534161"/>
                <a:ext cx="90541" cy="110428"/>
              </a:xfrm>
              <a:custGeom>
                <a:avLst/>
                <a:gdLst/>
                <a:ahLst/>
                <a:cxnLst/>
                <a:rect l="l" t="t" r="r" b="b"/>
                <a:pathLst>
                  <a:path w="5204" h="6347" extrusionOk="0">
                    <a:moveTo>
                      <a:pt x="4070" y="3072"/>
                    </a:moveTo>
                    <a:lnTo>
                      <a:pt x="4070" y="3306"/>
                    </a:lnTo>
                    <a:cubicBezTo>
                      <a:pt x="4103" y="3940"/>
                      <a:pt x="3970" y="4473"/>
                      <a:pt x="3636" y="4874"/>
                    </a:cubicBezTo>
                    <a:cubicBezTo>
                      <a:pt x="3336" y="5274"/>
                      <a:pt x="2902" y="5508"/>
                      <a:pt x="2369" y="5508"/>
                    </a:cubicBezTo>
                    <a:cubicBezTo>
                      <a:pt x="2318" y="5512"/>
                      <a:pt x="2268" y="5514"/>
                      <a:pt x="2219" y="5514"/>
                    </a:cubicBezTo>
                    <a:cubicBezTo>
                      <a:pt x="1885" y="5514"/>
                      <a:pt x="1605" y="5415"/>
                      <a:pt x="1401" y="5241"/>
                    </a:cubicBezTo>
                    <a:cubicBezTo>
                      <a:pt x="1168" y="5041"/>
                      <a:pt x="1034" y="4774"/>
                      <a:pt x="1001" y="4440"/>
                    </a:cubicBezTo>
                    <a:cubicBezTo>
                      <a:pt x="1001" y="4006"/>
                      <a:pt x="1134" y="3673"/>
                      <a:pt x="1435" y="3473"/>
                    </a:cubicBezTo>
                    <a:cubicBezTo>
                      <a:pt x="1735" y="3273"/>
                      <a:pt x="2269" y="3173"/>
                      <a:pt x="3069" y="3139"/>
                    </a:cubicBezTo>
                    <a:lnTo>
                      <a:pt x="4070" y="3072"/>
                    </a:lnTo>
                    <a:close/>
                    <a:moveTo>
                      <a:pt x="2491" y="0"/>
                    </a:moveTo>
                    <a:cubicBezTo>
                      <a:pt x="2429" y="0"/>
                      <a:pt x="2366" y="1"/>
                      <a:pt x="2302" y="4"/>
                    </a:cubicBezTo>
                    <a:cubicBezTo>
                      <a:pt x="2002" y="37"/>
                      <a:pt x="1668" y="70"/>
                      <a:pt x="1335" y="170"/>
                    </a:cubicBezTo>
                    <a:cubicBezTo>
                      <a:pt x="1001" y="237"/>
                      <a:pt x="634" y="371"/>
                      <a:pt x="301" y="537"/>
                    </a:cubicBezTo>
                    <a:lnTo>
                      <a:pt x="334" y="1438"/>
                    </a:lnTo>
                    <a:cubicBezTo>
                      <a:pt x="634" y="1271"/>
                      <a:pt x="934" y="1138"/>
                      <a:pt x="1268" y="1038"/>
                    </a:cubicBezTo>
                    <a:cubicBezTo>
                      <a:pt x="1568" y="938"/>
                      <a:pt x="1902" y="871"/>
                      <a:pt x="2235" y="871"/>
                    </a:cubicBezTo>
                    <a:cubicBezTo>
                      <a:pt x="2306" y="867"/>
                      <a:pt x="2374" y="865"/>
                      <a:pt x="2440" y="865"/>
                    </a:cubicBezTo>
                    <a:cubicBezTo>
                      <a:pt x="2901" y="865"/>
                      <a:pt x="3244" y="967"/>
                      <a:pt x="3536" y="1171"/>
                    </a:cubicBezTo>
                    <a:cubicBezTo>
                      <a:pt x="3836" y="1405"/>
                      <a:pt x="4003" y="1738"/>
                      <a:pt x="4037" y="2205"/>
                    </a:cubicBezTo>
                    <a:lnTo>
                      <a:pt x="4037" y="2305"/>
                    </a:lnTo>
                    <a:lnTo>
                      <a:pt x="2636" y="2372"/>
                    </a:lnTo>
                    <a:cubicBezTo>
                      <a:pt x="1735" y="2405"/>
                      <a:pt x="1068" y="2605"/>
                      <a:pt x="634" y="2972"/>
                    </a:cubicBezTo>
                    <a:cubicBezTo>
                      <a:pt x="200" y="3339"/>
                      <a:pt x="0" y="3873"/>
                      <a:pt x="34" y="4540"/>
                    </a:cubicBezTo>
                    <a:cubicBezTo>
                      <a:pt x="67" y="5107"/>
                      <a:pt x="267" y="5574"/>
                      <a:pt x="634" y="5908"/>
                    </a:cubicBezTo>
                    <a:cubicBezTo>
                      <a:pt x="965" y="6208"/>
                      <a:pt x="1404" y="6346"/>
                      <a:pt x="1951" y="6346"/>
                    </a:cubicBezTo>
                    <a:cubicBezTo>
                      <a:pt x="2011" y="6346"/>
                      <a:pt x="2072" y="6345"/>
                      <a:pt x="2135" y="6341"/>
                    </a:cubicBezTo>
                    <a:cubicBezTo>
                      <a:pt x="2636" y="6341"/>
                      <a:pt x="3036" y="6241"/>
                      <a:pt x="3369" y="6041"/>
                    </a:cubicBezTo>
                    <a:cubicBezTo>
                      <a:pt x="3670" y="5841"/>
                      <a:pt x="3970" y="5574"/>
                      <a:pt x="4170" y="5207"/>
                    </a:cubicBezTo>
                    <a:lnTo>
                      <a:pt x="4203" y="6108"/>
                    </a:lnTo>
                    <a:lnTo>
                      <a:pt x="5204" y="6075"/>
                    </a:lnTo>
                    <a:lnTo>
                      <a:pt x="5037" y="2639"/>
                    </a:lnTo>
                    <a:cubicBezTo>
                      <a:pt x="5004" y="1705"/>
                      <a:pt x="4737" y="1038"/>
                      <a:pt x="4303" y="604"/>
                    </a:cubicBezTo>
                    <a:cubicBezTo>
                      <a:pt x="3870" y="201"/>
                      <a:pt x="3292" y="0"/>
                      <a:pt x="2491"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a:off x="5560746" y="3491279"/>
                <a:ext cx="99849" cy="146268"/>
              </a:xfrm>
              <a:custGeom>
                <a:avLst/>
                <a:gdLst/>
                <a:ahLst/>
                <a:cxnLst/>
                <a:rect l="l" t="t" r="r" b="b"/>
                <a:pathLst>
                  <a:path w="5739" h="8407" extrusionOk="0">
                    <a:moveTo>
                      <a:pt x="1002" y="0"/>
                    </a:moveTo>
                    <a:lnTo>
                      <a:pt x="1" y="34"/>
                    </a:lnTo>
                    <a:lnTo>
                      <a:pt x="368" y="8406"/>
                    </a:lnTo>
                    <a:lnTo>
                      <a:pt x="1368" y="8373"/>
                    </a:lnTo>
                    <a:lnTo>
                      <a:pt x="1235" y="5437"/>
                    </a:lnTo>
                    <a:lnTo>
                      <a:pt x="4437" y="8239"/>
                    </a:lnTo>
                    <a:lnTo>
                      <a:pt x="5738" y="8173"/>
                    </a:lnTo>
                    <a:lnTo>
                      <a:pt x="2236" y="5104"/>
                    </a:lnTo>
                    <a:lnTo>
                      <a:pt x="5305" y="2168"/>
                    </a:lnTo>
                    <a:lnTo>
                      <a:pt x="4037" y="2202"/>
                    </a:lnTo>
                    <a:lnTo>
                      <a:pt x="1202" y="4937"/>
                    </a:lnTo>
                    <a:lnTo>
                      <a:pt x="10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5679721" y="3486043"/>
                <a:ext cx="23801" cy="146268"/>
              </a:xfrm>
              <a:custGeom>
                <a:avLst/>
                <a:gdLst/>
                <a:ahLst/>
                <a:cxnLst/>
                <a:rect l="l" t="t" r="r" b="b"/>
                <a:pathLst>
                  <a:path w="1368" h="8407" extrusionOk="0">
                    <a:moveTo>
                      <a:pt x="1001" y="1"/>
                    </a:moveTo>
                    <a:lnTo>
                      <a:pt x="0" y="34"/>
                    </a:lnTo>
                    <a:lnTo>
                      <a:pt x="67" y="1302"/>
                    </a:lnTo>
                    <a:lnTo>
                      <a:pt x="1034" y="1235"/>
                    </a:lnTo>
                    <a:lnTo>
                      <a:pt x="1001" y="1"/>
                    </a:lnTo>
                    <a:close/>
                    <a:moveTo>
                      <a:pt x="1101" y="2336"/>
                    </a:moveTo>
                    <a:lnTo>
                      <a:pt x="100" y="2369"/>
                    </a:lnTo>
                    <a:lnTo>
                      <a:pt x="367" y="8407"/>
                    </a:lnTo>
                    <a:lnTo>
                      <a:pt x="1368" y="8340"/>
                    </a:lnTo>
                    <a:lnTo>
                      <a:pt x="1101" y="2336"/>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5741218" y="3519653"/>
                <a:ext cx="92873" cy="109766"/>
              </a:xfrm>
              <a:custGeom>
                <a:avLst/>
                <a:gdLst/>
                <a:ahLst/>
                <a:cxnLst/>
                <a:rect l="l" t="t" r="r" b="b"/>
                <a:pathLst>
                  <a:path w="5338" h="6309" extrusionOk="0">
                    <a:moveTo>
                      <a:pt x="3085" y="0"/>
                    </a:moveTo>
                    <a:cubicBezTo>
                      <a:pt x="3036" y="0"/>
                      <a:pt x="2987" y="1"/>
                      <a:pt x="2936" y="4"/>
                    </a:cubicBezTo>
                    <a:cubicBezTo>
                      <a:pt x="2503" y="37"/>
                      <a:pt x="2136" y="137"/>
                      <a:pt x="1836" y="337"/>
                    </a:cubicBezTo>
                    <a:cubicBezTo>
                      <a:pt x="1535" y="537"/>
                      <a:pt x="1268" y="804"/>
                      <a:pt x="1035" y="1171"/>
                    </a:cubicBezTo>
                    <a:lnTo>
                      <a:pt x="1002" y="237"/>
                    </a:lnTo>
                    <a:lnTo>
                      <a:pt x="1" y="304"/>
                    </a:lnTo>
                    <a:lnTo>
                      <a:pt x="268" y="6308"/>
                    </a:lnTo>
                    <a:lnTo>
                      <a:pt x="1268" y="6275"/>
                    </a:lnTo>
                    <a:lnTo>
                      <a:pt x="1102" y="2872"/>
                    </a:lnTo>
                    <a:cubicBezTo>
                      <a:pt x="1102" y="2272"/>
                      <a:pt x="1235" y="1805"/>
                      <a:pt x="1502" y="1438"/>
                    </a:cubicBezTo>
                    <a:cubicBezTo>
                      <a:pt x="1802" y="1104"/>
                      <a:pt x="2236" y="904"/>
                      <a:pt x="2770" y="871"/>
                    </a:cubicBezTo>
                    <a:cubicBezTo>
                      <a:pt x="3203" y="871"/>
                      <a:pt x="3537" y="971"/>
                      <a:pt x="3770" y="1271"/>
                    </a:cubicBezTo>
                    <a:cubicBezTo>
                      <a:pt x="4004" y="1538"/>
                      <a:pt x="4137" y="1938"/>
                      <a:pt x="4171" y="2539"/>
                    </a:cubicBezTo>
                    <a:lnTo>
                      <a:pt x="4337" y="6141"/>
                    </a:lnTo>
                    <a:lnTo>
                      <a:pt x="5338" y="6075"/>
                    </a:lnTo>
                    <a:lnTo>
                      <a:pt x="5171" y="2439"/>
                    </a:lnTo>
                    <a:cubicBezTo>
                      <a:pt x="5105" y="1605"/>
                      <a:pt x="4904" y="1004"/>
                      <a:pt x="4537" y="571"/>
                    </a:cubicBezTo>
                    <a:cubicBezTo>
                      <a:pt x="4197" y="199"/>
                      <a:pt x="3713" y="0"/>
                      <a:pt x="3085"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a:off x="5864821" y="3514486"/>
                <a:ext cx="96944" cy="147434"/>
              </a:xfrm>
              <a:custGeom>
                <a:avLst/>
                <a:gdLst/>
                <a:ahLst/>
                <a:cxnLst/>
                <a:rect l="l" t="t" r="r" b="b"/>
                <a:pathLst>
                  <a:path w="5572" h="8474" extrusionOk="0">
                    <a:moveTo>
                      <a:pt x="2767" y="830"/>
                    </a:moveTo>
                    <a:cubicBezTo>
                      <a:pt x="3241" y="830"/>
                      <a:pt x="3628" y="1001"/>
                      <a:pt x="3904" y="1368"/>
                    </a:cubicBezTo>
                    <a:cubicBezTo>
                      <a:pt x="4237" y="1735"/>
                      <a:pt x="4404" y="2302"/>
                      <a:pt x="4437" y="3003"/>
                    </a:cubicBezTo>
                    <a:cubicBezTo>
                      <a:pt x="4471" y="3703"/>
                      <a:pt x="4337" y="4270"/>
                      <a:pt x="4071" y="4670"/>
                    </a:cubicBezTo>
                    <a:cubicBezTo>
                      <a:pt x="3804" y="5104"/>
                      <a:pt x="3403" y="5304"/>
                      <a:pt x="2870" y="5338"/>
                    </a:cubicBezTo>
                    <a:cubicBezTo>
                      <a:pt x="2831" y="5340"/>
                      <a:pt x="2793" y="5341"/>
                      <a:pt x="2756" y="5341"/>
                    </a:cubicBezTo>
                    <a:cubicBezTo>
                      <a:pt x="2274" y="5341"/>
                      <a:pt x="1878" y="5144"/>
                      <a:pt x="1569" y="4804"/>
                    </a:cubicBezTo>
                    <a:cubicBezTo>
                      <a:pt x="1269" y="4404"/>
                      <a:pt x="1102" y="3870"/>
                      <a:pt x="1068" y="3169"/>
                    </a:cubicBezTo>
                    <a:cubicBezTo>
                      <a:pt x="1035" y="2436"/>
                      <a:pt x="1168" y="1868"/>
                      <a:pt x="1435" y="1468"/>
                    </a:cubicBezTo>
                    <a:cubicBezTo>
                      <a:pt x="1702" y="1068"/>
                      <a:pt x="2102" y="834"/>
                      <a:pt x="2636" y="834"/>
                    </a:cubicBezTo>
                    <a:cubicBezTo>
                      <a:pt x="2680" y="832"/>
                      <a:pt x="2724" y="830"/>
                      <a:pt x="2767" y="830"/>
                    </a:cubicBezTo>
                    <a:close/>
                    <a:moveTo>
                      <a:pt x="2369" y="0"/>
                    </a:moveTo>
                    <a:cubicBezTo>
                      <a:pt x="1635" y="34"/>
                      <a:pt x="1035" y="334"/>
                      <a:pt x="635" y="934"/>
                    </a:cubicBezTo>
                    <a:cubicBezTo>
                      <a:pt x="201" y="1502"/>
                      <a:pt x="1" y="2269"/>
                      <a:pt x="34" y="3203"/>
                    </a:cubicBezTo>
                    <a:cubicBezTo>
                      <a:pt x="101" y="4137"/>
                      <a:pt x="335" y="4871"/>
                      <a:pt x="835" y="5404"/>
                    </a:cubicBezTo>
                    <a:cubicBezTo>
                      <a:pt x="1276" y="5908"/>
                      <a:pt x="1836" y="6174"/>
                      <a:pt x="2515" y="6174"/>
                    </a:cubicBezTo>
                    <a:cubicBezTo>
                      <a:pt x="2555" y="6174"/>
                      <a:pt x="2595" y="6173"/>
                      <a:pt x="2636" y="6172"/>
                    </a:cubicBezTo>
                    <a:cubicBezTo>
                      <a:pt x="3103" y="6138"/>
                      <a:pt x="3470" y="6038"/>
                      <a:pt x="3770" y="5871"/>
                    </a:cubicBezTo>
                    <a:cubicBezTo>
                      <a:pt x="4104" y="5671"/>
                      <a:pt x="4337" y="5404"/>
                      <a:pt x="4538" y="5037"/>
                    </a:cubicBezTo>
                    <a:lnTo>
                      <a:pt x="4571" y="5504"/>
                    </a:lnTo>
                    <a:cubicBezTo>
                      <a:pt x="4571" y="6205"/>
                      <a:pt x="4437" y="6705"/>
                      <a:pt x="4137" y="7072"/>
                    </a:cubicBezTo>
                    <a:cubicBezTo>
                      <a:pt x="3837" y="7439"/>
                      <a:pt x="3370" y="7606"/>
                      <a:pt x="2703" y="7639"/>
                    </a:cubicBezTo>
                    <a:cubicBezTo>
                      <a:pt x="2622" y="7648"/>
                      <a:pt x="2544" y="7652"/>
                      <a:pt x="2467" y="7652"/>
                    </a:cubicBezTo>
                    <a:cubicBezTo>
                      <a:pt x="2257" y="7652"/>
                      <a:pt x="2055" y="7621"/>
                      <a:pt x="1836" y="7573"/>
                    </a:cubicBezTo>
                    <a:cubicBezTo>
                      <a:pt x="1535" y="7506"/>
                      <a:pt x="1269" y="7406"/>
                      <a:pt x="968" y="7272"/>
                    </a:cubicBezTo>
                    <a:lnTo>
                      <a:pt x="968" y="7272"/>
                    </a:lnTo>
                    <a:lnTo>
                      <a:pt x="1002" y="8240"/>
                    </a:lnTo>
                    <a:cubicBezTo>
                      <a:pt x="1302" y="8306"/>
                      <a:pt x="1602" y="8373"/>
                      <a:pt x="1902" y="8406"/>
                    </a:cubicBezTo>
                    <a:cubicBezTo>
                      <a:pt x="2236" y="8473"/>
                      <a:pt x="2569" y="8473"/>
                      <a:pt x="2903" y="8473"/>
                    </a:cubicBezTo>
                    <a:cubicBezTo>
                      <a:pt x="3837" y="8406"/>
                      <a:pt x="4538" y="8140"/>
                      <a:pt x="4971" y="7606"/>
                    </a:cubicBezTo>
                    <a:cubicBezTo>
                      <a:pt x="5405" y="7106"/>
                      <a:pt x="5572" y="6305"/>
                      <a:pt x="5538" y="5304"/>
                    </a:cubicBezTo>
                    <a:lnTo>
                      <a:pt x="5305" y="34"/>
                    </a:lnTo>
                    <a:lnTo>
                      <a:pt x="4304" y="67"/>
                    </a:lnTo>
                    <a:lnTo>
                      <a:pt x="4337" y="968"/>
                    </a:lnTo>
                    <a:cubicBezTo>
                      <a:pt x="4137" y="634"/>
                      <a:pt x="3837" y="367"/>
                      <a:pt x="3537" y="234"/>
                    </a:cubicBezTo>
                    <a:cubicBezTo>
                      <a:pt x="3203" y="67"/>
                      <a:pt x="2803" y="0"/>
                      <a:pt x="2369"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5079104" y="3493593"/>
                <a:ext cx="98666" cy="146842"/>
              </a:xfrm>
              <a:custGeom>
                <a:avLst/>
                <a:gdLst/>
                <a:ahLst/>
                <a:cxnLst/>
                <a:rect l="l" t="t" r="r" b="b"/>
                <a:pathLst>
                  <a:path w="5671" h="8440" extrusionOk="0">
                    <a:moveTo>
                      <a:pt x="2802" y="2936"/>
                    </a:moveTo>
                    <a:cubicBezTo>
                      <a:pt x="3336" y="2936"/>
                      <a:pt x="3736" y="3103"/>
                      <a:pt x="4070" y="3503"/>
                    </a:cubicBezTo>
                    <a:cubicBezTo>
                      <a:pt x="4370" y="3903"/>
                      <a:pt x="4570" y="4470"/>
                      <a:pt x="4604" y="5204"/>
                    </a:cubicBezTo>
                    <a:cubicBezTo>
                      <a:pt x="4637" y="5938"/>
                      <a:pt x="4504" y="6505"/>
                      <a:pt x="4237" y="6939"/>
                    </a:cubicBezTo>
                    <a:cubicBezTo>
                      <a:pt x="3937" y="7373"/>
                      <a:pt x="3536" y="7606"/>
                      <a:pt x="3003" y="7606"/>
                    </a:cubicBezTo>
                    <a:cubicBezTo>
                      <a:pt x="2966" y="7608"/>
                      <a:pt x="2931" y="7610"/>
                      <a:pt x="2895" y="7610"/>
                    </a:cubicBezTo>
                    <a:cubicBezTo>
                      <a:pt x="2440" y="7610"/>
                      <a:pt x="2047" y="7413"/>
                      <a:pt x="1768" y="7072"/>
                    </a:cubicBezTo>
                    <a:cubicBezTo>
                      <a:pt x="1435" y="6639"/>
                      <a:pt x="1268" y="6105"/>
                      <a:pt x="1235" y="5371"/>
                    </a:cubicBezTo>
                    <a:cubicBezTo>
                      <a:pt x="1201" y="4637"/>
                      <a:pt x="1301" y="4070"/>
                      <a:pt x="1602" y="3637"/>
                    </a:cubicBezTo>
                    <a:cubicBezTo>
                      <a:pt x="1868" y="3203"/>
                      <a:pt x="2269" y="2969"/>
                      <a:pt x="2802" y="2936"/>
                    </a:cubicBezTo>
                    <a:close/>
                    <a:moveTo>
                      <a:pt x="968" y="1"/>
                    </a:moveTo>
                    <a:lnTo>
                      <a:pt x="0" y="34"/>
                    </a:lnTo>
                    <a:lnTo>
                      <a:pt x="367" y="8407"/>
                    </a:lnTo>
                    <a:lnTo>
                      <a:pt x="1368" y="8373"/>
                    </a:lnTo>
                    <a:lnTo>
                      <a:pt x="1335" y="7473"/>
                    </a:lnTo>
                    <a:lnTo>
                      <a:pt x="1335" y="7473"/>
                    </a:lnTo>
                    <a:cubicBezTo>
                      <a:pt x="1535" y="7806"/>
                      <a:pt x="1835" y="8073"/>
                      <a:pt x="2135" y="8240"/>
                    </a:cubicBezTo>
                    <a:cubicBezTo>
                      <a:pt x="2469" y="8373"/>
                      <a:pt x="2869" y="8440"/>
                      <a:pt x="3303" y="8440"/>
                    </a:cubicBezTo>
                    <a:cubicBezTo>
                      <a:pt x="4037" y="8407"/>
                      <a:pt x="4604" y="8073"/>
                      <a:pt x="5037" y="7473"/>
                    </a:cubicBezTo>
                    <a:cubicBezTo>
                      <a:pt x="5471" y="6872"/>
                      <a:pt x="5671" y="6105"/>
                      <a:pt x="5638" y="5171"/>
                    </a:cubicBezTo>
                    <a:cubicBezTo>
                      <a:pt x="5571" y="4204"/>
                      <a:pt x="5304" y="3470"/>
                      <a:pt x="4837" y="2903"/>
                    </a:cubicBezTo>
                    <a:cubicBezTo>
                      <a:pt x="4365" y="2367"/>
                      <a:pt x="3803" y="2099"/>
                      <a:pt x="3124" y="2099"/>
                    </a:cubicBezTo>
                    <a:cubicBezTo>
                      <a:pt x="3084" y="2099"/>
                      <a:pt x="3043" y="2100"/>
                      <a:pt x="3003" y="2102"/>
                    </a:cubicBezTo>
                    <a:cubicBezTo>
                      <a:pt x="2569" y="2135"/>
                      <a:pt x="2202" y="2236"/>
                      <a:pt x="1868" y="2436"/>
                    </a:cubicBezTo>
                    <a:cubicBezTo>
                      <a:pt x="1568" y="2602"/>
                      <a:pt x="1335" y="2903"/>
                      <a:pt x="1135" y="3270"/>
                    </a:cubicBez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a:off x="5209665" y="3524350"/>
                <a:ext cx="62112" cy="109697"/>
              </a:xfrm>
              <a:custGeom>
                <a:avLst/>
                <a:gdLst/>
                <a:ahLst/>
                <a:cxnLst/>
                <a:rect l="l" t="t" r="r" b="b"/>
                <a:pathLst>
                  <a:path w="3570" h="6305" extrusionOk="0">
                    <a:moveTo>
                      <a:pt x="3003" y="1"/>
                    </a:moveTo>
                    <a:cubicBezTo>
                      <a:pt x="2536" y="34"/>
                      <a:pt x="2136" y="134"/>
                      <a:pt x="1802" y="334"/>
                    </a:cubicBezTo>
                    <a:cubicBezTo>
                      <a:pt x="1468" y="501"/>
                      <a:pt x="1235" y="801"/>
                      <a:pt x="1035" y="1168"/>
                    </a:cubicBezTo>
                    <a:lnTo>
                      <a:pt x="1001" y="234"/>
                    </a:lnTo>
                    <a:lnTo>
                      <a:pt x="1" y="301"/>
                    </a:lnTo>
                    <a:lnTo>
                      <a:pt x="268" y="6305"/>
                    </a:lnTo>
                    <a:lnTo>
                      <a:pt x="1268" y="6272"/>
                    </a:lnTo>
                    <a:lnTo>
                      <a:pt x="1135" y="3103"/>
                    </a:lnTo>
                    <a:cubicBezTo>
                      <a:pt x="1102" y="2402"/>
                      <a:pt x="1202" y="1869"/>
                      <a:pt x="1502" y="1502"/>
                    </a:cubicBezTo>
                    <a:cubicBezTo>
                      <a:pt x="1769" y="1135"/>
                      <a:pt x="2202" y="935"/>
                      <a:pt x="2769" y="901"/>
                    </a:cubicBezTo>
                    <a:cubicBezTo>
                      <a:pt x="2903" y="901"/>
                      <a:pt x="3070" y="901"/>
                      <a:pt x="3203" y="935"/>
                    </a:cubicBezTo>
                    <a:cubicBezTo>
                      <a:pt x="3336" y="935"/>
                      <a:pt x="3437" y="1001"/>
                      <a:pt x="3570" y="1035"/>
                    </a:cubicBezTo>
                    <a:lnTo>
                      <a:pt x="3503" y="34"/>
                    </a:lnTo>
                    <a:cubicBezTo>
                      <a:pt x="3403" y="34"/>
                      <a:pt x="3336" y="1"/>
                      <a:pt x="3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a:off x="5286263" y="3520818"/>
                <a:ext cx="98110" cy="109923"/>
              </a:xfrm>
              <a:custGeom>
                <a:avLst/>
                <a:gdLst/>
                <a:ahLst/>
                <a:cxnLst/>
                <a:rect l="l" t="t" r="r" b="b"/>
                <a:pathLst>
                  <a:path w="5639" h="6318" extrusionOk="0">
                    <a:moveTo>
                      <a:pt x="2903" y="837"/>
                    </a:moveTo>
                    <a:cubicBezTo>
                      <a:pt x="3403" y="837"/>
                      <a:pt x="3804" y="971"/>
                      <a:pt x="4104" y="1271"/>
                    </a:cubicBezTo>
                    <a:cubicBezTo>
                      <a:pt x="4404" y="1571"/>
                      <a:pt x="4604" y="2005"/>
                      <a:pt x="4638" y="2539"/>
                    </a:cubicBezTo>
                    <a:lnTo>
                      <a:pt x="1102" y="2705"/>
                    </a:lnTo>
                    <a:cubicBezTo>
                      <a:pt x="1135" y="2138"/>
                      <a:pt x="1302" y="1705"/>
                      <a:pt x="1602" y="1371"/>
                    </a:cubicBezTo>
                    <a:cubicBezTo>
                      <a:pt x="1936" y="1037"/>
                      <a:pt x="2369" y="871"/>
                      <a:pt x="2903" y="837"/>
                    </a:cubicBezTo>
                    <a:close/>
                    <a:moveTo>
                      <a:pt x="3018" y="0"/>
                    </a:moveTo>
                    <a:cubicBezTo>
                      <a:pt x="2969" y="0"/>
                      <a:pt x="2920" y="1"/>
                      <a:pt x="2870" y="3"/>
                    </a:cubicBezTo>
                    <a:cubicBezTo>
                      <a:pt x="1969" y="37"/>
                      <a:pt x="1268" y="370"/>
                      <a:pt x="735" y="971"/>
                    </a:cubicBezTo>
                    <a:cubicBezTo>
                      <a:pt x="234" y="1571"/>
                      <a:pt x="1" y="2372"/>
                      <a:pt x="68" y="3372"/>
                    </a:cubicBezTo>
                    <a:cubicBezTo>
                      <a:pt x="101" y="4306"/>
                      <a:pt x="401" y="5040"/>
                      <a:pt x="1002" y="5574"/>
                    </a:cubicBezTo>
                    <a:cubicBezTo>
                      <a:pt x="1541" y="6054"/>
                      <a:pt x="2216" y="6318"/>
                      <a:pt x="3050" y="6318"/>
                    </a:cubicBezTo>
                    <a:cubicBezTo>
                      <a:pt x="3143" y="6318"/>
                      <a:pt x="3239" y="6315"/>
                      <a:pt x="3337" y="6308"/>
                    </a:cubicBezTo>
                    <a:cubicBezTo>
                      <a:pt x="3704" y="6308"/>
                      <a:pt x="4070" y="6241"/>
                      <a:pt x="4471" y="6141"/>
                    </a:cubicBezTo>
                    <a:cubicBezTo>
                      <a:pt x="4838" y="6041"/>
                      <a:pt x="5171" y="5941"/>
                      <a:pt x="5538" y="5774"/>
                    </a:cubicBezTo>
                    <a:lnTo>
                      <a:pt x="5471" y="4807"/>
                    </a:lnTo>
                    <a:cubicBezTo>
                      <a:pt x="5138" y="5040"/>
                      <a:pt x="4804" y="5174"/>
                      <a:pt x="4437" y="5307"/>
                    </a:cubicBezTo>
                    <a:cubicBezTo>
                      <a:pt x="4104" y="5407"/>
                      <a:pt x="3737" y="5474"/>
                      <a:pt x="3337" y="5474"/>
                    </a:cubicBezTo>
                    <a:cubicBezTo>
                      <a:pt x="3274" y="5477"/>
                      <a:pt x="3213" y="5479"/>
                      <a:pt x="3153" y="5479"/>
                    </a:cubicBezTo>
                    <a:cubicBezTo>
                      <a:pt x="2599" y="5479"/>
                      <a:pt x="2130" y="5338"/>
                      <a:pt x="1769" y="5007"/>
                    </a:cubicBezTo>
                    <a:cubicBezTo>
                      <a:pt x="1402" y="4673"/>
                      <a:pt x="1168" y="4173"/>
                      <a:pt x="1102" y="3473"/>
                    </a:cubicBezTo>
                    <a:lnTo>
                      <a:pt x="5638" y="3272"/>
                    </a:lnTo>
                    <a:lnTo>
                      <a:pt x="5638" y="2805"/>
                    </a:lnTo>
                    <a:cubicBezTo>
                      <a:pt x="5572" y="1905"/>
                      <a:pt x="5305" y="1204"/>
                      <a:pt x="4804" y="704"/>
                    </a:cubicBezTo>
                    <a:cubicBezTo>
                      <a:pt x="4367" y="235"/>
                      <a:pt x="3753" y="0"/>
                      <a:pt x="30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5413936" y="3515582"/>
                <a:ext cx="89967" cy="110428"/>
              </a:xfrm>
              <a:custGeom>
                <a:avLst/>
                <a:gdLst/>
                <a:ahLst/>
                <a:cxnLst/>
                <a:rect l="l" t="t" r="r" b="b"/>
                <a:pathLst>
                  <a:path w="5171" h="6347" extrusionOk="0">
                    <a:moveTo>
                      <a:pt x="4070" y="3073"/>
                    </a:moveTo>
                    <a:lnTo>
                      <a:pt x="4070" y="3273"/>
                    </a:lnTo>
                    <a:cubicBezTo>
                      <a:pt x="4103" y="3940"/>
                      <a:pt x="3970" y="4441"/>
                      <a:pt x="3636" y="4874"/>
                    </a:cubicBezTo>
                    <a:cubicBezTo>
                      <a:pt x="3336" y="5275"/>
                      <a:pt x="2903" y="5475"/>
                      <a:pt x="2335" y="5508"/>
                    </a:cubicBezTo>
                    <a:cubicBezTo>
                      <a:pt x="1935" y="5508"/>
                      <a:pt x="1635" y="5441"/>
                      <a:pt x="1401" y="5241"/>
                    </a:cubicBezTo>
                    <a:cubicBezTo>
                      <a:pt x="1135" y="5041"/>
                      <a:pt x="1035" y="4774"/>
                      <a:pt x="1001" y="4407"/>
                    </a:cubicBezTo>
                    <a:cubicBezTo>
                      <a:pt x="1001" y="3974"/>
                      <a:pt x="1135" y="3640"/>
                      <a:pt x="1435" y="3473"/>
                    </a:cubicBezTo>
                    <a:cubicBezTo>
                      <a:pt x="1735" y="3273"/>
                      <a:pt x="2269" y="3140"/>
                      <a:pt x="3069" y="3106"/>
                    </a:cubicBezTo>
                    <a:lnTo>
                      <a:pt x="4070" y="3073"/>
                    </a:lnTo>
                    <a:close/>
                    <a:moveTo>
                      <a:pt x="2512" y="0"/>
                    </a:moveTo>
                    <a:cubicBezTo>
                      <a:pt x="2443" y="0"/>
                      <a:pt x="2373" y="1"/>
                      <a:pt x="2302" y="4"/>
                    </a:cubicBezTo>
                    <a:cubicBezTo>
                      <a:pt x="1969" y="4"/>
                      <a:pt x="1668" y="71"/>
                      <a:pt x="1301" y="138"/>
                    </a:cubicBezTo>
                    <a:cubicBezTo>
                      <a:pt x="968" y="238"/>
                      <a:pt x="634" y="371"/>
                      <a:pt x="267" y="505"/>
                    </a:cubicBezTo>
                    <a:lnTo>
                      <a:pt x="334" y="1439"/>
                    </a:lnTo>
                    <a:cubicBezTo>
                      <a:pt x="601" y="1238"/>
                      <a:pt x="934" y="1105"/>
                      <a:pt x="1235" y="1005"/>
                    </a:cubicBezTo>
                    <a:cubicBezTo>
                      <a:pt x="1568" y="905"/>
                      <a:pt x="1902" y="871"/>
                      <a:pt x="2235" y="838"/>
                    </a:cubicBezTo>
                    <a:cubicBezTo>
                      <a:pt x="2290" y="835"/>
                      <a:pt x="2343" y="833"/>
                      <a:pt x="2396" y="833"/>
                    </a:cubicBezTo>
                    <a:cubicBezTo>
                      <a:pt x="2856" y="833"/>
                      <a:pt x="3233" y="962"/>
                      <a:pt x="3503" y="1172"/>
                    </a:cubicBezTo>
                    <a:cubicBezTo>
                      <a:pt x="3837" y="1405"/>
                      <a:pt x="4003" y="1739"/>
                      <a:pt x="4003" y="2206"/>
                    </a:cubicBezTo>
                    <a:lnTo>
                      <a:pt x="4037" y="2306"/>
                    </a:lnTo>
                    <a:lnTo>
                      <a:pt x="2636" y="2339"/>
                    </a:lnTo>
                    <a:cubicBezTo>
                      <a:pt x="1735" y="2406"/>
                      <a:pt x="1068" y="2606"/>
                      <a:pt x="634" y="2973"/>
                    </a:cubicBezTo>
                    <a:cubicBezTo>
                      <a:pt x="201" y="3340"/>
                      <a:pt x="0" y="3840"/>
                      <a:pt x="34" y="4541"/>
                    </a:cubicBezTo>
                    <a:cubicBezTo>
                      <a:pt x="34" y="5108"/>
                      <a:pt x="234" y="5575"/>
                      <a:pt x="634" y="5908"/>
                    </a:cubicBezTo>
                    <a:cubicBezTo>
                      <a:pt x="970" y="6183"/>
                      <a:pt x="1418" y="6346"/>
                      <a:pt x="1977" y="6346"/>
                    </a:cubicBezTo>
                    <a:cubicBezTo>
                      <a:pt x="2029" y="6346"/>
                      <a:pt x="2082" y="6345"/>
                      <a:pt x="2135" y="6342"/>
                    </a:cubicBezTo>
                    <a:cubicBezTo>
                      <a:pt x="2602" y="6309"/>
                      <a:pt x="3036" y="6209"/>
                      <a:pt x="3336" y="6042"/>
                    </a:cubicBezTo>
                    <a:cubicBezTo>
                      <a:pt x="3670" y="5842"/>
                      <a:pt x="3937" y="5541"/>
                      <a:pt x="4170" y="5175"/>
                    </a:cubicBezTo>
                    <a:lnTo>
                      <a:pt x="4203" y="6075"/>
                    </a:lnTo>
                    <a:lnTo>
                      <a:pt x="5171" y="6042"/>
                    </a:lnTo>
                    <a:lnTo>
                      <a:pt x="5037" y="2606"/>
                    </a:lnTo>
                    <a:cubicBezTo>
                      <a:pt x="4971" y="1705"/>
                      <a:pt x="4737" y="1005"/>
                      <a:pt x="4304" y="571"/>
                    </a:cubicBezTo>
                    <a:cubicBezTo>
                      <a:pt x="3875" y="173"/>
                      <a:pt x="3278" y="0"/>
                      <a:pt x="2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a:off x="5539853" y="3472699"/>
                <a:ext cx="99258" cy="146268"/>
              </a:xfrm>
              <a:custGeom>
                <a:avLst/>
                <a:gdLst/>
                <a:ahLst/>
                <a:cxnLst/>
                <a:rect l="l" t="t" r="r" b="b"/>
                <a:pathLst>
                  <a:path w="5705" h="8407" extrusionOk="0">
                    <a:moveTo>
                      <a:pt x="968" y="1"/>
                    </a:moveTo>
                    <a:lnTo>
                      <a:pt x="1" y="34"/>
                    </a:lnTo>
                    <a:lnTo>
                      <a:pt x="368" y="8407"/>
                    </a:lnTo>
                    <a:lnTo>
                      <a:pt x="1369" y="8340"/>
                    </a:lnTo>
                    <a:lnTo>
                      <a:pt x="1235" y="5405"/>
                    </a:lnTo>
                    <a:lnTo>
                      <a:pt x="4437" y="8207"/>
                    </a:lnTo>
                    <a:lnTo>
                      <a:pt x="5705" y="8140"/>
                    </a:lnTo>
                    <a:lnTo>
                      <a:pt x="2236" y="5104"/>
                    </a:lnTo>
                    <a:lnTo>
                      <a:pt x="5305" y="2136"/>
                    </a:lnTo>
                    <a:lnTo>
                      <a:pt x="4037" y="2202"/>
                    </a:lnTo>
                    <a:lnTo>
                      <a:pt x="1202" y="4938"/>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a:off x="5658828" y="3466906"/>
                <a:ext cx="23801" cy="146268"/>
              </a:xfrm>
              <a:custGeom>
                <a:avLst/>
                <a:gdLst/>
                <a:ahLst/>
                <a:cxnLst/>
                <a:rect l="l" t="t" r="r" b="b"/>
                <a:pathLst>
                  <a:path w="1368" h="8407" extrusionOk="0">
                    <a:moveTo>
                      <a:pt x="968" y="0"/>
                    </a:moveTo>
                    <a:lnTo>
                      <a:pt x="0" y="67"/>
                    </a:lnTo>
                    <a:lnTo>
                      <a:pt x="34" y="1301"/>
                    </a:lnTo>
                    <a:lnTo>
                      <a:pt x="1034" y="1268"/>
                    </a:lnTo>
                    <a:lnTo>
                      <a:pt x="968" y="0"/>
                    </a:lnTo>
                    <a:close/>
                    <a:moveTo>
                      <a:pt x="1101" y="2335"/>
                    </a:moveTo>
                    <a:lnTo>
                      <a:pt x="100" y="2402"/>
                    </a:lnTo>
                    <a:lnTo>
                      <a:pt x="367" y="8406"/>
                    </a:lnTo>
                    <a:lnTo>
                      <a:pt x="1368" y="8373"/>
                    </a:lnTo>
                    <a:lnTo>
                      <a:pt x="1101" y="23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a:off x="5720342" y="3501073"/>
                <a:ext cx="92281" cy="109766"/>
              </a:xfrm>
              <a:custGeom>
                <a:avLst/>
                <a:gdLst/>
                <a:ahLst/>
                <a:cxnLst/>
                <a:rect l="l" t="t" r="r" b="b"/>
                <a:pathLst>
                  <a:path w="5304" h="6309" extrusionOk="0">
                    <a:moveTo>
                      <a:pt x="3104" y="0"/>
                    </a:moveTo>
                    <a:cubicBezTo>
                      <a:pt x="3049" y="0"/>
                      <a:pt x="2993" y="2"/>
                      <a:pt x="2935" y="4"/>
                    </a:cubicBezTo>
                    <a:cubicBezTo>
                      <a:pt x="2502" y="4"/>
                      <a:pt x="2135" y="104"/>
                      <a:pt x="1835" y="304"/>
                    </a:cubicBezTo>
                    <a:cubicBezTo>
                      <a:pt x="1501" y="505"/>
                      <a:pt x="1268" y="805"/>
                      <a:pt x="1034" y="1172"/>
                    </a:cubicBezTo>
                    <a:lnTo>
                      <a:pt x="1001" y="238"/>
                    </a:lnTo>
                    <a:lnTo>
                      <a:pt x="0" y="271"/>
                    </a:lnTo>
                    <a:lnTo>
                      <a:pt x="267" y="6309"/>
                    </a:lnTo>
                    <a:lnTo>
                      <a:pt x="1268" y="6242"/>
                    </a:lnTo>
                    <a:lnTo>
                      <a:pt x="1101" y="2840"/>
                    </a:lnTo>
                    <a:cubicBezTo>
                      <a:pt x="1067" y="2273"/>
                      <a:pt x="1201" y="1772"/>
                      <a:pt x="1501" y="1439"/>
                    </a:cubicBezTo>
                    <a:cubicBezTo>
                      <a:pt x="1801" y="1072"/>
                      <a:pt x="2202" y="905"/>
                      <a:pt x="2735" y="872"/>
                    </a:cubicBezTo>
                    <a:cubicBezTo>
                      <a:pt x="2783" y="868"/>
                      <a:pt x="2828" y="866"/>
                      <a:pt x="2873" y="866"/>
                    </a:cubicBezTo>
                    <a:cubicBezTo>
                      <a:pt x="3269" y="866"/>
                      <a:pt x="3560" y="999"/>
                      <a:pt x="3769" y="1238"/>
                    </a:cubicBezTo>
                    <a:cubicBezTo>
                      <a:pt x="4003" y="1505"/>
                      <a:pt x="4136" y="1939"/>
                      <a:pt x="4170" y="2506"/>
                    </a:cubicBezTo>
                    <a:lnTo>
                      <a:pt x="4336" y="6109"/>
                    </a:lnTo>
                    <a:lnTo>
                      <a:pt x="5304" y="6075"/>
                    </a:lnTo>
                    <a:lnTo>
                      <a:pt x="5137" y="2439"/>
                    </a:lnTo>
                    <a:cubicBezTo>
                      <a:pt x="5104" y="1605"/>
                      <a:pt x="4904" y="972"/>
                      <a:pt x="4537" y="571"/>
                    </a:cubicBezTo>
                    <a:cubicBezTo>
                      <a:pt x="4169" y="173"/>
                      <a:pt x="3718" y="0"/>
                      <a:pt x="3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5843945" y="3495767"/>
                <a:ext cx="96926" cy="147243"/>
              </a:xfrm>
              <a:custGeom>
                <a:avLst/>
                <a:gdLst/>
                <a:ahLst/>
                <a:cxnLst/>
                <a:rect l="l" t="t" r="r" b="b"/>
                <a:pathLst>
                  <a:path w="5571" h="8463" extrusionOk="0">
                    <a:moveTo>
                      <a:pt x="2749" y="806"/>
                    </a:moveTo>
                    <a:cubicBezTo>
                      <a:pt x="3231" y="806"/>
                      <a:pt x="3624" y="1003"/>
                      <a:pt x="3903" y="1343"/>
                    </a:cubicBezTo>
                    <a:cubicBezTo>
                      <a:pt x="4236" y="1744"/>
                      <a:pt x="4403" y="2277"/>
                      <a:pt x="4437" y="3011"/>
                    </a:cubicBezTo>
                    <a:cubicBezTo>
                      <a:pt x="4470" y="3712"/>
                      <a:pt x="4337" y="4279"/>
                      <a:pt x="4070" y="4679"/>
                    </a:cubicBezTo>
                    <a:cubicBezTo>
                      <a:pt x="3769" y="5079"/>
                      <a:pt x="3369" y="5313"/>
                      <a:pt x="2835" y="5313"/>
                    </a:cubicBezTo>
                    <a:cubicBezTo>
                      <a:pt x="2791" y="5316"/>
                      <a:pt x="2748" y="5317"/>
                      <a:pt x="2706" y="5317"/>
                    </a:cubicBezTo>
                    <a:cubicBezTo>
                      <a:pt x="2236" y="5317"/>
                      <a:pt x="1874" y="5146"/>
                      <a:pt x="1568" y="4779"/>
                    </a:cubicBezTo>
                    <a:cubicBezTo>
                      <a:pt x="1268" y="4412"/>
                      <a:pt x="1101" y="3878"/>
                      <a:pt x="1068" y="3145"/>
                    </a:cubicBezTo>
                    <a:cubicBezTo>
                      <a:pt x="1034" y="2444"/>
                      <a:pt x="1134" y="1877"/>
                      <a:pt x="1434" y="1477"/>
                    </a:cubicBezTo>
                    <a:cubicBezTo>
                      <a:pt x="1701" y="1043"/>
                      <a:pt x="2102" y="843"/>
                      <a:pt x="2635" y="810"/>
                    </a:cubicBezTo>
                    <a:cubicBezTo>
                      <a:pt x="2674" y="807"/>
                      <a:pt x="2712" y="806"/>
                      <a:pt x="2749" y="806"/>
                    </a:cubicBezTo>
                    <a:close/>
                    <a:moveTo>
                      <a:pt x="2582" y="1"/>
                    </a:moveTo>
                    <a:cubicBezTo>
                      <a:pt x="2512" y="1"/>
                      <a:pt x="2441" y="3"/>
                      <a:pt x="2368" y="9"/>
                    </a:cubicBezTo>
                    <a:cubicBezTo>
                      <a:pt x="1635" y="42"/>
                      <a:pt x="1034" y="343"/>
                      <a:pt x="601" y="910"/>
                    </a:cubicBezTo>
                    <a:cubicBezTo>
                      <a:pt x="200" y="1510"/>
                      <a:pt x="0" y="2277"/>
                      <a:pt x="33" y="3211"/>
                    </a:cubicBezTo>
                    <a:cubicBezTo>
                      <a:pt x="67" y="4112"/>
                      <a:pt x="334" y="4846"/>
                      <a:pt x="801" y="5413"/>
                    </a:cubicBezTo>
                    <a:cubicBezTo>
                      <a:pt x="1273" y="5917"/>
                      <a:pt x="1835" y="6183"/>
                      <a:pt x="2514" y="6183"/>
                    </a:cubicBezTo>
                    <a:cubicBezTo>
                      <a:pt x="2554" y="6183"/>
                      <a:pt x="2594" y="6182"/>
                      <a:pt x="2635" y="6180"/>
                    </a:cubicBezTo>
                    <a:cubicBezTo>
                      <a:pt x="3069" y="6147"/>
                      <a:pt x="3469" y="6047"/>
                      <a:pt x="3769" y="5847"/>
                    </a:cubicBezTo>
                    <a:cubicBezTo>
                      <a:pt x="4070" y="5646"/>
                      <a:pt x="4337" y="5380"/>
                      <a:pt x="4537" y="5013"/>
                    </a:cubicBezTo>
                    <a:lnTo>
                      <a:pt x="4537" y="5513"/>
                    </a:lnTo>
                    <a:cubicBezTo>
                      <a:pt x="4570" y="6180"/>
                      <a:pt x="4437" y="6714"/>
                      <a:pt x="4136" y="7047"/>
                    </a:cubicBezTo>
                    <a:cubicBezTo>
                      <a:pt x="3836" y="7414"/>
                      <a:pt x="3336" y="7614"/>
                      <a:pt x="2702" y="7648"/>
                    </a:cubicBezTo>
                    <a:cubicBezTo>
                      <a:pt x="2402" y="7648"/>
                      <a:pt x="2102" y="7614"/>
                      <a:pt x="1835" y="7581"/>
                    </a:cubicBezTo>
                    <a:cubicBezTo>
                      <a:pt x="1535" y="7514"/>
                      <a:pt x="1234" y="7414"/>
                      <a:pt x="967" y="7248"/>
                    </a:cubicBezTo>
                    <a:lnTo>
                      <a:pt x="967" y="7248"/>
                    </a:lnTo>
                    <a:lnTo>
                      <a:pt x="1001" y="8215"/>
                    </a:lnTo>
                    <a:cubicBezTo>
                      <a:pt x="1301" y="8315"/>
                      <a:pt x="1601" y="8382"/>
                      <a:pt x="1901" y="8415"/>
                    </a:cubicBezTo>
                    <a:cubicBezTo>
                      <a:pt x="2114" y="8439"/>
                      <a:pt x="2343" y="8462"/>
                      <a:pt x="2588" y="8462"/>
                    </a:cubicBezTo>
                    <a:cubicBezTo>
                      <a:pt x="2690" y="8462"/>
                      <a:pt x="2795" y="8458"/>
                      <a:pt x="2902" y="8448"/>
                    </a:cubicBezTo>
                    <a:cubicBezTo>
                      <a:pt x="3836" y="8415"/>
                      <a:pt x="4503" y="8115"/>
                      <a:pt x="4937" y="7614"/>
                    </a:cubicBezTo>
                    <a:cubicBezTo>
                      <a:pt x="5371" y="7081"/>
                      <a:pt x="5571" y="6314"/>
                      <a:pt x="5537" y="5279"/>
                    </a:cubicBezTo>
                    <a:lnTo>
                      <a:pt x="5271" y="9"/>
                    </a:lnTo>
                    <a:lnTo>
                      <a:pt x="4303" y="42"/>
                    </a:lnTo>
                    <a:lnTo>
                      <a:pt x="4337" y="976"/>
                    </a:lnTo>
                    <a:cubicBezTo>
                      <a:pt x="4103" y="609"/>
                      <a:pt x="3836" y="376"/>
                      <a:pt x="3503" y="209"/>
                    </a:cubicBezTo>
                    <a:cubicBezTo>
                      <a:pt x="3252" y="70"/>
                      <a:pt x="2933"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204033" y="3874891"/>
                <a:ext cx="91720" cy="109187"/>
              </a:xfrm>
              <a:custGeom>
                <a:avLst/>
                <a:gdLst/>
                <a:ahLst/>
                <a:cxnLst/>
                <a:rect l="l" t="t" r="r" b="b"/>
                <a:pathLst>
                  <a:path w="5272" h="6276" extrusionOk="0">
                    <a:moveTo>
                      <a:pt x="3085" y="1"/>
                    </a:moveTo>
                    <a:cubicBezTo>
                      <a:pt x="3036" y="1"/>
                      <a:pt x="2987" y="2"/>
                      <a:pt x="2936" y="4"/>
                    </a:cubicBezTo>
                    <a:cubicBezTo>
                      <a:pt x="2536" y="4"/>
                      <a:pt x="2169" y="104"/>
                      <a:pt x="1835" y="305"/>
                    </a:cubicBezTo>
                    <a:cubicBezTo>
                      <a:pt x="1535" y="505"/>
                      <a:pt x="1268" y="772"/>
                      <a:pt x="1035" y="1138"/>
                    </a:cubicBezTo>
                    <a:lnTo>
                      <a:pt x="1002" y="204"/>
                    </a:lnTo>
                    <a:lnTo>
                      <a:pt x="1" y="238"/>
                    </a:lnTo>
                    <a:lnTo>
                      <a:pt x="201" y="6275"/>
                    </a:lnTo>
                    <a:lnTo>
                      <a:pt x="1202" y="6242"/>
                    </a:lnTo>
                    <a:lnTo>
                      <a:pt x="1102" y="2840"/>
                    </a:lnTo>
                    <a:cubicBezTo>
                      <a:pt x="1068" y="2239"/>
                      <a:pt x="1202" y="1772"/>
                      <a:pt x="1502" y="1405"/>
                    </a:cubicBezTo>
                    <a:cubicBezTo>
                      <a:pt x="1802" y="1072"/>
                      <a:pt x="2202" y="872"/>
                      <a:pt x="2736" y="872"/>
                    </a:cubicBezTo>
                    <a:cubicBezTo>
                      <a:pt x="2783" y="868"/>
                      <a:pt x="2829" y="867"/>
                      <a:pt x="2874" y="867"/>
                    </a:cubicBezTo>
                    <a:cubicBezTo>
                      <a:pt x="3269" y="867"/>
                      <a:pt x="3560" y="999"/>
                      <a:pt x="3770" y="1239"/>
                    </a:cubicBezTo>
                    <a:cubicBezTo>
                      <a:pt x="4004" y="1539"/>
                      <a:pt x="4137" y="1939"/>
                      <a:pt x="4137" y="2506"/>
                    </a:cubicBezTo>
                    <a:lnTo>
                      <a:pt x="4271" y="6109"/>
                    </a:lnTo>
                    <a:lnTo>
                      <a:pt x="5271" y="6075"/>
                    </a:lnTo>
                    <a:lnTo>
                      <a:pt x="5138" y="2439"/>
                    </a:lnTo>
                    <a:cubicBezTo>
                      <a:pt x="5104" y="1605"/>
                      <a:pt x="4904" y="1005"/>
                      <a:pt x="4537" y="571"/>
                    </a:cubicBezTo>
                    <a:cubicBezTo>
                      <a:pt x="4197" y="200"/>
                      <a:pt x="3713" y="1"/>
                      <a:pt x="3085"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5327636" y="3870263"/>
                <a:ext cx="97513" cy="110387"/>
              </a:xfrm>
              <a:custGeom>
                <a:avLst/>
                <a:gdLst/>
                <a:ahLst/>
                <a:cxnLst/>
                <a:rect l="l" t="t" r="r" b="b"/>
                <a:pathLst>
                  <a:path w="5605" h="6345" extrusionOk="0">
                    <a:moveTo>
                      <a:pt x="2903" y="837"/>
                    </a:moveTo>
                    <a:cubicBezTo>
                      <a:pt x="3403" y="837"/>
                      <a:pt x="3804" y="971"/>
                      <a:pt x="4104" y="1304"/>
                    </a:cubicBezTo>
                    <a:cubicBezTo>
                      <a:pt x="4404" y="1605"/>
                      <a:pt x="4571" y="2038"/>
                      <a:pt x="4604" y="2572"/>
                    </a:cubicBezTo>
                    <a:lnTo>
                      <a:pt x="1068" y="2705"/>
                    </a:lnTo>
                    <a:cubicBezTo>
                      <a:pt x="1102" y="2138"/>
                      <a:pt x="1268" y="1671"/>
                      <a:pt x="1602" y="1371"/>
                    </a:cubicBezTo>
                    <a:cubicBezTo>
                      <a:pt x="1902" y="1038"/>
                      <a:pt x="2336" y="871"/>
                      <a:pt x="2903" y="837"/>
                    </a:cubicBezTo>
                    <a:close/>
                    <a:moveTo>
                      <a:pt x="3018" y="0"/>
                    </a:moveTo>
                    <a:cubicBezTo>
                      <a:pt x="2969" y="0"/>
                      <a:pt x="2919" y="1"/>
                      <a:pt x="2870" y="3"/>
                    </a:cubicBezTo>
                    <a:cubicBezTo>
                      <a:pt x="1969" y="37"/>
                      <a:pt x="1235" y="370"/>
                      <a:pt x="735" y="971"/>
                    </a:cubicBezTo>
                    <a:cubicBezTo>
                      <a:pt x="234" y="1538"/>
                      <a:pt x="1" y="2338"/>
                      <a:pt x="34" y="3339"/>
                    </a:cubicBezTo>
                    <a:cubicBezTo>
                      <a:pt x="68" y="4273"/>
                      <a:pt x="368" y="5040"/>
                      <a:pt x="935" y="5574"/>
                    </a:cubicBezTo>
                    <a:cubicBezTo>
                      <a:pt x="1502" y="6078"/>
                      <a:pt x="2218" y="6344"/>
                      <a:pt x="3110" y="6344"/>
                    </a:cubicBezTo>
                    <a:cubicBezTo>
                      <a:pt x="3163" y="6344"/>
                      <a:pt x="3216" y="6343"/>
                      <a:pt x="3270" y="6341"/>
                    </a:cubicBezTo>
                    <a:cubicBezTo>
                      <a:pt x="3637" y="6308"/>
                      <a:pt x="4004" y="6275"/>
                      <a:pt x="4404" y="6175"/>
                    </a:cubicBezTo>
                    <a:cubicBezTo>
                      <a:pt x="4771" y="6074"/>
                      <a:pt x="5105" y="5941"/>
                      <a:pt x="5471" y="5774"/>
                    </a:cubicBezTo>
                    <a:lnTo>
                      <a:pt x="5438" y="4840"/>
                    </a:lnTo>
                    <a:cubicBezTo>
                      <a:pt x="5105" y="5040"/>
                      <a:pt x="4738" y="5207"/>
                      <a:pt x="4371" y="5307"/>
                    </a:cubicBezTo>
                    <a:cubicBezTo>
                      <a:pt x="4037" y="5407"/>
                      <a:pt x="3670" y="5474"/>
                      <a:pt x="3303" y="5474"/>
                    </a:cubicBezTo>
                    <a:cubicBezTo>
                      <a:pt x="3247" y="5477"/>
                      <a:pt x="3192" y="5478"/>
                      <a:pt x="3138" y="5478"/>
                    </a:cubicBezTo>
                    <a:cubicBezTo>
                      <a:pt x="2548" y="5478"/>
                      <a:pt x="2072" y="5313"/>
                      <a:pt x="1735" y="5007"/>
                    </a:cubicBezTo>
                    <a:cubicBezTo>
                      <a:pt x="1369" y="4673"/>
                      <a:pt x="1135" y="4140"/>
                      <a:pt x="1068" y="3473"/>
                    </a:cubicBezTo>
                    <a:lnTo>
                      <a:pt x="5605" y="3306"/>
                    </a:lnTo>
                    <a:lnTo>
                      <a:pt x="5605" y="2839"/>
                    </a:lnTo>
                    <a:cubicBezTo>
                      <a:pt x="5572" y="1938"/>
                      <a:pt x="5305" y="1238"/>
                      <a:pt x="4804" y="737"/>
                    </a:cubicBezTo>
                    <a:cubicBezTo>
                      <a:pt x="4366" y="237"/>
                      <a:pt x="3752" y="0"/>
                      <a:pt x="3018"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5448925" y="3865671"/>
                <a:ext cx="140450" cy="108543"/>
              </a:xfrm>
              <a:custGeom>
                <a:avLst/>
                <a:gdLst/>
                <a:ahLst/>
                <a:cxnLst/>
                <a:rect l="l" t="t" r="r" b="b"/>
                <a:pathLst>
                  <a:path w="8073" h="6239" extrusionOk="0">
                    <a:moveTo>
                      <a:pt x="8073" y="1"/>
                    </a:moveTo>
                    <a:lnTo>
                      <a:pt x="7072" y="34"/>
                    </a:lnTo>
                    <a:lnTo>
                      <a:pt x="6038" y="4771"/>
                    </a:lnTo>
                    <a:lnTo>
                      <a:pt x="4604" y="101"/>
                    </a:lnTo>
                    <a:lnTo>
                      <a:pt x="3436" y="134"/>
                    </a:lnTo>
                    <a:lnTo>
                      <a:pt x="2402" y="4904"/>
                    </a:lnTo>
                    <a:lnTo>
                      <a:pt x="968" y="234"/>
                    </a:lnTo>
                    <a:lnTo>
                      <a:pt x="1" y="267"/>
                    </a:lnTo>
                    <a:lnTo>
                      <a:pt x="1768" y="6238"/>
                    </a:lnTo>
                    <a:lnTo>
                      <a:pt x="2936" y="6205"/>
                    </a:lnTo>
                    <a:lnTo>
                      <a:pt x="4070" y="1201"/>
                    </a:lnTo>
                    <a:lnTo>
                      <a:pt x="5538" y="6105"/>
                    </a:lnTo>
                    <a:lnTo>
                      <a:pt x="6705" y="6072"/>
                    </a:lnTo>
                    <a:lnTo>
                      <a:pt x="8073" y="1"/>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5616628" y="3860452"/>
                <a:ext cx="81855" cy="110283"/>
              </a:xfrm>
              <a:custGeom>
                <a:avLst/>
                <a:gdLst/>
                <a:ahLst/>
                <a:cxnLst/>
                <a:rect l="l" t="t" r="r" b="b"/>
                <a:pathLst>
                  <a:path w="4705" h="6339" extrusionOk="0">
                    <a:moveTo>
                      <a:pt x="2269" y="0"/>
                    </a:moveTo>
                    <a:cubicBezTo>
                      <a:pt x="1535" y="34"/>
                      <a:pt x="968" y="201"/>
                      <a:pt x="568" y="534"/>
                    </a:cubicBezTo>
                    <a:cubicBezTo>
                      <a:pt x="201" y="834"/>
                      <a:pt x="1" y="1301"/>
                      <a:pt x="34" y="1868"/>
                    </a:cubicBezTo>
                    <a:cubicBezTo>
                      <a:pt x="34" y="2335"/>
                      <a:pt x="201" y="2702"/>
                      <a:pt x="468" y="2936"/>
                    </a:cubicBezTo>
                    <a:cubicBezTo>
                      <a:pt x="735" y="3203"/>
                      <a:pt x="1202" y="3369"/>
                      <a:pt x="1802" y="3503"/>
                    </a:cubicBezTo>
                    <a:lnTo>
                      <a:pt x="2169" y="3570"/>
                    </a:lnTo>
                    <a:cubicBezTo>
                      <a:pt x="2769" y="3670"/>
                      <a:pt x="3170" y="3803"/>
                      <a:pt x="3370" y="3937"/>
                    </a:cubicBezTo>
                    <a:cubicBezTo>
                      <a:pt x="3570" y="4070"/>
                      <a:pt x="3670" y="4270"/>
                      <a:pt x="3670" y="4537"/>
                    </a:cubicBezTo>
                    <a:cubicBezTo>
                      <a:pt x="3670" y="4837"/>
                      <a:pt x="3570" y="5071"/>
                      <a:pt x="3303" y="5237"/>
                    </a:cubicBezTo>
                    <a:cubicBezTo>
                      <a:pt x="3070" y="5404"/>
                      <a:pt x="2703" y="5504"/>
                      <a:pt x="2236" y="5504"/>
                    </a:cubicBezTo>
                    <a:cubicBezTo>
                      <a:pt x="2174" y="5510"/>
                      <a:pt x="2112" y="5513"/>
                      <a:pt x="2049" y="5513"/>
                    </a:cubicBezTo>
                    <a:cubicBezTo>
                      <a:pt x="1767" y="5513"/>
                      <a:pt x="1468" y="5459"/>
                      <a:pt x="1168" y="5404"/>
                    </a:cubicBezTo>
                    <a:cubicBezTo>
                      <a:pt x="835" y="5338"/>
                      <a:pt x="468" y="5204"/>
                      <a:pt x="101" y="5004"/>
                    </a:cubicBezTo>
                    <a:lnTo>
                      <a:pt x="101" y="5004"/>
                    </a:lnTo>
                    <a:lnTo>
                      <a:pt x="134" y="6038"/>
                    </a:lnTo>
                    <a:cubicBezTo>
                      <a:pt x="501" y="6138"/>
                      <a:pt x="901" y="6238"/>
                      <a:pt x="1235" y="6272"/>
                    </a:cubicBezTo>
                    <a:cubicBezTo>
                      <a:pt x="1602" y="6338"/>
                      <a:pt x="1935" y="6338"/>
                      <a:pt x="2236" y="6338"/>
                    </a:cubicBezTo>
                    <a:cubicBezTo>
                      <a:pt x="3036" y="6305"/>
                      <a:pt x="3637" y="6138"/>
                      <a:pt x="4070" y="5771"/>
                    </a:cubicBezTo>
                    <a:cubicBezTo>
                      <a:pt x="4504" y="5438"/>
                      <a:pt x="4704" y="5004"/>
                      <a:pt x="4671" y="4437"/>
                    </a:cubicBezTo>
                    <a:cubicBezTo>
                      <a:pt x="4671" y="3937"/>
                      <a:pt x="4504" y="3570"/>
                      <a:pt x="4204" y="3303"/>
                    </a:cubicBezTo>
                    <a:cubicBezTo>
                      <a:pt x="3904" y="3036"/>
                      <a:pt x="3370" y="2836"/>
                      <a:pt x="2669" y="2702"/>
                    </a:cubicBezTo>
                    <a:lnTo>
                      <a:pt x="2336" y="2636"/>
                    </a:lnTo>
                    <a:cubicBezTo>
                      <a:pt x="1802" y="2536"/>
                      <a:pt x="1435" y="2435"/>
                      <a:pt x="1268" y="2302"/>
                    </a:cubicBezTo>
                    <a:cubicBezTo>
                      <a:pt x="1068" y="2202"/>
                      <a:pt x="968" y="2002"/>
                      <a:pt x="968" y="1768"/>
                    </a:cubicBezTo>
                    <a:cubicBezTo>
                      <a:pt x="968" y="1468"/>
                      <a:pt x="1068" y="1268"/>
                      <a:pt x="1302" y="1101"/>
                    </a:cubicBezTo>
                    <a:cubicBezTo>
                      <a:pt x="1569" y="934"/>
                      <a:pt x="1935" y="834"/>
                      <a:pt x="2402" y="834"/>
                    </a:cubicBezTo>
                    <a:cubicBezTo>
                      <a:pt x="2492" y="825"/>
                      <a:pt x="2581" y="821"/>
                      <a:pt x="2670" y="821"/>
                    </a:cubicBezTo>
                    <a:cubicBezTo>
                      <a:pt x="2912" y="821"/>
                      <a:pt x="3150" y="852"/>
                      <a:pt x="3370" y="901"/>
                    </a:cubicBezTo>
                    <a:cubicBezTo>
                      <a:pt x="3670" y="968"/>
                      <a:pt x="3970" y="1068"/>
                      <a:pt x="4237" y="1201"/>
                    </a:cubicBezTo>
                    <a:lnTo>
                      <a:pt x="4204" y="267"/>
                    </a:lnTo>
                    <a:cubicBezTo>
                      <a:pt x="3937" y="167"/>
                      <a:pt x="3637" y="100"/>
                      <a:pt x="3303" y="34"/>
                    </a:cubicBezTo>
                    <a:cubicBezTo>
                      <a:pt x="2970" y="0"/>
                      <a:pt x="2636" y="0"/>
                      <a:pt x="2269"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a:off x="5184897" y="3853998"/>
                <a:ext cx="91111" cy="109187"/>
              </a:xfrm>
              <a:custGeom>
                <a:avLst/>
                <a:gdLst/>
                <a:ahLst/>
                <a:cxnLst/>
                <a:rect l="l" t="t" r="r" b="b"/>
                <a:pathLst>
                  <a:path w="5237" h="6276" extrusionOk="0">
                    <a:moveTo>
                      <a:pt x="3083" y="1"/>
                    </a:moveTo>
                    <a:cubicBezTo>
                      <a:pt x="3035" y="1"/>
                      <a:pt x="2986" y="2"/>
                      <a:pt x="2935" y="4"/>
                    </a:cubicBezTo>
                    <a:cubicBezTo>
                      <a:pt x="2502" y="38"/>
                      <a:pt x="2135" y="138"/>
                      <a:pt x="1835" y="305"/>
                    </a:cubicBezTo>
                    <a:cubicBezTo>
                      <a:pt x="1501" y="505"/>
                      <a:pt x="1234" y="805"/>
                      <a:pt x="1034" y="1172"/>
                    </a:cubicBezTo>
                    <a:lnTo>
                      <a:pt x="1001" y="238"/>
                    </a:lnTo>
                    <a:lnTo>
                      <a:pt x="0" y="271"/>
                    </a:lnTo>
                    <a:lnTo>
                      <a:pt x="200" y="6276"/>
                    </a:lnTo>
                    <a:lnTo>
                      <a:pt x="1201" y="6242"/>
                    </a:lnTo>
                    <a:lnTo>
                      <a:pt x="1067" y="2840"/>
                    </a:lnTo>
                    <a:cubicBezTo>
                      <a:pt x="1067" y="2273"/>
                      <a:pt x="1201" y="1772"/>
                      <a:pt x="1501" y="1439"/>
                    </a:cubicBezTo>
                    <a:cubicBezTo>
                      <a:pt x="1801" y="1072"/>
                      <a:pt x="2202" y="905"/>
                      <a:pt x="2735" y="872"/>
                    </a:cubicBezTo>
                    <a:cubicBezTo>
                      <a:pt x="3169" y="872"/>
                      <a:pt x="3536" y="1005"/>
                      <a:pt x="3769" y="1272"/>
                    </a:cubicBezTo>
                    <a:cubicBezTo>
                      <a:pt x="4003" y="1539"/>
                      <a:pt x="4103" y="1973"/>
                      <a:pt x="4136" y="2540"/>
                    </a:cubicBezTo>
                    <a:lnTo>
                      <a:pt x="4270" y="6142"/>
                    </a:lnTo>
                    <a:lnTo>
                      <a:pt x="5237" y="6109"/>
                    </a:lnTo>
                    <a:lnTo>
                      <a:pt x="5137" y="2473"/>
                    </a:lnTo>
                    <a:cubicBezTo>
                      <a:pt x="5104" y="1639"/>
                      <a:pt x="4904" y="1005"/>
                      <a:pt x="4537" y="605"/>
                    </a:cubicBezTo>
                    <a:cubicBezTo>
                      <a:pt x="4196" y="202"/>
                      <a:pt x="3711" y="1"/>
                      <a:pt x="30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p:nvPr/>
            </p:nvSpPr>
            <p:spPr>
              <a:xfrm>
                <a:off x="5307908" y="3849944"/>
                <a:ext cx="98105" cy="109813"/>
              </a:xfrm>
              <a:custGeom>
                <a:avLst/>
                <a:gdLst/>
                <a:ahLst/>
                <a:cxnLst/>
                <a:rect l="l" t="t" r="r" b="b"/>
                <a:pathLst>
                  <a:path w="5639" h="6312" extrusionOk="0">
                    <a:moveTo>
                      <a:pt x="3053" y="834"/>
                    </a:moveTo>
                    <a:cubicBezTo>
                      <a:pt x="3470" y="834"/>
                      <a:pt x="3829" y="997"/>
                      <a:pt x="4104" y="1272"/>
                    </a:cubicBezTo>
                    <a:cubicBezTo>
                      <a:pt x="4437" y="1572"/>
                      <a:pt x="4604" y="2005"/>
                      <a:pt x="4637" y="2539"/>
                    </a:cubicBezTo>
                    <a:lnTo>
                      <a:pt x="1102" y="2673"/>
                    </a:lnTo>
                    <a:cubicBezTo>
                      <a:pt x="1135" y="2105"/>
                      <a:pt x="1302" y="1672"/>
                      <a:pt x="1602" y="1338"/>
                    </a:cubicBezTo>
                    <a:cubicBezTo>
                      <a:pt x="1935" y="1038"/>
                      <a:pt x="2369" y="838"/>
                      <a:pt x="2936" y="838"/>
                    </a:cubicBezTo>
                    <a:cubicBezTo>
                      <a:pt x="2976" y="835"/>
                      <a:pt x="3015" y="834"/>
                      <a:pt x="3053" y="834"/>
                    </a:cubicBezTo>
                    <a:close/>
                    <a:moveTo>
                      <a:pt x="3051" y="1"/>
                    </a:moveTo>
                    <a:cubicBezTo>
                      <a:pt x="3002" y="1"/>
                      <a:pt x="2953" y="2"/>
                      <a:pt x="2903" y="4"/>
                    </a:cubicBezTo>
                    <a:cubicBezTo>
                      <a:pt x="1969" y="37"/>
                      <a:pt x="1268" y="338"/>
                      <a:pt x="768" y="938"/>
                    </a:cubicBezTo>
                    <a:cubicBezTo>
                      <a:pt x="268" y="1538"/>
                      <a:pt x="1" y="2339"/>
                      <a:pt x="34" y="3306"/>
                    </a:cubicBezTo>
                    <a:cubicBezTo>
                      <a:pt x="67" y="4274"/>
                      <a:pt x="401" y="5008"/>
                      <a:pt x="968" y="5541"/>
                    </a:cubicBezTo>
                    <a:cubicBezTo>
                      <a:pt x="1500" y="6073"/>
                      <a:pt x="2237" y="6312"/>
                      <a:pt x="3098" y="6312"/>
                    </a:cubicBezTo>
                    <a:cubicBezTo>
                      <a:pt x="3154" y="6312"/>
                      <a:pt x="3212" y="6311"/>
                      <a:pt x="3270" y="6308"/>
                    </a:cubicBezTo>
                    <a:cubicBezTo>
                      <a:pt x="3670" y="6308"/>
                      <a:pt x="4037" y="6242"/>
                      <a:pt x="4404" y="6142"/>
                    </a:cubicBezTo>
                    <a:cubicBezTo>
                      <a:pt x="4771" y="6075"/>
                      <a:pt x="5138" y="5942"/>
                      <a:pt x="5505" y="5775"/>
                    </a:cubicBezTo>
                    <a:lnTo>
                      <a:pt x="5471" y="4841"/>
                    </a:lnTo>
                    <a:cubicBezTo>
                      <a:pt x="5104" y="5041"/>
                      <a:pt x="4771" y="5174"/>
                      <a:pt x="4404" y="5308"/>
                    </a:cubicBezTo>
                    <a:cubicBezTo>
                      <a:pt x="4070" y="5408"/>
                      <a:pt x="3703" y="5475"/>
                      <a:pt x="3303" y="5475"/>
                    </a:cubicBezTo>
                    <a:cubicBezTo>
                      <a:pt x="3250" y="5477"/>
                      <a:pt x="3197" y="5479"/>
                      <a:pt x="3146" y="5479"/>
                    </a:cubicBezTo>
                    <a:cubicBezTo>
                      <a:pt x="2581" y="5479"/>
                      <a:pt x="2105" y="5313"/>
                      <a:pt x="1769" y="5008"/>
                    </a:cubicBezTo>
                    <a:cubicBezTo>
                      <a:pt x="1368" y="4641"/>
                      <a:pt x="1168" y="4140"/>
                      <a:pt x="1102" y="3473"/>
                    </a:cubicBezTo>
                    <a:lnTo>
                      <a:pt x="5638" y="3306"/>
                    </a:lnTo>
                    <a:lnTo>
                      <a:pt x="5605" y="2806"/>
                    </a:lnTo>
                    <a:cubicBezTo>
                      <a:pt x="5605" y="1905"/>
                      <a:pt x="5338" y="1205"/>
                      <a:pt x="4838" y="704"/>
                    </a:cubicBezTo>
                    <a:cubicBezTo>
                      <a:pt x="4368" y="235"/>
                      <a:pt x="3782" y="1"/>
                      <a:pt x="3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p:nvPr/>
            </p:nvSpPr>
            <p:spPr>
              <a:xfrm>
                <a:off x="5429197" y="3844777"/>
                <a:ext cx="141042" cy="109117"/>
              </a:xfrm>
              <a:custGeom>
                <a:avLst/>
                <a:gdLst/>
                <a:ahLst/>
                <a:cxnLst/>
                <a:rect l="l" t="t" r="r" b="b"/>
                <a:pathLst>
                  <a:path w="8107" h="6272" extrusionOk="0">
                    <a:moveTo>
                      <a:pt x="8106" y="1"/>
                    </a:moveTo>
                    <a:lnTo>
                      <a:pt x="7105" y="34"/>
                    </a:lnTo>
                    <a:lnTo>
                      <a:pt x="6038" y="4771"/>
                    </a:lnTo>
                    <a:lnTo>
                      <a:pt x="4637" y="134"/>
                    </a:lnTo>
                    <a:lnTo>
                      <a:pt x="3470" y="168"/>
                    </a:lnTo>
                    <a:lnTo>
                      <a:pt x="2402" y="4904"/>
                    </a:lnTo>
                    <a:lnTo>
                      <a:pt x="1001" y="268"/>
                    </a:lnTo>
                    <a:lnTo>
                      <a:pt x="0" y="301"/>
                    </a:lnTo>
                    <a:lnTo>
                      <a:pt x="1802" y="6272"/>
                    </a:lnTo>
                    <a:lnTo>
                      <a:pt x="2969" y="6205"/>
                    </a:lnTo>
                    <a:lnTo>
                      <a:pt x="4103" y="1235"/>
                    </a:lnTo>
                    <a:lnTo>
                      <a:pt x="5571" y="6138"/>
                    </a:lnTo>
                    <a:lnTo>
                      <a:pt x="6739" y="6072"/>
                    </a:lnTo>
                    <a:lnTo>
                      <a:pt x="81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a:off x="5597474" y="3839906"/>
                <a:ext cx="81855" cy="110509"/>
              </a:xfrm>
              <a:custGeom>
                <a:avLst/>
                <a:gdLst/>
                <a:ahLst/>
                <a:cxnLst/>
                <a:rect l="l" t="t" r="r" b="b"/>
                <a:pathLst>
                  <a:path w="4705" h="6352" extrusionOk="0">
                    <a:moveTo>
                      <a:pt x="2584" y="0"/>
                    </a:moveTo>
                    <a:cubicBezTo>
                      <a:pt x="2481" y="0"/>
                      <a:pt x="2377" y="4"/>
                      <a:pt x="2269" y="14"/>
                    </a:cubicBezTo>
                    <a:cubicBezTo>
                      <a:pt x="1535" y="14"/>
                      <a:pt x="968" y="214"/>
                      <a:pt x="568" y="514"/>
                    </a:cubicBezTo>
                    <a:cubicBezTo>
                      <a:pt x="168" y="848"/>
                      <a:pt x="1" y="1281"/>
                      <a:pt x="1" y="1849"/>
                    </a:cubicBezTo>
                    <a:cubicBezTo>
                      <a:pt x="34" y="2316"/>
                      <a:pt x="168" y="2682"/>
                      <a:pt x="468" y="2949"/>
                    </a:cubicBezTo>
                    <a:cubicBezTo>
                      <a:pt x="735" y="3216"/>
                      <a:pt x="1202" y="3383"/>
                      <a:pt x="1802" y="3483"/>
                    </a:cubicBezTo>
                    <a:lnTo>
                      <a:pt x="2169" y="3550"/>
                    </a:lnTo>
                    <a:cubicBezTo>
                      <a:pt x="2770" y="3683"/>
                      <a:pt x="3170" y="3783"/>
                      <a:pt x="3370" y="3917"/>
                    </a:cubicBezTo>
                    <a:cubicBezTo>
                      <a:pt x="3537" y="4083"/>
                      <a:pt x="3637" y="4284"/>
                      <a:pt x="3670" y="4550"/>
                    </a:cubicBezTo>
                    <a:cubicBezTo>
                      <a:pt x="3670" y="4817"/>
                      <a:pt x="3537" y="5051"/>
                      <a:pt x="3303" y="5218"/>
                    </a:cubicBezTo>
                    <a:cubicBezTo>
                      <a:pt x="3070" y="5384"/>
                      <a:pt x="2703" y="5484"/>
                      <a:pt x="2236" y="5518"/>
                    </a:cubicBezTo>
                    <a:cubicBezTo>
                      <a:pt x="1902" y="5518"/>
                      <a:pt x="1535" y="5484"/>
                      <a:pt x="1168" y="5418"/>
                    </a:cubicBezTo>
                    <a:cubicBezTo>
                      <a:pt x="802" y="5318"/>
                      <a:pt x="468" y="5184"/>
                      <a:pt x="68" y="5017"/>
                    </a:cubicBezTo>
                    <a:lnTo>
                      <a:pt x="68" y="5017"/>
                    </a:lnTo>
                    <a:lnTo>
                      <a:pt x="101" y="6052"/>
                    </a:lnTo>
                    <a:cubicBezTo>
                      <a:pt x="501" y="6152"/>
                      <a:pt x="868" y="6218"/>
                      <a:pt x="1235" y="6285"/>
                    </a:cubicBezTo>
                    <a:cubicBezTo>
                      <a:pt x="1569" y="6318"/>
                      <a:pt x="1936" y="6352"/>
                      <a:pt x="2236" y="6352"/>
                    </a:cubicBezTo>
                    <a:cubicBezTo>
                      <a:pt x="3003" y="6318"/>
                      <a:pt x="3637" y="6118"/>
                      <a:pt x="4037" y="5785"/>
                    </a:cubicBezTo>
                    <a:cubicBezTo>
                      <a:pt x="4471" y="5451"/>
                      <a:pt x="4704" y="4984"/>
                      <a:pt x="4671" y="4417"/>
                    </a:cubicBezTo>
                    <a:cubicBezTo>
                      <a:pt x="4638" y="3950"/>
                      <a:pt x="4504" y="3550"/>
                      <a:pt x="4171" y="3316"/>
                    </a:cubicBezTo>
                    <a:cubicBezTo>
                      <a:pt x="3870" y="3049"/>
                      <a:pt x="3370" y="2849"/>
                      <a:pt x="2670" y="2716"/>
                    </a:cubicBezTo>
                    <a:lnTo>
                      <a:pt x="2336" y="2649"/>
                    </a:lnTo>
                    <a:cubicBezTo>
                      <a:pt x="1802" y="2549"/>
                      <a:pt x="1435" y="2449"/>
                      <a:pt x="1235" y="2316"/>
                    </a:cubicBezTo>
                    <a:cubicBezTo>
                      <a:pt x="1068" y="2182"/>
                      <a:pt x="968" y="2015"/>
                      <a:pt x="968" y="1782"/>
                    </a:cubicBezTo>
                    <a:cubicBezTo>
                      <a:pt x="968" y="1482"/>
                      <a:pt x="1068" y="1248"/>
                      <a:pt x="1302" y="1081"/>
                    </a:cubicBezTo>
                    <a:cubicBezTo>
                      <a:pt x="1535" y="948"/>
                      <a:pt x="1902" y="848"/>
                      <a:pt x="2403" y="814"/>
                    </a:cubicBezTo>
                    <a:cubicBezTo>
                      <a:pt x="2736" y="814"/>
                      <a:pt x="3036" y="848"/>
                      <a:pt x="3337" y="915"/>
                    </a:cubicBezTo>
                    <a:cubicBezTo>
                      <a:pt x="3637" y="948"/>
                      <a:pt x="3937" y="1048"/>
                      <a:pt x="4237" y="1181"/>
                    </a:cubicBezTo>
                    <a:lnTo>
                      <a:pt x="4204" y="247"/>
                    </a:lnTo>
                    <a:cubicBezTo>
                      <a:pt x="3937" y="147"/>
                      <a:pt x="3637" y="81"/>
                      <a:pt x="3303" y="47"/>
                    </a:cubicBezTo>
                    <a:cubicBezTo>
                      <a:pt x="3067" y="24"/>
                      <a:pt x="2832" y="0"/>
                      <a:pt x="2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0"/>
            <p:cNvGrpSpPr/>
            <p:nvPr/>
          </p:nvGrpSpPr>
          <p:grpSpPr>
            <a:xfrm rot="-549812">
              <a:off x="5633058" y="3447354"/>
              <a:ext cx="1158819" cy="943863"/>
              <a:chOff x="8757525" y="5903630"/>
              <a:chExt cx="1258836" cy="1025327"/>
            </a:xfrm>
          </p:grpSpPr>
          <p:sp>
            <p:nvSpPr>
              <p:cNvPr id="360" name="Google Shape;360;p20"/>
              <p:cNvSpPr/>
              <p:nvPr/>
            </p:nvSpPr>
            <p:spPr>
              <a:xfrm rot="-798457">
                <a:off x="8833821" y="6020313"/>
                <a:ext cx="1106244" cy="791959"/>
              </a:xfrm>
              <a:custGeom>
                <a:avLst/>
                <a:gdLst/>
                <a:ahLst/>
                <a:cxnLst/>
                <a:rect l="l" t="t" r="r" b="b"/>
                <a:pathLst>
                  <a:path w="48135" h="41197" extrusionOk="0">
                    <a:moveTo>
                      <a:pt x="5337" y="0"/>
                    </a:moveTo>
                    <a:lnTo>
                      <a:pt x="0" y="32457"/>
                    </a:lnTo>
                    <a:lnTo>
                      <a:pt x="39628" y="41196"/>
                    </a:lnTo>
                    <a:lnTo>
                      <a:pt x="48134" y="10208"/>
                    </a:lnTo>
                    <a:lnTo>
                      <a:pt x="5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a:off x="9056396" y="6344876"/>
                <a:ext cx="629381" cy="171493"/>
              </a:xfrm>
              <a:custGeom>
                <a:avLst/>
                <a:gdLst/>
                <a:ahLst/>
                <a:cxnLst/>
                <a:rect l="l" t="t" r="r" b="b"/>
                <a:pathLst>
                  <a:path w="58276" h="15879" extrusionOk="0">
                    <a:moveTo>
                      <a:pt x="1" y="0"/>
                    </a:moveTo>
                    <a:lnTo>
                      <a:pt x="1" y="15878"/>
                    </a:lnTo>
                    <a:lnTo>
                      <a:pt x="58276" y="15878"/>
                    </a:lnTo>
                    <a:lnTo>
                      <a:pt x="58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9021815" y="6124040"/>
                <a:ext cx="706838" cy="117817"/>
              </a:xfrm>
              <a:custGeom>
                <a:avLst/>
                <a:gdLst/>
                <a:ahLst/>
                <a:cxnLst/>
                <a:rect l="l" t="t" r="r" b="b"/>
                <a:pathLst>
                  <a:path w="65448" h="10909" extrusionOk="0">
                    <a:moveTo>
                      <a:pt x="65447" y="0"/>
                    </a:moveTo>
                    <a:lnTo>
                      <a:pt x="0" y="100"/>
                    </a:lnTo>
                    <a:lnTo>
                      <a:pt x="9841" y="10908"/>
                    </a:lnTo>
                    <a:lnTo>
                      <a:pt x="55440" y="10908"/>
                    </a:lnTo>
                    <a:lnTo>
                      <a:pt x="65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9585614" y="6156461"/>
                <a:ext cx="36752" cy="36040"/>
              </a:xfrm>
              <a:custGeom>
                <a:avLst/>
                <a:gdLst/>
                <a:ahLst/>
                <a:cxnLst/>
                <a:rect l="l" t="t" r="r" b="b"/>
                <a:pathLst>
                  <a:path w="3403" h="3337" extrusionOk="0">
                    <a:moveTo>
                      <a:pt x="1668" y="0"/>
                    </a:moveTo>
                    <a:cubicBezTo>
                      <a:pt x="768" y="0"/>
                      <a:pt x="0" y="768"/>
                      <a:pt x="0" y="1668"/>
                    </a:cubicBezTo>
                    <a:cubicBezTo>
                      <a:pt x="0" y="2602"/>
                      <a:pt x="768" y="3336"/>
                      <a:pt x="1668" y="3336"/>
                    </a:cubicBezTo>
                    <a:cubicBezTo>
                      <a:pt x="2636" y="3336"/>
                      <a:pt x="3403" y="2602"/>
                      <a:pt x="3336" y="1668"/>
                    </a:cubicBezTo>
                    <a:cubicBezTo>
                      <a:pt x="3336" y="768"/>
                      <a:pt x="2602" y="0"/>
                      <a:pt x="1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9128086" y="6156461"/>
                <a:ext cx="36040" cy="36040"/>
              </a:xfrm>
              <a:custGeom>
                <a:avLst/>
                <a:gdLst/>
                <a:ahLst/>
                <a:cxnLst/>
                <a:rect l="l" t="t" r="r" b="b"/>
                <a:pathLst>
                  <a:path w="3337" h="3337" extrusionOk="0">
                    <a:moveTo>
                      <a:pt x="1669" y="0"/>
                    </a:moveTo>
                    <a:cubicBezTo>
                      <a:pt x="768" y="0"/>
                      <a:pt x="1" y="768"/>
                      <a:pt x="1" y="1668"/>
                    </a:cubicBezTo>
                    <a:cubicBezTo>
                      <a:pt x="1" y="2602"/>
                      <a:pt x="768" y="3336"/>
                      <a:pt x="1669" y="3336"/>
                    </a:cubicBezTo>
                    <a:cubicBezTo>
                      <a:pt x="2603" y="3336"/>
                      <a:pt x="3336" y="2602"/>
                      <a:pt x="3336" y="1668"/>
                    </a:cubicBezTo>
                    <a:cubicBezTo>
                      <a:pt x="3336" y="768"/>
                      <a:pt x="2603" y="0"/>
                      <a:pt x="1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9194376" y="6163308"/>
                <a:ext cx="356659" cy="25229"/>
              </a:xfrm>
              <a:custGeom>
                <a:avLst/>
                <a:gdLst/>
                <a:ahLst/>
                <a:cxnLst/>
                <a:rect l="l" t="t" r="r" b="b"/>
                <a:pathLst>
                  <a:path w="33024" h="2336" extrusionOk="0">
                    <a:moveTo>
                      <a:pt x="1168" y="0"/>
                    </a:moveTo>
                    <a:cubicBezTo>
                      <a:pt x="501" y="0"/>
                      <a:pt x="0" y="534"/>
                      <a:pt x="0" y="1168"/>
                    </a:cubicBezTo>
                    <a:cubicBezTo>
                      <a:pt x="0" y="1835"/>
                      <a:pt x="534" y="2335"/>
                      <a:pt x="1168" y="2335"/>
                    </a:cubicBezTo>
                    <a:lnTo>
                      <a:pt x="31857" y="2335"/>
                    </a:lnTo>
                    <a:cubicBezTo>
                      <a:pt x="32524" y="2335"/>
                      <a:pt x="33024" y="1802"/>
                      <a:pt x="33024" y="1168"/>
                    </a:cubicBezTo>
                    <a:cubicBezTo>
                      <a:pt x="33024" y="501"/>
                      <a:pt x="32490" y="0"/>
                      <a:pt x="3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9136737" y="6412245"/>
                <a:ext cx="462218" cy="38912"/>
              </a:xfrm>
              <a:custGeom>
                <a:avLst/>
                <a:gdLst/>
                <a:ahLst/>
                <a:cxnLst/>
                <a:rect l="l" t="t" r="r" b="b"/>
                <a:pathLst>
                  <a:path w="42798" h="3603" extrusionOk="0">
                    <a:moveTo>
                      <a:pt x="1802" y="0"/>
                    </a:moveTo>
                    <a:cubicBezTo>
                      <a:pt x="801" y="0"/>
                      <a:pt x="0" y="801"/>
                      <a:pt x="0" y="1801"/>
                    </a:cubicBezTo>
                    <a:cubicBezTo>
                      <a:pt x="0" y="2802"/>
                      <a:pt x="801" y="3603"/>
                      <a:pt x="1802" y="3603"/>
                    </a:cubicBezTo>
                    <a:lnTo>
                      <a:pt x="40996" y="3603"/>
                    </a:lnTo>
                    <a:cubicBezTo>
                      <a:pt x="41997" y="3603"/>
                      <a:pt x="42798" y="2802"/>
                      <a:pt x="42798" y="1801"/>
                    </a:cubicBezTo>
                    <a:cubicBezTo>
                      <a:pt x="42798" y="834"/>
                      <a:pt x="41997" y="0"/>
                      <a:pt x="40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9151144" y="6427009"/>
                <a:ext cx="433404" cy="10098"/>
              </a:xfrm>
              <a:custGeom>
                <a:avLst/>
                <a:gdLst/>
                <a:ahLst/>
                <a:cxnLst/>
                <a:rect l="l" t="t" r="r" b="b"/>
                <a:pathLst>
                  <a:path w="40130" h="935" extrusionOk="0">
                    <a:moveTo>
                      <a:pt x="468" y="1"/>
                    </a:moveTo>
                    <a:cubicBezTo>
                      <a:pt x="201" y="1"/>
                      <a:pt x="1" y="234"/>
                      <a:pt x="1" y="468"/>
                    </a:cubicBezTo>
                    <a:cubicBezTo>
                      <a:pt x="1" y="735"/>
                      <a:pt x="201" y="935"/>
                      <a:pt x="468" y="935"/>
                    </a:cubicBezTo>
                    <a:lnTo>
                      <a:pt x="39662" y="935"/>
                    </a:lnTo>
                    <a:cubicBezTo>
                      <a:pt x="39896" y="935"/>
                      <a:pt x="40129" y="735"/>
                      <a:pt x="40129" y="468"/>
                    </a:cubicBezTo>
                    <a:cubicBezTo>
                      <a:pt x="40129" y="234"/>
                      <a:pt x="39896" y="1"/>
                      <a:pt x="39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8933547" y="6237158"/>
                <a:ext cx="64865" cy="64854"/>
              </a:xfrm>
              <a:custGeom>
                <a:avLst/>
                <a:gdLst/>
                <a:ahLst/>
                <a:cxnLst/>
                <a:rect l="l" t="t" r="r" b="b"/>
                <a:pathLst>
                  <a:path w="6006" h="6005" extrusionOk="0">
                    <a:moveTo>
                      <a:pt x="3003" y="0"/>
                    </a:moveTo>
                    <a:cubicBezTo>
                      <a:pt x="1335" y="0"/>
                      <a:pt x="1" y="1335"/>
                      <a:pt x="1" y="3003"/>
                    </a:cubicBezTo>
                    <a:cubicBezTo>
                      <a:pt x="1" y="4670"/>
                      <a:pt x="1335" y="6005"/>
                      <a:pt x="3003" y="6005"/>
                    </a:cubicBezTo>
                    <a:cubicBezTo>
                      <a:pt x="4671" y="6005"/>
                      <a:pt x="6005" y="4670"/>
                      <a:pt x="6005" y="3003"/>
                    </a:cubicBezTo>
                    <a:cubicBezTo>
                      <a:pt x="6005" y="1335"/>
                      <a:pt x="4671" y="0"/>
                      <a:pt x="3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8933547" y="6338029"/>
                <a:ext cx="64865" cy="64854"/>
              </a:xfrm>
              <a:custGeom>
                <a:avLst/>
                <a:gdLst/>
                <a:ahLst/>
                <a:cxnLst/>
                <a:rect l="l" t="t" r="r" b="b"/>
                <a:pathLst>
                  <a:path w="6006" h="6005" extrusionOk="0">
                    <a:moveTo>
                      <a:pt x="3003" y="1"/>
                    </a:moveTo>
                    <a:cubicBezTo>
                      <a:pt x="1335" y="1"/>
                      <a:pt x="1" y="1335"/>
                      <a:pt x="1" y="3003"/>
                    </a:cubicBezTo>
                    <a:cubicBezTo>
                      <a:pt x="1" y="4671"/>
                      <a:pt x="1335" y="6005"/>
                      <a:pt x="3003" y="6005"/>
                    </a:cubicBezTo>
                    <a:cubicBezTo>
                      <a:pt x="4671" y="6005"/>
                      <a:pt x="6005" y="4671"/>
                      <a:pt x="6005" y="3003"/>
                    </a:cubicBezTo>
                    <a:cubicBezTo>
                      <a:pt x="6005" y="1368"/>
                      <a:pt x="4671" y="1"/>
                      <a:pt x="3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933547" y="6439256"/>
                <a:ext cx="64865" cy="64865"/>
              </a:xfrm>
              <a:custGeom>
                <a:avLst/>
                <a:gdLst/>
                <a:ahLst/>
                <a:cxnLst/>
                <a:rect l="l" t="t" r="r" b="b"/>
                <a:pathLst>
                  <a:path w="6006" h="6006" extrusionOk="0">
                    <a:moveTo>
                      <a:pt x="3003" y="1"/>
                    </a:moveTo>
                    <a:cubicBezTo>
                      <a:pt x="1335" y="1"/>
                      <a:pt x="1" y="1335"/>
                      <a:pt x="1" y="3003"/>
                    </a:cubicBezTo>
                    <a:cubicBezTo>
                      <a:pt x="1" y="4671"/>
                      <a:pt x="1335" y="6005"/>
                      <a:pt x="3003" y="6005"/>
                    </a:cubicBezTo>
                    <a:cubicBezTo>
                      <a:pt x="4671" y="6005"/>
                      <a:pt x="6005" y="4671"/>
                      <a:pt x="6005" y="3003"/>
                    </a:cubicBezTo>
                    <a:cubicBezTo>
                      <a:pt x="6005" y="1335"/>
                      <a:pt x="4671" y="1"/>
                      <a:pt x="3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8933547" y="6540126"/>
                <a:ext cx="64865" cy="64865"/>
              </a:xfrm>
              <a:custGeom>
                <a:avLst/>
                <a:gdLst/>
                <a:ahLst/>
                <a:cxnLst/>
                <a:rect l="l" t="t" r="r" b="b"/>
                <a:pathLst>
                  <a:path w="6006" h="6006" extrusionOk="0">
                    <a:moveTo>
                      <a:pt x="3003" y="1"/>
                    </a:moveTo>
                    <a:cubicBezTo>
                      <a:pt x="1335" y="1"/>
                      <a:pt x="1" y="1335"/>
                      <a:pt x="1" y="3003"/>
                    </a:cubicBezTo>
                    <a:cubicBezTo>
                      <a:pt x="1" y="4671"/>
                      <a:pt x="1335" y="6005"/>
                      <a:pt x="3003" y="6005"/>
                    </a:cubicBezTo>
                    <a:cubicBezTo>
                      <a:pt x="4671" y="6005"/>
                      <a:pt x="6005" y="4671"/>
                      <a:pt x="6005" y="3003"/>
                    </a:cubicBezTo>
                    <a:cubicBezTo>
                      <a:pt x="6005" y="1335"/>
                      <a:pt x="4671" y="1"/>
                      <a:pt x="3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9732600" y="6237158"/>
                <a:ext cx="64854" cy="64854"/>
              </a:xfrm>
              <a:custGeom>
                <a:avLst/>
                <a:gdLst/>
                <a:ahLst/>
                <a:cxnLst/>
                <a:rect l="l" t="t" r="r" b="b"/>
                <a:pathLst>
                  <a:path w="6005" h="6005" extrusionOk="0">
                    <a:moveTo>
                      <a:pt x="3002" y="0"/>
                    </a:moveTo>
                    <a:cubicBezTo>
                      <a:pt x="1334" y="0"/>
                      <a:pt x="0" y="1335"/>
                      <a:pt x="0" y="3003"/>
                    </a:cubicBezTo>
                    <a:cubicBezTo>
                      <a:pt x="0" y="4670"/>
                      <a:pt x="1334" y="6005"/>
                      <a:pt x="3002" y="6005"/>
                    </a:cubicBezTo>
                    <a:cubicBezTo>
                      <a:pt x="4670" y="6005"/>
                      <a:pt x="6004" y="4670"/>
                      <a:pt x="6004" y="3003"/>
                    </a:cubicBezTo>
                    <a:cubicBezTo>
                      <a:pt x="6004" y="1335"/>
                      <a:pt x="4670" y="0"/>
                      <a:pt x="3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9732600" y="6338029"/>
                <a:ext cx="64854" cy="64854"/>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68"/>
                      <a:pt x="4670" y="1"/>
                      <a:pt x="3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9732600" y="6439256"/>
                <a:ext cx="64854" cy="64865"/>
              </a:xfrm>
              <a:custGeom>
                <a:avLst/>
                <a:gdLst/>
                <a:ahLst/>
                <a:cxnLst/>
                <a:rect l="l" t="t" r="r" b="b"/>
                <a:pathLst>
                  <a:path w="6005" h="6006"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9732600" y="6540126"/>
                <a:ext cx="64854" cy="64865"/>
              </a:xfrm>
              <a:custGeom>
                <a:avLst/>
                <a:gdLst/>
                <a:ahLst/>
                <a:cxnLst/>
                <a:rect l="l" t="t" r="r" b="b"/>
                <a:pathLst>
                  <a:path w="6005" h="6006"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9154384" y="6551661"/>
                <a:ext cx="118897" cy="69174"/>
              </a:xfrm>
              <a:custGeom>
                <a:avLst/>
                <a:gdLst/>
                <a:ahLst/>
                <a:cxnLst/>
                <a:rect l="l" t="t" r="r" b="b"/>
                <a:pathLst>
                  <a:path w="11009" h="6405" extrusionOk="0">
                    <a:moveTo>
                      <a:pt x="1" y="0"/>
                    </a:moveTo>
                    <a:lnTo>
                      <a:pt x="1" y="6405"/>
                    </a:lnTo>
                    <a:lnTo>
                      <a:pt x="11009" y="6405"/>
                    </a:lnTo>
                    <a:lnTo>
                      <a:pt x="110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9182852" y="6574718"/>
                <a:ext cx="56927" cy="22345"/>
              </a:xfrm>
              <a:custGeom>
                <a:avLst/>
                <a:gdLst/>
                <a:ahLst/>
                <a:cxnLst/>
                <a:rect l="l" t="t" r="r" b="b"/>
                <a:pathLst>
                  <a:path w="5271" h="2069" extrusionOk="0">
                    <a:moveTo>
                      <a:pt x="0" y="0"/>
                    </a:moveTo>
                    <a:lnTo>
                      <a:pt x="33" y="2068"/>
                    </a:lnTo>
                    <a:lnTo>
                      <a:pt x="5270" y="123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9302451" y="6551661"/>
                <a:ext cx="119254" cy="69174"/>
              </a:xfrm>
              <a:custGeom>
                <a:avLst/>
                <a:gdLst/>
                <a:ahLst/>
                <a:cxnLst/>
                <a:rect l="l" t="t" r="r" b="b"/>
                <a:pathLst>
                  <a:path w="11042" h="6405" extrusionOk="0">
                    <a:moveTo>
                      <a:pt x="1" y="0"/>
                    </a:moveTo>
                    <a:lnTo>
                      <a:pt x="1" y="6405"/>
                    </a:lnTo>
                    <a:lnTo>
                      <a:pt x="11042" y="6405"/>
                    </a:lnTo>
                    <a:lnTo>
                      <a:pt x="110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9346763" y="6568228"/>
                <a:ext cx="32432" cy="32076"/>
              </a:xfrm>
              <a:custGeom>
                <a:avLst/>
                <a:gdLst/>
                <a:ahLst/>
                <a:cxnLst/>
                <a:rect l="l" t="t" r="r" b="b"/>
                <a:pathLst>
                  <a:path w="3003" h="2970" extrusionOk="0">
                    <a:moveTo>
                      <a:pt x="1" y="1"/>
                    </a:moveTo>
                    <a:lnTo>
                      <a:pt x="1" y="2970"/>
                    </a:lnTo>
                    <a:lnTo>
                      <a:pt x="3003" y="2970"/>
                    </a:lnTo>
                    <a:lnTo>
                      <a:pt x="3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9449437" y="6551661"/>
                <a:ext cx="118897" cy="69174"/>
              </a:xfrm>
              <a:custGeom>
                <a:avLst/>
                <a:gdLst/>
                <a:ahLst/>
                <a:cxnLst/>
                <a:rect l="l" t="t" r="r" b="b"/>
                <a:pathLst>
                  <a:path w="11009" h="6405" extrusionOk="0">
                    <a:moveTo>
                      <a:pt x="0" y="0"/>
                    </a:moveTo>
                    <a:lnTo>
                      <a:pt x="0" y="6405"/>
                    </a:lnTo>
                    <a:lnTo>
                      <a:pt x="11008" y="6405"/>
                    </a:lnTo>
                    <a:lnTo>
                      <a:pt x="1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9491590" y="6568228"/>
                <a:ext cx="36029" cy="36050"/>
              </a:xfrm>
              <a:custGeom>
                <a:avLst/>
                <a:gdLst/>
                <a:ahLst/>
                <a:cxnLst/>
                <a:rect l="l" t="t" r="r" b="b"/>
                <a:pathLst>
                  <a:path w="3336" h="3338" extrusionOk="0">
                    <a:moveTo>
                      <a:pt x="1668" y="1"/>
                    </a:moveTo>
                    <a:cubicBezTo>
                      <a:pt x="767" y="1"/>
                      <a:pt x="0" y="735"/>
                      <a:pt x="0" y="1669"/>
                    </a:cubicBezTo>
                    <a:cubicBezTo>
                      <a:pt x="0" y="2569"/>
                      <a:pt x="767" y="3336"/>
                      <a:pt x="1668" y="3336"/>
                    </a:cubicBezTo>
                    <a:cubicBezTo>
                      <a:pt x="1687" y="3337"/>
                      <a:pt x="1706" y="3338"/>
                      <a:pt x="1725" y="3338"/>
                    </a:cubicBezTo>
                    <a:cubicBezTo>
                      <a:pt x="2601" y="3338"/>
                      <a:pt x="3336" y="2583"/>
                      <a:pt x="3336" y="1669"/>
                    </a:cubicBezTo>
                    <a:cubicBezTo>
                      <a:pt x="3336" y="735"/>
                      <a:pt x="2569" y="1"/>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2" name="Google Shape;382;p20"/>
          <p:cNvGrpSpPr/>
          <p:nvPr/>
        </p:nvGrpSpPr>
        <p:grpSpPr>
          <a:xfrm>
            <a:off x="500034" y="3286130"/>
            <a:ext cx="1782813" cy="1193461"/>
            <a:chOff x="2743740" y="3238985"/>
            <a:chExt cx="1782813" cy="1193461"/>
          </a:xfrm>
        </p:grpSpPr>
        <p:grpSp>
          <p:nvGrpSpPr>
            <p:cNvPr id="383" name="Google Shape;383;p20"/>
            <p:cNvGrpSpPr/>
            <p:nvPr/>
          </p:nvGrpSpPr>
          <p:grpSpPr>
            <a:xfrm>
              <a:off x="3290025" y="3295338"/>
              <a:ext cx="1236528" cy="1137108"/>
              <a:chOff x="3290025" y="3295338"/>
              <a:chExt cx="1236528" cy="1137108"/>
            </a:xfrm>
          </p:grpSpPr>
          <p:sp>
            <p:nvSpPr>
              <p:cNvPr id="384" name="Google Shape;384;p20"/>
              <p:cNvSpPr/>
              <p:nvPr/>
            </p:nvSpPr>
            <p:spPr>
              <a:xfrm>
                <a:off x="3343300" y="3336790"/>
                <a:ext cx="1129864" cy="1095656"/>
              </a:xfrm>
              <a:custGeom>
                <a:avLst/>
                <a:gdLst/>
                <a:ahLst/>
                <a:cxnLst/>
                <a:rect l="l" t="t" r="r" b="b"/>
                <a:pathLst>
                  <a:path w="74053" h="71811" extrusionOk="0">
                    <a:moveTo>
                      <a:pt x="66218" y="70022"/>
                    </a:moveTo>
                    <a:lnTo>
                      <a:pt x="66218" y="70022"/>
                    </a:lnTo>
                    <a:cubicBezTo>
                      <a:pt x="66226" y="70023"/>
                      <a:pt x="66236" y="70025"/>
                      <a:pt x="66247" y="70027"/>
                    </a:cubicBezTo>
                    <a:cubicBezTo>
                      <a:pt x="66239" y="70027"/>
                      <a:pt x="66229" y="70025"/>
                      <a:pt x="66218" y="70022"/>
                    </a:cubicBezTo>
                    <a:close/>
                    <a:moveTo>
                      <a:pt x="7472" y="1678"/>
                    </a:moveTo>
                    <a:cubicBezTo>
                      <a:pt x="7706" y="1678"/>
                      <a:pt x="8006" y="1711"/>
                      <a:pt x="8273" y="1711"/>
                    </a:cubicBezTo>
                    <a:cubicBezTo>
                      <a:pt x="8506" y="1778"/>
                      <a:pt x="8773" y="1811"/>
                      <a:pt x="9006" y="1811"/>
                    </a:cubicBezTo>
                    <a:cubicBezTo>
                      <a:pt x="9107" y="1811"/>
                      <a:pt x="9140" y="1845"/>
                      <a:pt x="9207" y="1845"/>
                    </a:cubicBezTo>
                    <a:cubicBezTo>
                      <a:pt x="9373" y="1878"/>
                      <a:pt x="9507" y="1878"/>
                      <a:pt x="9674" y="1945"/>
                    </a:cubicBezTo>
                    <a:cubicBezTo>
                      <a:pt x="10941" y="2212"/>
                      <a:pt x="12109" y="2612"/>
                      <a:pt x="13310" y="3046"/>
                    </a:cubicBezTo>
                    <a:cubicBezTo>
                      <a:pt x="16212" y="4180"/>
                      <a:pt x="19014" y="5781"/>
                      <a:pt x="21716" y="7415"/>
                    </a:cubicBezTo>
                    <a:cubicBezTo>
                      <a:pt x="25185" y="9517"/>
                      <a:pt x="28487" y="11919"/>
                      <a:pt x="31656" y="14354"/>
                    </a:cubicBezTo>
                    <a:cubicBezTo>
                      <a:pt x="39228" y="20291"/>
                      <a:pt x="46200" y="26996"/>
                      <a:pt x="52638" y="34168"/>
                    </a:cubicBezTo>
                    <a:cubicBezTo>
                      <a:pt x="58142" y="40372"/>
                      <a:pt x="63379" y="47010"/>
                      <a:pt x="67382" y="54282"/>
                    </a:cubicBezTo>
                    <a:cubicBezTo>
                      <a:pt x="68816" y="56817"/>
                      <a:pt x="70050" y="59453"/>
                      <a:pt x="70884" y="62221"/>
                    </a:cubicBezTo>
                    <a:cubicBezTo>
                      <a:pt x="71184" y="63289"/>
                      <a:pt x="71418" y="64356"/>
                      <a:pt x="71518" y="65457"/>
                    </a:cubicBezTo>
                    <a:cubicBezTo>
                      <a:pt x="71551" y="65790"/>
                      <a:pt x="71551" y="65690"/>
                      <a:pt x="71551" y="65991"/>
                    </a:cubicBezTo>
                    <a:lnTo>
                      <a:pt x="71551" y="66658"/>
                    </a:lnTo>
                    <a:cubicBezTo>
                      <a:pt x="71518" y="67058"/>
                      <a:pt x="71484" y="67492"/>
                      <a:pt x="71351" y="67892"/>
                    </a:cubicBezTo>
                    <a:cubicBezTo>
                      <a:pt x="71318" y="67992"/>
                      <a:pt x="71318" y="68059"/>
                      <a:pt x="71251" y="68159"/>
                    </a:cubicBezTo>
                    <a:cubicBezTo>
                      <a:pt x="71241" y="68193"/>
                      <a:pt x="71236" y="68215"/>
                      <a:pt x="71233" y="68228"/>
                    </a:cubicBezTo>
                    <a:lnTo>
                      <a:pt x="71233" y="68228"/>
                    </a:lnTo>
                    <a:cubicBezTo>
                      <a:pt x="71229" y="68237"/>
                      <a:pt x="71224" y="68247"/>
                      <a:pt x="71218" y="68259"/>
                    </a:cubicBezTo>
                    <a:cubicBezTo>
                      <a:pt x="71151" y="68426"/>
                      <a:pt x="71084" y="68592"/>
                      <a:pt x="71017" y="68726"/>
                    </a:cubicBezTo>
                    <a:cubicBezTo>
                      <a:pt x="70984" y="68826"/>
                      <a:pt x="70917" y="68859"/>
                      <a:pt x="70884" y="68926"/>
                    </a:cubicBezTo>
                    <a:cubicBezTo>
                      <a:pt x="70873" y="68947"/>
                      <a:pt x="70853" y="68985"/>
                      <a:pt x="70833" y="69021"/>
                    </a:cubicBezTo>
                    <a:lnTo>
                      <a:pt x="70833" y="69021"/>
                    </a:lnTo>
                    <a:cubicBezTo>
                      <a:pt x="70833" y="69019"/>
                      <a:pt x="70833" y="69019"/>
                      <a:pt x="70832" y="69019"/>
                    </a:cubicBezTo>
                    <a:lnTo>
                      <a:pt x="70832" y="69019"/>
                    </a:lnTo>
                    <a:cubicBezTo>
                      <a:pt x="70819" y="69019"/>
                      <a:pt x="70717" y="69167"/>
                      <a:pt x="70717" y="69193"/>
                    </a:cubicBezTo>
                    <a:cubicBezTo>
                      <a:pt x="70687" y="69233"/>
                      <a:pt x="70660" y="69267"/>
                      <a:pt x="70636" y="69295"/>
                    </a:cubicBezTo>
                    <a:lnTo>
                      <a:pt x="70636" y="69295"/>
                    </a:lnTo>
                    <a:cubicBezTo>
                      <a:pt x="70581" y="69336"/>
                      <a:pt x="70530" y="69380"/>
                      <a:pt x="70484" y="69426"/>
                    </a:cubicBezTo>
                    <a:cubicBezTo>
                      <a:pt x="70463" y="69447"/>
                      <a:pt x="70444" y="69468"/>
                      <a:pt x="70426" y="69490"/>
                    </a:cubicBezTo>
                    <a:lnTo>
                      <a:pt x="70426" y="69490"/>
                    </a:lnTo>
                    <a:cubicBezTo>
                      <a:pt x="70411" y="69503"/>
                      <a:pt x="70395" y="69517"/>
                      <a:pt x="70380" y="69529"/>
                    </a:cubicBezTo>
                    <a:lnTo>
                      <a:pt x="70380" y="69529"/>
                    </a:lnTo>
                    <a:cubicBezTo>
                      <a:pt x="70340" y="69550"/>
                      <a:pt x="70305" y="69572"/>
                      <a:pt x="70284" y="69593"/>
                    </a:cubicBezTo>
                    <a:cubicBezTo>
                      <a:pt x="70201" y="69648"/>
                      <a:pt x="70119" y="69703"/>
                      <a:pt x="70055" y="69739"/>
                    </a:cubicBezTo>
                    <a:lnTo>
                      <a:pt x="70055" y="69739"/>
                    </a:lnTo>
                    <a:cubicBezTo>
                      <a:pt x="70040" y="69742"/>
                      <a:pt x="70016" y="69749"/>
                      <a:pt x="69983" y="69760"/>
                    </a:cubicBezTo>
                    <a:cubicBezTo>
                      <a:pt x="69918" y="69803"/>
                      <a:pt x="69782" y="69904"/>
                      <a:pt x="69658" y="69959"/>
                    </a:cubicBezTo>
                    <a:lnTo>
                      <a:pt x="69658" y="69959"/>
                    </a:lnTo>
                    <a:cubicBezTo>
                      <a:pt x="69658" y="69957"/>
                      <a:pt x="69655" y="69956"/>
                      <a:pt x="69649" y="69956"/>
                    </a:cubicBezTo>
                    <a:cubicBezTo>
                      <a:pt x="69633" y="69956"/>
                      <a:pt x="69592" y="69965"/>
                      <a:pt x="69516" y="69993"/>
                    </a:cubicBezTo>
                    <a:cubicBezTo>
                      <a:pt x="69512" y="69995"/>
                      <a:pt x="69508" y="69996"/>
                      <a:pt x="69504" y="69997"/>
                    </a:cubicBezTo>
                    <a:lnTo>
                      <a:pt x="69504" y="69997"/>
                    </a:lnTo>
                    <a:cubicBezTo>
                      <a:pt x="69496" y="69996"/>
                      <a:pt x="69490" y="69995"/>
                      <a:pt x="69483" y="69993"/>
                    </a:cubicBezTo>
                    <a:lnTo>
                      <a:pt x="69483" y="69993"/>
                    </a:lnTo>
                    <a:cubicBezTo>
                      <a:pt x="69489" y="69995"/>
                      <a:pt x="69496" y="69996"/>
                      <a:pt x="69502" y="69997"/>
                    </a:cubicBezTo>
                    <a:lnTo>
                      <a:pt x="69502" y="69997"/>
                    </a:lnTo>
                    <a:cubicBezTo>
                      <a:pt x="69378" y="70029"/>
                      <a:pt x="69311" y="70060"/>
                      <a:pt x="69183" y="70060"/>
                    </a:cubicBezTo>
                    <a:cubicBezTo>
                      <a:pt x="69168" y="70060"/>
                      <a:pt x="69152" y="70062"/>
                      <a:pt x="69135" y="70064"/>
                    </a:cubicBezTo>
                    <a:lnTo>
                      <a:pt x="69135" y="70064"/>
                    </a:lnTo>
                    <a:cubicBezTo>
                      <a:pt x="69149" y="70063"/>
                      <a:pt x="69166" y="70062"/>
                      <a:pt x="69183" y="70060"/>
                    </a:cubicBezTo>
                    <a:lnTo>
                      <a:pt x="69183" y="70060"/>
                    </a:lnTo>
                    <a:cubicBezTo>
                      <a:pt x="69140" y="70071"/>
                      <a:pt x="69084" y="70078"/>
                      <a:pt x="69041" y="70082"/>
                    </a:cubicBezTo>
                    <a:lnTo>
                      <a:pt x="69041" y="70082"/>
                    </a:lnTo>
                    <a:cubicBezTo>
                      <a:pt x="69072" y="70076"/>
                      <a:pt x="69105" y="70069"/>
                      <a:pt x="69135" y="70064"/>
                    </a:cubicBezTo>
                    <a:lnTo>
                      <a:pt x="69135" y="70064"/>
                    </a:lnTo>
                    <a:cubicBezTo>
                      <a:pt x="68977" y="70078"/>
                      <a:pt x="68952" y="70085"/>
                      <a:pt x="68983" y="70085"/>
                    </a:cubicBezTo>
                    <a:cubicBezTo>
                      <a:pt x="68995" y="70085"/>
                      <a:pt x="69016" y="70084"/>
                      <a:pt x="69041" y="70082"/>
                    </a:cubicBezTo>
                    <a:lnTo>
                      <a:pt x="69041" y="70082"/>
                    </a:lnTo>
                    <a:cubicBezTo>
                      <a:pt x="69008" y="70088"/>
                      <a:pt x="68976" y="70094"/>
                      <a:pt x="68949" y="70094"/>
                    </a:cubicBezTo>
                    <a:cubicBezTo>
                      <a:pt x="68716" y="70160"/>
                      <a:pt x="68482" y="70160"/>
                      <a:pt x="68215" y="70160"/>
                    </a:cubicBezTo>
                    <a:lnTo>
                      <a:pt x="67815" y="70160"/>
                    </a:lnTo>
                    <a:cubicBezTo>
                      <a:pt x="67548" y="70160"/>
                      <a:pt x="67315" y="70094"/>
                      <a:pt x="67048" y="70094"/>
                    </a:cubicBezTo>
                    <a:cubicBezTo>
                      <a:pt x="66814" y="70060"/>
                      <a:pt x="66548" y="70027"/>
                      <a:pt x="66314" y="70027"/>
                    </a:cubicBezTo>
                    <a:cubicBezTo>
                      <a:pt x="66286" y="70027"/>
                      <a:pt x="66234" y="70021"/>
                      <a:pt x="66198" y="70016"/>
                    </a:cubicBezTo>
                    <a:lnTo>
                      <a:pt x="66198" y="70016"/>
                    </a:lnTo>
                    <a:cubicBezTo>
                      <a:pt x="66165" y="70007"/>
                      <a:pt x="66123" y="69993"/>
                      <a:pt x="66081" y="69993"/>
                    </a:cubicBezTo>
                    <a:cubicBezTo>
                      <a:pt x="65914" y="69927"/>
                      <a:pt x="65814" y="69927"/>
                      <a:pt x="65647" y="69893"/>
                    </a:cubicBezTo>
                    <a:cubicBezTo>
                      <a:pt x="65047" y="69760"/>
                      <a:pt x="64479" y="69593"/>
                      <a:pt x="63879" y="69426"/>
                    </a:cubicBezTo>
                    <a:cubicBezTo>
                      <a:pt x="62578" y="69026"/>
                      <a:pt x="61377" y="68559"/>
                      <a:pt x="60176" y="68025"/>
                    </a:cubicBezTo>
                    <a:cubicBezTo>
                      <a:pt x="53205" y="64856"/>
                      <a:pt x="46867" y="60220"/>
                      <a:pt x="40996" y="55383"/>
                    </a:cubicBezTo>
                    <a:cubicBezTo>
                      <a:pt x="33524" y="49245"/>
                      <a:pt x="26619" y="42374"/>
                      <a:pt x="20315" y="35035"/>
                    </a:cubicBezTo>
                    <a:cubicBezTo>
                      <a:pt x="15244" y="29031"/>
                      <a:pt x="10307" y="22626"/>
                      <a:pt x="6772" y="15554"/>
                    </a:cubicBezTo>
                    <a:cubicBezTo>
                      <a:pt x="5537" y="13153"/>
                      <a:pt x="4470" y="10618"/>
                      <a:pt x="3936" y="7982"/>
                    </a:cubicBezTo>
                    <a:cubicBezTo>
                      <a:pt x="3836" y="7482"/>
                      <a:pt x="3769" y="6982"/>
                      <a:pt x="3703" y="6481"/>
                    </a:cubicBezTo>
                    <a:cubicBezTo>
                      <a:pt x="3669" y="6048"/>
                      <a:pt x="3669" y="5714"/>
                      <a:pt x="3703" y="5180"/>
                    </a:cubicBezTo>
                    <a:cubicBezTo>
                      <a:pt x="3769" y="4780"/>
                      <a:pt x="3803" y="4346"/>
                      <a:pt x="3936" y="3980"/>
                    </a:cubicBezTo>
                    <a:cubicBezTo>
                      <a:pt x="3970" y="3879"/>
                      <a:pt x="3970" y="3813"/>
                      <a:pt x="4003" y="3713"/>
                    </a:cubicBezTo>
                    <a:cubicBezTo>
                      <a:pt x="4020" y="3678"/>
                      <a:pt x="4031" y="3657"/>
                      <a:pt x="4036" y="3646"/>
                    </a:cubicBezTo>
                    <a:cubicBezTo>
                      <a:pt x="4136" y="3479"/>
                      <a:pt x="4203" y="3279"/>
                      <a:pt x="4303" y="3112"/>
                    </a:cubicBezTo>
                    <a:cubicBezTo>
                      <a:pt x="4329" y="3034"/>
                      <a:pt x="4519" y="2731"/>
                      <a:pt x="4520" y="2731"/>
                    </a:cubicBezTo>
                    <a:lnTo>
                      <a:pt x="4520" y="2731"/>
                    </a:lnTo>
                    <a:cubicBezTo>
                      <a:pt x="4520" y="2731"/>
                      <a:pt x="4506" y="2754"/>
                      <a:pt x="4470" y="2812"/>
                    </a:cubicBezTo>
                    <a:cubicBezTo>
                      <a:pt x="4603" y="2679"/>
                      <a:pt x="4703" y="2512"/>
                      <a:pt x="4803" y="2378"/>
                    </a:cubicBezTo>
                    <a:cubicBezTo>
                      <a:pt x="4847" y="2335"/>
                      <a:pt x="4960" y="2250"/>
                      <a:pt x="4953" y="2250"/>
                    </a:cubicBezTo>
                    <a:lnTo>
                      <a:pt x="4953" y="2250"/>
                    </a:lnTo>
                    <a:cubicBezTo>
                      <a:pt x="4949" y="2250"/>
                      <a:pt x="4919" y="2269"/>
                      <a:pt x="4841" y="2320"/>
                    </a:cubicBezTo>
                    <a:lnTo>
                      <a:pt x="4841" y="2320"/>
                    </a:lnTo>
                    <a:cubicBezTo>
                      <a:pt x="4895" y="2276"/>
                      <a:pt x="4949" y="2205"/>
                      <a:pt x="5004" y="2178"/>
                    </a:cubicBezTo>
                    <a:cubicBezTo>
                      <a:pt x="5091" y="2149"/>
                      <a:pt x="5128" y="2120"/>
                      <a:pt x="5180" y="2068"/>
                    </a:cubicBezTo>
                    <a:lnTo>
                      <a:pt x="5180" y="2068"/>
                    </a:lnTo>
                    <a:cubicBezTo>
                      <a:pt x="5194" y="2068"/>
                      <a:pt x="5221" y="2061"/>
                      <a:pt x="5270" y="2045"/>
                    </a:cubicBezTo>
                    <a:cubicBezTo>
                      <a:pt x="5304" y="2011"/>
                      <a:pt x="5770" y="1845"/>
                      <a:pt x="5771" y="1845"/>
                    </a:cubicBezTo>
                    <a:lnTo>
                      <a:pt x="5771" y="1845"/>
                    </a:lnTo>
                    <a:cubicBezTo>
                      <a:pt x="5645" y="1895"/>
                      <a:pt x="5614" y="1912"/>
                      <a:pt x="5624" y="1912"/>
                    </a:cubicBezTo>
                    <a:cubicBezTo>
                      <a:pt x="5641" y="1912"/>
                      <a:pt x="5771" y="1865"/>
                      <a:pt x="5771" y="1845"/>
                    </a:cubicBezTo>
                    <a:lnTo>
                      <a:pt x="5771" y="1845"/>
                    </a:lnTo>
                    <a:cubicBezTo>
                      <a:pt x="5771" y="1845"/>
                      <a:pt x="5771" y="1845"/>
                      <a:pt x="5771" y="1845"/>
                    </a:cubicBezTo>
                    <a:cubicBezTo>
                      <a:pt x="5871" y="1811"/>
                      <a:pt x="5971" y="1811"/>
                      <a:pt x="6104" y="1778"/>
                    </a:cubicBezTo>
                    <a:cubicBezTo>
                      <a:pt x="6204" y="1778"/>
                      <a:pt x="6305" y="1711"/>
                      <a:pt x="6438" y="1711"/>
                    </a:cubicBezTo>
                    <a:cubicBezTo>
                      <a:pt x="6638" y="1678"/>
                      <a:pt x="6872" y="1678"/>
                      <a:pt x="7105" y="1678"/>
                    </a:cubicBezTo>
                    <a:close/>
                    <a:moveTo>
                      <a:pt x="7905" y="0"/>
                    </a:moveTo>
                    <a:cubicBezTo>
                      <a:pt x="6488" y="0"/>
                      <a:pt x="5065" y="274"/>
                      <a:pt x="3836" y="1011"/>
                    </a:cubicBezTo>
                    <a:cubicBezTo>
                      <a:pt x="0" y="3312"/>
                      <a:pt x="1401" y="8683"/>
                      <a:pt x="2635" y="12085"/>
                    </a:cubicBezTo>
                    <a:cubicBezTo>
                      <a:pt x="3769" y="15154"/>
                      <a:pt x="5337" y="18123"/>
                      <a:pt x="7072" y="20925"/>
                    </a:cubicBezTo>
                    <a:cubicBezTo>
                      <a:pt x="9173" y="24427"/>
                      <a:pt x="11575" y="27763"/>
                      <a:pt x="14077" y="30999"/>
                    </a:cubicBezTo>
                    <a:cubicBezTo>
                      <a:pt x="20181" y="38871"/>
                      <a:pt x="27119" y="46143"/>
                      <a:pt x="34591" y="52714"/>
                    </a:cubicBezTo>
                    <a:cubicBezTo>
                      <a:pt x="40896" y="58352"/>
                      <a:pt x="47667" y="63689"/>
                      <a:pt x="55139" y="67692"/>
                    </a:cubicBezTo>
                    <a:cubicBezTo>
                      <a:pt x="57775" y="69126"/>
                      <a:pt x="60510" y="70394"/>
                      <a:pt x="63445" y="71194"/>
                    </a:cubicBezTo>
                    <a:cubicBezTo>
                      <a:pt x="64741" y="71529"/>
                      <a:pt x="66141" y="71811"/>
                      <a:pt x="67532" y="71811"/>
                    </a:cubicBezTo>
                    <a:cubicBezTo>
                      <a:pt x="68360" y="71811"/>
                      <a:pt x="69186" y="71710"/>
                      <a:pt x="69983" y="71461"/>
                    </a:cubicBezTo>
                    <a:cubicBezTo>
                      <a:pt x="70808" y="71186"/>
                      <a:pt x="71632" y="70772"/>
                      <a:pt x="72277" y="70192"/>
                    </a:cubicBezTo>
                    <a:lnTo>
                      <a:pt x="72277" y="70192"/>
                    </a:lnTo>
                    <a:cubicBezTo>
                      <a:pt x="72352" y="70141"/>
                      <a:pt x="72421" y="70086"/>
                      <a:pt x="72485" y="70027"/>
                    </a:cubicBezTo>
                    <a:cubicBezTo>
                      <a:pt x="73819" y="68693"/>
                      <a:pt x="74053" y="66825"/>
                      <a:pt x="73920" y="64990"/>
                    </a:cubicBezTo>
                    <a:cubicBezTo>
                      <a:pt x="73753" y="62488"/>
                      <a:pt x="72852" y="60020"/>
                      <a:pt x="71851" y="57785"/>
                    </a:cubicBezTo>
                    <a:cubicBezTo>
                      <a:pt x="68716" y="50646"/>
                      <a:pt x="64012" y="44175"/>
                      <a:pt x="59076" y="38171"/>
                    </a:cubicBezTo>
                    <a:cubicBezTo>
                      <a:pt x="52771" y="30432"/>
                      <a:pt x="45666" y="23293"/>
                      <a:pt x="38027" y="16789"/>
                    </a:cubicBezTo>
                    <a:cubicBezTo>
                      <a:pt x="31856" y="11518"/>
                      <a:pt x="25251" y="6515"/>
                      <a:pt x="17946" y="2979"/>
                    </a:cubicBezTo>
                    <a:cubicBezTo>
                      <a:pt x="15411" y="1778"/>
                      <a:pt x="12776" y="677"/>
                      <a:pt x="9974" y="177"/>
                    </a:cubicBezTo>
                    <a:cubicBezTo>
                      <a:pt x="9302" y="67"/>
                      <a:pt x="8604" y="0"/>
                      <a:pt x="7905"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3373326" y="3295338"/>
                <a:ext cx="1115110" cy="1085586"/>
              </a:xfrm>
              <a:custGeom>
                <a:avLst/>
                <a:gdLst/>
                <a:ahLst/>
                <a:cxnLst/>
                <a:rect l="l" t="t" r="r" b="b"/>
                <a:pathLst>
                  <a:path w="73086" h="71151" extrusionOk="0">
                    <a:moveTo>
                      <a:pt x="10568" y="69527"/>
                    </a:moveTo>
                    <a:cubicBezTo>
                      <a:pt x="10545" y="69535"/>
                      <a:pt x="10523" y="69542"/>
                      <a:pt x="10508" y="69542"/>
                    </a:cubicBezTo>
                    <a:cubicBezTo>
                      <a:pt x="10531" y="69536"/>
                      <a:pt x="10551" y="69531"/>
                      <a:pt x="10568" y="69527"/>
                    </a:cubicBezTo>
                    <a:close/>
                    <a:moveTo>
                      <a:pt x="66514" y="959"/>
                    </a:moveTo>
                    <a:cubicBezTo>
                      <a:pt x="66648" y="959"/>
                      <a:pt x="66714" y="992"/>
                      <a:pt x="66848" y="992"/>
                    </a:cubicBezTo>
                    <a:cubicBezTo>
                      <a:pt x="67048" y="1026"/>
                      <a:pt x="67248" y="1059"/>
                      <a:pt x="67415" y="1126"/>
                    </a:cubicBezTo>
                    <a:cubicBezTo>
                      <a:pt x="67749" y="1193"/>
                      <a:pt x="68015" y="1326"/>
                      <a:pt x="68349" y="1493"/>
                    </a:cubicBezTo>
                    <a:cubicBezTo>
                      <a:pt x="69683" y="2293"/>
                      <a:pt x="70250" y="3694"/>
                      <a:pt x="70350" y="5195"/>
                    </a:cubicBezTo>
                    <a:cubicBezTo>
                      <a:pt x="70484" y="7397"/>
                      <a:pt x="69783" y="9632"/>
                      <a:pt x="69049" y="11667"/>
                    </a:cubicBezTo>
                    <a:cubicBezTo>
                      <a:pt x="67982" y="14636"/>
                      <a:pt x="66481" y="17404"/>
                      <a:pt x="64846" y="20073"/>
                    </a:cubicBezTo>
                    <a:cubicBezTo>
                      <a:pt x="62745" y="23509"/>
                      <a:pt x="60477" y="26811"/>
                      <a:pt x="58008" y="29980"/>
                    </a:cubicBezTo>
                    <a:cubicBezTo>
                      <a:pt x="52137" y="37552"/>
                      <a:pt x="45499" y="44590"/>
                      <a:pt x="38361" y="51028"/>
                    </a:cubicBezTo>
                    <a:cubicBezTo>
                      <a:pt x="32156" y="56599"/>
                      <a:pt x="25485" y="61903"/>
                      <a:pt x="18180" y="66039"/>
                    </a:cubicBezTo>
                    <a:cubicBezTo>
                      <a:pt x="16812" y="66773"/>
                      <a:pt x="15444" y="67540"/>
                      <a:pt x="14010" y="68174"/>
                    </a:cubicBezTo>
                    <a:cubicBezTo>
                      <a:pt x="13310" y="68507"/>
                      <a:pt x="12776" y="68708"/>
                      <a:pt x="12175" y="68941"/>
                    </a:cubicBezTo>
                    <a:cubicBezTo>
                      <a:pt x="11875" y="69075"/>
                      <a:pt x="11608" y="69175"/>
                      <a:pt x="11275" y="69275"/>
                    </a:cubicBezTo>
                    <a:lnTo>
                      <a:pt x="10875" y="69408"/>
                    </a:lnTo>
                    <a:cubicBezTo>
                      <a:pt x="10808" y="69441"/>
                      <a:pt x="10708" y="69441"/>
                      <a:pt x="10641" y="69508"/>
                    </a:cubicBezTo>
                    <a:cubicBezTo>
                      <a:pt x="10638" y="69508"/>
                      <a:pt x="10634" y="69508"/>
                      <a:pt x="10630" y="69509"/>
                    </a:cubicBezTo>
                    <a:lnTo>
                      <a:pt x="10630" y="69509"/>
                    </a:lnTo>
                    <a:cubicBezTo>
                      <a:pt x="10623" y="69508"/>
                      <a:pt x="10605" y="69508"/>
                      <a:pt x="10574" y="69508"/>
                    </a:cubicBezTo>
                    <a:cubicBezTo>
                      <a:pt x="10341" y="69575"/>
                      <a:pt x="10041" y="69675"/>
                      <a:pt x="9807" y="69708"/>
                    </a:cubicBezTo>
                    <a:cubicBezTo>
                      <a:pt x="9640" y="69742"/>
                      <a:pt x="9507" y="69775"/>
                      <a:pt x="9340" y="69842"/>
                    </a:cubicBezTo>
                    <a:cubicBezTo>
                      <a:pt x="9296" y="69842"/>
                      <a:pt x="9207" y="69857"/>
                      <a:pt x="9231" y="69857"/>
                    </a:cubicBezTo>
                    <a:cubicBezTo>
                      <a:pt x="9239" y="69857"/>
                      <a:pt x="9258" y="69855"/>
                      <a:pt x="9294" y="69851"/>
                    </a:cubicBezTo>
                    <a:lnTo>
                      <a:pt x="9294" y="69851"/>
                    </a:lnTo>
                    <a:cubicBezTo>
                      <a:pt x="9241" y="69861"/>
                      <a:pt x="9183" y="69875"/>
                      <a:pt x="9140" y="69875"/>
                    </a:cubicBezTo>
                    <a:lnTo>
                      <a:pt x="8373" y="70009"/>
                    </a:lnTo>
                    <a:cubicBezTo>
                      <a:pt x="8372" y="70009"/>
                      <a:pt x="8372" y="70009"/>
                      <a:pt x="8371" y="70009"/>
                    </a:cubicBezTo>
                    <a:lnTo>
                      <a:pt x="8371" y="70009"/>
                    </a:lnTo>
                    <a:cubicBezTo>
                      <a:pt x="8325" y="70010"/>
                      <a:pt x="8287" y="70015"/>
                      <a:pt x="8206" y="70042"/>
                    </a:cubicBezTo>
                    <a:cubicBezTo>
                      <a:pt x="8073" y="70042"/>
                      <a:pt x="7972" y="70075"/>
                      <a:pt x="7806" y="70075"/>
                    </a:cubicBezTo>
                    <a:cubicBezTo>
                      <a:pt x="7672" y="70075"/>
                      <a:pt x="7539" y="70075"/>
                      <a:pt x="7472" y="70109"/>
                    </a:cubicBezTo>
                    <a:lnTo>
                      <a:pt x="6505" y="70109"/>
                    </a:lnTo>
                    <a:cubicBezTo>
                      <a:pt x="6491" y="70109"/>
                      <a:pt x="6482" y="70109"/>
                      <a:pt x="6477" y="70109"/>
                    </a:cubicBezTo>
                    <a:lnTo>
                      <a:pt x="6477" y="70109"/>
                    </a:lnTo>
                    <a:cubicBezTo>
                      <a:pt x="6475" y="70109"/>
                      <a:pt x="6473" y="70109"/>
                      <a:pt x="6471" y="70109"/>
                    </a:cubicBezTo>
                    <a:cubicBezTo>
                      <a:pt x="6371" y="70109"/>
                      <a:pt x="6305" y="70075"/>
                      <a:pt x="6205" y="70075"/>
                    </a:cubicBezTo>
                    <a:lnTo>
                      <a:pt x="5571" y="69942"/>
                    </a:lnTo>
                    <a:cubicBezTo>
                      <a:pt x="4970" y="69808"/>
                      <a:pt x="4337" y="69475"/>
                      <a:pt x="3836" y="68974"/>
                    </a:cubicBezTo>
                    <a:cubicBezTo>
                      <a:pt x="2702" y="67807"/>
                      <a:pt x="2535" y="66072"/>
                      <a:pt x="2669" y="64538"/>
                    </a:cubicBezTo>
                    <a:cubicBezTo>
                      <a:pt x="2869" y="62103"/>
                      <a:pt x="3736" y="59734"/>
                      <a:pt x="4703" y="57533"/>
                    </a:cubicBezTo>
                    <a:cubicBezTo>
                      <a:pt x="7772" y="50595"/>
                      <a:pt x="12309" y="44357"/>
                      <a:pt x="17046" y="38519"/>
                    </a:cubicBezTo>
                    <a:cubicBezTo>
                      <a:pt x="23150" y="31014"/>
                      <a:pt x="29988" y="24009"/>
                      <a:pt x="37327" y="17704"/>
                    </a:cubicBezTo>
                    <a:cubicBezTo>
                      <a:pt x="43331" y="12534"/>
                      <a:pt x="49736" y="7564"/>
                      <a:pt x="56841" y="3928"/>
                    </a:cubicBezTo>
                    <a:cubicBezTo>
                      <a:pt x="57541" y="3561"/>
                      <a:pt x="58242" y="3227"/>
                      <a:pt x="58942" y="2894"/>
                    </a:cubicBezTo>
                    <a:cubicBezTo>
                      <a:pt x="59309" y="2727"/>
                      <a:pt x="59576" y="2594"/>
                      <a:pt x="59910" y="2494"/>
                    </a:cubicBezTo>
                    <a:cubicBezTo>
                      <a:pt x="60343" y="2327"/>
                      <a:pt x="60310" y="2327"/>
                      <a:pt x="60744" y="2160"/>
                    </a:cubicBezTo>
                    <a:cubicBezTo>
                      <a:pt x="61044" y="2027"/>
                      <a:pt x="61377" y="1926"/>
                      <a:pt x="61678" y="1826"/>
                    </a:cubicBezTo>
                    <a:cubicBezTo>
                      <a:pt x="61844" y="1793"/>
                      <a:pt x="61944" y="1726"/>
                      <a:pt x="62111" y="1660"/>
                    </a:cubicBezTo>
                    <a:cubicBezTo>
                      <a:pt x="62188" y="1608"/>
                      <a:pt x="62481" y="1538"/>
                      <a:pt x="62477" y="1538"/>
                    </a:cubicBezTo>
                    <a:lnTo>
                      <a:pt x="62477" y="1538"/>
                    </a:lnTo>
                    <a:cubicBezTo>
                      <a:pt x="62476" y="1538"/>
                      <a:pt x="62448" y="1544"/>
                      <a:pt x="62378" y="1560"/>
                    </a:cubicBezTo>
                    <a:cubicBezTo>
                      <a:pt x="62678" y="1493"/>
                      <a:pt x="62912" y="1393"/>
                      <a:pt x="63212" y="1326"/>
                    </a:cubicBezTo>
                    <a:cubicBezTo>
                      <a:pt x="63345" y="1293"/>
                      <a:pt x="63512" y="1226"/>
                      <a:pt x="63612" y="1226"/>
                    </a:cubicBezTo>
                    <a:cubicBezTo>
                      <a:pt x="63712" y="1226"/>
                      <a:pt x="63779" y="1193"/>
                      <a:pt x="63879" y="1193"/>
                    </a:cubicBezTo>
                    <a:cubicBezTo>
                      <a:pt x="64113" y="1159"/>
                      <a:pt x="64379" y="1093"/>
                      <a:pt x="64580" y="1059"/>
                    </a:cubicBezTo>
                    <a:cubicBezTo>
                      <a:pt x="64730" y="1042"/>
                      <a:pt x="64688" y="1042"/>
                      <a:pt x="64650" y="1042"/>
                    </a:cubicBezTo>
                    <a:cubicBezTo>
                      <a:pt x="64613" y="1042"/>
                      <a:pt x="64580" y="1042"/>
                      <a:pt x="64746" y="1026"/>
                    </a:cubicBezTo>
                    <a:cubicBezTo>
                      <a:pt x="64880" y="1026"/>
                      <a:pt x="65013" y="992"/>
                      <a:pt x="65180" y="992"/>
                    </a:cubicBezTo>
                    <a:cubicBezTo>
                      <a:pt x="65280" y="992"/>
                      <a:pt x="65414" y="992"/>
                      <a:pt x="65547" y="959"/>
                    </a:cubicBezTo>
                    <a:lnTo>
                      <a:pt x="66381" y="959"/>
                    </a:lnTo>
                    <a:cubicBezTo>
                      <a:pt x="66403" y="959"/>
                      <a:pt x="66529" y="974"/>
                      <a:pt x="66561" y="974"/>
                    </a:cubicBezTo>
                    <a:cubicBezTo>
                      <a:pt x="66577" y="974"/>
                      <a:pt x="66570" y="970"/>
                      <a:pt x="66514" y="959"/>
                    </a:cubicBezTo>
                    <a:close/>
                    <a:moveTo>
                      <a:pt x="67327" y="0"/>
                    </a:moveTo>
                    <a:cubicBezTo>
                      <a:pt x="65066" y="0"/>
                      <a:pt x="62774" y="643"/>
                      <a:pt x="60643" y="1393"/>
                    </a:cubicBezTo>
                    <a:cubicBezTo>
                      <a:pt x="57508" y="2527"/>
                      <a:pt x="54506" y="4061"/>
                      <a:pt x="51670" y="5763"/>
                    </a:cubicBezTo>
                    <a:cubicBezTo>
                      <a:pt x="48168" y="7864"/>
                      <a:pt x="44832" y="10199"/>
                      <a:pt x="41630" y="12667"/>
                    </a:cubicBezTo>
                    <a:cubicBezTo>
                      <a:pt x="33724" y="18705"/>
                      <a:pt x="26486" y="25577"/>
                      <a:pt x="19848" y="32982"/>
                    </a:cubicBezTo>
                    <a:cubicBezTo>
                      <a:pt x="14144" y="39320"/>
                      <a:pt x="8773" y="46125"/>
                      <a:pt x="4603" y="53597"/>
                    </a:cubicBezTo>
                    <a:cubicBezTo>
                      <a:pt x="3136" y="56232"/>
                      <a:pt x="1801" y="59001"/>
                      <a:pt x="967" y="61903"/>
                    </a:cubicBezTo>
                    <a:cubicBezTo>
                      <a:pt x="434" y="63771"/>
                      <a:pt x="0" y="65939"/>
                      <a:pt x="534" y="67907"/>
                    </a:cubicBezTo>
                    <a:cubicBezTo>
                      <a:pt x="752" y="68562"/>
                      <a:pt x="1087" y="69158"/>
                      <a:pt x="1538" y="69669"/>
                    </a:cubicBezTo>
                    <a:lnTo>
                      <a:pt x="1538" y="69669"/>
                    </a:lnTo>
                    <a:cubicBezTo>
                      <a:pt x="1531" y="69715"/>
                      <a:pt x="1550" y="69762"/>
                      <a:pt x="1601" y="69808"/>
                    </a:cubicBezTo>
                    <a:cubicBezTo>
                      <a:pt x="2629" y="70863"/>
                      <a:pt x="4138" y="71150"/>
                      <a:pt x="5597" y="71150"/>
                    </a:cubicBezTo>
                    <a:cubicBezTo>
                      <a:pt x="5938" y="71150"/>
                      <a:pt x="6276" y="71135"/>
                      <a:pt x="6605" y="71109"/>
                    </a:cubicBezTo>
                    <a:cubicBezTo>
                      <a:pt x="9340" y="70909"/>
                      <a:pt x="12042" y="69975"/>
                      <a:pt x="14611" y="68908"/>
                    </a:cubicBezTo>
                    <a:cubicBezTo>
                      <a:pt x="17813" y="67540"/>
                      <a:pt x="20848" y="65805"/>
                      <a:pt x="23784" y="63937"/>
                    </a:cubicBezTo>
                    <a:cubicBezTo>
                      <a:pt x="27353" y="61636"/>
                      <a:pt x="30822" y="59067"/>
                      <a:pt x="34158" y="56399"/>
                    </a:cubicBezTo>
                    <a:cubicBezTo>
                      <a:pt x="41897" y="50128"/>
                      <a:pt x="49135" y="43089"/>
                      <a:pt x="55640" y="35517"/>
                    </a:cubicBezTo>
                    <a:cubicBezTo>
                      <a:pt x="60977" y="29279"/>
                      <a:pt x="66047" y="22675"/>
                      <a:pt x="69717" y="15269"/>
                    </a:cubicBezTo>
                    <a:cubicBezTo>
                      <a:pt x="70984" y="12834"/>
                      <a:pt x="72052" y="10232"/>
                      <a:pt x="72585" y="7530"/>
                    </a:cubicBezTo>
                    <a:cubicBezTo>
                      <a:pt x="72919" y="5829"/>
                      <a:pt x="73086" y="3828"/>
                      <a:pt x="72185" y="2227"/>
                    </a:cubicBezTo>
                    <a:cubicBezTo>
                      <a:pt x="71318" y="726"/>
                      <a:pt x="69717" y="159"/>
                      <a:pt x="68082" y="25"/>
                    </a:cubicBezTo>
                    <a:cubicBezTo>
                      <a:pt x="67831" y="8"/>
                      <a:pt x="67579" y="0"/>
                      <a:pt x="6732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3290025" y="3469550"/>
                <a:ext cx="1236528" cy="712463"/>
              </a:xfrm>
              <a:custGeom>
                <a:avLst/>
                <a:gdLst/>
                <a:ahLst/>
                <a:cxnLst/>
                <a:rect l="l" t="t" r="r" b="b"/>
                <a:pathLst>
                  <a:path w="67616" h="38959" extrusionOk="0">
                    <a:moveTo>
                      <a:pt x="30394" y="0"/>
                    </a:moveTo>
                    <a:cubicBezTo>
                      <a:pt x="14631" y="0"/>
                      <a:pt x="1937" y="6798"/>
                      <a:pt x="1035" y="16360"/>
                    </a:cubicBezTo>
                    <a:cubicBezTo>
                      <a:pt x="0" y="26968"/>
                      <a:pt x="13877" y="36975"/>
                      <a:pt x="31990" y="38710"/>
                    </a:cubicBezTo>
                    <a:cubicBezTo>
                      <a:pt x="33774" y="38877"/>
                      <a:pt x="35533" y="38958"/>
                      <a:pt x="37255" y="38958"/>
                    </a:cubicBezTo>
                    <a:cubicBezTo>
                      <a:pt x="53012" y="38958"/>
                      <a:pt x="65683" y="32161"/>
                      <a:pt x="66615" y="22598"/>
                    </a:cubicBezTo>
                    <a:cubicBezTo>
                      <a:pt x="67615" y="11991"/>
                      <a:pt x="53772" y="1983"/>
                      <a:pt x="35659" y="249"/>
                    </a:cubicBezTo>
                    <a:cubicBezTo>
                      <a:pt x="33875" y="81"/>
                      <a:pt x="32116" y="0"/>
                      <a:pt x="30394"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20"/>
              <p:cNvGrpSpPr/>
              <p:nvPr/>
            </p:nvGrpSpPr>
            <p:grpSpPr>
              <a:xfrm rot="408453">
                <a:off x="3565970" y="3589071"/>
                <a:ext cx="718428" cy="444880"/>
                <a:chOff x="3101967" y="1657053"/>
                <a:chExt cx="746351" cy="462172"/>
              </a:xfrm>
            </p:grpSpPr>
            <p:sp>
              <p:nvSpPr>
                <p:cNvPr id="388" name="Google Shape;388;p20"/>
                <p:cNvSpPr/>
                <p:nvPr/>
              </p:nvSpPr>
              <p:spPr>
                <a:xfrm>
                  <a:off x="3117474" y="1710440"/>
                  <a:ext cx="116563" cy="169388"/>
                </a:xfrm>
                <a:custGeom>
                  <a:avLst/>
                  <a:gdLst/>
                  <a:ahLst/>
                  <a:cxnLst/>
                  <a:rect l="l" t="t" r="r" b="b"/>
                  <a:pathLst>
                    <a:path w="6772" h="9841" extrusionOk="0">
                      <a:moveTo>
                        <a:pt x="1335" y="1"/>
                      </a:moveTo>
                      <a:lnTo>
                        <a:pt x="0" y="101"/>
                      </a:lnTo>
                      <a:lnTo>
                        <a:pt x="734" y="9841"/>
                      </a:lnTo>
                      <a:lnTo>
                        <a:pt x="6772" y="9407"/>
                      </a:lnTo>
                      <a:lnTo>
                        <a:pt x="6705" y="8307"/>
                      </a:lnTo>
                      <a:lnTo>
                        <a:pt x="1968" y="8640"/>
                      </a:lnTo>
                      <a:lnTo>
                        <a:pt x="1335"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3252389" y="1737788"/>
                  <a:ext cx="110246" cy="133500"/>
                </a:xfrm>
                <a:custGeom>
                  <a:avLst/>
                  <a:gdLst/>
                  <a:ahLst/>
                  <a:cxnLst/>
                  <a:rect l="l" t="t" r="r" b="b"/>
                  <a:pathLst>
                    <a:path w="6405" h="7756" extrusionOk="0">
                      <a:moveTo>
                        <a:pt x="4937" y="3682"/>
                      </a:moveTo>
                      <a:lnTo>
                        <a:pt x="4937" y="3949"/>
                      </a:lnTo>
                      <a:cubicBezTo>
                        <a:pt x="5004" y="4749"/>
                        <a:pt x="4837" y="5383"/>
                        <a:pt x="4470" y="5884"/>
                      </a:cubicBezTo>
                      <a:cubicBezTo>
                        <a:pt x="4103" y="6384"/>
                        <a:pt x="3603" y="6651"/>
                        <a:pt x="2936" y="6718"/>
                      </a:cubicBezTo>
                      <a:cubicBezTo>
                        <a:pt x="2873" y="6722"/>
                        <a:pt x="2813" y="6724"/>
                        <a:pt x="2754" y="6724"/>
                      </a:cubicBezTo>
                      <a:cubicBezTo>
                        <a:pt x="2345" y="6724"/>
                        <a:pt x="2031" y="6622"/>
                        <a:pt x="1768" y="6417"/>
                      </a:cubicBezTo>
                      <a:cubicBezTo>
                        <a:pt x="1468" y="6184"/>
                        <a:pt x="1301" y="5850"/>
                        <a:pt x="1268" y="5450"/>
                      </a:cubicBezTo>
                      <a:cubicBezTo>
                        <a:pt x="1234" y="4883"/>
                        <a:pt x="1401" y="4516"/>
                        <a:pt x="1735" y="4249"/>
                      </a:cubicBezTo>
                      <a:cubicBezTo>
                        <a:pt x="2102" y="4016"/>
                        <a:pt x="2769" y="3849"/>
                        <a:pt x="3736" y="3782"/>
                      </a:cubicBezTo>
                      <a:lnTo>
                        <a:pt x="4937" y="3682"/>
                      </a:lnTo>
                      <a:close/>
                      <a:moveTo>
                        <a:pt x="3084" y="0"/>
                      </a:moveTo>
                      <a:cubicBezTo>
                        <a:pt x="2961" y="0"/>
                        <a:pt x="2834" y="5"/>
                        <a:pt x="2702" y="13"/>
                      </a:cubicBezTo>
                      <a:cubicBezTo>
                        <a:pt x="2302" y="46"/>
                        <a:pt x="1902" y="113"/>
                        <a:pt x="1501" y="246"/>
                      </a:cubicBezTo>
                      <a:cubicBezTo>
                        <a:pt x="1101" y="346"/>
                        <a:pt x="667" y="513"/>
                        <a:pt x="267" y="713"/>
                      </a:cubicBezTo>
                      <a:lnTo>
                        <a:pt x="334" y="1814"/>
                      </a:lnTo>
                      <a:cubicBezTo>
                        <a:pt x="701" y="1581"/>
                        <a:pt x="1068" y="1414"/>
                        <a:pt x="1435" y="1280"/>
                      </a:cubicBezTo>
                      <a:cubicBezTo>
                        <a:pt x="1835" y="1147"/>
                        <a:pt x="2235" y="1080"/>
                        <a:pt x="2669" y="1047"/>
                      </a:cubicBezTo>
                      <a:cubicBezTo>
                        <a:pt x="2747" y="1043"/>
                        <a:pt x="2823" y="1041"/>
                        <a:pt x="2898" y="1041"/>
                      </a:cubicBezTo>
                      <a:cubicBezTo>
                        <a:pt x="3431" y="1041"/>
                        <a:pt x="3881" y="1146"/>
                        <a:pt x="4203" y="1380"/>
                      </a:cubicBezTo>
                      <a:cubicBezTo>
                        <a:pt x="4603" y="1681"/>
                        <a:pt x="4804" y="2081"/>
                        <a:pt x="4870" y="2648"/>
                      </a:cubicBezTo>
                      <a:lnTo>
                        <a:pt x="4870" y="2748"/>
                      </a:lnTo>
                      <a:lnTo>
                        <a:pt x="3169" y="2881"/>
                      </a:lnTo>
                      <a:cubicBezTo>
                        <a:pt x="2102" y="2948"/>
                        <a:pt x="1268" y="3215"/>
                        <a:pt x="767" y="3682"/>
                      </a:cubicBezTo>
                      <a:cubicBezTo>
                        <a:pt x="234" y="4149"/>
                        <a:pt x="0" y="4783"/>
                        <a:pt x="67" y="5583"/>
                      </a:cubicBezTo>
                      <a:cubicBezTo>
                        <a:pt x="134" y="6317"/>
                        <a:pt x="400" y="6851"/>
                        <a:pt x="867" y="7251"/>
                      </a:cubicBezTo>
                      <a:cubicBezTo>
                        <a:pt x="1296" y="7588"/>
                        <a:pt x="1836" y="7756"/>
                        <a:pt x="2514" y="7756"/>
                      </a:cubicBezTo>
                      <a:cubicBezTo>
                        <a:pt x="2575" y="7756"/>
                        <a:pt x="2638" y="7754"/>
                        <a:pt x="2702" y="7752"/>
                      </a:cubicBezTo>
                      <a:cubicBezTo>
                        <a:pt x="3269" y="7685"/>
                        <a:pt x="3770" y="7551"/>
                        <a:pt x="4170" y="7318"/>
                      </a:cubicBezTo>
                      <a:cubicBezTo>
                        <a:pt x="4570" y="7084"/>
                        <a:pt x="4870" y="6718"/>
                        <a:pt x="5104" y="6251"/>
                      </a:cubicBezTo>
                      <a:lnTo>
                        <a:pt x="5204" y="7351"/>
                      </a:lnTo>
                      <a:lnTo>
                        <a:pt x="6405" y="7285"/>
                      </a:lnTo>
                      <a:lnTo>
                        <a:pt x="6105" y="3115"/>
                      </a:lnTo>
                      <a:cubicBezTo>
                        <a:pt x="6004" y="1981"/>
                        <a:pt x="5704" y="1180"/>
                        <a:pt x="5137" y="680"/>
                      </a:cubicBezTo>
                      <a:cubicBezTo>
                        <a:pt x="4640" y="212"/>
                        <a:pt x="3963" y="0"/>
                        <a:pt x="308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3387871" y="1696672"/>
                  <a:ext cx="87285" cy="159921"/>
                </a:xfrm>
                <a:custGeom>
                  <a:avLst/>
                  <a:gdLst/>
                  <a:ahLst/>
                  <a:cxnLst/>
                  <a:rect l="l" t="t" r="r" b="b"/>
                  <a:pathLst>
                    <a:path w="5071" h="9291" extrusionOk="0">
                      <a:moveTo>
                        <a:pt x="1935" y="0"/>
                      </a:moveTo>
                      <a:lnTo>
                        <a:pt x="734" y="67"/>
                      </a:lnTo>
                      <a:lnTo>
                        <a:pt x="868" y="2135"/>
                      </a:lnTo>
                      <a:lnTo>
                        <a:pt x="0" y="2202"/>
                      </a:lnTo>
                      <a:lnTo>
                        <a:pt x="67" y="3136"/>
                      </a:lnTo>
                      <a:lnTo>
                        <a:pt x="934" y="3069"/>
                      </a:lnTo>
                      <a:lnTo>
                        <a:pt x="1235" y="7038"/>
                      </a:lnTo>
                      <a:cubicBezTo>
                        <a:pt x="1301" y="7972"/>
                        <a:pt x="1502" y="8573"/>
                        <a:pt x="1902" y="8906"/>
                      </a:cubicBezTo>
                      <a:cubicBezTo>
                        <a:pt x="2207" y="9156"/>
                        <a:pt x="2719" y="9290"/>
                        <a:pt x="3400" y="9290"/>
                      </a:cubicBezTo>
                      <a:cubicBezTo>
                        <a:pt x="3539" y="9290"/>
                        <a:pt x="3684" y="9285"/>
                        <a:pt x="3837" y="9273"/>
                      </a:cubicBezTo>
                      <a:lnTo>
                        <a:pt x="5071" y="9173"/>
                      </a:lnTo>
                      <a:lnTo>
                        <a:pt x="5004" y="8173"/>
                      </a:lnTo>
                      <a:lnTo>
                        <a:pt x="3770" y="8273"/>
                      </a:lnTo>
                      <a:cubicBezTo>
                        <a:pt x="3684" y="8278"/>
                        <a:pt x="3603" y="8281"/>
                        <a:pt x="3527" y="8281"/>
                      </a:cubicBezTo>
                      <a:cubicBezTo>
                        <a:pt x="3160" y="8281"/>
                        <a:pt x="2907" y="8216"/>
                        <a:pt x="2769" y="8106"/>
                      </a:cubicBezTo>
                      <a:cubicBezTo>
                        <a:pt x="2602" y="7939"/>
                        <a:pt x="2469" y="7572"/>
                        <a:pt x="2436" y="6972"/>
                      </a:cubicBezTo>
                      <a:lnTo>
                        <a:pt x="2135" y="3002"/>
                      </a:lnTo>
                      <a:lnTo>
                        <a:pt x="4604" y="2802"/>
                      </a:lnTo>
                      <a:lnTo>
                        <a:pt x="4537" y="1868"/>
                      </a:lnTo>
                      <a:lnTo>
                        <a:pt x="2069" y="2068"/>
                      </a:lnTo>
                      <a:lnTo>
                        <a:pt x="1935"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3494647" y="1719459"/>
                  <a:ext cx="118302" cy="132416"/>
                </a:xfrm>
                <a:custGeom>
                  <a:avLst/>
                  <a:gdLst/>
                  <a:ahLst/>
                  <a:cxnLst/>
                  <a:rect l="l" t="t" r="r" b="b"/>
                  <a:pathLst>
                    <a:path w="6873" h="7693" extrusionOk="0">
                      <a:moveTo>
                        <a:pt x="3724" y="1030"/>
                      </a:moveTo>
                      <a:cubicBezTo>
                        <a:pt x="4212" y="1030"/>
                        <a:pt x="4624" y="1197"/>
                        <a:pt x="4938" y="1511"/>
                      </a:cubicBezTo>
                      <a:cubicBezTo>
                        <a:pt x="5338" y="1878"/>
                        <a:pt x="5572" y="2379"/>
                        <a:pt x="5605" y="3046"/>
                      </a:cubicBezTo>
                      <a:lnTo>
                        <a:pt x="1335" y="3379"/>
                      </a:lnTo>
                      <a:cubicBezTo>
                        <a:pt x="1335" y="2679"/>
                        <a:pt x="1535" y="2112"/>
                        <a:pt x="1902" y="1712"/>
                      </a:cubicBezTo>
                      <a:cubicBezTo>
                        <a:pt x="2303" y="1311"/>
                        <a:pt x="2803" y="1078"/>
                        <a:pt x="3470" y="1044"/>
                      </a:cubicBezTo>
                      <a:cubicBezTo>
                        <a:pt x="3557" y="1035"/>
                        <a:pt x="3641" y="1030"/>
                        <a:pt x="3724" y="1030"/>
                      </a:cubicBezTo>
                      <a:close/>
                      <a:moveTo>
                        <a:pt x="3689" y="0"/>
                      </a:moveTo>
                      <a:cubicBezTo>
                        <a:pt x="3595" y="0"/>
                        <a:pt x="3500" y="4"/>
                        <a:pt x="3403" y="10"/>
                      </a:cubicBezTo>
                      <a:cubicBezTo>
                        <a:pt x="2303" y="77"/>
                        <a:pt x="1469" y="511"/>
                        <a:pt x="868" y="1245"/>
                      </a:cubicBezTo>
                      <a:cubicBezTo>
                        <a:pt x="268" y="2012"/>
                        <a:pt x="1" y="2979"/>
                        <a:pt x="101" y="4180"/>
                      </a:cubicBezTo>
                      <a:cubicBezTo>
                        <a:pt x="168" y="5347"/>
                        <a:pt x="601" y="6215"/>
                        <a:pt x="1302" y="6849"/>
                      </a:cubicBezTo>
                      <a:cubicBezTo>
                        <a:pt x="1963" y="7419"/>
                        <a:pt x="2813" y="7692"/>
                        <a:pt x="3828" y="7692"/>
                      </a:cubicBezTo>
                      <a:cubicBezTo>
                        <a:pt x="3940" y="7692"/>
                        <a:pt x="4054" y="7689"/>
                        <a:pt x="4171" y="7682"/>
                      </a:cubicBezTo>
                      <a:cubicBezTo>
                        <a:pt x="4638" y="7649"/>
                        <a:pt x="5071" y="7549"/>
                        <a:pt x="5538" y="7416"/>
                      </a:cubicBezTo>
                      <a:cubicBezTo>
                        <a:pt x="5972" y="7282"/>
                        <a:pt x="6405" y="7115"/>
                        <a:pt x="6839" y="6915"/>
                      </a:cubicBezTo>
                      <a:lnTo>
                        <a:pt x="6739" y="5781"/>
                      </a:lnTo>
                      <a:cubicBezTo>
                        <a:pt x="6339" y="6048"/>
                        <a:pt x="5905" y="6248"/>
                        <a:pt x="5471" y="6382"/>
                      </a:cubicBezTo>
                      <a:cubicBezTo>
                        <a:pt x="5071" y="6515"/>
                        <a:pt x="4638" y="6615"/>
                        <a:pt x="4171" y="6648"/>
                      </a:cubicBezTo>
                      <a:cubicBezTo>
                        <a:pt x="4056" y="6658"/>
                        <a:pt x="3945" y="6663"/>
                        <a:pt x="3838" y="6663"/>
                      </a:cubicBezTo>
                      <a:cubicBezTo>
                        <a:pt x="3192" y="6663"/>
                        <a:pt x="2665" y="6491"/>
                        <a:pt x="2236" y="6148"/>
                      </a:cubicBezTo>
                      <a:cubicBezTo>
                        <a:pt x="1769" y="5748"/>
                        <a:pt x="1469" y="5114"/>
                        <a:pt x="1369" y="4313"/>
                      </a:cubicBezTo>
                      <a:lnTo>
                        <a:pt x="6872" y="3913"/>
                      </a:lnTo>
                      <a:lnTo>
                        <a:pt x="6839" y="3313"/>
                      </a:lnTo>
                      <a:cubicBezTo>
                        <a:pt x="6772" y="2212"/>
                        <a:pt x="6405" y="1378"/>
                        <a:pt x="5805" y="811"/>
                      </a:cubicBezTo>
                      <a:cubicBezTo>
                        <a:pt x="5235" y="271"/>
                        <a:pt x="4529" y="0"/>
                        <a:pt x="3689"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3642779" y="1709442"/>
                  <a:ext cx="101055" cy="132932"/>
                </a:xfrm>
                <a:custGeom>
                  <a:avLst/>
                  <a:gdLst/>
                  <a:ahLst/>
                  <a:cxnLst/>
                  <a:rect l="l" t="t" r="r" b="b"/>
                  <a:pathLst>
                    <a:path w="5871" h="7723" extrusionOk="0">
                      <a:moveTo>
                        <a:pt x="3332" y="0"/>
                      </a:moveTo>
                      <a:cubicBezTo>
                        <a:pt x="3127" y="0"/>
                        <a:pt x="2919" y="9"/>
                        <a:pt x="2702" y="25"/>
                      </a:cubicBezTo>
                      <a:cubicBezTo>
                        <a:pt x="1801" y="92"/>
                        <a:pt x="1101" y="325"/>
                        <a:pt x="667" y="726"/>
                      </a:cubicBezTo>
                      <a:cubicBezTo>
                        <a:pt x="200" y="1126"/>
                        <a:pt x="0" y="1693"/>
                        <a:pt x="33" y="2360"/>
                      </a:cubicBezTo>
                      <a:cubicBezTo>
                        <a:pt x="67" y="2927"/>
                        <a:pt x="267" y="3361"/>
                        <a:pt x="634" y="3661"/>
                      </a:cubicBezTo>
                      <a:cubicBezTo>
                        <a:pt x="1001" y="3961"/>
                        <a:pt x="1534" y="4162"/>
                        <a:pt x="2302" y="4262"/>
                      </a:cubicBezTo>
                      <a:lnTo>
                        <a:pt x="2735" y="4362"/>
                      </a:lnTo>
                      <a:cubicBezTo>
                        <a:pt x="3469" y="4462"/>
                        <a:pt x="3970" y="4595"/>
                        <a:pt x="4203" y="4729"/>
                      </a:cubicBezTo>
                      <a:cubicBezTo>
                        <a:pt x="4437" y="4895"/>
                        <a:pt x="4570" y="5129"/>
                        <a:pt x="4603" y="5462"/>
                      </a:cubicBezTo>
                      <a:cubicBezTo>
                        <a:pt x="4603" y="5829"/>
                        <a:pt x="4470" y="6096"/>
                        <a:pt x="4203" y="6330"/>
                      </a:cubicBezTo>
                      <a:cubicBezTo>
                        <a:pt x="3903" y="6530"/>
                        <a:pt x="3469" y="6663"/>
                        <a:pt x="2902" y="6697"/>
                      </a:cubicBezTo>
                      <a:cubicBezTo>
                        <a:pt x="2786" y="6706"/>
                        <a:pt x="2672" y="6710"/>
                        <a:pt x="2559" y="6710"/>
                      </a:cubicBezTo>
                      <a:cubicBezTo>
                        <a:pt x="2249" y="6710"/>
                        <a:pt x="1943" y="6679"/>
                        <a:pt x="1601" y="6630"/>
                      </a:cubicBezTo>
                      <a:cubicBezTo>
                        <a:pt x="1168" y="6530"/>
                        <a:pt x="734" y="6396"/>
                        <a:pt x="267" y="6196"/>
                      </a:cubicBezTo>
                      <a:lnTo>
                        <a:pt x="267" y="6196"/>
                      </a:lnTo>
                      <a:lnTo>
                        <a:pt x="367" y="7431"/>
                      </a:lnTo>
                      <a:cubicBezTo>
                        <a:pt x="834" y="7564"/>
                        <a:pt x="1301" y="7631"/>
                        <a:pt x="1735" y="7697"/>
                      </a:cubicBezTo>
                      <a:cubicBezTo>
                        <a:pt x="1935" y="7714"/>
                        <a:pt x="2143" y="7722"/>
                        <a:pt x="2352" y="7722"/>
                      </a:cubicBezTo>
                      <a:cubicBezTo>
                        <a:pt x="2560" y="7722"/>
                        <a:pt x="2769" y="7714"/>
                        <a:pt x="2969" y="7697"/>
                      </a:cubicBezTo>
                      <a:cubicBezTo>
                        <a:pt x="3903" y="7631"/>
                        <a:pt x="4603" y="7397"/>
                        <a:pt x="5137" y="6964"/>
                      </a:cubicBezTo>
                      <a:cubicBezTo>
                        <a:pt x="5637" y="6530"/>
                        <a:pt x="5871" y="5963"/>
                        <a:pt x="5804" y="5296"/>
                      </a:cubicBezTo>
                      <a:cubicBezTo>
                        <a:pt x="5771" y="4695"/>
                        <a:pt x="5571" y="4228"/>
                        <a:pt x="5170" y="3928"/>
                      </a:cubicBezTo>
                      <a:cubicBezTo>
                        <a:pt x="4803" y="3628"/>
                        <a:pt x="4170" y="3428"/>
                        <a:pt x="3302" y="3294"/>
                      </a:cubicBezTo>
                      <a:lnTo>
                        <a:pt x="2869" y="3228"/>
                      </a:lnTo>
                      <a:cubicBezTo>
                        <a:pt x="2235" y="3127"/>
                        <a:pt x="1801" y="3027"/>
                        <a:pt x="1568" y="2861"/>
                      </a:cubicBezTo>
                      <a:cubicBezTo>
                        <a:pt x="1334" y="2727"/>
                        <a:pt x="1234" y="2527"/>
                        <a:pt x="1201" y="2227"/>
                      </a:cubicBezTo>
                      <a:cubicBezTo>
                        <a:pt x="1168" y="1860"/>
                        <a:pt x="1301" y="1593"/>
                        <a:pt x="1568" y="1393"/>
                      </a:cubicBezTo>
                      <a:cubicBezTo>
                        <a:pt x="1868" y="1193"/>
                        <a:pt x="2302" y="1059"/>
                        <a:pt x="2902" y="1026"/>
                      </a:cubicBezTo>
                      <a:cubicBezTo>
                        <a:pt x="3068" y="1012"/>
                        <a:pt x="3228" y="1004"/>
                        <a:pt x="3385" y="1004"/>
                      </a:cubicBezTo>
                      <a:cubicBezTo>
                        <a:pt x="3606" y="1004"/>
                        <a:pt x="3821" y="1020"/>
                        <a:pt x="4036" y="1059"/>
                      </a:cubicBezTo>
                      <a:cubicBezTo>
                        <a:pt x="4437" y="1126"/>
                        <a:pt x="4770" y="1226"/>
                        <a:pt x="5137" y="1360"/>
                      </a:cubicBezTo>
                      <a:lnTo>
                        <a:pt x="5037" y="225"/>
                      </a:lnTo>
                      <a:cubicBezTo>
                        <a:pt x="4703" y="125"/>
                        <a:pt x="4336" y="59"/>
                        <a:pt x="3936" y="25"/>
                      </a:cubicBezTo>
                      <a:cubicBezTo>
                        <a:pt x="3736" y="9"/>
                        <a:pt x="3536" y="0"/>
                        <a:pt x="3332"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3761034" y="1669101"/>
                  <a:ext cx="87285" cy="160507"/>
                </a:xfrm>
                <a:custGeom>
                  <a:avLst/>
                  <a:gdLst/>
                  <a:ahLst/>
                  <a:cxnLst/>
                  <a:rect l="l" t="t" r="r" b="b"/>
                  <a:pathLst>
                    <a:path w="5071" h="9325" extrusionOk="0">
                      <a:moveTo>
                        <a:pt x="1935" y="1"/>
                      </a:moveTo>
                      <a:lnTo>
                        <a:pt x="734" y="101"/>
                      </a:lnTo>
                      <a:lnTo>
                        <a:pt x="868" y="2169"/>
                      </a:lnTo>
                      <a:lnTo>
                        <a:pt x="1" y="2236"/>
                      </a:lnTo>
                      <a:lnTo>
                        <a:pt x="67" y="3170"/>
                      </a:lnTo>
                      <a:lnTo>
                        <a:pt x="935" y="3103"/>
                      </a:lnTo>
                      <a:lnTo>
                        <a:pt x="1235" y="7073"/>
                      </a:lnTo>
                      <a:cubicBezTo>
                        <a:pt x="1302" y="7973"/>
                        <a:pt x="1502" y="8607"/>
                        <a:pt x="1902" y="8941"/>
                      </a:cubicBezTo>
                      <a:cubicBezTo>
                        <a:pt x="2207" y="9190"/>
                        <a:pt x="2719" y="9324"/>
                        <a:pt x="3400" y="9324"/>
                      </a:cubicBezTo>
                      <a:cubicBezTo>
                        <a:pt x="3539" y="9324"/>
                        <a:pt x="3684" y="9319"/>
                        <a:pt x="3837" y="9308"/>
                      </a:cubicBezTo>
                      <a:lnTo>
                        <a:pt x="5071" y="9207"/>
                      </a:lnTo>
                      <a:lnTo>
                        <a:pt x="5004" y="8207"/>
                      </a:lnTo>
                      <a:lnTo>
                        <a:pt x="3770" y="8307"/>
                      </a:lnTo>
                      <a:cubicBezTo>
                        <a:pt x="3687" y="8312"/>
                        <a:pt x="3608" y="8315"/>
                        <a:pt x="3534" y="8315"/>
                      </a:cubicBezTo>
                      <a:cubicBezTo>
                        <a:pt x="3163" y="8315"/>
                        <a:pt x="2908" y="8246"/>
                        <a:pt x="2769" y="8107"/>
                      </a:cubicBezTo>
                      <a:cubicBezTo>
                        <a:pt x="2602" y="7940"/>
                        <a:pt x="2469" y="7573"/>
                        <a:pt x="2436" y="6973"/>
                      </a:cubicBezTo>
                      <a:lnTo>
                        <a:pt x="2135" y="3003"/>
                      </a:lnTo>
                      <a:lnTo>
                        <a:pt x="4604" y="2836"/>
                      </a:lnTo>
                      <a:lnTo>
                        <a:pt x="4537" y="1902"/>
                      </a:lnTo>
                      <a:lnTo>
                        <a:pt x="2069" y="2069"/>
                      </a:lnTo>
                      <a:lnTo>
                        <a:pt x="1935"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214491" y="1985380"/>
                  <a:ext cx="114842" cy="133844"/>
                </a:xfrm>
                <a:custGeom>
                  <a:avLst/>
                  <a:gdLst/>
                  <a:ahLst/>
                  <a:cxnLst/>
                  <a:rect l="l" t="t" r="r" b="b"/>
                  <a:pathLst>
                    <a:path w="6672" h="7776" extrusionOk="0">
                      <a:moveTo>
                        <a:pt x="3744" y="0"/>
                      </a:moveTo>
                      <a:cubicBezTo>
                        <a:pt x="3687" y="0"/>
                        <a:pt x="3629" y="1"/>
                        <a:pt x="3570" y="4"/>
                      </a:cubicBezTo>
                      <a:cubicBezTo>
                        <a:pt x="3069" y="70"/>
                        <a:pt x="2602" y="204"/>
                        <a:pt x="2236" y="437"/>
                      </a:cubicBezTo>
                      <a:cubicBezTo>
                        <a:pt x="1869" y="671"/>
                        <a:pt x="1568" y="1038"/>
                        <a:pt x="1302" y="1505"/>
                      </a:cubicBezTo>
                      <a:lnTo>
                        <a:pt x="1201" y="371"/>
                      </a:lnTo>
                      <a:lnTo>
                        <a:pt x="1" y="437"/>
                      </a:lnTo>
                      <a:lnTo>
                        <a:pt x="534" y="7776"/>
                      </a:lnTo>
                      <a:lnTo>
                        <a:pt x="1735" y="7676"/>
                      </a:lnTo>
                      <a:lnTo>
                        <a:pt x="1435" y="3540"/>
                      </a:lnTo>
                      <a:cubicBezTo>
                        <a:pt x="1402" y="2839"/>
                        <a:pt x="1535" y="2239"/>
                        <a:pt x="1902" y="1805"/>
                      </a:cubicBezTo>
                      <a:cubicBezTo>
                        <a:pt x="2236" y="1371"/>
                        <a:pt x="2736" y="1138"/>
                        <a:pt x="3370" y="1071"/>
                      </a:cubicBezTo>
                      <a:cubicBezTo>
                        <a:pt x="3423" y="1068"/>
                        <a:pt x="3474" y="1066"/>
                        <a:pt x="3525" y="1066"/>
                      </a:cubicBezTo>
                      <a:cubicBezTo>
                        <a:pt x="3988" y="1066"/>
                        <a:pt x="4367" y="1204"/>
                        <a:pt x="4637" y="1505"/>
                      </a:cubicBezTo>
                      <a:cubicBezTo>
                        <a:pt x="4937" y="1838"/>
                        <a:pt x="5104" y="2339"/>
                        <a:pt x="5138" y="3039"/>
                      </a:cubicBezTo>
                      <a:lnTo>
                        <a:pt x="5471" y="7409"/>
                      </a:lnTo>
                      <a:lnTo>
                        <a:pt x="6672" y="7309"/>
                      </a:lnTo>
                      <a:lnTo>
                        <a:pt x="6338" y="2906"/>
                      </a:lnTo>
                      <a:cubicBezTo>
                        <a:pt x="6272" y="1905"/>
                        <a:pt x="6005" y="1138"/>
                        <a:pt x="5538" y="671"/>
                      </a:cubicBezTo>
                      <a:cubicBezTo>
                        <a:pt x="5104" y="206"/>
                        <a:pt x="4497" y="0"/>
                        <a:pt x="374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3362606" y="1974934"/>
                  <a:ext cx="118302" cy="132416"/>
                </a:xfrm>
                <a:custGeom>
                  <a:avLst/>
                  <a:gdLst/>
                  <a:ahLst/>
                  <a:cxnLst/>
                  <a:rect l="l" t="t" r="r" b="b"/>
                  <a:pathLst>
                    <a:path w="6873" h="7693" extrusionOk="0">
                      <a:moveTo>
                        <a:pt x="3618" y="1007"/>
                      </a:moveTo>
                      <a:cubicBezTo>
                        <a:pt x="4153" y="1007"/>
                        <a:pt x="4601" y="1175"/>
                        <a:pt x="4938" y="1511"/>
                      </a:cubicBezTo>
                      <a:cubicBezTo>
                        <a:pt x="5338" y="1878"/>
                        <a:pt x="5571" y="2379"/>
                        <a:pt x="5605" y="3046"/>
                      </a:cubicBezTo>
                      <a:lnTo>
                        <a:pt x="1335" y="3346"/>
                      </a:lnTo>
                      <a:cubicBezTo>
                        <a:pt x="1335" y="2679"/>
                        <a:pt x="1535" y="2112"/>
                        <a:pt x="1902" y="1711"/>
                      </a:cubicBezTo>
                      <a:cubicBezTo>
                        <a:pt x="2302" y="1311"/>
                        <a:pt x="2803" y="1078"/>
                        <a:pt x="3470" y="1011"/>
                      </a:cubicBezTo>
                      <a:cubicBezTo>
                        <a:pt x="3520" y="1008"/>
                        <a:pt x="3569" y="1007"/>
                        <a:pt x="3618" y="1007"/>
                      </a:cubicBezTo>
                      <a:close/>
                      <a:moveTo>
                        <a:pt x="3690" y="0"/>
                      </a:moveTo>
                      <a:cubicBezTo>
                        <a:pt x="3596" y="0"/>
                        <a:pt x="3500" y="4"/>
                        <a:pt x="3403" y="10"/>
                      </a:cubicBezTo>
                      <a:cubicBezTo>
                        <a:pt x="2302" y="77"/>
                        <a:pt x="1468" y="511"/>
                        <a:pt x="868" y="1244"/>
                      </a:cubicBezTo>
                      <a:cubicBezTo>
                        <a:pt x="268" y="2012"/>
                        <a:pt x="1" y="2979"/>
                        <a:pt x="101" y="4180"/>
                      </a:cubicBezTo>
                      <a:cubicBezTo>
                        <a:pt x="168" y="5314"/>
                        <a:pt x="601" y="6215"/>
                        <a:pt x="1302" y="6849"/>
                      </a:cubicBezTo>
                      <a:cubicBezTo>
                        <a:pt x="1963" y="7419"/>
                        <a:pt x="2813" y="7692"/>
                        <a:pt x="3828" y="7692"/>
                      </a:cubicBezTo>
                      <a:cubicBezTo>
                        <a:pt x="3940" y="7692"/>
                        <a:pt x="4054" y="7689"/>
                        <a:pt x="4170" y="7682"/>
                      </a:cubicBezTo>
                      <a:cubicBezTo>
                        <a:pt x="4637" y="7649"/>
                        <a:pt x="5071" y="7549"/>
                        <a:pt x="5538" y="7416"/>
                      </a:cubicBezTo>
                      <a:cubicBezTo>
                        <a:pt x="5972" y="7282"/>
                        <a:pt x="6405" y="7115"/>
                        <a:pt x="6839" y="6915"/>
                      </a:cubicBezTo>
                      <a:lnTo>
                        <a:pt x="6739" y="5781"/>
                      </a:lnTo>
                      <a:cubicBezTo>
                        <a:pt x="6339" y="6048"/>
                        <a:pt x="5905" y="6248"/>
                        <a:pt x="5471" y="6382"/>
                      </a:cubicBezTo>
                      <a:cubicBezTo>
                        <a:pt x="5071" y="6515"/>
                        <a:pt x="4637" y="6615"/>
                        <a:pt x="4170" y="6648"/>
                      </a:cubicBezTo>
                      <a:cubicBezTo>
                        <a:pt x="4056" y="6658"/>
                        <a:pt x="3945" y="6663"/>
                        <a:pt x="3837" y="6663"/>
                      </a:cubicBezTo>
                      <a:cubicBezTo>
                        <a:pt x="3191" y="6663"/>
                        <a:pt x="2665" y="6491"/>
                        <a:pt x="2236" y="6148"/>
                      </a:cubicBezTo>
                      <a:cubicBezTo>
                        <a:pt x="1769" y="5748"/>
                        <a:pt x="1468" y="5114"/>
                        <a:pt x="1368" y="4280"/>
                      </a:cubicBezTo>
                      <a:lnTo>
                        <a:pt x="6872" y="3880"/>
                      </a:lnTo>
                      <a:lnTo>
                        <a:pt x="6839" y="3313"/>
                      </a:lnTo>
                      <a:cubicBezTo>
                        <a:pt x="6772" y="2212"/>
                        <a:pt x="6405" y="1378"/>
                        <a:pt x="5805" y="777"/>
                      </a:cubicBezTo>
                      <a:cubicBezTo>
                        <a:pt x="5235" y="267"/>
                        <a:pt x="4530" y="0"/>
                        <a:pt x="3690"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3504990" y="1959599"/>
                  <a:ext cx="168820" cy="136099"/>
                </a:xfrm>
                <a:custGeom>
                  <a:avLst/>
                  <a:gdLst/>
                  <a:ahLst/>
                  <a:cxnLst/>
                  <a:rect l="l" t="t" r="r" b="b"/>
                  <a:pathLst>
                    <a:path w="9808" h="7907" extrusionOk="0">
                      <a:moveTo>
                        <a:pt x="9807" y="1"/>
                      </a:moveTo>
                      <a:lnTo>
                        <a:pt x="8606" y="101"/>
                      </a:lnTo>
                      <a:lnTo>
                        <a:pt x="7539" y="5905"/>
                      </a:lnTo>
                      <a:lnTo>
                        <a:pt x="5638" y="301"/>
                      </a:lnTo>
                      <a:lnTo>
                        <a:pt x="4203" y="401"/>
                      </a:lnTo>
                      <a:lnTo>
                        <a:pt x="3136" y="6238"/>
                      </a:lnTo>
                      <a:lnTo>
                        <a:pt x="1201" y="634"/>
                      </a:lnTo>
                      <a:lnTo>
                        <a:pt x="0" y="734"/>
                      </a:lnTo>
                      <a:lnTo>
                        <a:pt x="2469" y="7906"/>
                      </a:lnTo>
                      <a:lnTo>
                        <a:pt x="3870" y="7773"/>
                      </a:lnTo>
                      <a:lnTo>
                        <a:pt x="5004" y="1668"/>
                      </a:lnTo>
                      <a:lnTo>
                        <a:pt x="7039" y="7573"/>
                      </a:lnTo>
                      <a:lnTo>
                        <a:pt x="8440" y="7439"/>
                      </a:lnTo>
                      <a:lnTo>
                        <a:pt x="9807"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3705925" y="1950563"/>
                  <a:ext cx="101072" cy="133070"/>
                </a:xfrm>
                <a:custGeom>
                  <a:avLst/>
                  <a:gdLst/>
                  <a:ahLst/>
                  <a:cxnLst/>
                  <a:rect l="l" t="t" r="r" b="b"/>
                  <a:pathLst>
                    <a:path w="5872" h="7731" extrusionOk="0">
                      <a:moveTo>
                        <a:pt x="3349" y="0"/>
                      </a:moveTo>
                      <a:cubicBezTo>
                        <a:pt x="3136" y="0"/>
                        <a:pt x="2919" y="9"/>
                        <a:pt x="2702" y="25"/>
                      </a:cubicBezTo>
                      <a:cubicBezTo>
                        <a:pt x="1802" y="92"/>
                        <a:pt x="1134" y="325"/>
                        <a:pt x="667" y="726"/>
                      </a:cubicBezTo>
                      <a:cubicBezTo>
                        <a:pt x="200" y="1159"/>
                        <a:pt x="0" y="1693"/>
                        <a:pt x="67" y="2394"/>
                      </a:cubicBezTo>
                      <a:cubicBezTo>
                        <a:pt x="100" y="2961"/>
                        <a:pt x="301" y="3394"/>
                        <a:pt x="634" y="3695"/>
                      </a:cubicBezTo>
                      <a:cubicBezTo>
                        <a:pt x="1001" y="3995"/>
                        <a:pt x="1568" y="4195"/>
                        <a:pt x="2302" y="4295"/>
                      </a:cubicBezTo>
                      <a:lnTo>
                        <a:pt x="2736" y="4362"/>
                      </a:lnTo>
                      <a:cubicBezTo>
                        <a:pt x="3503" y="4462"/>
                        <a:pt x="3970" y="4595"/>
                        <a:pt x="4203" y="4762"/>
                      </a:cubicBezTo>
                      <a:cubicBezTo>
                        <a:pt x="4437" y="4895"/>
                        <a:pt x="4570" y="5162"/>
                        <a:pt x="4604" y="5463"/>
                      </a:cubicBezTo>
                      <a:cubicBezTo>
                        <a:pt x="4637" y="5829"/>
                        <a:pt x="4504" y="6096"/>
                        <a:pt x="4203" y="6330"/>
                      </a:cubicBezTo>
                      <a:cubicBezTo>
                        <a:pt x="3903" y="6530"/>
                        <a:pt x="3469" y="6663"/>
                        <a:pt x="2902" y="6697"/>
                      </a:cubicBezTo>
                      <a:cubicBezTo>
                        <a:pt x="2756" y="6709"/>
                        <a:pt x="2605" y="6717"/>
                        <a:pt x="2451" y="6717"/>
                      </a:cubicBezTo>
                      <a:cubicBezTo>
                        <a:pt x="2185" y="6717"/>
                        <a:pt x="1910" y="6693"/>
                        <a:pt x="1635" y="6630"/>
                      </a:cubicBezTo>
                      <a:cubicBezTo>
                        <a:pt x="1201" y="6563"/>
                        <a:pt x="734" y="6397"/>
                        <a:pt x="267" y="6196"/>
                      </a:cubicBezTo>
                      <a:lnTo>
                        <a:pt x="267" y="6196"/>
                      </a:lnTo>
                      <a:lnTo>
                        <a:pt x="367" y="7464"/>
                      </a:lnTo>
                      <a:cubicBezTo>
                        <a:pt x="834" y="7564"/>
                        <a:pt x="1301" y="7631"/>
                        <a:pt x="1735" y="7697"/>
                      </a:cubicBezTo>
                      <a:cubicBezTo>
                        <a:pt x="2169" y="7731"/>
                        <a:pt x="2569" y="7731"/>
                        <a:pt x="2969" y="7731"/>
                      </a:cubicBezTo>
                      <a:cubicBezTo>
                        <a:pt x="3903" y="7664"/>
                        <a:pt x="4637" y="7397"/>
                        <a:pt x="5137" y="6964"/>
                      </a:cubicBezTo>
                      <a:cubicBezTo>
                        <a:pt x="5638" y="6530"/>
                        <a:pt x="5871" y="5963"/>
                        <a:pt x="5838" y="5296"/>
                      </a:cubicBezTo>
                      <a:cubicBezTo>
                        <a:pt x="5771" y="4695"/>
                        <a:pt x="5571" y="4262"/>
                        <a:pt x="5171" y="3928"/>
                      </a:cubicBezTo>
                      <a:cubicBezTo>
                        <a:pt x="4804" y="3628"/>
                        <a:pt x="4170" y="3428"/>
                        <a:pt x="3303" y="3294"/>
                      </a:cubicBezTo>
                      <a:lnTo>
                        <a:pt x="2902" y="3228"/>
                      </a:lnTo>
                      <a:cubicBezTo>
                        <a:pt x="2235" y="3127"/>
                        <a:pt x="1802" y="3027"/>
                        <a:pt x="1568" y="2894"/>
                      </a:cubicBezTo>
                      <a:cubicBezTo>
                        <a:pt x="1368" y="2727"/>
                        <a:pt x="1235" y="2527"/>
                        <a:pt x="1201" y="2260"/>
                      </a:cubicBezTo>
                      <a:cubicBezTo>
                        <a:pt x="1168" y="1893"/>
                        <a:pt x="1301" y="1593"/>
                        <a:pt x="1601" y="1393"/>
                      </a:cubicBezTo>
                      <a:cubicBezTo>
                        <a:pt x="1868" y="1193"/>
                        <a:pt x="2335" y="1059"/>
                        <a:pt x="2902" y="1026"/>
                      </a:cubicBezTo>
                      <a:cubicBezTo>
                        <a:pt x="3068" y="1012"/>
                        <a:pt x="3234" y="1004"/>
                        <a:pt x="3397" y="1004"/>
                      </a:cubicBezTo>
                      <a:cubicBezTo>
                        <a:pt x="3629" y="1004"/>
                        <a:pt x="3855" y="1020"/>
                        <a:pt x="4070" y="1059"/>
                      </a:cubicBezTo>
                      <a:cubicBezTo>
                        <a:pt x="4437" y="1126"/>
                        <a:pt x="4804" y="1226"/>
                        <a:pt x="5137" y="1393"/>
                      </a:cubicBezTo>
                      <a:lnTo>
                        <a:pt x="5071" y="259"/>
                      </a:lnTo>
                      <a:cubicBezTo>
                        <a:pt x="4737" y="125"/>
                        <a:pt x="4370" y="59"/>
                        <a:pt x="3970" y="25"/>
                      </a:cubicBezTo>
                      <a:cubicBezTo>
                        <a:pt x="3770" y="9"/>
                        <a:pt x="3561" y="0"/>
                        <a:pt x="3349"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101967" y="1698393"/>
                  <a:ext cx="116580" cy="169388"/>
                </a:xfrm>
                <a:custGeom>
                  <a:avLst/>
                  <a:gdLst/>
                  <a:ahLst/>
                  <a:cxnLst/>
                  <a:rect l="l" t="t" r="r" b="b"/>
                  <a:pathLst>
                    <a:path w="6773" h="9841" extrusionOk="0">
                      <a:moveTo>
                        <a:pt x="1302" y="0"/>
                      </a:moveTo>
                      <a:lnTo>
                        <a:pt x="1" y="100"/>
                      </a:lnTo>
                      <a:lnTo>
                        <a:pt x="701" y="9840"/>
                      </a:lnTo>
                      <a:lnTo>
                        <a:pt x="6772" y="9373"/>
                      </a:lnTo>
                      <a:lnTo>
                        <a:pt x="6672" y="8273"/>
                      </a:lnTo>
                      <a:lnTo>
                        <a:pt x="1935" y="8606"/>
                      </a:lnTo>
                      <a:lnTo>
                        <a:pt x="1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3236882" y="1725551"/>
                  <a:ext cx="109678" cy="133276"/>
                </a:xfrm>
                <a:custGeom>
                  <a:avLst/>
                  <a:gdLst/>
                  <a:ahLst/>
                  <a:cxnLst/>
                  <a:rect l="l" t="t" r="r" b="b"/>
                  <a:pathLst>
                    <a:path w="6372" h="7743" extrusionOk="0">
                      <a:moveTo>
                        <a:pt x="4904" y="3693"/>
                      </a:moveTo>
                      <a:lnTo>
                        <a:pt x="4937" y="3959"/>
                      </a:lnTo>
                      <a:cubicBezTo>
                        <a:pt x="5004" y="4727"/>
                        <a:pt x="4837" y="5360"/>
                        <a:pt x="4470" y="5861"/>
                      </a:cubicBezTo>
                      <a:cubicBezTo>
                        <a:pt x="4103" y="6361"/>
                        <a:pt x="3570" y="6661"/>
                        <a:pt x="2903" y="6695"/>
                      </a:cubicBezTo>
                      <a:cubicBezTo>
                        <a:pt x="2844" y="6699"/>
                        <a:pt x="2787" y="6701"/>
                        <a:pt x="2731" y="6701"/>
                      </a:cubicBezTo>
                      <a:cubicBezTo>
                        <a:pt x="2337" y="6701"/>
                        <a:pt x="1998" y="6599"/>
                        <a:pt x="1735" y="6394"/>
                      </a:cubicBezTo>
                      <a:cubicBezTo>
                        <a:pt x="1435" y="6161"/>
                        <a:pt x="1268" y="5861"/>
                        <a:pt x="1235" y="5427"/>
                      </a:cubicBezTo>
                      <a:cubicBezTo>
                        <a:pt x="1201" y="4893"/>
                        <a:pt x="1368" y="4493"/>
                        <a:pt x="1735" y="4260"/>
                      </a:cubicBezTo>
                      <a:cubicBezTo>
                        <a:pt x="2069" y="3993"/>
                        <a:pt x="2736" y="3826"/>
                        <a:pt x="3703" y="3759"/>
                      </a:cubicBezTo>
                      <a:lnTo>
                        <a:pt x="4904" y="3693"/>
                      </a:lnTo>
                      <a:close/>
                      <a:moveTo>
                        <a:pt x="3138" y="1"/>
                      </a:moveTo>
                      <a:cubicBezTo>
                        <a:pt x="2988" y="1"/>
                        <a:pt x="2832" y="8"/>
                        <a:pt x="2669" y="23"/>
                      </a:cubicBezTo>
                      <a:cubicBezTo>
                        <a:pt x="2302" y="23"/>
                        <a:pt x="1902" y="123"/>
                        <a:pt x="1502" y="223"/>
                      </a:cubicBezTo>
                      <a:cubicBezTo>
                        <a:pt x="1068" y="357"/>
                        <a:pt x="668" y="490"/>
                        <a:pt x="234" y="690"/>
                      </a:cubicBezTo>
                      <a:lnTo>
                        <a:pt x="301" y="1825"/>
                      </a:lnTo>
                      <a:cubicBezTo>
                        <a:pt x="668" y="1591"/>
                        <a:pt x="1035" y="1391"/>
                        <a:pt x="1435" y="1291"/>
                      </a:cubicBezTo>
                      <a:cubicBezTo>
                        <a:pt x="1802" y="1157"/>
                        <a:pt x="2202" y="1057"/>
                        <a:pt x="2636" y="1024"/>
                      </a:cubicBezTo>
                      <a:cubicBezTo>
                        <a:pt x="2717" y="1020"/>
                        <a:pt x="2795" y="1018"/>
                        <a:pt x="2871" y="1018"/>
                      </a:cubicBezTo>
                      <a:cubicBezTo>
                        <a:pt x="3423" y="1018"/>
                        <a:pt x="3852" y="1127"/>
                        <a:pt x="4204" y="1391"/>
                      </a:cubicBezTo>
                      <a:cubicBezTo>
                        <a:pt x="4570" y="1658"/>
                        <a:pt x="4804" y="2058"/>
                        <a:pt x="4837" y="2625"/>
                      </a:cubicBezTo>
                      <a:lnTo>
                        <a:pt x="4837" y="2725"/>
                      </a:lnTo>
                      <a:lnTo>
                        <a:pt x="3169" y="2859"/>
                      </a:lnTo>
                      <a:cubicBezTo>
                        <a:pt x="2069" y="2925"/>
                        <a:pt x="1268" y="3226"/>
                        <a:pt x="734" y="3659"/>
                      </a:cubicBezTo>
                      <a:cubicBezTo>
                        <a:pt x="234" y="4126"/>
                        <a:pt x="1" y="4760"/>
                        <a:pt x="67" y="5594"/>
                      </a:cubicBezTo>
                      <a:cubicBezTo>
                        <a:pt x="101" y="6294"/>
                        <a:pt x="367" y="6828"/>
                        <a:pt x="834" y="7228"/>
                      </a:cubicBezTo>
                      <a:cubicBezTo>
                        <a:pt x="1235" y="7572"/>
                        <a:pt x="1758" y="7743"/>
                        <a:pt x="2361" y="7743"/>
                      </a:cubicBezTo>
                      <a:cubicBezTo>
                        <a:pt x="2461" y="7743"/>
                        <a:pt x="2564" y="7738"/>
                        <a:pt x="2669" y="7729"/>
                      </a:cubicBezTo>
                      <a:cubicBezTo>
                        <a:pt x="3270" y="7695"/>
                        <a:pt x="3737" y="7529"/>
                        <a:pt x="4137" y="7295"/>
                      </a:cubicBezTo>
                      <a:cubicBezTo>
                        <a:pt x="4537" y="7062"/>
                        <a:pt x="4871" y="6695"/>
                        <a:pt x="5104" y="6228"/>
                      </a:cubicBezTo>
                      <a:lnTo>
                        <a:pt x="5171" y="7362"/>
                      </a:lnTo>
                      <a:lnTo>
                        <a:pt x="6372" y="7262"/>
                      </a:lnTo>
                      <a:lnTo>
                        <a:pt x="6072" y="3092"/>
                      </a:lnTo>
                      <a:cubicBezTo>
                        <a:pt x="6005" y="1991"/>
                        <a:pt x="5671" y="1157"/>
                        <a:pt x="5104" y="657"/>
                      </a:cubicBezTo>
                      <a:cubicBezTo>
                        <a:pt x="4623" y="233"/>
                        <a:pt x="3975" y="1"/>
                        <a:pt x="3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3371797" y="1684039"/>
                  <a:ext cx="87870" cy="159956"/>
                </a:xfrm>
                <a:custGeom>
                  <a:avLst/>
                  <a:gdLst/>
                  <a:ahLst/>
                  <a:cxnLst/>
                  <a:rect l="l" t="t" r="r" b="b"/>
                  <a:pathLst>
                    <a:path w="5105" h="9293" extrusionOk="0">
                      <a:moveTo>
                        <a:pt x="1935" y="0"/>
                      </a:moveTo>
                      <a:lnTo>
                        <a:pt x="734" y="100"/>
                      </a:lnTo>
                      <a:lnTo>
                        <a:pt x="868" y="2168"/>
                      </a:lnTo>
                      <a:lnTo>
                        <a:pt x="0" y="2235"/>
                      </a:lnTo>
                      <a:lnTo>
                        <a:pt x="67" y="3169"/>
                      </a:lnTo>
                      <a:lnTo>
                        <a:pt x="968" y="3102"/>
                      </a:lnTo>
                      <a:lnTo>
                        <a:pt x="1235" y="7072"/>
                      </a:lnTo>
                      <a:cubicBezTo>
                        <a:pt x="1301" y="7973"/>
                        <a:pt x="1535" y="8606"/>
                        <a:pt x="1902" y="8907"/>
                      </a:cubicBezTo>
                      <a:cubicBezTo>
                        <a:pt x="2198" y="9176"/>
                        <a:pt x="2690" y="9293"/>
                        <a:pt x="3360" y="9293"/>
                      </a:cubicBezTo>
                      <a:cubicBezTo>
                        <a:pt x="3520" y="9293"/>
                        <a:pt x="3690" y="9286"/>
                        <a:pt x="3870" y="9273"/>
                      </a:cubicBezTo>
                      <a:lnTo>
                        <a:pt x="5104" y="9207"/>
                      </a:lnTo>
                      <a:lnTo>
                        <a:pt x="5037" y="8206"/>
                      </a:lnTo>
                      <a:lnTo>
                        <a:pt x="3803" y="8273"/>
                      </a:lnTo>
                      <a:cubicBezTo>
                        <a:pt x="3691" y="8280"/>
                        <a:pt x="3585" y="8284"/>
                        <a:pt x="3487" y="8284"/>
                      </a:cubicBezTo>
                      <a:cubicBezTo>
                        <a:pt x="3148" y="8284"/>
                        <a:pt x="2898" y="8235"/>
                        <a:pt x="2769" y="8106"/>
                      </a:cubicBezTo>
                      <a:cubicBezTo>
                        <a:pt x="2602" y="7939"/>
                        <a:pt x="2502" y="7572"/>
                        <a:pt x="2436" y="6972"/>
                      </a:cubicBezTo>
                      <a:lnTo>
                        <a:pt x="2169" y="3002"/>
                      </a:lnTo>
                      <a:lnTo>
                        <a:pt x="4637" y="2836"/>
                      </a:lnTo>
                      <a:lnTo>
                        <a:pt x="4570" y="1902"/>
                      </a:lnTo>
                      <a:lnTo>
                        <a:pt x="2102" y="2068"/>
                      </a:lnTo>
                      <a:lnTo>
                        <a:pt x="1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3479157" y="1706826"/>
                  <a:ext cx="118284" cy="132416"/>
                </a:xfrm>
                <a:custGeom>
                  <a:avLst/>
                  <a:gdLst/>
                  <a:ahLst/>
                  <a:cxnLst/>
                  <a:rect l="l" t="t" r="r" b="b"/>
                  <a:pathLst>
                    <a:path w="6872" h="7693" extrusionOk="0">
                      <a:moveTo>
                        <a:pt x="3642" y="1040"/>
                      </a:moveTo>
                      <a:cubicBezTo>
                        <a:pt x="4161" y="1040"/>
                        <a:pt x="4576" y="1181"/>
                        <a:pt x="4937" y="1512"/>
                      </a:cubicBezTo>
                      <a:cubicBezTo>
                        <a:pt x="5304" y="1878"/>
                        <a:pt x="5538" y="2412"/>
                        <a:pt x="5604" y="3046"/>
                      </a:cubicBezTo>
                      <a:lnTo>
                        <a:pt x="1301" y="3380"/>
                      </a:lnTo>
                      <a:cubicBezTo>
                        <a:pt x="1335" y="2679"/>
                        <a:pt x="1535" y="2145"/>
                        <a:pt x="1902" y="1712"/>
                      </a:cubicBezTo>
                      <a:cubicBezTo>
                        <a:pt x="2269" y="1311"/>
                        <a:pt x="2802" y="1078"/>
                        <a:pt x="3469" y="1045"/>
                      </a:cubicBezTo>
                      <a:cubicBezTo>
                        <a:pt x="3528" y="1041"/>
                        <a:pt x="3586" y="1040"/>
                        <a:pt x="3642" y="1040"/>
                      </a:cubicBezTo>
                      <a:close/>
                      <a:moveTo>
                        <a:pt x="3664" y="0"/>
                      </a:moveTo>
                      <a:cubicBezTo>
                        <a:pt x="3567" y="0"/>
                        <a:pt x="3469" y="4"/>
                        <a:pt x="3369" y="10"/>
                      </a:cubicBezTo>
                      <a:cubicBezTo>
                        <a:pt x="2269" y="111"/>
                        <a:pt x="1435" y="511"/>
                        <a:pt x="834" y="1278"/>
                      </a:cubicBezTo>
                      <a:cubicBezTo>
                        <a:pt x="234" y="2012"/>
                        <a:pt x="0" y="2979"/>
                        <a:pt x="67" y="4180"/>
                      </a:cubicBezTo>
                      <a:cubicBezTo>
                        <a:pt x="167" y="5348"/>
                        <a:pt x="567" y="6248"/>
                        <a:pt x="1301" y="6849"/>
                      </a:cubicBezTo>
                      <a:cubicBezTo>
                        <a:pt x="1962" y="7419"/>
                        <a:pt x="2785" y="7693"/>
                        <a:pt x="3795" y="7693"/>
                      </a:cubicBezTo>
                      <a:cubicBezTo>
                        <a:pt x="3907" y="7693"/>
                        <a:pt x="4020" y="7689"/>
                        <a:pt x="4137" y="7683"/>
                      </a:cubicBezTo>
                      <a:cubicBezTo>
                        <a:pt x="4604" y="7649"/>
                        <a:pt x="5071" y="7549"/>
                        <a:pt x="5504" y="7449"/>
                      </a:cubicBezTo>
                      <a:cubicBezTo>
                        <a:pt x="5938" y="7316"/>
                        <a:pt x="6371" y="7149"/>
                        <a:pt x="6805" y="6915"/>
                      </a:cubicBezTo>
                      <a:lnTo>
                        <a:pt x="6705" y="5781"/>
                      </a:lnTo>
                      <a:cubicBezTo>
                        <a:pt x="6305" y="6048"/>
                        <a:pt x="5904" y="6248"/>
                        <a:pt x="5471" y="6382"/>
                      </a:cubicBezTo>
                      <a:cubicBezTo>
                        <a:pt x="5037" y="6548"/>
                        <a:pt x="4604" y="6615"/>
                        <a:pt x="4137" y="6649"/>
                      </a:cubicBezTo>
                      <a:cubicBezTo>
                        <a:pt x="4022" y="6658"/>
                        <a:pt x="3911" y="6663"/>
                        <a:pt x="3804" y="6663"/>
                      </a:cubicBezTo>
                      <a:cubicBezTo>
                        <a:pt x="3158" y="6663"/>
                        <a:pt x="2635" y="6491"/>
                        <a:pt x="2235" y="6148"/>
                      </a:cubicBezTo>
                      <a:cubicBezTo>
                        <a:pt x="1768" y="5748"/>
                        <a:pt x="1468" y="5147"/>
                        <a:pt x="1335" y="4314"/>
                      </a:cubicBezTo>
                      <a:lnTo>
                        <a:pt x="6872" y="3913"/>
                      </a:lnTo>
                      <a:lnTo>
                        <a:pt x="6838" y="3313"/>
                      </a:lnTo>
                      <a:cubicBezTo>
                        <a:pt x="6738" y="2245"/>
                        <a:pt x="6405" y="1378"/>
                        <a:pt x="5771" y="811"/>
                      </a:cubicBezTo>
                      <a:cubicBezTo>
                        <a:pt x="5231" y="271"/>
                        <a:pt x="4528" y="0"/>
                        <a:pt x="3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3626704" y="1696810"/>
                  <a:ext cx="101055" cy="133311"/>
                </a:xfrm>
                <a:custGeom>
                  <a:avLst/>
                  <a:gdLst/>
                  <a:ahLst/>
                  <a:cxnLst/>
                  <a:rect l="l" t="t" r="r" b="b"/>
                  <a:pathLst>
                    <a:path w="5871" h="7745" extrusionOk="0">
                      <a:moveTo>
                        <a:pt x="3348" y="0"/>
                      </a:moveTo>
                      <a:cubicBezTo>
                        <a:pt x="3136" y="0"/>
                        <a:pt x="2919" y="9"/>
                        <a:pt x="2702" y="25"/>
                      </a:cubicBezTo>
                      <a:cubicBezTo>
                        <a:pt x="1801" y="92"/>
                        <a:pt x="1134" y="326"/>
                        <a:pt x="667" y="726"/>
                      </a:cubicBezTo>
                      <a:cubicBezTo>
                        <a:pt x="200" y="1160"/>
                        <a:pt x="0" y="1693"/>
                        <a:pt x="67" y="2394"/>
                      </a:cubicBezTo>
                      <a:cubicBezTo>
                        <a:pt x="100" y="2961"/>
                        <a:pt x="300" y="3394"/>
                        <a:pt x="634" y="3695"/>
                      </a:cubicBezTo>
                      <a:cubicBezTo>
                        <a:pt x="1001" y="3995"/>
                        <a:pt x="1568" y="4195"/>
                        <a:pt x="2302" y="4295"/>
                      </a:cubicBezTo>
                      <a:lnTo>
                        <a:pt x="2735" y="4362"/>
                      </a:lnTo>
                      <a:cubicBezTo>
                        <a:pt x="3503" y="4462"/>
                        <a:pt x="3970" y="4595"/>
                        <a:pt x="4203" y="4762"/>
                      </a:cubicBezTo>
                      <a:cubicBezTo>
                        <a:pt x="4437" y="4896"/>
                        <a:pt x="4570" y="5162"/>
                        <a:pt x="4603" y="5496"/>
                      </a:cubicBezTo>
                      <a:cubicBezTo>
                        <a:pt x="4637" y="5830"/>
                        <a:pt x="4503" y="6130"/>
                        <a:pt x="4203" y="6330"/>
                      </a:cubicBezTo>
                      <a:cubicBezTo>
                        <a:pt x="3903" y="6563"/>
                        <a:pt x="3469" y="6663"/>
                        <a:pt x="2935" y="6730"/>
                      </a:cubicBezTo>
                      <a:cubicBezTo>
                        <a:pt x="2827" y="6739"/>
                        <a:pt x="2719" y="6743"/>
                        <a:pt x="2610" y="6743"/>
                      </a:cubicBezTo>
                      <a:cubicBezTo>
                        <a:pt x="2285" y="6743"/>
                        <a:pt x="1960" y="6705"/>
                        <a:pt x="1635" y="6630"/>
                      </a:cubicBezTo>
                      <a:cubicBezTo>
                        <a:pt x="1201" y="6563"/>
                        <a:pt x="734" y="6397"/>
                        <a:pt x="267" y="6230"/>
                      </a:cubicBezTo>
                      <a:lnTo>
                        <a:pt x="267" y="6230"/>
                      </a:lnTo>
                      <a:lnTo>
                        <a:pt x="367" y="7464"/>
                      </a:lnTo>
                      <a:cubicBezTo>
                        <a:pt x="834" y="7564"/>
                        <a:pt x="1301" y="7664"/>
                        <a:pt x="1735" y="7698"/>
                      </a:cubicBezTo>
                      <a:cubicBezTo>
                        <a:pt x="2041" y="7721"/>
                        <a:pt x="2331" y="7745"/>
                        <a:pt x="2616" y="7745"/>
                      </a:cubicBezTo>
                      <a:cubicBezTo>
                        <a:pt x="2734" y="7745"/>
                        <a:pt x="2852" y="7741"/>
                        <a:pt x="2969" y="7731"/>
                      </a:cubicBezTo>
                      <a:cubicBezTo>
                        <a:pt x="3903" y="7664"/>
                        <a:pt x="4637" y="7397"/>
                        <a:pt x="5137" y="6964"/>
                      </a:cubicBezTo>
                      <a:cubicBezTo>
                        <a:pt x="5637" y="6530"/>
                        <a:pt x="5871" y="5963"/>
                        <a:pt x="5838" y="5296"/>
                      </a:cubicBezTo>
                      <a:cubicBezTo>
                        <a:pt x="5771" y="4695"/>
                        <a:pt x="5571" y="4262"/>
                        <a:pt x="5170" y="3962"/>
                      </a:cubicBezTo>
                      <a:cubicBezTo>
                        <a:pt x="4803" y="3628"/>
                        <a:pt x="4170" y="3428"/>
                        <a:pt x="3302" y="3294"/>
                      </a:cubicBezTo>
                      <a:lnTo>
                        <a:pt x="2902" y="3228"/>
                      </a:lnTo>
                      <a:cubicBezTo>
                        <a:pt x="2235" y="3161"/>
                        <a:pt x="1801" y="3028"/>
                        <a:pt x="1568" y="2894"/>
                      </a:cubicBezTo>
                      <a:cubicBezTo>
                        <a:pt x="1368" y="2727"/>
                        <a:pt x="1234" y="2527"/>
                        <a:pt x="1201" y="2260"/>
                      </a:cubicBezTo>
                      <a:cubicBezTo>
                        <a:pt x="1168" y="1893"/>
                        <a:pt x="1301" y="1593"/>
                        <a:pt x="1601" y="1393"/>
                      </a:cubicBezTo>
                      <a:cubicBezTo>
                        <a:pt x="1868" y="1193"/>
                        <a:pt x="2335" y="1059"/>
                        <a:pt x="2902" y="1026"/>
                      </a:cubicBezTo>
                      <a:cubicBezTo>
                        <a:pt x="3019" y="1016"/>
                        <a:pt x="3137" y="1012"/>
                        <a:pt x="3253" y="1012"/>
                      </a:cubicBezTo>
                      <a:cubicBezTo>
                        <a:pt x="3534" y="1012"/>
                        <a:pt x="3810" y="1036"/>
                        <a:pt x="4070" y="1059"/>
                      </a:cubicBezTo>
                      <a:cubicBezTo>
                        <a:pt x="4437" y="1126"/>
                        <a:pt x="4803" y="1226"/>
                        <a:pt x="5137" y="1393"/>
                      </a:cubicBezTo>
                      <a:lnTo>
                        <a:pt x="5070" y="259"/>
                      </a:lnTo>
                      <a:cubicBezTo>
                        <a:pt x="4737" y="159"/>
                        <a:pt x="4370" y="59"/>
                        <a:pt x="3970" y="25"/>
                      </a:cubicBezTo>
                      <a:cubicBezTo>
                        <a:pt x="3769" y="9"/>
                        <a:pt x="3561" y="0"/>
                        <a:pt x="3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3744959" y="1657053"/>
                  <a:ext cx="87870" cy="159921"/>
                </a:xfrm>
                <a:custGeom>
                  <a:avLst/>
                  <a:gdLst/>
                  <a:ahLst/>
                  <a:cxnLst/>
                  <a:rect l="l" t="t" r="r" b="b"/>
                  <a:pathLst>
                    <a:path w="5105" h="9291" extrusionOk="0">
                      <a:moveTo>
                        <a:pt x="1935" y="0"/>
                      </a:moveTo>
                      <a:lnTo>
                        <a:pt x="734" y="67"/>
                      </a:lnTo>
                      <a:lnTo>
                        <a:pt x="901" y="2135"/>
                      </a:lnTo>
                      <a:lnTo>
                        <a:pt x="1" y="2202"/>
                      </a:lnTo>
                      <a:lnTo>
                        <a:pt x="67" y="3136"/>
                      </a:lnTo>
                      <a:lnTo>
                        <a:pt x="968" y="3069"/>
                      </a:lnTo>
                      <a:lnTo>
                        <a:pt x="1235" y="7039"/>
                      </a:lnTo>
                      <a:cubicBezTo>
                        <a:pt x="1302" y="7973"/>
                        <a:pt x="1535" y="8573"/>
                        <a:pt x="1902" y="8907"/>
                      </a:cubicBezTo>
                      <a:cubicBezTo>
                        <a:pt x="2235" y="9156"/>
                        <a:pt x="2728" y="9291"/>
                        <a:pt x="3422" y="9291"/>
                      </a:cubicBezTo>
                      <a:cubicBezTo>
                        <a:pt x="3563" y="9291"/>
                        <a:pt x="3712" y="9285"/>
                        <a:pt x="3870" y="9274"/>
                      </a:cubicBezTo>
                      <a:lnTo>
                        <a:pt x="5104" y="9174"/>
                      </a:lnTo>
                      <a:lnTo>
                        <a:pt x="5038" y="8173"/>
                      </a:lnTo>
                      <a:lnTo>
                        <a:pt x="3803" y="8273"/>
                      </a:lnTo>
                      <a:cubicBezTo>
                        <a:pt x="3717" y="8279"/>
                        <a:pt x="3636" y="8281"/>
                        <a:pt x="3558" y="8281"/>
                      </a:cubicBezTo>
                      <a:cubicBezTo>
                        <a:pt x="3183" y="8281"/>
                        <a:pt x="2907" y="8217"/>
                        <a:pt x="2769" y="8106"/>
                      </a:cubicBezTo>
                      <a:cubicBezTo>
                        <a:pt x="2602" y="7939"/>
                        <a:pt x="2502" y="7572"/>
                        <a:pt x="2436" y="6972"/>
                      </a:cubicBezTo>
                      <a:lnTo>
                        <a:pt x="2169" y="3003"/>
                      </a:lnTo>
                      <a:lnTo>
                        <a:pt x="4637" y="2802"/>
                      </a:lnTo>
                      <a:lnTo>
                        <a:pt x="4571" y="1868"/>
                      </a:lnTo>
                      <a:lnTo>
                        <a:pt x="2102" y="2069"/>
                      </a:lnTo>
                      <a:lnTo>
                        <a:pt x="1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3198984" y="1973161"/>
                  <a:ext cx="114274" cy="133449"/>
                </a:xfrm>
                <a:custGeom>
                  <a:avLst/>
                  <a:gdLst/>
                  <a:ahLst/>
                  <a:cxnLst/>
                  <a:rect l="l" t="t" r="r" b="b"/>
                  <a:pathLst>
                    <a:path w="6639" h="7753" extrusionOk="0">
                      <a:moveTo>
                        <a:pt x="3839" y="1"/>
                      </a:moveTo>
                      <a:cubicBezTo>
                        <a:pt x="3741" y="1"/>
                        <a:pt x="3640" y="5"/>
                        <a:pt x="3537" y="13"/>
                      </a:cubicBezTo>
                      <a:cubicBezTo>
                        <a:pt x="3036" y="47"/>
                        <a:pt x="2603" y="180"/>
                        <a:pt x="2236" y="413"/>
                      </a:cubicBezTo>
                      <a:cubicBezTo>
                        <a:pt x="1836" y="680"/>
                        <a:pt x="1535" y="1014"/>
                        <a:pt x="1269" y="1481"/>
                      </a:cubicBezTo>
                      <a:lnTo>
                        <a:pt x="1202" y="347"/>
                      </a:lnTo>
                      <a:lnTo>
                        <a:pt x="1" y="447"/>
                      </a:lnTo>
                      <a:lnTo>
                        <a:pt x="535" y="7752"/>
                      </a:lnTo>
                      <a:lnTo>
                        <a:pt x="1736" y="7652"/>
                      </a:lnTo>
                      <a:lnTo>
                        <a:pt x="1435" y="3516"/>
                      </a:lnTo>
                      <a:cubicBezTo>
                        <a:pt x="1369" y="2815"/>
                        <a:pt x="1535" y="2248"/>
                        <a:pt x="1869" y="1814"/>
                      </a:cubicBezTo>
                      <a:cubicBezTo>
                        <a:pt x="2203" y="1347"/>
                        <a:pt x="2703" y="1114"/>
                        <a:pt x="3370" y="1081"/>
                      </a:cubicBezTo>
                      <a:cubicBezTo>
                        <a:pt x="3449" y="1071"/>
                        <a:pt x="3525" y="1066"/>
                        <a:pt x="3598" y="1066"/>
                      </a:cubicBezTo>
                      <a:cubicBezTo>
                        <a:pt x="4020" y="1066"/>
                        <a:pt x="4348" y="1225"/>
                        <a:pt x="4604" y="1481"/>
                      </a:cubicBezTo>
                      <a:cubicBezTo>
                        <a:pt x="4904" y="1814"/>
                        <a:pt x="5071" y="2315"/>
                        <a:pt x="5138" y="3015"/>
                      </a:cubicBezTo>
                      <a:lnTo>
                        <a:pt x="5438" y="7385"/>
                      </a:lnTo>
                      <a:lnTo>
                        <a:pt x="6639" y="7318"/>
                      </a:lnTo>
                      <a:lnTo>
                        <a:pt x="6339" y="2882"/>
                      </a:lnTo>
                      <a:cubicBezTo>
                        <a:pt x="6239" y="1881"/>
                        <a:pt x="5972" y="1147"/>
                        <a:pt x="5505" y="647"/>
                      </a:cubicBezTo>
                      <a:cubicBezTo>
                        <a:pt x="5096" y="209"/>
                        <a:pt x="4533" y="1"/>
                        <a:pt x="3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3347116" y="1962301"/>
                  <a:ext cx="118284" cy="132416"/>
                </a:xfrm>
                <a:custGeom>
                  <a:avLst/>
                  <a:gdLst/>
                  <a:ahLst/>
                  <a:cxnLst/>
                  <a:rect l="l" t="t" r="r" b="b"/>
                  <a:pathLst>
                    <a:path w="6872" h="7693" extrusionOk="0">
                      <a:moveTo>
                        <a:pt x="3721" y="1030"/>
                      </a:moveTo>
                      <a:cubicBezTo>
                        <a:pt x="4203" y="1030"/>
                        <a:pt x="4594" y="1198"/>
                        <a:pt x="4937" y="1511"/>
                      </a:cubicBezTo>
                      <a:cubicBezTo>
                        <a:pt x="5304" y="1878"/>
                        <a:pt x="5537" y="2412"/>
                        <a:pt x="5604" y="3046"/>
                      </a:cubicBezTo>
                      <a:lnTo>
                        <a:pt x="1301" y="3379"/>
                      </a:lnTo>
                      <a:cubicBezTo>
                        <a:pt x="1334" y="2679"/>
                        <a:pt x="1535" y="2145"/>
                        <a:pt x="1901" y="1712"/>
                      </a:cubicBezTo>
                      <a:cubicBezTo>
                        <a:pt x="2268" y="1311"/>
                        <a:pt x="2802" y="1078"/>
                        <a:pt x="3469" y="1044"/>
                      </a:cubicBezTo>
                      <a:cubicBezTo>
                        <a:pt x="3556" y="1035"/>
                        <a:pt x="3640" y="1030"/>
                        <a:pt x="3721" y="1030"/>
                      </a:cubicBezTo>
                      <a:close/>
                      <a:moveTo>
                        <a:pt x="3663" y="0"/>
                      </a:moveTo>
                      <a:cubicBezTo>
                        <a:pt x="3567" y="0"/>
                        <a:pt x="3469" y="4"/>
                        <a:pt x="3369" y="10"/>
                      </a:cubicBezTo>
                      <a:cubicBezTo>
                        <a:pt x="2268" y="110"/>
                        <a:pt x="1434" y="511"/>
                        <a:pt x="834" y="1278"/>
                      </a:cubicBezTo>
                      <a:cubicBezTo>
                        <a:pt x="234" y="2012"/>
                        <a:pt x="0" y="2979"/>
                        <a:pt x="67" y="4180"/>
                      </a:cubicBezTo>
                      <a:cubicBezTo>
                        <a:pt x="167" y="5348"/>
                        <a:pt x="567" y="6248"/>
                        <a:pt x="1301" y="6849"/>
                      </a:cubicBezTo>
                      <a:cubicBezTo>
                        <a:pt x="1962" y="7419"/>
                        <a:pt x="2785" y="7693"/>
                        <a:pt x="3795" y="7693"/>
                      </a:cubicBezTo>
                      <a:cubicBezTo>
                        <a:pt x="3906" y="7693"/>
                        <a:pt x="4020" y="7689"/>
                        <a:pt x="4136" y="7683"/>
                      </a:cubicBezTo>
                      <a:cubicBezTo>
                        <a:pt x="4603" y="7649"/>
                        <a:pt x="5070" y="7549"/>
                        <a:pt x="5504" y="7449"/>
                      </a:cubicBezTo>
                      <a:cubicBezTo>
                        <a:pt x="5971" y="7316"/>
                        <a:pt x="6371" y="7149"/>
                        <a:pt x="6805" y="6915"/>
                      </a:cubicBezTo>
                      <a:lnTo>
                        <a:pt x="6705" y="5781"/>
                      </a:lnTo>
                      <a:cubicBezTo>
                        <a:pt x="6305" y="6048"/>
                        <a:pt x="5904" y="6248"/>
                        <a:pt x="5471" y="6382"/>
                      </a:cubicBezTo>
                      <a:cubicBezTo>
                        <a:pt x="5037" y="6548"/>
                        <a:pt x="4603" y="6615"/>
                        <a:pt x="4136" y="6649"/>
                      </a:cubicBezTo>
                      <a:cubicBezTo>
                        <a:pt x="4022" y="6658"/>
                        <a:pt x="3911" y="6663"/>
                        <a:pt x="3804" y="6663"/>
                      </a:cubicBezTo>
                      <a:cubicBezTo>
                        <a:pt x="3158" y="6663"/>
                        <a:pt x="2635" y="6491"/>
                        <a:pt x="2235" y="6148"/>
                      </a:cubicBezTo>
                      <a:cubicBezTo>
                        <a:pt x="1768" y="5748"/>
                        <a:pt x="1468" y="5114"/>
                        <a:pt x="1334" y="4314"/>
                      </a:cubicBezTo>
                      <a:lnTo>
                        <a:pt x="6872" y="3913"/>
                      </a:lnTo>
                      <a:lnTo>
                        <a:pt x="6838" y="3313"/>
                      </a:lnTo>
                      <a:cubicBezTo>
                        <a:pt x="6738" y="2245"/>
                        <a:pt x="6405" y="1378"/>
                        <a:pt x="5771" y="811"/>
                      </a:cubicBezTo>
                      <a:cubicBezTo>
                        <a:pt x="5231" y="271"/>
                        <a:pt x="4528" y="0"/>
                        <a:pt x="3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3489483" y="1947551"/>
                  <a:ext cx="168820" cy="135514"/>
                </a:xfrm>
                <a:custGeom>
                  <a:avLst/>
                  <a:gdLst/>
                  <a:ahLst/>
                  <a:cxnLst/>
                  <a:rect l="l" t="t" r="r" b="b"/>
                  <a:pathLst>
                    <a:path w="9808" h="7873" extrusionOk="0">
                      <a:moveTo>
                        <a:pt x="9808" y="0"/>
                      </a:moveTo>
                      <a:lnTo>
                        <a:pt x="8607" y="67"/>
                      </a:lnTo>
                      <a:lnTo>
                        <a:pt x="7539" y="5871"/>
                      </a:lnTo>
                      <a:lnTo>
                        <a:pt x="5605" y="300"/>
                      </a:lnTo>
                      <a:lnTo>
                        <a:pt x="4204" y="400"/>
                      </a:lnTo>
                      <a:lnTo>
                        <a:pt x="3103" y="6205"/>
                      </a:lnTo>
                      <a:lnTo>
                        <a:pt x="1202" y="601"/>
                      </a:lnTo>
                      <a:lnTo>
                        <a:pt x="1" y="701"/>
                      </a:lnTo>
                      <a:lnTo>
                        <a:pt x="2436" y="7872"/>
                      </a:lnTo>
                      <a:lnTo>
                        <a:pt x="3870" y="7772"/>
                      </a:lnTo>
                      <a:lnTo>
                        <a:pt x="5004" y="1668"/>
                      </a:lnTo>
                      <a:lnTo>
                        <a:pt x="7006" y="7539"/>
                      </a:lnTo>
                      <a:lnTo>
                        <a:pt x="8407" y="7439"/>
                      </a:lnTo>
                      <a:lnTo>
                        <a:pt x="98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3689851" y="1937931"/>
                  <a:ext cx="101640" cy="133449"/>
                </a:xfrm>
                <a:custGeom>
                  <a:avLst/>
                  <a:gdLst/>
                  <a:ahLst/>
                  <a:cxnLst/>
                  <a:rect l="l" t="t" r="r" b="b"/>
                  <a:pathLst>
                    <a:path w="5905" h="7753" extrusionOk="0">
                      <a:moveTo>
                        <a:pt x="3361" y="0"/>
                      </a:moveTo>
                      <a:cubicBezTo>
                        <a:pt x="3153" y="0"/>
                        <a:pt x="2936" y="9"/>
                        <a:pt x="2702" y="25"/>
                      </a:cubicBezTo>
                      <a:cubicBezTo>
                        <a:pt x="1802" y="92"/>
                        <a:pt x="1134" y="326"/>
                        <a:pt x="667" y="759"/>
                      </a:cubicBezTo>
                      <a:cubicBezTo>
                        <a:pt x="234" y="1160"/>
                        <a:pt x="0" y="1693"/>
                        <a:pt x="67" y="2394"/>
                      </a:cubicBezTo>
                      <a:cubicBezTo>
                        <a:pt x="100" y="2961"/>
                        <a:pt x="301" y="3394"/>
                        <a:pt x="667" y="3695"/>
                      </a:cubicBezTo>
                      <a:cubicBezTo>
                        <a:pt x="1001" y="3995"/>
                        <a:pt x="1568" y="4195"/>
                        <a:pt x="2335" y="4295"/>
                      </a:cubicBezTo>
                      <a:lnTo>
                        <a:pt x="2736" y="4362"/>
                      </a:lnTo>
                      <a:cubicBezTo>
                        <a:pt x="3503" y="4462"/>
                        <a:pt x="4003" y="4595"/>
                        <a:pt x="4237" y="4762"/>
                      </a:cubicBezTo>
                      <a:cubicBezTo>
                        <a:pt x="4470" y="4929"/>
                        <a:pt x="4604" y="5162"/>
                        <a:pt x="4604" y="5496"/>
                      </a:cubicBezTo>
                      <a:cubicBezTo>
                        <a:pt x="4637" y="5830"/>
                        <a:pt x="4504" y="6130"/>
                        <a:pt x="4203" y="6330"/>
                      </a:cubicBezTo>
                      <a:cubicBezTo>
                        <a:pt x="3936" y="6563"/>
                        <a:pt x="3503" y="6697"/>
                        <a:pt x="2936" y="6730"/>
                      </a:cubicBezTo>
                      <a:cubicBezTo>
                        <a:pt x="2827" y="6739"/>
                        <a:pt x="2719" y="6743"/>
                        <a:pt x="2611" y="6743"/>
                      </a:cubicBezTo>
                      <a:cubicBezTo>
                        <a:pt x="2285" y="6743"/>
                        <a:pt x="1960" y="6705"/>
                        <a:pt x="1635" y="6630"/>
                      </a:cubicBezTo>
                      <a:cubicBezTo>
                        <a:pt x="1201" y="6563"/>
                        <a:pt x="768" y="6430"/>
                        <a:pt x="301" y="6230"/>
                      </a:cubicBezTo>
                      <a:lnTo>
                        <a:pt x="301" y="6230"/>
                      </a:lnTo>
                      <a:lnTo>
                        <a:pt x="367" y="7464"/>
                      </a:lnTo>
                      <a:cubicBezTo>
                        <a:pt x="868" y="7564"/>
                        <a:pt x="1301" y="7664"/>
                        <a:pt x="1735" y="7698"/>
                      </a:cubicBezTo>
                      <a:cubicBezTo>
                        <a:pt x="1989" y="7737"/>
                        <a:pt x="2243" y="7753"/>
                        <a:pt x="2484" y="7753"/>
                      </a:cubicBezTo>
                      <a:cubicBezTo>
                        <a:pt x="2654" y="7753"/>
                        <a:pt x="2817" y="7745"/>
                        <a:pt x="2969" y="7731"/>
                      </a:cubicBezTo>
                      <a:cubicBezTo>
                        <a:pt x="3903" y="7664"/>
                        <a:pt x="4637" y="7397"/>
                        <a:pt x="5137" y="6964"/>
                      </a:cubicBezTo>
                      <a:cubicBezTo>
                        <a:pt x="5671" y="6530"/>
                        <a:pt x="5905" y="5996"/>
                        <a:pt x="5838" y="5296"/>
                      </a:cubicBezTo>
                      <a:cubicBezTo>
                        <a:pt x="5804" y="4695"/>
                        <a:pt x="5571" y="4262"/>
                        <a:pt x="5204" y="3962"/>
                      </a:cubicBezTo>
                      <a:cubicBezTo>
                        <a:pt x="4804" y="3628"/>
                        <a:pt x="4203" y="3428"/>
                        <a:pt x="3336" y="3294"/>
                      </a:cubicBezTo>
                      <a:lnTo>
                        <a:pt x="2902" y="3261"/>
                      </a:lnTo>
                      <a:cubicBezTo>
                        <a:pt x="2269" y="3161"/>
                        <a:pt x="1802" y="3028"/>
                        <a:pt x="1601" y="2894"/>
                      </a:cubicBezTo>
                      <a:cubicBezTo>
                        <a:pt x="1368" y="2761"/>
                        <a:pt x="1235" y="2527"/>
                        <a:pt x="1235" y="2260"/>
                      </a:cubicBezTo>
                      <a:cubicBezTo>
                        <a:pt x="1201" y="1893"/>
                        <a:pt x="1335" y="1593"/>
                        <a:pt x="1601" y="1393"/>
                      </a:cubicBezTo>
                      <a:cubicBezTo>
                        <a:pt x="1902" y="1193"/>
                        <a:pt x="2335" y="1059"/>
                        <a:pt x="2936" y="1026"/>
                      </a:cubicBezTo>
                      <a:cubicBezTo>
                        <a:pt x="3053" y="1016"/>
                        <a:pt x="3167" y="1012"/>
                        <a:pt x="3280" y="1012"/>
                      </a:cubicBezTo>
                      <a:cubicBezTo>
                        <a:pt x="3551" y="1012"/>
                        <a:pt x="3810" y="1036"/>
                        <a:pt x="4070" y="1059"/>
                      </a:cubicBezTo>
                      <a:cubicBezTo>
                        <a:pt x="4437" y="1126"/>
                        <a:pt x="4804" y="1226"/>
                        <a:pt x="5171" y="1393"/>
                      </a:cubicBezTo>
                      <a:lnTo>
                        <a:pt x="5071" y="259"/>
                      </a:lnTo>
                      <a:cubicBezTo>
                        <a:pt x="4737" y="159"/>
                        <a:pt x="4370" y="92"/>
                        <a:pt x="3970" y="25"/>
                      </a:cubicBezTo>
                      <a:cubicBezTo>
                        <a:pt x="3770" y="9"/>
                        <a:pt x="3570" y="0"/>
                        <a:pt x="3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0"/>
            <p:cNvGrpSpPr/>
            <p:nvPr/>
          </p:nvGrpSpPr>
          <p:grpSpPr>
            <a:xfrm rot="-813631">
              <a:off x="2852275" y="3309915"/>
              <a:ext cx="725343" cy="1012018"/>
              <a:chOff x="12172912" y="2137214"/>
              <a:chExt cx="937040" cy="1307383"/>
            </a:xfrm>
          </p:grpSpPr>
          <p:sp>
            <p:nvSpPr>
              <p:cNvPr id="409" name="Google Shape;409;p20"/>
              <p:cNvSpPr/>
              <p:nvPr/>
            </p:nvSpPr>
            <p:spPr>
              <a:xfrm>
                <a:off x="12606658" y="3150555"/>
                <a:ext cx="389448" cy="60642"/>
              </a:xfrm>
              <a:custGeom>
                <a:avLst/>
                <a:gdLst/>
                <a:ahLst/>
                <a:cxnLst/>
                <a:rect l="l" t="t" r="r" b="b"/>
                <a:pathLst>
                  <a:path w="36060" h="5615" extrusionOk="0">
                    <a:moveTo>
                      <a:pt x="34515" y="0"/>
                    </a:moveTo>
                    <a:cubicBezTo>
                      <a:pt x="34474" y="0"/>
                      <a:pt x="34433" y="2"/>
                      <a:pt x="34392" y="5"/>
                    </a:cubicBezTo>
                    <a:lnTo>
                      <a:pt x="1435" y="2674"/>
                    </a:lnTo>
                    <a:cubicBezTo>
                      <a:pt x="635" y="2707"/>
                      <a:pt x="1" y="3441"/>
                      <a:pt x="101" y="4275"/>
                    </a:cubicBezTo>
                    <a:cubicBezTo>
                      <a:pt x="133" y="5005"/>
                      <a:pt x="768" y="5614"/>
                      <a:pt x="1548" y="5614"/>
                    </a:cubicBezTo>
                    <a:cubicBezTo>
                      <a:pt x="1588" y="5614"/>
                      <a:pt x="1628" y="5613"/>
                      <a:pt x="1669" y="5609"/>
                    </a:cubicBezTo>
                    <a:lnTo>
                      <a:pt x="34626" y="2941"/>
                    </a:lnTo>
                    <a:cubicBezTo>
                      <a:pt x="35426" y="2874"/>
                      <a:pt x="36060" y="2174"/>
                      <a:pt x="35960" y="1340"/>
                    </a:cubicBezTo>
                    <a:cubicBezTo>
                      <a:pt x="35897" y="550"/>
                      <a:pt x="35236" y="0"/>
                      <a:pt x="34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12172912" y="2137214"/>
                <a:ext cx="937040" cy="1307383"/>
              </a:xfrm>
              <a:custGeom>
                <a:avLst/>
                <a:gdLst/>
                <a:ahLst/>
                <a:cxnLst/>
                <a:rect l="l" t="t" r="r" b="b"/>
                <a:pathLst>
                  <a:path w="86763" h="121054" extrusionOk="0">
                    <a:moveTo>
                      <a:pt x="6606" y="1"/>
                    </a:moveTo>
                    <a:lnTo>
                      <a:pt x="1" y="116517"/>
                    </a:lnTo>
                    <a:lnTo>
                      <a:pt x="80191" y="121054"/>
                    </a:lnTo>
                    <a:lnTo>
                      <a:pt x="86763" y="4537"/>
                    </a:lnTo>
                    <a:lnTo>
                      <a:pt x="6606"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12308732" y="2221129"/>
                <a:ext cx="726289" cy="104965"/>
              </a:xfrm>
              <a:custGeom>
                <a:avLst/>
                <a:gdLst/>
                <a:ahLst/>
                <a:cxnLst/>
                <a:rect l="l" t="t" r="r" b="b"/>
                <a:pathLst>
                  <a:path w="67249" h="9719" extrusionOk="0">
                    <a:moveTo>
                      <a:pt x="3881" y="0"/>
                    </a:moveTo>
                    <a:cubicBezTo>
                      <a:pt x="1879" y="0"/>
                      <a:pt x="166" y="1248"/>
                      <a:pt x="101" y="2972"/>
                    </a:cubicBezTo>
                    <a:cubicBezTo>
                      <a:pt x="1" y="4706"/>
                      <a:pt x="1602" y="6207"/>
                      <a:pt x="3703" y="6341"/>
                    </a:cubicBezTo>
                    <a:lnTo>
                      <a:pt x="63212" y="9710"/>
                    </a:lnTo>
                    <a:cubicBezTo>
                      <a:pt x="63309" y="9716"/>
                      <a:pt x="63406" y="9719"/>
                      <a:pt x="63502" y="9719"/>
                    </a:cubicBezTo>
                    <a:cubicBezTo>
                      <a:pt x="65474" y="9719"/>
                      <a:pt x="67086" y="8429"/>
                      <a:pt x="67182" y="6774"/>
                    </a:cubicBezTo>
                    <a:cubicBezTo>
                      <a:pt x="67249" y="5006"/>
                      <a:pt x="65681" y="3505"/>
                      <a:pt x="63546" y="3372"/>
                    </a:cubicBezTo>
                    <a:lnTo>
                      <a:pt x="4037" y="3"/>
                    </a:lnTo>
                    <a:cubicBezTo>
                      <a:pt x="3985" y="1"/>
                      <a:pt x="3933" y="0"/>
                      <a:pt x="3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12353044" y="2343989"/>
                <a:ext cx="646315" cy="68126"/>
              </a:xfrm>
              <a:custGeom>
                <a:avLst/>
                <a:gdLst/>
                <a:ahLst/>
                <a:cxnLst/>
                <a:rect l="l" t="t" r="r" b="b"/>
                <a:pathLst>
                  <a:path w="59844" h="6308" extrusionOk="0">
                    <a:moveTo>
                      <a:pt x="1952" y="0"/>
                    </a:moveTo>
                    <a:cubicBezTo>
                      <a:pt x="891" y="0"/>
                      <a:pt x="66" y="624"/>
                      <a:pt x="34" y="1469"/>
                    </a:cubicBezTo>
                    <a:cubicBezTo>
                      <a:pt x="0" y="2337"/>
                      <a:pt x="768" y="3104"/>
                      <a:pt x="1835" y="3137"/>
                    </a:cubicBezTo>
                    <a:lnTo>
                      <a:pt x="57875" y="6306"/>
                    </a:lnTo>
                    <a:cubicBezTo>
                      <a:pt x="57903" y="6307"/>
                      <a:pt x="57930" y="6307"/>
                      <a:pt x="57957" y="6307"/>
                    </a:cubicBezTo>
                    <a:cubicBezTo>
                      <a:pt x="58955" y="6307"/>
                      <a:pt x="59777" y="5715"/>
                      <a:pt x="59810" y="4838"/>
                    </a:cubicBezTo>
                    <a:cubicBezTo>
                      <a:pt x="59843" y="3971"/>
                      <a:pt x="59076" y="3271"/>
                      <a:pt x="58075" y="3171"/>
                    </a:cubicBezTo>
                    <a:lnTo>
                      <a:pt x="2035" y="2"/>
                    </a:lnTo>
                    <a:cubicBezTo>
                      <a:pt x="2007" y="1"/>
                      <a:pt x="1980" y="0"/>
                      <a:pt x="1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12305124" y="2601133"/>
                <a:ext cx="280660" cy="292356"/>
              </a:xfrm>
              <a:custGeom>
                <a:avLst/>
                <a:gdLst/>
                <a:ahLst/>
                <a:cxnLst/>
                <a:rect l="l" t="t" r="r" b="b"/>
                <a:pathLst>
                  <a:path w="25987" h="27070" extrusionOk="0">
                    <a:moveTo>
                      <a:pt x="4833" y="1"/>
                    </a:moveTo>
                    <a:cubicBezTo>
                      <a:pt x="2934" y="1"/>
                      <a:pt x="1331" y="1521"/>
                      <a:pt x="1235" y="3411"/>
                    </a:cubicBezTo>
                    <a:lnTo>
                      <a:pt x="134" y="22225"/>
                    </a:lnTo>
                    <a:cubicBezTo>
                      <a:pt x="1" y="24226"/>
                      <a:pt x="1535" y="25994"/>
                      <a:pt x="3604" y="26061"/>
                    </a:cubicBezTo>
                    <a:lnTo>
                      <a:pt x="20916" y="27061"/>
                    </a:lnTo>
                    <a:cubicBezTo>
                      <a:pt x="20997" y="27067"/>
                      <a:pt x="21078" y="27069"/>
                      <a:pt x="21158" y="27069"/>
                    </a:cubicBezTo>
                    <a:cubicBezTo>
                      <a:pt x="23058" y="27069"/>
                      <a:pt x="24689" y="25579"/>
                      <a:pt x="24785" y="23659"/>
                    </a:cubicBezTo>
                    <a:lnTo>
                      <a:pt x="25853" y="4845"/>
                    </a:lnTo>
                    <a:cubicBezTo>
                      <a:pt x="25986" y="2844"/>
                      <a:pt x="24418" y="1076"/>
                      <a:pt x="22417" y="1009"/>
                    </a:cubicBezTo>
                    <a:lnTo>
                      <a:pt x="5071" y="9"/>
                    </a:lnTo>
                    <a:cubicBezTo>
                      <a:pt x="4992" y="3"/>
                      <a:pt x="4912" y="1"/>
                      <a:pt x="4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12616389" y="3090356"/>
                <a:ext cx="348019" cy="268542"/>
              </a:xfrm>
              <a:custGeom>
                <a:avLst/>
                <a:gdLst/>
                <a:ahLst/>
                <a:cxnLst/>
                <a:rect l="l" t="t" r="r" b="b"/>
                <a:pathLst>
                  <a:path w="32224" h="24865" extrusionOk="0">
                    <a:moveTo>
                      <a:pt x="4628" y="1"/>
                    </a:moveTo>
                    <a:cubicBezTo>
                      <a:pt x="2731" y="1"/>
                      <a:pt x="1131" y="1491"/>
                      <a:pt x="1035" y="3411"/>
                    </a:cubicBezTo>
                    <a:lnTo>
                      <a:pt x="134" y="19689"/>
                    </a:lnTo>
                    <a:cubicBezTo>
                      <a:pt x="1" y="21691"/>
                      <a:pt x="1535" y="23425"/>
                      <a:pt x="3536" y="23526"/>
                    </a:cubicBezTo>
                    <a:lnTo>
                      <a:pt x="27353" y="24860"/>
                    </a:lnTo>
                    <a:cubicBezTo>
                      <a:pt x="27415" y="24863"/>
                      <a:pt x="27477" y="24864"/>
                      <a:pt x="27538" y="24864"/>
                    </a:cubicBezTo>
                    <a:cubicBezTo>
                      <a:pt x="29461" y="24864"/>
                      <a:pt x="31093" y="23364"/>
                      <a:pt x="31189" y="21424"/>
                    </a:cubicBezTo>
                    <a:lnTo>
                      <a:pt x="32090" y="5179"/>
                    </a:lnTo>
                    <a:cubicBezTo>
                      <a:pt x="32224" y="3178"/>
                      <a:pt x="30689" y="1410"/>
                      <a:pt x="28688" y="1343"/>
                    </a:cubicBezTo>
                    <a:lnTo>
                      <a:pt x="4871" y="9"/>
                    </a:lnTo>
                    <a:cubicBezTo>
                      <a:pt x="4789" y="3"/>
                      <a:pt x="4709" y="1"/>
                      <a:pt x="4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12304768" y="2446296"/>
                <a:ext cx="708275" cy="59854"/>
              </a:xfrm>
              <a:custGeom>
                <a:avLst/>
                <a:gdLst/>
                <a:ahLst/>
                <a:cxnLst/>
                <a:rect l="l" t="t" r="r" b="b"/>
                <a:pathLst>
                  <a:path w="65581" h="5542" extrusionOk="0">
                    <a:moveTo>
                      <a:pt x="1002" y="0"/>
                    </a:moveTo>
                    <a:cubicBezTo>
                      <a:pt x="465" y="0"/>
                      <a:pt x="34" y="391"/>
                      <a:pt x="34" y="936"/>
                    </a:cubicBezTo>
                    <a:cubicBezTo>
                      <a:pt x="1" y="1470"/>
                      <a:pt x="401" y="1937"/>
                      <a:pt x="968" y="1970"/>
                    </a:cubicBezTo>
                    <a:lnTo>
                      <a:pt x="64513" y="5539"/>
                    </a:lnTo>
                    <a:cubicBezTo>
                      <a:pt x="64534" y="5541"/>
                      <a:pt x="64555" y="5541"/>
                      <a:pt x="64575" y="5541"/>
                    </a:cubicBezTo>
                    <a:cubicBezTo>
                      <a:pt x="65083" y="5541"/>
                      <a:pt x="65515" y="5152"/>
                      <a:pt x="65547" y="4639"/>
                    </a:cubicBezTo>
                    <a:cubicBezTo>
                      <a:pt x="65581" y="4105"/>
                      <a:pt x="65147" y="3638"/>
                      <a:pt x="64613" y="3605"/>
                    </a:cubicBezTo>
                    <a:lnTo>
                      <a:pt x="1068" y="2"/>
                    </a:lnTo>
                    <a:cubicBezTo>
                      <a:pt x="1046" y="1"/>
                      <a:pt x="1024" y="0"/>
                      <a:pt x="10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12301885" y="2493491"/>
                <a:ext cx="708642" cy="60210"/>
              </a:xfrm>
              <a:custGeom>
                <a:avLst/>
                <a:gdLst/>
                <a:ahLst/>
                <a:cxnLst/>
                <a:rect l="l" t="t" r="r" b="b"/>
                <a:pathLst>
                  <a:path w="65615" h="5575" extrusionOk="0">
                    <a:moveTo>
                      <a:pt x="1037" y="0"/>
                    </a:moveTo>
                    <a:cubicBezTo>
                      <a:pt x="470" y="0"/>
                      <a:pt x="67" y="421"/>
                      <a:pt x="67" y="936"/>
                    </a:cubicBezTo>
                    <a:cubicBezTo>
                      <a:pt x="1" y="1470"/>
                      <a:pt x="434" y="1937"/>
                      <a:pt x="968" y="1970"/>
                    </a:cubicBezTo>
                    <a:lnTo>
                      <a:pt x="64513" y="5572"/>
                    </a:lnTo>
                    <a:cubicBezTo>
                      <a:pt x="64533" y="5574"/>
                      <a:pt x="64552" y="5574"/>
                      <a:pt x="64571" y="5574"/>
                    </a:cubicBezTo>
                    <a:cubicBezTo>
                      <a:pt x="65080" y="5574"/>
                      <a:pt x="65515" y="5153"/>
                      <a:pt x="65548" y="4638"/>
                    </a:cubicBezTo>
                    <a:cubicBezTo>
                      <a:pt x="65614" y="4105"/>
                      <a:pt x="65181" y="3638"/>
                      <a:pt x="64647" y="3604"/>
                    </a:cubicBezTo>
                    <a:lnTo>
                      <a:pt x="1102" y="2"/>
                    </a:lnTo>
                    <a:cubicBezTo>
                      <a:pt x="1080" y="1"/>
                      <a:pt x="1058" y="0"/>
                      <a:pt x="1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12299368" y="2540989"/>
                <a:ext cx="708275" cy="59908"/>
              </a:xfrm>
              <a:custGeom>
                <a:avLst/>
                <a:gdLst/>
                <a:ahLst/>
                <a:cxnLst/>
                <a:rect l="l" t="t" r="r" b="b"/>
                <a:pathLst>
                  <a:path w="65581" h="5547" extrusionOk="0">
                    <a:moveTo>
                      <a:pt x="953" y="0"/>
                    </a:moveTo>
                    <a:cubicBezTo>
                      <a:pt x="439" y="0"/>
                      <a:pt x="34" y="410"/>
                      <a:pt x="34" y="908"/>
                    </a:cubicBezTo>
                    <a:cubicBezTo>
                      <a:pt x="0" y="1441"/>
                      <a:pt x="401" y="1908"/>
                      <a:pt x="968" y="1942"/>
                    </a:cubicBezTo>
                    <a:lnTo>
                      <a:pt x="64513" y="5544"/>
                    </a:lnTo>
                    <a:cubicBezTo>
                      <a:pt x="64532" y="5545"/>
                      <a:pt x="64552" y="5546"/>
                      <a:pt x="64571" y="5546"/>
                    </a:cubicBezTo>
                    <a:cubicBezTo>
                      <a:pt x="65080" y="5546"/>
                      <a:pt x="65515" y="5125"/>
                      <a:pt x="65547" y="4610"/>
                    </a:cubicBezTo>
                    <a:cubicBezTo>
                      <a:pt x="65580" y="4077"/>
                      <a:pt x="65180" y="3610"/>
                      <a:pt x="64613" y="3576"/>
                    </a:cubicBezTo>
                    <a:lnTo>
                      <a:pt x="1068" y="7"/>
                    </a:lnTo>
                    <a:cubicBezTo>
                      <a:pt x="1029" y="2"/>
                      <a:pt x="990"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12637999" y="2632853"/>
                <a:ext cx="365321" cy="40457"/>
              </a:xfrm>
              <a:custGeom>
                <a:avLst/>
                <a:gdLst/>
                <a:ahLst/>
                <a:cxnLst/>
                <a:rect l="l" t="t" r="r" b="b"/>
                <a:pathLst>
                  <a:path w="33826" h="3746" extrusionOk="0">
                    <a:moveTo>
                      <a:pt x="960" y="0"/>
                    </a:moveTo>
                    <a:cubicBezTo>
                      <a:pt x="473" y="0"/>
                      <a:pt x="65" y="411"/>
                      <a:pt x="34" y="908"/>
                    </a:cubicBezTo>
                    <a:cubicBezTo>
                      <a:pt x="1" y="1441"/>
                      <a:pt x="401" y="1908"/>
                      <a:pt x="968" y="1942"/>
                    </a:cubicBezTo>
                    <a:lnTo>
                      <a:pt x="32724" y="3743"/>
                    </a:lnTo>
                    <a:cubicBezTo>
                      <a:pt x="32745" y="3744"/>
                      <a:pt x="32766" y="3745"/>
                      <a:pt x="32786" y="3745"/>
                    </a:cubicBezTo>
                    <a:cubicBezTo>
                      <a:pt x="33294" y="3745"/>
                      <a:pt x="33726" y="3355"/>
                      <a:pt x="33758" y="2842"/>
                    </a:cubicBezTo>
                    <a:cubicBezTo>
                      <a:pt x="33825" y="2275"/>
                      <a:pt x="33391" y="1842"/>
                      <a:pt x="32858" y="1775"/>
                    </a:cubicBezTo>
                    <a:lnTo>
                      <a:pt x="1068" y="7"/>
                    </a:lnTo>
                    <a:cubicBezTo>
                      <a:pt x="1032" y="2"/>
                      <a:pt x="996" y="0"/>
                      <a:pt x="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12635127" y="2680091"/>
                <a:ext cx="365310" cy="40457"/>
              </a:xfrm>
              <a:custGeom>
                <a:avLst/>
                <a:gdLst/>
                <a:ahLst/>
                <a:cxnLst/>
                <a:rect l="l" t="t" r="r" b="b"/>
                <a:pathLst>
                  <a:path w="33825" h="3746" extrusionOk="0">
                    <a:moveTo>
                      <a:pt x="1039" y="1"/>
                    </a:moveTo>
                    <a:cubicBezTo>
                      <a:pt x="531" y="1"/>
                      <a:pt x="99" y="391"/>
                      <a:pt x="67" y="904"/>
                    </a:cubicBezTo>
                    <a:cubicBezTo>
                      <a:pt x="0" y="1471"/>
                      <a:pt x="434" y="1904"/>
                      <a:pt x="967" y="1971"/>
                    </a:cubicBezTo>
                    <a:lnTo>
                      <a:pt x="32757" y="3739"/>
                    </a:lnTo>
                    <a:cubicBezTo>
                      <a:pt x="32793" y="3743"/>
                      <a:pt x="32830" y="3746"/>
                      <a:pt x="32866" y="3746"/>
                    </a:cubicBezTo>
                    <a:cubicBezTo>
                      <a:pt x="33353" y="3746"/>
                      <a:pt x="33760" y="3335"/>
                      <a:pt x="33791" y="2838"/>
                    </a:cubicBezTo>
                    <a:cubicBezTo>
                      <a:pt x="33824" y="2305"/>
                      <a:pt x="33424" y="1838"/>
                      <a:pt x="32857" y="1804"/>
                    </a:cubicBezTo>
                    <a:lnTo>
                      <a:pt x="1101" y="3"/>
                    </a:lnTo>
                    <a:cubicBezTo>
                      <a:pt x="1080" y="2"/>
                      <a:pt x="1059"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12632599" y="2727287"/>
                <a:ext cx="365310" cy="40759"/>
              </a:xfrm>
              <a:custGeom>
                <a:avLst/>
                <a:gdLst/>
                <a:ahLst/>
                <a:cxnLst/>
                <a:rect l="l" t="t" r="r" b="b"/>
                <a:pathLst>
                  <a:path w="33825" h="3774" extrusionOk="0">
                    <a:moveTo>
                      <a:pt x="1006" y="1"/>
                    </a:moveTo>
                    <a:cubicBezTo>
                      <a:pt x="499" y="1"/>
                      <a:pt x="66" y="392"/>
                      <a:pt x="34" y="937"/>
                    </a:cubicBezTo>
                    <a:cubicBezTo>
                      <a:pt x="1" y="1470"/>
                      <a:pt x="401" y="1937"/>
                      <a:pt x="968" y="1971"/>
                    </a:cubicBezTo>
                    <a:lnTo>
                      <a:pt x="32724" y="3772"/>
                    </a:lnTo>
                    <a:cubicBezTo>
                      <a:pt x="32743" y="3773"/>
                      <a:pt x="32763" y="3774"/>
                      <a:pt x="32782" y="3774"/>
                    </a:cubicBezTo>
                    <a:cubicBezTo>
                      <a:pt x="33291" y="3774"/>
                      <a:pt x="33726" y="3352"/>
                      <a:pt x="33758" y="2838"/>
                    </a:cubicBezTo>
                    <a:cubicBezTo>
                      <a:pt x="33825" y="2304"/>
                      <a:pt x="33391" y="1837"/>
                      <a:pt x="32857" y="1804"/>
                    </a:cubicBezTo>
                    <a:lnTo>
                      <a:pt x="1068" y="3"/>
                    </a:lnTo>
                    <a:cubicBezTo>
                      <a:pt x="1047" y="1"/>
                      <a:pt x="1027" y="1"/>
                      <a:pt x="1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12629716" y="2774482"/>
                <a:ext cx="365310" cy="40759"/>
              </a:xfrm>
              <a:custGeom>
                <a:avLst/>
                <a:gdLst/>
                <a:ahLst/>
                <a:cxnLst/>
                <a:rect l="l" t="t" r="r" b="b"/>
                <a:pathLst>
                  <a:path w="33825" h="3774" extrusionOk="0">
                    <a:moveTo>
                      <a:pt x="1044" y="1"/>
                    </a:moveTo>
                    <a:cubicBezTo>
                      <a:pt x="534" y="1"/>
                      <a:pt x="98" y="422"/>
                      <a:pt x="34" y="936"/>
                    </a:cubicBezTo>
                    <a:cubicBezTo>
                      <a:pt x="1" y="1470"/>
                      <a:pt x="434" y="1937"/>
                      <a:pt x="968" y="1971"/>
                    </a:cubicBezTo>
                    <a:lnTo>
                      <a:pt x="32757" y="3772"/>
                    </a:lnTo>
                    <a:cubicBezTo>
                      <a:pt x="32778" y="3773"/>
                      <a:pt x="32799" y="3774"/>
                      <a:pt x="32819" y="3774"/>
                    </a:cubicBezTo>
                    <a:cubicBezTo>
                      <a:pt x="33327" y="3774"/>
                      <a:pt x="33759" y="3383"/>
                      <a:pt x="33792" y="2838"/>
                    </a:cubicBezTo>
                    <a:cubicBezTo>
                      <a:pt x="33825" y="2304"/>
                      <a:pt x="33391" y="1837"/>
                      <a:pt x="32858" y="1804"/>
                    </a:cubicBezTo>
                    <a:lnTo>
                      <a:pt x="1102" y="2"/>
                    </a:lnTo>
                    <a:cubicBezTo>
                      <a:pt x="1082" y="1"/>
                      <a:pt x="1063" y="1"/>
                      <a:pt x="1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12627200" y="2821980"/>
                <a:ext cx="365310" cy="40457"/>
              </a:xfrm>
              <a:custGeom>
                <a:avLst/>
                <a:gdLst/>
                <a:ahLst/>
                <a:cxnLst/>
                <a:rect l="l" t="t" r="r" b="b"/>
                <a:pathLst>
                  <a:path w="33825" h="3746" extrusionOk="0">
                    <a:moveTo>
                      <a:pt x="959" y="1"/>
                    </a:moveTo>
                    <a:cubicBezTo>
                      <a:pt x="472" y="1"/>
                      <a:pt x="65" y="411"/>
                      <a:pt x="34" y="908"/>
                    </a:cubicBezTo>
                    <a:cubicBezTo>
                      <a:pt x="0" y="1442"/>
                      <a:pt x="401" y="1909"/>
                      <a:pt x="968" y="1942"/>
                    </a:cubicBezTo>
                    <a:lnTo>
                      <a:pt x="32724" y="3744"/>
                    </a:lnTo>
                    <a:cubicBezTo>
                      <a:pt x="32744" y="3745"/>
                      <a:pt x="32765" y="3746"/>
                      <a:pt x="32786" y="3746"/>
                    </a:cubicBezTo>
                    <a:cubicBezTo>
                      <a:pt x="33293" y="3746"/>
                      <a:pt x="33726" y="3356"/>
                      <a:pt x="33758" y="2843"/>
                    </a:cubicBezTo>
                    <a:cubicBezTo>
                      <a:pt x="33824" y="2276"/>
                      <a:pt x="33391" y="1842"/>
                      <a:pt x="32857" y="1776"/>
                    </a:cubicBezTo>
                    <a:lnTo>
                      <a:pt x="1068" y="8"/>
                    </a:lnTo>
                    <a:cubicBezTo>
                      <a:pt x="1031" y="3"/>
                      <a:pt x="995" y="1"/>
                      <a:pt x="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2624316" y="2869229"/>
                <a:ext cx="365310" cy="40457"/>
              </a:xfrm>
              <a:custGeom>
                <a:avLst/>
                <a:gdLst/>
                <a:ahLst/>
                <a:cxnLst/>
                <a:rect l="l" t="t" r="r" b="b"/>
                <a:pathLst>
                  <a:path w="33825" h="3746" extrusionOk="0">
                    <a:moveTo>
                      <a:pt x="1035" y="0"/>
                    </a:moveTo>
                    <a:cubicBezTo>
                      <a:pt x="501" y="0"/>
                      <a:pt x="99" y="390"/>
                      <a:pt x="67" y="903"/>
                    </a:cubicBezTo>
                    <a:cubicBezTo>
                      <a:pt x="0" y="1470"/>
                      <a:pt x="434" y="1904"/>
                      <a:pt x="968" y="1970"/>
                    </a:cubicBezTo>
                    <a:lnTo>
                      <a:pt x="32757" y="3738"/>
                    </a:lnTo>
                    <a:cubicBezTo>
                      <a:pt x="32794" y="3743"/>
                      <a:pt x="32830" y="3745"/>
                      <a:pt x="32866" y="3745"/>
                    </a:cubicBezTo>
                    <a:cubicBezTo>
                      <a:pt x="33353" y="3745"/>
                      <a:pt x="33760" y="3335"/>
                      <a:pt x="33791" y="2838"/>
                    </a:cubicBezTo>
                    <a:cubicBezTo>
                      <a:pt x="33825" y="2304"/>
                      <a:pt x="33424" y="1837"/>
                      <a:pt x="32857" y="1804"/>
                    </a:cubicBezTo>
                    <a:lnTo>
                      <a:pt x="1101" y="2"/>
                    </a:lnTo>
                    <a:cubicBezTo>
                      <a:pt x="1079" y="1"/>
                      <a:pt x="1057" y="0"/>
                      <a:pt x="1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12279194" y="2921414"/>
                <a:ext cx="705748" cy="59551"/>
              </a:xfrm>
              <a:custGeom>
                <a:avLst/>
                <a:gdLst/>
                <a:ahLst/>
                <a:cxnLst/>
                <a:rect l="l" t="t" r="r" b="b"/>
                <a:pathLst>
                  <a:path w="65347" h="5514" extrusionOk="0">
                    <a:moveTo>
                      <a:pt x="806" y="0"/>
                    </a:moveTo>
                    <a:cubicBezTo>
                      <a:pt x="385" y="0"/>
                      <a:pt x="65" y="411"/>
                      <a:pt x="34" y="908"/>
                    </a:cubicBezTo>
                    <a:cubicBezTo>
                      <a:pt x="0" y="1475"/>
                      <a:pt x="334" y="1909"/>
                      <a:pt x="767" y="1909"/>
                    </a:cubicBezTo>
                    <a:lnTo>
                      <a:pt x="64446" y="5511"/>
                    </a:lnTo>
                    <a:cubicBezTo>
                      <a:pt x="64464" y="5512"/>
                      <a:pt x="64482" y="5513"/>
                      <a:pt x="64500" y="5513"/>
                    </a:cubicBezTo>
                    <a:cubicBezTo>
                      <a:pt x="64941" y="5513"/>
                      <a:pt x="65281" y="5122"/>
                      <a:pt x="65314" y="4577"/>
                    </a:cubicBezTo>
                    <a:cubicBezTo>
                      <a:pt x="65347" y="4043"/>
                      <a:pt x="64980" y="3576"/>
                      <a:pt x="64580" y="3576"/>
                    </a:cubicBezTo>
                    <a:lnTo>
                      <a:pt x="901" y="7"/>
                    </a:lnTo>
                    <a:cubicBezTo>
                      <a:pt x="869" y="3"/>
                      <a:pt x="837" y="0"/>
                      <a:pt x="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12276310" y="2968663"/>
                <a:ext cx="706115" cy="59486"/>
              </a:xfrm>
              <a:custGeom>
                <a:avLst/>
                <a:gdLst/>
                <a:ahLst/>
                <a:cxnLst/>
                <a:rect l="l" t="t" r="r" b="b"/>
                <a:pathLst>
                  <a:path w="65381" h="5508" extrusionOk="0">
                    <a:moveTo>
                      <a:pt x="851" y="0"/>
                    </a:moveTo>
                    <a:cubicBezTo>
                      <a:pt x="439" y="0"/>
                      <a:pt x="98" y="391"/>
                      <a:pt x="34" y="936"/>
                    </a:cubicBezTo>
                    <a:cubicBezTo>
                      <a:pt x="0" y="1470"/>
                      <a:pt x="367" y="1903"/>
                      <a:pt x="801" y="1903"/>
                    </a:cubicBezTo>
                    <a:lnTo>
                      <a:pt x="64446" y="5506"/>
                    </a:lnTo>
                    <a:cubicBezTo>
                      <a:pt x="64465" y="5507"/>
                      <a:pt x="64483" y="5508"/>
                      <a:pt x="64501" y="5508"/>
                    </a:cubicBezTo>
                    <a:cubicBezTo>
                      <a:pt x="64942" y="5508"/>
                      <a:pt x="65283" y="5118"/>
                      <a:pt x="65347" y="4605"/>
                    </a:cubicBezTo>
                    <a:cubicBezTo>
                      <a:pt x="65380" y="4038"/>
                      <a:pt x="65013" y="3605"/>
                      <a:pt x="64580" y="3605"/>
                    </a:cubicBezTo>
                    <a:lnTo>
                      <a:pt x="901" y="2"/>
                    </a:lnTo>
                    <a:cubicBezTo>
                      <a:pt x="884" y="1"/>
                      <a:pt x="867" y="0"/>
                      <a:pt x="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12273783" y="3015848"/>
                <a:ext cx="705758" cy="59551"/>
              </a:xfrm>
              <a:custGeom>
                <a:avLst/>
                <a:gdLst/>
                <a:ahLst/>
                <a:cxnLst/>
                <a:rect l="l" t="t" r="r" b="b"/>
                <a:pathLst>
                  <a:path w="65348" h="5514" extrusionOk="0">
                    <a:moveTo>
                      <a:pt x="847" y="1"/>
                    </a:moveTo>
                    <a:cubicBezTo>
                      <a:pt x="406" y="1"/>
                      <a:pt x="66" y="392"/>
                      <a:pt x="34" y="937"/>
                    </a:cubicBezTo>
                    <a:cubicBezTo>
                      <a:pt x="1" y="1471"/>
                      <a:pt x="368" y="1938"/>
                      <a:pt x="768" y="1938"/>
                    </a:cubicBezTo>
                    <a:lnTo>
                      <a:pt x="64447" y="5507"/>
                    </a:lnTo>
                    <a:cubicBezTo>
                      <a:pt x="64479" y="5511"/>
                      <a:pt x="64510" y="5514"/>
                      <a:pt x="64541" y="5514"/>
                    </a:cubicBezTo>
                    <a:cubicBezTo>
                      <a:pt x="64963" y="5514"/>
                      <a:pt x="65283" y="5103"/>
                      <a:pt x="65314" y="4606"/>
                    </a:cubicBezTo>
                    <a:cubicBezTo>
                      <a:pt x="65348" y="4072"/>
                      <a:pt x="64981" y="3605"/>
                      <a:pt x="64580" y="3605"/>
                    </a:cubicBezTo>
                    <a:lnTo>
                      <a:pt x="902" y="3"/>
                    </a:lnTo>
                    <a:cubicBezTo>
                      <a:pt x="883" y="1"/>
                      <a:pt x="865" y="1"/>
                      <a:pt x="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12270910" y="3063357"/>
                <a:ext cx="308027" cy="36850"/>
              </a:xfrm>
              <a:custGeom>
                <a:avLst/>
                <a:gdLst/>
                <a:ahLst/>
                <a:cxnLst/>
                <a:rect l="l" t="t" r="r" b="b"/>
                <a:pathLst>
                  <a:path w="28521" h="3412" extrusionOk="0">
                    <a:moveTo>
                      <a:pt x="839" y="0"/>
                    </a:moveTo>
                    <a:cubicBezTo>
                      <a:pt x="418" y="0"/>
                      <a:pt x="96" y="410"/>
                      <a:pt x="33" y="908"/>
                    </a:cubicBezTo>
                    <a:cubicBezTo>
                      <a:pt x="0" y="1441"/>
                      <a:pt x="334" y="1908"/>
                      <a:pt x="801" y="1908"/>
                    </a:cubicBezTo>
                    <a:lnTo>
                      <a:pt x="27620" y="3409"/>
                    </a:lnTo>
                    <a:cubicBezTo>
                      <a:pt x="27637" y="3411"/>
                      <a:pt x="27654" y="3411"/>
                      <a:pt x="27670" y="3411"/>
                    </a:cubicBezTo>
                    <a:cubicBezTo>
                      <a:pt x="28084" y="3411"/>
                      <a:pt x="28455" y="3022"/>
                      <a:pt x="28487" y="2509"/>
                    </a:cubicBezTo>
                    <a:cubicBezTo>
                      <a:pt x="28520" y="1942"/>
                      <a:pt x="28153" y="1508"/>
                      <a:pt x="27720" y="1508"/>
                    </a:cubicBezTo>
                    <a:lnTo>
                      <a:pt x="934" y="7"/>
                    </a:lnTo>
                    <a:cubicBezTo>
                      <a:pt x="902" y="2"/>
                      <a:pt x="870" y="0"/>
                      <a:pt x="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12268383" y="3110595"/>
                <a:ext cx="307670" cy="36850"/>
              </a:xfrm>
              <a:custGeom>
                <a:avLst/>
                <a:gdLst/>
                <a:ahLst/>
                <a:cxnLst/>
                <a:rect l="l" t="t" r="r" b="b"/>
                <a:pathLst>
                  <a:path w="28488" h="3412" extrusionOk="0">
                    <a:moveTo>
                      <a:pt x="847" y="1"/>
                    </a:moveTo>
                    <a:cubicBezTo>
                      <a:pt x="406" y="1"/>
                      <a:pt x="66" y="390"/>
                      <a:pt x="34" y="903"/>
                    </a:cubicBezTo>
                    <a:cubicBezTo>
                      <a:pt x="1" y="1470"/>
                      <a:pt x="334" y="1904"/>
                      <a:pt x="768" y="1904"/>
                    </a:cubicBezTo>
                    <a:lnTo>
                      <a:pt x="27587" y="3405"/>
                    </a:lnTo>
                    <a:cubicBezTo>
                      <a:pt x="27619" y="3410"/>
                      <a:pt x="27650" y="3412"/>
                      <a:pt x="27681" y="3412"/>
                    </a:cubicBezTo>
                    <a:cubicBezTo>
                      <a:pt x="28103" y="3412"/>
                      <a:pt x="28423" y="3002"/>
                      <a:pt x="28454" y="2505"/>
                    </a:cubicBezTo>
                    <a:cubicBezTo>
                      <a:pt x="28488" y="1971"/>
                      <a:pt x="28121" y="1504"/>
                      <a:pt x="27720" y="1504"/>
                    </a:cubicBezTo>
                    <a:lnTo>
                      <a:pt x="901" y="3"/>
                    </a:lnTo>
                    <a:cubicBezTo>
                      <a:pt x="883" y="1"/>
                      <a:pt x="865" y="1"/>
                      <a:pt x="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12265500" y="3157456"/>
                <a:ext cx="308027" cy="36828"/>
              </a:xfrm>
              <a:custGeom>
                <a:avLst/>
                <a:gdLst/>
                <a:ahLst/>
                <a:cxnLst/>
                <a:rect l="l" t="t" r="r" b="b"/>
                <a:pathLst>
                  <a:path w="28521" h="3410" extrusionOk="0">
                    <a:moveTo>
                      <a:pt x="935" y="0"/>
                    </a:moveTo>
                    <a:cubicBezTo>
                      <a:pt x="468" y="0"/>
                      <a:pt x="101" y="400"/>
                      <a:pt x="34" y="901"/>
                    </a:cubicBezTo>
                    <a:cubicBezTo>
                      <a:pt x="1" y="1468"/>
                      <a:pt x="368" y="1902"/>
                      <a:pt x="801" y="1902"/>
                    </a:cubicBezTo>
                    <a:lnTo>
                      <a:pt x="27620" y="3403"/>
                    </a:lnTo>
                    <a:cubicBezTo>
                      <a:pt x="27650" y="3407"/>
                      <a:pt x="27680" y="3409"/>
                      <a:pt x="27709" y="3409"/>
                    </a:cubicBezTo>
                    <a:cubicBezTo>
                      <a:pt x="28107" y="3409"/>
                      <a:pt x="28457" y="2999"/>
                      <a:pt x="28488" y="2502"/>
                    </a:cubicBezTo>
                    <a:cubicBezTo>
                      <a:pt x="28521" y="1968"/>
                      <a:pt x="28154" y="1501"/>
                      <a:pt x="27720" y="1501"/>
                    </a:cubicBez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12262983" y="3204640"/>
                <a:ext cx="307670" cy="37141"/>
              </a:xfrm>
              <a:custGeom>
                <a:avLst/>
                <a:gdLst/>
                <a:ahLst/>
                <a:cxnLst/>
                <a:rect l="l" t="t" r="r" b="b"/>
                <a:pathLst>
                  <a:path w="28488" h="3439" extrusionOk="0">
                    <a:moveTo>
                      <a:pt x="901" y="1"/>
                    </a:moveTo>
                    <a:cubicBezTo>
                      <a:pt x="434" y="1"/>
                      <a:pt x="67" y="435"/>
                      <a:pt x="34" y="935"/>
                    </a:cubicBezTo>
                    <a:cubicBezTo>
                      <a:pt x="0" y="1469"/>
                      <a:pt x="367" y="1936"/>
                      <a:pt x="767" y="1936"/>
                    </a:cubicBezTo>
                    <a:lnTo>
                      <a:pt x="27587" y="3437"/>
                    </a:lnTo>
                    <a:cubicBezTo>
                      <a:pt x="27603" y="3438"/>
                      <a:pt x="27620" y="3439"/>
                      <a:pt x="27637" y="3439"/>
                    </a:cubicBezTo>
                    <a:cubicBezTo>
                      <a:pt x="28080" y="3439"/>
                      <a:pt x="28422" y="3017"/>
                      <a:pt x="28454" y="2503"/>
                    </a:cubicBezTo>
                    <a:cubicBezTo>
                      <a:pt x="28487" y="1969"/>
                      <a:pt x="28120" y="1502"/>
                      <a:pt x="27720" y="1502"/>
                    </a:cubicBezTo>
                    <a:lnTo>
                      <a:pt x="9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12260100" y="3251814"/>
                <a:ext cx="308027" cy="37163"/>
              </a:xfrm>
              <a:custGeom>
                <a:avLst/>
                <a:gdLst/>
                <a:ahLst/>
                <a:cxnLst/>
                <a:rect l="l" t="t" r="r" b="b"/>
                <a:pathLst>
                  <a:path w="28521" h="3441" extrusionOk="0">
                    <a:moveTo>
                      <a:pt x="857" y="1"/>
                    </a:moveTo>
                    <a:cubicBezTo>
                      <a:pt x="472" y="1"/>
                      <a:pt x="98" y="422"/>
                      <a:pt x="34" y="937"/>
                    </a:cubicBezTo>
                    <a:cubicBezTo>
                      <a:pt x="0" y="1470"/>
                      <a:pt x="334" y="1937"/>
                      <a:pt x="801" y="1937"/>
                    </a:cubicBezTo>
                    <a:lnTo>
                      <a:pt x="27587" y="3439"/>
                    </a:lnTo>
                    <a:cubicBezTo>
                      <a:pt x="27605" y="3440"/>
                      <a:pt x="27623" y="3440"/>
                      <a:pt x="27641" y="3440"/>
                    </a:cubicBezTo>
                    <a:cubicBezTo>
                      <a:pt x="28082" y="3440"/>
                      <a:pt x="28423" y="3050"/>
                      <a:pt x="28487" y="2505"/>
                    </a:cubicBezTo>
                    <a:cubicBezTo>
                      <a:pt x="28521" y="1971"/>
                      <a:pt x="28154" y="1504"/>
                      <a:pt x="27720" y="1504"/>
                    </a:cubicBezTo>
                    <a:lnTo>
                      <a:pt x="901" y="3"/>
                    </a:lnTo>
                    <a:cubicBezTo>
                      <a:pt x="886" y="2"/>
                      <a:pt x="872" y="1"/>
                      <a:pt x="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12257572" y="3299323"/>
                <a:ext cx="307670" cy="36850"/>
              </a:xfrm>
              <a:custGeom>
                <a:avLst/>
                <a:gdLst/>
                <a:ahLst/>
                <a:cxnLst/>
                <a:rect l="l" t="t" r="r" b="b"/>
                <a:pathLst>
                  <a:path w="28488" h="3412" extrusionOk="0">
                    <a:moveTo>
                      <a:pt x="819" y="0"/>
                    </a:moveTo>
                    <a:cubicBezTo>
                      <a:pt x="444" y="0"/>
                      <a:pt x="65" y="410"/>
                      <a:pt x="34" y="908"/>
                    </a:cubicBezTo>
                    <a:cubicBezTo>
                      <a:pt x="1" y="1441"/>
                      <a:pt x="368" y="1908"/>
                      <a:pt x="768" y="1908"/>
                    </a:cubicBezTo>
                    <a:lnTo>
                      <a:pt x="27587" y="3409"/>
                    </a:lnTo>
                    <a:cubicBezTo>
                      <a:pt x="27605" y="3411"/>
                      <a:pt x="27623" y="3411"/>
                      <a:pt x="27641" y="3411"/>
                    </a:cubicBezTo>
                    <a:cubicBezTo>
                      <a:pt x="28082" y="3411"/>
                      <a:pt x="28422" y="3022"/>
                      <a:pt x="28454" y="2509"/>
                    </a:cubicBezTo>
                    <a:cubicBezTo>
                      <a:pt x="28488" y="1942"/>
                      <a:pt x="28121" y="1508"/>
                      <a:pt x="27721" y="1508"/>
                    </a:cubicBezTo>
                    <a:lnTo>
                      <a:pt x="901" y="7"/>
                    </a:lnTo>
                    <a:cubicBezTo>
                      <a:pt x="874" y="2"/>
                      <a:pt x="846" y="0"/>
                      <a:pt x="8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0"/>
          <p:cNvGrpSpPr/>
          <p:nvPr/>
        </p:nvGrpSpPr>
        <p:grpSpPr>
          <a:xfrm>
            <a:off x="6971550" y="571486"/>
            <a:ext cx="2172450" cy="1672589"/>
            <a:chOff x="4888635" y="1085743"/>
            <a:chExt cx="2172450" cy="1672589"/>
          </a:xfrm>
        </p:grpSpPr>
        <p:grpSp>
          <p:nvGrpSpPr>
            <p:cNvPr id="434" name="Google Shape;434;p20"/>
            <p:cNvGrpSpPr/>
            <p:nvPr/>
          </p:nvGrpSpPr>
          <p:grpSpPr>
            <a:xfrm>
              <a:off x="4888635" y="1325800"/>
              <a:ext cx="1512324" cy="1432532"/>
              <a:chOff x="4914410" y="1325800"/>
              <a:chExt cx="1512324" cy="1432532"/>
            </a:xfrm>
          </p:grpSpPr>
          <p:sp>
            <p:nvSpPr>
              <p:cNvPr id="435" name="Google Shape;435;p20"/>
              <p:cNvSpPr/>
              <p:nvPr/>
            </p:nvSpPr>
            <p:spPr>
              <a:xfrm>
                <a:off x="4957968" y="1397038"/>
                <a:ext cx="629306" cy="654557"/>
              </a:xfrm>
              <a:custGeom>
                <a:avLst/>
                <a:gdLst/>
                <a:ahLst/>
                <a:cxnLst/>
                <a:rect l="l" t="t" r="r" b="b"/>
                <a:pathLst>
                  <a:path w="36561" h="38028" extrusionOk="0">
                    <a:moveTo>
                      <a:pt x="34125" y="0"/>
                    </a:moveTo>
                    <a:lnTo>
                      <a:pt x="1" y="38027"/>
                    </a:lnTo>
                    <a:lnTo>
                      <a:pt x="2603" y="38027"/>
                    </a:lnTo>
                    <a:lnTo>
                      <a:pt x="36560" y="1301"/>
                    </a:lnTo>
                    <a:lnTo>
                      <a:pt x="34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4967797" y="1439476"/>
                <a:ext cx="1342403" cy="1318856"/>
              </a:xfrm>
              <a:custGeom>
                <a:avLst/>
                <a:gdLst/>
                <a:ahLst/>
                <a:cxnLst/>
                <a:rect l="l" t="t" r="r" b="b"/>
                <a:pathLst>
                  <a:path w="77990" h="76622" extrusionOk="0">
                    <a:moveTo>
                      <a:pt x="74921" y="0"/>
                    </a:moveTo>
                    <a:lnTo>
                      <a:pt x="0" y="74653"/>
                    </a:lnTo>
                    <a:lnTo>
                      <a:pt x="9340" y="76622"/>
                    </a:lnTo>
                    <a:lnTo>
                      <a:pt x="77989" y="1701"/>
                    </a:lnTo>
                    <a:lnTo>
                      <a:pt x="7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4914410" y="1325800"/>
                <a:ext cx="1195993" cy="1236185"/>
              </a:xfrm>
              <a:custGeom>
                <a:avLst/>
                <a:gdLst/>
                <a:ahLst/>
                <a:cxnLst/>
                <a:rect l="l" t="t" r="r" b="b"/>
                <a:pathLst>
                  <a:path w="69484" h="71819" extrusionOk="0">
                    <a:moveTo>
                      <a:pt x="65580" y="0"/>
                    </a:moveTo>
                    <a:lnTo>
                      <a:pt x="0" y="69850"/>
                    </a:lnTo>
                    <a:lnTo>
                      <a:pt x="1368" y="71818"/>
                    </a:lnTo>
                    <a:lnTo>
                      <a:pt x="69483" y="2502"/>
                    </a:lnTo>
                    <a:lnTo>
                      <a:pt x="655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5199161" y="1944092"/>
                <a:ext cx="149869" cy="191799"/>
              </a:xfrm>
              <a:custGeom>
                <a:avLst/>
                <a:gdLst/>
                <a:ahLst/>
                <a:cxnLst/>
                <a:rect l="l" t="t" r="r" b="b"/>
                <a:pathLst>
                  <a:path w="8707" h="11143" extrusionOk="0">
                    <a:moveTo>
                      <a:pt x="1468" y="1"/>
                    </a:moveTo>
                    <a:lnTo>
                      <a:pt x="0" y="268"/>
                    </a:lnTo>
                    <a:lnTo>
                      <a:pt x="1935" y="11142"/>
                    </a:lnTo>
                    <a:lnTo>
                      <a:pt x="8707" y="9908"/>
                    </a:lnTo>
                    <a:lnTo>
                      <a:pt x="8473" y="8674"/>
                    </a:lnTo>
                    <a:lnTo>
                      <a:pt x="3203" y="9641"/>
                    </a:lnTo>
                    <a:lnTo>
                      <a:pt x="14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5365640" y="1953472"/>
                <a:ext cx="132657" cy="152055"/>
              </a:xfrm>
              <a:custGeom>
                <a:avLst/>
                <a:gdLst/>
                <a:ahLst/>
                <a:cxnLst/>
                <a:rect l="l" t="t" r="r" b="b"/>
                <a:pathLst>
                  <a:path w="7707" h="8834" extrusionOk="0">
                    <a:moveTo>
                      <a:pt x="5638" y="3959"/>
                    </a:moveTo>
                    <a:lnTo>
                      <a:pt x="5672" y="4259"/>
                    </a:lnTo>
                    <a:cubicBezTo>
                      <a:pt x="5838" y="5127"/>
                      <a:pt x="5738" y="5861"/>
                      <a:pt x="5371" y="6461"/>
                    </a:cubicBezTo>
                    <a:cubicBezTo>
                      <a:pt x="5038" y="7095"/>
                      <a:pt x="4471" y="7462"/>
                      <a:pt x="3737" y="7595"/>
                    </a:cubicBezTo>
                    <a:cubicBezTo>
                      <a:pt x="3582" y="7615"/>
                      <a:pt x="3432" y="7626"/>
                      <a:pt x="3289" y="7626"/>
                    </a:cubicBezTo>
                    <a:cubicBezTo>
                      <a:pt x="2940" y="7626"/>
                      <a:pt x="2629" y="7561"/>
                      <a:pt x="2369" y="7395"/>
                    </a:cubicBezTo>
                    <a:cubicBezTo>
                      <a:pt x="2036" y="7162"/>
                      <a:pt x="1802" y="6828"/>
                      <a:pt x="1702" y="6361"/>
                    </a:cubicBezTo>
                    <a:cubicBezTo>
                      <a:pt x="1602" y="5761"/>
                      <a:pt x="1735" y="5294"/>
                      <a:pt x="2102" y="4960"/>
                    </a:cubicBezTo>
                    <a:cubicBezTo>
                      <a:pt x="2469" y="4660"/>
                      <a:pt x="3203" y="4393"/>
                      <a:pt x="4304" y="4193"/>
                    </a:cubicBezTo>
                    <a:lnTo>
                      <a:pt x="5638" y="3959"/>
                    </a:lnTo>
                    <a:close/>
                    <a:moveTo>
                      <a:pt x="3665" y="1"/>
                    </a:moveTo>
                    <a:cubicBezTo>
                      <a:pt x="3356" y="1"/>
                      <a:pt x="3024" y="31"/>
                      <a:pt x="2669" y="90"/>
                    </a:cubicBezTo>
                    <a:cubicBezTo>
                      <a:pt x="2236" y="156"/>
                      <a:pt x="1802" y="290"/>
                      <a:pt x="1369" y="490"/>
                    </a:cubicBezTo>
                    <a:cubicBezTo>
                      <a:pt x="935" y="657"/>
                      <a:pt x="468" y="890"/>
                      <a:pt x="1" y="1157"/>
                    </a:cubicBezTo>
                    <a:lnTo>
                      <a:pt x="234" y="2391"/>
                    </a:lnTo>
                    <a:cubicBezTo>
                      <a:pt x="601" y="2091"/>
                      <a:pt x="1002" y="1858"/>
                      <a:pt x="1435" y="1658"/>
                    </a:cubicBezTo>
                    <a:cubicBezTo>
                      <a:pt x="1836" y="1457"/>
                      <a:pt x="2269" y="1324"/>
                      <a:pt x="2736" y="1257"/>
                    </a:cubicBezTo>
                    <a:cubicBezTo>
                      <a:pt x="2981" y="1213"/>
                      <a:pt x="3211" y="1191"/>
                      <a:pt x="3426" y="1191"/>
                    </a:cubicBezTo>
                    <a:cubicBezTo>
                      <a:pt x="3856" y="1191"/>
                      <a:pt x="4226" y="1280"/>
                      <a:pt x="4537" y="1457"/>
                    </a:cubicBezTo>
                    <a:cubicBezTo>
                      <a:pt x="5004" y="1724"/>
                      <a:pt x="5305" y="2158"/>
                      <a:pt x="5405" y="2758"/>
                    </a:cubicBezTo>
                    <a:lnTo>
                      <a:pt x="5438" y="2892"/>
                    </a:lnTo>
                    <a:lnTo>
                      <a:pt x="3570" y="3225"/>
                    </a:lnTo>
                    <a:cubicBezTo>
                      <a:pt x="2336" y="3459"/>
                      <a:pt x="1469" y="3859"/>
                      <a:pt x="935" y="4426"/>
                    </a:cubicBezTo>
                    <a:cubicBezTo>
                      <a:pt x="401" y="4993"/>
                      <a:pt x="234" y="5761"/>
                      <a:pt x="401" y="6661"/>
                    </a:cubicBezTo>
                    <a:cubicBezTo>
                      <a:pt x="535" y="7462"/>
                      <a:pt x="902" y="8029"/>
                      <a:pt x="1469" y="8429"/>
                    </a:cubicBezTo>
                    <a:cubicBezTo>
                      <a:pt x="1873" y="8691"/>
                      <a:pt x="2345" y="8834"/>
                      <a:pt x="2885" y="8834"/>
                    </a:cubicBezTo>
                    <a:cubicBezTo>
                      <a:pt x="3103" y="8834"/>
                      <a:pt x="3331" y="8811"/>
                      <a:pt x="3570" y="8763"/>
                    </a:cubicBezTo>
                    <a:cubicBezTo>
                      <a:pt x="4237" y="8663"/>
                      <a:pt x="4771" y="8429"/>
                      <a:pt x="5205" y="8129"/>
                    </a:cubicBezTo>
                    <a:cubicBezTo>
                      <a:pt x="5605" y="7795"/>
                      <a:pt x="5938" y="7362"/>
                      <a:pt x="6139" y="6795"/>
                    </a:cubicBezTo>
                    <a:lnTo>
                      <a:pt x="6372" y="8062"/>
                    </a:lnTo>
                    <a:lnTo>
                      <a:pt x="7706" y="7795"/>
                    </a:lnTo>
                    <a:lnTo>
                      <a:pt x="6872" y="3159"/>
                    </a:lnTo>
                    <a:cubicBezTo>
                      <a:pt x="6639" y="1924"/>
                      <a:pt x="6172" y="1024"/>
                      <a:pt x="5505" y="523"/>
                    </a:cubicBezTo>
                    <a:cubicBezTo>
                      <a:pt x="5011" y="171"/>
                      <a:pt x="4402" y="1"/>
                      <a:pt x="3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5517215" y="1892426"/>
                <a:ext cx="113121" cy="177685"/>
              </a:xfrm>
              <a:custGeom>
                <a:avLst/>
                <a:gdLst/>
                <a:ahLst/>
                <a:cxnLst/>
                <a:rect l="l" t="t" r="r" b="b"/>
                <a:pathLst>
                  <a:path w="6572" h="10323" extrusionOk="0">
                    <a:moveTo>
                      <a:pt x="1935" y="1"/>
                    </a:moveTo>
                    <a:lnTo>
                      <a:pt x="567" y="234"/>
                    </a:lnTo>
                    <a:lnTo>
                      <a:pt x="1001" y="2569"/>
                    </a:lnTo>
                    <a:lnTo>
                      <a:pt x="0" y="2736"/>
                    </a:lnTo>
                    <a:lnTo>
                      <a:pt x="200" y="3770"/>
                    </a:lnTo>
                    <a:lnTo>
                      <a:pt x="1168" y="3603"/>
                    </a:lnTo>
                    <a:lnTo>
                      <a:pt x="1968" y="8040"/>
                    </a:lnTo>
                    <a:cubicBezTo>
                      <a:pt x="2168" y="9041"/>
                      <a:pt x="2469" y="9708"/>
                      <a:pt x="2936" y="10041"/>
                    </a:cubicBezTo>
                    <a:cubicBezTo>
                      <a:pt x="3223" y="10226"/>
                      <a:pt x="3625" y="10323"/>
                      <a:pt x="4124" y="10323"/>
                    </a:cubicBezTo>
                    <a:cubicBezTo>
                      <a:pt x="4436" y="10323"/>
                      <a:pt x="4786" y="10285"/>
                      <a:pt x="5171" y="10208"/>
                    </a:cubicBezTo>
                    <a:lnTo>
                      <a:pt x="6572" y="9975"/>
                    </a:lnTo>
                    <a:lnTo>
                      <a:pt x="6371" y="8841"/>
                    </a:lnTo>
                    <a:lnTo>
                      <a:pt x="4970" y="9107"/>
                    </a:lnTo>
                    <a:cubicBezTo>
                      <a:pt x="4770" y="9145"/>
                      <a:pt x="4589" y="9164"/>
                      <a:pt x="4430" y="9164"/>
                    </a:cubicBezTo>
                    <a:cubicBezTo>
                      <a:pt x="4165" y="9164"/>
                      <a:pt x="3961" y="9112"/>
                      <a:pt x="3836" y="9007"/>
                    </a:cubicBezTo>
                    <a:cubicBezTo>
                      <a:pt x="3603" y="8874"/>
                      <a:pt x="3436" y="8440"/>
                      <a:pt x="3336" y="7773"/>
                    </a:cubicBezTo>
                    <a:lnTo>
                      <a:pt x="2535" y="3370"/>
                    </a:lnTo>
                    <a:lnTo>
                      <a:pt x="5271" y="2870"/>
                    </a:lnTo>
                    <a:lnTo>
                      <a:pt x="5104" y="1835"/>
                    </a:lnTo>
                    <a:lnTo>
                      <a:pt x="2335" y="2336"/>
                    </a:lnTo>
                    <a:lnTo>
                      <a:pt x="19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5648102" y="1900325"/>
                <a:ext cx="140110" cy="149921"/>
              </a:xfrm>
              <a:custGeom>
                <a:avLst/>
                <a:gdLst/>
                <a:ahLst/>
                <a:cxnLst/>
                <a:rect l="l" t="t" r="r" b="b"/>
                <a:pathLst>
                  <a:path w="8140" h="8710" extrusionOk="0">
                    <a:moveTo>
                      <a:pt x="4134" y="1173"/>
                    </a:moveTo>
                    <a:cubicBezTo>
                      <a:pt x="4604" y="1173"/>
                      <a:pt x="5016" y="1298"/>
                      <a:pt x="5371" y="1577"/>
                    </a:cubicBezTo>
                    <a:cubicBezTo>
                      <a:pt x="5871" y="1944"/>
                      <a:pt x="6172" y="2511"/>
                      <a:pt x="6305" y="3244"/>
                    </a:cubicBezTo>
                    <a:lnTo>
                      <a:pt x="1535" y="4112"/>
                    </a:lnTo>
                    <a:cubicBezTo>
                      <a:pt x="1468" y="3311"/>
                      <a:pt x="1635" y="2677"/>
                      <a:pt x="2002" y="2177"/>
                    </a:cubicBezTo>
                    <a:cubicBezTo>
                      <a:pt x="2369" y="1677"/>
                      <a:pt x="2936" y="1343"/>
                      <a:pt x="3670" y="1210"/>
                    </a:cubicBezTo>
                    <a:cubicBezTo>
                      <a:pt x="3830" y="1186"/>
                      <a:pt x="3985" y="1173"/>
                      <a:pt x="4134" y="1173"/>
                    </a:cubicBezTo>
                    <a:close/>
                    <a:moveTo>
                      <a:pt x="4259" y="1"/>
                    </a:moveTo>
                    <a:cubicBezTo>
                      <a:pt x="4008" y="1"/>
                      <a:pt x="3745" y="26"/>
                      <a:pt x="3470" y="76"/>
                    </a:cubicBezTo>
                    <a:cubicBezTo>
                      <a:pt x="2236" y="309"/>
                      <a:pt x="1335" y="876"/>
                      <a:pt x="768" y="1777"/>
                    </a:cubicBezTo>
                    <a:cubicBezTo>
                      <a:pt x="167" y="2711"/>
                      <a:pt x="1" y="3812"/>
                      <a:pt x="234" y="5146"/>
                    </a:cubicBezTo>
                    <a:cubicBezTo>
                      <a:pt x="468" y="6447"/>
                      <a:pt x="1035" y="7414"/>
                      <a:pt x="1935" y="8015"/>
                    </a:cubicBezTo>
                    <a:cubicBezTo>
                      <a:pt x="2594" y="8478"/>
                      <a:pt x="3359" y="8709"/>
                      <a:pt x="4230" y="8709"/>
                    </a:cubicBezTo>
                    <a:cubicBezTo>
                      <a:pt x="4552" y="8709"/>
                      <a:pt x="4887" y="8678"/>
                      <a:pt x="5238" y="8615"/>
                    </a:cubicBezTo>
                    <a:cubicBezTo>
                      <a:pt x="5738" y="8515"/>
                      <a:pt x="6238" y="8382"/>
                      <a:pt x="6739" y="8181"/>
                    </a:cubicBezTo>
                    <a:cubicBezTo>
                      <a:pt x="7239" y="7981"/>
                      <a:pt x="7673" y="7714"/>
                      <a:pt x="8140" y="7447"/>
                    </a:cubicBezTo>
                    <a:lnTo>
                      <a:pt x="7906" y="6180"/>
                    </a:lnTo>
                    <a:cubicBezTo>
                      <a:pt x="7473" y="6513"/>
                      <a:pt x="7039" y="6780"/>
                      <a:pt x="6572" y="7014"/>
                    </a:cubicBezTo>
                    <a:cubicBezTo>
                      <a:pt x="6105" y="7214"/>
                      <a:pt x="5605" y="7347"/>
                      <a:pt x="5104" y="7447"/>
                    </a:cubicBezTo>
                    <a:cubicBezTo>
                      <a:pt x="4828" y="7499"/>
                      <a:pt x="4568" y="7525"/>
                      <a:pt x="4323" y="7525"/>
                    </a:cubicBezTo>
                    <a:cubicBezTo>
                      <a:pt x="3769" y="7525"/>
                      <a:pt x="3296" y="7391"/>
                      <a:pt x="2903" y="7114"/>
                    </a:cubicBezTo>
                    <a:cubicBezTo>
                      <a:pt x="2302" y="6714"/>
                      <a:pt x="1902" y="6046"/>
                      <a:pt x="1702" y="5146"/>
                    </a:cubicBezTo>
                    <a:lnTo>
                      <a:pt x="7840" y="4045"/>
                    </a:lnTo>
                    <a:lnTo>
                      <a:pt x="7739" y="3378"/>
                    </a:lnTo>
                    <a:cubicBezTo>
                      <a:pt x="7506" y="2177"/>
                      <a:pt x="7006" y="1276"/>
                      <a:pt x="6238" y="676"/>
                    </a:cubicBezTo>
                    <a:cubicBezTo>
                      <a:pt x="5663" y="226"/>
                      <a:pt x="5013" y="1"/>
                      <a:pt x="4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5816888" y="1871188"/>
                <a:ext cx="122312" cy="152744"/>
              </a:xfrm>
              <a:custGeom>
                <a:avLst/>
                <a:gdLst/>
                <a:ahLst/>
                <a:cxnLst/>
                <a:rect l="l" t="t" r="r" b="b"/>
                <a:pathLst>
                  <a:path w="7106" h="8874" extrusionOk="0">
                    <a:moveTo>
                      <a:pt x="4237" y="1"/>
                    </a:moveTo>
                    <a:cubicBezTo>
                      <a:pt x="3770" y="1"/>
                      <a:pt x="3303" y="34"/>
                      <a:pt x="2836" y="134"/>
                    </a:cubicBezTo>
                    <a:cubicBezTo>
                      <a:pt x="1835" y="301"/>
                      <a:pt x="1101" y="668"/>
                      <a:pt x="634" y="1168"/>
                    </a:cubicBezTo>
                    <a:cubicBezTo>
                      <a:pt x="134" y="1702"/>
                      <a:pt x="1" y="2336"/>
                      <a:pt x="134" y="3103"/>
                    </a:cubicBezTo>
                    <a:cubicBezTo>
                      <a:pt x="234" y="3737"/>
                      <a:pt x="501" y="4204"/>
                      <a:pt x="935" y="4504"/>
                    </a:cubicBezTo>
                    <a:cubicBezTo>
                      <a:pt x="1368" y="4771"/>
                      <a:pt x="2035" y="4937"/>
                      <a:pt x="2869" y="4971"/>
                    </a:cubicBezTo>
                    <a:lnTo>
                      <a:pt x="3370" y="5004"/>
                    </a:lnTo>
                    <a:cubicBezTo>
                      <a:pt x="4237" y="5038"/>
                      <a:pt x="4804" y="5104"/>
                      <a:pt x="5071" y="5271"/>
                    </a:cubicBezTo>
                    <a:cubicBezTo>
                      <a:pt x="5371" y="5404"/>
                      <a:pt x="5538" y="5671"/>
                      <a:pt x="5605" y="6038"/>
                    </a:cubicBezTo>
                    <a:cubicBezTo>
                      <a:pt x="5671" y="6439"/>
                      <a:pt x="5571" y="6772"/>
                      <a:pt x="5271" y="7039"/>
                    </a:cubicBezTo>
                    <a:cubicBezTo>
                      <a:pt x="4971" y="7306"/>
                      <a:pt x="4504" y="7506"/>
                      <a:pt x="3870" y="7639"/>
                    </a:cubicBezTo>
                    <a:cubicBezTo>
                      <a:pt x="3528" y="7688"/>
                      <a:pt x="3168" y="7719"/>
                      <a:pt x="2804" y="7719"/>
                    </a:cubicBezTo>
                    <a:cubicBezTo>
                      <a:pt x="2670" y="7719"/>
                      <a:pt x="2536" y="7715"/>
                      <a:pt x="2402" y="7706"/>
                    </a:cubicBezTo>
                    <a:cubicBezTo>
                      <a:pt x="1902" y="7639"/>
                      <a:pt x="1368" y="7539"/>
                      <a:pt x="835" y="7373"/>
                    </a:cubicBezTo>
                    <a:lnTo>
                      <a:pt x="835" y="7373"/>
                    </a:lnTo>
                    <a:lnTo>
                      <a:pt x="1068" y="8740"/>
                    </a:lnTo>
                    <a:cubicBezTo>
                      <a:pt x="1635" y="8840"/>
                      <a:pt x="2169" y="8874"/>
                      <a:pt x="2636" y="8874"/>
                    </a:cubicBezTo>
                    <a:cubicBezTo>
                      <a:pt x="3136" y="8874"/>
                      <a:pt x="3603" y="8840"/>
                      <a:pt x="4037" y="8740"/>
                    </a:cubicBezTo>
                    <a:cubicBezTo>
                      <a:pt x="5071" y="8573"/>
                      <a:pt x="5871" y="8206"/>
                      <a:pt x="6372" y="7639"/>
                    </a:cubicBezTo>
                    <a:cubicBezTo>
                      <a:pt x="6906" y="7106"/>
                      <a:pt x="7106" y="6439"/>
                      <a:pt x="6972" y="5671"/>
                    </a:cubicBezTo>
                    <a:cubicBezTo>
                      <a:pt x="6839" y="5004"/>
                      <a:pt x="6539" y="4537"/>
                      <a:pt x="6072" y="4237"/>
                    </a:cubicBezTo>
                    <a:cubicBezTo>
                      <a:pt x="5605" y="3937"/>
                      <a:pt x="4871" y="3770"/>
                      <a:pt x="3903" y="3737"/>
                    </a:cubicBezTo>
                    <a:lnTo>
                      <a:pt x="3403" y="3737"/>
                    </a:lnTo>
                    <a:cubicBezTo>
                      <a:pt x="2669" y="3703"/>
                      <a:pt x="2169" y="3603"/>
                      <a:pt x="1902" y="3470"/>
                    </a:cubicBezTo>
                    <a:cubicBezTo>
                      <a:pt x="1635" y="3336"/>
                      <a:pt x="1468" y="3103"/>
                      <a:pt x="1402" y="2803"/>
                    </a:cubicBezTo>
                    <a:cubicBezTo>
                      <a:pt x="1335" y="2402"/>
                      <a:pt x="1435" y="2069"/>
                      <a:pt x="1735" y="1802"/>
                    </a:cubicBezTo>
                    <a:cubicBezTo>
                      <a:pt x="2035" y="1535"/>
                      <a:pt x="2502" y="1335"/>
                      <a:pt x="3170" y="1235"/>
                    </a:cubicBezTo>
                    <a:cubicBezTo>
                      <a:pt x="3603" y="1135"/>
                      <a:pt x="4037" y="1135"/>
                      <a:pt x="4470" y="1135"/>
                    </a:cubicBezTo>
                    <a:cubicBezTo>
                      <a:pt x="4904" y="1168"/>
                      <a:pt x="5304" y="1235"/>
                      <a:pt x="5738" y="1368"/>
                    </a:cubicBezTo>
                    <a:lnTo>
                      <a:pt x="5505" y="101"/>
                    </a:lnTo>
                    <a:cubicBezTo>
                      <a:pt x="5104" y="34"/>
                      <a:pt x="4671" y="1"/>
                      <a:pt x="4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5951802" y="1814358"/>
                <a:ext cx="113121" cy="177667"/>
              </a:xfrm>
              <a:custGeom>
                <a:avLst/>
                <a:gdLst/>
                <a:ahLst/>
                <a:cxnLst/>
                <a:rect l="l" t="t" r="r" b="b"/>
                <a:pathLst>
                  <a:path w="6572" h="10322" extrusionOk="0">
                    <a:moveTo>
                      <a:pt x="1935" y="0"/>
                    </a:moveTo>
                    <a:lnTo>
                      <a:pt x="568" y="234"/>
                    </a:lnTo>
                    <a:lnTo>
                      <a:pt x="1001" y="2569"/>
                    </a:lnTo>
                    <a:lnTo>
                      <a:pt x="1" y="2736"/>
                    </a:lnTo>
                    <a:lnTo>
                      <a:pt x="201" y="3770"/>
                    </a:lnTo>
                    <a:lnTo>
                      <a:pt x="1168" y="3603"/>
                    </a:lnTo>
                    <a:lnTo>
                      <a:pt x="1969" y="8006"/>
                    </a:lnTo>
                    <a:cubicBezTo>
                      <a:pt x="2169" y="9040"/>
                      <a:pt x="2469" y="9707"/>
                      <a:pt x="2936" y="10041"/>
                    </a:cubicBezTo>
                    <a:cubicBezTo>
                      <a:pt x="3224" y="10226"/>
                      <a:pt x="3625" y="10322"/>
                      <a:pt x="4132" y="10322"/>
                    </a:cubicBezTo>
                    <a:cubicBezTo>
                      <a:pt x="4449" y="10322"/>
                      <a:pt x="4807" y="10284"/>
                      <a:pt x="5204" y="10208"/>
                    </a:cubicBezTo>
                    <a:lnTo>
                      <a:pt x="6572" y="9974"/>
                    </a:lnTo>
                    <a:lnTo>
                      <a:pt x="6372" y="8840"/>
                    </a:lnTo>
                    <a:lnTo>
                      <a:pt x="5004" y="9107"/>
                    </a:lnTo>
                    <a:cubicBezTo>
                      <a:pt x="4791" y="9144"/>
                      <a:pt x="4602" y="9163"/>
                      <a:pt x="4438" y="9163"/>
                    </a:cubicBezTo>
                    <a:cubicBezTo>
                      <a:pt x="4165" y="9163"/>
                      <a:pt x="3962" y="9111"/>
                      <a:pt x="3837" y="9007"/>
                    </a:cubicBezTo>
                    <a:cubicBezTo>
                      <a:pt x="3603" y="8840"/>
                      <a:pt x="3436" y="8440"/>
                      <a:pt x="3336" y="7772"/>
                    </a:cubicBezTo>
                    <a:lnTo>
                      <a:pt x="2536" y="3369"/>
                    </a:lnTo>
                    <a:lnTo>
                      <a:pt x="5304" y="2869"/>
                    </a:lnTo>
                    <a:lnTo>
                      <a:pt x="5104" y="1802"/>
                    </a:lnTo>
                    <a:lnTo>
                      <a:pt x="2336" y="2302"/>
                    </a:lnTo>
                    <a:lnTo>
                      <a:pt x="1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5146341" y="1526734"/>
                <a:ext cx="1008807" cy="717710"/>
              </a:xfrm>
              <a:custGeom>
                <a:avLst/>
                <a:gdLst/>
                <a:ahLst/>
                <a:cxnLst/>
                <a:rect l="l" t="t" r="r" b="b"/>
                <a:pathLst>
                  <a:path w="58609" h="41697" extrusionOk="0">
                    <a:moveTo>
                      <a:pt x="53872" y="0"/>
                    </a:moveTo>
                    <a:lnTo>
                      <a:pt x="0" y="2369"/>
                    </a:lnTo>
                    <a:lnTo>
                      <a:pt x="134" y="41697"/>
                    </a:lnTo>
                    <a:lnTo>
                      <a:pt x="58609" y="27286"/>
                    </a:lnTo>
                    <a:lnTo>
                      <a:pt x="53872"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5359324" y="1752934"/>
                <a:ext cx="205001" cy="254366"/>
              </a:xfrm>
              <a:custGeom>
                <a:avLst/>
                <a:gdLst/>
                <a:ahLst/>
                <a:cxnLst/>
                <a:rect l="l" t="t" r="r" b="b"/>
                <a:pathLst>
                  <a:path w="11910" h="14778" extrusionOk="0">
                    <a:moveTo>
                      <a:pt x="10475" y="0"/>
                    </a:moveTo>
                    <a:lnTo>
                      <a:pt x="8607" y="167"/>
                    </a:lnTo>
                    <a:lnTo>
                      <a:pt x="9208" y="5804"/>
                    </a:lnTo>
                    <a:lnTo>
                      <a:pt x="2469" y="6505"/>
                    </a:lnTo>
                    <a:lnTo>
                      <a:pt x="1869" y="901"/>
                    </a:lnTo>
                    <a:lnTo>
                      <a:pt x="1" y="1067"/>
                    </a:lnTo>
                    <a:lnTo>
                      <a:pt x="1435" y="14777"/>
                    </a:lnTo>
                    <a:lnTo>
                      <a:pt x="3303" y="14610"/>
                    </a:lnTo>
                    <a:lnTo>
                      <a:pt x="2603" y="8072"/>
                    </a:lnTo>
                    <a:lnTo>
                      <a:pt x="9374" y="7372"/>
                    </a:lnTo>
                    <a:lnTo>
                      <a:pt x="10041" y="13877"/>
                    </a:lnTo>
                    <a:lnTo>
                      <a:pt x="11909" y="13710"/>
                    </a:lnTo>
                    <a:lnTo>
                      <a:pt x="10475"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5611942" y="1729768"/>
                <a:ext cx="226224" cy="246156"/>
              </a:xfrm>
              <a:custGeom>
                <a:avLst/>
                <a:gdLst/>
                <a:ahLst/>
                <a:cxnLst/>
                <a:rect l="l" t="t" r="r" b="b"/>
                <a:pathLst>
                  <a:path w="13143" h="14301" extrusionOk="0">
                    <a:moveTo>
                      <a:pt x="6523" y="1520"/>
                    </a:moveTo>
                    <a:cubicBezTo>
                      <a:pt x="7634" y="1520"/>
                      <a:pt x="8592" y="1903"/>
                      <a:pt x="9373" y="2714"/>
                    </a:cubicBezTo>
                    <a:cubicBezTo>
                      <a:pt x="10241" y="3648"/>
                      <a:pt x="10774" y="4949"/>
                      <a:pt x="10975" y="6683"/>
                    </a:cubicBezTo>
                    <a:cubicBezTo>
                      <a:pt x="11141" y="8418"/>
                      <a:pt x="10908" y="9819"/>
                      <a:pt x="10207" y="10920"/>
                    </a:cubicBezTo>
                    <a:cubicBezTo>
                      <a:pt x="9540" y="11987"/>
                      <a:pt x="8506" y="12621"/>
                      <a:pt x="7172" y="12754"/>
                    </a:cubicBezTo>
                    <a:cubicBezTo>
                      <a:pt x="6996" y="12772"/>
                      <a:pt x="6823" y="12781"/>
                      <a:pt x="6653" y="12781"/>
                    </a:cubicBezTo>
                    <a:cubicBezTo>
                      <a:pt x="5542" y="12781"/>
                      <a:pt x="4584" y="12397"/>
                      <a:pt x="3803" y="11587"/>
                    </a:cubicBezTo>
                    <a:cubicBezTo>
                      <a:pt x="2902" y="10653"/>
                      <a:pt x="2368" y="9352"/>
                      <a:pt x="2202" y="7617"/>
                    </a:cubicBezTo>
                    <a:cubicBezTo>
                      <a:pt x="2002" y="5883"/>
                      <a:pt x="2268" y="4482"/>
                      <a:pt x="2936" y="3381"/>
                    </a:cubicBezTo>
                    <a:cubicBezTo>
                      <a:pt x="3636" y="2313"/>
                      <a:pt x="4670" y="1680"/>
                      <a:pt x="6004" y="1546"/>
                    </a:cubicBezTo>
                    <a:cubicBezTo>
                      <a:pt x="6181" y="1529"/>
                      <a:pt x="6354" y="1520"/>
                      <a:pt x="6523" y="1520"/>
                    </a:cubicBezTo>
                    <a:close/>
                    <a:moveTo>
                      <a:pt x="6683" y="0"/>
                    </a:moveTo>
                    <a:cubicBezTo>
                      <a:pt x="6408" y="0"/>
                      <a:pt x="6127" y="15"/>
                      <a:pt x="5838" y="45"/>
                    </a:cubicBezTo>
                    <a:cubicBezTo>
                      <a:pt x="3936" y="245"/>
                      <a:pt x="2435" y="1046"/>
                      <a:pt x="1434" y="2447"/>
                    </a:cubicBezTo>
                    <a:cubicBezTo>
                      <a:pt x="400" y="3848"/>
                      <a:pt x="0" y="5649"/>
                      <a:pt x="234" y="7817"/>
                    </a:cubicBezTo>
                    <a:cubicBezTo>
                      <a:pt x="467" y="9986"/>
                      <a:pt x="1201" y="11653"/>
                      <a:pt x="2502" y="12821"/>
                    </a:cubicBezTo>
                    <a:cubicBezTo>
                      <a:pt x="3608" y="13814"/>
                      <a:pt x="4932" y="14300"/>
                      <a:pt x="6494" y="14300"/>
                    </a:cubicBezTo>
                    <a:cubicBezTo>
                      <a:pt x="6768" y="14300"/>
                      <a:pt x="7050" y="14285"/>
                      <a:pt x="7339" y="14255"/>
                    </a:cubicBezTo>
                    <a:cubicBezTo>
                      <a:pt x="9240" y="14055"/>
                      <a:pt x="10708" y="13255"/>
                      <a:pt x="11742" y="11854"/>
                    </a:cubicBezTo>
                    <a:cubicBezTo>
                      <a:pt x="12743" y="10453"/>
                      <a:pt x="13143" y="8651"/>
                      <a:pt x="12943" y="6483"/>
                    </a:cubicBezTo>
                    <a:cubicBezTo>
                      <a:pt x="12709" y="4315"/>
                      <a:pt x="11942" y="2647"/>
                      <a:pt x="10674" y="1479"/>
                    </a:cubicBezTo>
                    <a:cubicBezTo>
                      <a:pt x="9568" y="486"/>
                      <a:pt x="8244" y="0"/>
                      <a:pt x="6683"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5853632" y="1698961"/>
                <a:ext cx="202126" cy="248635"/>
              </a:xfrm>
              <a:custGeom>
                <a:avLst/>
                <a:gdLst/>
                <a:ahLst/>
                <a:cxnLst/>
                <a:rect l="l" t="t" r="r" b="b"/>
                <a:pathLst>
                  <a:path w="11743" h="14445" extrusionOk="0">
                    <a:moveTo>
                      <a:pt x="11609" y="0"/>
                    </a:moveTo>
                    <a:lnTo>
                      <a:pt x="0" y="1235"/>
                    </a:lnTo>
                    <a:lnTo>
                      <a:pt x="167" y="2769"/>
                    </a:lnTo>
                    <a:lnTo>
                      <a:pt x="5037" y="2269"/>
                    </a:lnTo>
                    <a:lnTo>
                      <a:pt x="6305" y="14444"/>
                    </a:lnTo>
                    <a:lnTo>
                      <a:pt x="8173" y="14244"/>
                    </a:lnTo>
                    <a:lnTo>
                      <a:pt x="6905" y="2069"/>
                    </a:lnTo>
                    <a:lnTo>
                      <a:pt x="11742" y="1568"/>
                    </a:lnTo>
                    <a:lnTo>
                      <a:pt x="11609"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5269690" y="1739148"/>
                <a:ext cx="204416" cy="254366"/>
              </a:xfrm>
              <a:custGeom>
                <a:avLst/>
                <a:gdLst/>
                <a:ahLst/>
                <a:cxnLst/>
                <a:rect l="l" t="t" r="r" b="b"/>
                <a:pathLst>
                  <a:path w="11876" h="14778" extrusionOk="0">
                    <a:moveTo>
                      <a:pt x="10441" y="0"/>
                    </a:moveTo>
                    <a:lnTo>
                      <a:pt x="8573" y="167"/>
                    </a:lnTo>
                    <a:lnTo>
                      <a:pt x="9174" y="5805"/>
                    </a:lnTo>
                    <a:lnTo>
                      <a:pt x="2436" y="6505"/>
                    </a:lnTo>
                    <a:lnTo>
                      <a:pt x="1835" y="868"/>
                    </a:lnTo>
                    <a:lnTo>
                      <a:pt x="1" y="1068"/>
                    </a:lnTo>
                    <a:lnTo>
                      <a:pt x="1435" y="14778"/>
                    </a:lnTo>
                    <a:lnTo>
                      <a:pt x="3270" y="14578"/>
                    </a:lnTo>
                    <a:lnTo>
                      <a:pt x="2603" y="8073"/>
                    </a:lnTo>
                    <a:lnTo>
                      <a:pt x="9341" y="7372"/>
                    </a:lnTo>
                    <a:lnTo>
                      <a:pt x="10008" y="13877"/>
                    </a:lnTo>
                    <a:lnTo>
                      <a:pt x="11876" y="13710"/>
                    </a:lnTo>
                    <a:lnTo>
                      <a:pt x="10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5503241" y="1715982"/>
                <a:ext cx="226241" cy="246156"/>
              </a:xfrm>
              <a:custGeom>
                <a:avLst/>
                <a:gdLst/>
                <a:ahLst/>
                <a:cxnLst/>
                <a:rect l="l" t="t" r="r" b="b"/>
                <a:pathLst>
                  <a:path w="13144" h="14301" extrusionOk="0">
                    <a:moveTo>
                      <a:pt x="6500" y="1520"/>
                    </a:moveTo>
                    <a:cubicBezTo>
                      <a:pt x="7627" y="1520"/>
                      <a:pt x="8559" y="1904"/>
                      <a:pt x="9341" y="2714"/>
                    </a:cubicBezTo>
                    <a:cubicBezTo>
                      <a:pt x="10241" y="3648"/>
                      <a:pt x="10775" y="4949"/>
                      <a:pt x="10942" y="6684"/>
                    </a:cubicBezTo>
                    <a:cubicBezTo>
                      <a:pt x="11142" y="8418"/>
                      <a:pt x="10875" y="9819"/>
                      <a:pt x="10175" y="10920"/>
                    </a:cubicBezTo>
                    <a:cubicBezTo>
                      <a:pt x="9508" y="11987"/>
                      <a:pt x="8507" y="12621"/>
                      <a:pt x="7139" y="12755"/>
                    </a:cubicBezTo>
                    <a:cubicBezTo>
                      <a:pt x="6972" y="12771"/>
                      <a:pt x="6808" y="12780"/>
                      <a:pt x="6646" y="12780"/>
                    </a:cubicBezTo>
                    <a:cubicBezTo>
                      <a:pt x="5524" y="12780"/>
                      <a:pt x="4558" y="12375"/>
                      <a:pt x="3770" y="11587"/>
                    </a:cubicBezTo>
                    <a:cubicBezTo>
                      <a:pt x="2903" y="10653"/>
                      <a:pt x="2336" y="9319"/>
                      <a:pt x="2169" y="7618"/>
                    </a:cubicBezTo>
                    <a:cubicBezTo>
                      <a:pt x="2002" y="5883"/>
                      <a:pt x="2236" y="4482"/>
                      <a:pt x="2936" y="3381"/>
                    </a:cubicBezTo>
                    <a:cubicBezTo>
                      <a:pt x="3603" y="2280"/>
                      <a:pt x="4637" y="1680"/>
                      <a:pt x="5972" y="1547"/>
                    </a:cubicBezTo>
                    <a:cubicBezTo>
                      <a:pt x="6153" y="1529"/>
                      <a:pt x="6329" y="1520"/>
                      <a:pt x="6500" y="1520"/>
                    </a:cubicBezTo>
                    <a:close/>
                    <a:moveTo>
                      <a:pt x="6671" y="1"/>
                    </a:moveTo>
                    <a:cubicBezTo>
                      <a:pt x="6400" y="1"/>
                      <a:pt x="6122" y="16"/>
                      <a:pt x="5838" y="46"/>
                    </a:cubicBezTo>
                    <a:cubicBezTo>
                      <a:pt x="3904" y="246"/>
                      <a:pt x="2436" y="1046"/>
                      <a:pt x="1402" y="2447"/>
                    </a:cubicBezTo>
                    <a:cubicBezTo>
                      <a:pt x="368" y="3848"/>
                      <a:pt x="1" y="5650"/>
                      <a:pt x="201" y="7818"/>
                    </a:cubicBezTo>
                    <a:cubicBezTo>
                      <a:pt x="434" y="9986"/>
                      <a:pt x="1202" y="11654"/>
                      <a:pt x="2469" y="12821"/>
                    </a:cubicBezTo>
                    <a:cubicBezTo>
                      <a:pt x="3576" y="13814"/>
                      <a:pt x="4899" y="14301"/>
                      <a:pt x="6461" y="14301"/>
                    </a:cubicBezTo>
                    <a:cubicBezTo>
                      <a:pt x="6735" y="14301"/>
                      <a:pt x="7017" y="14286"/>
                      <a:pt x="7306" y="14256"/>
                    </a:cubicBezTo>
                    <a:cubicBezTo>
                      <a:pt x="9241" y="14056"/>
                      <a:pt x="10708" y="13255"/>
                      <a:pt x="11709" y="11854"/>
                    </a:cubicBezTo>
                    <a:cubicBezTo>
                      <a:pt x="12743" y="10453"/>
                      <a:pt x="13144" y="8652"/>
                      <a:pt x="12910" y="6483"/>
                    </a:cubicBezTo>
                    <a:cubicBezTo>
                      <a:pt x="12677" y="4315"/>
                      <a:pt x="11909" y="2647"/>
                      <a:pt x="10642" y="1480"/>
                    </a:cubicBezTo>
                    <a:cubicBezTo>
                      <a:pt x="9535" y="487"/>
                      <a:pt x="8212" y="1"/>
                      <a:pt x="6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5701501" y="1685175"/>
                <a:ext cx="202694" cy="248067"/>
              </a:xfrm>
              <a:custGeom>
                <a:avLst/>
                <a:gdLst/>
                <a:ahLst/>
                <a:cxnLst/>
                <a:rect l="l" t="t" r="r" b="b"/>
                <a:pathLst>
                  <a:path w="11776" h="14412" extrusionOk="0">
                    <a:moveTo>
                      <a:pt x="11609" y="1"/>
                    </a:moveTo>
                    <a:lnTo>
                      <a:pt x="1" y="1235"/>
                    </a:lnTo>
                    <a:lnTo>
                      <a:pt x="168" y="2770"/>
                    </a:lnTo>
                    <a:lnTo>
                      <a:pt x="5038" y="2269"/>
                    </a:lnTo>
                    <a:lnTo>
                      <a:pt x="6305" y="14411"/>
                    </a:lnTo>
                    <a:lnTo>
                      <a:pt x="8173" y="14244"/>
                    </a:lnTo>
                    <a:lnTo>
                      <a:pt x="6906" y="2069"/>
                    </a:lnTo>
                    <a:lnTo>
                      <a:pt x="11776" y="1569"/>
                    </a:lnTo>
                    <a:lnTo>
                      <a:pt x="116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5081474" y="1968204"/>
                <a:ext cx="1345260" cy="614383"/>
              </a:xfrm>
              <a:custGeom>
                <a:avLst/>
                <a:gdLst/>
                <a:ahLst/>
                <a:cxnLst/>
                <a:rect l="l" t="t" r="r" b="b"/>
                <a:pathLst>
                  <a:path w="78156" h="35694" extrusionOk="0">
                    <a:moveTo>
                      <a:pt x="66081" y="1"/>
                    </a:moveTo>
                    <a:lnTo>
                      <a:pt x="0" y="12076"/>
                    </a:lnTo>
                    <a:lnTo>
                      <a:pt x="2569" y="35693"/>
                    </a:lnTo>
                    <a:lnTo>
                      <a:pt x="78156" y="32758"/>
                    </a:lnTo>
                    <a:lnTo>
                      <a:pt x="6608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5373109" y="2285878"/>
                <a:ext cx="145859" cy="167478"/>
              </a:xfrm>
              <a:custGeom>
                <a:avLst/>
                <a:gdLst/>
                <a:ahLst/>
                <a:cxnLst/>
                <a:rect l="l" t="t" r="r" b="b"/>
                <a:pathLst>
                  <a:path w="8474" h="9730" extrusionOk="0">
                    <a:moveTo>
                      <a:pt x="4885" y="0"/>
                    </a:moveTo>
                    <a:cubicBezTo>
                      <a:pt x="4741" y="0"/>
                      <a:pt x="4591" y="8"/>
                      <a:pt x="4437" y="23"/>
                    </a:cubicBezTo>
                    <a:cubicBezTo>
                      <a:pt x="3803" y="56"/>
                      <a:pt x="3236" y="256"/>
                      <a:pt x="2769" y="590"/>
                    </a:cubicBezTo>
                    <a:cubicBezTo>
                      <a:pt x="2336" y="890"/>
                      <a:pt x="1935" y="1357"/>
                      <a:pt x="1635" y="1924"/>
                    </a:cubicBezTo>
                    <a:lnTo>
                      <a:pt x="1502" y="523"/>
                    </a:lnTo>
                    <a:lnTo>
                      <a:pt x="1" y="657"/>
                    </a:lnTo>
                    <a:lnTo>
                      <a:pt x="868" y="9730"/>
                    </a:lnTo>
                    <a:lnTo>
                      <a:pt x="2369" y="9596"/>
                    </a:lnTo>
                    <a:lnTo>
                      <a:pt x="1869" y="4459"/>
                    </a:lnTo>
                    <a:cubicBezTo>
                      <a:pt x="1802" y="3592"/>
                      <a:pt x="1969" y="2858"/>
                      <a:pt x="2369" y="2291"/>
                    </a:cubicBezTo>
                    <a:cubicBezTo>
                      <a:pt x="2803" y="1724"/>
                      <a:pt x="3403" y="1424"/>
                      <a:pt x="4204" y="1357"/>
                    </a:cubicBezTo>
                    <a:cubicBezTo>
                      <a:pt x="4299" y="1348"/>
                      <a:pt x="4391" y="1343"/>
                      <a:pt x="4481" y="1343"/>
                    </a:cubicBezTo>
                    <a:cubicBezTo>
                      <a:pt x="5020" y="1343"/>
                      <a:pt x="5457" y="1514"/>
                      <a:pt x="5771" y="1858"/>
                    </a:cubicBezTo>
                    <a:cubicBezTo>
                      <a:pt x="6172" y="2224"/>
                      <a:pt x="6372" y="2858"/>
                      <a:pt x="6472" y="3726"/>
                    </a:cubicBezTo>
                    <a:lnTo>
                      <a:pt x="6972" y="9163"/>
                    </a:lnTo>
                    <a:lnTo>
                      <a:pt x="8473" y="9029"/>
                    </a:lnTo>
                    <a:lnTo>
                      <a:pt x="7973" y="3525"/>
                    </a:lnTo>
                    <a:cubicBezTo>
                      <a:pt x="7839" y="2291"/>
                      <a:pt x="7473" y="1357"/>
                      <a:pt x="6872" y="757"/>
                    </a:cubicBezTo>
                    <a:cubicBezTo>
                      <a:pt x="6389" y="246"/>
                      <a:pt x="5714" y="0"/>
                      <a:pt x="488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564286" y="2268151"/>
                <a:ext cx="147580" cy="165033"/>
              </a:xfrm>
              <a:custGeom>
                <a:avLst/>
                <a:gdLst/>
                <a:ahLst/>
                <a:cxnLst/>
                <a:rect l="l" t="t" r="r" b="b"/>
                <a:pathLst>
                  <a:path w="8574" h="9588" extrusionOk="0">
                    <a:moveTo>
                      <a:pt x="4541" y="1274"/>
                    </a:moveTo>
                    <a:cubicBezTo>
                      <a:pt x="5154" y="1274"/>
                      <a:pt x="5668" y="1474"/>
                      <a:pt x="6105" y="1853"/>
                    </a:cubicBezTo>
                    <a:cubicBezTo>
                      <a:pt x="6605" y="2287"/>
                      <a:pt x="6872" y="2921"/>
                      <a:pt x="6972" y="3755"/>
                    </a:cubicBezTo>
                    <a:lnTo>
                      <a:pt x="1635" y="4255"/>
                    </a:lnTo>
                    <a:cubicBezTo>
                      <a:pt x="1635" y="3388"/>
                      <a:pt x="1868" y="2687"/>
                      <a:pt x="2335" y="2187"/>
                    </a:cubicBezTo>
                    <a:cubicBezTo>
                      <a:pt x="2769" y="1653"/>
                      <a:pt x="3436" y="1353"/>
                      <a:pt x="4270" y="1286"/>
                    </a:cubicBezTo>
                    <a:cubicBezTo>
                      <a:pt x="4363" y="1278"/>
                      <a:pt x="4453" y="1274"/>
                      <a:pt x="4541" y="1274"/>
                    </a:cubicBezTo>
                    <a:close/>
                    <a:moveTo>
                      <a:pt x="4578" y="0"/>
                    </a:moveTo>
                    <a:cubicBezTo>
                      <a:pt x="4434" y="0"/>
                      <a:pt x="4287" y="6"/>
                      <a:pt x="4137" y="19"/>
                    </a:cubicBezTo>
                    <a:cubicBezTo>
                      <a:pt x="2769" y="152"/>
                      <a:pt x="1702" y="686"/>
                      <a:pt x="1001" y="1653"/>
                    </a:cubicBezTo>
                    <a:cubicBezTo>
                      <a:pt x="267" y="2587"/>
                      <a:pt x="0" y="3822"/>
                      <a:pt x="134" y="5289"/>
                    </a:cubicBezTo>
                    <a:cubicBezTo>
                      <a:pt x="267" y="6724"/>
                      <a:pt x="801" y="7858"/>
                      <a:pt x="1702" y="8592"/>
                    </a:cubicBezTo>
                    <a:cubicBezTo>
                      <a:pt x="2502" y="9249"/>
                      <a:pt x="3497" y="9588"/>
                      <a:pt x="4668" y="9588"/>
                    </a:cubicBezTo>
                    <a:cubicBezTo>
                      <a:pt x="4864" y="9588"/>
                      <a:pt x="5065" y="9578"/>
                      <a:pt x="5271" y="9559"/>
                    </a:cubicBezTo>
                    <a:cubicBezTo>
                      <a:pt x="5871" y="9492"/>
                      <a:pt x="6438" y="9392"/>
                      <a:pt x="6972" y="9192"/>
                    </a:cubicBezTo>
                    <a:cubicBezTo>
                      <a:pt x="7539" y="9025"/>
                      <a:pt x="8073" y="8825"/>
                      <a:pt x="8573" y="8525"/>
                    </a:cubicBezTo>
                    <a:lnTo>
                      <a:pt x="8440" y="7124"/>
                    </a:lnTo>
                    <a:cubicBezTo>
                      <a:pt x="7939" y="7457"/>
                      <a:pt x="7439" y="7724"/>
                      <a:pt x="6905" y="7891"/>
                    </a:cubicBezTo>
                    <a:cubicBezTo>
                      <a:pt x="6372" y="8091"/>
                      <a:pt x="5838" y="8225"/>
                      <a:pt x="5271" y="8258"/>
                    </a:cubicBezTo>
                    <a:cubicBezTo>
                      <a:pt x="5103" y="8275"/>
                      <a:pt x="4940" y="8283"/>
                      <a:pt x="4783" y="8283"/>
                    </a:cubicBezTo>
                    <a:cubicBezTo>
                      <a:pt x="4006" y="8283"/>
                      <a:pt x="3369" y="8079"/>
                      <a:pt x="2869" y="7691"/>
                    </a:cubicBezTo>
                    <a:cubicBezTo>
                      <a:pt x="2269" y="7191"/>
                      <a:pt x="1868" y="6457"/>
                      <a:pt x="1702" y="5423"/>
                    </a:cubicBezTo>
                    <a:lnTo>
                      <a:pt x="8573" y="4756"/>
                    </a:lnTo>
                    <a:lnTo>
                      <a:pt x="8507" y="4055"/>
                    </a:lnTo>
                    <a:cubicBezTo>
                      <a:pt x="8373" y="2687"/>
                      <a:pt x="7939" y="1653"/>
                      <a:pt x="7139" y="919"/>
                    </a:cubicBezTo>
                    <a:cubicBezTo>
                      <a:pt x="6438" y="307"/>
                      <a:pt x="5585" y="0"/>
                      <a:pt x="4578"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5745704" y="2242060"/>
                <a:ext cx="210147" cy="172831"/>
              </a:xfrm>
              <a:custGeom>
                <a:avLst/>
                <a:gdLst/>
                <a:ahLst/>
                <a:cxnLst/>
                <a:rect l="l" t="t" r="r" b="b"/>
                <a:pathLst>
                  <a:path w="12209" h="10041" extrusionOk="0">
                    <a:moveTo>
                      <a:pt x="12209" y="0"/>
                    </a:moveTo>
                    <a:lnTo>
                      <a:pt x="10708" y="134"/>
                    </a:lnTo>
                    <a:lnTo>
                      <a:pt x="9507" y="7406"/>
                    </a:lnTo>
                    <a:lnTo>
                      <a:pt x="6972" y="501"/>
                    </a:lnTo>
                    <a:lnTo>
                      <a:pt x="5204" y="668"/>
                    </a:lnTo>
                    <a:lnTo>
                      <a:pt x="4037" y="7939"/>
                    </a:lnTo>
                    <a:lnTo>
                      <a:pt x="1468" y="1001"/>
                    </a:lnTo>
                    <a:lnTo>
                      <a:pt x="0" y="1168"/>
                    </a:lnTo>
                    <a:lnTo>
                      <a:pt x="3236" y="10041"/>
                    </a:lnTo>
                    <a:lnTo>
                      <a:pt x="5004" y="9874"/>
                    </a:lnTo>
                    <a:lnTo>
                      <a:pt x="6238" y="2202"/>
                    </a:lnTo>
                    <a:lnTo>
                      <a:pt x="8907" y="9474"/>
                    </a:lnTo>
                    <a:lnTo>
                      <a:pt x="10675" y="9307"/>
                    </a:lnTo>
                    <a:lnTo>
                      <a:pt x="12209" y="0"/>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6001180" y="2227895"/>
                <a:ext cx="128044" cy="166187"/>
              </a:xfrm>
              <a:custGeom>
                <a:avLst/>
                <a:gdLst/>
                <a:ahLst/>
                <a:cxnLst/>
                <a:rect l="l" t="t" r="r" b="b"/>
                <a:pathLst>
                  <a:path w="7439" h="9655" extrusionOk="0">
                    <a:moveTo>
                      <a:pt x="4267" y="1"/>
                    </a:moveTo>
                    <a:cubicBezTo>
                      <a:pt x="3961" y="1"/>
                      <a:pt x="3649" y="17"/>
                      <a:pt x="3336" y="56"/>
                    </a:cubicBezTo>
                    <a:cubicBezTo>
                      <a:pt x="2202" y="156"/>
                      <a:pt x="1368" y="456"/>
                      <a:pt x="801" y="990"/>
                    </a:cubicBezTo>
                    <a:cubicBezTo>
                      <a:pt x="234" y="1491"/>
                      <a:pt x="0" y="2191"/>
                      <a:pt x="100" y="3058"/>
                    </a:cubicBezTo>
                    <a:cubicBezTo>
                      <a:pt x="167" y="3759"/>
                      <a:pt x="401" y="4293"/>
                      <a:pt x="868" y="4659"/>
                    </a:cubicBezTo>
                    <a:cubicBezTo>
                      <a:pt x="1301" y="5026"/>
                      <a:pt x="2002" y="5260"/>
                      <a:pt x="2936" y="5360"/>
                    </a:cubicBezTo>
                    <a:lnTo>
                      <a:pt x="3469" y="5427"/>
                    </a:lnTo>
                    <a:cubicBezTo>
                      <a:pt x="4437" y="5560"/>
                      <a:pt x="5037" y="5694"/>
                      <a:pt x="5337" y="5894"/>
                    </a:cubicBezTo>
                    <a:cubicBezTo>
                      <a:pt x="5638" y="6094"/>
                      <a:pt x="5804" y="6394"/>
                      <a:pt x="5838" y="6794"/>
                    </a:cubicBezTo>
                    <a:cubicBezTo>
                      <a:pt x="5871" y="7228"/>
                      <a:pt x="5738" y="7595"/>
                      <a:pt x="5371" y="7862"/>
                    </a:cubicBezTo>
                    <a:cubicBezTo>
                      <a:pt x="5004" y="8129"/>
                      <a:pt x="4470" y="8295"/>
                      <a:pt x="3770" y="8362"/>
                    </a:cubicBezTo>
                    <a:cubicBezTo>
                      <a:pt x="3581" y="8386"/>
                      <a:pt x="3392" y="8397"/>
                      <a:pt x="3202" y="8397"/>
                    </a:cubicBezTo>
                    <a:cubicBezTo>
                      <a:pt x="2858" y="8397"/>
                      <a:pt x="2513" y="8360"/>
                      <a:pt x="2168" y="8295"/>
                    </a:cubicBezTo>
                    <a:cubicBezTo>
                      <a:pt x="1601" y="8229"/>
                      <a:pt x="1068" y="8062"/>
                      <a:pt x="467" y="7828"/>
                    </a:cubicBezTo>
                    <a:lnTo>
                      <a:pt x="467" y="7828"/>
                    </a:lnTo>
                    <a:lnTo>
                      <a:pt x="634" y="9363"/>
                    </a:lnTo>
                    <a:cubicBezTo>
                      <a:pt x="1234" y="9496"/>
                      <a:pt x="1802" y="9596"/>
                      <a:pt x="2335" y="9630"/>
                    </a:cubicBezTo>
                    <a:cubicBezTo>
                      <a:pt x="2602" y="9646"/>
                      <a:pt x="2861" y="9655"/>
                      <a:pt x="3115" y="9655"/>
                    </a:cubicBezTo>
                    <a:cubicBezTo>
                      <a:pt x="3369" y="9655"/>
                      <a:pt x="3620" y="9646"/>
                      <a:pt x="3870" y="9630"/>
                    </a:cubicBezTo>
                    <a:cubicBezTo>
                      <a:pt x="5037" y="9530"/>
                      <a:pt x="5938" y="9196"/>
                      <a:pt x="6538" y="8629"/>
                    </a:cubicBezTo>
                    <a:cubicBezTo>
                      <a:pt x="7172" y="8062"/>
                      <a:pt x="7439" y="7361"/>
                      <a:pt x="7372" y="6527"/>
                    </a:cubicBezTo>
                    <a:cubicBezTo>
                      <a:pt x="7305" y="5794"/>
                      <a:pt x="7005" y="5227"/>
                      <a:pt x="6538" y="4860"/>
                    </a:cubicBezTo>
                    <a:cubicBezTo>
                      <a:pt x="6038" y="4493"/>
                      <a:pt x="5271" y="4226"/>
                      <a:pt x="4170" y="4092"/>
                    </a:cubicBezTo>
                    <a:lnTo>
                      <a:pt x="3670" y="4026"/>
                    </a:lnTo>
                    <a:cubicBezTo>
                      <a:pt x="2836" y="3926"/>
                      <a:pt x="2302" y="3792"/>
                      <a:pt x="2002" y="3625"/>
                    </a:cubicBezTo>
                    <a:cubicBezTo>
                      <a:pt x="1701" y="3459"/>
                      <a:pt x="1568" y="3192"/>
                      <a:pt x="1535" y="2858"/>
                    </a:cubicBezTo>
                    <a:cubicBezTo>
                      <a:pt x="1468" y="2391"/>
                      <a:pt x="1635" y="2024"/>
                      <a:pt x="1968" y="1757"/>
                    </a:cubicBezTo>
                    <a:cubicBezTo>
                      <a:pt x="2335" y="1524"/>
                      <a:pt x="2869" y="1357"/>
                      <a:pt x="3636" y="1290"/>
                    </a:cubicBezTo>
                    <a:cubicBezTo>
                      <a:pt x="3870" y="1257"/>
                      <a:pt x="4103" y="1240"/>
                      <a:pt x="4337" y="1240"/>
                    </a:cubicBezTo>
                    <a:cubicBezTo>
                      <a:pt x="4570" y="1240"/>
                      <a:pt x="4804" y="1257"/>
                      <a:pt x="5037" y="1290"/>
                    </a:cubicBezTo>
                    <a:cubicBezTo>
                      <a:pt x="5504" y="1357"/>
                      <a:pt x="5971" y="1491"/>
                      <a:pt x="6405" y="1657"/>
                    </a:cubicBezTo>
                    <a:lnTo>
                      <a:pt x="6271" y="256"/>
                    </a:lnTo>
                    <a:cubicBezTo>
                      <a:pt x="5838" y="123"/>
                      <a:pt x="5404" y="56"/>
                      <a:pt x="4904" y="23"/>
                    </a:cubicBezTo>
                    <a:cubicBezTo>
                      <a:pt x="4697" y="9"/>
                      <a:pt x="4484" y="1"/>
                      <a:pt x="4267"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5350150" y="2272127"/>
                <a:ext cx="145842" cy="168028"/>
              </a:xfrm>
              <a:custGeom>
                <a:avLst/>
                <a:gdLst/>
                <a:ahLst/>
                <a:cxnLst/>
                <a:rect l="l" t="t" r="r" b="b"/>
                <a:pathLst>
                  <a:path w="8473" h="9762" extrusionOk="0">
                    <a:moveTo>
                      <a:pt x="4854" y="1"/>
                    </a:moveTo>
                    <a:cubicBezTo>
                      <a:pt x="4719" y="1"/>
                      <a:pt x="4580" y="7"/>
                      <a:pt x="4437" y="21"/>
                    </a:cubicBezTo>
                    <a:cubicBezTo>
                      <a:pt x="3803" y="88"/>
                      <a:pt x="3269" y="255"/>
                      <a:pt x="2802" y="588"/>
                    </a:cubicBezTo>
                    <a:cubicBezTo>
                      <a:pt x="2335" y="889"/>
                      <a:pt x="1968" y="1356"/>
                      <a:pt x="1635" y="1923"/>
                    </a:cubicBezTo>
                    <a:lnTo>
                      <a:pt x="1501" y="522"/>
                    </a:lnTo>
                    <a:lnTo>
                      <a:pt x="0" y="655"/>
                    </a:lnTo>
                    <a:lnTo>
                      <a:pt x="868" y="9762"/>
                    </a:lnTo>
                    <a:lnTo>
                      <a:pt x="2369" y="9628"/>
                    </a:lnTo>
                    <a:lnTo>
                      <a:pt x="1902" y="4458"/>
                    </a:lnTo>
                    <a:cubicBezTo>
                      <a:pt x="1802" y="3591"/>
                      <a:pt x="1968" y="2857"/>
                      <a:pt x="2402" y="2290"/>
                    </a:cubicBezTo>
                    <a:cubicBezTo>
                      <a:pt x="2802" y="1756"/>
                      <a:pt x="3403" y="1422"/>
                      <a:pt x="4237" y="1356"/>
                    </a:cubicBezTo>
                    <a:cubicBezTo>
                      <a:pt x="4332" y="1346"/>
                      <a:pt x="4424" y="1341"/>
                      <a:pt x="4513" y="1341"/>
                    </a:cubicBezTo>
                    <a:cubicBezTo>
                      <a:pt x="5045" y="1341"/>
                      <a:pt x="5461" y="1513"/>
                      <a:pt x="5804" y="1856"/>
                    </a:cubicBezTo>
                    <a:cubicBezTo>
                      <a:pt x="6171" y="2256"/>
                      <a:pt x="6405" y="2890"/>
                      <a:pt x="6472" y="3724"/>
                    </a:cubicBezTo>
                    <a:lnTo>
                      <a:pt x="7005" y="9161"/>
                    </a:lnTo>
                    <a:lnTo>
                      <a:pt x="8473" y="9028"/>
                    </a:lnTo>
                    <a:lnTo>
                      <a:pt x="7973" y="3557"/>
                    </a:lnTo>
                    <a:cubicBezTo>
                      <a:pt x="7839" y="2290"/>
                      <a:pt x="7506" y="1356"/>
                      <a:pt x="6905" y="755"/>
                    </a:cubicBezTo>
                    <a:cubicBezTo>
                      <a:pt x="6388" y="266"/>
                      <a:pt x="5697"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5541327" y="2254365"/>
                <a:ext cx="148148" cy="165085"/>
              </a:xfrm>
              <a:custGeom>
                <a:avLst/>
                <a:gdLst/>
                <a:ahLst/>
                <a:cxnLst/>
                <a:rect l="l" t="t" r="r" b="b"/>
                <a:pathLst>
                  <a:path w="8607" h="9591" extrusionOk="0">
                    <a:moveTo>
                      <a:pt x="4542" y="1274"/>
                    </a:moveTo>
                    <a:cubicBezTo>
                      <a:pt x="5161" y="1274"/>
                      <a:pt x="5696" y="1475"/>
                      <a:pt x="6105" y="1854"/>
                    </a:cubicBezTo>
                    <a:cubicBezTo>
                      <a:pt x="6605" y="2321"/>
                      <a:pt x="6905" y="2921"/>
                      <a:pt x="6972" y="3755"/>
                    </a:cubicBezTo>
                    <a:lnTo>
                      <a:pt x="1668" y="4256"/>
                    </a:lnTo>
                    <a:cubicBezTo>
                      <a:pt x="1668" y="3388"/>
                      <a:pt x="1868" y="2721"/>
                      <a:pt x="2335" y="2187"/>
                    </a:cubicBezTo>
                    <a:cubicBezTo>
                      <a:pt x="2802" y="1687"/>
                      <a:pt x="3436" y="1387"/>
                      <a:pt x="4270" y="1287"/>
                    </a:cubicBezTo>
                    <a:cubicBezTo>
                      <a:pt x="4362" y="1278"/>
                      <a:pt x="4453" y="1274"/>
                      <a:pt x="4542" y="1274"/>
                    </a:cubicBezTo>
                    <a:close/>
                    <a:moveTo>
                      <a:pt x="4586" y="1"/>
                    </a:moveTo>
                    <a:cubicBezTo>
                      <a:pt x="4440" y="1"/>
                      <a:pt x="4290" y="7"/>
                      <a:pt x="4136" y="19"/>
                    </a:cubicBezTo>
                    <a:cubicBezTo>
                      <a:pt x="2769" y="153"/>
                      <a:pt x="1735" y="686"/>
                      <a:pt x="1001" y="1654"/>
                    </a:cubicBezTo>
                    <a:cubicBezTo>
                      <a:pt x="300" y="2588"/>
                      <a:pt x="0" y="3822"/>
                      <a:pt x="134" y="5323"/>
                    </a:cubicBezTo>
                    <a:cubicBezTo>
                      <a:pt x="267" y="6757"/>
                      <a:pt x="801" y="7858"/>
                      <a:pt x="1735" y="8625"/>
                    </a:cubicBezTo>
                    <a:cubicBezTo>
                      <a:pt x="2526" y="9275"/>
                      <a:pt x="3485" y="9590"/>
                      <a:pt x="4651" y="9590"/>
                    </a:cubicBezTo>
                    <a:cubicBezTo>
                      <a:pt x="4862" y="9590"/>
                      <a:pt x="5080" y="9580"/>
                      <a:pt x="5304" y="9559"/>
                    </a:cubicBezTo>
                    <a:cubicBezTo>
                      <a:pt x="5871" y="9493"/>
                      <a:pt x="6438" y="9393"/>
                      <a:pt x="7005" y="9226"/>
                    </a:cubicBezTo>
                    <a:cubicBezTo>
                      <a:pt x="7539" y="9059"/>
                      <a:pt x="8073" y="8826"/>
                      <a:pt x="8606" y="8559"/>
                    </a:cubicBezTo>
                    <a:lnTo>
                      <a:pt x="8473" y="7124"/>
                    </a:lnTo>
                    <a:cubicBezTo>
                      <a:pt x="7973" y="7458"/>
                      <a:pt x="7439" y="7725"/>
                      <a:pt x="6905" y="7925"/>
                    </a:cubicBezTo>
                    <a:cubicBezTo>
                      <a:pt x="6405" y="8092"/>
                      <a:pt x="5838" y="8225"/>
                      <a:pt x="5271" y="8292"/>
                    </a:cubicBezTo>
                    <a:cubicBezTo>
                      <a:pt x="5104" y="8309"/>
                      <a:pt x="4943" y="8317"/>
                      <a:pt x="4787" y="8317"/>
                    </a:cubicBezTo>
                    <a:cubicBezTo>
                      <a:pt x="4009" y="8317"/>
                      <a:pt x="3369" y="8108"/>
                      <a:pt x="2869" y="7691"/>
                    </a:cubicBezTo>
                    <a:cubicBezTo>
                      <a:pt x="2268" y="7224"/>
                      <a:pt x="1868" y="6457"/>
                      <a:pt x="1735" y="5423"/>
                    </a:cubicBezTo>
                    <a:lnTo>
                      <a:pt x="8606" y="4789"/>
                    </a:lnTo>
                    <a:lnTo>
                      <a:pt x="8506" y="4055"/>
                    </a:lnTo>
                    <a:cubicBezTo>
                      <a:pt x="8406" y="2688"/>
                      <a:pt x="7939" y="1654"/>
                      <a:pt x="7139" y="953"/>
                    </a:cubicBezTo>
                    <a:cubicBezTo>
                      <a:pt x="6467" y="311"/>
                      <a:pt x="5616" y="1"/>
                      <a:pt x="4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5722745" y="2228274"/>
                <a:ext cx="210147" cy="172848"/>
              </a:xfrm>
              <a:custGeom>
                <a:avLst/>
                <a:gdLst/>
                <a:ahLst/>
                <a:cxnLst/>
                <a:rect l="l" t="t" r="r" b="b"/>
                <a:pathLst>
                  <a:path w="12209" h="10042" extrusionOk="0">
                    <a:moveTo>
                      <a:pt x="12209" y="1"/>
                    </a:moveTo>
                    <a:lnTo>
                      <a:pt x="10708" y="168"/>
                    </a:lnTo>
                    <a:lnTo>
                      <a:pt x="9507" y="7439"/>
                    </a:lnTo>
                    <a:lnTo>
                      <a:pt x="6972" y="501"/>
                    </a:lnTo>
                    <a:lnTo>
                      <a:pt x="5237" y="668"/>
                    </a:lnTo>
                    <a:lnTo>
                      <a:pt x="4036" y="7940"/>
                    </a:lnTo>
                    <a:lnTo>
                      <a:pt x="1501" y="1035"/>
                    </a:lnTo>
                    <a:lnTo>
                      <a:pt x="0" y="1168"/>
                    </a:lnTo>
                    <a:lnTo>
                      <a:pt x="3236" y="10041"/>
                    </a:lnTo>
                    <a:lnTo>
                      <a:pt x="5004" y="9875"/>
                    </a:lnTo>
                    <a:lnTo>
                      <a:pt x="6271" y="2236"/>
                    </a:lnTo>
                    <a:lnTo>
                      <a:pt x="8940" y="9508"/>
                    </a:lnTo>
                    <a:lnTo>
                      <a:pt x="10674" y="9341"/>
                    </a:lnTo>
                    <a:lnTo>
                      <a:pt x="12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5978789" y="2214127"/>
                <a:ext cx="127476" cy="166617"/>
              </a:xfrm>
              <a:custGeom>
                <a:avLst/>
                <a:gdLst/>
                <a:ahLst/>
                <a:cxnLst/>
                <a:rect l="l" t="t" r="r" b="b"/>
                <a:pathLst>
                  <a:path w="7406" h="9680" extrusionOk="0">
                    <a:moveTo>
                      <a:pt x="4244" y="0"/>
                    </a:moveTo>
                    <a:cubicBezTo>
                      <a:pt x="3944" y="0"/>
                      <a:pt x="3635" y="17"/>
                      <a:pt x="3303" y="56"/>
                    </a:cubicBezTo>
                    <a:cubicBezTo>
                      <a:pt x="2202" y="156"/>
                      <a:pt x="1335" y="456"/>
                      <a:pt x="801" y="990"/>
                    </a:cubicBezTo>
                    <a:cubicBezTo>
                      <a:pt x="234" y="1523"/>
                      <a:pt x="0" y="2190"/>
                      <a:pt x="67" y="3058"/>
                    </a:cubicBezTo>
                    <a:cubicBezTo>
                      <a:pt x="134" y="3758"/>
                      <a:pt x="401" y="4292"/>
                      <a:pt x="834" y="4659"/>
                    </a:cubicBezTo>
                    <a:cubicBezTo>
                      <a:pt x="1301" y="5026"/>
                      <a:pt x="2002" y="5259"/>
                      <a:pt x="2936" y="5359"/>
                    </a:cubicBezTo>
                    <a:lnTo>
                      <a:pt x="3469" y="5426"/>
                    </a:lnTo>
                    <a:cubicBezTo>
                      <a:pt x="4403" y="5560"/>
                      <a:pt x="5037" y="5693"/>
                      <a:pt x="5304" y="5893"/>
                    </a:cubicBezTo>
                    <a:cubicBezTo>
                      <a:pt x="5604" y="6093"/>
                      <a:pt x="5771" y="6393"/>
                      <a:pt x="5804" y="6794"/>
                    </a:cubicBezTo>
                    <a:cubicBezTo>
                      <a:pt x="5871" y="7227"/>
                      <a:pt x="5704" y="7594"/>
                      <a:pt x="5337" y="7861"/>
                    </a:cubicBezTo>
                    <a:cubicBezTo>
                      <a:pt x="5004" y="8128"/>
                      <a:pt x="4470" y="8328"/>
                      <a:pt x="3770" y="8395"/>
                    </a:cubicBezTo>
                    <a:cubicBezTo>
                      <a:pt x="3627" y="8404"/>
                      <a:pt x="3484" y="8408"/>
                      <a:pt x="3340" y="8408"/>
                    </a:cubicBezTo>
                    <a:cubicBezTo>
                      <a:pt x="2948" y="8408"/>
                      <a:pt x="2550" y="8377"/>
                      <a:pt x="2135" y="8328"/>
                    </a:cubicBezTo>
                    <a:cubicBezTo>
                      <a:pt x="1601" y="8228"/>
                      <a:pt x="1034" y="8061"/>
                      <a:pt x="434" y="7828"/>
                    </a:cubicBezTo>
                    <a:lnTo>
                      <a:pt x="434" y="7828"/>
                    </a:lnTo>
                    <a:lnTo>
                      <a:pt x="601" y="9362"/>
                    </a:lnTo>
                    <a:cubicBezTo>
                      <a:pt x="1201" y="9496"/>
                      <a:pt x="1768" y="9596"/>
                      <a:pt x="2302" y="9629"/>
                    </a:cubicBezTo>
                    <a:cubicBezTo>
                      <a:pt x="2569" y="9662"/>
                      <a:pt x="2836" y="9679"/>
                      <a:pt x="3094" y="9679"/>
                    </a:cubicBezTo>
                    <a:cubicBezTo>
                      <a:pt x="3353" y="9679"/>
                      <a:pt x="3603" y="9662"/>
                      <a:pt x="3836" y="9629"/>
                    </a:cubicBezTo>
                    <a:cubicBezTo>
                      <a:pt x="5004" y="9529"/>
                      <a:pt x="5905" y="9195"/>
                      <a:pt x="6538" y="8628"/>
                    </a:cubicBezTo>
                    <a:cubicBezTo>
                      <a:pt x="7139" y="8095"/>
                      <a:pt x="7406" y="7394"/>
                      <a:pt x="7339" y="6527"/>
                    </a:cubicBezTo>
                    <a:cubicBezTo>
                      <a:pt x="7272" y="5793"/>
                      <a:pt x="7005" y="5226"/>
                      <a:pt x="6505" y="4859"/>
                    </a:cubicBezTo>
                    <a:cubicBezTo>
                      <a:pt x="6005" y="4492"/>
                      <a:pt x="5237" y="4259"/>
                      <a:pt x="4170" y="4125"/>
                    </a:cubicBezTo>
                    <a:lnTo>
                      <a:pt x="3636" y="4058"/>
                    </a:lnTo>
                    <a:cubicBezTo>
                      <a:pt x="2802" y="3958"/>
                      <a:pt x="2269" y="3825"/>
                      <a:pt x="1968" y="3625"/>
                    </a:cubicBezTo>
                    <a:cubicBezTo>
                      <a:pt x="1702" y="3458"/>
                      <a:pt x="1535" y="3191"/>
                      <a:pt x="1501" y="2858"/>
                    </a:cubicBezTo>
                    <a:cubicBezTo>
                      <a:pt x="1468" y="2391"/>
                      <a:pt x="1601" y="2057"/>
                      <a:pt x="1968" y="1790"/>
                    </a:cubicBezTo>
                    <a:cubicBezTo>
                      <a:pt x="2302" y="1523"/>
                      <a:pt x="2869" y="1357"/>
                      <a:pt x="3603" y="1290"/>
                    </a:cubicBezTo>
                    <a:cubicBezTo>
                      <a:pt x="3794" y="1264"/>
                      <a:pt x="3980" y="1253"/>
                      <a:pt x="4164" y="1253"/>
                    </a:cubicBezTo>
                    <a:cubicBezTo>
                      <a:pt x="4460" y="1253"/>
                      <a:pt x="4749" y="1282"/>
                      <a:pt x="5037" y="1323"/>
                    </a:cubicBezTo>
                    <a:cubicBezTo>
                      <a:pt x="5504" y="1390"/>
                      <a:pt x="5938" y="1490"/>
                      <a:pt x="6405" y="1690"/>
                    </a:cubicBezTo>
                    <a:lnTo>
                      <a:pt x="6271" y="256"/>
                    </a:lnTo>
                    <a:cubicBezTo>
                      <a:pt x="5838" y="122"/>
                      <a:pt x="5371" y="56"/>
                      <a:pt x="4870" y="22"/>
                    </a:cubicBezTo>
                    <a:cubicBezTo>
                      <a:pt x="4663" y="8"/>
                      <a:pt x="4456" y="0"/>
                      <a:pt x="4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20"/>
            <p:cNvGrpSpPr/>
            <p:nvPr/>
          </p:nvGrpSpPr>
          <p:grpSpPr>
            <a:xfrm>
              <a:off x="5669504" y="1085743"/>
              <a:ext cx="1391580" cy="1394367"/>
              <a:chOff x="5669504" y="1085743"/>
              <a:chExt cx="1391580" cy="1394367"/>
            </a:xfrm>
          </p:grpSpPr>
          <p:grpSp>
            <p:nvGrpSpPr>
              <p:cNvPr id="461" name="Google Shape;461;p20"/>
              <p:cNvGrpSpPr/>
              <p:nvPr/>
            </p:nvGrpSpPr>
            <p:grpSpPr>
              <a:xfrm>
                <a:off x="5669504" y="1085743"/>
                <a:ext cx="1391580" cy="1394367"/>
                <a:chOff x="5669504" y="1085743"/>
                <a:chExt cx="1391580" cy="1394367"/>
              </a:xfrm>
            </p:grpSpPr>
            <p:grpSp>
              <p:nvGrpSpPr>
                <p:cNvPr id="462" name="Google Shape;462;p20"/>
                <p:cNvGrpSpPr/>
                <p:nvPr/>
              </p:nvGrpSpPr>
              <p:grpSpPr>
                <a:xfrm rot="1414259">
                  <a:off x="5837579" y="1252514"/>
                  <a:ext cx="1055432" cy="1060826"/>
                  <a:chOff x="4744126" y="467933"/>
                  <a:chExt cx="1055392" cy="1060786"/>
                </a:xfrm>
              </p:grpSpPr>
              <p:sp>
                <p:nvSpPr>
                  <p:cNvPr id="463" name="Google Shape;463;p20"/>
                  <p:cNvSpPr/>
                  <p:nvPr/>
                </p:nvSpPr>
                <p:spPr>
                  <a:xfrm rot="-1359231">
                    <a:off x="4850506" y="602388"/>
                    <a:ext cx="842631" cy="721177"/>
                  </a:xfrm>
                  <a:custGeom>
                    <a:avLst/>
                    <a:gdLst/>
                    <a:ahLst/>
                    <a:cxnLst/>
                    <a:rect l="l" t="t" r="r" b="b"/>
                    <a:pathLst>
                      <a:path w="48135" h="41197" extrusionOk="0">
                        <a:moveTo>
                          <a:pt x="5337" y="0"/>
                        </a:moveTo>
                        <a:lnTo>
                          <a:pt x="0" y="32457"/>
                        </a:lnTo>
                        <a:lnTo>
                          <a:pt x="39628" y="41196"/>
                        </a:lnTo>
                        <a:lnTo>
                          <a:pt x="48134" y="10208"/>
                        </a:lnTo>
                        <a:lnTo>
                          <a:pt x="53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rot="-1359394">
                    <a:off x="4917728" y="659910"/>
                    <a:ext cx="708205" cy="606127"/>
                  </a:xfrm>
                  <a:custGeom>
                    <a:avLst/>
                    <a:gdLst/>
                    <a:ahLst/>
                    <a:cxnLst/>
                    <a:rect l="l" t="t" r="r" b="b"/>
                    <a:pathLst>
                      <a:path w="48135" h="41197" extrusionOk="0">
                        <a:moveTo>
                          <a:pt x="5337" y="0"/>
                        </a:moveTo>
                        <a:lnTo>
                          <a:pt x="0" y="32457"/>
                        </a:lnTo>
                        <a:lnTo>
                          <a:pt x="39628" y="41196"/>
                        </a:lnTo>
                        <a:lnTo>
                          <a:pt x="48134" y="10208"/>
                        </a:lnTo>
                        <a:lnTo>
                          <a:pt x="5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09762">
                    <a:off x="4830701" y="1238166"/>
                    <a:ext cx="916281" cy="186204"/>
                  </a:xfrm>
                  <a:custGeom>
                    <a:avLst/>
                    <a:gdLst/>
                    <a:ahLst/>
                    <a:cxnLst/>
                    <a:rect l="l" t="t" r="r" b="b"/>
                    <a:pathLst>
                      <a:path w="48135" h="41197" extrusionOk="0">
                        <a:moveTo>
                          <a:pt x="5337" y="0"/>
                        </a:moveTo>
                        <a:lnTo>
                          <a:pt x="0" y="32457"/>
                        </a:lnTo>
                        <a:lnTo>
                          <a:pt x="39628" y="41196"/>
                        </a:lnTo>
                        <a:lnTo>
                          <a:pt x="48134" y="10208"/>
                        </a:lnTo>
                        <a:lnTo>
                          <a:pt x="53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20"/>
                <p:cNvSpPr/>
                <p:nvPr/>
              </p:nvSpPr>
              <p:spPr>
                <a:xfrm>
                  <a:off x="6204488" y="1581825"/>
                  <a:ext cx="321600" cy="321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520756">
                  <a:off x="6273040" y="1699832"/>
                  <a:ext cx="217961" cy="85565"/>
                </a:xfrm>
                <a:custGeom>
                  <a:avLst/>
                  <a:gdLst/>
                  <a:ahLst/>
                  <a:cxnLst/>
                  <a:rect l="l" t="t" r="r" b="b"/>
                  <a:pathLst>
                    <a:path w="5271" h="2069" extrusionOk="0">
                      <a:moveTo>
                        <a:pt x="0" y="0"/>
                      </a:moveTo>
                      <a:lnTo>
                        <a:pt x="33" y="2068"/>
                      </a:lnTo>
                      <a:lnTo>
                        <a:pt x="5270" y="123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20"/>
              <p:cNvSpPr/>
              <p:nvPr/>
            </p:nvSpPr>
            <p:spPr>
              <a:xfrm rot="658090">
                <a:off x="5868182" y="2038314"/>
                <a:ext cx="727982" cy="97884"/>
              </a:xfrm>
              <a:custGeom>
                <a:avLst/>
                <a:gdLst/>
                <a:ahLst/>
                <a:cxnLst/>
                <a:rect l="l" t="t" r="r" b="b"/>
                <a:pathLst>
                  <a:path w="48135" h="41197" extrusionOk="0">
                    <a:moveTo>
                      <a:pt x="5337" y="0"/>
                    </a:moveTo>
                    <a:lnTo>
                      <a:pt x="0" y="32457"/>
                    </a:lnTo>
                    <a:lnTo>
                      <a:pt x="39628" y="41196"/>
                    </a:lnTo>
                    <a:lnTo>
                      <a:pt x="48134" y="10208"/>
                    </a:lnTo>
                    <a:lnTo>
                      <a:pt x="5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20"/>
            <p:cNvGrpSpPr/>
            <p:nvPr/>
          </p:nvGrpSpPr>
          <p:grpSpPr>
            <a:xfrm>
              <a:off x="5222760" y="1673591"/>
              <a:ext cx="836575" cy="754980"/>
              <a:chOff x="5269690" y="1685175"/>
              <a:chExt cx="836575" cy="754980"/>
            </a:xfrm>
          </p:grpSpPr>
          <p:sp>
            <p:nvSpPr>
              <p:cNvPr id="470" name="Google Shape;470;p20"/>
              <p:cNvSpPr/>
              <p:nvPr/>
            </p:nvSpPr>
            <p:spPr>
              <a:xfrm>
                <a:off x="5269690" y="1739148"/>
                <a:ext cx="204416" cy="254366"/>
              </a:xfrm>
              <a:custGeom>
                <a:avLst/>
                <a:gdLst/>
                <a:ahLst/>
                <a:cxnLst/>
                <a:rect l="l" t="t" r="r" b="b"/>
                <a:pathLst>
                  <a:path w="11876" h="14778" extrusionOk="0">
                    <a:moveTo>
                      <a:pt x="10441" y="0"/>
                    </a:moveTo>
                    <a:lnTo>
                      <a:pt x="8573" y="167"/>
                    </a:lnTo>
                    <a:lnTo>
                      <a:pt x="9174" y="5805"/>
                    </a:lnTo>
                    <a:lnTo>
                      <a:pt x="2436" y="6505"/>
                    </a:lnTo>
                    <a:lnTo>
                      <a:pt x="1835" y="868"/>
                    </a:lnTo>
                    <a:lnTo>
                      <a:pt x="1" y="1068"/>
                    </a:lnTo>
                    <a:lnTo>
                      <a:pt x="1435" y="14778"/>
                    </a:lnTo>
                    <a:lnTo>
                      <a:pt x="3270" y="14578"/>
                    </a:lnTo>
                    <a:lnTo>
                      <a:pt x="2603" y="8073"/>
                    </a:lnTo>
                    <a:lnTo>
                      <a:pt x="9341" y="7372"/>
                    </a:lnTo>
                    <a:lnTo>
                      <a:pt x="10008" y="13877"/>
                    </a:lnTo>
                    <a:lnTo>
                      <a:pt x="11876" y="13710"/>
                    </a:lnTo>
                    <a:lnTo>
                      <a:pt x="10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5503241" y="1715982"/>
                <a:ext cx="226241" cy="246156"/>
              </a:xfrm>
              <a:custGeom>
                <a:avLst/>
                <a:gdLst/>
                <a:ahLst/>
                <a:cxnLst/>
                <a:rect l="l" t="t" r="r" b="b"/>
                <a:pathLst>
                  <a:path w="13144" h="14301" extrusionOk="0">
                    <a:moveTo>
                      <a:pt x="6500" y="1520"/>
                    </a:moveTo>
                    <a:cubicBezTo>
                      <a:pt x="7627" y="1520"/>
                      <a:pt x="8559" y="1904"/>
                      <a:pt x="9341" y="2714"/>
                    </a:cubicBezTo>
                    <a:cubicBezTo>
                      <a:pt x="10241" y="3648"/>
                      <a:pt x="10775" y="4949"/>
                      <a:pt x="10942" y="6684"/>
                    </a:cubicBezTo>
                    <a:cubicBezTo>
                      <a:pt x="11142" y="8418"/>
                      <a:pt x="10875" y="9819"/>
                      <a:pt x="10175" y="10920"/>
                    </a:cubicBezTo>
                    <a:cubicBezTo>
                      <a:pt x="9508" y="11987"/>
                      <a:pt x="8507" y="12621"/>
                      <a:pt x="7139" y="12755"/>
                    </a:cubicBezTo>
                    <a:cubicBezTo>
                      <a:pt x="6972" y="12771"/>
                      <a:pt x="6808" y="12780"/>
                      <a:pt x="6646" y="12780"/>
                    </a:cubicBezTo>
                    <a:cubicBezTo>
                      <a:pt x="5524" y="12780"/>
                      <a:pt x="4558" y="12375"/>
                      <a:pt x="3770" y="11587"/>
                    </a:cubicBezTo>
                    <a:cubicBezTo>
                      <a:pt x="2903" y="10653"/>
                      <a:pt x="2336" y="9319"/>
                      <a:pt x="2169" y="7618"/>
                    </a:cubicBezTo>
                    <a:cubicBezTo>
                      <a:pt x="2002" y="5883"/>
                      <a:pt x="2236" y="4482"/>
                      <a:pt x="2936" y="3381"/>
                    </a:cubicBezTo>
                    <a:cubicBezTo>
                      <a:pt x="3603" y="2280"/>
                      <a:pt x="4637" y="1680"/>
                      <a:pt x="5972" y="1547"/>
                    </a:cubicBezTo>
                    <a:cubicBezTo>
                      <a:pt x="6153" y="1529"/>
                      <a:pt x="6329" y="1520"/>
                      <a:pt x="6500" y="1520"/>
                    </a:cubicBezTo>
                    <a:close/>
                    <a:moveTo>
                      <a:pt x="6671" y="1"/>
                    </a:moveTo>
                    <a:cubicBezTo>
                      <a:pt x="6400" y="1"/>
                      <a:pt x="6122" y="16"/>
                      <a:pt x="5838" y="46"/>
                    </a:cubicBezTo>
                    <a:cubicBezTo>
                      <a:pt x="3904" y="246"/>
                      <a:pt x="2436" y="1046"/>
                      <a:pt x="1402" y="2447"/>
                    </a:cubicBezTo>
                    <a:cubicBezTo>
                      <a:pt x="368" y="3848"/>
                      <a:pt x="1" y="5650"/>
                      <a:pt x="201" y="7818"/>
                    </a:cubicBezTo>
                    <a:cubicBezTo>
                      <a:pt x="434" y="9986"/>
                      <a:pt x="1202" y="11654"/>
                      <a:pt x="2469" y="12821"/>
                    </a:cubicBezTo>
                    <a:cubicBezTo>
                      <a:pt x="3576" y="13814"/>
                      <a:pt x="4899" y="14301"/>
                      <a:pt x="6461" y="14301"/>
                    </a:cubicBezTo>
                    <a:cubicBezTo>
                      <a:pt x="6735" y="14301"/>
                      <a:pt x="7017" y="14286"/>
                      <a:pt x="7306" y="14256"/>
                    </a:cubicBezTo>
                    <a:cubicBezTo>
                      <a:pt x="9241" y="14056"/>
                      <a:pt x="10708" y="13255"/>
                      <a:pt x="11709" y="11854"/>
                    </a:cubicBezTo>
                    <a:cubicBezTo>
                      <a:pt x="12743" y="10453"/>
                      <a:pt x="13144" y="8652"/>
                      <a:pt x="12910" y="6483"/>
                    </a:cubicBezTo>
                    <a:cubicBezTo>
                      <a:pt x="12677" y="4315"/>
                      <a:pt x="11909" y="2647"/>
                      <a:pt x="10642" y="1480"/>
                    </a:cubicBezTo>
                    <a:cubicBezTo>
                      <a:pt x="9535" y="487"/>
                      <a:pt x="8212" y="1"/>
                      <a:pt x="6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5701501" y="1685175"/>
                <a:ext cx="202694" cy="248067"/>
              </a:xfrm>
              <a:custGeom>
                <a:avLst/>
                <a:gdLst/>
                <a:ahLst/>
                <a:cxnLst/>
                <a:rect l="l" t="t" r="r" b="b"/>
                <a:pathLst>
                  <a:path w="11776" h="14412" extrusionOk="0">
                    <a:moveTo>
                      <a:pt x="11609" y="1"/>
                    </a:moveTo>
                    <a:lnTo>
                      <a:pt x="1" y="1235"/>
                    </a:lnTo>
                    <a:lnTo>
                      <a:pt x="168" y="2770"/>
                    </a:lnTo>
                    <a:lnTo>
                      <a:pt x="5038" y="2269"/>
                    </a:lnTo>
                    <a:lnTo>
                      <a:pt x="6305" y="14411"/>
                    </a:lnTo>
                    <a:lnTo>
                      <a:pt x="8173" y="14244"/>
                    </a:lnTo>
                    <a:lnTo>
                      <a:pt x="6906" y="2069"/>
                    </a:lnTo>
                    <a:lnTo>
                      <a:pt x="11776" y="1569"/>
                    </a:lnTo>
                    <a:lnTo>
                      <a:pt x="11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5350150" y="2272127"/>
                <a:ext cx="145842" cy="168028"/>
              </a:xfrm>
              <a:custGeom>
                <a:avLst/>
                <a:gdLst/>
                <a:ahLst/>
                <a:cxnLst/>
                <a:rect l="l" t="t" r="r" b="b"/>
                <a:pathLst>
                  <a:path w="8473" h="9762" extrusionOk="0">
                    <a:moveTo>
                      <a:pt x="4854" y="1"/>
                    </a:moveTo>
                    <a:cubicBezTo>
                      <a:pt x="4719" y="1"/>
                      <a:pt x="4580" y="7"/>
                      <a:pt x="4437" y="21"/>
                    </a:cubicBezTo>
                    <a:cubicBezTo>
                      <a:pt x="3803" y="88"/>
                      <a:pt x="3269" y="255"/>
                      <a:pt x="2802" y="588"/>
                    </a:cubicBezTo>
                    <a:cubicBezTo>
                      <a:pt x="2335" y="889"/>
                      <a:pt x="1968" y="1356"/>
                      <a:pt x="1635" y="1923"/>
                    </a:cubicBezTo>
                    <a:lnTo>
                      <a:pt x="1501" y="522"/>
                    </a:lnTo>
                    <a:lnTo>
                      <a:pt x="0" y="655"/>
                    </a:lnTo>
                    <a:lnTo>
                      <a:pt x="868" y="9762"/>
                    </a:lnTo>
                    <a:lnTo>
                      <a:pt x="2369" y="9628"/>
                    </a:lnTo>
                    <a:lnTo>
                      <a:pt x="1902" y="4458"/>
                    </a:lnTo>
                    <a:cubicBezTo>
                      <a:pt x="1802" y="3591"/>
                      <a:pt x="1968" y="2857"/>
                      <a:pt x="2402" y="2290"/>
                    </a:cubicBezTo>
                    <a:cubicBezTo>
                      <a:pt x="2802" y="1756"/>
                      <a:pt x="3403" y="1422"/>
                      <a:pt x="4237" y="1356"/>
                    </a:cubicBezTo>
                    <a:cubicBezTo>
                      <a:pt x="4332" y="1346"/>
                      <a:pt x="4424" y="1341"/>
                      <a:pt x="4513" y="1341"/>
                    </a:cubicBezTo>
                    <a:cubicBezTo>
                      <a:pt x="5045" y="1341"/>
                      <a:pt x="5461" y="1513"/>
                      <a:pt x="5804" y="1856"/>
                    </a:cubicBezTo>
                    <a:cubicBezTo>
                      <a:pt x="6171" y="2256"/>
                      <a:pt x="6405" y="2890"/>
                      <a:pt x="6472" y="3724"/>
                    </a:cubicBezTo>
                    <a:lnTo>
                      <a:pt x="7005" y="9161"/>
                    </a:lnTo>
                    <a:lnTo>
                      <a:pt x="8473" y="9028"/>
                    </a:lnTo>
                    <a:lnTo>
                      <a:pt x="7973" y="3557"/>
                    </a:lnTo>
                    <a:cubicBezTo>
                      <a:pt x="7839" y="2290"/>
                      <a:pt x="7506" y="1356"/>
                      <a:pt x="6905" y="755"/>
                    </a:cubicBezTo>
                    <a:cubicBezTo>
                      <a:pt x="6388" y="266"/>
                      <a:pt x="5697" y="1"/>
                      <a:pt x="4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5541327" y="2254365"/>
                <a:ext cx="148148" cy="165085"/>
              </a:xfrm>
              <a:custGeom>
                <a:avLst/>
                <a:gdLst/>
                <a:ahLst/>
                <a:cxnLst/>
                <a:rect l="l" t="t" r="r" b="b"/>
                <a:pathLst>
                  <a:path w="8607" h="9591" extrusionOk="0">
                    <a:moveTo>
                      <a:pt x="4542" y="1274"/>
                    </a:moveTo>
                    <a:cubicBezTo>
                      <a:pt x="5161" y="1274"/>
                      <a:pt x="5696" y="1475"/>
                      <a:pt x="6105" y="1854"/>
                    </a:cubicBezTo>
                    <a:cubicBezTo>
                      <a:pt x="6605" y="2321"/>
                      <a:pt x="6905" y="2921"/>
                      <a:pt x="6972" y="3755"/>
                    </a:cubicBezTo>
                    <a:lnTo>
                      <a:pt x="1668" y="4256"/>
                    </a:lnTo>
                    <a:cubicBezTo>
                      <a:pt x="1668" y="3388"/>
                      <a:pt x="1868" y="2721"/>
                      <a:pt x="2335" y="2187"/>
                    </a:cubicBezTo>
                    <a:cubicBezTo>
                      <a:pt x="2802" y="1687"/>
                      <a:pt x="3436" y="1387"/>
                      <a:pt x="4270" y="1287"/>
                    </a:cubicBezTo>
                    <a:cubicBezTo>
                      <a:pt x="4362" y="1278"/>
                      <a:pt x="4453" y="1274"/>
                      <a:pt x="4542" y="1274"/>
                    </a:cubicBezTo>
                    <a:close/>
                    <a:moveTo>
                      <a:pt x="4586" y="1"/>
                    </a:moveTo>
                    <a:cubicBezTo>
                      <a:pt x="4440" y="1"/>
                      <a:pt x="4290" y="7"/>
                      <a:pt x="4136" y="19"/>
                    </a:cubicBezTo>
                    <a:cubicBezTo>
                      <a:pt x="2769" y="153"/>
                      <a:pt x="1735" y="686"/>
                      <a:pt x="1001" y="1654"/>
                    </a:cubicBezTo>
                    <a:cubicBezTo>
                      <a:pt x="300" y="2588"/>
                      <a:pt x="0" y="3822"/>
                      <a:pt x="134" y="5323"/>
                    </a:cubicBezTo>
                    <a:cubicBezTo>
                      <a:pt x="267" y="6757"/>
                      <a:pt x="801" y="7858"/>
                      <a:pt x="1735" y="8625"/>
                    </a:cubicBezTo>
                    <a:cubicBezTo>
                      <a:pt x="2526" y="9275"/>
                      <a:pt x="3485" y="9590"/>
                      <a:pt x="4651" y="9590"/>
                    </a:cubicBezTo>
                    <a:cubicBezTo>
                      <a:pt x="4862" y="9590"/>
                      <a:pt x="5080" y="9580"/>
                      <a:pt x="5304" y="9559"/>
                    </a:cubicBezTo>
                    <a:cubicBezTo>
                      <a:pt x="5871" y="9493"/>
                      <a:pt x="6438" y="9393"/>
                      <a:pt x="7005" y="9226"/>
                    </a:cubicBezTo>
                    <a:cubicBezTo>
                      <a:pt x="7539" y="9059"/>
                      <a:pt x="8073" y="8826"/>
                      <a:pt x="8606" y="8559"/>
                    </a:cubicBezTo>
                    <a:lnTo>
                      <a:pt x="8473" y="7124"/>
                    </a:lnTo>
                    <a:cubicBezTo>
                      <a:pt x="7973" y="7458"/>
                      <a:pt x="7439" y="7725"/>
                      <a:pt x="6905" y="7925"/>
                    </a:cubicBezTo>
                    <a:cubicBezTo>
                      <a:pt x="6405" y="8092"/>
                      <a:pt x="5838" y="8225"/>
                      <a:pt x="5271" y="8292"/>
                    </a:cubicBezTo>
                    <a:cubicBezTo>
                      <a:pt x="5104" y="8309"/>
                      <a:pt x="4943" y="8317"/>
                      <a:pt x="4787" y="8317"/>
                    </a:cubicBezTo>
                    <a:cubicBezTo>
                      <a:pt x="4009" y="8317"/>
                      <a:pt x="3369" y="8108"/>
                      <a:pt x="2869" y="7691"/>
                    </a:cubicBezTo>
                    <a:cubicBezTo>
                      <a:pt x="2268" y="7224"/>
                      <a:pt x="1868" y="6457"/>
                      <a:pt x="1735" y="5423"/>
                    </a:cubicBezTo>
                    <a:lnTo>
                      <a:pt x="8606" y="4789"/>
                    </a:lnTo>
                    <a:lnTo>
                      <a:pt x="8506" y="4055"/>
                    </a:lnTo>
                    <a:cubicBezTo>
                      <a:pt x="8406" y="2688"/>
                      <a:pt x="7939" y="1654"/>
                      <a:pt x="7139" y="953"/>
                    </a:cubicBezTo>
                    <a:cubicBezTo>
                      <a:pt x="6467" y="311"/>
                      <a:pt x="5616" y="1"/>
                      <a:pt x="4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5722745" y="2228274"/>
                <a:ext cx="210147" cy="172848"/>
              </a:xfrm>
              <a:custGeom>
                <a:avLst/>
                <a:gdLst/>
                <a:ahLst/>
                <a:cxnLst/>
                <a:rect l="l" t="t" r="r" b="b"/>
                <a:pathLst>
                  <a:path w="12209" h="10042" extrusionOk="0">
                    <a:moveTo>
                      <a:pt x="12209" y="1"/>
                    </a:moveTo>
                    <a:lnTo>
                      <a:pt x="10708" y="168"/>
                    </a:lnTo>
                    <a:lnTo>
                      <a:pt x="9507" y="7439"/>
                    </a:lnTo>
                    <a:lnTo>
                      <a:pt x="6972" y="501"/>
                    </a:lnTo>
                    <a:lnTo>
                      <a:pt x="5237" y="668"/>
                    </a:lnTo>
                    <a:lnTo>
                      <a:pt x="4036" y="7940"/>
                    </a:lnTo>
                    <a:lnTo>
                      <a:pt x="1501" y="1035"/>
                    </a:lnTo>
                    <a:lnTo>
                      <a:pt x="0" y="1168"/>
                    </a:lnTo>
                    <a:lnTo>
                      <a:pt x="3236" y="10041"/>
                    </a:lnTo>
                    <a:lnTo>
                      <a:pt x="5004" y="9875"/>
                    </a:lnTo>
                    <a:lnTo>
                      <a:pt x="6271" y="2236"/>
                    </a:lnTo>
                    <a:lnTo>
                      <a:pt x="8940" y="9508"/>
                    </a:lnTo>
                    <a:lnTo>
                      <a:pt x="10674" y="9341"/>
                    </a:lnTo>
                    <a:lnTo>
                      <a:pt x="12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a:off x="5978789" y="2214127"/>
                <a:ext cx="127476" cy="166617"/>
              </a:xfrm>
              <a:custGeom>
                <a:avLst/>
                <a:gdLst/>
                <a:ahLst/>
                <a:cxnLst/>
                <a:rect l="l" t="t" r="r" b="b"/>
                <a:pathLst>
                  <a:path w="7406" h="9680" extrusionOk="0">
                    <a:moveTo>
                      <a:pt x="4244" y="0"/>
                    </a:moveTo>
                    <a:cubicBezTo>
                      <a:pt x="3944" y="0"/>
                      <a:pt x="3635" y="17"/>
                      <a:pt x="3303" y="56"/>
                    </a:cubicBezTo>
                    <a:cubicBezTo>
                      <a:pt x="2202" y="156"/>
                      <a:pt x="1335" y="456"/>
                      <a:pt x="801" y="990"/>
                    </a:cubicBezTo>
                    <a:cubicBezTo>
                      <a:pt x="234" y="1523"/>
                      <a:pt x="0" y="2190"/>
                      <a:pt x="67" y="3058"/>
                    </a:cubicBezTo>
                    <a:cubicBezTo>
                      <a:pt x="134" y="3758"/>
                      <a:pt x="401" y="4292"/>
                      <a:pt x="834" y="4659"/>
                    </a:cubicBezTo>
                    <a:cubicBezTo>
                      <a:pt x="1301" y="5026"/>
                      <a:pt x="2002" y="5259"/>
                      <a:pt x="2936" y="5359"/>
                    </a:cubicBezTo>
                    <a:lnTo>
                      <a:pt x="3469" y="5426"/>
                    </a:lnTo>
                    <a:cubicBezTo>
                      <a:pt x="4403" y="5560"/>
                      <a:pt x="5037" y="5693"/>
                      <a:pt x="5304" y="5893"/>
                    </a:cubicBezTo>
                    <a:cubicBezTo>
                      <a:pt x="5604" y="6093"/>
                      <a:pt x="5771" y="6393"/>
                      <a:pt x="5804" y="6794"/>
                    </a:cubicBezTo>
                    <a:cubicBezTo>
                      <a:pt x="5871" y="7227"/>
                      <a:pt x="5704" y="7594"/>
                      <a:pt x="5337" y="7861"/>
                    </a:cubicBezTo>
                    <a:cubicBezTo>
                      <a:pt x="5004" y="8128"/>
                      <a:pt x="4470" y="8328"/>
                      <a:pt x="3770" y="8395"/>
                    </a:cubicBezTo>
                    <a:cubicBezTo>
                      <a:pt x="3627" y="8404"/>
                      <a:pt x="3484" y="8408"/>
                      <a:pt x="3340" y="8408"/>
                    </a:cubicBezTo>
                    <a:cubicBezTo>
                      <a:pt x="2948" y="8408"/>
                      <a:pt x="2550" y="8377"/>
                      <a:pt x="2135" y="8328"/>
                    </a:cubicBezTo>
                    <a:cubicBezTo>
                      <a:pt x="1601" y="8228"/>
                      <a:pt x="1034" y="8061"/>
                      <a:pt x="434" y="7828"/>
                    </a:cubicBezTo>
                    <a:lnTo>
                      <a:pt x="434" y="7828"/>
                    </a:lnTo>
                    <a:lnTo>
                      <a:pt x="601" y="9362"/>
                    </a:lnTo>
                    <a:cubicBezTo>
                      <a:pt x="1201" y="9496"/>
                      <a:pt x="1768" y="9596"/>
                      <a:pt x="2302" y="9629"/>
                    </a:cubicBezTo>
                    <a:cubicBezTo>
                      <a:pt x="2569" y="9662"/>
                      <a:pt x="2836" y="9679"/>
                      <a:pt x="3094" y="9679"/>
                    </a:cubicBezTo>
                    <a:cubicBezTo>
                      <a:pt x="3353" y="9679"/>
                      <a:pt x="3603" y="9662"/>
                      <a:pt x="3836" y="9629"/>
                    </a:cubicBezTo>
                    <a:cubicBezTo>
                      <a:pt x="5004" y="9529"/>
                      <a:pt x="5905" y="9195"/>
                      <a:pt x="6538" y="8628"/>
                    </a:cubicBezTo>
                    <a:cubicBezTo>
                      <a:pt x="7139" y="8095"/>
                      <a:pt x="7406" y="7394"/>
                      <a:pt x="7339" y="6527"/>
                    </a:cubicBezTo>
                    <a:cubicBezTo>
                      <a:pt x="7272" y="5793"/>
                      <a:pt x="7005" y="5226"/>
                      <a:pt x="6505" y="4859"/>
                    </a:cubicBezTo>
                    <a:cubicBezTo>
                      <a:pt x="6005" y="4492"/>
                      <a:pt x="5237" y="4259"/>
                      <a:pt x="4170" y="4125"/>
                    </a:cubicBezTo>
                    <a:lnTo>
                      <a:pt x="3636" y="4058"/>
                    </a:lnTo>
                    <a:cubicBezTo>
                      <a:pt x="2802" y="3958"/>
                      <a:pt x="2269" y="3825"/>
                      <a:pt x="1968" y="3625"/>
                    </a:cubicBezTo>
                    <a:cubicBezTo>
                      <a:pt x="1702" y="3458"/>
                      <a:pt x="1535" y="3191"/>
                      <a:pt x="1501" y="2858"/>
                    </a:cubicBezTo>
                    <a:cubicBezTo>
                      <a:pt x="1468" y="2391"/>
                      <a:pt x="1601" y="2057"/>
                      <a:pt x="1968" y="1790"/>
                    </a:cubicBezTo>
                    <a:cubicBezTo>
                      <a:pt x="2302" y="1523"/>
                      <a:pt x="2869" y="1357"/>
                      <a:pt x="3603" y="1290"/>
                    </a:cubicBezTo>
                    <a:cubicBezTo>
                      <a:pt x="3794" y="1264"/>
                      <a:pt x="3980" y="1253"/>
                      <a:pt x="4164" y="1253"/>
                    </a:cubicBezTo>
                    <a:cubicBezTo>
                      <a:pt x="4460" y="1253"/>
                      <a:pt x="4749" y="1282"/>
                      <a:pt x="5037" y="1323"/>
                    </a:cubicBezTo>
                    <a:cubicBezTo>
                      <a:pt x="5504" y="1390"/>
                      <a:pt x="5938" y="1490"/>
                      <a:pt x="6405" y="1690"/>
                    </a:cubicBezTo>
                    <a:lnTo>
                      <a:pt x="6271" y="256"/>
                    </a:lnTo>
                    <a:cubicBezTo>
                      <a:pt x="5838" y="122"/>
                      <a:pt x="5371" y="56"/>
                      <a:pt x="4870" y="22"/>
                    </a:cubicBezTo>
                    <a:cubicBezTo>
                      <a:pt x="4663" y="8"/>
                      <a:pt x="4456" y="0"/>
                      <a:pt x="4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22" name="Picture 221" descr="impact.jpg"/>
          <p:cNvPicPr>
            <a:picLocks noChangeAspect="1"/>
          </p:cNvPicPr>
          <p:nvPr/>
        </p:nvPicPr>
        <p:blipFill>
          <a:blip r:embed="rId3"/>
          <a:stretch>
            <a:fillRect/>
          </a:stretch>
        </p:blipFill>
        <p:spPr>
          <a:xfrm>
            <a:off x="2454443" y="1347537"/>
            <a:ext cx="3752819" cy="25524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16" y="252520"/>
            <a:ext cx="8520600" cy="572700"/>
          </a:xfrm>
          <a:solidFill>
            <a:srgbClr val="F54B4F"/>
          </a:solidFill>
        </p:spPr>
        <p:txBody>
          <a:bodyPr/>
          <a:lstStyle/>
          <a:p>
            <a:pPr algn="ctr"/>
            <a:r>
              <a:rPr lang="en-US" dirty="0" smtClean="0"/>
              <a:t>“</a:t>
            </a:r>
            <a:br>
              <a:rPr lang="en-US" dirty="0" smtClean="0"/>
            </a:br>
            <a:r>
              <a:rPr lang="en-US" dirty="0" smtClean="0">
                <a:solidFill>
                  <a:schemeClr val="bg1"/>
                </a:solidFill>
              </a:rPr>
              <a:t>Five Concepts </a:t>
            </a:r>
            <a:r>
              <a:rPr lang="en-US" dirty="0" smtClean="0">
                <a:solidFill>
                  <a:schemeClr val="bg1"/>
                </a:solidFill>
              </a:rPr>
              <a:t>in Media </a:t>
            </a:r>
            <a:r>
              <a:rPr lang="en-US" dirty="0" smtClean="0">
                <a:solidFill>
                  <a:schemeClr val="bg1"/>
                </a:solidFill>
              </a:rPr>
              <a:t>Literacy</a:t>
            </a:r>
            <a:r>
              <a:rPr lang="en-US" dirty="0" smtClean="0"/>
              <a:t/>
            </a:r>
            <a:br>
              <a:rPr lang="en-US" dirty="0" smtClean="0"/>
            </a:br>
            <a:endParaRPr lang="en-US" dirty="0"/>
          </a:p>
        </p:txBody>
      </p:sp>
      <p:sp>
        <p:nvSpPr>
          <p:cNvPr id="3" name="Content Placeholder 2"/>
          <p:cNvSpPr>
            <a:spLocks noGrp="1"/>
          </p:cNvSpPr>
          <p:nvPr>
            <p:ph idx="1"/>
          </p:nvPr>
        </p:nvSpPr>
        <p:spPr>
          <a:xfrm>
            <a:off x="295658" y="943926"/>
            <a:ext cx="8848342" cy="4199573"/>
          </a:xfrm>
        </p:spPr>
        <p:txBody>
          <a:bodyPr>
            <a:normAutofit fontScale="85000" lnSpcReduction="10000"/>
          </a:bodyPr>
          <a:lstStyle/>
          <a:p>
            <a:pPr>
              <a:buAutoNum type="arabicPeriod"/>
            </a:pPr>
            <a:r>
              <a:rPr lang="en-US" dirty="0" smtClean="0"/>
              <a:t>All media messages are ‘constructed’</a:t>
            </a:r>
          </a:p>
          <a:p>
            <a:pPr>
              <a:buNone/>
            </a:pPr>
            <a:r>
              <a:rPr lang="en-IN" i="1" dirty="0" smtClean="0"/>
              <a:t>Who created this message?</a:t>
            </a:r>
            <a:endParaRPr lang="en-US" i="1" dirty="0" smtClean="0"/>
          </a:p>
          <a:p>
            <a:pPr>
              <a:buNone/>
            </a:pPr>
            <a:endParaRPr lang="en-US" dirty="0" smtClean="0"/>
          </a:p>
          <a:p>
            <a:pPr>
              <a:buNone/>
            </a:pPr>
            <a:r>
              <a:rPr lang="en-US" dirty="0" smtClean="0"/>
              <a:t> 2. Media messages are constructed using a creative language with its own rules.</a:t>
            </a:r>
          </a:p>
          <a:p>
            <a:pPr>
              <a:buNone/>
            </a:pPr>
            <a:r>
              <a:rPr lang="en-GB" i="1" dirty="0" smtClean="0"/>
              <a:t>What creative techniques are used to attract my attention?</a:t>
            </a:r>
            <a:endParaRPr lang="en-US" i="1" dirty="0" smtClean="0"/>
          </a:p>
          <a:p>
            <a:pPr>
              <a:buNone/>
            </a:pPr>
            <a:r>
              <a:rPr lang="en-US" dirty="0" smtClean="0"/>
              <a:t>     </a:t>
            </a:r>
          </a:p>
          <a:p>
            <a:pPr>
              <a:buNone/>
            </a:pPr>
            <a:r>
              <a:rPr lang="en-US" dirty="0" smtClean="0"/>
              <a:t>3. Different people experience the same media message differently. </a:t>
            </a:r>
          </a:p>
          <a:p>
            <a:pPr>
              <a:buNone/>
            </a:pPr>
            <a:r>
              <a:rPr lang="en-GB" i="1" dirty="0" smtClean="0"/>
              <a:t>How might different people understand this message differently from me?</a:t>
            </a:r>
            <a:endParaRPr lang="en-US" i="1" dirty="0" smtClean="0"/>
          </a:p>
          <a:p>
            <a:pPr>
              <a:buNone/>
            </a:pPr>
            <a:endParaRPr lang="en-US" dirty="0" smtClean="0"/>
          </a:p>
          <a:p>
            <a:pPr>
              <a:buNone/>
            </a:pPr>
            <a:r>
              <a:rPr lang="en-US" dirty="0" smtClean="0"/>
              <a:t>4. Media are primarily businesses driven by a profit motive. </a:t>
            </a:r>
          </a:p>
          <a:p>
            <a:pPr>
              <a:buNone/>
            </a:pPr>
            <a:r>
              <a:rPr lang="en-GB" i="1" dirty="0" smtClean="0"/>
              <a:t>Why is this message being sent?</a:t>
            </a:r>
            <a:endParaRPr lang="en-US" i="1" dirty="0" smtClean="0"/>
          </a:p>
          <a:p>
            <a:pPr>
              <a:buNone/>
            </a:pPr>
            <a:endParaRPr lang="en-US" dirty="0" smtClean="0"/>
          </a:p>
          <a:p>
            <a:pPr>
              <a:buNone/>
            </a:pPr>
            <a:r>
              <a:rPr lang="en-US" dirty="0" smtClean="0"/>
              <a:t>5. Media have embedded values and points of view.</a:t>
            </a:r>
          </a:p>
          <a:p>
            <a:pPr>
              <a:buNone/>
            </a:pPr>
            <a:r>
              <a:rPr lang="en-GB" i="1" dirty="0" smtClean="0"/>
              <a:t>What lifestyles, values and points of view are represented in, or omitted from, this message?</a:t>
            </a:r>
            <a:endParaRPr lang="en-US" i="1" dirty="0" smtClean="0"/>
          </a:p>
          <a:p>
            <a:pPr>
              <a:buNone/>
            </a:pPr>
            <a:endParaRPr lang="en-US" i="1"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54B4F"/>
          </a:solidFill>
        </p:spPr>
        <p:txBody>
          <a:bodyPr>
            <a:normAutofit fontScale="90000"/>
          </a:bodyPr>
          <a:lstStyle/>
          <a:p>
            <a:r>
              <a:rPr lang="en-US" sz="2800" b="1" dirty="0" smtClean="0">
                <a:solidFill>
                  <a:schemeClr val="bg1"/>
                </a:solidFill>
              </a:rPr>
              <a:t>Media Literacy</a:t>
            </a:r>
            <a:r>
              <a:rPr lang="en-US" b="1" dirty="0" smtClean="0">
                <a:solidFill>
                  <a:schemeClr val="bg1"/>
                </a:solidFill>
              </a:rPr>
              <a:t> Competencies</a:t>
            </a:r>
            <a:endParaRPr lang="en-US" sz="2800" b="1" dirty="0">
              <a:solidFill>
                <a:schemeClr val="bg1"/>
              </a:solidFill>
            </a:endParaRPr>
          </a:p>
        </p:txBody>
      </p:sp>
      <p:pic>
        <p:nvPicPr>
          <p:cNvPr id="8" name="Content Placeholder 7" descr="mil1.PNG"/>
          <p:cNvPicPr>
            <a:picLocks noGrp="1" noChangeAspect="1"/>
          </p:cNvPicPr>
          <p:nvPr>
            <p:ph idx="1"/>
          </p:nvPr>
        </p:nvPicPr>
        <p:blipFill>
          <a:blip r:embed="rId3"/>
          <a:stretch>
            <a:fillRect/>
          </a:stretch>
        </p:blipFill>
        <p:spPr>
          <a:xfrm>
            <a:off x="2527836" y="1457987"/>
            <a:ext cx="3686690" cy="307700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5"/>
          <p:cNvSpPr txBox="1">
            <a:spLocks noGrp="1"/>
          </p:cNvSpPr>
          <p:nvPr>
            <p:ph type="body" idx="1"/>
          </p:nvPr>
        </p:nvSpPr>
        <p:spPr>
          <a:xfrm>
            <a:off x="410554" y="1100484"/>
            <a:ext cx="7992000" cy="3155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Georgia"/>
              <a:buChar char="❏"/>
            </a:pPr>
            <a:r>
              <a:rPr lang="en">
                <a:solidFill>
                  <a:schemeClr val="dk1"/>
                </a:solidFill>
                <a:latin typeface="Georgia"/>
                <a:ea typeface="Georgia"/>
                <a:cs typeface="Georgia"/>
                <a:sym typeface="Georgia"/>
              </a:rPr>
              <a:t>World Health Organization - </a:t>
            </a:r>
            <a:r>
              <a:rPr lang="en" u="sng">
                <a:solidFill>
                  <a:schemeClr val="hlink"/>
                </a:solidFill>
                <a:latin typeface="Georgia"/>
                <a:ea typeface="Georgia"/>
                <a:cs typeface="Georgia"/>
                <a:sym typeface="Georgia"/>
                <a:hlinkClick r:id="rId3"/>
              </a:rPr>
              <a:t>https://www.who.int/</a:t>
            </a:r>
            <a:endParaRPr>
              <a:solidFill>
                <a:srgbClr val="33A853"/>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Centers For Disease Control and Prevention (</a:t>
            </a:r>
            <a:r>
              <a:rPr lang="en" u="sng">
                <a:solidFill>
                  <a:schemeClr val="hlink"/>
                </a:solidFill>
                <a:latin typeface="Georgia"/>
                <a:ea typeface="Georgia"/>
                <a:cs typeface="Georgia"/>
                <a:sym typeface="Georgia"/>
                <a:hlinkClick r:id="rId4"/>
              </a:rPr>
              <a:t>https://www.cdc.gov/</a:t>
            </a:r>
            <a:r>
              <a:rPr lang="en">
                <a:solidFill>
                  <a:schemeClr val="dk1"/>
                </a:solidFill>
                <a:latin typeface="Georgia"/>
                <a:ea typeface="Georgia"/>
                <a:cs typeface="Georgia"/>
                <a:sym typeface="Georgia"/>
              </a:rPr>
              <a:t>) </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Food and Drug Administration (</a:t>
            </a:r>
            <a:r>
              <a:rPr lang="en" u="sng">
                <a:solidFill>
                  <a:schemeClr val="hlink"/>
                </a:solidFill>
                <a:latin typeface="Georgia"/>
                <a:ea typeface="Georgia"/>
                <a:cs typeface="Georgia"/>
                <a:sym typeface="Georgia"/>
                <a:hlinkClick r:id="rId5"/>
              </a:rPr>
              <a:t>https://www.fda.gov/emergency-preparedness-and-response/mcm-issues/coronavirus-disease-2019-covid-19</a:t>
            </a:r>
            <a:r>
              <a:rPr lang="en">
                <a:solidFill>
                  <a:schemeClr val="dk1"/>
                </a:solidFill>
                <a:latin typeface="Georgia"/>
                <a:ea typeface="Georgia"/>
                <a:cs typeface="Georgia"/>
                <a:sym typeface="Georgia"/>
              </a:rPr>
              <a:t>) </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Ministry of Health and Family Welfare, New Delhi  (</a:t>
            </a:r>
            <a:r>
              <a:rPr lang="en" u="sng">
                <a:solidFill>
                  <a:schemeClr val="hlink"/>
                </a:solidFill>
                <a:latin typeface="Georgia"/>
                <a:ea typeface="Georgia"/>
                <a:cs typeface="Georgia"/>
                <a:sym typeface="Georgia"/>
                <a:hlinkClick r:id="rId6"/>
              </a:rPr>
              <a:t>https://www.mohfw.gov.in/</a:t>
            </a:r>
            <a:r>
              <a:rPr lang="en">
                <a:solidFill>
                  <a:schemeClr val="dk1"/>
                </a:solidFill>
                <a:latin typeface="Georgia"/>
                <a:ea typeface="Georgia"/>
                <a:cs typeface="Georgia"/>
                <a:sym typeface="Georgia"/>
              </a:rPr>
              <a:t>)</a:t>
            </a:r>
            <a:endParaRPr>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n">
                <a:solidFill>
                  <a:schemeClr val="dk1"/>
                </a:solidFill>
                <a:highlight>
                  <a:srgbClr val="FFFFFF"/>
                </a:highlight>
                <a:latin typeface="Georgia"/>
                <a:ea typeface="Georgia"/>
                <a:cs typeface="Georgia"/>
                <a:sym typeface="Georgia"/>
              </a:rPr>
              <a:t>Indian Council of Medical Research, New Delhi </a:t>
            </a:r>
            <a:r>
              <a:rPr lang="en" u="sng">
                <a:solidFill>
                  <a:schemeClr val="hlink"/>
                </a:solidFill>
                <a:latin typeface="Georgia"/>
                <a:ea typeface="Georgia"/>
                <a:cs typeface="Georgia"/>
                <a:sym typeface="Georgia"/>
                <a:hlinkClick r:id="rId7"/>
              </a:rPr>
              <a:t>https://www.icmr.nic.in/</a:t>
            </a:r>
            <a:endParaRPr u="sng">
              <a:solidFill>
                <a:srgbClr val="33A853"/>
              </a:solidFill>
              <a:highlight>
                <a:srgbClr val="FFFFFF"/>
              </a:highlight>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n">
                <a:solidFill>
                  <a:schemeClr val="dk1"/>
                </a:solidFill>
                <a:highlight>
                  <a:srgbClr val="FFFFFF"/>
                </a:highlight>
                <a:latin typeface="Georgia"/>
                <a:ea typeface="Georgia"/>
                <a:cs typeface="Georgia"/>
                <a:sym typeface="Georgia"/>
              </a:rPr>
              <a:t>State Health Ministries and public health departments/hospitals  </a:t>
            </a:r>
            <a:endParaRPr>
              <a:solidFill>
                <a:schemeClr val="dk1"/>
              </a:solidFill>
              <a:latin typeface="Georgia"/>
              <a:ea typeface="Georgia"/>
              <a:cs typeface="Georgia"/>
              <a:sym typeface="Georgia"/>
            </a:endParaRPr>
          </a:p>
        </p:txBody>
      </p:sp>
      <p:sp>
        <p:nvSpPr>
          <p:cNvPr id="328" name="Google Shape;328;p65"/>
          <p:cNvSpPr txBox="1">
            <a:spLocks noGrp="1"/>
          </p:cNvSpPr>
          <p:nvPr>
            <p:ph type="title"/>
          </p:nvPr>
        </p:nvSpPr>
        <p:spPr>
          <a:xfrm>
            <a:off x="476456" y="416680"/>
            <a:ext cx="5397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200">
                <a:solidFill>
                  <a:srgbClr val="FF0000"/>
                </a:solidFill>
                <a:latin typeface="Georgia"/>
                <a:ea typeface="Georgia"/>
                <a:cs typeface="Georgia"/>
                <a:sym typeface="Georgia"/>
              </a:rPr>
              <a:t>Websites for cross-checking </a:t>
            </a:r>
            <a:endParaRPr sz="2200">
              <a:solidFill>
                <a:srgbClr val="FF0000"/>
              </a:solidFill>
              <a:latin typeface="Georgia"/>
              <a:ea typeface="Georgia"/>
              <a:cs typeface="Georgia"/>
              <a:sym typeface="Georgia"/>
            </a:endParaRPr>
          </a:p>
        </p:txBody>
      </p:sp>
      <p:sp>
        <p:nvSpPr>
          <p:cNvPr id="5" name="Rounded Rectangle 4"/>
          <p:cNvSpPr/>
          <p:nvPr/>
        </p:nvSpPr>
        <p:spPr>
          <a:xfrm>
            <a:off x="6047874" y="0"/>
            <a:ext cx="3096126" cy="914400"/>
          </a:xfrm>
          <a:prstGeom prst="round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ACCESS</a:t>
            </a: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6"/>
          <p:cNvSpPr txBox="1">
            <a:spLocks noGrp="1"/>
          </p:cNvSpPr>
          <p:nvPr>
            <p:ph type="body" idx="1"/>
          </p:nvPr>
        </p:nvSpPr>
        <p:spPr>
          <a:xfrm>
            <a:off x="3648755" y="726078"/>
            <a:ext cx="5107500" cy="3225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en" dirty="0">
                <a:solidFill>
                  <a:schemeClr val="dk1"/>
                </a:solidFill>
                <a:latin typeface="Georgia"/>
                <a:ea typeface="Georgia"/>
                <a:cs typeface="Georgia"/>
                <a:sym typeface="Georgia"/>
              </a:rPr>
              <a:t>WHO Whatsapp number that you can access</a:t>
            </a:r>
            <a:br>
              <a:rPr lang="en" dirty="0">
                <a:solidFill>
                  <a:schemeClr val="dk1"/>
                </a:solidFill>
                <a:latin typeface="Georgia"/>
                <a:ea typeface="Georgia"/>
                <a:cs typeface="Georgia"/>
                <a:sym typeface="Georgia"/>
              </a:rPr>
            </a:br>
            <a:r>
              <a:rPr lang="en" dirty="0">
                <a:solidFill>
                  <a:schemeClr val="dk1"/>
                </a:solidFill>
                <a:latin typeface="Georgia"/>
                <a:ea typeface="Georgia"/>
                <a:cs typeface="Georgia"/>
                <a:sym typeface="Georgia"/>
              </a:rPr>
              <a:t>and get information on everything regarding this</a:t>
            </a:r>
            <a:br>
              <a:rPr lang="en" dirty="0">
                <a:solidFill>
                  <a:schemeClr val="dk1"/>
                </a:solidFill>
                <a:latin typeface="Georgia"/>
                <a:ea typeface="Georgia"/>
                <a:cs typeface="Georgia"/>
                <a:sym typeface="Georgia"/>
              </a:rPr>
            </a:br>
            <a:r>
              <a:rPr lang="en" dirty="0">
                <a:solidFill>
                  <a:schemeClr val="dk1"/>
                </a:solidFill>
                <a:latin typeface="Georgia"/>
                <a:ea typeface="Georgia"/>
                <a:cs typeface="Georgia"/>
                <a:sym typeface="Georgia"/>
              </a:rPr>
              <a:t>pandemic </a:t>
            </a:r>
            <a:r>
              <a:rPr lang="en" b="1" dirty="0">
                <a:solidFill>
                  <a:srgbClr val="4285F5"/>
                </a:solidFill>
                <a:latin typeface="Georgia"/>
                <a:ea typeface="Georgia"/>
                <a:cs typeface="Georgia"/>
                <a:sym typeface="Georgia"/>
              </a:rPr>
              <a:t>+41798931892</a:t>
            </a:r>
            <a:endParaRPr>
              <a:solidFill>
                <a:schemeClr val="dk1"/>
              </a:solidFill>
              <a:latin typeface="Georgia"/>
              <a:ea typeface="Georgia"/>
              <a:cs typeface="Georgia"/>
              <a:sym typeface="Georgia"/>
            </a:endParaRPr>
          </a:p>
          <a:p>
            <a:pPr marL="457200" lvl="0" indent="-355600" algn="l" rtl="0">
              <a:lnSpc>
                <a:spcPct val="115000"/>
              </a:lnSpc>
              <a:spcBef>
                <a:spcPts val="0"/>
              </a:spcBef>
              <a:spcAft>
                <a:spcPts val="0"/>
              </a:spcAft>
              <a:buClr>
                <a:schemeClr val="dk1"/>
              </a:buClr>
              <a:buSzPts val="2000"/>
              <a:buChar char="●"/>
            </a:pPr>
            <a:r>
              <a:rPr lang="en" dirty="0">
                <a:solidFill>
                  <a:schemeClr val="dk1"/>
                </a:solidFill>
                <a:latin typeface="Georgia"/>
                <a:ea typeface="Georgia"/>
                <a:cs typeface="Georgia"/>
                <a:sym typeface="Georgia"/>
              </a:rPr>
              <a:t>You can also visit </a:t>
            </a:r>
            <a:r>
              <a:rPr lang="en" b="1" u="sng" dirty="0">
                <a:solidFill>
                  <a:schemeClr val="hlink"/>
                </a:solidFill>
                <a:latin typeface="Georgia"/>
                <a:ea typeface="Georgia"/>
                <a:cs typeface="Georgia"/>
                <a:sym typeface="Georgia"/>
                <a:hlinkClick r:id="rId3"/>
              </a:rPr>
              <a:t>https://www.who.int</a:t>
            </a:r>
            <a:r>
              <a:rPr lang="en" b="1" dirty="0">
                <a:solidFill>
                  <a:srgbClr val="4285F5"/>
                </a:solidFill>
                <a:latin typeface="Georgia"/>
                <a:ea typeface="Georgia"/>
                <a:cs typeface="Georgia"/>
                <a:sym typeface="Georgia"/>
              </a:rPr>
              <a:t> </a:t>
            </a:r>
            <a:r>
              <a:rPr lang="en" dirty="0">
                <a:solidFill>
                  <a:schemeClr val="dk1"/>
                </a:solidFill>
                <a:latin typeface="Georgia"/>
                <a:ea typeface="Georgia"/>
                <a:cs typeface="Georgia"/>
                <a:sym typeface="Georgia"/>
              </a:rPr>
              <a:t>on</a:t>
            </a:r>
            <a:br>
              <a:rPr lang="en" dirty="0">
                <a:solidFill>
                  <a:schemeClr val="dk1"/>
                </a:solidFill>
                <a:latin typeface="Georgia"/>
                <a:ea typeface="Georgia"/>
                <a:cs typeface="Georgia"/>
                <a:sym typeface="Georgia"/>
              </a:rPr>
            </a:br>
            <a:r>
              <a:rPr lang="en" dirty="0">
                <a:solidFill>
                  <a:schemeClr val="dk1"/>
                </a:solidFill>
                <a:latin typeface="Georgia"/>
                <a:ea typeface="Georgia"/>
                <a:cs typeface="Georgia"/>
                <a:sym typeface="Georgia"/>
              </a:rPr>
              <a:t>your mobile and access this service through</a:t>
            </a:r>
            <a:br>
              <a:rPr lang="en" dirty="0">
                <a:solidFill>
                  <a:schemeClr val="dk1"/>
                </a:solidFill>
                <a:latin typeface="Georgia"/>
                <a:ea typeface="Georgia"/>
                <a:cs typeface="Georgia"/>
                <a:sym typeface="Georgia"/>
              </a:rPr>
            </a:br>
            <a:r>
              <a:rPr lang="en" dirty="0">
                <a:solidFill>
                  <a:schemeClr val="dk1"/>
                </a:solidFill>
                <a:latin typeface="Georgia"/>
                <a:ea typeface="Georgia"/>
                <a:cs typeface="Georgia"/>
                <a:sym typeface="Georgia"/>
              </a:rPr>
              <a:t>the link given there </a:t>
            </a:r>
            <a:endParaRPr>
              <a:solidFill>
                <a:schemeClr val="dk1"/>
              </a:solidFill>
              <a:latin typeface="Georgia"/>
              <a:ea typeface="Georgia"/>
              <a:cs typeface="Georgia"/>
              <a:sym typeface="Georgia"/>
            </a:endParaRPr>
          </a:p>
          <a:p>
            <a:pPr marL="457200" lvl="0" indent="-355600" algn="l" rtl="0">
              <a:lnSpc>
                <a:spcPct val="115000"/>
              </a:lnSpc>
              <a:spcBef>
                <a:spcPts val="0"/>
              </a:spcBef>
              <a:spcAft>
                <a:spcPts val="0"/>
              </a:spcAft>
              <a:buClr>
                <a:schemeClr val="dk1"/>
              </a:buClr>
              <a:buSzPts val="2000"/>
              <a:buChar char="●"/>
            </a:pPr>
            <a:r>
              <a:rPr lang="en" dirty="0">
                <a:solidFill>
                  <a:schemeClr val="dk1"/>
                </a:solidFill>
                <a:latin typeface="Georgia"/>
                <a:ea typeface="Georgia"/>
                <a:cs typeface="Georgia"/>
                <a:sym typeface="Georgia"/>
              </a:rPr>
              <a:t>Government of India has also launched a</a:t>
            </a:r>
            <a:br>
              <a:rPr lang="en" dirty="0">
                <a:solidFill>
                  <a:schemeClr val="dk1"/>
                </a:solidFill>
                <a:latin typeface="Georgia"/>
                <a:ea typeface="Georgia"/>
                <a:cs typeface="Georgia"/>
                <a:sym typeface="Georgia"/>
              </a:rPr>
            </a:br>
            <a:r>
              <a:rPr lang="en" dirty="0">
                <a:solidFill>
                  <a:schemeClr val="dk1"/>
                </a:solidFill>
                <a:latin typeface="Georgia"/>
                <a:ea typeface="Georgia"/>
                <a:cs typeface="Georgia"/>
                <a:sym typeface="Georgia"/>
              </a:rPr>
              <a:t>MyGov Corona Helpdesk on Whatsapp. You can access this service on Whatsapp on this</a:t>
            </a:r>
            <a:br>
              <a:rPr lang="en" dirty="0">
                <a:solidFill>
                  <a:schemeClr val="dk1"/>
                </a:solidFill>
                <a:latin typeface="Georgia"/>
                <a:ea typeface="Georgia"/>
                <a:cs typeface="Georgia"/>
                <a:sym typeface="Georgia"/>
              </a:rPr>
            </a:br>
            <a:r>
              <a:rPr lang="en" dirty="0">
                <a:solidFill>
                  <a:schemeClr val="dk1"/>
                </a:solidFill>
                <a:latin typeface="Georgia"/>
                <a:ea typeface="Georgia"/>
                <a:cs typeface="Georgia"/>
                <a:sym typeface="Georgia"/>
              </a:rPr>
              <a:t>number: </a:t>
            </a:r>
            <a:r>
              <a:rPr lang="en" b="1" dirty="0">
                <a:solidFill>
                  <a:srgbClr val="4285F5"/>
                </a:solidFill>
                <a:latin typeface="Georgia"/>
                <a:ea typeface="Georgia"/>
                <a:cs typeface="Georgia"/>
                <a:sym typeface="Georgia"/>
              </a:rPr>
              <a:t>+91 9013151515</a:t>
            </a:r>
            <a:endParaRPr>
              <a:solidFill>
                <a:schemeClr val="dk1"/>
              </a:solidFill>
              <a:latin typeface="Georgia"/>
              <a:ea typeface="Georgia"/>
              <a:cs typeface="Georgia"/>
              <a:sym typeface="Georgia"/>
            </a:endParaRPr>
          </a:p>
        </p:txBody>
      </p:sp>
      <p:sp>
        <p:nvSpPr>
          <p:cNvPr id="334" name="Google Shape;334;p66"/>
          <p:cNvSpPr txBox="1">
            <a:spLocks noGrp="1"/>
          </p:cNvSpPr>
          <p:nvPr>
            <p:ph type="title"/>
          </p:nvPr>
        </p:nvSpPr>
        <p:spPr>
          <a:xfrm>
            <a:off x="387786" y="671378"/>
            <a:ext cx="2357400" cy="247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dirty="0">
                <a:latin typeface="Georgia"/>
                <a:ea typeface="Georgia"/>
                <a:cs typeface="Georgia"/>
                <a:sym typeface="Georgia"/>
              </a:rPr>
              <a:t>Trusted sources you can use to verify:</a:t>
            </a:r>
            <a:endParaRPr sz="3200">
              <a:latin typeface="Georgia"/>
              <a:ea typeface="Georgia"/>
              <a:cs typeface="Georgia"/>
              <a:sym typeface="Georgia"/>
            </a:endParaRPr>
          </a:p>
        </p:txBody>
      </p:sp>
      <p:sp>
        <p:nvSpPr>
          <p:cNvPr id="335" name="Google Shape;335;p66"/>
          <p:cNvSpPr/>
          <p:nvPr/>
        </p:nvSpPr>
        <p:spPr>
          <a:xfrm>
            <a:off x="6369499" y="4209214"/>
            <a:ext cx="2456400" cy="93900"/>
          </a:xfrm>
          <a:prstGeom prst="rect">
            <a:avLst/>
          </a:prstGeom>
          <a:solidFill>
            <a:srgbClr val="4285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4913"/>
              </a:solidFill>
              <a:latin typeface="Arial"/>
              <a:ea typeface="Arial"/>
              <a:cs typeface="Arial"/>
              <a:sym typeface="Arial"/>
            </a:endParaRPr>
          </a:p>
        </p:txBody>
      </p:sp>
      <p:pic>
        <p:nvPicPr>
          <p:cNvPr id="336" name="Google Shape;336;p66"/>
          <p:cNvPicPr preferRelativeResize="0"/>
          <p:nvPr/>
        </p:nvPicPr>
        <p:blipFill rotWithShape="1">
          <a:blip r:embed="rId4">
            <a:alphaModFix/>
          </a:blip>
          <a:srcRect l="14045"/>
          <a:stretch/>
        </p:blipFill>
        <p:spPr>
          <a:xfrm>
            <a:off x="519654" y="2892835"/>
            <a:ext cx="2677295" cy="131637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9"/>
          <p:cNvSpPr txBox="1">
            <a:spLocks noGrp="1"/>
          </p:cNvSpPr>
          <p:nvPr>
            <p:ph type="title"/>
          </p:nvPr>
        </p:nvSpPr>
        <p:spPr>
          <a:xfrm>
            <a:off x="311700" y="1054621"/>
            <a:ext cx="8520600" cy="57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200" dirty="0">
                <a:solidFill>
                  <a:srgbClr val="FF0000"/>
                </a:solidFill>
                <a:latin typeface="Georgia"/>
                <a:ea typeface="Georgia"/>
                <a:cs typeface="Georgia"/>
                <a:sym typeface="Georgia"/>
              </a:rPr>
              <a:t>Qs to ask when you see any ‘news’ about COVID-19:</a:t>
            </a:r>
            <a:endParaRPr sz="2200">
              <a:solidFill>
                <a:srgbClr val="FF0000"/>
              </a:solidFill>
              <a:latin typeface="Georgia"/>
              <a:ea typeface="Georgia"/>
              <a:cs typeface="Georgia"/>
              <a:sym typeface="Georgia"/>
            </a:endParaRPr>
          </a:p>
        </p:txBody>
      </p:sp>
      <p:sp>
        <p:nvSpPr>
          <p:cNvPr id="354" name="Google Shape;354;p69"/>
          <p:cNvSpPr txBox="1">
            <a:spLocks noGrp="1"/>
          </p:cNvSpPr>
          <p:nvPr>
            <p:ph type="body" idx="1"/>
          </p:nvPr>
        </p:nvSpPr>
        <p:spPr>
          <a:xfrm>
            <a:off x="311700" y="1681861"/>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Georgia"/>
              <a:buChar char="●"/>
            </a:pPr>
            <a:r>
              <a:rPr lang="en" dirty="0">
                <a:latin typeface="Georgia"/>
                <a:ea typeface="Georgia"/>
                <a:cs typeface="Georgia"/>
                <a:sym typeface="Georgia"/>
              </a:rPr>
              <a:t>The Source: Is the source credible and authentic?</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The Content: Is the content believable or is it outlandish?</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Does the news quote authoritative sources?</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Is it a social media post that is compelling you to forward and share?</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Is the content inciting extreme emotions? </a:t>
            </a: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r>
              <a:rPr lang="en" b="1" dirty="0">
                <a:latin typeface="Georgia"/>
                <a:ea typeface="Georgia"/>
                <a:cs typeface="Georgia"/>
                <a:sym typeface="Georgia"/>
              </a:rPr>
              <a:t>Any news from a questionable source, that is unbelievable, and compels you to share and forward further, need </a:t>
            </a:r>
            <a:r>
              <a:rPr lang="en" b="1" dirty="0">
                <a:solidFill>
                  <a:srgbClr val="FF0000"/>
                </a:solidFill>
                <a:latin typeface="Georgia"/>
                <a:ea typeface="Georgia"/>
                <a:cs typeface="Georgia"/>
                <a:sym typeface="Georgia"/>
              </a:rPr>
              <a:t>verification </a:t>
            </a:r>
            <a:endParaRPr b="1">
              <a:solidFill>
                <a:srgbClr val="FF0000"/>
              </a:solidFill>
              <a:latin typeface="Georgia"/>
              <a:ea typeface="Georgia"/>
              <a:cs typeface="Georgia"/>
              <a:sym typeface="Georgia"/>
            </a:endParaRPr>
          </a:p>
        </p:txBody>
      </p:sp>
      <p:sp>
        <p:nvSpPr>
          <p:cNvPr id="4" name="Rounded Rectangle 3"/>
          <p:cNvSpPr/>
          <p:nvPr/>
        </p:nvSpPr>
        <p:spPr>
          <a:xfrm>
            <a:off x="6657474" y="0"/>
            <a:ext cx="2486526" cy="1026695"/>
          </a:xfrm>
          <a:prstGeom prst="round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ANALYSE</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alysis.JPG"/>
          <p:cNvPicPr>
            <a:picLocks noChangeAspect="1"/>
          </p:cNvPicPr>
          <p:nvPr/>
        </p:nvPicPr>
        <p:blipFill>
          <a:blip r:embed="rId2"/>
          <a:stretch>
            <a:fillRect/>
          </a:stretch>
        </p:blipFill>
        <p:spPr>
          <a:xfrm>
            <a:off x="0" y="0"/>
            <a:ext cx="9143999"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analysis1.JPG"/>
          <p:cNvPicPr>
            <a:picLocks noChangeAspect="1"/>
          </p:cNvPicPr>
          <p:nvPr/>
        </p:nvPicPr>
        <p:blipFill>
          <a:blip r:embed="rId2"/>
          <a:stretch>
            <a:fillRect/>
          </a:stretch>
        </p:blipFill>
        <p:spPr>
          <a:xfrm>
            <a:off x="0" y="0"/>
            <a:ext cx="9336505"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analysis 2.JPG"/>
          <p:cNvPicPr>
            <a:picLocks noChangeAspect="1"/>
          </p:cNvPicPr>
          <p:nvPr/>
        </p:nvPicPr>
        <p:blipFill>
          <a:blip r:embed="rId2"/>
          <a:stretch>
            <a:fillRect/>
          </a:stretch>
        </p:blipFill>
        <p:spPr>
          <a:xfrm>
            <a:off x="0" y="714361"/>
            <a:ext cx="9144000" cy="40982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Compulsively forward Whatsapp posts without verifying?</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Regularly share sensitive Facebook posts that suit your line of thinking?</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dirty="0">
                <a:latin typeface="Georgia"/>
                <a:ea typeface="Georgia"/>
                <a:cs typeface="Georgia"/>
                <a:sym typeface="Georgia"/>
              </a:rPr>
              <a:t>Mindlessly retweet anything that suits your judgment? </a:t>
            </a: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r>
              <a:rPr lang="en" dirty="0">
                <a:latin typeface="Georgia"/>
                <a:ea typeface="Georgia"/>
                <a:cs typeface="Georgia"/>
                <a:sym typeface="Georgia"/>
              </a:rPr>
              <a:t>If you do any of the above, then </a:t>
            </a:r>
            <a:r>
              <a:rPr lang="en" b="1" dirty="0">
                <a:solidFill>
                  <a:srgbClr val="FF0000"/>
                </a:solidFill>
                <a:latin typeface="Georgia"/>
                <a:ea typeface="Georgia"/>
                <a:cs typeface="Georgia"/>
                <a:sym typeface="Georgia"/>
              </a:rPr>
              <a:t>STOP</a:t>
            </a:r>
            <a:r>
              <a:rPr lang="en" b="1" dirty="0">
                <a:latin typeface="Georgia"/>
                <a:ea typeface="Georgia"/>
                <a:cs typeface="Georgia"/>
                <a:sym typeface="Georgia"/>
              </a:rPr>
              <a:t>. </a:t>
            </a:r>
            <a:r>
              <a:rPr lang="en" dirty="0">
                <a:latin typeface="Georgia"/>
                <a:ea typeface="Georgia"/>
                <a:cs typeface="Georgia"/>
                <a:sym typeface="Georgia"/>
              </a:rPr>
              <a:t> You are, most probably, contributing to the </a:t>
            </a:r>
            <a:r>
              <a:rPr lang="en" b="1" dirty="0">
                <a:solidFill>
                  <a:srgbClr val="FF0000"/>
                </a:solidFill>
                <a:latin typeface="Georgia"/>
                <a:ea typeface="Georgia"/>
                <a:cs typeface="Georgia"/>
                <a:sym typeface="Georgia"/>
              </a:rPr>
              <a:t>Misinformation Menace.</a:t>
            </a:r>
            <a:endParaRPr b="1">
              <a:solidFill>
                <a:srgbClr val="FF0000"/>
              </a:solidFill>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0" lvl="0" indent="0" algn="l" rtl="0">
              <a:spcBef>
                <a:spcPts val="0"/>
              </a:spcBef>
              <a:spcAft>
                <a:spcPts val="0"/>
              </a:spcAft>
              <a:buNone/>
            </a:pPr>
            <a:endParaRPr>
              <a:latin typeface="Georgia"/>
              <a:ea typeface="Georgia"/>
              <a:cs typeface="Georgia"/>
              <a:sym typeface="Georgia"/>
            </a:endParaRPr>
          </a:p>
          <a:p>
            <a:pPr marL="457200" lvl="0" indent="-342900" algn="l" rtl="0">
              <a:spcBef>
                <a:spcPts val="0"/>
              </a:spcBef>
              <a:spcAft>
                <a:spcPts val="0"/>
              </a:spcAft>
              <a:buSzPts val="1800"/>
              <a:buChar char="●"/>
            </a:pPr>
            <a:endParaRPr/>
          </a:p>
        </p:txBody>
      </p:sp>
      <p:sp>
        <p:nvSpPr>
          <p:cNvPr id="4" name="Rectangle 3"/>
          <p:cNvSpPr/>
          <p:nvPr/>
        </p:nvSpPr>
        <p:spPr>
          <a:xfrm>
            <a:off x="6481011" y="0"/>
            <a:ext cx="2662989" cy="962526"/>
          </a:xfrm>
          <a:prstGeom prst="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REFLECT</a:t>
            </a:r>
            <a:endParaRPr lang="en-US" sz="2400" dirty="0"/>
          </a:p>
        </p:txBody>
      </p:sp>
      <p:sp>
        <p:nvSpPr>
          <p:cNvPr id="5" name="Title 4"/>
          <p:cNvSpPr>
            <a:spLocks noGrp="1"/>
          </p:cNvSpPr>
          <p:nvPr>
            <p:ph type="title"/>
          </p:nvPr>
        </p:nvSpPr>
        <p:spPr/>
        <p:txBody>
          <a:bodyPr/>
          <a:lstStyle/>
          <a:p>
            <a:r>
              <a:rPr lang="en-US" dirty="0" smtClean="0"/>
              <a:t>AM I?</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80"/>
          <p:cNvSpPr txBox="1">
            <a:spLocks noGrp="1"/>
          </p:cNvSpPr>
          <p:nvPr>
            <p:ph type="title"/>
          </p:nvPr>
        </p:nvSpPr>
        <p:spPr>
          <a:xfrm>
            <a:off x="311700" y="1685575"/>
            <a:ext cx="8520600" cy="199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Georgia"/>
                <a:ea typeface="Georgia"/>
                <a:cs typeface="Georgia"/>
                <a:sym typeface="Georgia"/>
              </a:rPr>
              <a:t>Identifying </a:t>
            </a:r>
            <a:r>
              <a:rPr lang="en" b="1" dirty="0">
                <a:solidFill>
                  <a:srgbClr val="FF0000"/>
                </a:solidFill>
                <a:latin typeface="Georgia"/>
                <a:ea typeface="Georgia"/>
                <a:cs typeface="Georgia"/>
                <a:sym typeface="Georgia"/>
              </a:rPr>
              <a:t>Fake News</a:t>
            </a:r>
            <a:r>
              <a:rPr lang="en" dirty="0">
                <a:latin typeface="Georgia"/>
                <a:ea typeface="Georgia"/>
                <a:cs typeface="Georgia"/>
                <a:sym typeface="Georgia"/>
              </a:rPr>
              <a:t> in the midst of information explosion  </a:t>
            </a:r>
            <a:endParaRPr>
              <a:latin typeface="Georgia"/>
              <a:ea typeface="Georgia"/>
              <a:cs typeface="Georgia"/>
              <a:sym typeface="Georgia"/>
            </a:endParaRPr>
          </a:p>
        </p:txBody>
      </p:sp>
      <p:sp>
        <p:nvSpPr>
          <p:cNvPr id="4" name="Rounded Rectangle 3"/>
          <p:cNvSpPr/>
          <p:nvPr/>
        </p:nvSpPr>
        <p:spPr>
          <a:xfrm>
            <a:off x="6513095" y="0"/>
            <a:ext cx="2630905" cy="1010653"/>
          </a:xfrm>
          <a:prstGeom prst="round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ACT</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27"/>
          <p:cNvSpPr/>
          <p:nvPr/>
        </p:nvSpPr>
        <p:spPr>
          <a:xfrm>
            <a:off x="3416663" y="1325800"/>
            <a:ext cx="2310900" cy="231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Media Ecosystem</a:t>
            </a:r>
            <a:endParaRPr/>
          </a:p>
        </p:txBody>
      </p:sp>
      <p:sp>
        <p:nvSpPr>
          <p:cNvPr id="946" name="Google Shape;946;p27"/>
          <p:cNvSpPr txBox="1"/>
          <p:nvPr/>
        </p:nvSpPr>
        <p:spPr>
          <a:xfrm flipH="1">
            <a:off x="457125" y="2175379"/>
            <a:ext cx="2333700" cy="641700"/>
          </a:xfrm>
          <a:prstGeom prst="rect">
            <a:avLst/>
          </a:prstGeom>
          <a:noFill/>
          <a:ln>
            <a:noFill/>
          </a:ln>
        </p:spPr>
        <p:txBody>
          <a:bodyPr spcFirstLastPara="1" wrap="square" lIns="91425" tIns="91425" rIns="91425" bIns="91425" anchor="ctr" anchorCtr="0">
            <a:noAutofit/>
          </a:bodyPr>
          <a:lstStyle/>
          <a:p>
            <a:pPr lvl="0">
              <a:lnSpc>
                <a:spcPct val="115000"/>
              </a:lnSpc>
              <a:spcAft>
                <a:spcPts val="1600"/>
              </a:spcAft>
            </a:pPr>
            <a:r>
              <a:rPr lang="en-GB" sz="1200" dirty="0" smtClean="0">
                <a:solidFill>
                  <a:srgbClr val="222222"/>
                </a:solidFill>
                <a:highlight>
                  <a:schemeClr val="lt1"/>
                </a:highlight>
                <a:latin typeface="Roboto Light"/>
                <a:ea typeface="Roboto Light"/>
                <a:cs typeface="Roboto Light"/>
                <a:sym typeface="Roboto Light"/>
              </a:rPr>
              <a:t>the world’s </a:t>
            </a:r>
            <a:r>
              <a:rPr lang="en-GB" sz="1200" dirty="0" smtClean="0">
                <a:solidFill>
                  <a:srgbClr val="222222"/>
                </a:solidFill>
                <a:highlight>
                  <a:schemeClr val="lt1"/>
                </a:highlight>
                <a:latin typeface="Roboto Black"/>
                <a:ea typeface="Roboto Black"/>
                <a:cs typeface="Roboto Black"/>
                <a:sym typeface="Roboto Black"/>
              </a:rPr>
              <a:t>largest</a:t>
            </a:r>
            <a:r>
              <a:rPr lang="en-GB" sz="1200" dirty="0" smtClean="0">
                <a:solidFill>
                  <a:srgbClr val="222222"/>
                </a:solidFill>
                <a:highlight>
                  <a:schemeClr val="lt1"/>
                </a:highlight>
                <a:latin typeface="Roboto Light"/>
                <a:ea typeface="Roboto Light"/>
                <a:cs typeface="Roboto Light"/>
                <a:sym typeface="Roboto Light"/>
              </a:rPr>
              <a:t> print-media market</a:t>
            </a:r>
            <a:endParaRPr lang="en-GB" sz="1200" dirty="0">
              <a:latin typeface="Roboto Light"/>
              <a:ea typeface="Roboto Light"/>
              <a:cs typeface="Roboto Light"/>
              <a:sym typeface="Roboto Light"/>
            </a:endParaRPr>
          </a:p>
        </p:txBody>
      </p:sp>
      <p:sp>
        <p:nvSpPr>
          <p:cNvPr id="947" name="Google Shape;947;p27"/>
          <p:cNvSpPr txBox="1"/>
          <p:nvPr/>
        </p:nvSpPr>
        <p:spPr>
          <a:xfrm flipH="1">
            <a:off x="457100" y="1639924"/>
            <a:ext cx="3400520" cy="492300"/>
          </a:xfrm>
          <a:prstGeom prst="rect">
            <a:avLst/>
          </a:prstGeom>
          <a:noFill/>
          <a:ln>
            <a:noFill/>
          </a:ln>
        </p:spPr>
        <p:txBody>
          <a:bodyPr spcFirstLastPara="1" wrap="square" lIns="91425" tIns="128000" rIns="91425" bIns="0" anchor="b" anchorCtr="0">
            <a:noAutofit/>
          </a:bodyPr>
          <a:lstStyle/>
          <a:p>
            <a:pPr marL="0" lvl="0" indent="0" algn="l" rtl="0">
              <a:spcBef>
                <a:spcPts val="0"/>
              </a:spcBef>
              <a:spcAft>
                <a:spcPts val="0"/>
              </a:spcAft>
              <a:buNone/>
            </a:pPr>
            <a:r>
              <a:rPr lang="en" sz="2500" dirty="0" smtClean="0">
                <a:solidFill>
                  <a:schemeClr val="accent5"/>
                </a:solidFill>
                <a:latin typeface="Fira Sans Extra Condensed SemiBold"/>
                <a:ea typeface="Fira Sans Extra Condensed SemiBold"/>
                <a:cs typeface="Fira Sans Extra Condensed SemiBold"/>
                <a:sym typeface="Fira Sans Extra Condensed SemiBold"/>
              </a:rPr>
              <a:t>Newspapers+Periodicals</a:t>
            </a:r>
            <a:endParaRPr sz="2500">
              <a:solidFill>
                <a:schemeClr val="accent5"/>
              </a:solidFill>
              <a:latin typeface="Fira Sans Extra Condensed SemiBold"/>
              <a:ea typeface="Fira Sans Extra Condensed SemiBold"/>
              <a:cs typeface="Fira Sans Extra Condensed SemiBold"/>
              <a:sym typeface="Fira Sans Extra Condensed SemiBold"/>
            </a:endParaRPr>
          </a:p>
        </p:txBody>
      </p:sp>
      <p:sp>
        <p:nvSpPr>
          <p:cNvPr id="948" name="Google Shape;948;p27"/>
          <p:cNvSpPr txBox="1"/>
          <p:nvPr/>
        </p:nvSpPr>
        <p:spPr>
          <a:xfrm flipH="1">
            <a:off x="457125" y="3973488"/>
            <a:ext cx="2333700" cy="6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1200">
              <a:latin typeface="Roboto"/>
              <a:ea typeface="Roboto"/>
              <a:cs typeface="Roboto"/>
              <a:sym typeface="Roboto"/>
            </a:endParaRPr>
          </a:p>
        </p:txBody>
      </p:sp>
      <p:sp>
        <p:nvSpPr>
          <p:cNvPr id="949" name="Google Shape;949;p27"/>
          <p:cNvSpPr txBox="1"/>
          <p:nvPr/>
        </p:nvSpPr>
        <p:spPr>
          <a:xfrm flipH="1">
            <a:off x="457100" y="3437924"/>
            <a:ext cx="2611800" cy="492300"/>
          </a:xfrm>
          <a:prstGeom prst="rect">
            <a:avLst/>
          </a:prstGeom>
          <a:noFill/>
          <a:ln>
            <a:noFill/>
          </a:ln>
        </p:spPr>
        <p:txBody>
          <a:bodyPr spcFirstLastPara="1" wrap="square" lIns="91425" tIns="128000" rIns="91425" bIns="0" anchor="b" anchorCtr="0">
            <a:noAutofit/>
          </a:bodyPr>
          <a:lstStyle/>
          <a:p>
            <a:pPr marL="0" lvl="0" indent="0" algn="l" rtl="0">
              <a:spcBef>
                <a:spcPts val="0"/>
              </a:spcBef>
              <a:spcAft>
                <a:spcPts val="0"/>
              </a:spcAft>
              <a:buNone/>
            </a:pPr>
            <a:endParaRPr sz="2500">
              <a:solidFill>
                <a:schemeClr val="accent4"/>
              </a:solidFill>
              <a:latin typeface="Fira Sans Extra Condensed SemiBold"/>
              <a:ea typeface="Fira Sans Extra Condensed SemiBold"/>
              <a:cs typeface="Fira Sans Extra Condensed SemiBold"/>
              <a:sym typeface="Fira Sans Extra Condensed SemiBold"/>
            </a:endParaRPr>
          </a:p>
        </p:txBody>
      </p:sp>
      <p:grpSp>
        <p:nvGrpSpPr>
          <p:cNvPr id="2" name="Google Shape;950;p27"/>
          <p:cNvGrpSpPr/>
          <p:nvPr/>
        </p:nvGrpSpPr>
        <p:grpSpPr>
          <a:xfrm>
            <a:off x="3416414" y="1325799"/>
            <a:ext cx="2310848" cy="2310824"/>
            <a:chOff x="3056125" y="1491962"/>
            <a:chExt cx="2996431" cy="2996400"/>
          </a:xfrm>
        </p:grpSpPr>
        <p:sp>
          <p:nvSpPr>
            <p:cNvPr id="951" name="Google Shape;951;p27"/>
            <p:cNvSpPr/>
            <p:nvPr/>
          </p:nvSpPr>
          <p:spPr>
            <a:xfrm>
              <a:off x="3056125" y="1491962"/>
              <a:ext cx="2996400" cy="2996400"/>
            </a:xfrm>
            <a:prstGeom prst="pie">
              <a:avLst>
                <a:gd name="adj1" fmla="val 10817340"/>
                <a:gd name="adj2" fmla="val 16202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3056125" y="1491962"/>
              <a:ext cx="2996400" cy="2996400"/>
            </a:xfrm>
            <a:prstGeom prst="pie">
              <a:avLst>
                <a:gd name="adj1" fmla="val 1508220"/>
                <a:gd name="adj2" fmla="val 548342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3056157" y="1491962"/>
              <a:ext cx="2996400" cy="2996400"/>
            </a:xfrm>
            <a:prstGeom prst="pie">
              <a:avLst>
                <a:gd name="adj1" fmla="val 5493372"/>
                <a:gd name="adj2" fmla="val 1079844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7"/>
          <p:cNvSpPr txBox="1"/>
          <p:nvPr/>
        </p:nvSpPr>
        <p:spPr>
          <a:xfrm>
            <a:off x="6357950" y="2285998"/>
            <a:ext cx="2333700" cy="641700"/>
          </a:xfrm>
          <a:prstGeom prst="rect">
            <a:avLst/>
          </a:prstGeom>
          <a:noFill/>
          <a:ln>
            <a:noFill/>
          </a:ln>
        </p:spPr>
        <p:txBody>
          <a:bodyPr spcFirstLastPara="1" wrap="square" lIns="91425" tIns="91425" rIns="91425" bIns="91425" anchor="ctr" anchorCtr="0">
            <a:noAutofit/>
          </a:bodyPr>
          <a:lstStyle/>
          <a:p>
            <a:pPr lvl="0" algn="r"/>
            <a:r>
              <a:rPr lang="en-GB" sz="1200" dirty="0" smtClean="0"/>
              <a:t>India has one of the largest internet populations in the world which is second only to China in terms of total number of internet users.</a:t>
            </a:r>
            <a:endParaRPr sz="1200">
              <a:solidFill>
                <a:srgbClr val="000000"/>
              </a:solidFill>
              <a:latin typeface="Roboto"/>
              <a:ea typeface="Roboto"/>
              <a:cs typeface="Roboto"/>
              <a:sym typeface="Roboto"/>
            </a:endParaRPr>
          </a:p>
        </p:txBody>
      </p:sp>
      <p:sp>
        <p:nvSpPr>
          <p:cNvPr id="955" name="Google Shape;955;p27"/>
          <p:cNvSpPr txBox="1"/>
          <p:nvPr/>
        </p:nvSpPr>
        <p:spPr>
          <a:xfrm>
            <a:off x="6075250" y="1639924"/>
            <a:ext cx="2611800" cy="492300"/>
          </a:xfrm>
          <a:prstGeom prst="rect">
            <a:avLst/>
          </a:prstGeom>
          <a:noFill/>
          <a:ln>
            <a:noFill/>
          </a:ln>
        </p:spPr>
        <p:txBody>
          <a:bodyPr spcFirstLastPara="1" wrap="square" lIns="91425" tIns="128000" rIns="91425" bIns="0" anchor="b" anchorCtr="0">
            <a:noAutofit/>
          </a:bodyPr>
          <a:lstStyle/>
          <a:p>
            <a:pPr marL="0" lvl="0" indent="0" algn="r" rtl="0">
              <a:spcBef>
                <a:spcPts val="0"/>
              </a:spcBef>
              <a:spcAft>
                <a:spcPts val="0"/>
              </a:spcAft>
              <a:buNone/>
            </a:pPr>
            <a:r>
              <a:rPr lang="en" sz="2500" dirty="0">
                <a:solidFill>
                  <a:schemeClr val="accent1"/>
                </a:solidFill>
                <a:latin typeface="Fira Sans Extra Condensed SemiBold"/>
                <a:ea typeface="Fira Sans Extra Condensed SemiBold"/>
                <a:cs typeface="Fira Sans Extra Condensed SemiBold"/>
                <a:sym typeface="Fira Sans Extra Condensed SemiBold"/>
              </a:rPr>
              <a:t> </a:t>
            </a:r>
            <a:r>
              <a:rPr lang="en" sz="2500" dirty="0" smtClean="0">
                <a:solidFill>
                  <a:schemeClr val="accent1"/>
                </a:solidFill>
                <a:latin typeface="Fira Sans Extra Condensed SemiBold"/>
                <a:ea typeface="Fira Sans Extra Condensed SemiBold"/>
                <a:cs typeface="Fira Sans Extra Condensed SemiBold"/>
                <a:sym typeface="Fira Sans Extra Condensed SemiBold"/>
              </a:rPr>
              <a:t>Internet Users</a:t>
            </a:r>
            <a:endParaRPr sz="2500">
              <a:solidFill>
                <a:schemeClr val="accent1"/>
              </a:solidFill>
              <a:latin typeface="Fira Sans Extra Condensed SemiBold"/>
              <a:ea typeface="Fira Sans Extra Condensed SemiBold"/>
              <a:cs typeface="Fira Sans Extra Condensed SemiBold"/>
              <a:sym typeface="Fira Sans Extra Condensed SemiBold"/>
            </a:endParaRPr>
          </a:p>
        </p:txBody>
      </p:sp>
      <p:sp>
        <p:nvSpPr>
          <p:cNvPr id="956" name="Google Shape;956;p27"/>
          <p:cNvSpPr txBox="1"/>
          <p:nvPr/>
        </p:nvSpPr>
        <p:spPr>
          <a:xfrm>
            <a:off x="6353100" y="3979787"/>
            <a:ext cx="2333700" cy="641700"/>
          </a:xfrm>
          <a:prstGeom prst="rect">
            <a:avLst/>
          </a:prstGeom>
          <a:noFill/>
          <a:ln>
            <a:noFill/>
          </a:ln>
        </p:spPr>
        <p:txBody>
          <a:bodyPr spcFirstLastPara="1" wrap="square" lIns="91425" tIns="91425" rIns="91425" bIns="91425" anchor="ctr" anchorCtr="0">
            <a:noAutofit/>
          </a:bodyPr>
          <a:lstStyle/>
          <a:p>
            <a:pPr lvl="0" algn="r"/>
            <a:r>
              <a:rPr lang="en-GB" sz="1200" dirty="0" smtClean="0"/>
              <a:t>The Indian film industry is one of the largest in the world and produces a significant number of movies every year.</a:t>
            </a:r>
            <a:endParaRPr sz="1200">
              <a:latin typeface="Roboto"/>
              <a:ea typeface="Roboto"/>
              <a:cs typeface="Roboto"/>
              <a:sym typeface="Roboto"/>
            </a:endParaRPr>
          </a:p>
        </p:txBody>
      </p:sp>
      <p:sp>
        <p:nvSpPr>
          <p:cNvPr id="957" name="Google Shape;957;p27"/>
          <p:cNvSpPr txBox="1"/>
          <p:nvPr/>
        </p:nvSpPr>
        <p:spPr>
          <a:xfrm>
            <a:off x="5429256" y="3444224"/>
            <a:ext cx="3571900" cy="413410"/>
          </a:xfrm>
          <a:prstGeom prst="rect">
            <a:avLst/>
          </a:prstGeom>
          <a:noFill/>
          <a:ln>
            <a:noFill/>
          </a:ln>
        </p:spPr>
        <p:txBody>
          <a:bodyPr spcFirstLastPara="1" wrap="square" lIns="91425" tIns="128000" rIns="91425" bIns="0" anchor="b" anchorCtr="0">
            <a:noAutofit/>
          </a:bodyPr>
          <a:lstStyle/>
          <a:p>
            <a:pPr marL="0" lvl="0" indent="0" algn="r" rtl="0">
              <a:spcBef>
                <a:spcPts val="0"/>
              </a:spcBef>
              <a:spcAft>
                <a:spcPts val="0"/>
              </a:spcAft>
              <a:buNone/>
            </a:pPr>
            <a:r>
              <a:rPr lang="en" sz="2500" dirty="0" smtClean="0">
                <a:solidFill>
                  <a:schemeClr val="accent3"/>
                </a:solidFill>
                <a:latin typeface="Fira Sans Extra Condensed SemiBold"/>
                <a:ea typeface="Fira Sans Extra Condensed SemiBold"/>
                <a:cs typeface="Fira Sans Extra Condensed SemiBold"/>
                <a:sym typeface="Fira Sans Extra Condensed SemiBold"/>
              </a:rPr>
              <a:t>Movies per year (appx)</a:t>
            </a:r>
            <a:endParaRPr sz="2500">
              <a:solidFill>
                <a:schemeClr val="accent3"/>
              </a:solidFill>
              <a:latin typeface="Fira Sans Extra Condensed SemiBold"/>
              <a:ea typeface="Fira Sans Extra Condensed SemiBold"/>
              <a:cs typeface="Fira Sans Extra Condensed SemiBold"/>
              <a:sym typeface="Fira Sans Extra Condensed SemiBold"/>
            </a:endParaRPr>
          </a:p>
        </p:txBody>
      </p:sp>
      <p:grpSp>
        <p:nvGrpSpPr>
          <p:cNvPr id="3" name="Google Shape;958;p27"/>
          <p:cNvGrpSpPr/>
          <p:nvPr/>
        </p:nvGrpSpPr>
        <p:grpSpPr>
          <a:xfrm>
            <a:off x="3415675" y="2386600"/>
            <a:ext cx="2312557" cy="3833449"/>
            <a:chOff x="3415675" y="1552139"/>
            <a:chExt cx="2312557" cy="3833449"/>
          </a:xfrm>
        </p:grpSpPr>
        <p:sp>
          <p:nvSpPr>
            <p:cNvPr id="959" name="Google Shape;959;p27"/>
            <p:cNvSpPr/>
            <p:nvPr/>
          </p:nvSpPr>
          <p:spPr>
            <a:xfrm>
              <a:off x="3885398" y="3736763"/>
              <a:ext cx="1373118" cy="93446"/>
            </a:xfrm>
            <a:custGeom>
              <a:avLst/>
              <a:gdLst/>
              <a:ahLst/>
              <a:cxnLst/>
              <a:rect l="l" t="t" r="r" b="b"/>
              <a:pathLst>
                <a:path w="18647" h="1269" extrusionOk="0">
                  <a:moveTo>
                    <a:pt x="0" y="1"/>
                  </a:moveTo>
                  <a:lnTo>
                    <a:pt x="4503" y="1268"/>
                  </a:lnTo>
                  <a:lnTo>
                    <a:pt x="14143" y="1268"/>
                  </a:lnTo>
                  <a:lnTo>
                    <a:pt x="18647"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4189960" y="2739793"/>
              <a:ext cx="761485" cy="2645795"/>
            </a:xfrm>
            <a:custGeom>
              <a:avLst/>
              <a:gdLst/>
              <a:ahLst/>
              <a:cxnLst/>
              <a:rect l="l" t="t" r="r" b="b"/>
              <a:pathLst>
                <a:path w="10341" h="35930" extrusionOk="0">
                  <a:moveTo>
                    <a:pt x="0" y="0"/>
                  </a:moveTo>
                  <a:lnTo>
                    <a:pt x="1601" y="35426"/>
                  </a:lnTo>
                  <a:cubicBezTo>
                    <a:pt x="1646" y="35426"/>
                    <a:pt x="3366" y="35930"/>
                    <a:pt x="5456" y="35930"/>
                  </a:cubicBezTo>
                  <a:cubicBezTo>
                    <a:pt x="6501" y="35930"/>
                    <a:pt x="7639" y="35804"/>
                    <a:pt x="8707" y="35426"/>
                  </a:cubicBezTo>
                  <a:lnTo>
                    <a:pt x="103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a:off x="4192390" y="2739793"/>
              <a:ext cx="874519" cy="2645795"/>
            </a:xfrm>
            <a:custGeom>
              <a:avLst/>
              <a:gdLst/>
              <a:ahLst/>
              <a:cxnLst/>
              <a:rect l="l" t="t" r="r" b="b"/>
              <a:pathLst>
                <a:path w="11876" h="35930" extrusionOk="0">
                  <a:moveTo>
                    <a:pt x="1" y="0"/>
                  </a:moveTo>
                  <a:cubicBezTo>
                    <a:pt x="11876" y="2335"/>
                    <a:pt x="7373" y="24685"/>
                    <a:pt x="5571" y="30556"/>
                  </a:cubicBezTo>
                  <a:cubicBezTo>
                    <a:pt x="4304" y="34625"/>
                    <a:pt x="1635" y="35426"/>
                    <a:pt x="1635" y="35426"/>
                  </a:cubicBezTo>
                  <a:cubicBezTo>
                    <a:pt x="1635" y="35426"/>
                    <a:pt x="3355" y="35930"/>
                    <a:pt x="5450" y="35930"/>
                  </a:cubicBezTo>
                  <a:cubicBezTo>
                    <a:pt x="6498" y="35930"/>
                    <a:pt x="7639" y="35804"/>
                    <a:pt x="8707" y="35426"/>
                  </a:cubicBezTo>
                  <a:lnTo>
                    <a:pt x="10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3885398" y="2948456"/>
              <a:ext cx="1375549" cy="800881"/>
            </a:xfrm>
            <a:custGeom>
              <a:avLst/>
              <a:gdLst/>
              <a:ahLst/>
              <a:cxnLst/>
              <a:rect l="l" t="t" r="r" b="b"/>
              <a:pathLst>
                <a:path w="18680" h="10876" extrusionOk="0">
                  <a:moveTo>
                    <a:pt x="0" y="1"/>
                  </a:moveTo>
                  <a:lnTo>
                    <a:pt x="0" y="10875"/>
                  </a:lnTo>
                  <a:lnTo>
                    <a:pt x="18680" y="10875"/>
                  </a:lnTo>
                  <a:lnTo>
                    <a:pt x="186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3415675" y="1552139"/>
              <a:ext cx="2312557" cy="189248"/>
            </a:xfrm>
            <a:custGeom>
              <a:avLst/>
              <a:gdLst/>
              <a:ahLst/>
              <a:cxnLst/>
              <a:rect l="l" t="t" r="r" b="b"/>
              <a:pathLst>
                <a:path w="19181" h="2570" extrusionOk="0">
                  <a:moveTo>
                    <a:pt x="0" y="1"/>
                  </a:moveTo>
                  <a:lnTo>
                    <a:pt x="0" y="2569"/>
                  </a:lnTo>
                  <a:lnTo>
                    <a:pt x="19181" y="2569"/>
                  </a:lnTo>
                  <a:lnTo>
                    <a:pt x="191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4103174" y="2732239"/>
              <a:ext cx="935051" cy="108173"/>
            </a:xfrm>
            <a:custGeom>
              <a:avLst/>
              <a:gdLst/>
              <a:ahLst/>
              <a:cxnLst/>
              <a:rect l="l" t="t" r="r" b="b"/>
              <a:pathLst>
                <a:path w="10609" h="1469" extrusionOk="0">
                  <a:moveTo>
                    <a:pt x="1" y="1"/>
                  </a:moveTo>
                  <a:lnTo>
                    <a:pt x="1" y="1468"/>
                  </a:lnTo>
                  <a:lnTo>
                    <a:pt x="10608" y="1468"/>
                  </a:lnTo>
                  <a:lnTo>
                    <a:pt x="106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967;p27"/>
          <p:cNvGrpSpPr/>
          <p:nvPr/>
        </p:nvGrpSpPr>
        <p:grpSpPr>
          <a:xfrm>
            <a:off x="4890398" y="2864944"/>
            <a:ext cx="345397" cy="344519"/>
            <a:chOff x="-20946600" y="3317850"/>
            <a:chExt cx="304825" cy="304050"/>
          </a:xfrm>
        </p:grpSpPr>
        <p:sp>
          <p:nvSpPr>
            <p:cNvPr id="968" name="Google Shape;968;p27"/>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971;p27"/>
          <p:cNvGrpSpPr/>
          <p:nvPr/>
        </p:nvGrpSpPr>
        <p:grpSpPr>
          <a:xfrm>
            <a:off x="4873160" y="1799697"/>
            <a:ext cx="379882" cy="355339"/>
            <a:chOff x="-10858725" y="4092875"/>
            <a:chExt cx="353675" cy="330825"/>
          </a:xfrm>
        </p:grpSpPr>
        <p:sp>
          <p:nvSpPr>
            <p:cNvPr id="972" name="Google Shape;972;p27"/>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78;p27"/>
          <p:cNvGrpSpPr/>
          <p:nvPr/>
        </p:nvGrpSpPr>
        <p:grpSpPr>
          <a:xfrm>
            <a:off x="3912676" y="1799703"/>
            <a:ext cx="353802" cy="351497"/>
            <a:chOff x="580725" y="3617925"/>
            <a:chExt cx="299325" cy="297375"/>
          </a:xfrm>
        </p:grpSpPr>
        <p:sp>
          <p:nvSpPr>
            <p:cNvPr id="979" name="Google Shape;979;p2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84;p27"/>
          <p:cNvGrpSpPr/>
          <p:nvPr/>
        </p:nvGrpSpPr>
        <p:grpSpPr>
          <a:xfrm>
            <a:off x="3899024" y="2846148"/>
            <a:ext cx="381105" cy="382102"/>
            <a:chOff x="-64044600" y="3360375"/>
            <a:chExt cx="315850" cy="316650"/>
          </a:xfrm>
        </p:grpSpPr>
        <p:sp>
          <p:nvSpPr>
            <p:cNvPr id="985" name="Google Shape;985;p27"/>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7"/>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7"/>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27"/>
          <p:cNvSpPr txBox="1"/>
          <p:nvPr/>
        </p:nvSpPr>
        <p:spPr>
          <a:xfrm flipH="1">
            <a:off x="457100" y="1383450"/>
            <a:ext cx="2611800" cy="382200"/>
          </a:xfrm>
          <a:prstGeom prst="rect">
            <a:avLst/>
          </a:prstGeom>
          <a:noFill/>
          <a:ln>
            <a:noFill/>
          </a:ln>
        </p:spPr>
        <p:txBody>
          <a:bodyPr spcFirstLastPara="1" wrap="square" lIns="91425" tIns="128000" rIns="91425" bIns="0" anchor="b" anchorCtr="0">
            <a:noAutofit/>
          </a:bodyPr>
          <a:lstStyle/>
          <a:p>
            <a:pPr marL="0" lvl="0" indent="0" algn="l" rtl="0">
              <a:spcBef>
                <a:spcPts val="0"/>
              </a:spcBef>
              <a:spcAft>
                <a:spcPts val="0"/>
              </a:spcAft>
              <a:buNone/>
            </a:pPr>
            <a:r>
              <a:rPr lang="en" sz="2500" dirty="0" smtClean="0">
                <a:solidFill>
                  <a:schemeClr val="accent5"/>
                </a:solidFill>
                <a:latin typeface="Fira Sans Extra Condensed SemiBold"/>
                <a:ea typeface="Fira Sans Extra Condensed SemiBold"/>
                <a:cs typeface="Fira Sans Extra Condensed SemiBold"/>
                <a:sym typeface="Fira Sans Extra Condensed SemiBold"/>
              </a:rPr>
              <a:t>1,46,</a:t>
            </a:r>
            <a:r>
              <a:rPr lang="en" sz="2500" dirty="0" smtClean="0">
                <a:solidFill>
                  <a:schemeClr val="accent5"/>
                </a:solidFill>
                <a:latin typeface="Fira Sans Extra Condensed SemiBold"/>
                <a:ea typeface="Fira Sans Extra Condensed SemiBold"/>
                <a:cs typeface="Fira Sans Extra Condensed SemiBold"/>
                <a:sym typeface="Fira Sans Extra Condensed SemiBold"/>
              </a:rPr>
              <a:t>000+</a:t>
            </a:r>
            <a:endParaRPr sz="2500">
              <a:solidFill>
                <a:schemeClr val="accent5"/>
              </a:solidFill>
              <a:latin typeface="Fira Sans Extra Condensed SemiBold"/>
              <a:ea typeface="Fira Sans Extra Condensed SemiBold"/>
              <a:cs typeface="Fira Sans Extra Condensed SemiBold"/>
              <a:sym typeface="Fira Sans Extra Condensed SemiBold"/>
            </a:endParaRPr>
          </a:p>
        </p:txBody>
      </p:sp>
      <p:sp>
        <p:nvSpPr>
          <p:cNvPr id="989" name="Google Shape;989;p27"/>
          <p:cNvSpPr txBox="1"/>
          <p:nvPr/>
        </p:nvSpPr>
        <p:spPr>
          <a:xfrm flipH="1">
            <a:off x="457100" y="3187650"/>
            <a:ext cx="2611800" cy="377400"/>
          </a:xfrm>
          <a:prstGeom prst="rect">
            <a:avLst/>
          </a:prstGeom>
          <a:noFill/>
          <a:ln>
            <a:noFill/>
          </a:ln>
        </p:spPr>
        <p:txBody>
          <a:bodyPr spcFirstLastPara="1" wrap="square" lIns="91425" tIns="128000" rIns="91425" bIns="0" anchor="b" anchorCtr="0">
            <a:noAutofit/>
          </a:bodyPr>
          <a:lstStyle/>
          <a:p>
            <a:pPr marL="0" lvl="0" indent="0" algn="l" rtl="0">
              <a:spcBef>
                <a:spcPts val="0"/>
              </a:spcBef>
              <a:spcAft>
                <a:spcPts val="0"/>
              </a:spcAft>
              <a:buNone/>
            </a:pPr>
            <a:r>
              <a:rPr lang="en" sz="2500" dirty="0" smtClean="0">
                <a:solidFill>
                  <a:schemeClr val="accent4"/>
                </a:solidFill>
                <a:latin typeface="Fira Sans Extra Condensed SemiBold"/>
                <a:ea typeface="Fira Sans Extra Condensed SemiBold"/>
                <a:cs typeface="Fira Sans Extra Condensed SemiBold"/>
                <a:sym typeface="Fira Sans Extra Condensed SemiBold"/>
              </a:rPr>
              <a:t>850</a:t>
            </a:r>
            <a:r>
              <a:rPr lang="en" sz="2500" dirty="0" smtClean="0">
                <a:solidFill>
                  <a:schemeClr val="accent4"/>
                </a:solidFill>
                <a:latin typeface="Fira Sans Extra Condensed SemiBold"/>
                <a:ea typeface="Fira Sans Extra Condensed SemiBold"/>
                <a:cs typeface="Fira Sans Extra Condensed SemiBold"/>
                <a:sym typeface="Fira Sans Extra Condensed SemiBold"/>
              </a:rPr>
              <a:t>+ Satellite Channels</a:t>
            </a:r>
            <a:endParaRPr sz="2500">
              <a:solidFill>
                <a:schemeClr val="accent4"/>
              </a:solidFill>
              <a:latin typeface="Fira Sans Extra Condensed SemiBold"/>
              <a:ea typeface="Fira Sans Extra Condensed SemiBold"/>
              <a:cs typeface="Fira Sans Extra Condensed SemiBold"/>
              <a:sym typeface="Fira Sans Extra Condensed SemiBold"/>
            </a:endParaRPr>
          </a:p>
        </p:txBody>
      </p:sp>
      <p:sp>
        <p:nvSpPr>
          <p:cNvPr id="990" name="Google Shape;990;p27"/>
          <p:cNvSpPr txBox="1"/>
          <p:nvPr/>
        </p:nvSpPr>
        <p:spPr>
          <a:xfrm>
            <a:off x="6075250" y="1383450"/>
            <a:ext cx="2611800" cy="382200"/>
          </a:xfrm>
          <a:prstGeom prst="rect">
            <a:avLst/>
          </a:prstGeom>
          <a:noFill/>
          <a:ln>
            <a:noFill/>
          </a:ln>
        </p:spPr>
        <p:txBody>
          <a:bodyPr spcFirstLastPara="1" wrap="square" lIns="91425" tIns="128000" rIns="91425" bIns="0" anchor="b" anchorCtr="0">
            <a:noAutofit/>
          </a:bodyPr>
          <a:lstStyle/>
          <a:p>
            <a:pPr marL="0" lvl="0" indent="0" algn="r" rtl="0">
              <a:spcBef>
                <a:spcPts val="0"/>
              </a:spcBef>
              <a:spcAft>
                <a:spcPts val="0"/>
              </a:spcAft>
              <a:buNone/>
            </a:pPr>
            <a:r>
              <a:rPr lang="en" sz="2500" dirty="0">
                <a:solidFill>
                  <a:schemeClr val="accent1"/>
                </a:solidFill>
                <a:latin typeface="Fira Sans Extra Condensed SemiBold"/>
                <a:ea typeface="Fira Sans Extra Condensed SemiBold"/>
                <a:cs typeface="Fira Sans Extra Condensed SemiBold"/>
                <a:sym typeface="Fira Sans Extra Condensed SemiBold"/>
              </a:rPr>
              <a:t> </a:t>
            </a:r>
            <a:r>
              <a:rPr lang="en" sz="2500" dirty="0" smtClean="0">
                <a:solidFill>
                  <a:schemeClr val="accent1"/>
                </a:solidFill>
                <a:latin typeface="Fira Sans Extra Condensed SemiBold"/>
                <a:ea typeface="Fira Sans Extra Condensed SemiBold"/>
                <a:cs typeface="Fira Sans Extra Condensed SemiBold"/>
                <a:sym typeface="Fira Sans Extra Condensed SemiBold"/>
              </a:rPr>
              <a:t>800+Million</a:t>
            </a:r>
            <a:endParaRPr sz="2500">
              <a:solidFill>
                <a:schemeClr val="accent1"/>
              </a:solidFill>
              <a:latin typeface="Fira Sans Extra Condensed SemiBold"/>
              <a:ea typeface="Fira Sans Extra Condensed SemiBold"/>
              <a:cs typeface="Fira Sans Extra Condensed SemiBold"/>
              <a:sym typeface="Fira Sans Extra Condensed SemiBold"/>
            </a:endParaRPr>
          </a:p>
        </p:txBody>
      </p:sp>
      <p:sp>
        <p:nvSpPr>
          <p:cNvPr id="991" name="Google Shape;991;p27"/>
          <p:cNvSpPr txBox="1"/>
          <p:nvPr/>
        </p:nvSpPr>
        <p:spPr>
          <a:xfrm>
            <a:off x="6075250" y="3192479"/>
            <a:ext cx="2611800" cy="377400"/>
          </a:xfrm>
          <a:prstGeom prst="rect">
            <a:avLst/>
          </a:prstGeom>
          <a:noFill/>
          <a:ln>
            <a:noFill/>
          </a:ln>
        </p:spPr>
        <p:txBody>
          <a:bodyPr spcFirstLastPara="1" wrap="square" lIns="91425" tIns="128000" rIns="91425" bIns="0" anchor="b" anchorCtr="0">
            <a:noAutofit/>
          </a:bodyPr>
          <a:lstStyle/>
          <a:p>
            <a:pPr marL="0" lvl="0" indent="0" algn="r" rtl="0">
              <a:spcBef>
                <a:spcPts val="0"/>
              </a:spcBef>
              <a:spcAft>
                <a:spcPts val="0"/>
              </a:spcAft>
              <a:buNone/>
            </a:pPr>
            <a:r>
              <a:rPr lang="en" sz="2500" dirty="0" smtClean="0">
                <a:solidFill>
                  <a:schemeClr val="accent3"/>
                </a:solidFill>
                <a:latin typeface="Fira Sans Extra Condensed SemiBold"/>
                <a:ea typeface="Fira Sans Extra Condensed SemiBold"/>
                <a:cs typeface="Fira Sans Extra Condensed SemiBold"/>
                <a:sym typeface="Fira Sans Extra Condensed SemiBold"/>
              </a:rPr>
              <a:t>1000</a:t>
            </a:r>
            <a:endParaRPr sz="2500">
              <a:solidFill>
                <a:schemeClr val="accent3"/>
              </a:solidFill>
              <a:latin typeface="Fira Sans Extra Condensed SemiBold"/>
              <a:ea typeface="Fira Sans Extra Condensed SemiBold"/>
              <a:cs typeface="Fira Sans Extra Condensed SemiBold"/>
              <a:sym typeface="Fira Sans Extra Condensed SemiBold"/>
            </a:endParaRPr>
          </a:p>
        </p:txBody>
      </p:sp>
      <p:sp>
        <p:nvSpPr>
          <p:cNvPr id="50" name="Google Shape;946;p27"/>
          <p:cNvSpPr txBox="1"/>
          <p:nvPr/>
        </p:nvSpPr>
        <p:spPr>
          <a:xfrm flipH="1">
            <a:off x="500034" y="3714758"/>
            <a:ext cx="2333700" cy="641700"/>
          </a:xfrm>
          <a:prstGeom prst="rect">
            <a:avLst/>
          </a:prstGeom>
          <a:noFill/>
          <a:ln>
            <a:noFill/>
          </a:ln>
        </p:spPr>
        <p:txBody>
          <a:bodyPr spcFirstLastPara="1" wrap="square" lIns="91425" tIns="91425" rIns="91425" bIns="91425" anchor="ctr" anchorCtr="0">
            <a:noAutofit/>
          </a:bodyPr>
          <a:lstStyle/>
          <a:p>
            <a:pPr lvl="0">
              <a:lnSpc>
                <a:spcPct val="115000"/>
              </a:lnSpc>
              <a:spcAft>
                <a:spcPts val="1600"/>
              </a:spcAft>
            </a:pPr>
            <a:r>
              <a:rPr lang="en-GB" sz="1200" dirty="0" smtClean="0">
                <a:solidFill>
                  <a:srgbClr val="222222"/>
                </a:solidFill>
                <a:highlight>
                  <a:schemeClr val="lt1"/>
                </a:highlight>
                <a:latin typeface="Roboto Light"/>
                <a:ea typeface="Roboto Light"/>
                <a:cs typeface="Roboto Light"/>
                <a:sym typeface="Roboto Light"/>
              </a:rPr>
              <a:t>400</a:t>
            </a:r>
            <a:r>
              <a:rPr lang="en-GB" sz="1200" dirty="0" smtClean="0">
                <a:solidFill>
                  <a:srgbClr val="222222"/>
                </a:solidFill>
                <a:highlight>
                  <a:schemeClr val="lt1"/>
                </a:highlight>
                <a:latin typeface="Roboto Light"/>
                <a:ea typeface="Roboto Light"/>
                <a:cs typeface="Roboto Light"/>
                <a:sym typeface="Roboto Light"/>
              </a:rPr>
              <a:t>+ </a:t>
            </a:r>
            <a:r>
              <a:rPr lang="en-GB" sz="1200" dirty="0" smtClean="0">
                <a:solidFill>
                  <a:srgbClr val="222222"/>
                </a:solidFill>
                <a:highlight>
                  <a:schemeClr val="lt1"/>
                </a:highlight>
                <a:latin typeface="Roboto Light"/>
                <a:ea typeface="Roboto Light"/>
                <a:cs typeface="Roboto Light"/>
                <a:sym typeface="Roboto Light"/>
              </a:rPr>
              <a:t>News Channels. TV is the largest segment in Media and Entertainment Industry</a:t>
            </a:r>
            <a:endParaRPr lang="en-GB" sz="1200" dirty="0">
              <a:latin typeface="Roboto Light"/>
              <a:ea typeface="Roboto Light"/>
              <a:cs typeface="Roboto Light"/>
              <a:sym typeface="Roboto Ligh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earch.JPG"/>
          <p:cNvPicPr>
            <a:picLocks noChangeAspect="1"/>
          </p:cNvPicPr>
          <p:nvPr/>
        </p:nvPicPr>
        <p:blipFill>
          <a:blip r:embed="rId2"/>
          <a:stretch>
            <a:fillRect/>
          </a:stretch>
        </p:blipFill>
        <p:spPr>
          <a:xfrm>
            <a:off x="0" y="366063"/>
            <a:ext cx="9144000" cy="44113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each 1.JPG"/>
          <p:cNvPicPr>
            <a:picLocks noChangeAspect="1"/>
          </p:cNvPicPr>
          <p:nvPr/>
        </p:nvPicPr>
        <p:blipFill>
          <a:blip r:embed="rId2"/>
          <a:stretch>
            <a:fillRect/>
          </a:stretch>
        </p:blipFill>
        <p:spPr>
          <a:xfrm>
            <a:off x="0" y="339096"/>
            <a:ext cx="9144000" cy="446530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8926" y="0"/>
            <a:ext cx="2695074" cy="834189"/>
          </a:xfrm>
          <a:prstGeom prst="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REPORT</a:t>
            </a:r>
            <a:endParaRPr lang="en-US" sz="2800" dirty="0"/>
          </a:p>
        </p:txBody>
      </p:sp>
      <p:pic>
        <p:nvPicPr>
          <p:cNvPr id="3" name="Picture 2" descr="google report.PNG"/>
          <p:cNvPicPr>
            <a:picLocks noChangeAspect="1"/>
          </p:cNvPicPr>
          <p:nvPr/>
        </p:nvPicPr>
        <p:blipFill>
          <a:blip r:embed="rId2"/>
          <a:stretch>
            <a:fillRect/>
          </a:stretch>
        </p:blipFill>
        <p:spPr>
          <a:xfrm>
            <a:off x="0" y="930442"/>
            <a:ext cx="9144000" cy="421305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twitter.PNG"/>
          <p:cNvPicPr>
            <a:picLocks noChangeAspect="1"/>
          </p:cNvPicPr>
          <p:nvPr/>
        </p:nvPicPr>
        <p:blipFill>
          <a:blip r:embed="rId2"/>
          <a:stretch>
            <a:fillRect/>
          </a:stretch>
        </p:blipFill>
        <p:spPr>
          <a:xfrm>
            <a:off x="5149516" y="0"/>
            <a:ext cx="3994484" cy="5143500"/>
          </a:xfrm>
          <a:prstGeom prst="rect">
            <a:avLst/>
          </a:prstGeom>
        </p:spPr>
      </p:pic>
      <p:pic>
        <p:nvPicPr>
          <p:cNvPr id="3" name="Picture 2" descr="fbreport.PNG"/>
          <p:cNvPicPr>
            <a:picLocks noChangeAspect="1"/>
          </p:cNvPicPr>
          <p:nvPr/>
        </p:nvPicPr>
        <p:blipFill>
          <a:blip r:embed="rId3"/>
          <a:stretch>
            <a:fillRect/>
          </a:stretch>
        </p:blipFill>
        <p:spPr>
          <a:xfrm>
            <a:off x="0" y="0"/>
            <a:ext cx="5312054" cy="5143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PNG"/>
          <p:cNvPicPr>
            <a:picLocks noChangeAspect="1"/>
          </p:cNvPicPr>
          <p:nvPr/>
        </p:nvPicPr>
        <p:blipFill>
          <a:blip r:embed="rId2"/>
          <a:stretch>
            <a:fillRect/>
          </a:stretch>
        </p:blipFill>
        <p:spPr>
          <a:xfrm>
            <a:off x="0" y="0"/>
            <a:ext cx="9144000" cy="514349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a.PNG"/>
          <p:cNvPicPr>
            <a:picLocks noChangeAspect="1"/>
          </p:cNvPicPr>
          <p:nvPr/>
        </p:nvPicPr>
        <p:blipFill>
          <a:blip r:embed="rId2"/>
          <a:stretch>
            <a:fillRect/>
          </a:stretch>
        </p:blipFill>
        <p:spPr>
          <a:xfrm>
            <a:off x="0" y="1"/>
            <a:ext cx="9144000" cy="5143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f.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grpSp>
        <p:nvGrpSpPr>
          <p:cNvPr id="725" name="Google Shape;725;p24"/>
          <p:cNvGrpSpPr/>
          <p:nvPr/>
        </p:nvGrpSpPr>
        <p:grpSpPr>
          <a:xfrm>
            <a:off x="640000" y="1651700"/>
            <a:ext cx="7866976" cy="2589848"/>
            <a:chOff x="640000" y="1651700"/>
            <a:chExt cx="7866976" cy="2589848"/>
          </a:xfrm>
        </p:grpSpPr>
        <p:grpSp>
          <p:nvGrpSpPr>
            <p:cNvPr id="726" name="Google Shape;726;p24"/>
            <p:cNvGrpSpPr/>
            <p:nvPr/>
          </p:nvGrpSpPr>
          <p:grpSpPr>
            <a:xfrm>
              <a:off x="640000" y="1651700"/>
              <a:ext cx="1041990" cy="1380033"/>
              <a:chOff x="640000" y="1651700"/>
              <a:chExt cx="1041990" cy="1380033"/>
            </a:xfrm>
          </p:grpSpPr>
          <p:sp>
            <p:nvSpPr>
              <p:cNvPr id="727" name="Google Shape;727;p24"/>
              <p:cNvSpPr/>
              <p:nvPr/>
            </p:nvSpPr>
            <p:spPr>
              <a:xfrm>
                <a:off x="1073500" y="2859925"/>
                <a:ext cx="171809" cy="171808"/>
              </a:xfrm>
              <a:custGeom>
                <a:avLst/>
                <a:gdLst/>
                <a:ahLst/>
                <a:cxnLst/>
                <a:rect l="l" t="t" r="r" b="b"/>
                <a:pathLst>
                  <a:path w="216" h="216" extrusionOk="0">
                    <a:moveTo>
                      <a:pt x="107" y="1"/>
                    </a:moveTo>
                    <a:cubicBezTo>
                      <a:pt x="49" y="1"/>
                      <a:pt x="1" y="49"/>
                      <a:pt x="1" y="109"/>
                    </a:cubicBezTo>
                    <a:cubicBezTo>
                      <a:pt x="1" y="168"/>
                      <a:pt x="50" y="215"/>
                      <a:pt x="107" y="215"/>
                    </a:cubicBezTo>
                    <a:cubicBezTo>
                      <a:pt x="168" y="215"/>
                      <a:pt x="215" y="168"/>
                      <a:pt x="215" y="109"/>
                    </a:cubicBezTo>
                    <a:cubicBezTo>
                      <a:pt x="215" y="49"/>
                      <a:pt x="168" y="1"/>
                      <a:pt x="107"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000">
                  <a:latin typeface="Roboto"/>
                  <a:ea typeface="Roboto"/>
                  <a:cs typeface="Roboto"/>
                  <a:sym typeface="Roboto"/>
                </a:endParaRPr>
              </a:p>
            </p:txBody>
          </p:sp>
          <p:sp>
            <p:nvSpPr>
              <p:cNvPr id="728" name="Google Shape;728;p24"/>
              <p:cNvSpPr/>
              <p:nvPr/>
            </p:nvSpPr>
            <p:spPr>
              <a:xfrm>
                <a:off x="640000" y="1651700"/>
                <a:ext cx="1041990" cy="1148568"/>
              </a:xfrm>
              <a:custGeom>
                <a:avLst/>
                <a:gdLst/>
                <a:ahLst/>
                <a:cxnLst/>
                <a:rect l="l" t="t" r="r" b="b"/>
                <a:pathLst>
                  <a:path w="1310" h="1444" extrusionOk="0">
                    <a:moveTo>
                      <a:pt x="655" y="0"/>
                    </a:moveTo>
                    <a:cubicBezTo>
                      <a:pt x="294" y="0"/>
                      <a:pt x="0" y="294"/>
                      <a:pt x="0" y="654"/>
                    </a:cubicBezTo>
                    <a:cubicBezTo>
                      <a:pt x="0" y="962"/>
                      <a:pt x="214" y="1219"/>
                      <a:pt x="500" y="1288"/>
                    </a:cubicBezTo>
                    <a:lnTo>
                      <a:pt x="655" y="1444"/>
                    </a:lnTo>
                    <a:lnTo>
                      <a:pt x="809" y="1288"/>
                    </a:lnTo>
                    <a:cubicBezTo>
                      <a:pt x="1096" y="1219"/>
                      <a:pt x="1309" y="962"/>
                      <a:pt x="1309" y="654"/>
                    </a:cubicBezTo>
                    <a:cubicBezTo>
                      <a:pt x="1309" y="294"/>
                      <a:pt x="101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24"/>
            <p:cNvGrpSpPr/>
            <p:nvPr/>
          </p:nvGrpSpPr>
          <p:grpSpPr>
            <a:xfrm>
              <a:off x="4049439" y="1651700"/>
              <a:ext cx="1041990" cy="1380033"/>
              <a:chOff x="4049439" y="1651700"/>
              <a:chExt cx="1041990" cy="1380033"/>
            </a:xfrm>
          </p:grpSpPr>
          <p:sp>
            <p:nvSpPr>
              <p:cNvPr id="730" name="Google Shape;730;p24"/>
              <p:cNvSpPr/>
              <p:nvPr/>
            </p:nvSpPr>
            <p:spPr>
              <a:xfrm>
                <a:off x="4485325" y="2859925"/>
                <a:ext cx="171014" cy="171808"/>
              </a:xfrm>
              <a:custGeom>
                <a:avLst/>
                <a:gdLst/>
                <a:ahLst/>
                <a:cxnLst/>
                <a:rect l="l" t="t" r="r" b="b"/>
                <a:pathLst>
                  <a:path w="215" h="216" extrusionOk="0">
                    <a:moveTo>
                      <a:pt x="108" y="1"/>
                    </a:moveTo>
                    <a:cubicBezTo>
                      <a:pt x="48" y="1"/>
                      <a:pt x="0" y="49"/>
                      <a:pt x="0" y="109"/>
                    </a:cubicBezTo>
                    <a:cubicBezTo>
                      <a:pt x="0" y="168"/>
                      <a:pt x="48" y="215"/>
                      <a:pt x="108" y="215"/>
                    </a:cubicBezTo>
                    <a:cubicBezTo>
                      <a:pt x="167" y="215"/>
                      <a:pt x="214" y="168"/>
                      <a:pt x="214" y="109"/>
                    </a:cubicBezTo>
                    <a:cubicBezTo>
                      <a:pt x="214" y="49"/>
                      <a:pt x="167"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4049439" y="1651700"/>
                <a:ext cx="1041990" cy="1148568"/>
              </a:xfrm>
              <a:custGeom>
                <a:avLst/>
                <a:gdLst/>
                <a:ahLst/>
                <a:cxnLst/>
                <a:rect l="l" t="t" r="r" b="b"/>
                <a:pathLst>
                  <a:path w="1310" h="1444" extrusionOk="0">
                    <a:moveTo>
                      <a:pt x="656" y="0"/>
                    </a:moveTo>
                    <a:cubicBezTo>
                      <a:pt x="294" y="0"/>
                      <a:pt x="1" y="294"/>
                      <a:pt x="1" y="654"/>
                    </a:cubicBezTo>
                    <a:cubicBezTo>
                      <a:pt x="1" y="962"/>
                      <a:pt x="215" y="1219"/>
                      <a:pt x="501" y="1288"/>
                    </a:cubicBezTo>
                    <a:lnTo>
                      <a:pt x="656" y="1444"/>
                    </a:lnTo>
                    <a:lnTo>
                      <a:pt x="810" y="1288"/>
                    </a:lnTo>
                    <a:cubicBezTo>
                      <a:pt x="1099" y="1219"/>
                      <a:pt x="1310" y="962"/>
                      <a:pt x="1310" y="654"/>
                    </a:cubicBezTo>
                    <a:cubicBezTo>
                      <a:pt x="1310" y="294"/>
                      <a:pt x="1016" y="0"/>
                      <a:pt x="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4"/>
            <p:cNvGrpSpPr/>
            <p:nvPr/>
          </p:nvGrpSpPr>
          <p:grpSpPr>
            <a:xfrm>
              <a:off x="7464985" y="1651700"/>
              <a:ext cx="1041990" cy="1380033"/>
              <a:chOff x="7464985" y="1651700"/>
              <a:chExt cx="1041990" cy="1380033"/>
            </a:xfrm>
          </p:grpSpPr>
          <p:sp>
            <p:nvSpPr>
              <p:cNvPr id="733" name="Google Shape;733;p24"/>
              <p:cNvSpPr/>
              <p:nvPr/>
            </p:nvSpPr>
            <p:spPr>
              <a:xfrm>
                <a:off x="7899281" y="2859925"/>
                <a:ext cx="171014" cy="171808"/>
              </a:xfrm>
              <a:custGeom>
                <a:avLst/>
                <a:gdLst/>
                <a:ahLst/>
                <a:cxnLst/>
                <a:rect l="l" t="t" r="r" b="b"/>
                <a:pathLst>
                  <a:path w="215" h="216" extrusionOk="0">
                    <a:moveTo>
                      <a:pt x="107" y="1"/>
                    </a:moveTo>
                    <a:cubicBezTo>
                      <a:pt x="48" y="1"/>
                      <a:pt x="1" y="49"/>
                      <a:pt x="1" y="109"/>
                    </a:cubicBezTo>
                    <a:cubicBezTo>
                      <a:pt x="1" y="168"/>
                      <a:pt x="50" y="215"/>
                      <a:pt x="107" y="215"/>
                    </a:cubicBezTo>
                    <a:cubicBezTo>
                      <a:pt x="167" y="215"/>
                      <a:pt x="215" y="168"/>
                      <a:pt x="215" y="109"/>
                    </a:cubicBezTo>
                    <a:cubicBezTo>
                      <a:pt x="215" y="49"/>
                      <a:pt x="167"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7464985" y="1651700"/>
                <a:ext cx="1041990" cy="1148568"/>
              </a:xfrm>
              <a:custGeom>
                <a:avLst/>
                <a:gdLst/>
                <a:ahLst/>
                <a:cxnLst/>
                <a:rect l="l" t="t" r="r" b="b"/>
                <a:pathLst>
                  <a:path w="1310" h="1444" extrusionOk="0">
                    <a:moveTo>
                      <a:pt x="655" y="0"/>
                    </a:moveTo>
                    <a:cubicBezTo>
                      <a:pt x="294" y="0"/>
                      <a:pt x="1" y="294"/>
                      <a:pt x="1" y="654"/>
                    </a:cubicBezTo>
                    <a:cubicBezTo>
                      <a:pt x="1" y="962"/>
                      <a:pt x="215" y="1219"/>
                      <a:pt x="501" y="1288"/>
                    </a:cubicBezTo>
                    <a:lnTo>
                      <a:pt x="655" y="1444"/>
                    </a:lnTo>
                    <a:lnTo>
                      <a:pt x="810" y="1288"/>
                    </a:lnTo>
                    <a:cubicBezTo>
                      <a:pt x="1097" y="1219"/>
                      <a:pt x="1310" y="962"/>
                      <a:pt x="1310" y="654"/>
                    </a:cubicBezTo>
                    <a:cubicBezTo>
                      <a:pt x="1310" y="294"/>
                      <a:pt x="1016" y="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24"/>
            <p:cNvGrpSpPr/>
            <p:nvPr/>
          </p:nvGrpSpPr>
          <p:grpSpPr>
            <a:xfrm>
              <a:off x="2344720" y="2859925"/>
              <a:ext cx="1041990" cy="1381623"/>
              <a:chOff x="2344720" y="2859925"/>
              <a:chExt cx="1041990" cy="1381623"/>
            </a:xfrm>
          </p:grpSpPr>
          <p:sp>
            <p:nvSpPr>
              <p:cNvPr id="736" name="Google Shape;736;p24"/>
              <p:cNvSpPr/>
              <p:nvPr/>
            </p:nvSpPr>
            <p:spPr>
              <a:xfrm>
                <a:off x="2779810" y="2859925"/>
                <a:ext cx="171809" cy="171808"/>
              </a:xfrm>
              <a:custGeom>
                <a:avLst/>
                <a:gdLst/>
                <a:ahLst/>
                <a:cxnLst/>
                <a:rect l="l" t="t" r="r" b="b"/>
                <a:pathLst>
                  <a:path w="216" h="216" extrusionOk="0">
                    <a:moveTo>
                      <a:pt x="107" y="1"/>
                    </a:moveTo>
                    <a:cubicBezTo>
                      <a:pt x="49" y="1"/>
                      <a:pt x="1" y="49"/>
                      <a:pt x="1" y="109"/>
                    </a:cubicBezTo>
                    <a:cubicBezTo>
                      <a:pt x="1" y="168"/>
                      <a:pt x="49" y="215"/>
                      <a:pt x="107" y="215"/>
                    </a:cubicBezTo>
                    <a:cubicBezTo>
                      <a:pt x="167" y="215"/>
                      <a:pt x="215" y="168"/>
                      <a:pt x="215" y="109"/>
                    </a:cubicBezTo>
                    <a:cubicBezTo>
                      <a:pt x="215" y="49"/>
                      <a:pt x="167"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2344720" y="3092185"/>
                <a:ext cx="1041990" cy="1149364"/>
              </a:xfrm>
              <a:custGeom>
                <a:avLst/>
                <a:gdLst/>
                <a:ahLst/>
                <a:cxnLst/>
                <a:rect l="l" t="t" r="r" b="b"/>
                <a:pathLst>
                  <a:path w="1310" h="1445" extrusionOk="0">
                    <a:moveTo>
                      <a:pt x="654" y="1"/>
                    </a:moveTo>
                    <a:lnTo>
                      <a:pt x="500" y="156"/>
                    </a:lnTo>
                    <a:cubicBezTo>
                      <a:pt x="215" y="225"/>
                      <a:pt x="1" y="483"/>
                      <a:pt x="1" y="791"/>
                    </a:cubicBezTo>
                    <a:cubicBezTo>
                      <a:pt x="1" y="1151"/>
                      <a:pt x="294" y="1444"/>
                      <a:pt x="654" y="1444"/>
                    </a:cubicBezTo>
                    <a:cubicBezTo>
                      <a:pt x="1016" y="1444"/>
                      <a:pt x="1309" y="1151"/>
                      <a:pt x="1309" y="791"/>
                    </a:cubicBezTo>
                    <a:cubicBezTo>
                      <a:pt x="1309" y="483"/>
                      <a:pt x="1097" y="225"/>
                      <a:pt x="810" y="156"/>
                    </a:cubicBez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4"/>
            <p:cNvGrpSpPr/>
            <p:nvPr/>
          </p:nvGrpSpPr>
          <p:grpSpPr>
            <a:xfrm>
              <a:off x="5757189" y="2859925"/>
              <a:ext cx="1041990" cy="1381623"/>
              <a:chOff x="5757189" y="2859925"/>
              <a:chExt cx="1041990" cy="1381623"/>
            </a:xfrm>
          </p:grpSpPr>
          <p:sp>
            <p:nvSpPr>
              <p:cNvPr id="739" name="Google Shape;739;p24"/>
              <p:cNvSpPr/>
              <p:nvPr/>
            </p:nvSpPr>
            <p:spPr>
              <a:xfrm>
                <a:off x="6192311" y="2859925"/>
                <a:ext cx="171014" cy="171808"/>
              </a:xfrm>
              <a:custGeom>
                <a:avLst/>
                <a:gdLst/>
                <a:ahLst/>
                <a:cxnLst/>
                <a:rect l="l" t="t" r="r" b="b"/>
                <a:pathLst>
                  <a:path w="215" h="216" extrusionOk="0">
                    <a:moveTo>
                      <a:pt x="108" y="1"/>
                    </a:moveTo>
                    <a:cubicBezTo>
                      <a:pt x="48" y="1"/>
                      <a:pt x="0" y="49"/>
                      <a:pt x="0" y="109"/>
                    </a:cubicBezTo>
                    <a:cubicBezTo>
                      <a:pt x="0" y="168"/>
                      <a:pt x="48" y="215"/>
                      <a:pt x="108" y="215"/>
                    </a:cubicBezTo>
                    <a:cubicBezTo>
                      <a:pt x="167" y="215"/>
                      <a:pt x="214" y="168"/>
                      <a:pt x="214" y="109"/>
                    </a:cubicBezTo>
                    <a:cubicBezTo>
                      <a:pt x="214" y="49"/>
                      <a:pt x="167" y="1"/>
                      <a:pt x="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5757189" y="3092185"/>
                <a:ext cx="1041990" cy="1149364"/>
              </a:xfrm>
              <a:custGeom>
                <a:avLst/>
                <a:gdLst/>
                <a:ahLst/>
                <a:cxnLst/>
                <a:rect l="l" t="t" r="r" b="b"/>
                <a:pathLst>
                  <a:path w="1310" h="1445" extrusionOk="0">
                    <a:moveTo>
                      <a:pt x="655" y="1"/>
                    </a:moveTo>
                    <a:lnTo>
                      <a:pt x="501" y="156"/>
                    </a:lnTo>
                    <a:cubicBezTo>
                      <a:pt x="215" y="225"/>
                      <a:pt x="1" y="483"/>
                      <a:pt x="1" y="791"/>
                    </a:cubicBezTo>
                    <a:cubicBezTo>
                      <a:pt x="1" y="1151"/>
                      <a:pt x="294" y="1444"/>
                      <a:pt x="655" y="1444"/>
                    </a:cubicBezTo>
                    <a:cubicBezTo>
                      <a:pt x="1016" y="1444"/>
                      <a:pt x="1310" y="1151"/>
                      <a:pt x="1310" y="791"/>
                    </a:cubicBezTo>
                    <a:cubicBezTo>
                      <a:pt x="1310" y="483"/>
                      <a:pt x="1097" y="225"/>
                      <a:pt x="810" y="156"/>
                    </a:cubicBezTo>
                    <a:lnTo>
                      <a:pt x="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4"/>
            <p:cNvGrpSpPr/>
            <p:nvPr/>
          </p:nvGrpSpPr>
          <p:grpSpPr>
            <a:xfrm>
              <a:off x="1674549" y="2683421"/>
              <a:ext cx="2395890" cy="680116"/>
              <a:chOff x="1911474" y="3019851"/>
              <a:chExt cx="2200082" cy="624533"/>
            </a:xfrm>
          </p:grpSpPr>
          <p:sp>
            <p:nvSpPr>
              <p:cNvPr id="742" name="Google Shape;742;p24"/>
              <p:cNvSpPr/>
              <p:nvPr/>
            </p:nvSpPr>
            <p:spPr>
              <a:xfrm rot="-8100000" flipH="1">
                <a:off x="3667546" y="3022250"/>
                <a:ext cx="263488" cy="619734"/>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rot="-4499877" flipH="1">
                <a:off x="2113151" y="3040964"/>
                <a:ext cx="263505" cy="619773"/>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24"/>
            <p:cNvGrpSpPr/>
            <p:nvPr/>
          </p:nvGrpSpPr>
          <p:grpSpPr>
            <a:xfrm>
              <a:off x="5079920" y="2683421"/>
              <a:ext cx="2395890" cy="680116"/>
              <a:chOff x="1911474" y="3019851"/>
              <a:chExt cx="2200082" cy="624533"/>
            </a:xfrm>
          </p:grpSpPr>
          <p:sp>
            <p:nvSpPr>
              <p:cNvPr id="745" name="Google Shape;745;p24"/>
              <p:cNvSpPr/>
              <p:nvPr/>
            </p:nvSpPr>
            <p:spPr>
              <a:xfrm rot="-8100000" flipH="1">
                <a:off x="3667546" y="3022250"/>
                <a:ext cx="263488" cy="619734"/>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rot="-4499877" flipH="1">
                <a:off x="2113151" y="3040964"/>
                <a:ext cx="263505" cy="619773"/>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7" name="Google Shape;747;p24"/>
          <p:cNvSpPr txBox="1"/>
          <p:nvPr/>
        </p:nvSpPr>
        <p:spPr>
          <a:xfrm>
            <a:off x="3888851" y="3117009"/>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300" b="1">
                <a:solidFill>
                  <a:schemeClr val="accent3"/>
                </a:solidFill>
                <a:latin typeface="Fira Sans Extra Condensed"/>
                <a:ea typeface="Fira Sans Extra Condensed"/>
                <a:cs typeface="Fira Sans Extra Condensed"/>
                <a:sym typeface="Fira Sans Extra Condensed"/>
              </a:rPr>
              <a:t>Step 3</a:t>
            </a:r>
            <a:endParaRPr sz="2300" b="1">
              <a:solidFill>
                <a:schemeClr val="accent3"/>
              </a:solidFill>
              <a:latin typeface="Fira Sans Extra Condensed"/>
              <a:ea typeface="Fira Sans Extra Condensed"/>
              <a:cs typeface="Fira Sans Extra Condensed"/>
              <a:sym typeface="Fira Sans Extra Condensed"/>
            </a:endParaRPr>
          </a:p>
        </p:txBody>
      </p:sp>
      <p:sp>
        <p:nvSpPr>
          <p:cNvPr id="748" name="Google Shape;748;p24"/>
          <p:cNvSpPr txBox="1"/>
          <p:nvPr/>
        </p:nvSpPr>
        <p:spPr>
          <a:xfrm>
            <a:off x="2182625" y="2140001"/>
            <a:ext cx="13662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dirty="0" smtClean="0">
                <a:latin typeface="Roboto"/>
                <a:ea typeface="Roboto"/>
                <a:cs typeface="Roboto"/>
                <a:sym typeface="Roboto"/>
              </a:rPr>
              <a:t>Media Clubs in schools</a:t>
            </a:r>
            <a:endParaRPr sz="1200">
              <a:solidFill>
                <a:srgbClr val="000000"/>
              </a:solidFill>
              <a:latin typeface="Roboto"/>
              <a:ea typeface="Roboto"/>
              <a:cs typeface="Roboto"/>
              <a:sym typeface="Roboto"/>
            </a:endParaRPr>
          </a:p>
        </p:txBody>
      </p:sp>
      <p:sp>
        <p:nvSpPr>
          <p:cNvPr id="749" name="Google Shape;749;p24"/>
          <p:cNvSpPr txBox="1"/>
          <p:nvPr/>
        </p:nvSpPr>
        <p:spPr>
          <a:xfrm>
            <a:off x="5595100" y="2140029"/>
            <a:ext cx="147723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IN" sz="1200" dirty="0" smtClean="0">
                <a:latin typeface="Roboto"/>
                <a:ea typeface="Roboto"/>
                <a:cs typeface="Roboto"/>
                <a:sym typeface="Roboto"/>
              </a:rPr>
              <a:t>Offering Mass Media – Being Media Literate 7-9</a:t>
            </a:r>
            <a:endParaRPr sz="1200">
              <a:solidFill>
                <a:srgbClr val="000000"/>
              </a:solidFill>
              <a:latin typeface="Roboto"/>
              <a:ea typeface="Roboto"/>
              <a:cs typeface="Roboto"/>
              <a:sym typeface="Roboto"/>
            </a:endParaRPr>
          </a:p>
          <a:p>
            <a:pPr marL="0" lvl="0" indent="0" algn="ctr" rtl="0">
              <a:lnSpc>
                <a:spcPct val="100000"/>
              </a:lnSpc>
              <a:spcBef>
                <a:spcPts val="1600"/>
              </a:spcBef>
              <a:spcAft>
                <a:spcPts val="1600"/>
              </a:spcAft>
              <a:buNone/>
            </a:pPr>
            <a:endParaRPr sz="1200">
              <a:solidFill>
                <a:srgbClr val="000000"/>
              </a:solidFill>
              <a:latin typeface="Roboto"/>
              <a:ea typeface="Roboto"/>
              <a:cs typeface="Roboto"/>
              <a:sym typeface="Roboto"/>
            </a:endParaRPr>
          </a:p>
        </p:txBody>
      </p:sp>
      <p:sp>
        <p:nvSpPr>
          <p:cNvPr id="750" name="Google Shape;750;p24"/>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HOW THIS CAN BE ACHIEVED?</a:t>
            </a:r>
            <a:endParaRPr/>
          </a:p>
        </p:txBody>
      </p:sp>
      <p:sp>
        <p:nvSpPr>
          <p:cNvPr id="751" name="Google Shape;751;p24"/>
          <p:cNvSpPr txBox="1"/>
          <p:nvPr/>
        </p:nvSpPr>
        <p:spPr>
          <a:xfrm>
            <a:off x="476375" y="3500809"/>
            <a:ext cx="13662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dirty="0" smtClean="0">
                <a:latin typeface="Roboto"/>
                <a:ea typeface="Roboto"/>
                <a:cs typeface="Roboto"/>
                <a:sym typeface="Roboto"/>
              </a:rPr>
              <a:t>Integrating this with the existing subjects</a:t>
            </a:r>
            <a:endParaRPr sz="1200">
              <a:solidFill>
                <a:srgbClr val="000000"/>
              </a:solidFill>
              <a:latin typeface="Roboto"/>
              <a:ea typeface="Roboto"/>
              <a:cs typeface="Roboto"/>
              <a:sym typeface="Roboto"/>
            </a:endParaRPr>
          </a:p>
        </p:txBody>
      </p:sp>
      <p:sp>
        <p:nvSpPr>
          <p:cNvPr id="752" name="Google Shape;752;p24"/>
          <p:cNvSpPr txBox="1"/>
          <p:nvPr/>
        </p:nvSpPr>
        <p:spPr>
          <a:xfrm>
            <a:off x="3888850" y="3500821"/>
            <a:ext cx="13662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dirty="0" smtClean="0">
                <a:solidFill>
                  <a:srgbClr val="000000"/>
                </a:solidFill>
                <a:latin typeface="Roboto"/>
                <a:ea typeface="Roboto"/>
                <a:cs typeface="Roboto"/>
                <a:sym typeface="Roboto"/>
              </a:rPr>
              <a:t>Offering Media Studies at XI and XII</a:t>
            </a:r>
            <a:endParaRPr sz="1200">
              <a:solidFill>
                <a:srgbClr val="000000"/>
              </a:solidFill>
              <a:latin typeface="Roboto"/>
              <a:ea typeface="Roboto"/>
              <a:cs typeface="Roboto"/>
              <a:sym typeface="Roboto"/>
            </a:endParaRPr>
          </a:p>
        </p:txBody>
      </p:sp>
      <p:sp>
        <p:nvSpPr>
          <p:cNvPr id="753" name="Google Shape;753;p24"/>
          <p:cNvSpPr txBox="1"/>
          <p:nvPr/>
        </p:nvSpPr>
        <p:spPr>
          <a:xfrm>
            <a:off x="7301325" y="3500801"/>
            <a:ext cx="13662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dirty="0" smtClean="0">
                <a:latin typeface="Roboto"/>
                <a:ea typeface="Roboto"/>
                <a:cs typeface="Roboto"/>
                <a:sym typeface="Roboto"/>
              </a:rPr>
              <a:t>Workshops for Teachers and Parents</a:t>
            </a:r>
            <a:endParaRPr sz="1200">
              <a:solidFill>
                <a:srgbClr val="000000"/>
              </a:solidFill>
              <a:latin typeface="Roboto"/>
              <a:ea typeface="Roboto"/>
              <a:cs typeface="Roboto"/>
              <a:sym typeface="Roboto"/>
            </a:endParaRPr>
          </a:p>
        </p:txBody>
      </p:sp>
      <p:sp>
        <p:nvSpPr>
          <p:cNvPr id="754" name="Google Shape;754;p24"/>
          <p:cNvSpPr txBox="1"/>
          <p:nvPr/>
        </p:nvSpPr>
        <p:spPr>
          <a:xfrm>
            <a:off x="476375" y="3117001"/>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300" b="1">
                <a:solidFill>
                  <a:schemeClr val="accent1"/>
                </a:solidFill>
                <a:latin typeface="Fira Sans Extra Condensed"/>
                <a:ea typeface="Fira Sans Extra Condensed"/>
                <a:cs typeface="Fira Sans Extra Condensed"/>
                <a:sym typeface="Fira Sans Extra Condensed"/>
              </a:rPr>
              <a:t>Step 1</a:t>
            </a:r>
            <a:endParaRPr sz="2300" b="1">
              <a:solidFill>
                <a:schemeClr val="accent1"/>
              </a:solidFill>
              <a:latin typeface="Fira Sans Extra Condensed"/>
              <a:ea typeface="Fira Sans Extra Condensed"/>
              <a:cs typeface="Fira Sans Extra Condensed"/>
              <a:sym typeface="Fira Sans Extra Condensed"/>
            </a:endParaRPr>
          </a:p>
        </p:txBody>
      </p:sp>
      <p:sp>
        <p:nvSpPr>
          <p:cNvPr id="755" name="Google Shape;755;p24"/>
          <p:cNvSpPr txBox="1"/>
          <p:nvPr/>
        </p:nvSpPr>
        <p:spPr>
          <a:xfrm>
            <a:off x="2182613" y="1756200"/>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300" b="1">
                <a:solidFill>
                  <a:schemeClr val="accent2"/>
                </a:solidFill>
                <a:latin typeface="Fira Sans Extra Condensed"/>
                <a:ea typeface="Fira Sans Extra Condensed"/>
                <a:cs typeface="Fira Sans Extra Condensed"/>
                <a:sym typeface="Fira Sans Extra Condensed"/>
              </a:rPr>
              <a:t>Step 2</a:t>
            </a:r>
            <a:endParaRPr sz="2300" b="1">
              <a:solidFill>
                <a:schemeClr val="accent2"/>
              </a:solidFill>
              <a:latin typeface="Fira Sans Extra Condensed"/>
              <a:ea typeface="Fira Sans Extra Condensed"/>
              <a:cs typeface="Fira Sans Extra Condensed"/>
              <a:sym typeface="Fira Sans Extra Condensed"/>
            </a:endParaRPr>
          </a:p>
        </p:txBody>
      </p:sp>
      <p:sp>
        <p:nvSpPr>
          <p:cNvPr id="756" name="Google Shape;756;p24"/>
          <p:cNvSpPr txBox="1"/>
          <p:nvPr/>
        </p:nvSpPr>
        <p:spPr>
          <a:xfrm>
            <a:off x="5595089" y="1756218"/>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300" b="1">
                <a:solidFill>
                  <a:schemeClr val="accent4"/>
                </a:solidFill>
                <a:latin typeface="Fira Sans Extra Condensed"/>
                <a:ea typeface="Fira Sans Extra Condensed"/>
                <a:cs typeface="Fira Sans Extra Condensed"/>
                <a:sym typeface="Fira Sans Extra Condensed"/>
              </a:rPr>
              <a:t>Step 4</a:t>
            </a:r>
            <a:endParaRPr sz="2300" b="1">
              <a:solidFill>
                <a:schemeClr val="accent4"/>
              </a:solidFill>
              <a:latin typeface="Fira Sans Extra Condensed"/>
              <a:ea typeface="Fira Sans Extra Condensed"/>
              <a:cs typeface="Fira Sans Extra Condensed"/>
              <a:sym typeface="Fira Sans Extra Condensed"/>
            </a:endParaRPr>
          </a:p>
        </p:txBody>
      </p:sp>
      <p:sp>
        <p:nvSpPr>
          <p:cNvPr id="757" name="Google Shape;757;p24"/>
          <p:cNvSpPr txBox="1"/>
          <p:nvPr/>
        </p:nvSpPr>
        <p:spPr>
          <a:xfrm>
            <a:off x="7301328" y="3116996"/>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300" b="1">
                <a:solidFill>
                  <a:schemeClr val="accent5"/>
                </a:solidFill>
                <a:latin typeface="Fira Sans Extra Condensed"/>
                <a:ea typeface="Fira Sans Extra Condensed"/>
                <a:cs typeface="Fira Sans Extra Condensed"/>
                <a:sym typeface="Fira Sans Extra Condensed"/>
              </a:rPr>
              <a:t>Step 5</a:t>
            </a:r>
            <a:endParaRPr sz="2300" b="1">
              <a:solidFill>
                <a:schemeClr val="accent5"/>
              </a:solidFill>
              <a:latin typeface="Fira Sans Extra Condensed"/>
              <a:ea typeface="Fira Sans Extra Condensed"/>
              <a:cs typeface="Fira Sans Extra Condensed"/>
              <a:sym typeface="Fira Sans Extra Condensed"/>
            </a:endParaRPr>
          </a:p>
        </p:txBody>
      </p:sp>
      <p:grpSp>
        <p:nvGrpSpPr>
          <p:cNvPr id="758" name="Google Shape;758;p24"/>
          <p:cNvGrpSpPr/>
          <p:nvPr/>
        </p:nvGrpSpPr>
        <p:grpSpPr>
          <a:xfrm>
            <a:off x="7737582" y="1933620"/>
            <a:ext cx="487805" cy="487805"/>
            <a:chOff x="1190625" y="238125"/>
            <a:chExt cx="5228350" cy="5228350"/>
          </a:xfrm>
        </p:grpSpPr>
        <p:sp>
          <p:nvSpPr>
            <p:cNvPr id="759" name="Google Shape;759;p24"/>
            <p:cNvSpPr/>
            <p:nvPr/>
          </p:nvSpPr>
          <p:spPr>
            <a:xfrm>
              <a:off x="1190625" y="238125"/>
              <a:ext cx="4900550" cy="4572675"/>
            </a:xfrm>
            <a:custGeom>
              <a:avLst/>
              <a:gdLst/>
              <a:ahLst/>
              <a:cxnLst/>
              <a:rect l="l" t="t" r="r" b="b"/>
              <a:pathLst>
                <a:path w="196022" h="182907" extrusionOk="0">
                  <a:moveTo>
                    <a:pt x="157077" y="39386"/>
                  </a:moveTo>
                  <a:cubicBezTo>
                    <a:pt x="160459" y="39386"/>
                    <a:pt x="163204" y="42131"/>
                    <a:pt x="163204" y="45513"/>
                  </a:cubicBezTo>
                  <a:cubicBezTo>
                    <a:pt x="163204" y="48895"/>
                    <a:pt x="160459" y="51640"/>
                    <a:pt x="157077" y="51640"/>
                  </a:cubicBezTo>
                  <a:lnTo>
                    <a:pt x="38944" y="51640"/>
                  </a:lnTo>
                  <a:cubicBezTo>
                    <a:pt x="35562" y="51640"/>
                    <a:pt x="32817" y="48895"/>
                    <a:pt x="32817" y="45513"/>
                  </a:cubicBezTo>
                  <a:cubicBezTo>
                    <a:pt x="32817" y="42131"/>
                    <a:pt x="35562" y="39386"/>
                    <a:pt x="38944" y="39386"/>
                  </a:cubicBezTo>
                  <a:close/>
                  <a:moveTo>
                    <a:pt x="91883" y="72203"/>
                  </a:moveTo>
                  <a:cubicBezTo>
                    <a:pt x="95266" y="72203"/>
                    <a:pt x="98011" y="74923"/>
                    <a:pt x="98011" y="78330"/>
                  </a:cubicBezTo>
                  <a:cubicBezTo>
                    <a:pt x="98011" y="81712"/>
                    <a:pt x="95266" y="84457"/>
                    <a:pt x="91883" y="84457"/>
                  </a:cubicBezTo>
                  <a:lnTo>
                    <a:pt x="38944" y="84457"/>
                  </a:lnTo>
                  <a:cubicBezTo>
                    <a:pt x="35562" y="84457"/>
                    <a:pt x="32817" y="81712"/>
                    <a:pt x="32817" y="78330"/>
                  </a:cubicBezTo>
                  <a:cubicBezTo>
                    <a:pt x="32817" y="74923"/>
                    <a:pt x="35562" y="72203"/>
                    <a:pt x="38944" y="72203"/>
                  </a:cubicBezTo>
                  <a:close/>
                  <a:moveTo>
                    <a:pt x="91883" y="104996"/>
                  </a:moveTo>
                  <a:cubicBezTo>
                    <a:pt x="95266" y="104996"/>
                    <a:pt x="98011" y="107741"/>
                    <a:pt x="98011" y="111123"/>
                  </a:cubicBezTo>
                  <a:cubicBezTo>
                    <a:pt x="98011" y="114529"/>
                    <a:pt x="95266" y="117250"/>
                    <a:pt x="91883" y="117250"/>
                  </a:cubicBezTo>
                  <a:lnTo>
                    <a:pt x="38944" y="117250"/>
                  </a:lnTo>
                  <a:cubicBezTo>
                    <a:pt x="35562" y="117250"/>
                    <a:pt x="32817" y="114529"/>
                    <a:pt x="32817" y="111123"/>
                  </a:cubicBezTo>
                  <a:cubicBezTo>
                    <a:pt x="32817" y="107741"/>
                    <a:pt x="35562" y="104996"/>
                    <a:pt x="38944" y="104996"/>
                  </a:cubicBezTo>
                  <a:close/>
                  <a:moveTo>
                    <a:pt x="35660" y="0"/>
                  </a:moveTo>
                  <a:cubicBezTo>
                    <a:pt x="16225" y="0"/>
                    <a:pt x="0" y="15735"/>
                    <a:pt x="0" y="35660"/>
                  </a:cubicBezTo>
                  <a:lnTo>
                    <a:pt x="0" y="176757"/>
                  </a:lnTo>
                  <a:cubicBezTo>
                    <a:pt x="0" y="180368"/>
                    <a:pt x="2983" y="182907"/>
                    <a:pt x="6160" y="182907"/>
                  </a:cubicBezTo>
                  <a:cubicBezTo>
                    <a:pt x="7490" y="182907"/>
                    <a:pt x="8855" y="182461"/>
                    <a:pt x="10049" y="181463"/>
                  </a:cubicBezTo>
                  <a:lnTo>
                    <a:pt x="47719" y="150067"/>
                  </a:lnTo>
                  <a:lnTo>
                    <a:pt x="63208" y="150067"/>
                  </a:lnTo>
                  <a:lnTo>
                    <a:pt x="63208" y="143940"/>
                  </a:lnTo>
                  <a:cubicBezTo>
                    <a:pt x="63208" y="133818"/>
                    <a:pt x="71468" y="125558"/>
                    <a:pt x="81590" y="125558"/>
                  </a:cubicBezTo>
                  <a:lnTo>
                    <a:pt x="105878" y="125558"/>
                  </a:lnTo>
                  <a:lnTo>
                    <a:pt x="105878" y="98011"/>
                  </a:lnTo>
                  <a:cubicBezTo>
                    <a:pt x="105878" y="87864"/>
                    <a:pt x="114113" y="79629"/>
                    <a:pt x="124259" y="79629"/>
                  </a:cubicBezTo>
                  <a:cubicBezTo>
                    <a:pt x="144773" y="79629"/>
                    <a:pt x="162126" y="93550"/>
                    <a:pt x="167297" y="112446"/>
                  </a:cubicBezTo>
                  <a:lnTo>
                    <a:pt x="189894" y="112446"/>
                  </a:lnTo>
                  <a:cubicBezTo>
                    <a:pt x="191977" y="112446"/>
                    <a:pt x="194036" y="112642"/>
                    <a:pt x="196021" y="113034"/>
                  </a:cubicBezTo>
                  <a:lnTo>
                    <a:pt x="196021" y="35660"/>
                  </a:lnTo>
                  <a:cubicBezTo>
                    <a:pt x="196021" y="15735"/>
                    <a:pt x="179796" y="0"/>
                    <a:pt x="160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3077175" y="3683425"/>
              <a:ext cx="760400" cy="1783050"/>
            </a:xfrm>
            <a:custGeom>
              <a:avLst/>
              <a:gdLst/>
              <a:ahLst/>
              <a:cxnLst/>
              <a:rect l="l" t="t" r="r" b="b"/>
              <a:pathLst>
                <a:path w="30416" h="71322" extrusionOk="0">
                  <a:moveTo>
                    <a:pt x="6128" y="1"/>
                  </a:moveTo>
                  <a:cubicBezTo>
                    <a:pt x="2745" y="1"/>
                    <a:pt x="1" y="2746"/>
                    <a:pt x="1" y="6128"/>
                  </a:cubicBezTo>
                  <a:lnTo>
                    <a:pt x="1" y="65194"/>
                  </a:lnTo>
                  <a:cubicBezTo>
                    <a:pt x="1" y="68576"/>
                    <a:pt x="2745" y="71321"/>
                    <a:pt x="6128" y="71321"/>
                  </a:cubicBezTo>
                  <a:lnTo>
                    <a:pt x="30416" y="71321"/>
                  </a:lnTo>
                  <a:lnTo>
                    <a:pt x="304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4143925" y="2535200"/>
              <a:ext cx="2275050" cy="2931275"/>
            </a:xfrm>
            <a:custGeom>
              <a:avLst/>
              <a:gdLst/>
              <a:ahLst/>
              <a:cxnLst/>
              <a:rect l="l" t="t" r="r" b="b"/>
              <a:pathLst>
                <a:path w="91002" h="117251" extrusionOk="0">
                  <a:moveTo>
                    <a:pt x="6127" y="0"/>
                  </a:moveTo>
                  <a:cubicBezTo>
                    <a:pt x="2745" y="0"/>
                    <a:pt x="0" y="2745"/>
                    <a:pt x="0" y="6128"/>
                  </a:cubicBezTo>
                  <a:lnTo>
                    <a:pt x="0" y="117250"/>
                  </a:lnTo>
                  <a:lnTo>
                    <a:pt x="71762" y="117250"/>
                  </a:lnTo>
                  <a:cubicBezTo>
                    <a:pt x="82399" y="117250"/>
                    <a:pt x="91001" y="108648"/>
                    <a:pt x="91001" y="98011"/>
                  </a:cubicBezTo>
                  <a:lnTo>
                    <a:pt x="91001" y="52057"/>
                  </a:lnTo>
                  <a:cubicBezTo>
                    <a:pt x="91001" y="41445"/>
                    <a:pt x="82374" y="32818"/>
                    <a:pt x="71762" y="32818"/>
                  </a:cubicBezTo>
                  <a:lnTo>
                    <a:pt x="38504" y="32818"/>
                  </a:lnTo>
                  <a:lnTo>
                    <a:pt x="38504" y="32376"/>
                  </a:lnTo>
                  <a:cubicBezTo>
                    <a:pt x="38504" y="14461"/>
                    <a:pt x="24019" y="0"/>
                    <a:pt x="6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4"/>
          <p:cNvGrpSpPr/>
          <p:nvPr/>
        </p:nvGrpSpPr>
        <p:grpSpPr>
          <a:xfrm>
            <a:off x="915495" y="1964202"/>
            <a:ext cx="487805" cy="426638"/>
            <a:chOff x="1190625" y="564700"/>
            <a:chExt cx="5228350" cy="4572750"/>
          </a:xfrm>
        </p:grpSpPr>
        <p:sp>
          <p:nvSpPr>
            <p:cNvPr id="763" name="Google Shape;763;p24"/>
            <p:cNvSpPr/>
            <p:nvPr/>
          </p:nvSpPr>
          <p:spPr>
            <a:xfrm>
              <a:off x="2508575" y="564700"/>
              <a:ext cx="2926375" cy="1126800"/>
            </a:xfrm>
            <a:custGeom>
              <a:avLst/>
              <a:gdLst/>
              <a:ahLst/>
              <a:cxnLst/>
              <a:rect l="l" t="t" r="r" b="b"/>
              <a:pathLst>
                <a:path w="117055" h="45072" extrusionOk="0">
                  <a:moveTo>
                    <a:pt x="25" y="0"/>
                  </a:moveTo>
                  <a:cubicBezTo>
                    <a:pt x="5196" y="6078"/>
                    <a:pt x="8309" y="13946"/>
                    <a:pt x="8309" y="22548"/>
                  </a:cubicBezTo>
                  <a:cubicBezTo>
                    <a:pt x="8309" y="31126"/>
                    <a:pt x="5196" y="38994"/>
                    <a:pt x="0" y="45072"/>
                  </a:cubicBezTo>
                  <a:lnTo>
                    <a:pt x="94506" y="45072"/>
                  </a:lnTo>
                  <a:cubicBezTo>
                    <a:pt x="106957" y="45072"/>
                    <a:pt x="117054" y="34999"/>
                    <a:pt x="117054" y="22548"/>
                  </a:cubicBezTo>
                  <a:cubicBezTo>
                    <a:pt x="117054" y="10098"/>
                    <a:pt x="106957" y="0"/>
                    <a:pt x="94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1190625" y="564700"/>
              <a:ext cx="1219925" cy="2789725"/>
            </a:xfrm>
            <a:custGeom>
              <a:avLst/>
              <a:gdLst/>
              <a:ahLst/>
              <a:cxnLst/>
              <a:rect l="l" t="t" r="r" b="b"/>
              <a:pathLst>
                <a:path w="48797" h="111589" extrusionOk="0">
                  <a:moveTo>
                    <a:pt x="26249" y="0"/>
                  </a:moveTo>
                  <a:cubicBezTo>
                    <a:pt x="11764" y="0"/>
                    <a:pt x="0" y="11764"/>
                    <a:pt x="0" y="26249"/>
                  </a:cubicBezTo>
                  <a:lnTo>
                    <a:pt x="0" y="105461"/>
                  </a:lnTo>
                  <a:cubicBezTo>
                    <a:pt x="0" y="108844"/>
                    <a:pt x="2745" y="111589"/>
                    <a:pt x="6127" y="111589"/>
                  </a:cubicBezTo>
                  <a:lnTo>
                    <a:pt x="26249" y="111589"/>
                  </a:lnTo>
                  <a:lnTo>
                    <a:pt x="26249" y="45072"/>
                  </a:lnTo>
                  <a:cubicBezTo>
                    <a:pt x="38699" y="45072"/>
                    <a:pt x="48797" y="34999"/>
                    <a:pt x="48797" y="22548"/>
                  </a:cubicBezTo>
                  <a:cubicBezTo>
                    <a:pt x="48797" y="10098"/>
                    <a:pt x="38699" y="0"/>
                    <a:pt x="26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2153200" y="1997850"/>
              <a:ext cx="2794625" cy="3139600"/>
            </a:xfrm>
            <a:custGeom>
              <a:avLst/>
              <a:gdLst/>
              <a:ahLst/>
              <a:cxnLst/>
              <a:rect l="l" t="t" r="r" b="b"/>
              <a:pathLst>
                <a:path w="111785" h="125584" extrusionOk="0">
                  <a:moveTo>
                    <a:pt x="85438" y="17279"/>
                  </a:moveTo>
                  <a:cubicBezTo>
                    <a:pt x="88820" y="17279"/>
                    <a:pt x="91565" y="20024"/>
                    <a:pt x="91565" y="23406"/>
                  </a:cubicBezTo>
                  <a:cubicBezTo>
                    <a:pt x="91565" y="26788"/>
                    <a:pt x="88820" y="29533"/>
                    <a:pt x="85438" y="29533"/>
                  </a:cubicBezTo>
                  <a:lnTo>
                    <a:pt x="26372" y="29533"/>
                  </a:lnTo>
                  <a:cubicBezTo>
                    <a:pt x="22990" y="29533"/>
                    <a:pt x="20245" y="26788"/>
                    <a:pt x="20245" y="23406"/>
                  </a:cubicBezTo>
                  <a:cubicBezTo>
                    <a:pt x="20245" y="20024"/>
                    <a:pt x="22990" y="17279"/>
                    <a:pt x="26372" y="17279"/>
                  </a:cubicBezTo>
                  <a:close/>
                  <a:moveTo>
                    <a:pt x="85438" y="43528"/>
                  </a:moveTo>
                  <a:cubicBezTo>
                    <a:pt x="88820" y="43528"/>
                    <a:pt x="91565" y="46273"/>
                    <a:pt x="91565" y="49655"/>
                  </a:cubicBezTo>
                  <a:cubicBezTo>
                    <a:pt x="91565" y="53062"/>
                    <a:pt x="88820" y="55782"/>
                    <a:pt x="85438" y="55782"/>
                  </a:cubicBezTo>
                  <a:lnTo>
                    <a:pt x="26372" y="55782"/>
                  </a:lnTo>
                  <a:cubicBezTo>
                    <a:pt x="22990" y="55782"/>
                    <a:pt x="20245" y="53062"/>
                    <a:pt x="20245" y="49655"/>
                  </a:cubicBezTo>
                  <a:cubicBezTo>
                    <a:pt x="20245" y="46273"/>
                    <a:pt x="22990" y="43528"/>
                    <a:pt x="26372" y="43528"/>
                  </a:cubicBezTo>
                  <a:close/>
                  <a:moveTo>
                    <a:pt x="85438" y="69801"/>
                  </a:moveTo>
                  <a:cubicBezTo>
                    <a:pt x="88820" y="69801"/>
                    <a:pt x="91565" y="72546"/>
                    <a:pt x="91565" y="75928"/>
                  </a:cubicBezTo>
                  <a:cubicBezTo>
                    <a:pt x="91565" y="79311"/>
                    <a:pt x="88820" y="82056"/>
                    <a:pt x="85438" y="82056"/>
                  </a:cubicBezTo>
                  <a:lnTo>
                    <a:pt x="26372" y="82056"/>
                  </a:lnTo>
                  <a:cubicBezTo>
                    <a:pt x="22990" y="82056"/>
                    <a:pt x="20245" y="79311"/>
                    <a:pt x="20245" y="75928"/>
                  </a:cubicBezTo>
                  <a:cubicBezTo>
                    <a:pt x="20245" y="72546"/>
                    <a:pt x="22990" y="69801"/>
                    <a:pt x="26372" y="69801"/>
                  </a:cubicBezTo>
                  <a:close/>
                  <a:moveTo>
                    <a:pt x="85438" y="96050"/>
                  </a:moveTo>
                  <a:cubicBezTo>
                    <a:pt x="88820" y="96050"/>
                    <a:pt x="91565" y="98795"/>
                    <a:pt x="91565" y="102177"/>
                  </a:cubicBezTo>
                  <a:cubicBezTo>
                    <a:pt x="91565" y="105559"/>
                    <a:pt x="88820" y="108304"/>
                    <a:pt x="85438" y="108304"/>
                  </a:cubicBezTo>
                  <a:lnTo>
                    <a:pt x="26372" y="108304"/>
                  </a:lnTo>
                  <a:cubicBezTo>
                    <a:pt x="22990" y="108304"/>
                    <a:pt x="20245" y="105559"/>
                    <a:pt x="20245" y="102177"/>
                  </a:cubicBezTo>
                  <a:cubicBezTo>
                    <a:pt x="20245" y="98795"/>
                    <a:pt x="22990" y="96050"/>
                    <a:pt x="26372" y="96050"/>
                  </a:cubicBezTo>
                  <a:close/>
                  <a:moveTo>
                    <a:pt x="0" y="0"/>
                  </a:moveTo>
                  <a:lnTo>
                    <a:pt x="0" y="119456"/>
                  </a:lnTo>
                  <a:cubicBezTo>
                    <a:pt x="0" y="122838"/>
                    <a:pt x="2745" y="125583"/>
                    <a:pt x="6127" y="125583"/>
                  </a:cubicBezTo>
                  <a:lnTo>
                    <a:pt x="105658" y="125583"/>
                  </a:lnTo>
                  <a:cubicBezTo>
                    <a:pt x="109040" y="125583"/>
                    <a:pt x="111785" y="122838"/>
                    <a:pt x="111785" y="119456"/>
                  </a:cubicBezTo>
                  <a:lnTo>
                    <a:pt x="111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5456375" y="1467225"/>
              <a:ext cx="962600" cy="656250"/>
            </a:xfrm>
            <a:custGeom>
              <a:avLst/>
              <a:gdLst/>
              <a:ahLst/>
              <a:cxnLst/>
              <a:rect l="l" t="t" r="r" b="b"/>
              <a:pathLst>
                <a:path w="38504" h="26250" extrusionOk="0">
                  <a:moveTo>
                    <a:pt x="19264" y="1"/>
                  </a:moveTo>
                  <a:cubicBezTo>
                    <a:pt x="8652" y="1"/>
                    <a:pt x="0" y="8652"/>
                    <a:pt x="0" y="19264"/>
                  </a:cubicBezTo>
                  <a:lnTo>
                    <a:pt x="0" y="26249"/>
                  </a:lnTo>
                  <a:lnTo>
                    <a:pt x="38503" y="26249"/>
                  </a:lnTo>
                  <a:lnTo>
                    <a:pt x="38503" y="19264"/>
                  </a:lnTo>
                  <a:cubicBezTo>
                    <a:pt x="38503" y="8652"/>
                    <a:pt x="29876" y="1"/>
                    <a:pt x="19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5456375" y="2429800"/>
              <a:ext cx="962600" cy="2625525"/>
            </a:xfrm>
            <a:custGeom>
              <a:avLst/>
              <a:gdLst/>
              <a:ahLst/>
              <a:cxnLst/>
              <a:rect l="l" t="t" r="r" b="b"/>
              <a:pathLst>
                <a:path w="38504" h="105021" extrusionOk="0">
                  <a:moveTo>
                    <a:pt x="0" y="1"/>
                  </a:moveTo>
                  <a:lnTo>
                    <a:pt x="0" y="72645"/>
                  </a:lnTo>
                  <a:cubicBezTo>
                    <a:pt x="0" y="73576"/>
                    <a:pt x="221" y="74532"/>
                    <a:pt x="662" y="75365"/>
                  </a:cubicBezTo>
                  <a:lnTo>
                    <a:pt x="13774" y="101639"/>
                  </a:lnTo>
                  <a:cubicBezTo>
                    <a:pt x="14803" y="103697"/>
                    <a:pt x="16936" y="105021"/>
                    <a:pt x="19264" y="105021"/>
                  </a:cubicBezTo>
                  <a:cubicBezTo>
                    <a:pt x="21568" y="105021"/>
                    <a:pt x="23700" y="103697"/>
                    <a:pt x="24729" y="101639"/>
                  </a:cubicBezTo>
                  <a:lnTo>
                    <a:pt x="37866" y="75365"/>
                  </a:lnTo>
                  <a:cubicBezTo>
                    <a:pt x="38283" y="74532"/>
                    <a:pt x="38503" y="73576"/>
                    <a:pt x="38503" y="72645"/>
                  </a:cubicBezTo>
                  <a:lnTo>
                    <a:pt x="385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24"/>
          <p:cNvGrpSpPr/>
          <p:nvPr/>
        </p:nvGrpSpPr>
        <p:grpSpPr>
          <a:xfrm>
            <a:off x="6034289" y="3531390"/>
            <a:ext cx="487805" cy="426638"/>
            <a:chOff x="1190625" y="564700"/>
            <a:chExt cx="5228350" cy="4572750"/>
          </a:xfrm>
        </p:grpSpPr>
        <p:sp>
          <p:nvSpPr>
            <p:cNvPr id="769" name="Google Shape;769;p24"/>
            <p:cNvSpPr/>
            <p:nvPr/>
          </p:nvSpPr>
          <p:spPr>
            <a:xfrm>
              <a:off x="2317400" y="1855700"/>
              <a:ext cx="678300" cy="678300"/>
            </a:xfrm>
            <a:custGeom>
              <a:avLst/>
              <a:gdLst/>
              <a:ahLst/>
              <a:cxnLst/>
              <a:rect l="l" t="t" r="r" b="b"/>
              <a:pathLst>
                <a:path w="27132" h="27132" extrusionOk="0">
                  <a:moveTo>
                    <a:pt x="13554" y="0"/>
                  </a:moveTo>
                  <a:cubicBezTo>
                    <a:pt x="6079" y="0"/>
                    <a:pt x="1" y="6078"/>
                    <a:pt x="1" y="13554"/>
                  </a:cubicBezTo>
                  <a:cubicBezTo>
                    <a:pt x="1" y="21053"/>
                    <a:pt x="6079" y="27131"/>
                    <a:pt x="13554" y="27131"/>
                  </a:cubicBezTo>
                  <a:cubicBezTo>
                    <a:pt x="21029" y="27131"/>
                    <a:pt x="27132" y="21053"/>
                    <a:pt x="27132" y="13554"/>
                  </a:cubicBezTo>
                  <a:cubicBezTo>
                    <a:pt x="27132" y="6078"/>
                    <a:pt x="21029" y="0"/>
                    <a:pt x="13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2153200" y="2840325"/>
              <a:ext cx="1006100" cy="677700"/>
            </a:xfrm>
            <a:custGeom>
              <a:avLst/>
              <a:gdLst/>
              <a:ahLst/>
              <a:cxnLst/>
              <a:rect l="l" t="t" r="r" b="b"/>
              <a:pathLst>
                <a:path w="40244" h="27108" extrusionOk="0">
                  <a:moveTo>
                    <a:pt x="20122" y="1"/>
                  </a:moveTo>
                  <a:cubicBezTo>
                    <a:pt x="9020" y="1"/>
                    <a:pt x="0" y="9020"/>
                    <a:pt x="0" y="20122"/>
                  </a:cubicBezTo>
                  <a:lnTo>
                    <a:pt x="0" y="27107"/>
                  </a:lnTo>
                  <a:lnTo>
                    <a:pt x="40244" y="27107"/>
                  </a:lnTo>
                  <a:lnTo>
                    <a:pt x="40244" y="20122"/>
                  </a:lnTo>
                  <a:cubicBezTo>
                    <a:pt x="40244" y="9020"/>
                    <a:pt x="31224" y="1"/>
                    <a:pt x="20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3958275" y="1363675"/>
              <a:ext cx="1662325" cy="1200950"/>
            </a:xfrm>
            <a:custGeom>
              <a:avLst/>
              <a:gdLst/>
              <a:ahLst/>
              <a:cxnLst/>
              <a:rect l="l" t="t" r="r" b="b"/>
              <a:pathLst>
                <a:path w="66493" h="48038" extrusionOk="0">
                  <a:moveTo>
                    <a:pt x="13553" y="13995"/>
                  </a:moveTo>
                  <a:cubicBezTo>
                    <a:pt x="16936" y="13995"/>
                    <a:pt x="19681" y="16740"/>
                    <a:pt x="19681" y="20122"/>
                  </a:cubicBezTo>
                  <a:cubicBezTo>
                    <a:pt x="19681" y="23505"/>
                    <a:pt x="16936" y="26250"/>
                    <a:pt x="13553" y="26250"/>
                  </a:cubicBezTo>
                  <a:cubicBezTo>
                    <a:pt x="10171" y="26250"/>
                    <a:pt x="7426" y="23505"/>
                    <a:pt x="7426" y="20122"/>
                  </a:cubicBezTo>
                  <a:cubicBezTo>
                    <a:pt x="7426" y="16740"/>
                    <a:pt x="10171" y="13995"/>
                    <a:pt x="13553" y="13995"/>
                  </a:cubicBezTo>
                  <a:close/>
                  <a:moveTo>
                    <a:pt x="33234" y="13995"/>
                  </a:moveTo>
                  <a:cubicBezTo>
                    <a:pt x="36616" y="13995"/>
                    <a:pt x="39361" y="16740"/>
                    <a:pt x="39361" y="20122"/>
                  </a:cubicBezTo>
                  <a:cubicBezTo>
                    <a:pt x="39361" y="23505"/>
                    <a:pt x="36616" y="26250"/>
                    <a:pt x="33234" y="26250"/>
                  </a:cubicBezTo>
                  <a:cubicBezTo>
                    <a:pt x="29852" y="26250"/>
                    <a:pt x="27107" y="23505"/>
                    <a:pt x="27107" y="20122"/>
                  </a:cubicBezTo>
                  <a:cubicBezTo>
                    <a:pt x="27107" y="16740"/>
                    <a:pt x="29852" y="13995"/>
                    <a:pt x="33234" y="13995"/>
                  </a:cubicBezTo>
                  <a:close/>
                  <a:moveTo>
                    <a:pt x="52939" y="13995"/>
                  </a:moveTo>
                  <a:cubicBezTo>
                    <a:pt x="56321" y="13995"/>
                    <a:pt x="59066" y="16740"/>
                    <a:pt x="59066" y="20122"/>
                  </a:cubicBezTo>
                  <a:cubicBezTo>
                    <a:pt x="59066" y="23505"/>
                    <a:pt x="56321" y="26250"/>
                    <a:pt x="52939" y="26250"/>
                  </a:cubicBezTo>
                  <a:cubicBezTo>
                    <a:pt x="49557" y="26250"/>
                    <a:pt x="46812" y="23505"/>
                    <a:pt x="46812" y="20122"/>
                  </a:cubicBezTo>
                  <a:cubicBezTo>
                    <a:pt x="46812" y="16740"/>
                    <a:pt x="49557" y="13995"/>
                    <a:pt x="52939" y="13995"/>
                  </a:cubicBezTo>
                  <a:close/>
                  <a:moveTo>
                    <a:pt x="10269" y="1"/>
                  </a:moveTo>
                  <a:cubicBezTo>
                    <a:pt x="7524" y="1"/>
                    <a:pt x="4951" y="1054"/>
                    <a:pt x="3015" y="3015"/>
                  </a:cubicBezTo>
                  <a:cubicBezTo>
                    <a:pt x="1054" y="4951"/>
                    <a:pt x="0" y="7525"/>
                    <a:pt x="0" y="10270"/>
                  </a:cubicBezTo>
                  <a:lnTo>
                    <a:pt x="0" y="48038"/>
                  </a:lnTo>
                  <a:lnTo>
                    <a:pt x="10147" y="41273"/>
                  </a:lnTo>
                  <a:cubicBezTo>
                    <a:pt x="11152" y="40587"/>
                    <a:pt x="12353" y="40244"/>
                    <a:pt x="13553" y="40244"/>
                  </a:cubicBezTo>
                  <a:lnTo>
                    <a:pt x="56199" y="40244"/>
                  </a:lnTo>
                  <a:cubicBezTo>
                    <a:pt x="61885" y="40244"/>
                    <a:pt x="66492" y="35636"/>
                    <a:pt x="66492" y="29975"/>
                  </a:cubicBezTo>
                  <a:lnTo>
                    <a:pt x="66492" y="10270"/>
                  </a:lnTo>
                  <a:cubicBezTo>
                    <a:pt x="66492" y="7525"/>
                    <a:pt x="65414" y="4951"/>
                    <a:pt x="63478" y="3015"/>
                  </a:cubicBezTo>
                  <a:cubicBezTo>
                    <a:pt x="61542" y="1054"/>
                    <a:pt x="58968" y="1"/>
                    <a:pt x="56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1190625" y="564700"/>
              <a:ext cx="5228350" cy="2953325"/>
            </a:xfrm>
            <a:custGeom>
              <a:avLst/>
              <a:gdLst/>
              <a:ahLst/>
              <a:cxnLst/>
              <a:rect l="l" t="t" r="r" b="b"/>
              <a:pathLst>
                <a:path w="209134" h="118133" extrusionOk="0">
                  <a:moveTo>
                    <a:pt x="166905" y="19705"/>
                  </a:moveTo>
                  <a:cubicBezTo>
                    <a:pt x="179380" y="19705"/>
                    <a:pt x="189453" y="29778"/>
                    <a:pt x="189453" y="42229"/>
                  </a:cubicBezTo>
                  <a:lnTo>
                    <a:pt x="189453" y="61934"/>
                  </a:lnTo>
                  <a:cubicBezTo>
                    <a:pt x="189453" y="74335"/>
                    <a:pt x="179355" y="84457"/>
                    <a:pt x="166905" y="84457"/>
                  </a:cubicBezTo>
                  <a:lnTo>
                    <a:pt x="126122" y="84457"/>
                  </a:lnTo>
                  <a:lnTo>
                    <a:pt x="107961" y="96565"/>
                  </a:lnTo>
                  <a:cubicBezTo>
                    <a:pt x="106893" y="97273"/>
                    <a:pt x="105730" y="97594"/>
                    <a:pt x="104595" y="97594"/>
                  </a:cubicBezTo>
                  <a:cubicBezTo>
                    <a:pt x="101410" y="97594"/>
                    <a:pt x="98452" y="95063"/>
                    <a:pt x="98452" y="91467"/>
                  </a:cubicBezTo>
                  <a:lnTo>
                    <a:pt x="98452" y="42229"/>
                  </a:lnTo>
                  <a:cubicBezTo>
                    <a:pt x="98452" y="29778"/>
                    <a:pt x="108525" y="19705"/>
                    <a:pt x="120975" y="19705"/>
                  </a:cubicBezTo>
                  <a:close/>
                  <a:moveTo>
                    <a:pt x="19239" y="0"/>
                  </a:moveTo>
                  <a:cubicBezTo>
                    <a:pt x="8701" y="0"/>
                    <a:pt x="0" y="8529"/>
                    <a:pt x="0" y="19264"/>
                  </a:cubicBezTo>
                  <a:lnTo>
                    <a:pt x="0" y="118132"/>
                  </a:lnTo>
                  <a:lnTo>
                    <a:pt x="26249" y="118132"/>
                  </a:lnTo>
                  <a:lnTo>
                    <a:pt x="26249" y="111147"/>
                  </a:lnTo>
                  <a:cubicBezTo>
                    <a:pt x="26249" y="99800"/>
                    <a:pt x="32131" y="89800"/>
                    <a:pt x="40979" y="84016"/>
                  </a:cubicBezTo>
                  <a:cubicBezTo>
                    <a:pt x="35954" y="79311"/>
                    <a:pt x="32817" y="72620"/>
                    <a:pt x="32817" y="65194"/>
                  </a:cubicBezTo>
                  <a:cubicBezTo>
                    <a:pt x="32817" y="50978"/>
                    <a:pt x="44385" y="39386"/>
                    <a:pt x="58625" y="39386"/>
                  </a:cubicBezTo>
                  <a:cubicBezTo>
                    <a:pt x="72865" y="39386"/>
                    <a:pt x="84457" y="50978"/>
                    <a:pt x="84457" y="65194"/>
                  </a:cubicBezTo>
                  <a:cubicBezTo>
                    <a:pt x="84457" y="72620"/>
                    <a:pt x="81296" y="79311"/>
                    <a:pt x="76271" y="84016"/>
                  </a:cubicBezTo>
                  <a:cubicBezTo>
                    <a:pt x="85143" y="89800"/>
                    <a:pt x="91001" y="99800"/>
                    <a:pt x="91001" y="111147"/>
                  </a:cubicBezTo>
                  <a:lnTo>
                    <a:pt x="91001" y="118132"/>
                  </a:lnTo>
                  <a:lnTo>
                    <a:pt x="209133" y="118132"/>
                  </a:lnTo>
                  <a:lnTo>
                    <a:pt x="209133" y="19264"/>
                  </a:lnTo>
                  <a:cubicBezTo>
                    <a:pt x="209133" y="8505"/>
                    <a:pt x="200408" y="0"/>
                    <a:pt x="189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1190625" y="3824350"/>
              <a:ext cx="5228350" cy="1313100"/>
            </a:xfrm>
            <a:custGeom>
              <a:avLst/>
              <a:gdLst/>
              <a:ahLst/>
              <a:cxnLst/>
              <a:rect l="l" t="t" r="r" b="b"/>
              <a:pathLst>
                <a:path w="209134" h="52524" extrusionOk="0">
                  <a:moveTo>
                    <a:pt x="0" y="1"/>
                  </a:moveTo>
                  <a:lnTo>
                    <a:pt x="0" y="7010"/>
                  </a:lnTo>
                  <a:cubicBezTo>
                    <a:pt x="0" y="17770"/>
                    <a:pt x="8750" y="26250"/>
                    <a:pt x="19264" y="26250"/>
                  </a:cubicBezTo>
                  <a:lnTo>
                    <a:pt x="98452" y="26250"/>
                  </a:lnTo>
                  <a:lnTo>
                    <a:pt x="98452" y="40269"/>
                  </a:lnTo>
                  <a:lnTo>
                    <a:pt x="71762" y="40269"/>
                  </a:lnTo>
                  <a:cubicBezTo>
                    <a:pt x="68379" y="40269"/>
                    <a:pt x="65634" y="43014"/>
                    <a:pt x="65634" y="46396"/>
                  </a:cubicBezTo>
                  <a:cubicBezTo>
                    <a:pt x="65634" y="49778"/>
                    <a:pt x="68379" y="52523"/>
                    <a:pt x="71762" y="52523"/>
                  </a:cubicBezTo>
                  <a:lnTo>
                    <a:pt x="137396" y="52523"/>
                  </a:lnTo>
                  <a:cubicBezTo>
                    <a:pt x="140778" y="52523"/>
                    <a:pt x="143523" y="49778"/>
                    <a:pt x="143523" y="46396"/>
                  </a:cubicBezTo>
                  <a:cubicBezTo>
                    <a:pt x="143523" y="43014"/>
                    <a:pt x="140778" y="40269"/>
                    <a:pt x="137396" y="40269"/>
                  </a:cubicBezTo>
                  <a:lnTo>
                    <a:pt x="110706" y="40269"/>
                  </a:lnTo>
                  <a:lnTo>
                    <a:pt x="110706" y="26250"/>
                  </a:lnTo>
                  <a:lnTo>
                    <a:pt x="189894" y="26250"/>
                  </a:lnTo>
                  <a:cubicBezTo>
                    <a:pt x="200433" y="26250"/>
                    <a:pt x="209133" y="17745"/>
                    <a:pt x="209133" y="7010"/>
                  </a:cubicBezTo>
                  <a:lnTo>
                    <a:pt x="2091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24"/>
          <p:cNvGrpSpPr/>
          <p:nvPr/>
        </p:nvGrpSpPr>
        <p:grpSpPr>
          <a:xfrm>
            <a:off x="2621807" y="3500808"/>
            <a:ext cx="487805" cy="487805"/>
            <a:chOff x="1190625" y="238125"/>
            <a:chExt cx="5228350" cy="5228350"/>
          </a:xfrm>
        </p:grpSpPr>
        <p:sp>
          <p:nvSpPr>
            <p:cNvPr id="775" name="Google Shape;775;p24"/>
            <p:cNvSpPr/>
            <p:nvPr/>
          </p:nvSpPr>
          <p:spPr>
            <a:xfrm>
              <a:off x="3313675" y="238125"/>
              <a:ext cx="3105300" cy="2439250"/>
            </a:xfrm>
            <a:custGeom>
              <a:avLst/>
              <a:gdLst/>
              <a:ahLst/>
              <a:cxnLst/>
              <a:rect l="l" t="t" r="r" b="b"/>
              <a:pathLst>
                <a:path w="124212" h="97570" extrusionOk="0">
                  <a:moveTo>
                    <a:pt x="72155" y="19681"/>
                  </a:moveTo>
                  <a:cubicBezTo>
                    <a:pt x="77302" y="19681"/>
                    <a:pt x="82130" y="21690"/>
                    <a:pt x="85757" y="25342"/>
                  </a:cubicBezTo>
                  <a:cubicBezTo>
                    <a:pt x="89409" y="28969"/>
                    <a:pt x="91394" y="33798"/>
                    <a:pt x="91394" y="38944"/>
                  </a:cubicBezTo>
                  <a:cubicBezTo>
                    <a:pt x="91394" y="49557"/>
                    <a:pt x="82767" y="58184"/>
                    <a:pt x="72155" y="58184"/>
                  </a:cubicBezTo>
                  <a:cubicBezTo>
                    <a:pt x="68773" y="58184"/>
                    <a:pt x="66028" y="55463"/>
                    <a:pt x="66028" y="52057"/>
                  </a:cubicBezTo>
                  <a:cubicBezTo>
                    <a:pt x="66028" y="48674"/>
                    <a:pt x="68773" y="45929"/>
                    <a:pt x="72155" y="45929"/>
                  </a:cubicBezTo>
                  <a:cubicBezTo>
                    <a:pt x="76003" y="45929"/>
                    <a:pt x="79140" y="42792"/>
                    <a:pt x="79140" y="38944"/>
                  </a:cubicBezTo>
                  <a:cubicBezTo>
                    <a:pt x="79140" y="37082"/>
                    <a:pt x="78429" y="35317"/>
                    <a:pt x="77105" y="33994"/>
                  </a:cubicBezTo>
                  <a:cubicBezTo>
                    <a:pt x="75782" y="32670"/>
                    <a:pt x="74017" y="31935"/>
                    <a:pt x="72155" y="31935"/>
                  </a:cubicBezTo>
                  <a:cubicBezTo>
                    <a:pt x="68282" y="31935"/>
                    <a:pt x="65145" y="35072"/>
                    <a:pt x="65145" y="38944"/>
                  </a:cubicBezTo>
                  <a:cubicBezTo>
                    <a:pt x="65145" y="42327"/>
                    <a:pt x="62400" y="45072"/>
                    <a:pt x="59018" y="45072"/>
                  </a:cubicBezTo>
                  <a:cubicBezTo>
                    <a:pt x="55636" y="45072"/>
                    <a:pt x="52891" y="42327"/>
                    <a:pt x="52891" y="38944"/>
                  </a:cubicBezTo>
                  <a:cubicBezTo>
                    <a:pt x="52891" y="28332"/>
                    <a:pt x="61542" y="19681"/>
                    <a:pt x="72155" y="19681"/>
                  </a:cubicBezTo>
                  <a:close/>
                  <a:moveTo>
                    <a:pt x="72155" y="65634"/>
                  </a:moveTo>
                  <a:cubicBezTo>
                    <a:pt x="75537" y="65634"/>
                    <a:pt x="78282" y="68379"/>
                    <a:pt x="78282" y="71762"/>
                  </a:cubicBezTo>
                  <a:cubicBezTo>
                    <a:pt x="78282" y="75144"/>
                    <a:pt x="75537" y="77889"/>
                    <a:pt x="72155" y="77889"/>
                  </a:cubicBezTo>
                  <a:cubicBezTo>
                    <a:pt x="68773" y="77889"/>
                    <a:pt x="66028" y="75144"/>
                    <a:pt x="66028" y="71762"/>
                  </a:cubicBezTo>
                  <a:cubicBezTo>
                    <a:pt x="66028" y="68379"/>
                    <a:pt x="68773" y="65634"/>
                    <a:pt x="72155" y="65634"/>
                  </a:cubicBezTo>
                  <a:close/>
                  <a:moveTo>
                    <a:pt x="45906" y="0"/>
                  </a:moveTo>
                  <a:cubicBezTo>
                    <a:pt x="31642" y="0"/>
                    <a:pt x="20074" y="11544"/>
                    <a:pt x="20074" y="25808"/>
                  </a:cubicBezTo>
                  <a:lnTo>
                    <a:pt x="20074" y="63159"/>
                  </a:lnTo>
                  <a:lnTo>
                    <a:pt x="1618" y="87766"/>
                  </a:lnTo>
                  <a:cubicBezTo>
                    <a:pt x="221" y="89629"/>
                    <a:pt x="1" y="92104"/>
                    <a:pt x="1030" y="94187"/>
                  </a:cubicBezTo>
                  <a:cubicBezTo>
                    <a:pt x="2084" y="96270"/>
                    <a:pt x="4192" y="97569"/>
                    <a:pt x="6520" y="97569"/>
                  </a:cubicBezTo>
                  <a:lnTo>
                    <a:pt x="98404" y="97569"/>
                  </a:lnTo>
                  <a:cubicBezTo>
                    <a:pt x="112643" y="97569"/>
                    <a:pt x="124211" y="86001"/>
                    <a:pt x="124211" y="71762"/>
                  </a:cubicBezTo>
                  <a:lnTo>
                    <a:pt x="124211" y="25808"/>
                  </a:lnTo>
                  <a:cubicBezTo>
                    <a:pt x="124211" y="11593"/>
                    <a:pt x="112643" y="0"/>
                    <a:pt x="98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1190625" y="3027200"/>
              <a:ext cx="3105275" cy="2439275"/>
            </a:xfrm>
            <a:custGeom>
              <a:avLst/>
              <a:gdLst/>
              <a:ahLst/>
              <a:cxnLst/>
              <a:rect l="l" t="t" r="r" b="b"/>
              <a:pathLst>
                <a:path w="124211" h="97571" extrusionOk="0">
                  <a:moveTo>
                    <a:pt x="71762" y="29534"/>
                  </a:moveTo>
                  <a:cubicBezTo>
                    <a:pt x="75144" y="29534"/>
                    <a:pt x="77889" y="32279"/>
                    <a:pt x="77889" y="35661"/>
                  </a:cubicBezTo>
                  <a:cubicBezTo>
                    <a:pt x="77889" y="39043"/>
                    <a:pt x="75144" y="41788"/>
                    <a:pt x="71762" y="41788"/>
                  </a:cubicBezTo>
                  <a:lnTo>
                    <a:pt x="32376" y="41788"/>
                  </a:lnTo>
                  <a:cubicBezTo>
                    <a:pt x="28994" y="41788"/>
                    <a:pt x="26249" y="39043"/>
                    <a:pt x="26249" y="35661"/>
                  </a:cubicBezTo>
                  <a:cubicBezTo>
                    <a:pt x="26249" y="32279"/>
                    <a:pt x="28994" y="29534"/>
                    <a:pt x="32376" y="29534"/>
                  </a:cubicBezTo>
                  <a:close/>
                  <a:moveTo>
                    <a:pt x="52057" y="55783"/>
                  </a:moveTo>
                  <a:cubicBezTo>
                    <a:pt x="55463" y="55783"/>
                    <a:pt x="58184" y="58528"/>
                    <a:pt x="58184" y="61910"/>
                  </a:cubicBezTo>
                  <a:cubicBezTo>
                    <a:pt x="58184" y="65292"/>
                    <a:pt x="55463" y="68037"/>
                    <a:pt x="52057" y="68037"/>
                  </a:cubicBezTo>
                  <a:lnTo>
                    <a:pt x="32376" y="68037"/>
                  </a:lnTo>
                  <a:cubicBezTo>
                    <a:pt x="28994" y="68037"/>
                    <a:pt x="26249" y="65292"/>
                    <a:pt x="26249" y="61910"/>
                  </a:cubicBezTo>
                  <a:cubicBezTo>
                    <a:pt x="26249" y="58528"/>
                    <a:pt x="28994" y="55783"/>
                    <a:pt x="32376" y="55783"/>
                  </a:cubicBezTo>
                  <a:close/>
                  <a:moveTo>
                    <a:pt x="25808" y="1"/>
                  </a:moveTo>
                  <a:cubicBezTo>
                    <a:pt x="11593" y="1"/>
                    <a:pt x="0" y="11594"/>
                    <a:pt x="0" y="25833"/>
                  </a:cubicBezTo>
                  <a:lnTo>
                    <a:pt x="0" y="71763"/>
                  </a:lnTo>
                  <a:cubicBezTo>
                    <a:pt x="0" y="86002"/>
                    <a:pt x="11593" y="97570"/>
                    <a:pt x="25808" y="97570"/>
                  </a:cubicBezTo>
                  <a:lnTo>
                    <a:pt x="78330" y="97570"/>
                  </a:lnTo>
                  <a:cubicBezTo>
                    <a:pt x="92570" y="97570"/>
                    <a:pt x="104138" y="86051"/>
                    <a:pt x="104138" y="71763"/>
                  </a:cubicBezTo>
                  <a:lnTo>
                    <a:pt x="104138" y="34436"/>
                  </a:lnTo>
                  <a:lnTo>
                    <a:pt x="122593" y="9804"/>
                  </a:lnTo>
                  <a:cubicBezTo>
                    <a:pt x="123990" y="7942"/>
                    <a:pt x="124210" y="5466"/>
                    <a:pt x="123181" y="3383"/>
                  </a:cubicBezTo>
                  <a:cubicBezTo>
                    <a:pt x="122127" y="1324"/>
                    <a:pt x="120019" y="1"/>
                    <a:pt x="117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1190625" y="238125"/>
              <a:ext cx="1947225" cy="2439250"/>
            </a:xfrm>
            <a:custGeom>
              <a:avLst/>
              <a:gdLst/>
              <a:ahLst/>
              <a:cxnLst/>
              <a:rect l="l" t="t" r="r" b="b"/>
              <a:pathLst>
                <a:path w="77889" h="97570" extrusionOk="0">
                  <a:moveTo>
                    <a:pt x="38944" y="0"/>
                  </a:moveTo>
                  <a:cubicBezTo>
                    <a:pt x="26813" y="0"/>
                    <a:pt x="16960" y="9828"/>
                    <a:pt x="16960" y="21984"/>
                  </a:cubicBezTo>
                  <a:cubicBezTo>
                    <a:pt x="16960" y="34092"/>
                    <a:pt x="26788" y="43944"/>
                    <a:pt x="38895" y="43944"/>
                  </a:cubicBezTo>
                  <a:cubicBezTo>
                    <a:pt x="17426" y="43969"/>
                    <a:pt x="0" y="61394"/>
                    <a:pt x="0" y="82889"/>
                  </a:cubicBezTo>
                  <a:lnTo>
                    <a:pt x="0" y="91442"/>
                  </a:lnTo>
                  <a:cubicBezTo>
                    <a:pt x="0" y="94824"/>
                    <a:pt x="2745" y="97569"/>
                    <a:pt x="6127" y="97569"/>
                  </a:cubicBezTo>
                  <a:lnTo>
                    <a:pt x="71762" y="97569"/>
                  </a:lnTo>
                  <a:cubicBezTo>
                    <a:pt x="75144" y="97569"/>
                    <a:pt x="77889" y="94824"/>
                    <a:pt x="77889" y="91442"/>
                  </a:cubicBezTo>
                  <a:lnTo>
                    <a:pt x="77889" y="82889"/>
                  </a:lnTo>
                  <a:cubicBezTo>
                    <a:pt x="77889" y="61394"/>
                    <a:pt x="60463" y="43969"/>
                    <a:pt x="38969" y="43944"/>
                  </a:cubicBezTo>
                  <a:cubicBezTo>
                    <a:pt x="51101" y="43944"/>
                    <a:pt x="60929" y="34092"/>
                    <a:pt x="60929" y="21984"/>
                  </a:cubicBezTo>
                  <a:cubicBezTo>
                    <a:pt x="60929" y="9828"/>
                    <a:pt x="51076" y="0"/>
                    <a:pt x="38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4472325" y="3027200"/>
              <a:ext cx="1946650" cy="2439275"/>
            </a:xfrm>
            <a:custGeom>
              <a:avLst/>
              <a:gdLst/>
              <a:ahLst/>
              <a:cxnLst/>
              <a:rect l="l" t="t" r="r" b="b"/>
              <a:pathLst>
                <a:path w="77866" h="97571" extrusionOk="0">
                  <a:moveTo>
                    <a:pt x="38945" y="1"/>
                  </a:moveTo>
                  <a:cubicBezTo>
                    <a:pt x="26789" y="1"/>
                    <a:pt x="16961" y="9853"/>
                    <a:pt x="16961" y="21985"/>
                  </a:cubicBezTo>
                  <a:cubicBezTo>
                    <a:pt x="16961" y="34117"/>
                    <a:pt x="26789" y="43945"/>
                    <a:pt x="38896" y="43970"/>
                  </a:cubicBezTo>
                  <a:cubicBezTo>
                    <a:pt x="17402" y="43970"/>
                    <a:pt x="1" y="61395"/>
                    <a:pt x="1" y="82890"/>
                  </a:cubicBezTo>
                  <a:lnTo>
                    <a:pt x="1" y="91443"/>
                  </a:lnTo>
                  <a:cubicBezTo>
                    <a:pt x="1" y="94825"/>
                    <a:pt x="2746" y="97570"/>
                    <a:pt x="6128" y="97570"/>
                  </a:cubicBezTo>
                  <a:lnTo>
                    <a:pt x="71738" y="97570"/>
                  </a:lnTo>
                  <a:cubicBezTo>
                    <a:pt x="75120" y="97570"/>
                    <a:pt x="77865" y="94825"/>
                    <a:pt x="77865" y="91443"/>
                  </a:cubicBezTo>
                  <a:lnTo>
                    <a:pt x="77865" y="82890"/>
                  </a:lnTo>
                  <a:cubicBezTo>
                    <a:pt x="77865" y="61395"/>
                    <a:pt x="60464" y="43970"/>
                    <a:pt x="38970" y="43970"/>
                  </a:cubicBezTo>
                  <a:cubicBezTo>
                    <a:pt x="51077" y="43945"/>
                    <a:pt x="60905" y="34117"/>
                    <a:pt x="60905" y="21985"/>
                  </a:cubicBezTo>
                  <a:cubicBezTo>
                    <a:pt x="60905" y="9853"/>
                    <a:pt x="51077" y="1"/>
                    <a:pt x="389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24"/>
          <p:cNvGrpSpPr/>
          <p:nvPr/>
        </p:nvGrpSpPr>
        <p:grpSpPr>
          <a:xfrm flipH="1">
            <a:off x="4426424" y="1934064"/>
            <a:ext cx="376855" cy="486933"/>
            <a:chOff x="1756575" y="238325"/>
            <a:chExt cx="4039175" cy="5219000"/>
          </a:xfrm>
        </p:grpSpPr>
        <p:sp>
          <p:nvSpPr>
            <p:cNvPr id="780" name="Google Shape;780;p24"/>
            <p:cNvSpPr/>
            <p:nvPr/>
          </p:nvSpPr>
          <p:spPr>
            <a:xfrm>
              <a:off x="1882975" y="349525"/>
              <a:ext cx="3912775" cy="5107800"/>
            </a:xfrm>
            <a:custGeom>
              <a:avLst/>
              <a:gdLst/>
              <a:ahLst/>
              <a:cxnLst/>
              <a:rect l="l" t="t" r="r" b="b"/>
              <a:pathLst>
                <a:path w="156511" h="204312" extrusionOk="0">
                  <a:moveTo>
                    <a:pt x="139613" y="39352"/>
                  </a:moveTo>
                  <a:cubicBezTo>
                    <a:pt x="148225" y="64437"/>
                    <a:pt x="141212" y="95067"/>
                    <a:pt x="119324" y="116955"/>
                  </a:cubicBezTo>
                  <a:cubicBezTo>
                    <a:pt x="105004" y="131275"/>
                    <a:pt x="86541" y="139724"/>
                    <a:pt x="67360" y="140735"/>
                  </a:cubicBezTo>
                  <a:cubicBezTo>
                    <a:pt x="66050" y="140806"/>
                    <a:pt x="64747" y="140841"/>
                    <a:pt x="63452" y="140841"/>
                  </a:cubicBezTo>
                  <a:cubicBezTo>
                    <a:pt x="55823" y="140841"/>
                    <a:pt x="48493" y="139615"/>
                    <a:pt x="41688" y="137245"/>
                  </a:cubicBezTo>
                  <a:cubicBezTo>
                    <a:pt x="44820" y="136494"/>
                    <a:pt x="48082" y="135483"/>
                    <a:pt x="51474" y="134211"/>
                  </a:cubicBezTo>
                  <a:cubicBezTo>
                    <a:pt x="68078" y="127915"/>
                    <a:pt x="86019" y="115650"/>
                    <a:pt x="102035" y="99634"/>
                  </a:cubicBezTo>
                  <a:cubicBezTo>
                    <a:pt x="118019" y="83650"/>
                    <a:pt x="130317" y="65677"/>
                    <a:pt x="136580" y="49106"/>
                  </a:cubicBezTo>
                  <a:cubicBezTo>
                    <a:pt x="137884" y="45746"/>
                    <a:pt x="138863" y="42484"/>
                    <a:pt x="139613" y="39352"/>
                  </a:cubicBezTo>
                  <a:close/>
                  <a:moveTo>
                    <a:pt x="113731" y="0"/>
                  </a:moveTo>
                  <a:cubicBezTo>
                    <a:pt x="107290" y="0"/>
                    <a:pt x="99978" y="1500"/>
                    <a:pt x="92021" y="4514"/>
                  </a:cubicBezTo>
                  <a:cubicBezTo>
                    <a:pt x="76918" y="10223"/>
                    <a:pt x="60706" y="20922"/>
                    <a:pt x="45864" y="34818"/>
                  </a:cubicBezTo>
                  <a:lnTo>
                    <a:pt x="76070" y="65024"/>
                  </a:lnTo>
                  <a:lnTo>
                    <a:pt x="67426" y="73701"/>
                  </a:lnTo>
                  <a:lnTo>
                    <a:pt x="37220" y="43495"/>
                  </a:lnTo>
                  <a:cubicBezTo>
                    <a:pt x="23291" y="58337"/>
                    <a:pt x="12624" y="74549"/>
                    <a:pt x="6916" y="89620"/>
                  </a:cubicBezTo>
                  <a:cubicBezTo>
                    <a:pt x="0" y="107789"/>
                    <a:pt x="1011" y="122631"/>
                    <a:pt x="9754" y="131373"/>
                  </a:cubicBezTo>
                  <a:cubicBezTo>
                    <a:pt x="23845" y="145465"/>
                    <a:pt x="42798" y="153065"/>
                    <a:pt x="63511" y="153065"/>
                  </a:cubicBezTo>
                  <a:cubicBezTo>
                    <a:pt x="68730" y="153065"/>
                    <a:pt x="71503" y="152707"/>
                    <a:pt x="73264" y="152511"/>
                  </a:cubicBezTo>
                  <a:lnTo>
                    <a:pt x="73264" y="152511"/>
                  </a:lnTo>
                  <a:lnTo>
                    <a:pt x="67328" y="192079"/>
                  </a:lnTo>
                  <a:lnTo>
                    <a:pt x="50170" y="192079"/>
                  </a:lnTo>
                  <a:lnTo>
                    <a:pt x="50170" y="204311"/>
                  </a:lnTo>
                  <a:lnTo>
                    <a:pt x="148029" y="204311"/>
                  </a:lnTo>
                  <a:lnTo>
                    <a:pt x="148029" y="192079"/>
                  </a:lnTo>
                  <a:lnTo>
                    <a:pt x="130871" y="192079"/>
                  </a:lnTo>
                  <a:lnTo>
                    <a:pt x="121770" y="131275"/>
                  </a:lnTo>
                  <a:cubicBezTo>
                    <a:pt x="123891" y="129481"/>
                    <a:pt x="125978" y="127589"/>
                    <a:pt x="127968" y="125599"/>
                  </a:cubicBezTo>
                  <a:cubicBezTo>
                    <a:pt x="144441" y="109126"/>
                    <a:pt x="154162" y="87826"/>
                    <a:pt x="155336" y="65611"/>
                  </a:cubicBezTo>
                  <a:cubicBezTo>
                    <a:pt x="156510" y="43169"/>
                    <a:pt x="148845" y="22488"/>
                    <a:pt x="133742" y="7385"/>
                  </a:cubicBezTo>
                  <a:cubicBezTo>
                    <a:pt x="128828" y="2471"/>
                    <a:pt x="121998" y="0"/>
                    <a:pt x="113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1756575" y="238325"/>
              <a:ext cx="1379825" cy="1304600"/>
            </a:xfrm>
            <a:custGeom>
              <a:avLst/>
              <a:gdLst/>
              <a:ahLst/>
              <a:cxnLst/>
              <a:rect l="l" t="t" r="r" b="b"/>
              <a:pathLst>
                <a:path w="55193" h="52184" extrusionOk="0">
                  <a:moveTo>
                    <a:pt x="33554" y="0"/>
                  </a:moveTo>
                  <a:cubicBezTo>
                    <a:pt x="25721" y="0"/>
                    <a:pt x="17892" y="2977"/>
                    <a:pt x="11939" y="8930"/>
                  </a:cubicBezTo>
                  <a:cubicBezTo>
                    <a:pt x="0" y="20869"/>
                    <a:pt x="0" y="40278"/>
                    <a:pt x="11939" y="52184"/>
                  </a:cubicBezTo>
                  <a:lnTo>
                    <a:pt x="20583" y="43540"/>
                  </a:lnTo>
                  <a:cubicBezTo>
                    <a:pt x="13407" y="36396"/>
                    <a:pt x="13407" y="24750"/>
                    <a:pt x="20583" y="17574"/>
                  </a:cubicBezTo>
                  <a:cubicBezTo>
                    <a:pt x="24155" y="14002"/>
                    <a:pt x="28852" y="12216"/>
                    <a:pt x="33550" y="12216"/>
                  </a:cubicBezTo>
                  <a:cubicBezTo>
                    <a:pt x="38247" y="12216"/>
                    <a:pt x="42944" y="14002"/>
                    <a:pt x="46516" y="17574"/>
                  </a:cubicBezTo>
                  <a:lnTo>
                    <a:pt x="55193" y="8930"/>
                  </a:lnTo>
                  <a:cubicBezTo>
                    <a:pt x="49224" y="2977"/>
                    <a:pt x="41387" y="0"/>
                    <a:pt x="33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2487250" y="894575"/>
              <a:ext cx="542325" cy="542350"/>
            </a:xfrm>
            <a:custGeom>
              <a:avLst/>
              <a:gdLst/>
              <a:ahLst/>
              <a:cxnLst/>
              <a:rect l="l" t="t" r="r" b="b"/>
              <a:pathLst>
                <a:path w="21693" h="21694" extrusionOk="0">
                  <a:moveTo>
                    <a:pt x="8645" y="1"/>
                  </a:moveTo>
                  <a:lnTo>
                    <a:pt x="1" y="8645"/>
                  </a:lnTo>
                  <a:lnTo>
                    <a:pt x="13049" y="21693"/>
                  </a:lnTo>
                  <a:cubicBezTo>
                    <a:pt x="14419" y="20193"/>
                    <a:pt x="15854" y="18725"/>
                    <a:pt x="17289" y="17290"/>
                  </a:cubicBezTo>
                  <a:cubicBezTo>
                    <a:pt x="18757" y="15822"/>
                    <a:pt x="20225" y="14419"/>
                    <a:pt x="21693" y="13016"/>
                  </a:cubicBezTo>
                  <a:lnTo>
                    <a:pt x="86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59"/>
          <p:cNvSpPr/>
          <p:nvPr/>
        </p:nvSpPr>
        <p:spPr>
          <a:xfrm>
            <a:off x="1285852" y="4714890"/>
            <a:ext cx="7000924" cy="428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t>MAKE STUDENTS AMBASSADORS for MEDIA LITERACY</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8422" y="930442"/>
            <a:ext cx="2473754" cy="769441"/>
          </a:xfrm>
          <a:prstGeom prst="rect">
            <a:avLst/>
          </a:prstGeom>
          <a:noFill/>
        </p:spPr>
        <p:txBody>
          <a:bodyPr wrap="none" rtlCol="0">
            <a:spAutoFit/>
          </a:bodyPr>
          <a:lstStyle/>
          <a:p>
            <a:r>
              <a:rPr lang="en-US" sz="4400" dirty="0" smtClean="0">
                <a:solidFill>
                  <a:schemeClr val="bg1"/>
                </a:solidFill>
              </a:rPr>
              <a:t>THANKS</a:t>
            </a:r>
            <a:endParaRPr lang="en-US" sz="4400" dirty="0">
              <a:solidFill>
                <a:schemeClr val="bg1"/>
              </a:solidFill>
            </a:endParaRPr>
          </a:p>
        </p:txBody>
      </p:sp>
      <p:sp>
        <p:nvSpPr>
          <p:cNvPr id="3" name="TextBox 2"/>
          <p:cNvSpPr txBox="1"/>
          <p:nvPr/>
        </p:nvSpPr>
        <p:spPr>
          <a:xfrm>
            <a:off x="2143108" y="1989221"/>
            <a:ext cx="4643470" cy="2308324"/>
          </a:xfrm>
          <a:prstGeom prst="rect">
            <a:avLst/>
          </a:prstGeom>
          <a:noFill/>
        </p:spPr>
        <p:txBody>
          <a:bodyPr wrap="square" rtlCol="0">
            <a:spAutoFit/>
          </a:bodyPr>
          <a:lstStyle/>
          <a:p>
            <a:pPr algn="ctr"/>
            <a:r>
              <a:rPr lang="en-US" sz="1800" dirty="0" smtClean="0">
                <a:solidFill>
                  <a:schemeClr val="bg1"/>
                </a:solidFill>
              </a:rPr>
              <a:t>Prof. </a:t>
            </a:r>
            <a:r>
              <a:rPr lang="en-US" sz="1800" dirty="0" err="1" smtClean="0">
                <a:solidFill>
                  <a:schemeClr val="bg1"/>
                </a:solidFill>
              </a:rPr>
              <a:t>Anubhuti</a:t>
            </a:r>
            <a:r>
              <a:rPr lang="en-US" sz="1800" dirty="0" smtClean="0">
                <a:solidFill>
                  <a:schemeClr val="bg1"/>
                </a:solidFill>
              </a:rPr>
              <a:t> </a:t>
            </a:r>
            <a:r>
              <a:rPr lang="en-US" sz="1800" dirty="0" err="1" smtClean="0">
                <a:solidFill>
                  <a:schemeClr val="bg1"/>
                </a:solidFill>
              </a:rPr>
              <a:t>Yadav</a:t>
            </a:r>
            <a:endParaRPr lang="en-US" sz="1800" dirty="0" smtClean="0">
              <a:solidFill>
                <a:schemeClr val="bg1"/>
              </a:solidFill>
            </a:endParaRPr>
          </a:p>
          <a:p>
            <a:pPr algn="ctr"/>
            <a:r>
              <a:rPr lang="en-US" sz="1800" dirty="0" smtClean="0">
                <a:solidFill>
                  <a:schemeClr val="bg1"/>
                </a:solidFill>
              </a:rPr>
              <a:t>Professor, New Media</a:t>
            </a:r>
          </a:p>
          <a:p>
            <a:pPr algn="ctr"/>
            <a:r>
              <a:rPr lang="en-US" sz="1800" dirty="0" smtClean="0">
                <a:solidFill>
                  <a:schemeClr val="bg1"/>
                </a:solidFill>
              </a:rPr>
              <a:t>Indian Institute of Mass Communication</a:t>
            </a:r>
          </a:p>
          <a:p>
            <a:pPr algn="ctr"/>
            <a:endParaRPr lang="en-US" sz="1800" dirty="0" smtClean="0">
              <a:solidFill>
                <a:schemeClr val="bg1"/>
              </a:solidFill>
            </a:endParaRPr>
          </a:p>
          <a:p>
            <a:pPr algn="ctr"/>
            <a:r>
              <a:rPr lang="en-US" sz="1800" dirty="0" smtClean="0">
                <a:solidFill>
                  <a:schemeClr val="bg1"/>
                </a:solidFill>
              </a:rPr>
              <a:t>E Mail : </a:t>
            </a:r>
            <a:r>
              <a:rPr lang="en-US" sz="1800" dirty="0" smtClean="0">
                <a:solidFill>
                  <a:schemeClr val="bg1"/>
                </a:solidFill>
                <a:hlinkClick r:id="rId2"/>
              </a:rPr>
              <a:t>anubhutiy@gmail.com</a:t>
            </a:r>
            <a:endParaRPr lang="en-US" sz="1800" dirty="0" smtClean="0">
              <a:solidFill>
                <a:schemeClr val="bg1"/>
              </a:solidFill>
            </a:endParaRPr>
          </a:p>
          <a:p>
            <a:pPr algn="ctr"/>
            <a:r>
              <a:rPr lang="en-US" sz="1800" dirty="0" smtClean="0">
                <a:solidFill>
                  <a:schemeClr val="bg1"/>
                </a:solidFill>
              </a:rPr>
              <a:t>Twitter: @</a:t>
            </a:r>
            <a:r>
              <a:rPr lang="en-US" sz="1800" dirty="0" err="1" smtClean="0">
                <a:solidFill>
                  <a:schemeClr val="bg1"/>
                </a:solidFill>
              </a:rPr>
              <a:t>YadavAnubhuti</a:t>
            </a:r>
            <a:endParaRPr lang="en-US" sz="1800" dirty="0" smtClean="0">
              <a:solidFill>
                <a:schemeClr val="bg1"/>
              </a:solidFill>
            </a:endParaRPr>
          </a:p>
          <a:p>
            <a:pPr algn="ctr"/>
            <a:r>
              <a:rPr lang="en-US" sz="1800" dirty="0" smtClean="0">
                <a:solidFill>
                  <a:schemeClr val="bg1"/>
                </a:solidFill>
              </a:rPr>
              <a:t>Website: </a:t>
            </a:r>
            <a:r>
              <a:rPr lang="en-US" sz="1800" dirty="0" smtClean="0">
                <a:solidFill>
                  <a:schemeClr val="bg1"/>
                </a:solidFill>
                <a:hlinkClick r:id="rId3"/>
              </a:rPr>
              <a:t>www.anubhutiyadav.com</a:t>
            </a:r>
            <a:endParaRPr lang="en-US" sz="1800" dirty="0" smtClean="0">
              <a:solidFill>
                <a:schemeClr val="bg1"/>
              </a:solidFill>
            </a:endParaRPr>
          </a:p>
          <a:p>
            <a:pPr algn="ctr"/>
            <a:endParaRPr lang="en-US" sz="18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2" name="Google Shape;787;p25"/>
          <p:cNvGrpSpPr/>
          <p:nvPr/>
        </p:nvGrpSpPr>
        <p:grpSpPr>
          <a:xfrm>
            <a:off x="6064575" y="3019475"/>
            <a:ext cx="719853" cy="1713721"/>
            <a:chOff x="6064575" y="3019475"/>
            <a:chExt cx="719853" cy="1713721"/>
          </a:xfrm>
        </p:grpSpPr>
        <p:sp>
          <p:nvSpPr>
            <p:cNvPr id="788" name="Google Shape;788;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rgbClr val="DB6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90;p25"/>
          <p:cNvGrpSpPr/>
          <p:nvPr/>
        </p:nvGrpSpPr>
        <p:grpSpPr>
          <a:xfrm>
            <a:off x="7198188" y="3597007"/>
            <a:ext cx="719853" cy="1130028"/>
            <a:chOff x="6064575" y="3019475"/>
            <a:chExt cx="719853" cy="1713721"/>
          </a:xfrm>
        </p:grpSpPr>
        <p:sp>
          <p:nvSpPr>
            <p:cNvPr id="791" name="Google Shape;791;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793;p25"/>
          <p:cNvGrpSpPr/>
          <p:nvPr/>
        </p:nvGrpSpPr>
        <p:grpSpPr>
          <a:xfrm>
            <a:off x="4945477" y="3979367"/>
            <a:ext cx="719853" cy="747696"/>
            <a:chOff x="6064575" y="3019475"/>
            <a:chExt cx="719853" cy="1713721"/>
          </a:xfrm>
        </p:grpSpPr>
        <p:sp>
          <p:nvSpPr>
            <p:cNvPr id="794" name="Google Shape;794;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25"/>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Media Ecosystem</a:t>
            </a:r>
            <a:endParaRPr/>
          </a:p>
        </p:txBody>
      </p:sp>
      <p:grpSp>
        <p:nvGrpSpPr>
          <p:cNvPr id="5" name="Google Shape;797;p25"/>
          <p:cNvGrpSpPr/>
          <p:nvPr/>
        </p:nvGrpSpPr>
        <p:grpSpPr>
          <a:xfrm>
            <a:off x="4314550" y="2656907"/>
            <a:ext cx="1644000" cy="1325225"/>
            <a:chOff x="4314550" y="2656907"/>
            <a:chExt cx="1644000" cy="1325225"/>
          </a:xfrm>
        </p:grpSpPr>
        <p:grpSp>
          <p:nvGrpSpPr>
            <p:cNvPr id="6" name="Google Shape;798;p25"/>
            <p:cNvGrpSpPr/>
            <p:nvPr/>
          </p:nvGrpSpPr>
          <p:grpSpPr>
            <a:xfrm>
              <a:off x="4314550" y="2656907"/>
              <a:ext cx="1644000" cy="1325225"/>
              <a:chOff x="2588925" y="2656907"/>
              <a:chExt cx="1644000" cy="1325225"/>
            </a:xfrm>
          </p:grpSpPr>
          <p:sp>
            <p:nvSpPr>
              <p:cNvPr id="799" name="Google Shape;799;p25"/>
              <p:cNvSpPr/>
              <p:nvPr/>
            </p:nvSpPr>
            <p:spPr>
              <a:xfrm>
                <a:off x="3222025" y="2886925"/>
                <a:ext cx="621478" cy="620491"/>
              </a:xfrm>
              <a:custGeom>
                <a:avLst/>
                <a:gdLst/>
                <a:ahLst/>
                <a:cxnLst/>
                <a:rect l="l" t="t" r="r" b="b"/>
                <a:pathLst>
                  <a:path w="42831" h="41031" extrusionOk="0">
                    <a:moveTo>
                      <a:pt x="42697" y="1"/>
                    </a:moveTo>
                    <a:lnTo>
                      <a:pt x="0" y="167"/>
                    </a:lnTo>
                    <a:lnTo>
                      <a:pt x="134" y="34225"/>
                    </a:lnTo>
                    <a:cubicBezTo>
                      <a:pt x="134" y="37974"/>
                      <a:pt x="3169" y="41030"/>
                      <a:pt x="6944" y="41030"/>
                    </a:cubicBezTo>
                    <a:cubicBezTo>
                      <a:pt x="6964" y="41030"/>
                      <a:pt x="6985" y="41030"/>
                      <a:pt x="7005" y="41030"/>
                    </a:cubicBezTo>
                    <a:lnTo>
                      <a:pt x="42831" y="40897"/>
                    </a:lnTo>
                    <a:lnTo>
                      <a:pt x="426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a:off x="2588925" y="3000446"/>
                <a:ext cx="306216" cy="160419"/>
              </a:xfrm>
              <a:custGeom>
                <a:avLst/>
                <a:gdLst/>
                <a:ahLst/>
                <a:cxnLst/>
                <a:rect l="l" t="t" r="r" b="b"/>
                <a:pathLst>
                  <a:path w="20249" h="10608" extrusionOk="0">
                    <a:moveTo>
                      <a:pt x="17613" y="0"/>
                    </a:moveTo>
                    <a:lnTo>
                      <a:pt x="1" y="5304"/>
                    </a:lnTo>
                    <a:lnTo>
                      <a:pt x="17613" y="10608"/>
                    </a:lnTo>
                    <a:lnTo>
                      <a:pt x="20249" y="10608"/>
                    </a:lnTo>
                    <a:lnTo>
                      <a:pt x="20249"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a:off x="2588925" y="3049882"/>
                <a:ext cx="102924" cy="61549"/>
              </a:xfrm>
              <a:custGeom>
                <a:avLst/>
                <a:gdLst/>
                <a:ahLst/>
                <a:cxnLst/>
                <a:rect l="l" t="t" r="r" b="b"/>
                <a:pathLst>
                  <a:path w="6806" h="4070" extrusionOk="0">
                    <a:moveTo>
                      <a:pt x="6806" y="0"/>
                    </a:moveTo>
                    <a:lnTo>
                      <a:pt x="1" y="2035"/>
                    </a:lnTo>
                    <a:lnTo>
                      <a:pt x="6806" y="4070"/>
                    </a:lnTo>
                    <a:lnTo>
                      <a:pt x="68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a:off x="2854268" y="3000446"/>
                <a:ext cx="1378658" cy="52974"/>
              </a:xfrm>
              <a:custGeom>
                <a:avLst/>
                <a:gdLst/>
                <a:ahLst/>
                <a:cxnLst/>
                <a:rect l="l" t="t" r="r" b="b"/>
                <a:pathLst>
                  <a:path w="91166" h="3503" extrusionOk="0">
                    <a:moveTo>
                      <a:pt x="1" y="0"/>
                    </a:moveTo>
                    <a:lnTo>
                      <a:pt x="1435" y="1768"/>
                    </a:lnTo>
                    <a:lnTo>
                      <a:pt x="1" y="3503"/>
                    </a:lnTo>
                    <a:lnTo>
                      <a:pt x="91166" y="3503"/>
                    </a:lnTo>
                    <a:lnTo>
                      <a:pt x="91166" y="0"/>
                    </a:lnTo>
                    <a:close/>
                  </a:path>
                </a:pathLst>
              </a:custGeom>
              <a:solidFill>
                <a:srgbClr val="FCD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a:off x="2854268" y="3053406"/>
                <a:ext cx="1378658" cy="53488"/>
              </a:xfrm>
              <a:custGeom>
                <a:avLst/>
                <a:gdLst/>
                <a:ahLst/>
                <a:cxnLst/>
                <a:rect l="l" t="t" r="r" b="b"/>
                <a:pathLst>
                  <a:path w="91166" h="3537" extrusionOk="0">
                    <a:moveTo>
                      <a:pt x="1" y="1"/>
                    </a:moveTo>
                    <a:lnTo>
                      <a:pt x="1435" y="1802"/>
                    </a:lnTo>
                    <a:lnTo>
                      <a:pt x="1" y="3536"/>
                    </a:lnTo>
                    <a:lnTo>
                      <a:pt x="91166" y="3536"/>
                    </a:lnTo>
                    <a:lnTo>
                      <a:pt x="911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a:off x="2854268" y="3106879"/>
                <a:ext cx="1378658" cy="53987"/>
              </a:xfrm>
              <a:custGeom>
                <a:avLst/>
                <a:gdLst/>
                <a:ahLst/>
                <a:cxnLst/>
                <a:rect l="l" t="t" r="r" b="b"/>
                <a:pathLst>
                  <a:path w="91166" h="3570" extrusionOk="0">
                    <a:moveTo>
                      <a:pt x="1" y="0"/>
                    </a:moveTo>
                    <a:lnTo>
                      <a:pt x="1435" y="1802"/>
                    </a:lnTo>
                    <a:lnTo>
                      <a:pt x="1" y="3570"/>
                    </a:lnTo>
                    <a:lnTo>
                      <a:pt x="91166" y="3570"/>
                    </a:lnTo>
                    <a:lnTo>
                      <a:pt x="91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3303744" y="3312183"/>
                <a:ext cx="539752" cy="442409"/>
              </a:xfrm>
              <a:custGeom>
                <a:avLst/>
                <a:gdLst/>
                <a:ahLst/>
                <a:cxnLst/>
                <a:rect l="l" t="t" r="r" b="b"/>
                <a:pathLst>
                  <a:path w="35692" h="29255" extrusionOk="0">
                    <a:moveTo>
                      <a:pt x="35592" y="1"/>
                    </a:moveTo>
                    <a:lnTo>
                      <a:pt x="0" y="134"/>
                    </a:lnTo>
                    <a:lnTo>
                      <a:pt x="133" y="29255"/>
                    </a:lnTo>
                    <a:lnTo>
                      <a:pt x="35692" y="29122"/>
                    </a:lnTo>
                    <a:lnTo>
                      <a:pt x="35592"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3544860" y="2656907"/>
                <a:ext cx="161947" cy="461085"/>
              </a:xfrm>
              <a:custGeom>
                <a:avLst/>
                <a:gdLst/>
                <a:ahLst/>
                <a:cxnLst/>
                <a:rect l="l" t="t" r="r" b="b"/>
                <a:pathLst>
                  <a:path w="10709" h="30490" extrusionOk="0">
                    <a:moveTo>
                      <a:pt x="2469" y="1"/>
                    </a:moveTo>
                    <a:cubicBezTo>
                      <a:pt x="1102" y="1"/>
                      <a:pt x="1" y="1135"/>
                      <a:pt x="1" y="2469"/>
                    </a:cubicBezTo>
                    <a:lnTo>
                      <a:pt x="101" y="28021"/>
                    </a:lnTo>
                    <a:cubicBezTo>
                      <a:pt x="34" y="29355"/>
                      <a:pt x="1168" y="30489"/>
                      <a:pt x="2536" y="30489"/>
                    </a:cubicBezTo>
                    <a:lnTo>
                      <a:pt x="8273" y="30489"/>
                    </a:lnTo>
                    <a:cubicBezTo>
                      <a:pt x="9641" y="30489"/>
                      <a:pt x="10708" y="29355"/>
                      <a:pt x="10708" y="28021"/>
                    </a:cubicBezTo>
                    <a:lnTo>
                      <a:pt x="10642" y="2469"/>
                    </a:lnTo>
                    <a:cubicBezTo>
                      <a:pt x="10642" y="1068"/>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3383441" y="2675568"/>
                <a:ext cx="161932" cy="423264"/>
              </a:xfrm>
              <a:custGeom>
                <a:avLst/>
                <a:gdLst/>
                <a:ahLst/>
                <a:cxnLst/>
                <a:rect l="l" t="t" r="r" b="b"/>
                <a:pathLst>
                  <a:path w="10708" h="27989" extrusionOk="0">
                    <a:moveTo>
                      <a:pt x="2469" y="1"/>
                    </a:moveTo>
                    <a:cubicBezTo>
                      <a:pt x="1068" y="1"/>
                      <a:pt x="0" y="1135"/>
                      <a:pt x="0" y="2469"/>
                    </a:cubicBezTo>
                    <a:lnTo>
                      <a:pt x="101" y="25519"/>
                    </a:lnTo>
                    <a:cubicBezTo>
                      <a:pt x="35" y="26900"/>
                      <a:pt x="1135" y="27988"/>
                      <a:pt x="2475" y="27988"/>
                    </a:cubicBezTo>
                    <a:cubicBezTo>
                      <a:pt x="2495" y="27988"/>
                      <a:pt x="2515" y="27988"/>
                      <a:pt x="2536" y="27988"/>
                    </a:cubicBezTo>
                    <a:lnTo>
                      <a:pt x="8240" y="27988"/>
                    </a:lnTo>
                    <a:cubicBezTo>
                      <a:pt x="9641" y="27988"/>
                      <a:pt x="10708" y="26854"/>
                      <a:pt x="10708" y="25519"/>
                    </a:cubicBezTo>
                    <a:lnTo>
                      <a:pt x="10641" y="2469"/>
                    </a:lnTo>
                    <a:cubicBezTo>
                      <a:pt x="10641" y="1102"/>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3706295" y="2684657"/>
                <a:ext cx="161932" cy="423249"/>
              </a:xfrm>
              <a:custGeom>
                <a:avLst/>
                <a:gdLst/>
                <a:ahLst/>
                <a:cxnLst/>
                <a:rect l="l" t="t" r="r" b="b"/>
                <a:pathLst>
                  <a:path w="10708" h="27988" extrusionOk="0">
                    <a:moveTo>
                      <a:pt x="2468" y="0"/>
                    </a:moveTo>
                    <a:cubicBezTo>
                      <a:pt x="1101" y="0"/>
                      <a:pt x="0" y="1135"/>
                      <a:pt x="0" y="2469"/>
                    </a:cubicBezTo>
                    <a:lnTo>
                      <a:pt x="100" y="25519"/>
                    </a:lnTo>
                    <a:cubicBezTo>
                      <a:pt x="33" y="26853"/>
                      <a:pt x="1168" y="27987"/>
                      <a:pt x="2535" y="27987"/>
                    </a:cubicBezTo>
                    <a:lnTo>
                      <a:pt x="8273" y="27987"/>
                    </a:lnTo>
                    <a:cubicBezTo>
                      <a:pt x="9640" y="27987"/>
                      <a:pt x="10708" y="26853"/>
                      <a:pt x="10708" y="25519"/>
                    </a:cubicBezTo>
                    <a:lnTo>
                      <a:pt x="10641" y="2469"/>
                    </a:lnTo>
                    <a:cubicBezTo>
                      <a:pt x="10641"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3222021" y="2733079"/>
                <a:ext cx="161932" cy="385427"/>
              </a:xfrm>
              <a:custGeom>
                <a:avLst/>
                <a:gdLst/>
                <a:ahLst/>
                <a:cxnLst/>
                <a:rect l="l" t="t" r="r" b="b"/>
                <a:pathLst>
                  <a:path w="10708" h="25487" extrusionOk="0">
                    <a:moveTo>
                      <a:pt x="2469" y="1"/>
                    </a:moveTo>
                    <a:cubicBezTo>
                      <a:pt x="1101" y="1"/>
                      <a:pt x="0" y="1135"/>
                      <a:pt x="0" y="2469"/>
                    </a:cubicBezTo>
                    <a:lnTo>
                      <a:pt x="100" y="23017"/>
                    </a:lnTo>
                    <a:cubicBezTo>
                      <a:pt x="34" y="24365"/>
                      <a:pt x="1135" y="25486"/>
                      <a:pt x="2476" y="25486"/>
                    </a:cubicBezTo>
                    <a:cubicBezTo>
                      <a:pt x="2496" y="25486"/>
                      <a:pt x="2516" y="25486"/>
                      <a:pt x="2535" y="25486"/>
                    </a:cubicBezTo>
                    <a:lnTo>
                      <a:pt x="8273" y="25486"/>
                    </a:lnTo>
                    <a:cubicBezTo>
                      <a:pt x="9640" y="25486"/>
                      <a:pt x="10708" y="24351"/>
                      <a:pt x="10708" y="23017"/>
                    </a:cubicBezTo>
                    <a:lnTo>
                      <a:pt x="10641" y="2469"/>
                    </a:lnTo>
                    <a:cubicBezTo>
                      <a:pt x="10641"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3299714" y="3283209"/>
                <a:ext cx="303675" cy="470853"/>
              </a:xfrm>
              <a:custGeom>
                <a:avLst/>
                <a:gdLst/>
                <a:ahLst/>
                <a:cxnLst/>
                <a:rect l="l" t="t" r="r" b="b"/>
                <a:pathLst>
                  <a:path w="20081" h="29155" extrusionOk="0">
                    <a:moveTo>
                      <a:pt x="19948" y="0"/>
                    </a:moveTo>
                    <a:lnTo>
                      <a:pt x="0" y="67"/>
                    </a:lnTo>
                    <a:lnTo>
                      <a:pt x="100" y="29155"/>
                    </a:lnTo>
                    <a:lnTo>
                      <a:pt x="20081" y="29088"/>
                    </a:lnTo>
                    <a:lnTo>
                      <a:pt x="199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3300704" y="3688509"/>
                <a:ext cx="543306" cy="66085"/>
              </a:xfrm>
              <a:custGeom>
                <a:avLst/>
                <a:gdLst/>
                <a:ahLst/>
                <a:cxnLst/>
                <a:rect l="l" t="t" r="r" b="b"/>
                <a:pathLst>
                  <a:path w="35927" h="4370" extrusionOk="0">
                    <a:moveTo>
                      <a:pt x="1" y="0"/>
                    </a:moveTo>
                    <a:lnTo>
                      <a:pt x="68" y="4370"/>
                    </a:lnTo>
                    <a:lnTo>
                      <a:pt x="35927" y="4370"/>
                    </a:lnTo>
                    <a:lnTo>
                      <a:pt x="35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3539824" y="3078282"/>
                <a:ext cx="486793" cy="503428"/>
              </a:xfrm>
              <a:custGeom>
                <a:avLst/>
                <a:gdLst/>
                <a:ahLst/>
                <a:cxnLst/>
                <a:rect l="l" t="t" r="r" b="b"/>
                <a:pathLst>
                  <a:path w="32190" h="33290" extrusionOk="0">
                    <a:moveTo>
                      <a:pt x="23362" y="1"/>
                    </a:moveTo>
                    <a:cubicBezTo>
                      <a:pt x="18553" y="1"/>
                      <a:pt x="12283" y="3896"/>
                      <a:pt x="7539" y="10331"/>
                    </a:cubicBezTo>
                    <a:cubicBezTo>
                      <a:pt x="1268" y="18837"/>
                      <a:pt x="0" y="28544"/>
                      <a:pt x="4737" y="32046"/>
                    </a:cubicBezTo>
                    <a:cubicBezTo>
                      <a:pt x="5880" y="32890"/>
                      <a:pt x="7274" y="33289"/>
                      <a:pt x="8818" y="33289"/>
                    </a:cubicBezTo>
                    <a:cubicBezTo>
                      <a:pt x="13628" y="33289"/>
                      <a:pt x="19904" y="29412"/>
                      <a:pt x="24651" y="22973"/>
                    </a:cubicBezTo>
                    <a:cubicBezTo>
                      <a:pt x="30922" y="14467"/>
                      <a:pt x="32190" y="4727"/>
                      <a:pt x="27453" y="1258"/>
                    </a:cubicBezTo>
                    <a:cubicBezTo>
                      <a:pt x="26308" y="405"/>
                      <a:pt x="24911" y="1"/>
                      <a:pt x="2336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3258125" y="3734925"/>
                <a:ext cx="628453" cy="247206"/>
              </a:xfrm>
              <a:custGeom>
                <a:avLst/>
                <a:gdLst/>
                <a:ahLst/>
                <a:cxnLst/>
                <a:rect l="l" t="t" r="r" b="b"/>
                <a:pathLst>
                  <a:path w="35927" h="22784" extrusionOk="0">
                    <a:moveTo>
                      <a:pt x="1" y="0"/>
                    </a:moveTo>
                    <a:lnTo>
                      <a:pt x="1" y="22783"/>
                    </a:lnTo>
                    <a:lnTo>
                      <a:pt x="35927" y="22783"/>
                    </a:lnTo>
                    <a:lnTo>
                      <a:pt x="35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3258126" y="3860533"/>
                <a:ext cx="628453" cy="121585"/>
              </a:xfrm>
              <a:custGeom>
                <a:avLst/>
                <a:gdLst/>
                <a:ahLst/>
                <a:cxnLst/>
                <a:rect l="l" t="t" r="r" b="b"/>
                <a:pathLst>
                  <a:path w="35927" h="8040" extrusionOk="0">
                    <a:moveTo>
                      <a:pt x="35927" y="0"/>
                    </a:moveTo>
                    <a:lnTo>
                      <a:pt x="1" y="8039"/>
                    </a:lnTo>
                    <a:lnTo>
                      <a:pt x="35927" y="8039"/>
                    </a:lnTo>
                    <a:lnTo>
                      <a:pt x="359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3336530" y="3817641"/>
                <a:ext cx="89797" cy="89298"/>
              </a:xfrm>
              <a:custGeom>
                <a:avLst/>
                <a:gdLst/>
                <a:ahLst/>
                <a:cxnLst/>
                <a:rect l="l" t="t" r="r" b="b"/>
                <a:pathLst>
                  <a:path w="5938" h="5905" extrusionOk="0">
                    <a:moveTo>
                      <a:pt x="2969" y="1"/>
                    </a:moveTo>
                    <a:cubicBezTo>
                      <a:pt x="1335" y="1"/>
                      <a:pt x="0" y="1335"/>
                      <a:pt x="0" y="2969"/>
                    </a:cubicBezTo>
                    <a:cubicBezTo>
                      <a:pt x="0" y="4571"/>
                      <a:pt x="1368" y="5905"/>
                      <a:pt x="2969" y="5905"/>
                    </a:cubicBezTo>
                    <a:cubicBezTo>
                      <a:pt x="4604" y="5905"/>
                      <a:pt x="5938" y="4604"/>
                      <a:pt x="5938" y="2969"/>
                    </a:cubicBezTo>
                    <a:cubicBezTo>
                      <a:pt x="5938" y="1335"/>
                      <a:pt x="4604" y="1"/>
                      <a:pt x="2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6" name="Google Shape;816;p25"/>
              <p:cNvCxnSpPr/>
              <p:nvPr/>
            </p:nvCxnSpPr>
            <p:spPr>
              <a:xfrm rot="10800000">
                <a:off x="3386352" y="2750153"/>
                <a:ext cx="0" cy="318300"/>
              </a:xfrm>
              <a:prstGeom prst="straightConnector1">
                <a:avLst/>
              </a:prstGeom>
              <a:noFill/>
              <a:ln w="19050" cap="flat" cmpd="sng">
                <a:solidFill>
                  <a:schemeClr val="accent3"/>
                </a:solidFill>
                <a:prstDash val="solid"/>
                <a:round/>
                <a:headEnd type="none" w="med" len="med"/>
                <a:tailEnd type="none" w="med" len="med"/>
              </a:ln>
            </p:spPr>
          </p:cxnSp>
          <p:cxnSp>
            <p:nvCxnSpPr>
              <p:cNvPr id="817" name="Google Shape;817;p25"/>
              <p:cNvCxnSpPr/>
              <p:nvPr/>
            </p:nvCxnSpPr>
            <p:spPr>
              <a:xfrm rot="10800000">
                <a:off x="3546244" y="2698253"/>
                <a:ext cx="0" cy="370200"/>
              </a:xfrm>
              <a:prstGeom prst="straightConnector1">
                <a:avLst/>
              </a:prstGeom>
              <a:noFill/>
              <a:ln w="19050" cap="flat" cmpd="sng">
                <a:solidFill>
                  <a:schemeClr val="accent3"/>
                </a:solidFill>
                <a:prstDash val="solid"/>
                <a:round/>
                <a:headEnd type="none" w="med" len="med"/>
                <a:tailEnd type="none" w="med" len="med"/>
              </a:ln>
            </p:spPr>
          </p:cxnSp>
          <p:cxnSp>
            <p:nvCxnSpPr>
              <p:cNvPr id="818" name="Google Shape;818;p25"/>
              <p:cNvCxnSpPr/>
              <p:nvPr/>
            </p:nvCxnSpPr>
            <p:spPr>
              <a:xfrm rot="10800000">
                <a:off x="3706136" y="2698253"/>
                <a:ext cx="0" cy="370200"/>
              </a:xfrm>
              <a:prstGeom prst="straightConnector1">
                <a:avLst/>
              </a:prstGeom>
              <a:noFill/>
              <a:ln w="19050" cap="flat" cmpd="sng">
                <a:solidFill>
                  <a:schemeClr val="accent3"/>
                </a:solidFill>
                <a:prstDash val="solid"/>
                <a:round/>
                <a:headEnd type="none" w="med" len="med"/>
                <a:tailEnd type="none" w="med" len="med"/>
              </a:ln>
            </p:spPr>
          </p:cxnSp>
        </p:grpSp>
        <p:sp>
          <p:nvSpPr>
            <p:cNvPr id="819" name="Google Shape;819;p25"/>
            <p:cNvSpPr/>
            <p:nvPr/>
          </p:nvSpPr>
          <p:spPr>
            <a:xfrm>
              <a:off x="5445728" y="2929866"/>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820;p25"/>
          <p:cNvGrpSpPr/>
          <p:nvPr/>
        </p:nvGrpSpPr>
        <p:grpSpPr>
          <a:xfrm>
            <a:off x="457200" y="1500180"/>
            <a:ext cx="3829048" cy="835838"/>
            <a:chOff x="457200" y="1557337"/>
            <a:chExt cx="3829048" cy="835838"/>
          </a:xfrm>
        </p:grpSpPr>
        <p:sp>
          <p:nvSpPr>
            <p:cNvPr id="821" name="Google Shape;821;p25"/>
            <p:cNvSpPr/>
            <p:nvPr/>
          </p:nvSpPr>
          <p:spPr>
            <a:xfrm>
              <a:off x="1545896" y="1557337"/>
              <a:ext cx="2740352" cy="835838"/>
            </a:xfrm>
            <a:prstGeom prst="rect">
              <a:avLst/>
            </a:prstGeom>
            <a:solidFill>
              <a:srgbClr val="EEEEEE"/>
            </a:solidFill>
            <a:ln>
              <a:noFill/>
            </a:ln>
          </p:spPr>
          <p:txBody>
            <a:bodyPr spcFirstLastPara="1" wrap="square" lIns="137150" tIns="91425" rIns="137150" bIns="91425" anchor="ctr" anchorCtr="0">
              <a:noAutofit/>
            </a:bodyPr>
            <a:lstStyle/>
            <a:p>
              <a:pPr marL="0" lvl="0" indent="0" algn="r" rtl="0">
                <a:spcBef>
                  <a:spcPts val="0"/>
                </a:spcBef>
                <a:spcAft>
                  <a:spcPts val="0"/>
                </a:spcAft>
                <a:buNone/>
              </a:pPr>
              <a:endParaRPr lang="en" sz="1200" dirty="0" smtClean="0">
                <a:latin typeface="Roboto"/>
                <a:ea typeface="Roboto"/>
                <a:cs typeface="Roboto"/>
                <a:sym typeface="Roboto"/>
              </a:endParaRPr>
            </a:p>
            <a:p>
              <a:pPr marL="0" lvl="0" indent="0" algn="r" rtl="0">
                <a:spcBef>
                  <a:spcPts val="0"/>
                </a:spcBef>
                <a:spcAft>
                  <a:spcPts val="0"/>
                </a:spcAft>
                <a:buNone/>
              </a:pPr>
              <a:r>
                <a:rPr lang="en" sz="1200" dirty="0" smtClean="0">
                  <a:latin typeface="Roboto"/>
                  <a:ea typeface="Roboto"/>
                  <a:cs typeface="Roboto"/>
                  <a:sym typeface="Roboto"/>
                </a:rPr>
                <a:t>1400+ Operational </a:t>
              </a:r>
              <a:r>
                <a:rPr lang="en" sz="1200" dirty="0" smtClean="0">
                  <a:latin typeface="Roboto"/>
                  <a:ea typeface="Roboto"/>
                  <a:cs typeface="Roboto"/>
                  <a:sym typeface="Roboto"/>
                </a:rPr>
                <a:t>Radio Stations</a:t>
              </a:r>
            </a:p>
            <a:p>
              <a:pPr marL="0" lvl="0" indent="0" algn="r" rtl="0">
                <a:spcBef>
                  <a:spcPts val="0"/>
                </a:spcBef>
                <a:spcAft>
                  <a:spcPts val="0"/>
                </a:spcAft>
                <a:buNone/>
              </a:pPr>
              <a:r>
                <a:rPr lang="en" sz="1200" dirty="0" smtClean="0">
                  <a:latin typeface="Roboto"/>
                  <a:ea typeface="Roboto"/>
                  <a:cs typeface="Roboto"/>
                  <a:sym typeface="Roboto"/>
                </a:rPr>
                <a:t>350+ </a:t>
              </a:r>
              <a:r>
                <a:rPr lang="en" sz="1200" dirty="0" smtClean="0">
                  <a:latin typeface="Roboto"/>
                  <a:ea typeface="Roboto"/>
                  <a:cs typeface="Roboto"/>
                  <a:sym typeface="Roboto"/>
                </a:rPr>
                <a:t>FM radio stations</a:t>
              </a:r>
            </a:p>
            <a:p>
              <a:pPr lvl="0" algn="r"/>
              <a:r>
                <a:rPr lang="en" sz="1200" dirty="0" smtClean="0">
                  <a:latin typeface="Roboto"/>
                  <a:ea typeface="Roboto"/>
                  <a:cs typeface="Roboto"/>
                  <a:sym typeface="Roboto"/>
                </a:rPr>
                <a:t>591 </a:t>
              </a:r>
              <a:r>
                <a:rPr lang="en" sz="1200" dirty="0" smtClean="0">
                  <a:latin typeface="Roboto"/>
                  <a:ea typeface="Roboto"/>
                  <a:cs typeface="Roboto"/>
                  <a:sym typeface="Roboto"/>
                </a:rPr>
                <a:t>AIR stations</a:t>
              </a:r>
            </a:p>
            <a:p>
              <a:pPr lvl="0" algn="r"/>
              <a:r>
                <a:rPr lang="en" sz="1200" dirty="0" smtClean="0">
                  <a:latin typeface="Roboto"/>
                  <a:ea typeface="Roboto"/>
                  <a:cs typeface="Roboto"/>
                  <a:sym typeface="Roboto"/>
                </a:rPr>
                <a:t>500</a:t>
              </a:r>
              <a:r>
                <a:rPr lang="en" sz="1200" dirty="0" smtClean="0">
                  <a:latin typeface="Roboto"/>
                  <a:ea typeface="Roboto"/>
                  <a:cs typeface="Roboto"/>
                  <a:sym typeface="Roboto"/>
                </a:rPr>
                <a:t> </a:t>
              </a:r>
              <a:r>
                <a:rPr lang="en" sz="1200" dirty="0" smtClean="0">
                  <a:latin typeface="Roboto"/>
                  <a:ea typeface="Roboto"/>
                  <a:cs typeface="Roboto"/>
                  <a:sym typeface="Roboto"/>
                </a:rPr>
                <a:t>Community Radio Stations</a:t>
              </a:r>
            </a:p>
            <a:p>
              <a:pPr marL="0" lvl="0" indent="0" algn="r" rtl="0">
                <a:spcBef>
                  <a:spcPts val="0"/>
                </a:spcBef>
                <a:spcAft>
                  <a:spcPts val="0"/>
                </a:spcAft>
                <a:buNone/>
              </a:pPr>
              <a:endParaRPr sz="1200">
                <a:latin typeface="Roboto"/>
                <a:ea typeface="Roboto"/>
                <a:cs typeface="Roboto"/>
                <a:sym typeface="Roboto"/>
              </a:endParaRPr>
            </a:p>
          </p:txBody>
        </p:sp>
        <p:sp>
          <p:nvSpPr>
            <p:cNvPr id="822" name="Google Shape;822;p25"/>
            <p:cNvSpPr/>
            <p:nvPr/>
          </p:nvSpPr>
          <p:spPr>
            <a:xfrm>
              <a:off x="457200" y="1557337"/>
              <a:ext cx="1088700" cy="83583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smtClean="0">
                  <a:latin typeface="Fira Sans Extra Condensed"/>
                  <a:ea typeface="Fira Sans Extra Condensed"/>
                  <a:cs typeface="Fira Sans Extra Condensed"/>
                  <a:sym typeface="Fira Sans Extra Condensed"/>
                </a:rPr>
                <a:t>Radio</a:t>
              </a:r>
              <a:endParaRPr sz="1900" b="1">
                <a:solidFill>
                  <a:srgbClr val="000000"/>
                </a:solidFill>
                <a:latin typeface="Fira Sans Extra Condensed"/>
                <a:ea typeface="Fira Sans Extra Condensed"/>
                <a:cs typeface="Fira Sans Extra Condensed"/>
                <a:sym typeface="Fira Sans Extra Condensed"/>
              </a:endParaRPr>
            </a:p>
          </p:txBody>
        </p:sp>
      </p:grpSp>
      <p:grpSp>
        <p:nvGrpSpPr>
          <p:cNvPr id="8" name="Google Shape;823;p25"/>
          <p:cNvGrpSpPr/>
          <p:nvPr/>
        </p:nvGrpSpPr>
        <p:grpSpPr>
          <a:xfrm>
            <a:off x="6582221" y="2255683"/>
            <a:ext cx="2104570" cy="1345691"/>
            <a:chOff x="6582221" y="2251393"/>
            <a:chExt cx="2104570" cy="1345691"/>
          </a:xfrm>
        </p:grpSpPr>
        <p:grpSp>
          <p:nvGrpSpPr>
            <p:cNvPr id="9" name="Google Shape;824;p25"/>
            <p:cNvGrpSpPr/>
            <p:nvPr/>
          </p:nvGrpSpPr>
          <p:grpSpPr>
            <a:xfrm>
              <a:off x="6582221" y="2251393"/>
              <a:ext cx="2104570" cy="1345691"/>
              <a:chOff x="4450346" y="2251393"/>
              <a:chExt cx="2104570" cy="1345691"/>
            </a:xfrm>
          </p:grpSpPr>
          <p:sp>
            <p:nvSpPr>
              <p:cNvPr id="825" name="Google Shape;825;p25"/>
              <p:cNvSpPr/>
              <p:nvPr/>
            </p:nvSpPr>
            <p:spPr>
              <a:xfrm>
                <a:off x="5119253" y="3373081"/>
                <a:ext cx="602813" cy="217431"/>
              </a:xfrm>
              <a:custGeom>
                <a:avLst/>
                <a:gdLst/>
                <a:ahLst/>
                <a:cxnLst/>
                <a:rect l="l" t="t" r="r" b="b"/>
                <a:pathLst>
                  <a:path w="39862" h="14378" extrusionOk="0">
                    <a:moveTo>
                      <a:pt x="0" y="1"/>
                    </a:moveTo>
                    <a:lnTo>
                      <a:pt x="0" y="14378"/>
                    </a:lnTo>
                    <a:lnTo>
                      <a:pt x="39862" y="14378"/>
                    </a:lnTo>
                    <a:lnTo>
                      <a:pt x="398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5069824" y="2505437"/>
                <a:ext cx="620999" cy="611450"/>
              </a:xfrm>
              <a:custGeom>
                <a:avLst/>
                <a:gdLst/>
                <a:ahLst/>
                <a:cxnLst/>
                <a:rect l="l" t="t" r="r" b="b"/>
                <a:pathLst>
                  <a:path w="42798" h="41030" extrusionOk="0">
                    <a:moveTo>
                      <a:pt x="42698" y="0"/>
                    </a:moveTo>
                    <a:lnTo>
                      <a:pt x="0" y="167"/>
                    </a:lnTo>
                    <a:lnTo>
                      <a:pt x="100" y="34225"/>
                    </a:lnTo>
                    <a:cubicBezTo>
                      <a:pt x="100" y="37994"/>
                      <a:pt x="3203" y="41030"/>
                      <a:pt x="7005" y="41030"/>
                    </a:cubicBezTo>
                    <a:lnTo>
                      <a:pt x="42798" y="40896"/>
                    </a:lnTo>
                    <a:lnTo>
                      <a:pt x="42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5151540" y="2930185"/>
                <a:ext cx="539253" cy="442409"/>
              </a:xfrm>
              <a:custGeom>
                <a:avLst/>
                <a:gdLst/>
                <a:ahLst/>
                <a:cxnLst/>
                <a:rect l="l" t="t" r="r" b="b"/>
                <a:pathLst>
                  <a:path w="35659" h="29255" extrusionOk="0">
                    <a:moveTo>
                      <a:pt x="35559" y="0"/>
                    </a:moveTo>
                    <a:lnTo>
                      <a:pt x="0" y="133"/>
                    </a:lnTo>
                    <a:lnTo>
                      <a:pt x="100" y="29254"/>
                    </a:lnTo>
                    <a:lnTo>
                      <a:pt x="35659" y="29121"/>
                    </a:lnTo>
                    <a:lnTo>
                      <a:pt x="35559"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5147003" y="2931698"/>
                <a:ext cx="303675" cy="441396"/>
              </a:xfrm>
              <a:custGeom>
                <a:avLst/>
                <a:gdLst/>
                <a:ahLst/>
                <a:cxnLst/>
                <a:rect l="l" t="t" r="r" b="b"/>
                <a:pathLst>
                  <a:path w="20081" h="29188" extrusionOk="0">
                    <a:moveTo>
                      <a:pt x="19981" y="0"/>
                    </a:moveTo>
                    <a:lnTo>
                      <a:pt x="0" y="67"/>
                    </a:lnTo>
                    <a:lnTo>
                      <a:pt x="100" y="29188"/>
                    </a:lnTo>
                    <a:lnTo>
                      <a:pt x="20081" y="29088"/>
                    </a:lnTo>
                    <a:lnTo>
                      <a:pt x="199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5848181" y="2251393"/>
                <a:ext cx="706735" cy="628143"/>
              </a:xfrm>
              <a:custGeom>
                <a:avLst/>
                <a:gdLst/>
                <a:ahLst/>
                <a:cxnLst/>
                <a:rect l="l" t="t" r="r" b="b"/>
                <a:pathLst>
                  <a:path w="46734" h="41537" extrusionOk="0">
                    <a:moveTo>
                      <a:pt x="23380" y="1"/>
                    </a:moveTo>
                    <a:cubicBezTo>
                      <a:pt x="21125" y="1"/>
                      <a:pt x="18830" y="372"/>
                      <a:pt x="16579" y="1155"/>
                    </a:cubicBezTo>
                    <a:cubicBezTo>
                      <a:pt x="5738" y="4891"/>
                      <a:pt x="0" y="16699"/>
                      <a:pt x="3736" y="27540"/>
                    </a:cubicBezTo>
                    <a:cubicBezTo>
                      <a:pt x="6697" y="36130"/>
                      <a:pt x="14725" y="41537"/>
                      <a:pt x="23324" y="41537"/>
                    </a:cubicBezTo>
                    <a:cubicBezTo>
                      <a:pt x="25578" y="41537"/>
                      <a:pt x="27871" y="41166"/>
                      <a:pt x="30122" y="40383"/>
                    </a:cubicBezTo>
                    <a:cubicBezTo>
                      <a:pt x="40963" y="36647"/>
                      <a:pt x="46734" y="24838"/>
                      <a:pt x="42998" y="13997"/>
                    </a:cubicBezTo>
                    <a:cubicBezTo>
                      <a:pt x="40038" y="5407"/>
                      <a:pt x="31989" y="1"/>
                      <a:pt x="2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661716" y="2423216"/>
                <a:ext cx="1342833" cy="596265"/>
              </a:xfrm>
              <a:custGeom>
                <a:avLst/>
                <a:gdLst/>
                <a:ahLst/>
                <a:cxnLst/>
                <a:rect l="l" t="t" r="r" b="b"/>
                <a:pathLst>
                  <a:path w="88797" h="39429" extrusionOk="0">
                    <a:moveTo>
                      <a:pt x="83460" y="0"/>
                    </a:moveTo>
                    <a:lnTo>
                      <a:pt x="16913" y="14110"/>
                    </a:lnTo>
                    <a:lnTo>
                      <a:pt x="0" y="24684"/>
                    </a:lnTo>
                    <a:lnTo>
                      <a:pt x="2536" y="36626"/>
                    </a:lnTo>
                    <a:lnTo>
                      <a:pt x="22250" y="39428"/>
                    </a:lnTo>
                    <a:lnTo>
                      <a:pt x="88797" y="25318"/>
                    </a:lnTo>
                    <a:lnTo>
                      <a:pt x="83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5843130" y="2421688"/>
                <a:ext cx="161433" cy="399536"/>
              </a:xfrm>
              <a:custGeom>
                <a:avLst/>
                <a:gdLst/>
                <a:ahLst/>
                <a:cxnLst/>
                <a:rect l="l" t="t" r="r" b="b"/>
                <a:pathLst>
                  <a:path w="10675" h="26420" extrusionOk="0">
                    <a:moveTo>
                      <a:pt x="5338" y="1"/>
                    </a:moveTo>
                    <a:lnTo>
                      <a:pt x="1" y="1135"/>
                    </a:lnTo>
                    <a:lnTo>
                      <a:pt x="5338" y="26420"/>
                    </a:lnTo>
                    <a:lnTo>
                      <a:pt x="10675" y="25286"/>
                    </a:lnTo>
                    <a:lnTo>
                      <a:pt x="53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4661716" y="2636595"/>
                <a:ext cx="336476" cy="382887"/>
              </a:xfrm>
              <a:custGeom>
                <a:avLst/>
                <a:gdLst/>
                <a:ahLst/>
                <a:cxnLst/>
                <a:rect l="l" t="t" r="r" b="b"/>
                <a:pathLst>
                  <a:path w="22250" h="25319" extrusionOk="0">
                    <a:moveTo>
                      <a:pt x="16913" y="0"/>
                    </a:moveTo>
                    <a:lnTo>
                      <a:pt x="0" y="10574"/>
                    </a:lnTo>
                    <a:lnTo>
                      <a:pt x="2536" y="22516"/>
                    </a:lnTo>
                    <a:lnTo>
                      <a:pt x="22250" y="25318"/>
                    </a:lnTo>
                    <a:lnTo>
                      <a:pt x="22250" y="25318"/>
                    </a:lnTo>
                    <a:lnTo>
                      <a:pt x="16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6012126" y="2265820"/>
                <a:ext cx="223480" cy="612779"/>
              </a:xfrm>
              <a:custGeom>
                <a:avLst/>
                <a:gdLst/>
                <a:ahLst/>
                <a:cxnLst/>
                <a:rect l="l" t="t" r="r" b="b"/>
                <a:pathLst>
                  <a:path w="14778" h="40521" extrusionOk="0">
                    <a:moveTo>
                      <a:pt x="6238" y="1"/>
                    </a:moveTo>
                    <a:cubicBezTo>
                      <a:pt x="3937" y="734"/>
                      <a:pt x="1835" y="1835"/>
                      <a:pt x="1" y="3236"/>
                    </a:cubicBezTo>
                    <a:lnTo>
                      <a:pt x="7773" y="39929"/>
                    </a:lnTo>
                    <a:cubicBezTo>
                      <a:pt x="9312" y="40320"/>
                      <a:pt x="10930" y="40520"/>
                      <a:pt x="12561" y="40520"/>
                    </a:cubicBezTo>
                    <a:cubicBezTo>
                      <a:pt x="13299" y="40520"/>
                      <a:pt x="14040" y="40479"/>
                      <a:pt x="14778" y="40396"/>
                    </a:cubicBezTo>
                    <a:lnTo>
                      <a:pt x="6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6138235" y="2260270"/>
                <a:ext cx="129660" cy="611403"/>
              </a:xfrm>
              <a:custGeom>
                <a:avLst/>
                <a:gdLst/>
                <a:ahLst/>
                <a:cxnLst/>
                <a:rect l="l" t="t" r="r" b="b"/>
                <a:pathLst>
                  <a:path w="8574" h="40430" fill="none" extrusionOk="0">
                    <a:moveTo>
                      <a:pt x="8574" y="40430"/>
                    </a:moveTo>
                    <a:lnTo>
                      <a:pt x="1" y="1"/>
                    </a:lnTo>
                  </a:path>
                </a:pathLst>
              </a:custGeom>
              <a:solidFill>
                <a:schemeClr val="accent6"/>
              </a:solidFill>
              <a:ln w="1117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661716" y="2796502"/>
                <a:ext cx="38351" cy="180608"/>
              </a:xfrm>
              <a:custGeom>
                <a:avLst/>
                <a:gdLst/>
                <a:ahLst/>
                <a:cxnLst/>
                <a:rect l="l" t="t" r="r" b="b"/>
                <a:pathLst>
                  <a:path w="2536" h="11943" fill="none" extrusionOk="0">
                    <a:moveTo>
                      <a:pt x="2536" y="11942"/>
                    </a:moveTo>
                    <a:lnTo>
                      <a:pt x="0" y="0"/>
                    </a:lnTo>
                  </a:path>
                </a:pathLst>
              </a:custGeom>
              <a:solidFill>
                <a:schemeClr val="dk1"/>
              </a:solidFill>
              <a:ln w="86725"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5413843" y="2566321"/>
                <a:ext cx="386425" cy="251170"/>
              </a:xfrm>
              <a:custGeom>
                <a:avLst/>
                <a:gdLst/>
                <a:ahLst/>
                <a:cxnLst/>
                <a:rect l="l" t="t" r="r" b="b"/>
                <a:pathLst>
                  <a:path w="25553" h="16609" extrusionOk="0">
                    <a:moveTo>
                      <a:pt x="21419" y="1"/>
                    </a:moveTo>
                    <a:cubicBezTo>
                      <a:pt x="21275" y="1"/>
                      <a:pt x="21129" y="15"/>
                      <a:pt x="20983" y="44"/>
                    </a:cubicBezTo>
                    <a:lnTo>
                      <a:pt x="1936" y="4113"/>
                    </a:lnTo>
                    <a:cubicBezTo>
                      <a:pt x="768" y="4347"/>
                      <a:pt x="1" y="5481"/>
                      <a:pt x="268" y="6682"/>
                    </a:cubicBezTo>
                    <a:lnTo>
                      <a:pt x="2002" y="14888"/>
                    </a:lnTo>
                    <a:cubicBezTo>
                      <a:pt x="2233" y="15898"/>
                      <a:pt x="3114" y="16609"/>
                      <a:pt x="4103" y="16609"/>
                    </a:cubicBezTo>
                    <a:cubicBezTo>
                      <a:pt x="4257" y="16609"/>
                      <a:pt x="4414" y="16592"/>
                      <a:pt x="4571" y="16556"/>
                    </a:cubicBezTo>
                    <a:lnTo>
                      <a:pt x="23651" y="12519"/>
                    </a:lnTo>
                    <a:cubicBezTo>
                      <a:pt x="24819" y="12286"/>
                      <a:pt x="25553" y="11118"/>
                      <a:pt x="25319" y="9951"/>
                    </a:cubicBezTo>
                    <a:lnTo>
                      <a:pt x="23551" y="1712"/>
                    </a:lnTo>
                    <a:cubicBezTo>
                      <a:pt x="23347" y="690"/>
                      <a:pt x="22427" y="1"/>
                      <a:pt x="214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5567202" y="2674931"/>
                <a:ext cx="114523" cy="24226"/>
              </a:xfrm>
              <a:custGeom>
                <a:avLst/>
                <a:gdLst/>
                <a:ahLst/>
                <a:cxnLst/>
                <a:rect l="l" t="t" r="r" b="b"/>
                <a:pathLst>
                  <a:path w="7573" h="1602" fill="none" extrusionOk="0">
                    <a:moveTo>
                      <a:pt x="7573" y="0"/>
                    </a:moveTo>
                    <a:lnTo>
                      <a:pt x="1" y="1601"/>
                    </a:lnTo>
                  </a:path>
                </a:pathLst>
              </a:custGeom>
              <a:noFill/>
              <a:ln w="825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450346" y="2884772"/>
                <a:ext cx="239117" cy="50464"/>
              </a:xfrm>
              <a:custGeom>
                <a:avLst/>
                <a:gdLst/>
                <a:ahLst/>
                <a:cxnLst/>
                <a:rect l="l" t="t" r="r" b="b"/>
                <a:pathLst>
                  <a:path w="15812" h="3337" fill="none" extrusionOk="0">
                    <a:moveTo>
                      <a:pt x="15812" y="1"/>
                    </a:moveTo>
                    <a:lnTo>
                      <a:pt x="1" y="3337"/>
                    </a:lnTo>
                    <a:close/>
                  </a:path>
                </a:pathLst>
              </a:custGeom>
              <a:solidFill>
                <a:schemeClr val="dk1"/>
              </a:solidFill>
              <a:ln w="86725"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5392656" y="2274394"/>
                <a:ext cx="161947" cy="461085"/>
              </a:xfrm>
              <a:custGeom>
                <a:avLst/>
                <a:gdLst/>
                <a:ahLst/>
                <a:cxnLst/>
                <a:rect l="l" t="t" r="r" b="b"/>
                <a:pathLst>
                  <a:path w="10709" h="30490" extrusionOk="0">
                    <a:moveTo>
                      <a:pt x="2436" y="1"/>
                    </a:moveTo>
                    <a:cubicBezTo>
                      <a:pt x="1068" y="1"/>
                      <a:pt x="1" y="1135"/>
                      <a:pt x="1" y="2469"/>
                    </a:cubicBezTo>
                    <a:lnTo>
                      <a:pt x="68" y="28021"/>
                    </a:lnTo>
                    <a:cubicBezTo>
                      <a:pt x="34" y="29422"/>
                      <a:pt x="1168" y="30489"/>
                      <a:pt x="2536" y="30489"/>
                    </a:cubicBezTo>
                    <a:lnTo>
                      <a:pt x="8240" y="30489"/>
                    </a:lnTo>
                    <a:cubicBezTo>
                      <a:pt x="9608" y="30489"/>
                      <a:pt x="10709" y="29355"/>
                      <a:pt x="10709" y="28021"/>
                    </a:cubicBezTo>
                    <a:lnTo>
                      <a:pt x="10609" y="2469"/>
                    </a:lnTo>
                    <a:cubicBezTo>
                      <a:pt x="10609" y="1101"/>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5231236" y="2294069"/>
                <a:ext cx="161947" cy="423249"/>
              </a:xfrm>
              <a:custGeom>
                <a:avLst/>
                <a:gdLst/>
                <a:ahLst/>
                <a:cxnLst/>
                <a:rect l="l" t="t" r="r" b="b"/>
                <a:pathLst>
                  <a:path w="10709" h="27988" extrusionOk="0">
                    <a:moveTo>
                      <a:pt x="2436" y="1"/>
                    </a:moveTo>
                    <a:cubicBezTo>
                      <a:pt x="1068" y="1"/>
                      <a:pt x="1" y="1135"/>
                      <a:pt x="1" y="2469"/>
                    </a:cubicBezTo>
                    <a:lnTo>
                      <a:pt x="67" y="25519"/>
                    </a:lnTo>
                    <a:cubicBezTo>
                      <a:pt x="34" y="26887"/>
                      <a:pt x="1168" y="27987"/>
                      <a:pt x="2536" y="27987"/>
                    </a:cubicBezTo>
                    <a:lnTo>
                      <a:pt x="8240" y="27987"/>
                    </a:lnTo>
                    <a:cubicBezTo>
                      <a:pt x="9608" y="27987"/>
                      <a:pt x="10708" y="26853"/>
                      <a:pt x="10708" y="25519"/>
                    </a:cubicBezTo>
                    <a:lnTo>
                      <a:pt x="10608" y="2469"/>
                    </a:lnTo>
                    <a:cubicBezTo>
                      <a:pt x="10608"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5554091" y="2302144"/>
                <a:ext cx="161932" cy="423233"/>
              </a:xfrm>
              <a:custGeom>
                <a:avLst/>
                <a:gdLst/>
                <a:ahLst/>
                <a:cxnLst/>
                <a:rect l="l" t="t" r="r" b="b"/>
                <a:pathLst>
                  <a:path w="10708" h="27987" extrusionOk="0">
                    <a:moveTo>
                      <a:pt x="2435" y="0"/>
                    </a:moveTo>
                    <a:cubicBezTo>
                      <a:pt x="1068" y="0"/>
                      <a:pt x="0" y="1134"/>
                      <a:pt x="0" y="2469"/>
                    </a:cubicBezTo>
                    <a:lnTo>
                      <a:pt x="67" y="25519"/>
                    </a:lnTo>
                    <a:cubicBezTo>
                      <a:pt x="34" y="26920"/>
                      <a:pt x="1168" y="27987"/>
                      <a:pt x="2535" y="27987"/>
                    </a:cubicBezTo>
                    <a:lnTo>
                      <a:pt x="8239" y="27987"/>
                    </a:lnTo>
                    <a:cubicBezTo>
                      <a:pt x="9607" y="27987"/>
                      <a:pt x="10708" y="26853"/>
                      <a:pt x="10708" y="25519"/>
                    </a:cubicBezTo>
                    <a:lnTo>
                      <a:pt x="10608" y="2469"/>
                    </a:lnTo>
                    <a:cubicBezTo>
                      <a:pt x="10608" y="1101"/>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5069817" y="2351580"/>
                <a:ext cx="161932" cy="385412"/>
              </a:xfrm>
              <a:custGeom>
                <a:avLst/>
                <a:gdLst/>
                <a:ahLst/>
                <a:cxnLst/>
                <a:rect l="l" t="t" r="r" b="b"/>
                <a:pathLst>
                  <a:path w="10708" h="25486" extrusionOk="0">
                    <a:moveTo>
                      <a:pt x="2435" y="0"/>
                    </a:moveTo>
                    <a:cubicBezTo>
                      <a:pt x="1068" y="0"/>
                      <a:pt x="0" y="1134"/>
                      <a:pt x="0" y="2469"/>
                    </a:cubicBezTo>
                    <a:lnTo>
                      <a:pt x="67" y="23017"/>
                    </a:lnTo>
                    <a:cubicBezTo>
                      <a:pt x="34" y="24384"/>
                      <a:pt x="1168" y="25485"/>
                      <a:pt x="2536" y="25485"/>
                    </a:cubicBezTo>
                    <a:lnTo>
                      <a:pt x="8240" y="25485"/>
                    </a:lnTo>
                    <a:cubicBezTo>
                      <a:pt x="9607" y="25485"/>
                      <a:pt x="10708" y="24351"/>
                      <a:pt x="10708" y="23017"/>
                    </a:cubicBezTo>
                    <a:lnTo>
                      <a:pt x="10608" y="2469"/>
                    </a:lnTo>
                    <a:cubicBezTo>
                      <a:pt x="10608"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5148515" y="3311285"/>
                <a:ext cx="542792" cy="66100"/>
              </a:xfrm>
              <a:custGeom>
                <a:avLst/>
                <a:gdLst/>
                <a:ahLst/>
                <a:cxnLst/>
                <a:rect l="l" t="t" r="r" b="b"/>
                <a:pathLst>
                  <a:path w="35893" h="4371" extrusionOk="0">
                    <a:moveTo>
                      <a:pt x="0" y="1"/>
                    </a:moveTo>
                    <a:lnTo>
                      <a:pt x="33" y="4371"/>
                    </a:lnTo>
                    <a:lnTo>
                      <a:pt x="35892" y="4371"/>
                    </a:lnTo>
                    <a:lnTo>
                      <a:pt x="358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5387620" y="2696557"/>
                <a:ext cx="486793" cy="503564"/>
              </a:xfrm>
              <a:custGeom>
                <a:avLst/>
                <a:gdLst/>
                <a:ahLst/>
                <a:cxnLst/>
                <a:rect l="l" t="t" r="r" b="b"/>
                <a:pathLst>
                  <a:path w="32190" h="33299" extrusionOk="0">
                    <a:moveTo>
                      <a:pt x="23375" y="1"/>
                    </a:moveTo>
                    <a:cubicBezTo>
                      <a:pt x="18558" y="1"/>
                      <a:pt x="12292" y="3899"/>
                      <a:pt x="7539" y="10345"/>
                    </a:cubicBezTo>
                    <a:cubicBezTo>
                      <a:pt x="1268" y="18851"/>
                      <a:pt x="0" y="28558"/>
                      <a:pt x="4737" y="32061"/>
                    </a:cubicBezTo>
                    <a:cubicBezTo>
                      <a:pt x="5876" y="32901"/>
                      <a:pt x="7263" y="33299"/>
                      <a:pt x="8801" y="33299"/>
                    </a:cubicBezTo>
                    <a:cubicBezTo>
                      <a:pt x="13614" y="33299"/>
                      <a:pt x="19899" y="29401"/>
                      <a:pt x="24651" y="22954"/>
                    </a:cubicBezTo>
                    <a:cubicBezTo>
                      <a:pt x="30922" y="14448"/>
                      <a:pt x="32190" y="4741"/>
                      <a:pt x="27453" y="1239"/>
                    </a:cubicBezTo>
                    <a:cubicBezTo>
                      <a:pt x="26306" y="399"/>
                      <a:pt x="24915" y="1"/>
                      <a:pt x="23375"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5118250" y="3509784"/>
                <a:ext cx="603826" cy="87300"/>
              </a:xfrm>
              <a:custGeom>
                <a:avLst/>
                <a:gdLst/>
                <a:ahLst/>
                <a:cxnLst/>
                <a:rect l="l" t="t" r="r" b="b"/>
                <a:pathLst>
                  <a:path w="39929" h="4538" extrusionOk="0">
                    <a:moveTo>
                      <a:pt x="39929" y="0"/>
                    </a:moveTo>
                    <a:lnTo>
                      <a:pt x="1" y="4537"/>
                    </a:lnTo>
                    <a:lnTo>
                      <a:pt x="39862" y="4537"/>
                    </a:lnTo>
                    <a:lnTo>
                      <a:pt x="39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5185838" y="3434629"/>
                <a:ext cx="89298" cy="89797"/>
              </a:xfrm>
              <a:custGeom>
                <a:avLst/>
                <a:gdLst/>
                <a:ahLst/>
                <a:cxnLst/>
                <a:rect l="l" t="t" r="r" b="b"/>
                <a:pathLst>
                  <a:path w="5905" h="5938" extrusionOk="0">
                    <a:moveTo>
                      <a:pt x="2936" y="0"/>
                    </a:moveTo>
                    <a:cubicBezTo>
                      <a:pt x="1301" y="0"/>
                      <a:pt x="1" y="1335"/>
                      <a:pt x="1" y="2969"/>
                    </a:cubicBezTo>
                    <a:cubicBezTo>
                      <a:pt x="1" y="4604"/>
                      <a:pt x="1335" y="5938"/>
                      <a:pt x="2936" y="5938"/>
                    </a:cubicBezTo>
                    <a:cubicBezTo>
                      <a:pt x="4570" y="5938"/>
                      <a:pt x="5905" y="4604"/>
                      <a:pt x="5905" y="2969"/>
                    </a:cubicBezTo>
                    <a:cubicBezTo>
                      <a:pt x="5905" y="1335"/>
                      <a:pt x="4604" y="0"/>
                      <a:pt x="2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7" name="Google Shape;847;p25"/>
              <p:cNvCxnSpPr/>
              <p:nvPr/>
            </p:nvCxnSpPr>
            <p:spPr>
              <a:xfrm rot="10800000">
                <a:off x="5235868" y="2369153"/>
                <a:ext cx="0" cy="318300"/>
              </a:xfrm>
              <a:prstGeom prst="straightConnector1">
                <a:avLst/>
              </a:prstGeom>
              <a:noFill/>
              <a:ln w="19050" cap="flat" cmpd="sng">
                <a:solidFill>
                  <a:schemeClr val="accent3"/>
                </a:solidFill>
                <a:prstDash val="solid"/>
                <a:round/>
                <a:headEnd type="none" w="med" len="med"/>
                <a:tailEnd type="none" w="med" len="med"/>
              </a:ln>
            </p:spPr>
          </p:cxnSp>
          <p:cxnSp>
            <p:nvCxnSpPr>
              <p:cNvPr id="848" name="Google Shape;848;p25"/>
              <p:cNvCxnSpPr/>
              <p:nvPr/>
            </p:nvCxnSpPr>
            <p:spPr>
              <a:xfrm rot="10800000">
                <a:off x="5395760" y="2317253"/>
                <a:ext cx="0" cy="370200"/>
              </a:xfrm>
              <a:prstGeom prst="straightConnector1">
                <a:avLst/>
              </a:prstGeom>
              <a:noFill/>
              <a:ln w="19050" cap="flat" cmpd="sng">
                <a:solidFill>
                  <a:schemeClr val="accent3"/>
                </a:solidFill>
                <a:prstDash val="solid"/>
                <a:round/>
                <a:headEnd type="none" w="med" len="med"/>
                <a:tailEnd type="none" w="med" len="med"/>
              </a:ln>
            </p:spPr>
          </p:cxnSp>
          <p:cxnSp>
            <p:nvCxnSpPr>
              <p:cNvPr id="849" name="Google Shape;849;p25"/>
              <p:cNvCxnSpPr/>
              <p:nvPr/>
            </p:nvCxnSpPr>
            <p:spPr>
              <a:xfrm rot="10800000">
                <a:off x="5555652" y="2317253"/>
                <a:ext cx="0" cy="370200"/>
              </a:xfrm>
              <a:prstGeom prst="straightConnector1">
                <a:avLst/>
              </a:prstGeom>
              <a:noFill/>
              <a:ln w="19050" cap="flat" cmpd="sng">
                <a:solidFill>
                  <a:schemeClr val="accent3"/>
                </a:solidFill>
                <a:prstDash val="solid"/>
                <a:round/>
                <a:headEnd type="none" w="med" len="med"/>
                <a:tailEnd type="none" w="med" len="med"/>
              </a:ln>
            </p:spPr>
          </p:cxnSp>
        </p:grpSp>
        <p:sp>
          <p:nvSpPr>
            <p:cNvPr id="850" name="Google Shape;850;p25"/>
            <p:cNvSpPr/>
            <p:nvPr/>
          </p:nvSpPr>
          <p:spPr>
            <a:xfrm>
              <a:off x="7712678" y="255839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51;p25"/>
          <p:cNvGrpSpPr/>
          <p:nvPr/>
        </p:nvGrpSpPr>
        <p:grpSpPr>
          <a:xfrm>
            <a:off x="457200" y="3578503"/>
            <a:ext cx="3600596" cy="764408"/>
            <a:chOff x="457200" y="3578503"/>
            <a:chExt cx="3600596" cy="764408"/>
          </a:xfrm>
        </p:grpSpPr>
        <p:sp>
          <p:nvSpPr>
            <p:cNvPr id="852" name="Google Shape;852;p25"/>
            <p:cNvSpPr/>
            <p:nvPr/>
          </p:nvSpPr>
          <p:spPr>
            <a:xfrm>
              <a:off x="1545896" y="3578511"/>
              <a:ext cx="2511900" cy="764400"/>
            </a:xfrm>
            <a:prstGeom prst="rect">
              <a:avLst/>
            </a:prstGeom>
            <a:solidFill>
              <a:srgbClr val="EEEEEE"/>
            </a:solidFill>
            <a:ln>
              <a:noFill/>
            </a:ln>
          </p:spPr>
          <p:txBody>
            <a:bodyPr spcFirstLastPara="1" wrap="square" lIns="137150" tIns="91425" rIns="137150" bIns="91425" anchor="ctr" anchorCtr="0">
              <a:noAutofit/>
            </a:bodyPr>
            <a:lstStyle/>
            <a:p>
              <a:pPr marL="0" lvl="0" indent="0" algn="r" rtl="0">
                <a:spcBef>
                  <a:spcPts val="0"/>
                </a:spcBef>
                <a:spcAft>
                  <a:spcPts val="0"/>
                </a:spcAft>
                <a:buNone/>
              </a:pPr>
              <a:r>
                <a:rPr lang="en" sz="1200" dirty="0" smtClean="0">
                  <a:latin typeface="Roboto"/>
                  <a:ea typeface="Roboto"/>
                  <a:cs typeface="Roboto"/>
                  <a:sym typeface="Roboto"/>
                </a:rPr>
                <a:t>467 Million on Social Media</a:t>
              </a:r>
            </a:p>
            <a:p>
              <a:pPr marL="0" lvl="0" indent="0" algn="r" rtl="0">
                <a:spcBef>
                  <a:spcPts val="0"/>
                </a:spcBef>
                <a:spcAft>
                  <a:spcPts val="0"/>
                </a:spcAft>
                <a:buNone/>
              </a:pPr>
              <a:r>
                <a:rPr lang="en" sz="1200" dirty="0" smtClean="0">
                  <a:latin typeface="Roboto"/>
                  <a:ea typeface="Roboto"/>
                  <a:cs typeface="Roboto"/>
                  <a:sym typeface="Roboto"/>
                </a:rPr>
                <a:t>435 million on Facebook</a:t>
              </a:r>
              <a:endParaRPr sz="1200">
                <a:latin typeface="Roboto"/>
                <a:ea typeface="Roboto"/>
                <a:cs typeface="Roboto"/>
                <a:sym typeface="Roboto"/>
              </a:endParaRPr>
            </a:p>
          </p:txBody>
        </p:sp>
        <p:sp>
          <p:nvSpPr>
            <p:cNvPr id="853" name="Google Shape;853;p25"/>
            <p:cNvSpPr/>
            <p:nvPr/>
          </p:nvSpPr>
          <p:spPr>
            <a:xfrm>
              <a:off x="457200" y="3578503"/>
              <a:ext cx="1088700" cy="7644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smtClean="0">
                  <a:latin typeface="Fira Sans Extra Condensed"/>
                  <a:ea typeface="Fira Sans Extra Condensed"/>
                  <a:cs typeface="Fira Sans Extra Condensed"/>
                  <a:sym typeface="Fira Sans Extra Condensed"/>
                </a:rPr>
                <a:t>Social Media</a:t>
              </a:r>
              <a:endParaRPr sz="1700" b="1">
                <a:solidFill>
                  <a:srgbClr val="000000"/>
                </a:solidFill>
                <a:latin typeface="Fira Sans Extra Condensed"/>
                <a:ea typeface="Fira Sans Extra Condensed"/>
                <a:cs typeface="Fira Sans Extra Condensed"/>
                <a:sym typeface="Fira Sans Extra Condensed"/>
              </a:endParaRPr>
            </a:p>
          </p:txBody>
        </p:sp>
      </p:grpSp>
      <p:grpSp>
        <p:nvGrpSpPr>
          <p:cNvPr id="11" name="Google Shape;854;p25"/>
          <p:cNvGrpSpPr/>
          <p:nvPr/>
        </p:nvGrpSpPr>
        <p:grpSpPr>
          <a:xfrm>
            <a:off x="457200" y="2603632"/>
            <a:ext cx="3600596" cy="764404"/>
            <a:chOff x="457200" y="2603632"/>
            <a:chExt cx="3600596" cy="764404"/>
          </a:xfrm>
        </p:grpSpPr>
        <p:sp>
          <p:nvSpPr>
            <p:cNvPr id="855" name="Google Shape;855;p25"/>
            <p:cNvSpPr/>
            <p:nvPr/>
          </p:nvSpPr>
          <p:spPr>
            <a:xfrm>
              <a:off x="1545896" y="2603636"/>
              <a:ext cx="2511900" cy="764400"/>
            </a:xfrm>
            <a:prstGeom prst="rect">
              <a:avLst/>
            </a:prstGeom>
            <a:solidFill>
              <a:srgbClr val="EEEEEE"/>
            </a:solidFill>
            <a:ln>
              <a:noFill/>
            </a:ln>
          </p:spPr>
          <p:txBody>
            <a:bodyPr spcFirstLastPara="1" wrap="square" lIns="137150" tIns="91425" rIns="137150" bIns="91425" anchor="ctr" anchorCtr="0">
              <a:noAutofit/>
            </a:bodyPr>
            <a:lstStyle/>
            <a:p>
              <a:pPr marL="0" lvl="0" indent="0" algn="r" rtl="0">
                <a:spcBef>
                  <a:spcPts val="0"/>
                </a:spcBef>
                <a:spcAft>
                  <a:spcPts val="0"/>
                </a:spcAft>
                <a:buNone/>
              </a:pPr>
              <a:r>
                <a:rPr lang="en-IN" sz="1200" dirty="0" smtClean="0">
                  <a:latin typeface="Roboto"/>
                  <a:ea typeface="Roboto"/>
                  <a:cs typeface="Roboto"/>
                  <a:sym typeface="Roboto"/>
                </a:rPr>
                <a:t>500Million. Fourth largest Segment in Media and Entertainment Industry</a:t>
              </a:r>
              <a:endParaRPr sz="1200">
                <a:latin typeface="Roboto"/>
                <a:ea typeface="Roboto"/>
                <a:cs typeface="Roboto"/>
                <a:sym typeface="Roboto"/>
              </a:endParaRPr>
            </a:p>
          </p:txBody>
        </p:sp>
        <p:sp>
          <p:nvSpPr>
            <p:cNvPr id="856" name="Google Shape;856;p25"/>
            <p:cNvSpPr/>
            <p:nvPr/>
          </p:nvSpPr>
          <p:spPr>
            <a:xfrm>
              <a:off x="457200" y="2603632"/>
              <a:ext cx="1088700" cy="7644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smtClean="0">
                  <a:latin typeface="Fira Sans Extra Condensed"/>
                  <a:ea typeface="Fira Sans Extra Condensed"/>
                  <a:cs typeface="Fira Sans Extra Condensed"/>
                  <a:sym typeface="Fira Sans Extra Condensed"/>
                </a:rPr>
                <a:t>Online Gamers</a:t>
              </a:r>
              <a:endParaRPr sz="1900" b="1">
                <a:solidFill>
                  <a:srgbClr val="000000"/>
                </a:solidFill>
                <a:latin typeface="Fira Sans Extra Condensed"/>
                <a:ea typeface="Fira Sans Extra Condensed"/>
                <a:cs typeface="Fira Sans Extra Condensed"/>
                <a:sym typeface="Fira Sans Extra Condensed"/>
              </a:endParaRPr>
            </a:p>
          </p:txBody>
        </p:sp>
      </p:grpSp>
      <p:grpSp>
        <p:nvGrpSpPr>
          <p:cNvPr id="12" name="Google Shape;857;p25"/>
          <p:cNvGrpSpPr/>
          <p:nvPr/>
        </p:nvGrpSpPr>
        <p:grpSpPr>
          <a:xfrm>
            <a:off x="5759392" y="1325800"/>
            <a:ext cx="1316096" cy="1693683"/>
            <a:chOff x="5759392" y="1325800"/>
            <a:chExt cx="1316096" cy="1693683"/>
          </a:xfrm>
        </p:grpSpPr>
        <p:sp>
          <p:nvSpPr>
            <p:cNvPr id="858" name="Google Shape;858;p25"/>
            <p:cNvSpPr/>
            <p:nvPr/>
          </p:nvSpPr>
          <p:spPr>
            <a:xfrm>
              <a:off x="6354137" y="2619446"/>
              <a:ext cx="141244" cy="160419"/>
            </a:xfrm>
            <a:custGeom>
              <a:avLst/>
              <a:gdLst/>
              <a:ahLst/>
              <a:cxnLst/>
              <a:rect l="l" t="t" r="r" b="b"/>
              <a:pathLst>
                <a:path w="9340" h="10608" extrusionOk="0">
                  <a:moveTo>
                    <a:pt x="0" y="0"/>
                  </a:moveTo>
                  <a:lnTo>
                    <a:pt x="0" y="10608"/>
                  </a:lnTo>
                  <a:lnTo>
                    <a:pt x="8439" y="10608"/>
                  </a:lnTo>
                  <a:cubicBezTo>
                    <a:pt x="8940" y="10608"/>
                    <a:pt x="9340" y="10174"/>
                    <a:pt x="9340" y="9674"/>
                  </a:cubicBezTo>
                  <a:lnTo>
                    <a:pt x="9340" y="934"/>
                  </a:lnTo>
                  <a:cubicBezTo>
                    <a:pt x="9340" y="434"/>
                    <a:pt x="8940" y="0"/>
                    <a:pt x="8439" y="0"/>
                  </a:cubicBezTo>
                  <a:close/>
                </a:path>
              </a:pathLst>
            </a:custGeom>
            <a:solidFill>
              <a:srgbClr val="E5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6354137" y="2699642"/>
              <a:ext cx="141758" cy="80225"/>
            </a:xfrm>
            <a:custGeom>
              <a:avLst/>
              <a:gdLst/>
              <a:ahLst/>
              <a:cxnLst/>
              <a:rect l="l" t="t" r="r" b="b"/>
              <a:pathLst>
                <a:path w="9374" h="5305" extrusionOk="0">
                  <a:moveTo>
                    <a:pt x="0" y="1"/>
                  </a:moveTo>
                  <a:lnTo>
                    <a:pt x="0" y="5305"/>
                  </a:lnTo>
                  <a:lnTo>
                    <a:pt x="7706" y="5305"/>
                  </a:lnTo>
                  <a:cubicBezTo>
                    <a:pt x="8640" y="5305"/>
                    <a:pt x="9373" y="4537"/>
                    <a:pt x="9373" y="3637"/>
                  </a:cubicBezTo>
                  <a:lnTo>
                    <a:pt x="9373" y="1"/>
                  </a:lnTo>
                  <a:close/>
                </a:path>
              </a:pathLst>
            </a:custGeom>
            <a:solidFill>
              <a:srgbClr val="DE7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6186653" y="2618932"/>
              <a:ext cx="167482" cy="159920"/>
            </a:xfrm>
            <a:custGeom>
              <a:avLst/>
              <a:gdLst/>
              <a:ahLst/>
              <a:cxnLst/>
              <a:rect l="l" t="t" r="r" b="b"/>
              <a:pathLst>
                <a:path w="11075" h="10575" extrusionOk="0">
                  <a:moveTo>
                    <a:pt x="1" y="1"/>
                  </a:moveTo>
                  <a:lnTo>
                    <a:pt x="1" y="10575"/>
                  </a:lnTo>
                  <a:lnTo>
                    <a:pt x="11075" y="10575"/>
                  </a:lnTo>
                  <a:lnTo>
                    <a:pt x="11075" y="1"/>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a:off x="6352111" y="2619446"/>
              <a:ext cx="42887" cy="159920"/>
            </a:xfrm>
            <a:custGeom>
              <a:avLst/>
              <a:gdLst/>
              <a:ahLst/>
              <a:cxnLst/>
              <a:rect l="l" t="t" r="r" b="b"/>
              <a:pathLst>
                <a:path w="2836" h="10575" extrusionOk="0">
                  <a:moveTo>
                    <a:pt x="1" y="0"/>
                  </a:moveTo>
                  <a:lnTo>
                    <a:pt x="1" y="10574"/>
                  </a:lnTo>
                  <a:lnTo>
                    <a:pt x="2836" y="10574"/>
                  </a:lnTo>
                  <a:lnTo>
                    <a:pt x="28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6341525" y="2619446"/>
              <a:ext cx="0" cy="160419"/>
            </a:xfrm>
            <a:custGeom>
              <a:avLst/>
              <a:gdLst/>
              <a:ahLst/>
              <a:cxnLst/>
              <a:rect l="l" t="t" r="r" b="b"/>
              <a:pathLst>
                <a:path h="10608" fill="none" extrusionOk="0">
                  <a:moveTo>
                    <a:pt x="0" y="0"/>
                  </a:moveTo>
                  <a:lnTo>
                    <a:pt x="0"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a:off x="6202789" y="2619446"/>
              <a:ext cx="15" cy="160419"/>
            </a:xfrm>
            <a:custGeom>
              <a:avLst/>
              <a:gdLst/>
              <a:ahLst/>
              <a:cxnLst/>
              <a:rect l="l" t="t" r="r" b="b"/>
              <a:pathLst>
                <a:path w="1" h="10608" fill="none" extrusionOk="0">
                  <a:moveTo>
                    <a:pt x="1" y="0"/>
                  </a:moveTo>
                  <a:lnTo>
                    <a:pt x="1"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5"/>
            <p:cNvSpPr/>
            <p:nvPr/>
          </p:nvSpPr>
          <p:spPr>
            <a:xfrm>
              <a:off x="6156393" y="2229495"/>
              <a:ext cx="540765" cy="443422"/>
            </a:xfrm>
            <a:custGeom>
              <a:avLst/>
              <a:gdLst/>
              <a:ahLst/>
              <a:cxnLst/>
              <a:rect l="l" t="t" r="r" b="b"/>
              <a:pathLst>
                <a:path w="35759" h="29322" extrusionOk="0">
                  <a:moveTo>
                    <a:pt x="35559" y="1"/>
                  </a:moveTo>
                  <a:lnTo>
                    <a:pt x="0" y="234"/>
                  </a:lnTo>
                  <a:lnTo>
                    <a:pt x="200" y="29322"/>
                  </a:lnTo>
                  <a:lnTo>
                    <a:pt x="35759" y="29088"/>
                  </a:lnTo>
                  <a:lnTo>
                    <a:pt x="35559"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5"/>
            <p:cNvSpPr/>
            <p:nvPr/>
          </p:nvSpPr>
          <p:spPr>
            <a:xfrm>
              <a:off x="6151841" y="2231008"/>
              <a:ext cx="305202" cy="442424"/>
            </a:xfrm>
            <a:custGeom>
              <a:avLst/>
              <a:gdLst/>
              <a:ahLst/>
              <a:cxnLst/>
              <a:rect l="l" t="t" r="r" b="b"/>
              <a:pathLst>
                <a:path w="20182" h="29256" extrusionOk="0">
                  <a:moveTo>
                    <a:pt x="19982" y="1"/>
                  </a:moveTo>
                  <a:lnTo>
                    <a:pt x="1" y="134"/>
                  </a:lnTo>
                  <a:lnTo>
                    <a:pt x="201" y="29255"/>
                  </a:lnTo>
                  <a:lnTo>
                    <a:pt x="20182" y="29122"/>
                  </a:lnTo>
                  <a:lnTo>
                    <a:pt x="19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5"/>
            <p:cNvSpPr/>
            <p:nvPr/>
          </p:nvSpPr>
          <p:spPr>
            <a:xfrm>
              <a:off x="6073657" y="1804248"/>
              <a:ext cx="649224" cy="622503"/>
            </a:xfrm>
            <a:custGeom>
              <a:avLst/>
              <a:gdLst/>
              <a:ahLst/>
              <a:cxnLst/>
              <a:rect l="l" t="t" r="r" b="b"/>
              <a:pathLst>
                <a:path w="42931" h="41164" extrusionOk="0">
                  <a:moveTo>
                    <a:pt x="42698" y="1"/>
                  </a:moveTo>
                  <a:lnTo>
                    <a:pt x="1" y="301"/>
                  </a:lnTo>
                  <a:lnTo>
                    <a:pt x="201" y="34359"/>
                  </a:lnTo>
                  <a:cubicBezTo>
                    <a:pt x="234" y="38141"/>
                    <a:pt x="3303" y="41164"/>
                    <a:pt x="7077" y="41164"/>
                  </a:cubicBezTo>
                  <a:cubicBezTo>
                    <a:pt x="7098" y="41164"/>
                    <a:pt x="7118" y="41164"/>
                    <a:pt x="7139" y="41164"/>
                  </a:cubicBezTo>
                  <a:lnTo>
                    <a:pt x="42931" y="40897"/>
                  </a:lnTo>
                  <a:lnTo>
                    <a:pt x="42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5759392" y="1325800"/>
              <a:ext cx="1316096" cy="1092933"/>
            </a:xfrm>
            <a:custGeom>
              <a:avLst/>
              <a:gdLst/>
              <a:ahLst/>
              <a:cxnLst/>
              <a:rect l="l" t="t" r="r" b="b"/>
              <a:pathLst>
                <a:path w="87029" h="72272" extrusionOk="0">
                  <a:moveTo>
                    <a:pt x="66402" y="1"/>
                  </a:moveTo>
                  <a:cubicBezTo>
                    <a:pt x="65943" y="1"/>
                    <a:pt x="65477" y="113"/>
                    <a:pt x="65046" y="350"/>
                  </a:cubicBezTo>
                  <a:lnTo>
                    <a:pt x="1768" y="36842"/>
                  </a:lnTo>
                  <a:cubicBezTo>
                    <a:pt x="467" y="37610"/>
                    <a:pt x="0" y="39278"/>
                    <a:pt x="767" y="40612"/>
                  </a:cubicBezTo>
                  <a:lnTo>
                    <a:pt x="18246" y="70900"/>
                  </a:lnTo>
                  <a:cubicBezTo>
                    <a:pt x="18739" y="71774"/>
                    <a:pt x="19669" y="72272"/>
                    <a:pt x="20620" y="72272"/>
                  </a:cubicBezTo>
                  <a:cubicBezTo>
                    <a:pt x="21085" y="72272"/>
                    <a:pt x="21555" y="72153"/>
                    <a:pt x="21982" y="71901"/>
                  </a:cubicBezTo>
                  <a:lnTo>
                    <a:pt x="85294" y="35441"/>
                  </a:lnTo>
                  <a:cubicBezTo>
                    <a:pt x="86562" y="34674"/>
                    <a:pt x="87029" y="33006"/>
                    <a:pt x="86295" y="31672"/>
                  </a:cubicBezTo>
                  <a:lnTo>
                    <a:pt x="68816" y="1350"/>
                  </a:lnTo>
                  <a:cubicBezTo>
                    <a:pt x="68296" y="492"/>
                    <a:pt x="67364" y="1"/>
                    <a:pt x="66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5952085" y="1414812"/>
              <a:ext cx="987711" cy="879268"/>
            </a:xfrm>
            <a:custGeom>
              <a:avLst/>
              <a:gdLst/>
              <a:ahLst/>
              <a:cxnLst/>
              <a:rect l="l" t="t" r="r" b="b"/>
              <a:pathLst>
                <a:path w="65314" h="58143" extrusionOk="0">
                  <a:moveTo>
                    <a:pt x="47634" y="1"/>
                  </a:moveTo>
                  <a:lnTo>
                    <a:pt x="0" y="27454"/>
                  </a:lnTo>
                  <a:lnTo>
                    <a:pt x="17680" y="58143"/>
                  </a:lnTo>
                  <a:lnTo>
                    <a:pt x="65314" y="30656"/>
                  </a:lnTo>
                  <a:lnTo>
                    <a:pt x="476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5"/>
            <p:cNvSpPr/>
            <p:nvPr/>
          </p:nvSpPr>
          <p:spPr>
            <a:xfrm>
              <a:off x="6731023" y="1566657"/>
              <a:ext cx="62048" cy="107460"/>
            </a:xfrm>
            <a:custGeom>
              <a:avLst/>
              <a:gdLst/>
              <a:ahLst/>
              <a:cxnLst/>
              <a:rect l="l" t="t" r="r" b="b"/>
              <a:pathLst>
                <a:path w="4103" h="7106" fill="none" extrusionOk="0">
                  <a:moveTo>
                    <a:pt x="0" y="1"/>
                  </a:moveTo>
                  <a:lnTo>
                    <a:pt x="4103" y="7106"/>
                  </a:lnTo>
                </a:path>
              </a:pathLst>
            </a:custGeom>
            <a:noFill/>
            <a:ln w="15850" cap="rnd" cmpd="sng">
              <a:solidFill>
                <a:srgbClr val="35353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5"/>
            <p:cNvSpPr/>
            <p:nvPr/>
          </p:nvSpPr>
          <p:spPr>
            <a:xfrm>
              <a:off x="5929386" y="2039329"/>
              <a:ext cx="144783" cy="145297"/>
            </a:xfrm>
            <a:custGeom>
              <a:avLst/>
              <a:gdLst/>
              <a:ahLst/>
              <a:cxnLst/>
              <a:rect l="l" t="t" r="r" b="b"/>
              <a:pathLst>
                <a:path w="9574" h="9608" fill="none" extrusionOk="0">
                  <a:moveTo>
                    <a:pt x="6872" y="8440"/>
                  </a:moveTo>
                  <a:cubicBezTo>
                    <a:pt x="4871" y="9607"/>
                    <a:pt x="2335" y="8873"/>
                    <a:pt x="1168" y="6872"/>
                  </a:cubicBezTo>
                  <a:cubicBezTo>
                    <a:pt x="0" y="4870"/>
                    <a:pt x="701" y="2335"/>
                    <a:pt x="2702" y="1168"/>
                  </a:cubicBezTo>
                  <a:cubicBezTo>
                    <a:pt x="4704" y="0"/>
                    <a:pt x="7239" y="701"/>
                    <a:pt x="8406" y="2702"/>
                  </a:cubicBezTo>
                  <a:cubicBezTo>
                    <a:pt x="9574" y="4704"/>
                    <a:pt x="8873" y="7272"/>
                    <a:pt x="6872" y="8440"/>
                  </a:cubicBezTo>
                  <a:close/>
                </a:path>
              </a:pathLst>
            </a:custGeom>
            <a:noFill/>
            <a:ln w="10850"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6785495" y="1588948"/>
              <a:ext cx="24226" cy="21368"/>
            </a:xfrm>
            <a:custGeom>
              <a:avLst/>
              <a:gdLst/>
              <a:ahLst/>
              <a:cxnLst/>
              <a:rect l="l" t="t" r="r" b="b"/>
              <a:pathLst>
                <a:path w="1602" h="1413" extrusionOk="0">
                  <a:moveTo>
                    <a:pt x="782" y="0"/>
                  </a:moveTo>
                  <a:cubicBezTo>
                    <a:pt x="662" y="0"/>
                    <a:pt x="541" y="30"/>
                    <a:pt x="434" y="94"/>
                  </a:cubicBezTo>
                  <a:cubicBezTo>
                    <a:pt x="101" y="261"/>
                    <a:pt x="1" y="728"/>
                    <a:pt x="201" y="1062"/>
                  </a:cubicBezTo>
                  <a:cubicBezTo>
                    <a:pt x="310" y="1280"/>
                    <a:pt x="548" y="1413"/>
                    <a:pt x="793" y="1413"/>
                  </a:cubicBezTo>
                  <a:cubicBezTo>
                    <a:pt x="922" y="1413"/>
                    <a:pt x="1053" y="1376"/>
                    <a:pt x="1168" y="1295"/>
                  </a:cubicBezTo>
                  <a:cubicBezTo>
                    <a:pt x="1535" y="1128"/>
                    <a:pt x="1602" y="695"/>
                    <a:pt x="1402" y="361"/>
                  </a:cubicBezTo>
                  <a:cubicBezTo>
                    <a:pt x="1289" y="135"/>
                    <a:pt x="1037" y="0"/>
                    <a:pt x="782" y="0"/>
                  </a:cubicBez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6102978" y="13820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5"/>
            <p:cNvSpPr/>
            <p:nvPr/>
          </p:nvSpPr>
          <p:spPr>
            <a:xfrm>
              <a:off x="5973331" y="1479687"/>
              <a:ext cx="248206" cy="270587"/>
            </a:xfrm>
            <a:custGeom>
              <a:avLst/>
              <a:gdLst/>
              <a:ahLst/>
              <a:cxnLst/>
              <a:rect l="l" t="t" r="r" b="b"/>
              <a:pathLst>
                <a:path w="16413" h="17893" extrusionOk="0">
                  <a:moveTo>
                    <a:pt x="6591" y="0"/>
                  </a:moveTo>
                  <a:cubicBezTo>
                    <a:pt x="5838" y="0"/>
                    <a:pt x="5073" y="197"/>
                    <a:pt x="4371" y="615"/>
                  </a:cubicBezTo>
                  <a:lnTo>
                    <a:pt x="2870" y="1482"/>
                  </a:lnTo>
                  <a:cubicBezTo>
                    <a:pt x="735" y="2749"/>
                    <a:pt x="1" y="5451"/>
                    <a:pt x="1235" y="7586"/>
                  </a:cubicBezTo>
                  <a:lnTo>
                    <a:pt x="5938" y="15659"/>
                  </a:lnTo>
                  <a:cubicBezTo>
                    <a:pt x="6789" y="17091"/>
                    <a:pt x="8285" y="17892"/>
                    <a:pt x="9822" y="17892"/>
                  </a:cubicBezTo>
                  <a:cubicBezTo>
                    <a:pt x="10576" y="17892"/>
                    <a:pt x="11340" y="17699"/>
                    <a:pt x="12043" y="17293"/>
                  </a:cubicBezTo>
                  <a:lnTo>
                    <a:pt x="13544" y="16426"/>
                  </a:lnTo>
                  <a:cubicBezTo>
                    <a:pt x="15679" y="15158"/>
                    <a:pt x="16413" y="12456"/>
                    <a:pt x="15178" y="10321"/>
                  </a:cubicBezTo>
                  <a:lnTo>
                    <a:pt x="10442" y="2249"/>
                  </a:lnTo>
                  <a:cubicBezTo>
                    <a:pt x="9614" y="817"/>
                    <a:pt x="8126" y="0"/>
                    <a:pt x="6591"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6257335" y="1325830"/>
              <a:ext cx="248705" cy="270587"/>
            </a:xfrm>
            <a:custGeom>
              <a:avLst/>
              <a:gdLst/>
              <a:ahLst/>
              <a:cxnLst/>
              <a:rect l="l" t="t" r="r" b="b"/>
              <a:pathLst>
                <a:path w="16446" h="17893" extrusionOk="0">
                  <a:moveTo>
                    <a:pt x="6610" y="0"/>
                  </a:moveTo>
                  <a:cubicBezTo>
                    <a:pt x="5857" y="0"/>
                    <a:pt x="5096" y="197"/>
                    <a:pt x="4404" y="615"/>
                  </a:cubicBezTo>
                  <a:lnTo>
                    <a:pt x="2903" y="1482"/>
                  </a:lnTo>
                  <a:cubicBezTo>
                    <a:pt x="768" y="2749"/>
                    <a:pt x="1" y="5451"/>
                    <a:pt x="1268" y="7586"/>
                  </a:cubicBezTo>
                  <a:lnTo>
                    <a:pt x="5972" y="15659"/>
                  </a:lnTo>
                  <a:cubicBezTo>
                    <a:pt x="6822" y="17091"/>
                    <a:pt x="8318" y="17892"/>
                    <a:pt x="9855" y="17892"/>
                  </a:cubicBezTo>
                  <a:cubicBezTo>
                    <a:pt x="10609" y="17892"/>
                    <a:pt x="11373" y="17699"/>
                    <a:pt x="12076" y="17293"/>
                  </a:cubicBezTo>
                  <a:lnTo>
                    <a:pt x="13577" y="16426"/>
                  </a:lnTo>
                  <a:cubicBezTo>
                    <a:pt x="15679" y="15158"/>
                    <a:pt x="16446" y="12456"/>
                    <a:pt x="15178" y="10322"/>
                  </a:cubicBezTo>
                  <a:lnTo>
                    <a:pt x="10475" y="2249"/>
                  </a:lnTo>
                  <a:cubicBezTo>
                    <a:pt x="9647" y="817"/>
                    <a:pt x="8144" y="0"/>
                    <a:pt x="661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5862361" y="1610846"/>
              <a:ext cx="229529" cy="237287"/>
            </a:xfrm>
            <a:custGeom>
              <a:avLst/>
              <a:gdLst/>
              <a:ahLst/>
              <a:cxnLst/>
              <a:rect l="l" t="t" r="r" b="b"/>
              <a:pathLst>
                <a:path w="15178" h="15691" extrusionOk="0">
                  <a:moveTo>
                    <a:pt x="6590" y="0"/>
                  </a:moveTo>
                  <a:cubicBezTo>
                    <a:pt x="5837" y="0"/>
                    <a:pt x="5073" y="197"/>
                    <a:pt x="4370" y="614"/>
                  </a:cubicBezTo>
                  <a:lnTo>
                    <a:pt x="2869" y="1482"/>
                  </a:lnTo>
                  <a:cubicBezTo>
                    <a:pt x="734" y="2749"/>
                    <a:pt x="0" y="5451"/>
                    <a:pt x="1234" y="7586"/>
                  </a:cubicBezTo>
                  <a:lnTo>
                    <a:pt x="4704" y="13457"/>
                  </a:lnTo>
                  <a:cubicBezTo>
                    <a:pt x="5532" y="14889"/>
                    <a:pt x="7035" y="15691"/>
                    <a:pt x="8569" y="15691"/>
                  </a:cubicBezTo>
                  <a:cubicBezTo>
                    <a:pt x="9322" y="15691"/>
                    <a:pt x="10083" y="15498"/>
                    <a:pt x="10775" y="15091"/>
                  </a:cubicBezTo>
                  <a:lnTo>
                    <a:pt x="12276" y="14191"/>
                  </a:lnTo>
                  <a:cubicBezTo>
                    <a:pt x="14411" y="12957"/>
                    <a:pt x="15178" y="10255"/>
                    <a:pt x="13910" y="8120"/>
                  </a:cubicBezTo>
                  <a:lnTo>
                    <a:pt x="10441" y="2249"/>
                  </a:lnTo>
                  <a:cubicBezTo>
                    <a:pt x="9613" y="817"/>
                    <a:pt x="8125" y="0"/>
                    <a:pt x="659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5"/>
            <p:cNvSpPr/>
            <p:nvPr/>
          </p:nvSpPr>
          <p:spPr>
            <a:xfrm>
              <a:off x="6109981" y="2668882"/>
              <a:ext cx="629550" cy="350600"/>
            </a:xfrm>
            <a:custGeom>
              <a:avLst/>
              <a:gdLst/>
              <a:ahLst/>
              <a:cxnLst/>
              <a:rect l="l" t="t" r="r" b="b"/>
              <a:pathLst>
                <a:path w="41630" h="23184" extrusionOk="0">
                  <a:moveTo>
                    <a:pt x="100" y="0"/>
                  </a:moveTo>
                  <a:lnTo>
                    <a:pt x="0" y="23117"/>
                  </a:lnTo>
                  <a:lnTo>
                    <a:pt x="41497" y="23183"/>
                  </a:lnTo>
                  <a:lnTo>
                    <a:pt x="4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5"/>
            <p:cNvSpPr/>
            <p:nvPr/>
          </p:nvSpPr>
          <p:spPr>
            <a:xfrm>
              <a:off x="6109981" y="2843911"/>
              <a:ext cx="629550" cy="175572"/>
            </a:xfrm>
            <a:custGeom>
              <a:avLst/>
              <a:gdLst/>
              <a:ahLst/>
              <a:cxnLst/>
              <a:rect l="l" t="t" r="r" b="b"/>
              <a:pathLst>
                <a:path w="41630" h="11610" extrusionOk="0">
                  <a:moveTo>
                    <a:pt x="41630" y="1"/>
                  </a:moveTo>
                  <a:lnTo>
                    <a:pt x="0" y="11609"/>
                  </a:lnTo>
                  <a:lnTo>
                    <a:pt x="41497" y="11609"/>
                  </a:lnTo>
                  <a:lnTo>
                    <a:pt x="41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6154881" y="2605821"/>
              <a:ext cx="542792" cy="68112"/>
            </a:xfrm>
            <a:custGeom>
              <a:avLst/>
              <a:gdLst/>
              <a:ahLst/>
              <a:cxnLst/>
              <a:rect l="l" t="t" r="r" b="b"/>
              <a:pathLst>
                <a:path w="35893" h="4504" extrusionOk="0">
                  <a:moveTo>
                    <a:pt x="35892" y="0"/>
                  </a:moveTo>
                  <a:lnTo>
                    <a:pt x="0" y="100"/>
                  </a:lnTo>
                  <a:lnTo>
                    <a:pt x="33" y="4504"/>
                  </a:lnTo>
                  <a:lnTo>
                    <a:pt x="35892" y="4370"/>
                  </a:lnTo>
                  <a:lnTo>
                    <a:pt x="35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a:off x="6391959" y="2051609"/>
              <a:ext cx="501432" cy="494022"/>
            </a:xfrm>
            <a:custGeom>
              <a:avLst/>
              <a:gdLst/>
              <a:ahLst/>
              <a:cxnLst/>
              <a:rect l="l" t="t" r="r" b="b"/>
              <a:pathLst>
                <a:path w="33158" h="32668" extrusionOk="0">
                  <a:moveTo>
                    <a:pt x="24168" y="1"/>
                  </a:moveTo>
                  <a:cubicBezTo>
                    <a:pt x="19400" y="1"/>
                    <a:pt x="13174" y="3591"/>
                    <a:pt x="8307" y="9662"/>
                  </a:cubicBezTo>
                  <a:cubicBezTo>
                    <a:pt x="1669" y="17902"/>
                    <a:pt x="1" y="27542"/>
                    <a:pt x="4571" y="31245"/>
                  </a:cubicBezTo>
                  <a:cubicBezTo>
                    <a:pt x="5773" y="32210"/>
                    <a:pt x="7287" y="32667"/>
                    <a:pt x="8986" y="32667"/>
                  </a:cubicBezTo>
                  <a:cubicBezTo>
                    <a:pt x="13746" y="32667"/>
                    <a:pt x="19960" y="29077"/>
                    <a:pt x="24852" y="23005"/>
                  </a:cubicBezTo>
                  <a:cubicBezTo>
                    <a:pt x="31490" y="14766"/>
                    <a:pt x="33158" y="5126"/>
                    <a:pt x="28588" y="1423"/>
                  </a:cubicBezTo>
                  <a:cubicBezTo>
                    <a:pt x="27386" y="458"/>
                    <a:pt x="25870" y="1"/>
                    <a:pt x="24168"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6157905" y="2799027"/>
              <a:ext cx="89797" cy="89797"/>
            </a:xfrm>
            <a:custGeom>
              <a:avLst/>
              <a:gdLst/>
              <a:ahLst/>
              <a:cxnLst/>
              <a:rect l="l" t="t" r="r" b="b"/>
              <a:pathLst>
                <a:path w="5938" h="5938" extrusionOk="0">
                  <a:moveTo>
                    <a:pt x="2969" y="0"/>
                  </a:moveTo>
                  <a:cubicBezTo>
                    <a:pt x="1334" y="0"/>
                    <a:pt x="0" y="1334"/>
                    <a:pt x="0" y="2969"/>
                  </a:cubicBezTo>
                  <a:cubicBezTo>
                    <a:pt x="0" y="4603"/>
                    <a:pt x="1334" y="5938"/>
                    <a:pt x="2969" y="5938"/>
                  </a:cubicBezTo>
                  <a:cubicBezTo>
                    <a:pt x="4603" y="5938"/>
                    <a:pt x="5938" y="4603"/>
                    <a:pt x="5938" y="2969"/>
                  </a:cubicBezTo>
                  <a:cubicBezTo>
                    <a:pt x="5938" y="1301"/>
                    <a:pt x="4603" y="0"/>
                    <a:pt x="2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1" name="Google Shape;881;p25"/>
            <p:cNvCxnSpPr/>
            <p:nvPr/>
          </p:nvCxnSpPr>
          <p:spPr>
            <a:xfrm rot="10800000">
              <a:off x="6010031" y="1627621"/>
              <a:ext cx="57900" cy="100500"/>
            </a:xfrm>
            <a:prstGeom prst="straightConnector1">
              <a:avLst/>
            </a:prstGeom>
            <a:noFill/>
            <a:ln w="19050" cap="flat" cmpd="sng">
              <a:solidFill>
                <a:schemeClr val="accent3"/>
              </a:solidFill>
              <a:prstDash val="solid"/>
              <a:round/>
              <a:headEnd type="none" w="med" len="med"/>
              <a:tailEnd type="none" w="med" len="med"/>
            </a:ln>
          </p:spPr>
        </p:cxnSp>
        <p:cxnSp>
          <p:nvCxnSpPr>
            <p:cNvPr id="882" name="Google Shape;882;p25"/>
            <p:cNvCxnSpPr/>
            <p:nvPr/>
          </p:nvCxnSpPr>
          <p:spPr>
            <a:xfrm rot="10800000">
              <a:off x="6125226" y="1500946"/>
              <a:ext cx="88200" cy="149400"/>
            </a:xfrm>
            <a:prstGeom prst="straightConnector1">
              <a:avLst/>
            </a:prstGeom>
            <a:noFill/>
            <a:ln w="19050" cap="flat" cmpd="sng">
              <a:solidFill>
                <a:schemeClr val="accent3"/>
              </a:solidFill>
              <a:prstDash val="solid"/>
              <a:round/>
              <a:headEnd type="none" w="med" len="med"/>
              <a:tailEnd type="none" w="med" len="med"/>
            </a:ln>
          </p:spPr>
        </p:cxnSp>
        <p:cxnSp>
          <p:nvCxnSpPr>
            <p:cNvPr id="883" name="Google Shape;883;p25"/>
            <p:cNvCxnSpPr/>
            <p:nvPr/>
          </p:nvCxnSpPr>
          <p:spPr>
            <a:xfrm rot="10800000">
              <a:off x="6264945" y="1420282"/>
              <a:ext cx="88200" cy="149400"/>
            </a:xfrm>
            <a:prstGeom prst="straightConnector1">
              <a:avLst/>
            </a:prstGeom>
            <a:noFill/>
            <a:ln w="19050" cap="flat" cmpd="sng">
              <a:solidFill>
                <a:schemeClr val="accent3"/>
              </a:solidFill>
              <a:prstDash val="solid"/>
              <a:round/>
              <a:headEnd type="none" w="med" len="med"/>
              <a:tailEnd type="none" w="med" len="med"/>
            </a:ln>
          </p:spPr>
        </p:cxnSp>
        <p:sp>
          <p:nvSpPr>
            <p:cNvPr id="884" name="Google Shape;884;p25"/>
            <p:cNvSpPr/>
            <p:nvPr/>
          </p:nvSpPr>
          <p:spPr>
            <a:xfrm>
              <a:off x="6583978" y="18916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79" name="Title 78"/>
          <p:cNvSpPr>
            <a:spLocks noGrp="1"/>
          </p:cNvSpPr>
          <p:nvPr>
            <p:ph type="title"/>
          </p:nvPr>
        </p:nvSpPr>
        <p:spPr/>
        <p:txBody>
          <a:bodyPr/>
          <a:lstStyle/>
          <a:p>
            <a:r>
              <a:rPr lang="en-IN" smtClean="0"/>
              <a:t>Media and Entertainment Sector 2024</a:t>
            </a:r>
            <a:endParaRPr lang="en-US" dirty="0"/>
          </a:p>
        </p:txBody>
      </p:sp>
      <p:sp>
        <p:nvSpPr>
          <p:cNvPr id="5" name="TextBox 4"/>
          <p:cNvSpPr txBox="1"/>
          <p:nvPr/>
        </p:nvSpPr>
        <p:spPr>
          <a:xfrm>
            <a:off x="3214678" y="4071948"/>
            <a:ext cx="2820003" cy="307777"/>
          </a:xfrm>
          <a:prstGeom prst="rect">
            <a:avLst/>
          </a:prstGeom>
          <a:noFill/>
        </p:spPr>
        <p:txBody>
          <a:bodyPr wrap="none" rtlCol="0">
            <a:spAutoFit/>
          </a:bodyPr>
          <a:lstStyle/>
          <a:p>
            <a:r>
              <a:rPr lang="en-US" dirty="0" smtClean="0"/>
              <a:t>2,55,000 </a:t>
            </a:r>
            <a:r>
              <a:rPr lang="en-US" dirty="0" err="1" smtClean="0"/>
              <a:t>crore</a:t>
            </a:r>
            <a:r>
              <a:rPr lang="en-US" dirty="0" smtClean="0"/>
              <a:t> ((US$ 30.8 billion)</a:t>
            </a:r>
            <a:endParaRPr lang="en-US" b="1" dirty="0"/>
          </a:p>
        </p:txBody>
      </p:sp>
      <p:pic>
        <p:nvPicPr>
          <p:cNvPr id="6" name="Picture 5" descr="ME.JPG"/>
          <p:cNvPicPr>
            <a:picLocks noChangeAspect="1"/>
          </p:cNvPicPr>
          <p:nvPr/>
        </p:nvPicPr>
        <p:blipFill>
          <a:blip r:embed="rId3"/>
          <a:stretch>
            <a:fillRect/>
          </a:stretch>
        </p:blipFill>
        <p:spPr>
          <a:xfrm>
            <a:off x="4500562" y="861967"/>
            <a:ext cx="4357718" cy="3067106"/>
          </a:xfrm>
          <a:prstGeom prst="rect">
            <a:avLst/>
          </a:prstGeom>
        </p:spPr>
      </p:pic>
      <p:pic>
        <p:nvPicPr>
          <p:cNvPr id="7" name="Picture 6" descr="Media Industry.jpg"/>
          <p:cNvPicPr>
            <a:picLocks noChangeAspect="1"/>
          </p:cNvPicPr>
          <p:nvPr/>
        </p:nvPicPr>
        <p:blipFill>
          <a:blip r:embed="rId4"/>
          <a:stretch>
            <a:fillRect/>
          </a:stretch>
        </p:blipFill>
        <p:spPr>
          <a:xfrm>
            <a:off x="857224" y="857238"/>
            <a:ext cx="3429024" cy="29808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3"/>
        <p:cNvGrpSpPr/>
        <p:nvPr/>
      </p:nvGrpSpPr>
      <p:grpSpPr>
        <a:xfrm>
          <a:off x="0" y="0"/>
          <a:ext cx="0" cy="0"/>
          <a:chOff x="0" y="0"/>
          <a:chExt cx="0" cy="0"/>
        </a:xfrm>
      </p:grpSpPr>
      <p:sp>
        <p:nvSpPr>
          <p:cNvPr id="1924" name="Google Shape;1924;p36"/>
          <p:cNvSpPr txBox="1">
            <a:spLocks noGrp="1"/>
          </p:cNvSpPr>
          <p:nvPr>
            <p:ph type="title"/>
          </p:nvPr>
        </p:nvSpPr>
        <p:spPr>
          <a:xfrm>
            <a:off x="428596" y="571486"/>
            <a:ext cx="7572428" cy="481200"/>
          </a:xfrm>
          <a:prstGeom prst="rect">
            <a:avLst/>
          </a:prstGeom>
        </p:spPr>
        <p:txBody>
          <a:bodyPr spcFirstLastPara="1" wrap="square" lIns="91425" tIns="91425" rIns="91425" bIns="91425" anchor="ctr" anchorCtr="0">
            <a:noAutofit/>
          </a:bodyPr>
          <a:lstStyle/>
          <a:p>
            <a:r>
              <a:rPr lang="en-IN" sz="3200" dirty="0" smtClean="0">
                <a:solidFill>
                  <a:schemeClr val="tx1"/>
                </a:solidFill>
              </a:rPr>
              <a:t>MEDIATED SOCIETIES REQUIRE </a:t>
            </a:r>
            <a:br>
              <a:rPr lang="en-IN" sz="3200" dirty="0" smtClean="0">
                <a:solidFill>
                  <a:schemeClr val="tx1"/>
                </a:solidFill>
              </a:rPr>
            </a:br>
            <a:r>
              <a:rPr lang="en-IN" sz="3200" dirty="0" smtClean="0">
                <a:solidFill>
                  <a:schemeClr val="tx1"/>
                </a:solidFill>
              </a:rPr>
              <a:t>MEDIA LITERATE CITIZENS</a:t>
            </a:r>
            <a:r>
              <a:rPr lang="en-US" sz="3200" dirty="0" smtClean="0">
                <a:solidFill>
                  <a:schemeClr val="tx1"/>
                </a:solidFill>
              </a:rPr>
              <a:t/>
            </a:r>
            <a:br>
              <a:rPr lang="en-US" sz="3200" dirty="0" smtClean="0">
                <a:solidFill>
                  <a:schemeClr val="tx1"/>
                </a:solidFill>
              </a:rPr>
            </a:br>
            <a:endParaRPr>
              <a:solidFill>
                <a:schemeClr val="tx1"/>
              </a:solidFill>
            </a:endParaRPr>
          </a:p>
        </p:txBody>
      </p:sp>
      <p:grpSp>
        <p:nvGrpSpPr>
          <p:cNvPr id="2" name="Google Shape;1925;p36"/>
          <p:cNvGrpSpPr/>
          <p:nvPr/>
        </p:nvGrpSpPr>
        <p:grpSpPr>
          <a:xfrm>
            <a:off x="571472" y="1500180"/>
            <a:ext cx="3614734" cy="2674710"/>
            <a:chOff x="456800" y="1325800"/>
            <a:chExt cx="4904724" cy="3400321"/>
          </a:xfrm>
        </p:grpSpPr>
        <p:sp>
          <p:nvSpPr>
            <p:cNvPr id="1926" name="Google Shape;1926;p36"/>
            <p:cNvSpPr/>
            <p:nvPr/>
          </p:nvSpPr>
          <p:spPr>
            <a:xfrm>
              <a:off x="3048316" y="2360652"/>
              <a:ext cx="2313207" cy="2312568"/>
            </a:xfrm>
            <a:custGeom>
              <a:avLst/>
              <a:gdLst/>
              <a:ahLst/>
              <a:cxnLst/>
              <a:rect l="l" t="t" r="r" b="b"/>
              <a:pathLst>
                <a:path w="119453" h="119420" extrusionOk="0">
                  <a:moveTo>
                    <a:pt x="59710" y="1"/>
                  </a:moveTo>
                  <a:cubicBezTo>
                    <a:pt x="26720" y="1"/>
                    <a:pt x="1" y="26753"/>
                    <a:pt x="1" y="59710"/>
                  </a:cubicBezTo>
                  <a:cubicBezTo>
                    <a:pt x="1" y="92700"/>
                    <a:pt x="26720" y="119420"/>
                    <a:pt x="59710" y="119420"/>
                  </a:cubicBezTo>
                  <a:cubicBezTo>
                    <a:pt x="92700" y="119420"/>
                    <a:pt x="119419" y="92700"/>
                    <a:pt x="119419" y="59710"/>
                  </a:cubicBezTo>
                  <a:cubicBezTo>
                    <a:pt x="119453" y="26787"/>
                    <a:pt x="92700" y="1"/>
                    <a:pt x="59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6"/>
            <p:cNvSpPr/>
            <p:nvPr/>
          </p:nvSpPr>
          <p:spPr>
            <a:xfrm>
              <a:off x="4670277" y="1898172"/>
              <a:ext cx="313306" cy="313306"/>
            </a:xfrm>
            <a:custGeom>
              <a:avLst/>
              <a:gdLst/>
              <a:ahLst/>
              <a:cxnLst/>
              <a:rect l="l" t="t" r="r" b="b"/>
              <a:pathLst>
                <a:path w="16179" h="16179" extrusionOk="0">
                  <a:moveTo>
                    <a:pt x="8106" y="0"/>
                  </a:moveTo>
                  <a:cubicBezTo>
                    <a:pt x="3637" y="0"/>
                    <a:pt x="1" y="3636"/>
                    <a:pt x="1" y="8106"/>
                  </a:cubicBezTo>
                  <a:cubicBezTo>
                    <a:pt x="1" y="12542"/>
                    <a:pt x="3637" y="16178"/>
                    <a:pt x="8106" y="16178"/>
                  </a:cubicBezTo>
                  <a:cubicBezTo>
                    <a:pt x="12576" y="16178"/>
                    <a:pt x="16179" y="12542"/>
                    <a:pt x="16179" y="8106"/>
                  </a:cubicBezTo>
                  <a:cubicBezTo>
                    <a:pt x="16179" y="3636"/>
                    <a:pt x="12576" y="0"/>
                    <a:pt x="8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a:off x="519463" y="4133771"/>
              <a:ext cx="279727" cy="279708"/>
            </a:xfrm>
            <a:custGeom>
              <a:avLst/>
              <a:gdLst/>
              <a:ahLst/>
              <a:cxnLst/>
              <a:rect l="l" t="t" r="r" b="b"/>
              <a:pathLst>
                <a:path w="14445" h="14444" extrusionOk="0">
                  <a:moveTo>
                    <a:pt x="7206" y="0"/>
                  </a:moveTo>
                  <a:cubicBezTo>
                    <a:pt x="3203" y="0"/>
                    <a:pt x="1" y="3236"/>
                    <a:pt x="1" y="7239"/>
                  </a:cubicBezTo>
                  <a:cubicBezTo>
                    <a:pt x="1" y="11242"/>
                    <a:pt x="3203" y="14444"/>
                    <a:pt x="7206" y="14444"/>
                  </a:cubicBezTo>
                  <a:cubicBezTo>
                    <a:pt x="11209" y="14444"/>
                    <a:pt x="14444" y="11242"/>
                    <a:pt x="14444" y="7239"/>
                  </a:cubicBezTo>
                  <a:cubicBezTo>
                    <a:pt x="14444" y="3269"/>
                    <a:pt x="11175" y="0"/>
                    <a:pt x="7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6"/>
            <p:cNvSpPr/>
            <p:nvPr/>
          </p:nvSpPr>
          <p:spPr>
            <a:xfrm>
              <a:off x="5002938" y="1717948"/>
              <a:ext cx="242256" cy="242256"/>
            </a:xfrm>
            <a:custGeom>
              <a:avLst/>
              <a:gdLst/>
              <a:ahLst/>
              <a:cxnLst/>
              <a:rect l="l" t="t" r="r" b="b"/>
              <a:pathLst>
                <a:path w="12510" h="12510" extrusionOk="0">
                  <a:moveTo>
                    <a:pt x="6332" y="0"/>
                  </a:moveTo>
                  <a:cubicBezTo>
                    <a:pt x="6312" y="0"/>
                    <a:pt x="6292" y="0"/>
                    <a:pt x="6272" y="0"/>
                  </a:cubicBezTo>
                  <a:cubicBezTo>
                    <a:pt x="2803" y="0"/>
                    <a:pt x="1" y="2802"/>
                    <a:pt x="1" y="6272"/>
                  </a:cubicBezTo>
                  <a:cubicBezTo>
                    <a:pt x="1" y="9741"/>
                    <a:pt x="2803" y="12509"/>
                    <a:pt x="6272" y="12509"/>
                  </a:cubicBezTo>
                  <a:cubicBezTo>
                    <a:pt x="9741" y="12509"/>
                    <a:pt x="12510" y="9741"/>
                    <a:pt x="12510" y="6272"/>
                  </a:cubicBezTo>
                  <a:cubicBezTo>
                    <a:pt x="12510" y="2823"/>
                    <a:pt x="9773"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56800" y="2665932"/>
              <a:ext cx="1432119" cy="1411960"/>
            </a:xfrm>
            <a:custGeom>
              <a:avLst/>
              <a:gdLst/>
              <a:ahLst/>
              <a:cxnLst/>
              <a:rect l="l" t="t" r="r" b="b"/>
              <a:pathLst>
                <a:path w="73954" h="72913" extrusionOk="0">
                  <a:moveTo>
                    <a:pt x="37010" y="1"/>
                  </a:moveTo>
                  <a:cubicBezTo>
                    <a:pt x="36683" y="1"/>
                    <a:pt x="36355" y="5"/>
                    <a:pt x="36027" y="14"/>
                  </a:cubicBezTo>
                  <a:cubicBezTo>
                    <a:pt x="15879" y="547"/>
                    <a:pt x="1" y="17259"/>
                    <a:pt x="535" y="37407"/>
                  </a:cubicBezTo>
                  <a:cubicBezTo>
                    <a:pt x="1060" y="57225"/>
                    <a:pt x="17238" y="72912"/>
                    <a:pt x="36942" y="72912"/>
                  </a:cubicBezTo>
                  <a:cubicBezTo>
                    <a:pt x="37270" y="72912"/>
                    <a:pt x="37598" y="72908"/>
                    <a:pt x="37928" y="72899"/>
                  </a:cubicBezTo>
                  <a:cubicBezTo>
                    <a:pt x="58076" y="72366"/>
                    <a:pt x="73954" y="55620"/>
                    <a:pt x="73420" y="35506"/>
                  </a:cubicBezTo>
                  <a:cubicBezTo>
                    <a:pt x="72895" y="15688"/>
                    <a:pt x="56652" y="1"/>
                    <a:pt x="37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709370" y="1677244"/>
              <a:ext cx="160865" cy="174440"/>
            </a:xfrm>
            <a:custGeom>
              <a:avLst/>
              <a:gdLst/>
              <a:ahLst/>
              <a:cxnLst/>
              <a:rect l="l" t="t" r="r" b="b"/>
              <a:pathLst>
                <a:path w="8307" h="9008" extrusionOk="0">
                  <a:moveTo>
                    <a:pt x="5071" y="1"/>
                  </a:moveTo>
                  <a:lnTo>
                    <a:pt x="1" y="9007"/>
                  </a:lnTo>
                  <a:lnTo>
                    <a:pt x="3203" y="9007"/>
                  </a:lnTo>
                  <a:lnTo>
                    <a:pt x="8307"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820483" y="1677244"/>
              <a:ext cx="160846" cy="174440"/>
            </a:xfrm>
            <a:custGeom>
              <a:avLst/>
              <a:gdLst/>
              <a:ahLst/>
              <a:cxnLst/>
              <a:rect l="l" t="t" r="r" b="b"/>
              <a:pathLst>
                <a:path w="8306" h="9008" extrusionOk="0">
                  <a:moveTo>
                    <a:pt x="5104" y="1"/>
                  </a:moveTo>
                  <a:lnTo>
                    <a:pt x="0" y="9007"/>
                  </a:lnTo>
                  <a:lnTo>
                    <a:pt x="3236" y="9007"/>
                  </a:lnTo>
                  <a:lnTo>
                    <a:pt x="8306"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932215" y="1677244"/>
              <a:ext cx="159568" cy="174440"/>
            </a:xfrm>
            <a:custGeom>
              <a:avLst/>
              <a:gdLst/>
              <a:ahLst/>
              <a:cxnLst/>
              <a:rect l="l" t="t" r="r" b="b"/>
              <a:pathLst>
                <a:path w="8240" h="9008" extrusionOk="0">
                  <a:moveTo>
                    <a:pt x="5038" y="1"/>
                  </a:moveTo>
                  <a:lnTo>
                    <a:pt x="1" y="9007"/>
                  </a:lnTo>
                  <a:lnTo>
                    <a:pt x="3203" y="9007"/>
                  </a:lnTo>
                  <a:lnTo>
                    <a:pt x="8240"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4025637" y="4310103"/>
              <a:ext cx="198317" cy="215784"/>
            </a:xfrm>
            <a:custGeom>
              <a:avLst/>
              <a:gdLst/>
              <a:ahLst/>
              <a:cxnLst/>
              <a:rect l="l" t="t" r="r" b="b"/>
              <a:pathLst>
                <a:path w="10241" h="11143" extrusionOk="0">
                  <a:moveTo>
                    <a:pt x="6271" y="1"/>
                  </a:moveTo>
                  <a:lnTo>
                    <a:pt x="0" y="11142"/>
                  </a:lnTo>
                  <a:lnTo>
                    <a:pt x="3936" y="11142"/>
                  </a:lnTo>
                  <a:lnTo>
                    <a:pt x="1024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a:off x="4163221" y="4310103"/>
              <a:ext cx="199614" cy="215784"/>
            </a:xfrm>
            <a:custGeom>
              <a:avLst/>
              <a:gdLst/>
              <a:ahLst/>
              <a:cxnLst/>
              <a:rect l="l" t="t" r="r" b="b"/>
              <a:pathLst>
                <a:path w="10308" h="11143" extrusionOk="0">
                  <a:moveTo>
                    <a:pt x="6305" y="1"/>
                  </a:moveTo>
                  <a:lnTo>
                    <a:pt x="0" y="11142"/>
                  </a:lnTo>
                  <a:lnTo>
                    <a:pt x="3970"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a:off x="4301444" y="4310103"/>
              <a:ext cx="199614" cy="215784"/>
            </a:xfrm>
            <a:custGeom>
              <a:avLst/>
              <a:gdLst/>
              <a:ahLst/>
              <a:cxnLst/>
              <a:rect l="l" t="t" r="r" b="b"/>
              <a:pathLst>
                <a:path w="10308" h="11143" extrusionOk="0">
                  <a:moveTo>
                    <a:pt x="6305" y="1"/>
                  </a:moveTo>
                  <a:lnTo>
                    <a:pt x="1" y="11142"/>
                  </a:lnTo>
                  <a:lnTo>
                    <a:pt x="4004"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a:off x="4439686" y="4310103"/>
              <a:ext cx="199614" cy="215784"/>
            </a:xfrm>
            <a:custGeom>
              <a:avLst/>
              <a:gdLst/>
              <a:ahLst/>
              <a:cxnLst/>
              <a:rect l="l" t="t" r="r" b="b"/>
              <a:pathLst>
                <a:path w="10308" h="11143" extrusionOk="0">
                  <a:moveTo>
                    <a:pt x="6305" y="1"/>
                  </a:moveTo>
                  <a:lnTo>
                    <a:pt x="0" y="11142"/>
                  </a:lnTo>
                  <a:lnTo>
                    <a:pt x="4003"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a:off x="4577909" y="4310103"/>
              <a:ext cx="198975" cy="215784"/>
            </a:xfrm>
            <a:custGeom>
              <a:avLst/>
              <a:gdLst/>
              <a:ahLst/>
              <a:cxnLst/>
              <a:rect l="l" t="t" r="r" b="b"/>
              <a:pathLst>
                <a:path w="10275" h="11143" extrusionOk="0">
                  <a:moveTo>
                    <a:pt x="6272" y="1"/>
                  </a:moveTo>
                  <a:lnTo>
                    <a:pt x="1" y="11142"/>
                  </a:lnTo>
                  <a:lnTo>
                    <a:pt x="4003" y="11142"/>
                  </a:lnTo>
                  <a:lnTo>
                    <a:pt x="10275"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a:off x="507186" y="1678542"/>
              <a:ext cx="173782" cy="174421"/>
            </a:xfrm>
            <a:custGeom>
              <a:avLst/>
              <a:gdLst/>
              <a:ahLst/>
              <a:cxnLst/>
              <a:rect l="l" t="t" r="r" b="b"/>
              <a:pathLst>
                <a:path w="8974" h="9007" extrusionOk="0">
                  <a:moveTo>
                    <a:pt x="6906" y="1"/>
                  </a:moveTo>
                  <a:lnTo>
                    <a:pt x="1" y="6939"/>
                  </a:lnTo>
                  <a:lnTo>
                    <a:pt x="2069" y="9007"/>
                  </a:lnTo>
                  <a:lnTo>
                    <a:pt x="8974" y="2069"/>
                  </a:lnTo>
                  <a:lnTo>
                    <a:pt x="6906"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507186" y="1679181"/>
              <a:ext cx="174440" cy="174440"/>
            </a:xfrm>
            <a:custGeom>
              <a:avLst/>
              <a:gdLst/>
              <a:ahLst/>
              <a:cxnLst/>
              <a:rect l="l" t="t" r="r" b="b"/>
              <a:pathLst>
                <a:path w="9008" h="9008" extrusionOk="0">
                  <a:moveTo>
                    <a:pt x="2069" y="1"/>
                  </a:moveTo>
                  <a:lnTo>
                    <a:pt x="1" y="2069"/>
                  </a:lnTo>
                  <a:lnTo>
                    <a:pt x="6939" y="9007"/>
                  </a:lnTo>
                  <a:lnTo>
                    <a:pt x="9007" y="6939"/>
                  </a:lnTo>
                  <a:lnTo>
                    <a:pt x="2069"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5064304" y="2265050"/>
              <a:ext cx="113053" cy="252442"/>
            </a:xfrm>
            <a:custGeom>
              <a:avLst/>
              <a:gdLst/>
              <a:ahLst/>
              <a:cxnLst/>
              <a:rect l="l" t="t" r="r" b="b"/>
              <a:pathLst>
                <a:path w="5838" h="13036" extrusionOk="0">
                  <a:moveTo>
                    <a:pt x="1552" y="1"/>
                  </a:moveTo>
                  <a:cubicBezTo>
                    <a:pt x="1210" y="1"/>
                    <a:pt x="868" y="134"/>
                    <a:pt x="601" y="401"/>
                  </a:cubicBezTo>
                  <a:cubicBezTo>
                    <a:pt x="67" y="935"/>
                    <a:pt x="67" y="1769"/>
                    <a:pt x="601" y="2336"/>
                  </a:cubicBezTo>
                  <a:cubicBezTo>
                    <a:pt x="2903" y="4671"/>
                    <a:pt x="2903" y="8407"/>
                    <a:pt x="568" y="10709"/>
                  </a:cubicBezTo>
                  <a:cubicBezTo>
                    <a:pt x="1" y="11242"/>
                    <a:pt x="1" y="12076"/>
                    <a:pt x="568" y="12610"/>
                  </a:cubicBezTo>
                  <a:cubicBezTo>
                    <a:pt x="834" y="12893"/>
                    <a:pt x="1176" y="13035"/>
                    <a:pt x="1518" y="13035"/>
                  </a:cubicBezTo>
                  <a:cubicBezTo>
                    <a:pt x="1860" y="13035"/>
                    <a:pt x="2202" y="12893"/>
                    <a:pt x="2469" y="12610"/>
                  </a:cubicBezTo>
                  <a:cubicBezTo>
                    <a:pt x="5838" y="9241"/>
                    <a:pt x="5838" y="3770"/>
                    <a:pt x="2502" y="401"/>
                  </a:cubicBezTo>
                  <a:cubicBezTo>
                    <a:pt x="2235" y="134"/>
                    <a:pt x="1894" y="1"/>
                    <a:pt x="155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5137946" y="2191427"/>
              <a:ext cx="154397" cy="399306"/>
            </a:xfrm>
            <a:custGeom>
              <a:avLst/>
              <a:gdLst/>
              <a:ahLst/>
              <a:cxnLst/>
              <a:rect l="l" t="t" r="r" b="b"/>
              <a:pathLst>
                <a:path w="7973" h="20620" extrusionOk="0">
                  <a:moveTo>
                    <a:pt x="1585" y="0"/>
                  </a:moveTo>
                  <a:cubicBezTo>
                    <a:pt x="1243" y="0"/>
                    <a:pt x="901" y="134"/>
                    <a:pt x="634" y="400"/>
                  </a:cubicBezTo>
                  <a:cubicBezTo>
                    <a:pt x="100" y="968"/>
                    <a:pt x="100" y="1801"/>
                    <a:pt x="634" y="2335"/>
                  </a:cubicBezTo>
                  <a:cubicBezTo>
                    <a:pt x="5004" y="6738"/>
                    <a:pt x="5004" y="13910"/>
                    <a:pt x="534" y="18347"/>
                  </a:cubicBezTo>
                  <a:cubicBezTo>
                    <a:pt x="0" y="18880"/>
                    <a:pt x="0" y="19714"/>
                    <a:pt x="534" y="20248"/>
                  </a:cubicBezTo>
                  <a:cubicBezTo>
                    <a:pt x="813" y="20494"/>
                    <a:pt x="1156" y="20619"/>
                    <a:pt x="1497" y="20619"/>
                  </a:cubicBezTo>
                  <a:cubicBezTo>
                    <a:pt x="1849" y="20619"/>
                    <a:pt x="2198" y="20486"/>
                    <a:pt x="2469" y="20215"/>
                  </a:cubicBezTo>
                  <a:cubicBezTo>
                    <a:pt x="7939" y="14811"/>
                    <a:pt x="7973" y="5904"/>
                    <a:pt x="2535" y="400"/>
                  </a:cubicBezTo>
                  <a:cubicBezTo>
                    <a:pt x="2269" y="134"/>
                    <a:pt x="1927" y="0"/>
                    <a:pt x="158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4963531" y="2341113"/>
              <a:ext cx="112414" cy="102886"/>
            </a:xfrm>
            <a:custGeom>
              <a:avLst/>
              <a:gdLst/>
              <a:ahLst/>
              <a:cxnLst/>
              <a:rect l="l" t="t" r="r" b="b"/>
              <a:pathLst>
                <a:path w="5805" h="5313" extrusionOk="0">
                  <a:moveTo>
                    <a:pt x="2932" y="1"/>
                  </a:moveTo>
                  <a:cubicBezTo>
                    <a:pt x="2252" y="1"/>
                    <a:pt x="1569" y="259"/>
                    <a:pt x="1035" y="776"/>
                  </a:cubicBezTo>
                  <a:cubicBezTo>
                    <a:pt x="1" y="1810"/>
                    <a:pt x="1" y="3478"/>
                    <a:pt x="1035" y="4512"/>
                  </a:cubicBezTo>
                  <a:cubicBezTo>
                    <a:pt x="1569" y="5046"/>
                    <a:pt x="2252" y="5313"/>
                    <a:pt x="2932" y="5313"/>
                  </a:cubicBezTo>
                  <a:cubicBezTo>
                    <a:pt x="3612" y="5313"/>
                    <a:pt x="4287" y="5046"/>
                    <a:pt x="4804" y="4512"/>
                  </a:cubicBezTo>
                  <a:cubicBezTo>
                    <a:pt x="5805" y="3478"/>
                    <a:pt x="5805" y="1810"/>
                    <a:pt x="4804" y="776"/>
                  </a:cubicBezTo>
                  <a:cubicBezTo>
                    <a:pt x="4287" y="259"/>
                    <a:pt x="3612" y="1"/>
                    <a:pt x="293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505908" y="1995052"/>
              <a:ext cx="396634" cy="371440"/>
            </a:xfrm>
            <a:custGeom>
              <a:avLst/>
              <a:gdLst/>
              <a:ahLst/>
              <a:cxnLst/>
              <a:rect l="l" t="t" r="r" b="b"/>
              <a:pathLst>
                <a:path w="20482" h="19181" extrusionOk="0">
                  <a:moveTo>
                    <a:pt x="10241" y="5938"/>
                  </a:moveTo>
                  <a:cubicBezTo>
                    <a:pt x="12943" y="5938"/>
                    <a:pt x="15178" y="8140"/>
                    <a:pt x="15178" y="10875"/>
                  </a:cubicBezTo>
                  <a:cubicBezTo>
                    <a:pt x="15144" y="13610"/>
                    <a:pt x="12909" y="15812"/>
                    <a:pt x="10207" y="15812"/>
                  </a:cubicBezTo>
                  <a:cubicBezTo>
                    <a:pt x="7505" y="15812"/>
                    <a:pt x="5304" y="13610"/>
                    <a:pt x="5304" y="10842"/>
                  </a:cubicBezTo>
                  <a:cubicBezTo>
                    <a:pt x="5304" y="8140"/>
                    <a:pt x="7505" y="5938"/>
                    <a:pt x="10241" y="5938"/>
                  </a:cubicBezTo>
                  <a:close/>
                  <a:moveTo>
                    <a:pt x="6838" y="1"/>
                  </a:moveTo>
                  <a:cubicBezTo>
                    <a:pt x="6571" y="1"/>
                    <a:pt x="6371" y="134"/>
                    <a:pt x="6238" y="301"/>
                  </a:cubicBezTo>
                  <a:lnTo>
                    <a:pt x="4537" y="2669"/>
                  </a:lnTo>
                  <a:lnTo>
                    <a:pt x="3369" y="2669"/>
                  </a:lnTo>
                  <a:cubicBezTo>
                    <a:pt x="1535" y="2669"/>
                    <a:pt x="33" y="4170"/>
                    <a:pt x="0" y="6005"/>
                  </a:cubicBezTo>
                  <a:lnTo>
                    <a:pt x="0" y="15779"/>
                  </a:lnTo>
                  <a:cubicBezTo>
                    <a:pt x="0" y="17613"/>
                    <a:pt x="1501" y="19114"/>
                    <a:pt x="3336" y="19148"/>
                  </a:cubicBezTo>
                  <a:lnTo>
                    <a:pt x="17079" y="19181"/>
                  </a:lnTo>
                  <a:cubicBezTo>
                    <a:pt x="18914" y="19181"/>
                    <a:pt x="20415" y="17680"/>
                    <a:pt x="20448" y="15845"/>
                  </a:cubicBezTo>
                  <a:lnTo>
                    <a:pt x="20448" y="6105"/>
                  </a:lnTo>
                  <a:cubicBezTo>
                    <a:pt x="20481" y="4270"/>
                    <a:pt x="18914" y="2703"/>
                    <a:pt x="17079" y="2703"/>
                  </a:cubicBezTo>
                  <a:lnTo>
                    <a:pt x="15911" y="2703"/>
                  </a:lnTo>
                  <a:lnTo>
                    <a:pt x="14210" y="301"/>
                  </a:lnTo>
                  <a:cubicBezTo>
                    <a:pt x="14077" y="101"/>
                    <a:pt x="13877" y="1"/>
                    <a:pt x="13643"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639619" y="2142338"/>
              <a:ext cx="127267" cy="125969"/>
            </a:xfrm>
            <a:custGeom>
              <a:avLst/>
              <a:gdLst/>
              <a:ahLst/>
              <a:cxnLst/>
              <a:rect l="l" t="t" r="r" b="b"/>
              <a:pathLst>
                <a:path w="6572" h="6505" extrusionOk="0">
                  <a:moveTo>
                    <a:pt x="3302" y="0"/>
                  </a:moveTo>
                  <a:cubicBezTo>
                    <a:pt x="1501" y="0"/>
                    <a:pt x="67" y="1434"/>
                    <a:pt x="0" y="3236"/>
                  </a:cubicBezTo>
                  <a:cubicBezTo>
                    <a:pt x="0" y="5037"/>
                    <a:pt x="1468" y="6505"/>
                    <a:pt x="3269" y="6505"/>
                  </a:cubicBezTo>
                  <a:cubicBezTo>
                    <a:pt x="5070" y="6505"/>
                    <a:pt x="6505" y="5037"/>
                    <a:pt x="6571" y="3236"/>
                  </a:cubicBezTo>
                  <a:cubicBezTo>
                    <a:pt x="6571" y="1434"/>
                    <a:pt x="5104" y="0"/>
                    <a:pt x="3302"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4833712" y="4235183"/>
              <a:ext cx="229959" cy="291985"/>
            </a:xfrm>
            <a:custGeom>
              <a:avLst/>
              <a:gdLst/>
              <a:ahLst/>
              <a:cxnLst/>
              <a:rect l="l" t="t" r="r" b="b"/>
              <a:pathLst>
                <a:path w="11875" h="15078" extrusionOk="0">
                  <a:moveTo>
                    <a:pt x="9073" y="0"/>
                  </a:moveTo>
                  <a:cubicBezTo>
                    <a:pt x="7639" y="0"/>
                    <a:pt x="6471" y="1201"/>
                    <a:pt x="6471" y="2669"/>
                  </a:cubicBezTo>
                  <a:lnTo>
                    <a:pt x="6471" y="4537"/>
                  </a:lnTo>
                  <a:lnTo>
                    <a:pt x="2135" y="4570"/>
                  </a:lnTo>
                  <a:lnTo>
                    <a:pt x="1401" y="4570"/>
                  </a:lnTo>
                  <a:cubicBezTo>
                    <a:pt x="634" y="4570"/>
                    <a:pt x="0" y="5237"/>
                    <a:pt x="0" y="6005"/>
                  </a:cubicBezTo>
                  <a:cubicBezTo>
                    <a:pt x="0" y="6538"/>
                    <a:pt x="334" y="7005"/>
                    <a:pt x="734" y="7239"/>
                  </a:cubicBezTo>
                  <a:cubicBezTo>
                    <a:pt x="300" y="7506"/>
                    <a:pt x="0" y="7973"/>
                    <a:pt x="0" y="8506"/>
                  </a:cubicBezTo>
                  <a:cubicBezTo>
                    <a:pt x="0" y="9040"/>
                    <a:pt x="334" y="9507"/>
                    <a:pt x="734" y="9741"/>
                  </a:cubicBezTo>
                  <a:cubicBezTo>
                    <a:pt x="300" y="10008"/>
                    <a:pt x="0" y="10475"/>
                    <a:pt x="0" y="11008"/>
                  </a:cubicBezTo>
                  <a:cubicBezTo>
                    <a:pt x="0" y="11575"/>
                    <a:pt x="367" y="12142"/>
                    <a:pt x="901" y="12343"/>
                  </a:cubicBezTo>
                  <a:cubicBezTo>
                    <a:pt x="367" y="12543"/>
                    <a:pt x="0" y="13043"/>
                    <a:pt x="33" y="13677"/>
                  </a:cubicBezTo>
                  <a:cubicBezTo>
                    <a:pt x="33" y="14477"/>
                    <a:pt x="701" y="15078"/>
                    <a:pt x="1468" y="15078"/>
                  </a:cubicBezTo>
                  <a:lnTo>
                    <a:pt x="2168" y="15078"/>
                  </a:lnTo>
                  <a:lnTo>
                    <a:pt x="8573" y="15045"/>
                  </a:lnTo>
                  <a:lnTo>
                    <a:pt x="9173" y="15045"/>
                  </a:lnTo>
                  <a:cubicBezTo>
                    <a:pt x="10608" y="15045"/>
                    <a:pt x="11842" y="13844"/>
                    <a:pt x="11842" y="12376"/>
                  </a:cubicBezTo>
                  <a:lnTo>
                    <a:pt x="11775" y="7239"/>
                  </a:lnTo>
                  <a:cubicBezTo>
                    <a:pt x="11875" y="5871"/>
                    <a:pt x="11008" y="4871"/>
                    <a:pt x="9840" y="4570"/>
                  </a:cubicBezTo>
                  <a:lnTo>
                    <a:pt x="9807" y="668"/>
                  </a:lnTo>
                  <a:cubicBezTo>
                    <a:pt x="9807" y="267"/>
                    <a:pt x="9507" y="0"/>
                    <a:pt x="9073"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5083687" y="4341764"/>
              <a:ext cx="78816" cy="161504"/>
            </a:xfrm>
            <a:custGeom>
              <a:avLst/>
              <a:gdLst/>
              <a:ahLst/>
              <a:cxnLst/>
              <a:rect l="l" t="t" r="r" b="b"/>
              <a:pathLst>
                <a:path w="4070" h="8340" extrusionOk="0">
                  <a:moveTo>
                    <a:pt x="1001" y="0"/>
                  </a:moveTo>
                  <a:cubicBezTo>
                    <a:pt x="467" y="0"/>
                    <a:pt x="0" y="434"/>
                    <a:pt x="0" y="1001"/>
                  </a:cubicBezTo>
                  <a:lnTo>
                    <a:pt x="67" y="7339"/>
                  </a:lnTo>
                  <a:cubicBezTo>
                    <a:pt x="67" y="7873"/>
                    <a:pt x="501" y="8340"/>
                    <a:pt x="1068" y="8340"/>
                  </a:cubicBezTo>
                  <a:lnTo>
                    <a:pt x="3069" y="8340"/>
                  </a:lnTo>
                  <a:cubicBezTo>
                    <a:pt x="3603" y="8340"/>
                    <a:pt x="4070" y="7873"/>
                    <a:pt x="4070" y="7339"/>
                  </a:cubicBezTo>
                  <a:lnTo>
                    <a:pt x="4003" y="1001"/>
                  </a:lnTo>
                  <a:cubicBezTo>
                    <a:pt x="3970" y="434"/>
                    <a:pt x="3569" y="0"/>
                    <a:pt x="3002"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1244853" y="1868448"/>
              <a:ext cx="3486281" cy="2287374"/>
            </a:xfrm>
            <a:custGeom>
              <a:avLst/>
              <a:gdLst/>
              <a:ahLst/>
              <a:cxnLst/>
              <a:rect l="l" t="t" r="r" b="b"/>
              <a:pathLst>
                <a:path w="180030" h="118119" extrusionOk="0">
                  <a:moveTo>
                    <a:pt x="1" y="1"/>
                  </a:moveTo>
                  <a:lnTo>
                    <a:pt x="1" y="118118"/>
                  </a:lnTo>
                  <a:lnTo>
                    <a:pt x="180029" y="118118"/>
                  </a:lnTo>
                  <a:lnTo>
                    <a:pt x="180029" y="1"/>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1275216" y="1927877"/>
              <a:ext cx="3427489" cy="41364"/>
            </a:xfrm>
            <a:custGeom>
              <a:avLst/>
              <a:gdLst/>
              <a:ahLst/>
              <a:cxnLst/>
              <a:rect l="l" t="t" r="r" b="b"/>
              <a:pathLst>
                <a:path w="176994" h="2136" extrusionOk="0">
                  <a:moveTo>
                    <a:pt x="0" y="0"/>
                  </a:moveTo>
                  <a:lnTo>
                    <a:pt x="0" y="2135"/>
                  </a:lnTo>
                  <a:lnTo>
                    <a:pt x="176994" y="2135"/>
                  </a:lnTo>
                  <a:lnTo>
                    <a:pt x="176994"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3812474" y="1680478"/>
              <a:ext cx="719623" cy="74962"/>
            </a:xfrm>
            <a:custGeom>
              <a:avLst/>
              <a:gdLst/>
              <a:ahLst/>
              <a:cxnLst/>
              <a:rect l="l" t="t" r="r" b="b"/>
              <a:pathLst>
                <a:path w="37161" h="3871" extrusionOk="0">
                  <a:moveTo>
                    <a:pt x="0" y="1"/>
                  </a:moveTo>
                  <a:lnTo>
                    <a:pt x="0" y="3870"/>
                  </a:lnTo>
                  <a:lnTo>
                    <a:pt x="37160" y="3870"/>
                  </a:lnTo>
                  <a:lnTo>
                    <a:pt x="37160"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1253257" y="1706969"/>
              <a:ext cx="3477877" cy="220935"/>
            </a:xfrm>
            <a:custGeom>
              <a:avLst/>
              <a:gdLst/>
              <a:ahLst/>
              <a:cxnLst/>
              <a:rect l="l" t="t" r="r" b="b"/>
              <a:pathLst>
                <a:path w="179596" h="11409" extrusionOk="0">
                  <a:moveTo>
                    <a:pt x="3636" y="0"/>
                  </a:moveTo>
                  <a:lnTo>
                    <a:pt x="0" y="3303"/>
                  </a:lnTo>
                  <a:lnTo>
                    <a:pt x="0" y="11408"/>
                  </a:lnTo>
                  <a:lnTo>
                    <a:pt x="179595" y="11408"/>
                  </a:lnTo>
                  <a:lnTo>
                    <a:pt x="179595" y="6305"/>
                  </a:lnTo>
                  <a:lnTo>
                    <a:pt x="176226"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4581143" y="1780611"/>
              <a:ext cx="65899" cy="66538"/>
            </a:xfrm>
            <a:custGeom>
              <a:avLst/>
              <a:gdLst/>
              <a:ahLst/>
              <a:cxnLst/>
              <a:rect l="l" t="t" r="r" b="b"/>
              <a:pathLst>
                <a:path w="3403" h="3436" fill="none" extrusionOk="0">
                  <a:moveTo>
                    <a:pt x="0" y="0"/>
                  </a:moveTo>
                  <a:lnTo>
                    <a:pt x="3403" y="3436"/>
                  </a:lnTo>
                </a:path>
              </a:pathLst>
            </a:custGeom>
            <a:noFill/>
            <a:ln w="317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4581143" y="1780611"/>
              <a:ext cx="65899" cy="66538"/>
            </a:xfrm>
            <a:custGeom>
              <a:avLst/>
              <a:gdLst/>
              <a:ahLst/>
              <a:cxnLst/>
              <a:rect l="l" t="t" r="r" b="b"/>
              <a:pathLst>
                <a:path w="3403" h="3436" fill="none" extrusionOk="0">
                  <a:moveTo>
                    <a:pt x="3403" y="0"/>
                  </a:moveTo>
                  <a:lnTo>
                    <a:pt x="0" y="3436"/>
                  </a:lnTo>
                </a:path>
              </a:pathLst>
            </a:custGeom>
            <a:noFill/>
            <a:ln w="317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3716872" y="3140301"/>
              <a:ext cx="1216354" cy="1215735"/>
            </a:xfrm>
            <a:custGeom>
              <a:avLst/>
              <a:gdLst/>
              <a:ahLst/>
              <a:cxnLst/>
              <a:rect l="l" t="t" r="r" b="b"/>
              <a:pathLst>
                <a:path w="62812" h="62780" extrusionOk="0">
                  <a:moveTo>
                    <a:pt x="31390" y="14611"/>
                  </a:moveTo>
                  <a:cubicBezTo>
                    <a:pt x="40663" y="14611"/>
                    <a:pt x="48168" y="22117"/>
                    <a:pt x="48168" y="31390"/>
                  </a:cubicBezTo>
                  <a:cubicBezTo>
                    <a:pt x="48168" y="40630"/>
                    <a:pt x="40663" y="48135"/>
                    <a:pt x="31390" y="48135"/>
                  </a:cubicBezTo>
                  <a:cubicBezTo>
                    <a:pt x="22150" y="48135"/>
                    <a:pt x="14644" y="40630"/>
                    <a:pt x="14644" y="31390"/>
                  </a:cubicBezTo>
                  <a:cubicBezTo>
                    <a:pt x="14644" y="22117"/>
                    <a:pt x="22150" y="14611"/>
                    <a:pt x="31390" y="14611"/>
                  </a:cubicBezTo>
                  <a:close/>
                  <a:moveTo>
                    <a:pt x="31390" y="1"/>
                  </a:moveTo>
                  <a:cubicBezTo>
                    <a:pt x="14044" y="1"/>
                    <a:pt x="1" y="14044"/>
                    <a:pt x="1" y="31390"/>
                  </a:cubicBezTo>
                  <a:cubicBezTo>
                    <a:pt x="1" y="48736"/>
                    <a:pt x="14044" y="62779"/>
                    <a:pt x="31390" y="62779"/>
                  </a:cubicBezTo>
                  <a:cubicBezTo>
                    <a:pt x="48735" y="62779"/>
                    <a:pt x="62812" y="48736"/>
                    <a:pt x="62812" y="31390"/>
                  </a:cubicBezTo>
                  <a:cubicBezTo>
                    <a:pt x="62812" y="14044"/>
                    <a:pt x="48735" y="1"/>
                    <a:pt x="3139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3384850" y="2063525"/>
              <a:ext cx="748051" cy="748051"/>
            </a:xfrm>
            <a:custGeom>
              <a:avLst/>
              <a:gdLst/>
              <a:ahLst/>
              <a:cxnLst/>
              <a:rect l="l" t="t" r="r" b="b"/>
              <a:pathLst>
                <a:path w="38629" h="38629" extrusionOk="0">
                  <a:moveTo>
                    <a:pt x="19315" y="8974"/>
                  </a:moveTo>
                  <a:cubicBezTo>
                    <a:pt x="24985" y="8974"/>
                    <a:pt x="29622" y="13577"/>
                    <a:pt x="29622" y="19281"/>
                  </a:cubicBezTo>
                  <a:cubicBezTo>
                    <a:pt x="29622" y="24985"/>
                    <a:pt x="25019" y="29588"/>
                    <a:pt x="19315" y="29588"/>
                  </a:cubicBezTo>
                  <a:cubicBezTo>
                    <a:pt x="13644" y="29588"/>
                    <a:pt x="9007" y="24985"/>
                    <a:pt x="9007" y="19281"/>
                  </a:cubicBezTo>
                  <a:cubicBezTo>
                    <a:pt x="9007" y="13610"/>
                    <a:pt x="13611" y="8974"/>
                    <a:pt x="19315" y="8974"/>
                  </a:cubicBezTo>
                  <a:close/>
                  <a:moveTo>
                    <a:pt x="19315" y="0"/>
                  </a:moveTo>
                  <a:cubicBezTo>
                    <a:pt x="8640" y="0"/>
                    <a:pt x="1" y="8640"/>
                    <a:pt x="1" y="19314"/>
                  </a:cubicBezTo>
                  <a:cubicBezTo>
                    <a:pt x="1" y="29989"/>
                    <a:pt x="8640" y="38628"/>
                    <a:pt x="19315" y="38628"/>
                  </a:cubicBezTo>
                  <a:cubicBezTo>
                    <a:pt x="29989" y="38628"/>
                    <a:pt x="38629" y="29989"/>
                    <a:pt x="38629" y="19314"/>
                  </a:cubicBezTo>
                  <a:cubicBezTo>
                    <a:pt x="38629" y="8640"/>
                    <a:pt x="29989" y="0"/>
                    <a:pt x="19315"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762331" y="2595774"/>
              <a:ext cx="826847" cy="826847"/>
            </a:xfrm>
            <a:custGeom>
              <a:avLst/>
              <a:gdLst/>
              <a:ahLst/>
              <a:cxnLst/>
              <a:rect l="l" t="t" r="r" b="b"/>
              <a:pathLst>
                <a:path w="42698" h="42698" extrusionOk="0">
                  <a:moveTo>
                    <a:pt x="21349" y="9975"/>
                  </a:moveTo>
                  <a:cubicBezTo>
                    <a:pt x="27654" y="9975"/>
                    <a:pt x="32758" y="15078"/>
                    <a:pt x="32758" y="21349"/>
                  </a:cubicBezTo>
                  <a:cubicBezTo>
                    <a:pt x="32758" y="27654"/>
                    <a:pt x="27654" y="32724"/>
                    <a:pt x="21349" y="32724"/>
                  </a:cubicBezTo>
                  <a:cubicBezTo>
                    <a:pt x="15045" y="32724"/>
                    <a:pt x="9975" y="27654"/>
                    <a:pt x="9975" y="21349"/>
                  </a:cubicBezTo>
                  <a:cubicBezTo>
                    <a:pt x="9975" y="15078"/>
                    <a:pt x="15045" y="9975"/>
                    <a:pt x="21349" y="9975"/>
                  </a:cubicBezTo>
                  <a:close/>
                  <a:moveTo>
                    <a:pt x="21349" y="1"/>
                  </a:moveTo>
                  <a:cubicBezTo>
                    <a:pt x="9574" y="1"/>
                    <a:pt x="1" y="9574"/>
                    <a:pt x="1" y="21349"/>
                  </a:cubicBezTo>
                  <a:cubicBezTo>
                    <a:pt x="1" y="33158"/>
                    <a:pt x="9574" y="42698"/>
                    <a:pt x="21349" y="42698"/>
                  </a:cubicBezTo>
                  <a:cubicBezTo>
                    <a:pt x="33158" y="42698"/>
                    <a:pt x="42698" y="33158"/>
                    <a:pt x="42698" y="21349"/>
                  </a:cubicBezTo>
                  <a:cubicBezTo>
                    <a:pt x="42698" y="9541"/>
                    <a:pt x="33158" y="1"/>
                    <a:pt x="21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1692499" y="1927238"/>
              <a:ext cx="1530300" cy="2190472"/>
            </a:xfrm>
            <a:custGeom>
              <a:avLst/>
              <a:gdLst/>
              <a:ahLst/>
              <a:cxnLst/>
              <a:rect l="l" t="t" r="r" b="b"/>
              <a:pathLst>
                <a:path w="79024" h="113115" extrusionOk="0">
                  <a:moveTo>
                    <a:pt x="37494" y="0"/>
                  </a:moveTo>
                  <a:cubicBezTo>
                    <a:pt x="25619" y="5371"/>
                    <a:pt x="18980" y="32390"/>
                    <a:pt x="23517" y="49369"/>
                  </a:cubicBezTo>
                  <a:cubicBezTo>
                    <a:pt x="734" y="79557"/>
                    <a:pt x="0" y="104175"/>
                    <a:pt x="3469" y="113114"/>
                  </a:cubicBezTo>
                  <a:lnTo>
                    <a:pt x="3469" y="113081"/>
                  </a:lnTo>
                  <a:lnTo>
                    <a:pt x="74720" y="113081"/>
                  </a:lnTo>
                  <a:cubicBezTo>
                    <a:pt x="79023" y="59876"/>
                    <a:pt x="58275" y="500"/>
                    <a:pt x="58275" y="500"/>
                  </a:cubicBezTo>
                  <a:lnTo>
                    <a:pt x="37494"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4052360" y="1325800"/>
              <a:ext cx="451940" cy="797664"/>
            </a:xfrm>
            <a:custGeom>
              <a:avLst/>
              <a:gdLst/>
              <a:ahLst/>
              <a:cxnLst/>
              <a:rect l="l" t="t" r="r" b="b"/>
              <a:pathLst>
                <a:path w="23338" h="41191" extrusionOk="0">
                  <a:moveTo>
                    <a:pt x="15367" y="0"/>
                  </a:moveTo>
                  <a:cubicBezTo>
                    <a:pt x="14813" y="0"/>
                    <a:pt x="14239" y="680"/>
                    <a:pt x="13631" y="1638"/>
                  </a:cubicBezTo>
                  <a:cubicBezTo>
                    <a:pt x="12864" y="2839"/>
                    <a:pt x="12530" y="4273"/>
                    <a:pt x="11963" y="5708"/>
                  </a:cubicBezTo>
                  <a:cubicBezTo>
                    <a:pt x="11396" y="7142"/>
                    <a:pt x="11129" y="9644"/>
                    <a:pt x="10662" y="10945"/>
                  </a:cubicBezTo>
                  <a:cubicBezTo>
                    <a:pt x="9728" y="13513"/>
                    <a:pt x="8527" y="14514"/>
                    <a:pt x="8394" y="14647"/>
                  </a:cubicBezTo>
                  <a:cubicBezTo>
                    <a:pt x="8341" y="14692"/>
                    <a:pt x="8285" y="14729"/>
                    <a:pt x="8229" y="14729"/>
                  </a:cubicBezTo>
                  <a:cubicBezTo>
                    <a:pt x="8034" y="14729"/>
                    <a:pt x="7830" y="14295"/>
                    <a:pt x="7727" y="12279"/>
                  </a:cubicBezTo>
                  <a:cubicBezTo>
                    <a:pt x="8849" y="8442"/>
                    <a:pt x="6684" y="5382"/>
                    <a:pt x="5560" y="5382"/>
                  </a:cubicBezTo>
                  <a:cubicBezTo>
                    <a:pt x="5248" y="5382"/>
                    <a:pt x="5016" y="5619"/>
                    <a:pt x="4958" y="6141"/>
                  </a:cubicBezTo>
                  <a:cubicBezTo>
                    <a:pt x="4958" y="7175"/>
                    <a:pt x="5158" y="6975"/>
                    <a:pt x="5158" y="8843"/>
                  </a:cubicBezTo>
                  <a:cubicBezTo>
                    <a:pt x="5158" y="9410"/>
                    <a:pt x="4691" y="10111"/>
                    <a:pt x="4625" y="10745"/>
                  </a:cubicBezTo>
                  <a:cubicBezTo>
                    <a:pt x="4458" y="12012"/>
                    <a:pt x="4691" y="12079"/>
                    <a:pt x="4491" y="13580"/>
                  </a:cubicBezTo>
                  <a:cubicBezTo>
                    <a:pt x="3857" y="18016"/>
                    <a:pt x="4791" y="19684"/>
                    <a:pt x="5125" y="21719"/>
                  </a:cubicBezTo>
                  <a:cubicBezTo>
                    <a:pt x="4224" y="25222"/>
                    <a:pt x="1389" y="36663"/>
                    <a:pt x="555" y="39098"/>
                  </a:cubicBezTo>
                  <a:cubicBezTo>
                    <a:pt x="1" y="40962"/>
                    <a:pt x="4943" y="41190"/>
                    <a:pt x="7397" y="41190"/>
                  </a:cubicBezTo>
                  <a:cubicBezTo>
                    <a:pt x="8193" y="41190"/>
                    <a:pt x="8727" y="41166"/>
                    <a:pt x="8727" y="41166"/>
                  </a:cubicBezTo>
                  <a:cubicBezTo>
                    <a:pt x="8727" y="41166"/>
                    <a:pt x="12463" y="28991"/>
                    <a:pt x="12864" y="27390"/>
                  </a:cubicBezTo>
                  <a:cubicBezTo>
                    <a:pt x="14698" y="25388"/>
                    <a:pt x="17867" y="21519"/>
                    <a:pt x="18835" y="18817"/>
                  </a:cubicBezTo>
                  <a:cubicBezTo>
                    <a:pt x="19302" y="17549"/>
                    <a:pt x="19969" y="16349"/>
                    <a:pt x="20503" y="15214"/>
                  </a:cubicBezTo>
                  <a:cubicBezTo>
                    <a:pt x="20836" y="14481"/>
                    <a:pt x="21503" y="13246"/>
                    <a:pt x="21904" y="12512"/>
                  </a:cubicBezTo>
                  <a:cubicBezTo>
                    <a:pt x="22137" y="12179"/>
                    <a:pt x="22471" y="11378"/>
                    <a:pt x="22804" y="10544"/>
                  </a:cubicBezTo>
                  <a:cubicBezTo>
                    <a:pt x="23204" y="9477"/>
                    <a:pt x="23338" y="9143"/>
                    <a:pt x="23038" y="8343"/>
                  </a:cubicBezTo>
                  <a:cubicBezTo>
                    <a:pt x="22992" y="8181"/>
                    <a:pt x="22786" y="7924"/>
                    <a:pt x="22531" y="7924"/>
                  </a:cubicBezTo>
                  <a:cubicBezTo>
                    <a:pt x="22417" y="7924"/>
                    <a:pt x="22294" y="7976"/>
                    <a:pt x="22170" y="8109"/>
                  </a:cubicBezTo>
                  <a:cubicBezTo>
                    <a:pt x="21837" y="8443"/>
                    <a:pt x="21303" y="9210"/>
                    <a:pt x="20970" y="10144"/>
                  </a:cubicBezTo>
                  <a:cubicBezTo>
                    <a:pt x="20136" y="11445"/>
                    <a:pt x="19502" y="12879"/>
                    <a:pt x="19001" y="13713"/>
                  </a:cubicBezTo>
                  <a:cubicBezTo>
                    <a:pt x="18917" y="13851"/>
                    <a:pt x="18839" y="13898"/>
                    <a:pt x="18772" y="13898"/>
                  </a:cubicBezTo>
                  <a:cubicBezTo>
                    <a:pt x="18628" y="13898"/>
                    <a:pt x="18534" y="13680"/>
                    <a:pt x="18534" y="13680"/>
                  </a:cubicBezTo>
                  <a:cubicBezTo>
                    <a:pt x="18501" y="13613"/>
                    <a:pt x="19402" y="11879"/>
                    <a:pt x="20136" y="10644"/>
                  </a:cubicBezTo>
                  <a:cubicBezTo>
                    <a:pt x="20669" y="9677"/>
                    <a:pt x="21170" y="8209"/>
                    <a:pt x="21470" y="7809"/>
                  </a:cubicBezTo>
                  <a:cubicBezTo>
                    <a:pt x="22070" y="6808"/>
                    <a:pt x="22170" y="6108"/>
                    <a:pt x="22170" y="5708"/>
                  </a:cubicBezTo>
                  <a:cubicBezTo>
                    <a:pt x="22192" y="5054"/>
                    <a:pt x="21972" y="4471"/>
                    <a:pt x="21575" y="4471"/>
                  </a:cubicBezTo>
                  <a:cubicBezTo>
                    <a:pt x="21364" y="4471"/>
                    <a:pt x="21104" y="4636"/>
                    <a:pt x="20803" y="5040"/>
                  </a:cubicBezTo>
                  <a:cubicBezTo>
                    <a:pt x="19569" y="6675"/>
                    <a:pt x="17400" y="11278"/>
                    <a:pt x="16466" y="12679"/>
                  </a:cubicBezTo>
                  <a:cubicBezTo>
                    <a:pt x="16415" y="12750"/>
                    <a:pt x="16366" y="12779"/>
                    <a:pt x="16320" y="12779"/>
                  </a:cubicBezTo>
                  <a:cubicBezTo>
                    <a:pt x="16130" y="12779"/>
                    <a:pt x="15999" y="12279"/>
                    <a:pt x="15999" y="12279"/>
                  </a:cubicBezTo>
                  <a:cubicBezTo>
                    <a:pt x="15899" y="12146"/>
                    <a:pt x="16800" y="10144"/>
                    <a:pt x="17967" y="7876"/>
                  </a:cubicBezTo>
                  <a:cubicBezTo>
                    <a:pt x="18501" y="6808"/>
                    <a:pt x="19068" y="5674"/>
                    <a:pt x="19468" y="4774"/>
                  </a:cubicBezTo>
                  <a:cubicBezTo>
                    <a:pt x="20169" y="3106"/>
                    <a:pt x="20202" y="2339"/>
                    <a:pt x="19669" y="1771"/>
                  </a:cubicBezTo>
                  <a:cubicBezTo>
                    <a:pt x="19586" y="1689"/>
                    <a:pt x="19439" y="1635"/>
                    <a:pt x="19257" y="1635"/>
                  </a:cubicBezTo>
                  <a:cubicBezTo>
                    <a:pt x="18854" y="1635"/>
                    <a:pt x="18281" y="1900"/>
                    <a:pt x="17867" y="2705"/>
                  </a:cubicBezTo>
                  <a:cubicBezTo>
                    <a:pt x="17500" y="3439"/>
                    <a:pt x="17033" y="4140"/>
                    <a:pt x="16400" y="5274"/>
                  </a:cubicBezTo>
                  <a:cubicBezTo>
                    <a:pt x="14807" y="8292"/>
                    <a:pt x="13578" y="11212"/>
                    <a:pt x="13499" y="11212"/>
                  </a:cubicBezTo>
                  <a:cubicBezTo>
                    <a:pt x="13498" y="11212"/>
                    <a:pt x="13498" y="11212"/>
                    <a:pt x="13498" y="11212"/>
                  </a:cubicBezTo>
                  <a:cubicBezTo>
                    <a:pt x="13397" y="11145"/>
                    <a:pt x="14198" y="7309"/>
                    <a:pt x="14632" y="6008"/>
                  </a:cubicBezTo>
                  <a:cubicBezTo>
                    <a:pt x="15132" y="4674"/>
                    <a:pt x="15132" y="4273"/>
                    <a:pt x="15566" y="3206"/>
                  </a:cubicBezTo>
                  <a:cubicBezTo>
                    <a:pt x="16199" y="1805"/>
                    <a:pt x="16333" y="704"/>
                    <a:pt x="16066" y="404"/>
                  </a:cubicBezTo>
                  <a:cubicBezTo>
                    <a:pt x="15836" y="124"/>
                    <a:pt x="15604" y="0"/>
                    <a:pt x="1536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3167814" y="1929427"/>
              <a:ext cx="1220828" cy="1587543"/>
            </a:xfrm>
            <a:custGeom>
              <a:avLst/>
              <a:gdLst/>
              <a:ahLst/>
              <a:cxnLst/>
              <a:rect l="l" t="t" r="r" b="b"/>
              <a:pathLst>
                <a:path w="63043" h="81980" extrusionOk="0">
                  <a:moveTo>
                    <a:pt x="47635" y="1"/>
                  </a:moveTo>
                  <a:cubicBezTo>
                    <a:pt x="45317" y="1"/>
                    <a:pt x="43389" y="874"/>
                    <a:pt x="42498" y="3089"/>
                  </a:cubicBezTo>
                  <a:cubicBezTo>
                    <a:pt x="39029" y="11696"/>
                    <a:pt x="31890" y="37581"/>
                    <a:pt x="29856" y="37914"/>
                  </a:cubicBezTo>
                  <a:cubicBezTo>
                    <a:pt x="22873" y="38841"/>
                    <a:pt x="5931" y="46064"/>
                    <a:pt x="952" y="46064"/>
                  </a:cubicBezTo>
                  <a:cubicBezTo>
                    <a:pt x="555" y="46064"/>
                    <a:pt x="235" y="46018"/>
                    <a:pt x="1" y="45920"/>
                  </a:cubicBezTo>
                  <a:lnTo>
                    <a:pt x="1" y="45920"/>
                  </a:lnTo>
                  <a:lnTo>
                    <a:pt x="6205" y="81979"/>
                  </a:lnTo>
                  <a:cubicBezTo>
                    <a:pt x="8874" y="72773"/>
                    <a:pt x="40196" y="60097"/>
                    <a:pt x="43132" y="56094"/>
                  </a:cubicBezTo>
                  <a:cubicBezTo>
                    <a:pt x="46034" y="52091"/>
                    <a:pt x="61245" y="14698"/>
                    <a:pt x="62312" y="9894"/>
                  </a:cubicBezTo>
                  <a:cubicBezTo>
                    <a:pt x="63043" y="6388"/>
                    <a:pt x="53906" y="1"/>
                    <a:pt x="47635"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4040315" y="1814518"/>
              <a:ext cx="286234" cy="236079"/>
            </a:xfrm>
            <a:custGeom>
              <a:avLst/>
              <a:gdLst/>
              <a:ahLst/>
              <a:cxnLst/>
              <a:rect l="l" t="t" r="r" b="b"/>
              <a:pathLst>
                <a:path w="14781" h="12191" extrusionOk="0">
                  <a:moveTo>
                    <a:pt x="5398" y="1"/>
                  </a:moveTo>
                  <a:cubicBezTo>
                    <a:pt x="4787" y="1"/>
                    <a:pt x="4380" y="136"/>
                    <a:pt x="4313" y="451"/>
                  </a:cubicBezTo>
                  <a:cubicBezTo>
                    <a:pt x="3946" y="2185"/>
                    <a:pt x="2178" y="5121"/>
                    <a:pt x="777" y="7356"/>
                  </a:cubicBezTo>
                  <a:cubicBezTo>
                    <a:pt x="0" y="8575"/>
                    <a:pt x="8623" y="12191"/>
                    <a:pt x="11560" y="12191"/>
                  </a:cubicBezTo>
                  <a:cubicBezTo>
                    <a:pt x="12157" y="12191"/>
                    <a:pt x="12518" y="12041"/>
                    <a:pt x="12518" y="11692"/>
                  </a:cubicBezTo>
                  <a:cubicBezTo>
                    <a:pt x="12485" y="10424"/>
                    <a:pt x="12652" y="7022"/>
                    <a:pt x="14019" y="4187"/>
                  </a:cubicBezTo>
                  <a:cubicBezTo>
                    <a:pt x="14781" y="2637"/>
                    <a:pt x="8095" y="1"/>
                    <a:pt x="5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6"/>
            <p:cNvSpPr/>
            <p:nvPr/>
          </p:nvSpPr>
          <p:spPr>
            <a:xfrm>
              <a:off x="4253652" y="1887832"/>
              <a:ext cx="40705" cy="147949"/>
            </a:xfrm>
            <a:custGeom>
              <a:avLst/>
              <a:gdLst/>
              <a:ahLst/>
              <a:cxnLst/>
              <a:rect l="l" t="t" r="r" b="b"/>
              <a:pathLst>
                <a:path w="2102" h="7640" extrusionOk="0">
                  <a:moveTo>
                    <a:pt x="2102" y="0"/>
                  </a:moveTo>
                  <a:cubicBezTo>
                    <a:pt x="167" y="2902"/>
                    <a:pt x="0" y="7639"/>
                    <a:pt x="0" y="7639"/>
                  </a:cubicBezTo>
                  <a:lnTo>
                    <a:pt x="21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a:off x="4230396" y="1874916"/>
              <a:ext cx="40705" cy="147929"/>
            </a:xfrm>
            <a:custGeom>
              <a:avLst/>
              <a:gdLst/>
              <a:ahLst/>
              <a:cxnLst/>
              <a:rect l="l" t="t" r="r" b="b"/>
              <a:pathLst>
                <a:path w="2102" h="7639" extrusionOk="0">
                  <a:moveTo>
                    <a:pt x="2102" y="0"/>
                  </a:moveTo>
                  <a:cubicBezTo>
                    <a:pt x="167" y="2902"/>
                    <a:pt x="0" y="7639"/>
                    <a:pt x="0" y="7639"/>
                  </a:cubicBezTo>
                  <a:lnTo>
                    <a:pt x="21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a:off x="4200032" y="1865873"/>
              <a:ext cx="45876" cy="147929"/>
            </a:xfrm>
            <a:custGeom>
              <a:avLst/>
              <a:gdLst/>
              <a:ahLst/>
              <a:cxnLst/>
              <a:rect l="l" t="t" r="r" b="b"/>
              <a:pathLst>
                <a:path w="2369" h="7639" extrusionOk="0">
                  <a:moveTo>
                    <a:pt x="2369" y="0"/>
                  </a:moveTo>
                  <a:lnTo>
                    <a:pt x="2369" y="0"/>
                  </a:lnTo>
                  <a:cubicBezTo>
                    <a:pt x="101" y="3036"/>
                    <a:pt x="1" y="7639"/>
                    <a:pt x="1" y="7639"/>
                  </a:cubicBezTo>
                  <a:lnTo>
                    <a:pt x="2369"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6"/>
            <p:cNvSpPr/>
            <p:nvPr/>
          </p:nvSpPr>
          <p:spPr>
            <a:xfrm>
              <a:off x="4174200" y="1855532"/>
              <a:ext cx="47173" cy="147949"/>
            </a:xfrm>
            <a:custGeom>
              <a:avLst/>
              <a:gdLst/>
              <a:ahLst/>
              <a:cxnLst/>
              <a:rect l="l" t="t" r="r" b="b"/>
              <a:pathLst>
                <a:path w="2436" h="7640" extrusionOk="0">
                  <a:moveTo>
                    <a:pt x="2435" y="0"/>
                  </a:moveTo>
                  <a:cubicBezTo>
                    <a:pt x="167" y="3036"/>
                    <a:pt x="0" y="7639"/>
                    <a:pt x="0" y="7639"/>
                  </a:cubicBezTo>
                  <a:lnTo>
                    <a:pt x="2435"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6"/>
            <p:cNvSpPr/>
            <p:nvPr/>
          </p:nvSpPr>
          <p:spPr>
            <a:xfrm>
              <a:off x="4138667" y="1846489"/>
              <a:ext cx="58812" cy="144076"/>
            </a:xfrm>
            <a:custGeom>
              <a:avLst/>
              <a:gdLst/>
              <a:ahLst/>
              <a:cxnLst/>
              <a:rect l="l" t="t" r="r" b="b"/>
              <a:pathLst>
                <a:path w="3037" h="7440" extrusionOk="0">
                  <a:moveTo>
                    <a:pt x="3036" y="0"/>
                  </a:moveTo>
                  <a:lnTo>
                    <a:pt x="3036" y="0"/>
                  </a:lnTo>
                  <a:cubicBezTo>
                    <a:pt x="835" y="2502"/>
                    <a:pt x="1" y="7439"/>
                    <a:pt x="1" y="7439"/>
                  </a:cubicBezTo>
                  <a:lnTo>
                    <a:pt x="3036"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4114771" y="1836807"/>
              <a:ext cx="59451" cy="144056"/>
            </a:xfrm>
            <a:custGeom>
              <a:avLst/>
              <a:gdLst/>
              <a:ahLst/>
              <a:cxnLst/>
              <a:rect l="l" t="t" r="r" b="b"/>
              <a:pathLst>
                <a:path w="3070" h="7439" extrusionOk="0">
                  <a:moveTo>
                    <a:pt x="3069" y="0"/>
                  </a:moveTo>
                  <a:cubicBezTo>
                    <a:pt x="834" y="2502"/>
                    <a:pt x="1" y="7439"/>
                    <a:pt x="1" y="7439"/>
                  </a:cubicBezTo>
                  <a:lnTo>
                    <a:pt x="3069"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4082471" y="1832275"/>
              <a:ext cx="69133" cy="132437"/>
            </a:xfrm>
            <a:custGeom>
              <a:avLst/>
              <a:gdLst/>
              <a:ahLst/>
              <a:cxnLst/>
              <a:rect l="l" t="t" r="r" b="b"/>
              <a:pathLst>
                <a:path w="3570" h="6839" extrusionOk="0">
                  <a:moveTo>
                    <a:pt x="3570" y="1"/>
                  </a:moveTo>
                  <a:lnTo>
                    <a:pt x="3570" y="1"/>
                  </a:lnTo>
                  <a:cubicBezTo>
                    <a:pt x="1268" y="2236"/>
                    <a:pt x="1" y="6839"/>
                    <a:pt x="1" y="6839"/>
                  </a:cubicBezTo>
                  <a:lnTo>
                    <a:pt x="3570"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2335203" y="1764597"/>
              <a:ext cx="892726" cy="1250960"/>
            </a:xfrm>
            <a:custGeom>
              <a:avLst/>
              <a:gdLst/>
              <a:ahLst/>
              <a:cxnLst/>
              <a:rect l="l" t="t" r="r" b="b"/>
              <a:pathLst>
                <a:path w="46100" h="64599" extrusionOk="0">
                  <a:moveTo>
                    <a:pt x="27002" y="1"/>
                  </a:moveTo>
                  <a:cubicBezTo>
                    <a:pt x="25532" y="1"/>
                    <a:pt x="24053" y="275"/>
                    <a:pt x="22617" y="860"/>
                  </a:cubicBezTo>
                  <a:cubicBezTo>
                    <a:pt x="22507" y="857"/>
                    <a:pt x="22398" y="855"/>
                    <a:pt x="22290" y="855"/>
                  </a:cubicBezTo>
                  <a:cubicBezTo>
                    <a:pt x="17174" y="855"/>
                    <a:pt x="13889" y="4694"/>
                    <a:pt x="11309" y="9333"/>
                  </a:cubicBezTo>
                  <a:cubicBezTo>
                    <a:pt x="6338" y="18273"/>
                    <a:pt x="11175" y="28180"/>
                    <a:pt x="8340" y="30715"/>
                  </a:cubicBezTo>
                  <a:cubicBezTo>
                    <a:pt x="3703" y="34885"/>
                    <a:pt x="1" y="38087"/>
                    <a:pt x="134" y="42924"/>
                  </a:cubicBezTo>
                  <a:cubicBezTo>
                    <a:pt x="334" y="50096"/>
                    <a:pt x="5505" y="52397"/>
                    <a:pt x="4437" y="57734"/>
                  </a:cubicBezTo>
                  <a:cubicBezTo>
                    <a:pt x="3337" y="62902"/>
                    <a:pt x="7538" y="64598"/>
                    <a:pt x="13529" y="64598"/>
                  </a:cubicBezTo>
                  <a:cubicBezTo>
                    <a:pt x="24979" y="64598"/>
                    <a:pt x="42965" y="58402"/>
                    <a:pt x="42965" y="58402"/>
                  </a:cubicBezTo>
                  <a:cubicBezTo>
                    <a:pt x="40496" y="52564"/>
                    <a:pt x="46100" y="21575"/>
                    <a:pt x="40663" y="9700"/>
                  </a:cubicBezTo>
                  <a:cubicBezTo>
                    <a:pt x="38024" y="3922"/>
                    <a:pt x="32569" y="1"/>
                    <a:pt x="2700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2508321" y="2378738"/>
              <a:ext cx="178294" cy="430232"/>
            </a:xfrm>
            <a:custGeom>
              <a:avLst/>
              <a:gdLst/>
              <a:ahLst/>
              <a:cxnLst/>
              <a:rect l="l" t="t" r="r" b="b"/>
              <a:pathLst>
                <a:path w="9207" h="22217" extrusionOk="0">
                  <a:moveTo>
                    <a:pt x="4804" y="1"/>
                  </a:moveTo>
                  <a:lnTo>
                    <a:pt x="1335" y="401"/>
                  </a:lnTo>
                  <a:cubicBezTo>
                    <a:pt x="0" y="6472"/>
                    <a:pt x="3803" y="9574"/>
                    <a:pt x="4337" y="12910"/>
                  </a:cubicBezTo>
                  <a:cubicBezTo>
                    <a:pt x="4837" y="16012"/>
                    <a:pt x="4237" y="20382"/>
                    <a:pt x="1368" y="22217"/>
                  </a:cubicBezTo>
                  <a:lnTo>
                    <a:pt x="7539" y="20882"/>
                  </a:lnTo>
                  <a:lnTo>
                    <a:pt x="9207" y="8007"/>
                  </a:lnTo>
                  <a:lnTo>
                    <a:pt x="4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2175660" y="2757912"/>
              <a:ext cx="1195692" cy="1467441"/>
            </a:xfrm>
            <a:custGeom>
              <a:avLst/>
              <a:gdLst/>
              <a:ahLst/>
              <a:cxnLst/>
              <a:rect l="l" t="t" r="r" b="b"/>
              <a:pathLst>
                <a:path w="61745" h="75778" extrusionOk="0">
                  <a:moveTo>
                    <a:pt x="24651" y="0"/>
                  </a:moveTo>
                  <a:cubicBezTo>
                    <a:pt x="17079" y="2669"/>
                    <a:pt x="5071" y="9340"/>
                    <a:pt x="2536" y="15245"/>
                  </a:cubicBezTo>
                  <a:cubicBezTo>
                    <a:pt x="0" y="21149"/>
                    <a:pt x="4871" y="47201"/>
                    <a:pt x="4537" y="54473"/>
                  </a:cubicBezTo>
                  <a:cubicBezTo>
                    <a:pt x="4237" y="61711"/>
                    <a:pt x="4037" y="65948"/>
                    <a:pt x="3870" y="69884"/>
                  </a:cubicBezTo>
                  <a:cubicBezTo>
                    <a:pt x="3734" y="73600"/>
                    <a:pt x="20425" y="75778"/>
                    <a:pt x="34505" y="75778"/>
                  </a:cubicBezTo>
                  <a:cubicBezTo>
                    <a:pt x="44689" y="75778"/>
                    <a:pt x="53507" y="74639"/>
                    <a:pt x="53605" y="72119"/>
                  </a:cubicBezTo>
                  <a:cubicBezTo>
                    <a:pt x="53772" y="68149"/>
                    <a:pt x="53939" y="63946"/>
                    <a:pt x="54272" y="56674"/>
                  </a:cubicBezTo>
                  <a:cubicBezTo>
                    <a:pt x="54606" y="49369"/>
                    <a:pt x="61744" y="23851"/>
                    <a:pt x="59743" y="17780"/>
                  </a:cubicBezTo>
                  <a:cubicBezTo>
                    <a:pt x="57742" y="11675"/>
                    <a:pt x="46367" y="4003"/>
                    <a:pt x="39062" y="668"/>
                  </a:cubicBezTo>
                  <a:lnTo>
                    <a:pt x="24651"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3034122" y="2210810"/>
              <a:ext cx="166036" cy="200951"/>
            </a:xfrm>
            <a:custGeom>
              <a:avLst/>
              <a:gdLst/>
              <a:ahLst/>
              <a:cxnLst/>
              <a:rect l="l" t="t" r="r" b="b"/>
              <a:pathLst>
                <a:path w="8574" h="10377" extrusionOk="0">
                  <a:moveTo>
                    <a:pt x="5386" y="1"/>
                  </a:moveTo>
                  <a:cubicBezTo>
                    <a:pt x="5231" y="1"/>
                    <a:pt x="5070" y="11"/>
                    <a:pt x="4904" y="33"/>
                  </a:cubicBezTo>
                  <a:cubicBezTo>
                    <a:pt x="2569" y="400"/>
                    <a:pt x="1001" y="1801"/>
                    <a:pt x="500" y="4670"/>
                  </a:cubicBezTo>
                  <a:cubicBezTo>
                    <a:pt x="0" y="7572"/>
                    <a:pt x="1368" y="9140"/>
                    <a:pt x="3069" y="10140"/>
                  </a:cubicBezTo>
                  <a:cubicBezTo>
                    <a:pt x="3356" y="10302"/>
                    <a:pt x="3649" y="10376"/>
                    <a:pt x="3940" y="10376"/>
                  </a:cubicBezTo>
                  <a:cubicBezTo>
                    <a:pt x="5816" y="10376"/>
                    <a:pt x="7673" y="7319"/>
                    <a:pt x="8106" y="4837"/>
                  </a:cubicBezTo>
                  <a:cubicBezTo>
                    <a:pt x="8573" y="2157"/>
                    <a:pt x="7585" y="1"/>
                    <a:pt x="5386"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3109043" y="2211178"/>
              <a:ext cx="72367" cy="44210"/>
            </a:xfrm>
            <a:custGeom>
              <a:avLst/>
              <a:gdLst/>
              <a:ahLst/>
              <a:cxnLst/>
              <a:rect l="l" t="t" r="r" b="b"/>
              <a:pathLst>
                <a:path w="3737" h="2283" extrusionOk="0">
                  <a:moveTo>
                    <a:pt x="1576" y="1"/>
                  </a:moveTo>
                  <a:cubicBezTo>
                    <a:pt x="901" y="1"/>
                    <a:pt x="367" y="214"/>
                    <a:pt x="367" y="214"/>
                  </a:cubicBezTo>
                  <a:lnTo>
                    <a:pt x="0" y="2283"/>
                  </a:lnTo>
                  <a:cubicBezTo>
                    <a:pt x="477" y="1063"/>
                    <a:pt x="1498" y="671"/>
                    <a:pt x="2361" y="671"/>
                  </a:cubicBezTo>
                  <a:cubicBezTo>
                    <a:pt x="3007" y="671"/>
                    <a:pt x="3565" y="891"/>
                    <a:pt x="3736" y="1148"/>
                  </a:cubicBezTo>
                  <a:cubicBezTo>
                    <a:pt x="3736" y="1148"/>
                    <a:pt x="3336" y="314"/>
                    <a:pt x="2102" y="48"/>
                  </a:cubicBezTo>
                  <a:cubicBezTo>
                    <a:pt x="1922" y="14"/>
                    <a:pt x="1744" y="1"/>
                    <a:pt x="1576"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2461072" y="2183855"/>
              <a:ext cx="155791" cy="202965"/>
            </a:xfrm>
            <a:custGeom>
              <a:avLst/>
              <a:gdLst/>
              <a:ahLst/>
              <a:cxnLst/>
              <a:rect l="l" t="t" r="r" b="b"/>
              <a:pathLst>
                <a:path w="8045" h="10481" extrusionOk="0">
                  <a:moveTo>
                    <a:pt x="3048" y="0"/>
                  </a:moveTo>
                  <a:cubicBezTo>
                    <a:pt x="1063" y="0"/>
                    <a:pt x="1" y="2005"/>
                    <a:pt x="239" y="4594"/>
                  </a:cubicBezTo>
                  <a:cubicBezTo>
                    <a:pt x="445" y="7186"/>
                    <a:pt x="2108" y="10481"/>
                    <a:pt x="4010" y="10481"/>
                  </a:cubicBezTo>
                  <a:cubicBezTo>
                    <a:pt x="4262" y="10481"/>
                    <a:pt x="4518" y="10423"/>
                    <a:pt x="4775" y="10298"/>
                  </a:cubicBezTo>
                  <a:cubicBezTo>
                    <a:pt x="6577" y="9464"/>
                    <a:pt x="8044" y="8030"/>
                    <a:pt x="7811" y="5095"/>
                  </a:cubicBezTo>
                  <a:cubicBezTo>
                    <a:pt x="7544" y="2192"/>
                    <a:pt x="6110" y="691"/>
                    <a:pt x="3808" y="91"/>
                  </a:cubicBezTo>
                  <a:cubicBezTo>
                    <a:pt x="3542" y="30"/>
                    <a:pt x="3288" y="0"/>
                    <a:pt x="3048"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2481830" y="2184475"/>
              <a:ext cx="69772" cy="46360"/>
            </a:xfrm>
            <a:custGeom>
              <a:avLst/>
              <a:gdLst/>
              <a:ahLst/>
              <a:cxnLst/>
              <a:rect l="l" t="t" r="r" b="b"/>
              <a:pathLst>
                <a:path w="3603" h="2394" extrusionOk="0">
                  <a:moveTo>
                    <a:pt x="2077" y="0"/>
                  </a:moveTo>
                  <a:cubicBezTo>
                    <a:pt x="1956" y="0"/>
                    <a:pt x="1831" y="8"/>
                    <a:pt x="1702" y="26"/>
                  </a:cubicBezTo>
                  <a:cubicBezTo>
                    <a:pt x="434" y="159"/>
                    <a:pt x="1" y="926"/>
                    <a:pt x="1" y="926"/>
                  </a:cubicBezTo>
                  <a:cubicBezTo>
                    <a:pt x="187" y="728"/>
                    <a:pt x="649" y="576"/>
                    <a:pt x="1188" y="576"/>
                  </a:cubicBezTo>
                  <a:cubicBezTo>
                    <a:pt x="2098" y="576"/>
                    <a:pt x="3226" y="1011"/>
                    <a:pt x="3603" y="2394"/>
                  </a:cubicBezTo>
                  <a:lnTo>
                    <a:pt x="3436" y="326"/>
                  </a:lnTo>
                  <a:cubicBezTo>
                    <a:pt x="3436" y="326"/>
                    <a:pt x="2860" y="0"/>
                    <a:pt x="207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2488298" y="2542813"/>
              <a:ext cx="529691" cy="881766"/>
            </a:xfrm>
            <a:custGeom>
              <a:avLst/>
              <a:gdLst/>
              <a:ahLst/>
              <a:cxnLst/>
              <a:rect l="l" t="t" r="r" b="b"/>
              <a:pathLst>
                <a:path w="27353" h="45534" extrusionOk="0">
                  <a:moveTo>
                    <a:pt x="7406" y="1"/>
                  </a:moveTo>
                  <a:lnTo>
                    <a:pt x="7406" y="1"/>
                  </a:lnTo>
                  <a:cubicBezTo>
                    <a:pt x="8206" y="3203"/>
                    <a:pt x="6605" y="10275"/>
                    <a:pt x="6338" y="12076"/>
                  </a:cubicBezTo>
                  <a:cubicBezTo>
                    <a:pt x="5671" y="12343"/>
                    <a:pt x="1234" y="14344"/>
                    <a:pt x="1234" y="14344"/>
                  </a:cubicBezTo>
                  <a:cubicBezTo>
                    <a:pt x="0" y="18714"/>
                    <a:pt x="3569" y="22216"/>
                    <a:pt x="6939" y="26853"/>
                  </a:cubicBezTo>
                  <a:cubicBezTo>
                    <a:pt x="10775" y="32057"/>
                    <a:pt x="15178" y="39596"/>
                    <a:pt x="14844" y="45466"/>
                  </a:cubicBezTo>
                  <a:lnTo>
                    <a:pt x="16245" y="45533"/>
                  </a:lnTo>
                  <a:cubicBezTo>
                    <a:pt x="19447" y="33291"/>
                    <a:pt x="27353" y="18347"/>
                    <a:pt x="25485" y="13077"/>
                  </a:cubicBezTo>
                  <a:cubicBezTo>
                    <a:pt x="25285" y="12376"/>
                    <a:pt x="23984" y="6372"/>
                    <a:pt x="25318" y="1201"/>
                  </a:cubicBezTo>
                  <a:lnTo>
                    <a:pt x="7406"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6"/>
            <p:cNvSpPr/>
            <p:nvPr/>
          </p:nvSpPr>
          <p:spPr>
            <a:xfrm>
              <a:off x="2632330" y="2557665"/>
              <a:ext cx="342373" cy="206799"/>
            </a:xfrm>
            <a:custGeom>
              <a:avLst/>
              <a:gdLst/>
              <a:ahLst/>
              <a:cxnLst/>
              <a:rect l="l" t="t" r="r" b="b"/>
              <a:pathLst>
                <a:path w="17680" h="10679" extrusionOk="0">
                  <a:moveTo>
                    <a:pt x="17680" y="1"/>
                  </a:moveTo>
                  <a:lnTo>
                    <a:pt x="134" y="1102"/>
                  </a:lnTo>
                  <a:cubicBezTo>
                    <a:pt x="134" y="1102"/>
                    <a:pt x="234" y="2236"/>
                    <a:pt x="1" y="4137"/>
                  </a:cubicBezTo>
                  <a:cubicBezTo>
                    <a:pt x="1" y="4137"/>
                    <a:pt x="4938" y="10508"/>
                    <a:pt x="8640" y="10675"/>
                  </a:cubicBezTo>
                  <a:cubicBezTo>
                    <a:pt x="8696" y="10678"/>
                    <a:pt x="8753" y="10679"/>
                    <a:pt x="8809" y="10679"/>
                  </a:cubicBezTo>
                  <a:cubicBezTo>
                    <a:pt x="12493" y="10679"/>
                    <a:pt x="17347" y="5405"/>
                    <a:pt x="17347" y="5405"/>
                  </a:cubicBezTo>
                  <a:cubicBezTo>
                    <a:pt x="17347" y="5405"/>
                    <a:pt x="17447" y="1602"/>
                    <a:pt x="17680"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6"/>
            <p:cNvSpPr/>
            <p:nvPr/>
          </p:nvSpPr>
          <p:spPr>
            <a:xfrm>
              <a:off x="2543196" y="1859676"/>
              <a:ext cx="583313" cy="596210"/>
            </a:xfrm>
            <a:custGeom>
              <a:avLst/>
              <a:gdLst/>
              <a:ahLst/>
              <a:cxnLst/>
              <a:rect l="l" t="t" r="r" b="b"/>
              <a:pathLst>
                <a:path w="30122" h="30788" extrusionOk="0">
                  <a:moveTo>
                    <a:pt x="14844" y="1"/>
                  </a:moveTo>
                  <a:cubicBezTo>
                    <a:pt x="7110" y="1"/>
                    <a:pt x="753" y="4965"/>
                    <a:pt x="334" y="15464"/>
                  </a:cubicBezTo>
                  <a:cubicBezTo>
                    <a:pt x="1" y="23537"/>
                    <a:pt x="6238" y="30375"/>
                    <a:pt x="14344" y="30775"/>
                  </a:cubicBezTo>
                  <a:cubicBezTo>
                    <a:pt x="14550" y="30784"/>
                    <a:pt x="14755" y="30788"/>
                    <a:pt x="14959" y="30788"/>
                  </a:cubicBezTo>
                  <a:cubicBezTo>
                    <a:pt x="22761" y="30788"/>
                    <a:pt x="29264" y="24632"/>
                    <a:pt x="29622" y="16765"/>
                  </a:cubicBezTo>
                  <a:cubicBezTo>
                    <a:pt x="30122" y="6124"/>
                    <a:pt x="23784" y="354"/>
                    <a:pt x="15678" y="20"/>
                  </a:cubicBezTo>
                  <a:cubicBezTo>
                    <a:pt x="15399" y="7"/>
                    <a:pt x="15120" y="1"/>
                    <a:pt x="14844"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2537387" y="2159127"/>
              <a:ext cx="579440" cy="534106"/>
            </a:xfrm>
            <a:custGeom>
              <a:avLst/>
              <a:gdLst/>
              <a:ahLst/>
              <a:cxnLst/>
              <a:rect l="l" t="t" r="r" b="b"/>
              <a:pathLst>
                <a:path w="29922" h="27581" extrusionOk="0">
                  <a:moveTo>
                    <a:pt x="634" y="0"/>
                  </a:moveTo>
                  <a:lnTo>
                    <a:pt x="634" y="0"/>
                  </a:lnTo>
                  <a:cubicBezTo>
                    <a:pt x="267" y="7839"/>
                    <a:pt x="0" y="14444"/>
                    <a:pt x="2769" y="18814"/>
                  </a:cubicBezTo>
                  <a:cubicBezTo>
                    <a:pt x="4404" y="21316"/>
                    <a:pt x="8540" y="25819"/>
                    <a:pt x="11842" y="27153"/>
                  </a:cubicBezTo>
                  <a:cubicBezTo>
                    <a:pt x="12442" y="27393"/>
                    <a:pt x="13852" y="27581"/>
                    <a:pt x="14907" y="27581"/>
                  </a:cubicBezTo>
                  <a:cubicBezTo>
                    <a:pt x="15319" y="27581"/>
                    <a:pt x="15677" y="27552"/>
                    <a:pt x="15912" y="27487"/>
                  </a:cubicBezTo>
                  <a:cubicBezTo>
                    <a:pt x="19348" y="26486"/>
                    <a:pt x="24218" y="22316"/>
                    <a:pt x="26119" y="19815"/>
                  </a:cubicBezTo>
                  <a:cubicBezTo>
                    <a:pt x="29321" y="15678"/>
                    <a:pt x="29588" y="9140"/>
                    <a:pt x="29922" y="1301"/>
                  </a:cubicBezTo>
                  <a:lnTo>
                    <a:pt x="634"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2930755" y="2248861"/>
              <a:ext cx="71070" cy="93746"/>
            </a:xfrm>
            <a:custGeom>
              <a:avLst/>
              <a:gdLst/>
              <a:ahLst/>
              <a:cxnLst/>
              <a:rect l="l" t="t" r="r" b="b"/>
              <a:pathLst>
                <a:path w="3670" h="4841" extrusionOk="0">
                  <a:moveTo>
                    <a:pt x="1913" y="0"/>
                  </a:moveTo>
                  <a:cubicBezTo>
                    <a:pt x="949" y="0"/>
                    <a:pt x="100" y="1043"/>
                    <a:pt x="68" y="2338"/>
                  </a:cubicBezTo>
                  <a:cubicBezTo>
                    <a:pt x="1" y="3672"/>
                    <a:pt x="735" y="4773"/>
                    <a:pt x="1735" y="4840"/>
                  </a:cubicBezTo>
                  <a:cubicBezTo>
                    <a:pt x="1751" y="4840"/>
                    <a:pt x="1766" y="4841"/>
                    <a:pt x="1781" y="4841"/>
                  </a:cubicBezTo>
                  <a:cubicBezTo>
                    <a:pt x="2730" y="4841"/>
                    <a:pt x="3571" y="3818"/>
                    <a:pt x="3603" y="2505"/>
                  </a:cubicBezTo>
                  <a:cubicBezTo>
                    <a:pt x="3670" y="1170"/>
                    <a:pt x="2903" y="36"/>
                    <a:pt x="2002" y="3"/>
                  </a:cubicBezTo>
                  <a:cubicBezTo>
                    <a:pt x="1973" y="1"/>
                    <a:pt x="1943" y="0"/>
                    <a:pt x="19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2660757" y="2234687"/>
              <a:ext cx="73006" cy="93746"/>
            </a:xfrm>
            <a:custGeom>
              <a:avLst/>
              <a:gdLst/>
              <a:ahLst/>
              <a:cxnLst/>
              <a:rect l="l" t="t" r="r" b="b"/>
              <a:pathLst>
                <a:path w="3770" h="4841" extrusionOk="0">
                  <a:moveTo>
                    <a:pt x="1955" y="0"/>
                  </a:moveTo>
                  <a:cubicBezTo>
                    <a:pt x="974" y="0"/>
                    <a:pt x="133" y="1023"/>
                    <a:pt x="101" y="2336"/>
                  </a:cubicBezTo>
                  <a:cubicBezTo>
                    <a:pt x="1" y="3670"/>
                    <a:pt x="768" y="4805"/>
                    <a:pt x="1769" y="4838"/>
                  </a:cubicBezTo>
                  <a:cubicBezTo>
                    <a:pt x="1798" y="4840"/>
                    <a:pt x="1828" y="4841"/>
                    <a:pt x="1857" y="4841"/>
                  </a:cubicBezTo>
                  <a:cubicBezTo>
                    <a:pt x="2820" y="4841"/>
                    <a:pt x="3638" y="3798"/>
                    <a:pt x="3670" y="2503"/>
                  </a:cubicBezTo>
                  <a:cubicBezTo>
                    <a:pt x="3770" y="1169"/>
                    <a:pt x="3003" y="101"/>
                    <a:pt x="2002" y="1"/>
                  </a:cubicBezTo>
                  <a:cubicBezTo>
                    <a:pt x="1986" y="1"/>
                    <a:pt x="1971" y="0"/>
                    <a:pt x="19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2882964" y="2150510"/>
              <a:ext cx="190571" cy="59664"/>
            </a:xfrm>
            <a:custGeom>
              <a:avLst/>
              <a:gdLst/>
              <a:ahLst/>
              <a:cxnLst/>
              <a:rect l="l" t="t" r="r" b="b"/>
              <a:pathLst>
                <a:path w="9841" h="3081" extrusionOk="0">
                  <a:moveTo>
                    <a:pt x="3269" y="0"/>
                  </a:moveTo>
                  <a:cubicBezTo>
                    <a:pt x="3079" y="0"/>
                    <a:pt x="2890" y="4"/>
                    <a:pt x="2702" y="12"/>
                  </a:cubicBezTo>
                  <a:cubicBezTo>
                    <a:pt x="1835" y="112"/>
                    <a:pt x="1001" y="245"/>
                    <a:pt x="167" y="512"/>
                  </a:cubicBezTo>
                  <a:cubicBezTo>
                    <a:pt x="134" y="579"/>
                    <a:pt x="67" y="612"/>
                    <a:pt x="34" y="679"/>
                  </a:cubicBezTo>
                  <a:cubicBezTo>
                    <a:pt x="0" y="812"/>
                    <a:pt x="34" y="946"/>
                    <a:pt x="167" y="979"/>
                  </a:cubicBezTo>
                  <a:cubicBezTo>
                    <a:pt x="1735" y="1646"/>
                    <a:pt x="3303" y="1946"/>
                    <a:pt x="4837" y="2280"/>
                  </a:cubicBezTo>
                  <a:cubicBezTo>
                    <a:pt x="5638" y="2447"/>
                    <a:pt x="6372" y="2580"/>
                    <a:pt x="7139" y="2680"/>
                  </a:cubicBezTo>
                  <a:lnTo>
                    <a:pt x="9507" y="3081"/>
                  </a:lnTo>
                  <a:cubicBezTo>
                    <a:pt x="9541" y="3081"/>
                    <a:pt x="9641" y="3081"/>
                    <a:pt x="9674" y="3014"/>
                  </a:cubicBezTo>
                  <a:cubicBezTo>
                    <a:pt x="9807" y="2947"/>
                    <a:pt x="9841" y="2814"/>
                    <a:pt x="9741" y="2680"/>
                  </a:cubicBezTo>
                  <a:cubicBezTo>
                    <a:pt x="9240" y="1913"/>
                    <a:pt x="8507" y="1379"/>
                    <a:pt x="7706" y="979"/>
                  </a:cubicBezTo>
                  <a:cubicBezTo>
                    <a:pt x="6905" y="579"/>
                    <a:pt x="6071" y="312"/>
                    <a:pt x="5238" y="178"/>
                  </a:cubicBezTo>
                  <a:cubicBezTo>
                    <a:pt x="4591" y="49"/>
                    <a:pt x="3924" y="0"/>
                    <a:pt x="3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2594880" y="2152659"/>
              <a:ext cx="187337" cy="56972"/>
            </a:xfrm>
            <a:custGeom>
              <a:avLst/>
              <a:gdLst/>
              <a:ahLst/>
              <a:cxnLst/>
              <a:rect l="l" t="t" r="r" b="b"/>
              <a:pathLst>
                <a:path w="9674" h="2942" extrusionOk="0">
                  <a:moveTo>
                    <a:pt x="6171" y="1"/>
                  </a:moveTo>
                  <a:cubicBezTo>
                    <a:pt x="5615" y="1"/>
                    <a:pt x="5059" y="45"/>
                    <a:pt x="4503" y="134"/>
                  </a:cubicBezTo>
                  <a:cubicBezTo>
                    <a:pt x="3703" y="234"/>
                    <a:pt x="2869" y="468"/>
                    <a:pt x="2068" y="835"/>
                  </a:cubicBezTo>
                  <a:cubicBezTo>
                    <a:pt x="1334" y="1202"/>
                    <a:pt x="534" y="1702"/>
                    <a:pt x="34" y="2469"/>
                  </a:cubicBezTo>
                  <a:cubicBezTo>
                    <a:pt x="0" y="2503"/>
                    <a:pt x="0" y="2603"/>
                    <a:pt x="0" y="2669"/>
                  </a:cubicBezTo>
                  <a:cubicBezTo>
                    <a:pt x="0" y="2819"/>
                    <a:pt x="134" y="2941"/>
                    <a:pt x="282" y="2941"/>
                  </a:cubicBezTo>
                  <a:cubicBezTo>
                    <a:pt x="299" y="2941"/>
                    <a:pt x="316" y="2940"/>
                    <a:pt x="334" y="2936"/>
                  </a:cubicBezTo>
                  <a:lnTo>
                    <a:pt x="2602" y="2536"/>
                  </a:lnTo>
                  <a:cubicBezTo>
                    <a:pt x="3336" y="2402"/>
                    <a:pt x="4070" y="2302"/>
                    <a:pt x="4837" y="2169"/>
                  </a:cubicBezTo>
                  <a:cubicBezTo>
                    <a:pt x="5571" y="2036"/>
                    <a:pt x="6338" y="1902"/>
                    <a:pt x="7072" y="1735"/>
                  </a:cubicBezTo>
                  <a:cubicBezTo>
                    <a:pt x="7872" y="1569"/>
                    <a:pt x="8606" y="1402"/>
                    <a:pt x="9407" y="1135"/>
                  </a:cubicBezTo>
                  <a:cubicBezTo>
                    <a:pt x="9507" y="1068"/>
                    <a:pt x="9540" y="1035"/>
                    <a:pt x="9607" y="935"/>
                  </a:cubicBezTo>
                  <a:cubicBezTo>
                    <a:pt x="9674" y="801"/>
                    <a:pt x="9607" y="568"/>
                    <a:pt x="9440" y="534"/>
                  </a:cubicBezTo>
                  <a:cubicBezTo>
                    <a:pt x="8673" y="234"/>
                    <a:pt x="7839" y="134"/>
                    <a:pt x="7005" y="34"/>
                  </a:cubicBezTo>
                  <a:cubicBezTo>
                    <a:pt x="6727" y="12"/>
                    <a:pt x="6449" y="1"/>
                    <a:pt x="6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2759593" y="2440317"/>
              <a:ext cx="115725" cy="23102"/>
            </a:xfrm>
            <a:custGeom>
              <a:avLst/>
              <a:gdLst/>
              <a:ahLst/>
              <a:cxnLst/>
              <a:rect l="l" t="t" r="r" b="b"/>
              <a:pathLst>
                <a:path w="5976" h="1193" extrusionOk="0">
                  <a:moveTo>
                    <a:pt x="2403" y="1"/>
                  </a:moveTo>
                  <a:cubicBezTo>
                    <a:pt x="1673" y="1"/>
                    <a:pt x="1005" y="60"/>
                    <a:pt x="667" y="190"/>
                  </a:cubicBezTo>
                  <a:cubicBezTo>
                    <a:pt x="0" y="523"/>
                    <a:pt x="2168" y="1157"/>
                    <a:pt x="2936" y="1191"/>
                  </a:cubicBezTo>
                  <a:cubicBezTo>
                    <a:pt x="2966" y="1192"/>
                    <a:pt x="2998" y="1193"/>
                    <a:pt x="3033" y="1193"/>
                  </a:cubicBezTo>
                  <a:cubicBezTo>
                    <a:pt x="3879" y="1193"/>
                    <a:pt x="5976" y="807"/>
                    <a:pt x="5271" y="390"/>
                  </a:cubicBezTo>
                  <a:cubicBezTo>
                    <a:pt x="4843" y="146"/>
                    <a:pt x="3546" y="1"/>
                    <a:pt x="2403"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2750318" y="2597633"/>
              <a:ext cx="108793" cy="14892"/>
            </a:xfrm>
            <a:custGeom>
              <a:avLst/>
              <a:gdLst/>
              <a:ahLst/>
              <a:cxnLst/>
              <a:rect l="l" t="t" r="r" b="b"/>
              <a:pathLst>
                <a:path w="5618" h="769" extrusionOk="0">
                  <a:moveTo>
                    <a:pt x="2687" y="0"/>
                  </a:moveTo>
                  <a:cubicBezTo>
                    <a:pt x="1452" y="0"/>
                    <a:pt x="1" y="543"/>
                    <a:pt x="457" y="543"/>
                  </a:cubicBezTo>
                  <a:cubicBezTo>
                    <a:pt x="482" y="543"/>
                    <a:pt x="511" y="542"/>
                    <a:pt x="546" y="539"/>
                  </a:cubicBezTo>
                  <a:cubicBezTo>
                    <a:pt x="943" y="490"/>
                    <a:pt x="1493" y="464"/>
                    <a:pt x="2095" y="464"/>
                  </a:cubicBezTo>
                  <a:cubicBezTo>
                    <a:pt x="3162" y="464"/>
                    <a:pt x="4397" y="547"/>
                    <a:pt x="5249" y="739"/>
                  </a:cubicBezTo>
                  <a:cubicBezTo>
                    <a:pt x="5325" y="759"/>
                    <a:pt x="5374" y="769"/>
                    <a:pt x="5399" y="769"/>
                  </a:cubicBezTo>
                  <a:cubicBezTo>
                    <a:pt x="5617" y="769"/>
                    <a:pt x="4048" y="65"/>
                    <a:pt x="2881" y="5"/>
                  </a:cubicBezTo>
                  <a:cubicBezTo>
                    <a:pt x="2817" y="2"/>
                    <a:pt x="2753" y="0"/>
                    <a:pt x="2687"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2722685" y="2500560"/>
              <a:ext cx="184820" cy="73413"/>
            </a:xfrm>
            <a:custGeom>
              <a:avLst/>
              <a:gdLst/>
              <a:ahLst/>
              <a:cxnLst/>
              <a:rect l="l" t="t" r="r" b="b"/>
              <a:pathLst>
                <a:path w="9544" h="3791" extrusionOk="0">
                  <a:moveTo>
                    <a:pt x="5" y="0"/>
                  </a:moveTo>
                  <a:cubicBezTo>
                    <a:pt x="0" y="0"/>
                    <a:pt x="20" y="32"/>
                    <a:pt x="72" y="114"/>
                  </a:cubicBezTo>
                  <a:cubicBezTo>
                    <a:pt x="505" y="915"/>
                    <a:pt x="2407" y="3684"/>
                    <a:pt x="4608" y="3784"/>
                  </a:cubicBezTo>
                  <a:cubicBezTo>
                    <a:pt x="4687" y="3788"/>
                    <a:pt x="4765" y="3790"/>
                    <a:pt x="4843" y="3790"/>
                  </a:cubicBezTo>
                  <a:cubicBezTo>
                    <a:pt x="7025" y="3790"/>
                    <a:pt x="8629" y="2027"/>
                    <a:pt x="9145" y="1415"/>
                  </a:cubicBezTo>
                  <a:cubicBezTo>
                    <a:pt x="9388" y="1118"/>
                    <a:pt x="9544" y="996"/>
                    <a:pt x="9416" y="996"/>
                  </a:cubicBezTo>
                  <a:cubicBezTo>
                    <a:pt x="9387" y="996"/>
                    <a:pt x="9341" y="1002"/>
                    <a:pt x="9278" y="1015"/>
                  </a:cubicBezTo>
                  <a:cubicBezTo>
                    <a:pt x="8444" y="1078"/>
                    <a:pt x="7531" y="1121"/>
                    <a:pt x="6584" y="1121"/>
                  </a:cubicBezTo>
                  <a:cubicBezTo>
                    <a:pt x="4502" y="1121"/>
                    <a:pt x="2254" y="913"/>
                    <a:pt x="305" y="248"/>
                  </a:cubicBezTo>
                  <a:cubicBezTo>
                    <a:pt x="144" y="156"/>
                    <a:pt x="15"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2512194" y="2257343"/>
              <a:ext cx="65899" cy="86542"/>
            </a:xfrm>
            <a:custGeom>
              <a:avLst/>
              <a:gdLst/>
              <a:ahLst/>
              <a:cxnLst/>
              <a:rect l="l" t="t" r="r" b="b"/>
              <a:pathLst>
                <a:path w="3403" h="4469" extrusionOk="0">
                  <a:moveTo>
                    <a:pt x="2547" y="1"/>
                  </a:moveTo>
                  <a:cubicBezTo>
                    <a:pt x="2355" y="1"/>
                    <a:pt x="2082" y="126"/>
                    <a:pt x="1702" y="432"/>
                  </a:cubicBezTo>
                  <a:cubicBezTo>
                    <a:pt x="1301" y="766"/>
                    <a:pt x="1001" y="1099"/>
                    <a:pt x="801" y="1400"/>
                  </a:cubicBezTo>
                  <a:cubicBezTo>
                    <a:pt x="0" y="2634"/>
                    <a:pt x="668" y="3635"/>
                    <a:pt x="1802" y="4468"/>
                  </a:cubicBezTo>
                  <a:lnTo>
                    <a:pt x="2669" y="2467"/>
                  </a:lnTo>
                  <a:cubicBezTo>
                    <a:pt x="2669" y="2467"/>
                    <a:pt x="3402" y="1"/>
                    <a:pt x="2547"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2711279" y="2491381"/>
              <a:ext cx="213054" cy="35961"/>
            </a:xfrm>
            <a:custGeom>
              <a:avLst/>
              <a:gdLst/>
              <a:ahLst/>
              <a:cxnLst/>
              <a:rect l="l" t="t" r="r" b="b"/>
              <a:pathLst>
                <a:path w="11002" h="1857" extrusionOk="0">
                  <a:moveTo>
                    <a:pt x="3656" y="0"/>
                  </a:moveTo>
                  <a:cubicBezTo>
                    <a:pt x="2822" y="0"/>
                    <a:pt x="1851" y="202"/>
                    <a:pt x="929" y="202"/>
                  </a:cubicBezTo>
                  <a:cubicBezTo>
                    <a:pt x="690" y="202"/>
                    <a:pt x="455" y="189"/>
                    <a:pt x="227" y="155"/>
                  </a:cubicBezTo>
                  <a:cubicBezTo>
                    <a:pt x="184" y="142"/>
                    <a:pt x="149" y="137"/>
                    <a:pt x="122" y="137"/>
                  </a:cubicBezTo>
                  <a:cubicBezTo>
                    <a:pt x="0" y="137"/>
                    <a:pt x="30" y="246"/>
                    <a:pt x="194" y="355"/>
                  </a:cubicBezTo>
                  <a:cubicBezTo>
                    <a:pt x="2318" y="1524"/>
                    <a:pt x="4712" y="1856"/>
                    <a:pt x="6707" y="1856"/>
                  </a:cubicBezTo>
                  <a:cubicBezTo>
                    <a:pt x="8752" y="1856"/>
                    <a:pt x="10378" y="1508"/>
                    <a:pt x="10868" y="1356"/>
                  </a:cubicBezTo>
                  <a:cubicBezTo>
                    <a:pt x="11001" y="1356"/>
                    <a:pt x="10935" y="1256"/>
                    <a:pt x="10901" y="1256"/>
                  </a:cubicBezTo>
                  <a:cubicBezTo>
                    <a:pt x="9464" y="1256"/>
                    <a:pt x="7699" y="293"/>
                    <a:pt x="6313" y="293"/>
                  </a:cubicBezTo>
                  <a:cubicBezTo>
                    <a:pt x="5929" y="293"/>
                    <a:pt x="5575" y="367"/>
                    <a:pt x="5264" y="555"/>
                  </a:cubicBezTo>
                  <a:cubicBezTo>
                    <a:pt x="4869" y="122"/>
                    <a:pt x="4304" y="0"/>
                    <a:pt x="3656"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6"/>
            <p:cNvSpPr/>
            <p:nvPr/>
          </p:nvSpPr>
          <p:spPr>
            <a:xfrm>
              <a:off x="2717611" y="2498894"/>
              <a:ext cx="196380" cy="81178"/>
            </a:xfrm>
            <a:custGeom>
              <a:avLst/>
              <a:gdLst/>
              <a:ahLst/>
              <a:cxnLst/>
              <a:rect l="l" t="t" r="r" b="b"/>
              <a:pathLst>
                <a:path w="10141" h="4192" extrusionOk="0">
                  <a:moveTo>
                    <a:pt x="0" y="0"/>
                  </a:moveTo>
                  <a:cubicBezTo>
                    <a:pt x="0" y="1"/>
                    <a:pt x="1401" y="2335"/>
                    <a:pt x="2435" y="3303"/>
                  </a:cubicBezTo>
                  <a:cubicBezTo>
                    <a:pt x="3043" y="3870"/>
                    <a:pt x="4304" y="4191"/>
                    <a:pt x="5462" y="4191"/>
                  </a:cubicBezTo>
                  <a:cubicBezTo>
                    <a:pt x="6209" y="4191"/>
                    <a:pt x="6914" y="4057"/>
                    <a:pt x="7372" y="3770"/>
                  </a:cubicBezTo>
                  <a:cubicBezTo>
                    <a:pt x="8406" y="3036"/>
                    <a:pt x="10140" y="1001"/>
                    <a:pt x="10141" y="1001"/>
                  </a:cubicBezTo>
                  <a:lnTo>
                    <a:pt x="10141" y="1001"/>
                  </a:lnTo>
                  <a:lnTo>
                    <a:pt x="9740" y="1134"/>
                  </a:lnTo>
                  <a:cubicBezTo>
                    <a:pt x="8740" y="1735"/>
                    <a:pt x="8139" y="2335"/>
                    <a:pt x="7038" y="2702"/>
                  </a:cubicBezTo>
                  <a:cubicBezTo>
                    <a:pt x="6434" y="2915"/>
                    <a:pt x="5811" y="3024"/>
                    <a:pt x="5190" y="3024"/>
                  </a:cubicBezTo>
                  <a:cubicBezTo>
                    <a:pt x="4644" y="3024"/>
                    <a:pt x="4099" y="2940"/>
                    <a:pt x="3569" y="2769"/>
                  </a:cubicBezTo>
                  <a:cubicBezTo>
                    <a:pt x="2102" y="2302"/>
                    <a:pt x="1801" y="1201"/>
                    <a:pt x="801" y="367"/>
                  </a:cubicBezTo>
                  <a:lnTo>
                    <a:pt x="300" y="100"/>
                  </a:lnTo>
                  <a:lnTo>
                    <a:pt x="0"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6"/>
            <p:cNvSpPr/>
            <p:nvPr/>
          </p:nvSpPr>
          <p:spPr>
            <a:xfrm>
              <a:off x="2736976" y="2508577"/>
              <a:ext cx="164738" cy="25020"/>
            </a:xfrm>
            <a:custGeom>
              <a:avLst/>
              <a:gdLst/>
              <a:ahLst/>
              <a:cxnLst/>
              <a:rect l="l" t="t" r="r" b="b"/>
              <a:pathLst>
                <a:path w="8507" h="1292" extrusionOk="0">
                  <a:moveTo>
                    <a:pt x="1" y="1"/>
                  </a:moveTo>
                  <a:lnTo>
                    <a:pt x="1" y="1"/>
                  </a:lnTo>
                  <a:cubicBezTo>
                    <a:pt x="735" y="601"/>
                    <a:pt x="2202" y="1135"/>
                    <a:pt x="4004" y="1268"/>
                  </a:cubicBezTo>
                  <a:cubicBezTo>
                    <a:pt x="4219" y="1285"/>
                    <a:pt x="4436" y="1292"/>
                    <a:pt x="4652" y="1292"/>
                  </a:cubicBezTo>
                  <a:cubicBezTo>
                    <a:pt x="6634" y="1292"/>
                    <a:pt x="8506" y="668"/>
                    <a:pt x="8507" y="668"/>
                  </a:cubicBezTo>
                  <a:lnTo>
                    <a:pt x="8507" y="668"/>
                  </a:lnTo>
                  <a:cubicBezTo>
                    <a:pt x="8506" y="668"/>
                    <a:pt x="6521" y="943"/>
                    <a:pt x="4632" y="943"/>
                  </a:cubicBezTo>
                  <a:cubicBezTo>
                    <a:pt x="4443" y="943"/>
                    <a:pt x="4255" y="941"/>
                    <a:pt x="4070" y="935"/>
                  </a:cubicBezTo>
                  <a:cubicBezTo>
                    <a:pt x="1936" y="835"/>
                    <a:pt x="2" y="1"/>
                    <a:pt x="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2534153" y="1871043"/>
              <a:ext cx="632403" cy="478664"/>
            </a:xfrm>
            <a:custGeom>
              <a:avLst/>
              <a:gdLst/>
              <a:ahLst/>
              <a:cxnLst/>
              <a:rect l="l" t="t" r="r" b="b"/>
              <a:pathLst>
                <a:path w="32657" h="24718" extrusionOk="0">
                  <a:moveTo>
                    <a:pt x="10408" y="0"/>
                  </a:moveTo>
                  <a:lnTo>
                    <a:pt x="2135" y="10908"/>
                  </a:lnTo>
                  <a:lnTo>
                    <a:pt x="1" y="18513"/>
                  </a:lnTo>
                  <a:lnTo>
                    <a:pt x="668" y="24417"/>
                  </a:lnTo>
                  <a:cubicBezTo>
                    <a:pt x="668" y="19948"/>
                    <a:pt x="2302" y="13576"/>
                    <a:pt x="5138" y="11041"/>
                  </a:cubicBezTo>
                  <a:cubicBezTo>
                    <a:pt x="7157" y="9221"/>
                    <a:pt x="10244" y="7328"/>
                    <a:pt x="10778" y="4410"/>
                  </a:cubicBezTo>
                  <a:lnTo>
                    <a:pt x="10778" y="4410"/>
                  </a:lnTo>
                  <a:cubicBezTo>
                    <a:pt x="10925" y="5995"/>
                    <a:pt x="11637" y="8434"/>
                    <a:pt x="14378" y="10241"/>
                  </a:cubicBezTo>
                  <a:cubicBezTo>
                    <a:pt x="17546" y="12342"/>
                    <a:pt x="32657" y="12542"/>
                    <a:pt x="28154" y="24718"/>
                  </a:cubicBezTo>
                  <a:lnTo>
                    <a:pt x="29855" y="23050"/>
                  </a:lnTo>
                  <a:lnTo>
                    <a:pt x="30089" y="16845"/>
                  </a:lnTo>
                  <a:lnTo>
                    <a:pt x="25919" y="10674"/>
                  </a:lnTo>
                  <a:lnTo>
                    <a:pt x="10408"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2731166" y="1845192"/>
              <a:ext cx="406975" cy="510326"/>
            </a:xfrm>
            <a:custGeom>
              <a:avLst/>
              <a:gdLst/>
              <a:ahLst/>
              <a:cxnLst/>
              <a:rect l="l" t="t" r="r" b="b"/>
              <a:pathLst>
                <a:path w="21016" h="26353" extrusionOk="0">
                  <a:moveTo>
                    <a:pt x="5871" y="1"/>
                  </a:moveTo>
                  <a:lnTo>
                    <a:pt x="534" y="534"/>
                  </a:lnTo>
                  <a:cubicBezTo>
                    <a:pt x="1" y="4104"/>
                    <a:pt x="1168" y="7873"/>
                    <a:pt x="4537" y="10375"/>
                  </a:cubicBezTo>
                  <a:cubicBezTo>
                    <a:pt x="8140" y="13043"/>
                    <a:pt x="12309" y="11776"/>
                    <a:pt x="16712" y="16079"/>
                  </a:cubicBezTo>
                  <a:cubicBezTo>
                    <a:pt x="19848" y="19114"/>
                    <a:pt x="19481" y="22283"/>
                    <a:pt x="19348" y="26353"/>
                  </a:cubicBezTo>
                  <a:cubicBezTo>
                    <a:pt x="19348" y="26353"/>
                    <a:pt x="20248" y="23751"/>
                    <a:pt x="20649" y="19648"/>
                  </a:cubicBezTo>
                  <a:cubicBezTo>
                    <a:pt x="21016" y="15512"/>
                    <a:pt x="20415" y="13010"/>
                    <a:pt x="20415" y="13010"/>
                  </a:cubicBezTo>
                  <a:lnTo>
                    <a:pt x="17413" y="5872"/>
                  </a:lnTo>
                  <a:lnTo>
                    <a:pt x="11309" y="1001"/>
                  </a:lnTo>
                  <a:lnTo>
                    <a:pt x="587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2516067" y="1856171"/>
              <a:ext cx="244832" cy="488366"/>
            </a:xfrm>
            <a:custGeom>
              <a:avLst/>
              <a:gdLst/>
              <a:ahLst/>
              <a:cxnLst/>
              <a:rect l="l" t="t" r="r" b="b"/>
              <a:pathLst>
                <a:path w="12643" h="25219" extrusionOk="0">
                  <a:moveTo>
                    <a:pt x="12643" y="1"/>
                  </a:moveTo>
                  <a:lnTo>
                    <a:pt x="12643" y="1"/>
                  </a:lnTo>
                  <a:cubicBezTo>
                    <a:pt x="2436" y="3170"/>
                    <a:pt x="1668" y="8273"/>
                    <a:pt x="835" y="14144"/>
                  </a:cubicBezTo>
                  <a:cubicBezTo>
                    <a:pt x="1" y="20048"/>
                    <a:pt x="1602" y="25219"/>
                    <a:pt x="1602" y="25219"/>
                  </a:cubicBezTo>
                  <a:cubicBezTo>
                    <a:pt x="1402" y="22650"/>
                    <a:pt x="2002" y="13110"/>
                    <a:pt x="7072" y="9641"/>
                  </a:cubicBezTo>
                  <a:cubicBezTo>
                    <a:pt x="12109" y="6172"/>
                    <a:pt x="11776" y="3637"/>
                    <a:pt x="11776" y="3637"/>
                  </a:cubicBezTo>
                  <a:lnTo>
                    <a:pt x="1264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2705334" y="1780611"/>
              <a:ext cx="67836" cy="144056"/>
            </a:xfrm>
            <a:custGeom>
              <a:avLst/>
              <a:gdLst/>
              <a:ahLst/>
              <a:cxnLst/>
              <a:rect l="l" t="t" r="r" b="b"/>
              <a:pathLst>
                <a:path w="3503" h="7439" extrusionOk="0">
                  <a:moveTo>
                    <a:pt x="3503" y="0"/>
                  </a:moveTo>
                  <a:cubicBezTo>
                    <a:pt x="3502" y="0"/>
                    <a:pt x="1534" y="167"/>
                    <a:pt x="734" y="2702"/>
                  </a:cubicBezTo>
                  <a:cubicBezTo>
                    <a:pt x="0" y="5070"/>
                    <a:pt x="1968" y="7439"/>
                    <a:pt x="1968" y="7439"/>
                  </a:cubicBezTo>
                  <a:cubicBezTo>
                    <a:pt x="1968" y="7439"/>
                    <a:pt x="1201" y="2535"/>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2450189" y="2818968"/>
              <a:ext cx="355290" cy="1334229"/>
            </a:xfrm>
            <a:custGeom>
              <a:avLst/>
              <a:gdLst/>
              <a:ahLst/>
              <a:cxnLst/>
              <a:rect l="l" t="t" r="r" b="b"/>
              <a:pathLst>
                <a:path w="18347" h="68899" extrusionOk="0">
                  <a:moveTo>
                    <a:pt x="2598" y="0"/>
                  </a:moveTo>
                  <a:cubicBezTo>
                    <a:pt x="2053" y="0"/>
                    <a:pt x="1237" y="217"/>
                    <a:pt x="701" y="1351"/>
                  </a:cubicBezTo>
                  <a:cubicBezTo>
                    <a:pt x="0" y="5487"/>
                    <a:pt x="2635" y="8589"/>
                    <a:pt x="6672" y="14126"/>
                  </a:cubicBezTo>
                  <a:cubicBezTo>
                    <a:pt x="10708" y="19664"/>
                    <a:pt x="15178" y="25501"/>
                    <a:pt x="15511" y="31105"/>
                  </a:cubicBezTo>
                  <a:cubicBezTo>
                    <a:pt x="15878" y="37510"/>
                    <a:pt x="12976" y="68799"/>
                    <a:pt x="12976" y="68799"/>
                  </a:cubicBezTo>
                  <a:lnTo>
                    <a:pt x="15978" y="68899"/>
                  </a:lnTo>
                  <a:lnTo>
                    <a:pt x="18213" y="31205"/>
                  </a:lnTo>
                  <a:cubicBezTo>
                    <a:pt x="18347" y="26802"/>
                    <a:pt x="15378" y="22099"/>
                    <a:pt x="13110" y="18330"/>
                  </a:cubicBezTo>
                  <a:cubicBezTo>
                    <a:pt x="10908" y="14593"/>
                    <a:pt x="5537" y="8289"/>
                    <a:pt x="4370" y="5921"/>
                  </a:cubicBezTo>
                  <a:cubicBezTo>
                    <a:pt x="3236" y="3519"/>
                    <a:pt x="2702" y="1951"/>
                    <a:pt x="3169" y="83"/>
                  </a:cubicBezTo>
                  <a:cubicBezTo>
                    <a:pt x="3169" y="83"/>
                    <a:pt x="2935" y="0"/>
                    <a:pt x="2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2780913" y="3222677"/>
              <a:ext cx="122735" cy="418497"/>
            </a:xfrm>
            <a:custGeom>
              <a:avLst/>
              <a:gdLst/>
              <a:ahLst/>
              <a:cxnLst/>
              <a:rect l="l" t="t" r="r" b="b"/>
              <a:pathLst>
                <a:path w="6338" h="21611" extrusionOk="0">
                  <a:moveTo>
                    <a:pt x="4818" y="0"/>
                  </a:moveTo>
                  <a:cubicBezTo>
                    <a:pt x="4636" y="0"/>
                    <a:pt x="4459" y="138"/>
                    <a:pt x="4303" y="484"/>
                  </a:cubicBezTo>
                  <a:cubicBezTo>
                    <a:pt x="3569" y="2152"/>
                    <a:pt x="1501" y="7756"/>
                    <a:pt x="934" y="9824"/>
                  </a:cubicBezTo>
                  <a:lnTo>
                    <a:pt x="0" y="13526"/>
                  </a:lnTo>
                  <a:cubicBezTo>
                    <a:pt x="0" y="13526"/>
                    <a:pt x="70" y="21611"/>
                    <a:pt x="306" y="21611"/>
                  </a:cubicBezTo>
                  <a:cubicBezTo>
                    <a:pt x="353" y="21611"/>
                    <a:pt x="406" y="21293"/>
                    <a:pt x="467" y="20531"/>
                  </a:cubicBezTo>
                  <a:cubicBezTo>
                    <a:pt x="901" y="15961"/>
                    <a:pt x="6338" y="2118"/>
                    <a:pt x="6338" y="2118"/>
                  </a:cubicBezTo>
                  <a:cubicBezTo>
                    <a:pt x="6338" y="2118"/>
                    <a:pt x="5533" y="0"/>
                    <a:pt x="4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3287331" y="3014994"/>
              <a:ext cx="714433" cy="501282"/>
            </a:xfrm>
            <a:custGeom>
              <a:avLst/>
              <a:gdLst/>
              <a:ahLst/>
              <a:cxnLst/>
              <a:rect l="l" t="t" r="r" b="b"/>
              <a:pathLst>
                <a:path w="36893" h="25886" extrusionOk="0">
                  <a:moveTo>
                    <a:pt x="36893" y="1"/>
                  </a:moveTo>
                  <a:cubicBezTo>
                    <a:pt x="36892" y="2"/>
                    <a:pt x="36358" y="869"/>
                    <a:pt x="34825" y="1835"/>
                  </a:cubicBezTo>
                  <a:cubicBezTo>
                    <a:pt x="34710" y="1907"/>
                    <a:pt x="34591" y="1980"/>
                    <a:pt x="34468" y="2055"/>
                  </a:cubicBezTo>
                  <a:lnTo>
                    <a:pt x="34468" y="2055"/>
                  </a:lnTo>
                  <a:cubicBezTo>
                    <a:pt x="35699" y="1334"/>
                    <a:pt x="36560" y="638"/>
                    <a:pt x="36893" y="1"/>
                  </a:cubicBezTo>
                  <a:close/>
                  <a:moveTo>
                    <a:pt x="34468" y="2055"/>
                  </a:moveTo>
                  <a:lnTo>
                    <a:pt x="34468" y="2055"/>
                  </a:lnTo>
                  <a:cubicBezTo>
                    <a:pt x="27793" y="5965"/>
                    <a:pt x="10213" y="10614"/>
                    <a:pt x="6536" y="10614"/>
                  </a:cubicBezTo>
                  <a:cubicBezTo>
                    <a:pt x="6274" y="10614"/>
                    <a:pt x="6083" y="10591"/>
                    <a:pt x="5971" y="10542"/>
                  </a:cubicBezTo>
                  <a:cubicBezTo>
                    <a:pt x="4694" y="9979"/>
                    <a:pt x="3052" y="7675"/>
                    <a:pt x="2339" y="7675"/>
                  </a:cubicBezTo>
                  <a:cubicBezTo>
                    <a:pt x="1953" y="7675"/>
                    <a:pt x="1838" y="8350"/>
                    <a:pt x="2202" y="10341"/>
                  </a:cubicBezTo>
                  <a:cubicBezTo>
                    <a:pt x="3267" y="16032"/>
                    <a:pt x="679" y="22487"/>
                    <a:pt x="5" y="25862"/>
                  </a:cubicBezTo>
                  <a:lnTo>
                    <a:pt x="5" y="25862"/>
                  </a:lnTo>
                  <a:cubicBezTo>
                    <a:pt x="559" y="23124"/>
                    <a:pt x="5045" y="18557"/>
                    <a:pt x="19347" y="10475"/>
                  </a:cubicBezTo>
                  <a:cubicBezTo>
                    <a:pt x="25450" y="7006"/>
                    <a:pt x="31274" y="4001"/>
                    <a:pt x="34468" y="2055"/>
                  </a:cubicBezTo>
                  <a:close/>
                  <a:moveTo>
                    <a:pt x="5" y="25862"/>
                  </a:moveTo>
                  <a:cubicBezTo>
                    <a:pt x="3" y="25870"/>
                    <a:pt x="2" y="25878"/>
                    <a:pt x="0" y="25886"/>
                  </a:cubicBezTo>
                  <a:cubicBezTo>
                    <a:pt x="2" y="25878"/>
                    <a:pt x="3" y="25870"/>
                    <a:pt x="5" y="25862"/>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3565713" y="2605476"/>
              <a:ext cx="269696" cy="152829"/>
            </a:xfrm>
            <a:custGeom>
              <a:avLst/>
              <a:gdLst/>
              <a:ahLst/>
              <a:cxnLst/>
              <a:rect l="l" t="t" r="r" b="b"/>
              <a:pathLst>
                <a:path w="13927" h="7892" extrusionOk="0">
                  <a:moveTo>
                    <a:pt x="76" y="5446"/>
                  </a:moveTo>
                  <a:lnTo>
                    <a:pt x="76" y="5446"/>
                  </a:lnTo>
                  <a:cubicBezTo>
                    <a:pt x="50" y="5454"/>
                    <a:pt x="25" y="5463"/>
                    <a:pt x="1" y="5471"/>
                  </a:cubicBezTo>
                  <a:cubicBezTo>
                    <a:pt x="26" y="5463"/>
                    <a:pt x="51" y="5454"/>
                    <a:pt x="76" y="5446"/>
                  </a:cubicBezTo>
                  <a:close/>
                  <a:moveTo>
                    <a:pt x="11109" y="0"/>
                  </a:moveTo>
                  <a:lnTo>
                    <a:pt x="11109" y="0"/>
                  </a:lnTo>
                  <a:cubicBezTo>
                    <a:pt x="10408" y="1768"/>
                    <a:pt x="9975" y="2435"/>
                    <a:pt x="9508" y="2902"/>
                  </a:cubicBezTo>
                  <a:cubicBezTo>
                    <a:pt x="8743" y="3301"/>
                    <a:pt x="8310" y="2772"/>
                    <a:pt x="76" y="5446"/>
                  </a:cubicBezTo>
                  <a:lnTo>
                    <a:pt x="76" y="5446"/>
                  </a:lnTo>
                  <a:cubicBezTo>
                    <a:pt x="1030" y="5144"/>
                    <a:pt x="3215" y="4712"/>
                    <a:pt x="5482" y="4712"/>
                  </a:cubicBezTo>
                  <a:cubicBezTo>
                    <a:pt x="7768" y="4712"/>
                    <a:pt x="10137" y="5151"/>
                    <a:pt x="11409" y="6605"/>
                  </a:cubicBezTo>
                  <a:cubicBezTo>
                    <a:pt x="12229" y="7543"/>
                    <a:pt x="12801" y="7892"/>
                    <a:pt x="13165" y="7892"/>
                  </a:cubicBezTo>
                  <a:cubicBezTo>
                    <a:pt x="13927" y="7892"/>
                    <a:pt x="13777" y="6362"/>
                    <a:pt x="13077" y="5504"/>
                  </a:cubicBezTo>
                  <a:cubicBezTo>
                    <a:pt x="12010" y="4270"/>
                    <a:pt x="10942" y="1034"/>
                    <a:pt x="1110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3965568" y="1962114"/>
              <a:ext cx="414043" cy="287473"/>
            </a:xfrm>
            <a:custGeom>
              <a:avLst/>
              <a:gdLst/>
              <a:ahLst/>
              <a:cxnLst/>
              <a:rect l="l" t="t" r="r" b="b"/>
              <a:pathLst>
                <a:path w="21381" h="14845" extrusionOk="0">
                  <a:moveTo>
                    <a:pt x="2168" y="0"/>
                  </a:moveTo>
                  <a:lnTo>
                    <a:pt x="2168" y="0"/>
                  </a:lnTo>
                  <a:cubicBezTo>
                    <a:pt x="1601" y="501"/>
                    <a:pt x="1201" y="1568"/>
                    <a:pt x="0" y="4937"/>
                  </a:cubicBezTo>
                  <a:cubicBezTo>
                    <a:pt x="887" y="3297"/>
                    <a:pt x="1479" y="2540"/>
                    <a:pt x="2050" y="2540"/>
                  </a:cubicBezTo>
                  <a:cubicBezTo>
                    <a:pt x="2339" y="2540"/>
                    <a:pt x="2622" y="2733"/>
                    <a:pt x="2935" y="3103"/>
                  </a:cubicBezTo>
                  <a:cubicBezTo>
                    <a:pt x="6972" y="7906"/>
                    <a:pt x="14177" y="9707"/>
                    <a:pt x="17379" y="10008"/>
                  </a:cubicBezTo>
                  <a:cubicBezTo>
                    <a:pt x="20114" y="10208"/>
                    <a:pt x="18847" y="14844"/>
                    <a:pt x="18847" y="14844"/>
                  </a:cubicBezTo>
                  <a:cubicBezTo>
                    <a:pt x="21381" y="8242"/>
                    <a:pt x="21149" y="7706"/>
                    <a:pt x="21148" y="7706"/>
                  </a:cubicBezTo>
                  <a:lnTo>
                    <a:pt x="21148" y="7706"/>
                  </a:lnTo>
                  <a:cubicBezTo>
                    <a:pt x="21040" y="7923"/>
                    <a:pt x="20628" y="8045"/>
                    <a:pt x="19917" y="8045"/>
                  </a:cubicBezTo>
                  <a:cubicBezTo>
                    <a:pt x="18442" y="8045"/>
                    <a:pt x="15681" y="7521"/>
                    <a:pt x="11675" y="6238"/>
                  </a:cubicBezTo>
                  <a:cubicBezTo>
                    <a:pt x="5771" y="4370"/>
                    <a:pt x="1534" y="901"/>
                    <a:pt x="21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2275774" y="3377979"/>
              <a:ext cx="480620" cy="845611"/>
            </a:xfrm>
            <a:custGeom>
              <a:avLst/>
              <a:gdLst/>
              <a:ahLst/>
              <a:cxnLst/>
              <a:rect l="l" t="t" r="r" b="b"/>
              <a:pathLst>
                <a:path w="24819" h="43667" extrusionOk="0">
                  <a:moveTo>
                    <a:pt x="4940" y="1"/>
                  </a:moveTo>
                  <a:cubicBezTo>
                    <a:pt x="4715" y="1"/>
                    <a:pt x="4559" y="41"/>
                    <a:pt x="4504" y="136"/>
                  </a:cubicBezTo>
                  <a:cubicBezTo>
                    <a:pt x="4170" y="670"/>
                    <a:pt x="1035" y="8475"/>
                    <a:pt x="501" y="9476"/>
                  </a:cubicBezTo>
                  <a:cubicBezTo>
                    <a:pt x="1" y="10477"/>
                    <a:pt x="4070" y="25487"/>
                    <a:pt x="4070" y="25487"/>
                  </a:cubicBezTo>
                  <a:cubicBezTo>
                    <a:pt x="4070" y="25487"/>
                    <a:pt x="18214" y="40298"/>
                    <a:pt x="22183" y="43634"/>
                  </a:cubicBezTo>
                  <a:lnTo>
                    <a:pt x="23584" y="43667"/>
                  </a:lnTo>
                  <a:cubicBezTo>
                    <a:pt x="23251" y="43000"/>
                    <a:pt x="24818" y="38330"/>
                    <a:pt x="23651" y="36529"/>
                  </a:cubicBezTo>
                  <a:cubicBezTo>
                    <a:pt x="20916" y="32359"/>
                    <a:pt x="8674" y="21651"/>
                    <a:pt x="8507" y="20484"/>
                  </a:cubicBezTo>
                  <a:cubicBezTo>
                    <a:pt x="8418" y="19930"/>
                    <a:pt x="8800" y="19792"/>
                    <a:pt x="9349" y="19792"/>
                  </a:cubicBezTo>
                  <a:cubicBezTo>
                    <a:pt x="9899" y="19792"/>
                    <a:pt x="10617" y="19930"/>
                    <a:pt x="11200" y="19930"/>
                  </a:cubicBezTo>
                  <a:cubicBezTo>
                    <a:pt x="11790" y="19930"/>
                    <a:pt x="12243" y="19788"/>
                    <a:pt x="12243" y="19216"/>
                  </a:cubicBezTo>
                  <a:cubicBezTo>
                    <a:pt x="12243" y="17482"/>
                    <a:pt x="8640" y="16881"/>
                    <a:pt x="6906" y="14413"/>
                  </a:cubicBezTo>
                  <a:cubicBezTo>
                    <a:pt x="5238" y="11911"/>
                    <a:pt x="9741" y="1303"/>
                    <a:pt x="9741" y="1303"/>
                  </a:cubicBezTo>
                  <a:cubicBezTo>
                    <a:pt x="9741" y="1303"/>
                    <a:pt x="6219" y="1"/>
                    <a:pt x="494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6"/>
            <p:cNvSpPr/>
            <p:nvPr/>
          </p:nvSpPr>
          <p:spPr>
            <a:xfrm>
              <a:off x="1801656" y="3014994"/>
              <a:ext cx="1031574" cy="1434249"/>
            </a:xfrm>
            <a:custGeom>
              <a:avLst/>
              <a:gdLst/>
              <a:ahLst/>
              <a:cxnLst/>
              <a:rect l="l" t="t" r="r" b="b"/>
              <a:pathLst>
                <a:path w="53270" h="74064" extrusionOk="0">
                  <a:moveTo>
                    <a:pt x="23017" y="1"/>
                  </a:moveTo>
                  <a:cubicBezTo>
                    <a:pt x="18447" y="3703"/>
                    <a:pt x="1" y="34992"/>
                    <a:pt x="2469" y="45400"/>
                  </a:cubicBezTo>
                  <a:cubicBezTo>
                    <a:pt x="4537" y="54273"/>
                    <a:pt x="27687" y="73053"/>
                    <a:pt x="31156" y="73954"/>
                  </a:cubicBezTo>
                  <a:cubicBezTo>
                    <a:pt x="31437" y="74028"/>
                    <a:pt x="31740" y="74064"/>
                    <a:pt x="32062" y="74064"/>
                  </a:cubicBezTo>
                  <a:cubicBezTo>
                    <a:pt x="38670" y="74064"/>
                    <a:pt x="53270" y="59040"/>
                    <a:pt x="45700" y="54873"/>
                  </a:cubicBezTo>
                  <a:cubicBezTo>
                    <a:pt x="37794" y="50503"/>
                    <a:pt x="27754" y="37728"/>
                    <a:pt x="27253" y="36093"/>
                  </a:cubicBezTo>
                  <a:cubicBezTo>
                    <a:pt x="26786" y="34425"/>
                    <a:pt x="35359" y="17647"/>
                    <a:pt x="35359" y="17647"/>
                  </a:cubicBezTo>
                  <a:lnTo>
                    <a:pt x="23017" y="1"/>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6"/>
            <p:cNvSpPr/>
            <p:nvPr/>
          </p:nvSpPr>
          <p:spPr>
            <a:xfrm>
              <a:off x="3099361" y="3641567"/>
              <a:ext cx="162782" cy="478025"/>
            </a:xfrm>
            <a:custGeom>
              <a:avLst/>
              <a:gdLst/>
              <a:ahLst/>
              <a:cxnLst/>
              <a:rect l="l" t="t" r="r" b="b"/>
              <a:pathLst>
                <a:path w="8406" h="24685" extrusionOk="0">
                  <a:moveTo>
                    <a:pt x="8406" y="0"/>
                  </a:moveTo>
                  <a:cubicBezTo>
                    <a:pt x="6805" y="3703"/>
                    <a:pt x="0" y="11709"/>
                    <a:pt x="434" y="14644"/>
                  </a:cubicBezTo>
                  <a:cubicBezTo>
                    <a:pt x="869" y="17346"/>
                    <a:pt x="5699" y="19701"/>
                    <a:pt x="6013" y="23755"/>
                  </a:cubicBezTo>
                  <a:lnTo>
                    <a:pt x="6013" y="23755"/>
                  </a:lnTo>
                  <a:cubicBezTo>
                    <a:pt x="6059" y="20403"/>
                    <a:pt x="6366" y="8672"/>
                    <a:pt x="8406" y="0"/>
                  </a:cubicBezTo>
                  <a:close/>
                  <a:moveTo>
                    <a:pt x="6013" y="23755"/>
                  </a:moveTo>
                  <a:cubicBezTo>
                    <a:pt x="6004" y="24349"/>
                    <a:pt x="6004" y="24679"/>
                    <a:pt x="6004" y="24684"/>
                  </a:cubicBezTo>
                  <a:cubicBezTo>
                    <a:pt x="6034" y="24365"/>
                    <a:pt x="6036" y="24055"/>
                    <a:pt x="6013" y="2375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6"/>
            <p:cNvSpPr/>
            <p:nvPr/>
          </p:nvSpPr>
          <p:spPr>
            <a:xfrm>
              <a:off x="2795766" y="3125448"/>
              <a:ext cx="65899" cy="176376"/>
            </a:xfrm>
            <a:custGeom>
              <a:avLst/>
              <a:gdLst/>
              <a:ahLst/>
              <a:cxnLst/>
              <a:rect l="l" t="t" r="r" b="b"/>
              <a:pathLst>
                <a:path w="3403" h="9108" extrusionOk="0">
                  <a:moveTo>
                    <a:pt x="0" y="1"/>
                  </a:moveTo>
                  <a:cubicBezTo>
                    <a:pt x="234" y="2636"/>
                    <a:pt x="2135" y="9107"/>
                    <a:pt x="2135" y="9107"/>
                  </a:cubicBezTo>
                  <a:lnTo>
                    <a:pt x="3403" y="5938"/>
                  </a:lnTo>
                  <a:cubicBezTo>
                    <a:pt x="3403" y="5938"/>
                    <a:pt x="501" y="44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6"/>
            <p:cNvSpPr/>
            <p:nvPr/>
          </p:nvSpPr>
          <p:spPr>
            <a:xfrm>
              <a:off x="2837109" y="3015633"/>
              <a:ext cx="450875" cy="325332"/>
            </a:xfrm>
            <a:custGeom>
              <a:avLst/>
              <a:gdLst/>
              <a:ahLst/>
              <a:cxnLst/>
              <a:rect l="l" t="t" r="r" b="b"/>
              <a:pathLst>
                <a:path w="23283" h="16800" extrusionOk="0">
                  <a:moveTo>
                    <a:pt x="21582" y="1"/>
                  </a:moveTo>
                  <a:lnTo>
                    <a:pt x="1301" y="11643"/>
                  </a:lnTo>
                  <a:lnTo>
                    <a:pt x="0" y="14812"/>
                  </a:lnTo>
                  <a:cubicBezTo>
                    <a:pt x="1318" y="15843"/>
                    <a:pt x="4675" y="16800"/>
                    <a:pt x="8303" y="16800"/>
                  </a:cubicBezTo>
                  <a:cubicBezTo>
                    <a:pt x="12299" y="16800"/>
                    <a:pt x="16623" y="15640"/>
                    <a:pt x="18914" y="12143"/>
                  </a:cubicBezTo>
                  <a:cubicBezTo>
                    <a:pt x="23283" y="5472"/>
                    <a:pt x="21582" y="2"/>
                    <a:pt x="21582"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6"/>
            <p:cNvSpPr/>
            <p:nvPr/>
          </p:nvSpPr>
          <p:spPr>
            <a:xfrm>
              <a:off x="1828147" y="3830176"/>
              <a:ext cx="741563" cy="618073"/>
            </a:xfrm>
            <a:custGeom>
              <a:avLst/>
              <a:gdLst/>
              <a:ahLst/>
              <a:cxnLst/>
              <a:rect l="l" t="t" r="r" b="b"/>
              <a:pathLst>
                <a:path w="38294" h="31917" extrusionOk="0">
                  <a:moveTo>
                    <a:pt x="834" y="0"/>
                  </a:moveTo>
                  <a:cubicBezTo>
                    <a:pt x="734" y="668"/>
                    <a:pt x="0" y="2836"/>
                    <a:pt x="3336" y="7939"/>
                  </a:cubicBezTo>
                  <a:cubicBezTo>
                    <a:pt x="9073" y="17013"/>
                    <a:pt x="27253" y="31590"/>
                    <a:pt x="29788" y="31857"/>
                  </a:cubicBezTo>
                  <a:cubicBezTo>
                    <a:pt x="30054" y="31898"/>
                    <a:pt x="30324" y="31917"/>
                    <a:pt x="30595" y="31917"/>
                  </a:cubicBezTo>
                  <a:cubicBezTo>
                    <a:pt x="34296" y="31917"/>
                    <a:pt x="38292" y="28356"/>
                    <a:pt x="38294" y="28354"/>
                  </a:cubicBezTo>
                  <a:lnTo>
                    <a:pt x="38294" y="28354"/>
                  </a:lnTo>
                  <a:cubicBezTo>
                    <a:pt x="37900" y="28631"/>
                    <a:pt x="37395" y="28760"/>
                    <a:pt x="36794" y="28760"/>
                  </a:cubicBezTo>
                  <a:cubicBezTo>
                    <a:pt x="28341" y="28760"/>
                    <a:pt x="1052" y="3084"/>
                    <a:pt x="83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6"/>
            <p:cNvSpPr/>
            <p:nvPr/>
          </p:nvSpPr>
          <p:spPr>
            <a:xfrm>
              <a:off x="3262154" y="2809570"/>
              <a:ext cx="142139" cy="142139"/>
            </a:xfrm>
            <a:custGeom>
              <a:avLst/>
              <a:gdLst/>
              <a:ahLst/>
              <a:cxnLst/>
              <a:rect l="l" t="t" r="r" b="b"/>
              <a:pathLst>
                <a:path w="7340" h="7340" extrusionOk="0">
                  <a:moveTo>
                    <a:pt x="3729" y="1"/>
                  </a:moveTo>
                  <a:cubicBezTo>
                    <a:pt x="3709" y="1"/>
                    <a:pt x="3690" y="1"/>
                    <a:pt x="3670" y="1"/>
                  </a:cubicBezTo>
                  <a:cubicBezTo>
                    <a:pt x="1669" y="1"/>
                    <a:pt x="1" y="1669"/>
                    <a:pt x="1" y="3671"/>
                  </a:cubicBezTo>
                  <a:cubicBezTo>
                    <a:pt x="1" y="5672"/>
                    <a:pt x="1635" y="7340"/>
                    <a:pt x="3670" y="7340"/>
                  </a:cubicBezTo>
                  <a:cubicBezTo>
                    <a:pt x="5671" y="7340"/>
                    <a:pt x="7339" y="5705"/>
                    <a:pt x="7339" y="3671"/>
                  </a:cubicBezTo>
                  <a:cubicBezTo>
                    <a:pt x="7339" y="1656"/>
                    <a:pt x="5704"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6"/>
            <p:cNvSpPr/>
            <p:nvPr/>
          </p:nvSpPr>
          <p:spPr>
            <a:xfrm>
              <a:off x="3470770" y="2957501"/>
              <a:ext cx="142120" cy="142139"/>
            </a:xfrm>
            <a:custGeom>
              <a:avLst/>
              <a:gdLst/>
              <a:ahLst/>
              <a:cxnLst/>
              <a:rect l="l" t="t" r="r" b="b"/>
              <a:pathLst>
                <a:path w="7339" h="7340" extrusionOk="0">
                  <a:moveTo>
                    <a:pt x="3730" y="0"/>
                  </a:moveTo>
                  <a:cubicBezTo>
                    <a:pt x="3710" y="0"/>
                    <a:pt x="3690" y="1"/>
                    <a:pt x="3670" y="1"/>
                  </a:cubicBezTo>
                  <a:cubicBezTo>
                    <a:pt x="1668" y="1"/>
                    <a:pt x="0" y="1635"/>
                    <a:pt x="0" y="3670"/>
                  </a:cubicBezTo>
                  <a:cubicBezTo>
                    <a:pt x="0" y="5672"/>
                    <a:pt x="1635" y="7339"/>
                    <a:pt x="3670" y="7339"/>
                  </a:cubicBezTo>
                  <a:cubicBezTo>
                    <a:pt x="5671" y="7339"/>
                    <a:pt x="7339" y="5705"/>
                    <a:pt x="7339" y="3670"/>
                  </a:cubicBezTo>
                  <a:cubicBezTo>
                    <a:pt x="7339" y="1655"/>
                    <a:pt x="5737" y="0"/>
                    <a:pt x="3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6"/>
            <p:cNvSpPr/>
            <p:nvPr/>
          </p:nvSpPr>
          <p:spPr>
            <a:xfrm>
              <a:off x="3580617" y="2734977"/>
              <a:ext cx="142120" cy="142158"/>
            </a:xfrm>
            <a:custGeom>
              <a:avLst/>
              <a:gdLst/>
              <a:ahLst/>
              <a:cxnLst/>
              <a:rect l="l" t="t" r="r" b="b"/>
              <a:pathLst>
                <a:path w="7339" h="7341" extrusionOk="0">
                  <a:moveTo>
                    <a:pt x="3786" y="0"/>
                  </a:moveTo>
                  <a:cubicBezTo>
                    <a:pt x="3747" y="0"/>
                    <a:pt x="3709" y="1"/>
                    <a:pt x="3670" y="2"/>
                  </a:cubicBezTo>
                  <a:cubicBezTo>
                    <a:pt x="1668" y="2"/>
                    <a:pt x="1" y="1603"/>
                    <a:pt x="1" y="3672"/>
                  </a:cubicBezTo>
                  <a:cubicBezTo>
                    <a:pt x="1" y="5673"/>
                    <a:pt x="1635" y="7341"/>
                    <a:pt x="3670" y="7341"/>
                  </a:cubicBezTo>
                  <a:cubicBezTo>
                    <a:pt x="5671" y="7341"/>
                    <a:pt x="7339" y="5706"/>
                    <a:pt x="7339" y="3672"/>
                  </a:cubicBezTo>
                  <a:cubicBezTo>
                    <a:pt x="7339" y="1643"/>
                    <a:pt x="5735" y="0"/>
                    <a:pt x="3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6"/>
            <p:cNvSpPr/>
            <p:nvPr/>
          </p:nvSpPr>
          <p:spPr>
            <a:xfrm>
              <a:off x="3855757" y="2882076"/>
              <a:ext cx="142120" cy="142139"/>
            </a:xfrm>
            <a:custGeom>
              <a:avLst/>
              <a:gdLst/>
              <a:ahLst/>
              <a:cxnLst/>
              <a:rect l="l" t="t" r="r" b="b"/>
              <a:pathLst>
                <a:path w="7339" h="7340" extrusionOk="0">
                  <a:moveTo>
                    <a:pt x="3728" y="0"/>
                  </a:moveTo>
                  <a:cubicBezTo>
                    <a:pt x="3709" y="0"/>
                    <a:pt x="3689" y="1"/>
                    <a:pt x="3669" y="1"/>
                  </a:cubicBezTo>
                  <a:cubicBezTo>
                    <a:pt x="1668" y="1"/>
                    <a:pt x="0" y="1635"/>
                    <a:pt x="0" y="3670"/>
                  </a:cubicBezTo>
                  <a:cubicBezTo>
                    <a:pt x="0" y="5672"/>
                    <a:pt x="1601" y="7339"/>
                    <a:pt x="3669" y="7339"/>
                  </a:cubicBezTo>
                  <a:cubicBezTo>
                    <a:pt x="5671" y="7339"/>
                    <a:pt x="7339" y="5705"/>
                    <a:pt x="7339" y="3670"/>
                  </a:cubicBezTo>
                  <a:cubicBezTo>
                    <a:pt x="7339" y="1655"/>
                    <a:pt x="5703" y="0"/>
                    <a:pt x="3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6"/>
            <p:cNvSpPr/>
            <p:nvPr/>
          </p:nvSpPr>
          <p:spPr>
            <a:xfrm>
              <a:off x="3966511" y="2623871"/>
              <a:ext cx="142120" cy="142139"/>
            </a:xfrm>
            <a:custGeom>
              <a:avLst/>
              <a:gdLst/>
              <a:ahLst/>
              <a:cxnLst/>
              <a:rect l="l" t="t" r="r" b="b"/>
              <a:pathLst>
                <a:path w="7339" h="7340" extrusionOk="0">
                  <a:moveTo>
                    <a:pt x="3670" y="1"/>
                  </a:moveTo>
                  <a:cubicBezTo>
                    <a:pt x="1635" y="1"/>
                    <a:pt x="0" y="1635"/>
                    <a:pt x="0" y="3670"/>
                  </a:cubicBezTo>
                  <a:cubicBezTo>
                    <a:pt x="0" y="5705"/>
                    <a:pt x="1635" y="7339"/>
                    <a:pt x="3670" y="7339"/>
                  </a:cubicBezTo>
                  <a:cubicBezTo>
                    <a:pt x="5704" y="7339"/>
                    <a:pt x="7339" y="5705"/>
                    <a:pt x="7339" y="3670"/>
                  </a:cubicBezTo>
                  <a:cubicBezTo>
                    <a:pt x="7339" y="1635"/>
                    <a:pt x="5704"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6"/>
            <p:cNvSpPr/>
            <p:nvPr/>
          </p:nvSpPr>
          <p:spPr>
            <a:xfrm>
              <a:off x="3191070" y="3360571"/>
              <a:ext cx="142139" cy="142139"/>
            </a:xfrm>
            <a:custGeom>
              <a:avLst/>
              <a:gdLst/>
              <a:ahLst/>
              <a:cxnLst/>
              <a:rect l="l" t="t" r="r" b="b"/>
              <a:pathLst>
                <a:path w="7340" h="7340" extrusionOk="0">
                  <a:moveTo>
                    <a:pt x="3670" y="1"/>
                  </a:moveTo>
                  <a:cubicBezTo>
                    <a:pt x="1669" y="1"/>
                    <a:pt x="1" y="1635"/>
                    <a:pt x="1" y="3670"/>
                  </a:cubicBezTo>
                  <a:cubicBezTo>
                    <a:pt x="1" y="5671"/>
                    <a:pt x="1635" y="7339"/>
                    <a:pt x="3670" y="7339"/>
                  </a:cubicBezTo>
                  <a:cubicBezTo>
                    <a:pt x="5672" y="7339"/>
                    <a:pt x="7339" y="5705"/>
                    <a:pt x="7339" y="3670"/>
                  </a:cubicBezTo>
                  <a:cubicBezTo>
                    <a:pt x="7339" y="1635"/>
                    <a:pt x="5672"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6"/>
            <p:cNvSpPr/>
            <p:nvPr/>
          </p:nvSpPr>
          <p:spPr>
            <a:xfrm>
              <a:off x="2968261" y="3684741"/>
              <a:ext cx="142120" cy="142139"/>
            </a:xfrm>
            <a:custGeom>
              <a:avLst/>
              <a:gdLst/>
              <a:ahLst/>
              <a:cxnLst/>
              <a:rect l="l" t="t" r="r" b="b"/>
              <a:pathLst>
                <a:path w="7339" h="7340" extrusionOk="0">
                  <a:moveTo>
                    <a:pt x="3670" y="0"/>
                  </a:moveTo>
                  <a:cubicBezTo>
                    <a:pt x="1668" y="0"/>
                    <a:pt x="0" y="1635"/>
                    <a:pt x="0" y="3670"/>
                  </a:cubicBezTo>
                  <a:cubicBezTo>
                    <a:pt x="0" y="5671"/>
                    <a:pt x="1668" y="7339"/>
                    <a:pt x="3670" y="7339"/>
                  </a:cubicBezTo>
                  <a:cubicBezTo>
                    <a:pt x="5671" y="7339"/>
                    <a:pt x="7339" y="5705"/>
                    <a:pt x="7339" y="3670"/>
                  </a:cubicBezTo>
                  <a:cubicBezTo>
                    <a:pt x="7339" y="1635"/>
                    <a:pt x="5671"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6"/>
            <p:cNvSpPr/>
            <p:nvPr/>
          </p:nvSpPr>
          <p:spPr>
            <a:xfrm>
              <a:off x="3061891" y="3900585"/>
              <a:ext cx="142120" cy="142120"/>
            </a:xfrm>
            <a:custGeom>
              <a:avLst/>
              <a:gdLst/>
              <a:ahLst/>
              <a:cxnLst/>
              <a:rect l="l" t="t" r="r" b="b"/>
              <a:pathLst>
                <a:path w="7339" h="7339" extrusionOk="0">
                  <a:moveTo>
                    <a:pt x="3670" y="0"/>
                  </a:moveTo>
                  <a:cubicBezTo>
                    <a:pt x="1668" y="0"/>
                    <a:pt x="0" y="1668"/>
                    <a:pt x="0" y="3670"/>
                  </a:cubicBezTo>
                  <a:cubicBezTo>
                    <a:pt x="0" y="5671"/>
                    <a:pt x="1635" y="7339"/>
                    <a:pt x="3670" y="7339"/>
                  </a:cubicBezTo>
                  <a:cubicBezTo>
                    <a:pt x="5671" y="7339"/>
                    <a:pt x="7339" y="5704"/>
                    <a:pt x="7339" y="3670"/>
                  </a:cubicBezTo>
                  <a:cubicBezTo>
                    <a:pt x="7339" y="1635"/>
                    <a:pt x="5738" y="0"/>
                    <a:pt x="3670"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a:off x="2815789" y="4154394"/>
              <a:ext cx="142120" cy="142178"/>
            </a:xfrm>
            <a:custGeom>
              <a:avLst/>
              <a:gdLst/>
              <a:ahLst/>
              <a:cxnLst/>
              <a:rect l="l" t="t" r="r" b="b"/>
              <a:pathLst>
                <a:path w="7339" h="7342" extrusionOk="0">
                  <a:moveTo>
                    <a:pt x="3786" y="1"/>
                  </a:moveTo>
                  <a:cubicBezTo>
                    <a:pt x="3747" y="1"/>
                    <a:pt x="3708" y="1"/>
                    <a:pt x="3670" y="3"/>
                  </a:cubicBezTo>
                  <a:cubicBezTo>
                    <a:pt x="1668" y="3"/>
                    <a:pt x="0" y="1671"/>
                    <a:pt x="0" y="3672"/>
                  </a:cubicBezTo>
                  <a:cubicBezTo>
                    <a:pt x="0" y="5673"/>
                    <a:pt x="1635" y="7341"/>
                    <a:pt x="3670" y="7341"/>
                  </a:cubicBezTo>
                  <a:cubicBezTo>
                    <a:pt x="5671" y="7341"/>
                    <a:pt x="7339" y="5707"/>
                    <a:pt x="7339" y="3672"/>
                  </a:cubicBezTo>
                  <a:cubicBezTo>
                    <a:pt x="7339" y="1644"/>
                    <a:pt x="5735" y="1"/>
                    <a:pt x="3786"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6"/>
            <p:cNvSpPr/>
            <p:nvPr/>
          </p:nvSpPr>
          <p:spPr>
            <a:xfrm>
              <a:off x="2457935" y="3945801"/>
              <a:ext cx="142120" cy="142120"/>
            </a:xfrm>
            <a:custGeom>
              <a:avLst/>
              <a:gdLst/>
              <a:ahLst/>
              <a:cxnLst/>
              <a:rect l="l" t="t" r="r" b="b"/>
              <a:pathLst>
                <a:path w="7339" h="7339" extrusionOk="0">
                  <a:moveTo>
                    <a:pt x="3303" y="0"/>
                  </a:moveTo>
                  <a:cubicBezTo>
                    <a:pt x="1468" y="201"/>
                    <a:pt x="0" y="1768"/>
                    <a:pt x="0" y="3670"/>
                  </a:cubicBezTo>
                  <a:cubicBezTo>
                    <a:pt x="0" y="5671"/>
                    <a:pt x="1635" y="7339"/>
                    <a:pt x="3670" y="7339"/>
                  </a:cubicBezTo>
                  <a:cubicBezTo>
                    <a:pt x="5671" y="7339"/>
                    <a:pt x="7339" y="5738"/>
                    <a:pt x="7339" y="3670"/>
                  </a:cubicBezTo>
                  <a:cubicBezTo>
                    <a:pt x="5238" y="2035"/>
                    <a:pt x="3403" y="0"/>
                    <a:pt x="3303"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6"/>
            <p:cNvSpPr/>
            <p:nvPr/>
          </p:nvSpPr>
          <p:spPr>
            <a:xfrm>
              <a:off x="2286115" y="4348174"/>
              <a:ext cx="142120" cy="142178"/>
            </a:xfrm>
            <a:custGeom>
              <a:avLst/>
              <a:gdLst/>
              <a:ahLst/>
              <a:cxnLst/>
              <a:rect l="l" t="t" r="r" b="b"/>
              <a:pathLst>
                <a:path w="7339" h="7342" extrusionOk="0">
                  <a:moveTo>
                    <a:pt x="3788" y="1"/>
                  </a:moveTo>
                  <a:cubicBezTo>
                    <a:pt x="3748" y="1"/>
                    <a:pt x="3709" y="2"/>
                    <a:pt x="3670" y="3"/>
                  </a:cubicBezTo>
                  <a:cubicBezTo>
                    <a:pt x="1668" y="3"/>
                    <a:pt x="0" y="1671"/>
                    <a:pt x="0" y="3672"/>
                  </a:cubicBezTo>
                  <a:cubicBezTo>
                    <a:pt x="0" y="5674"/>
                    <a:pt x="1635" y="7342"/>
                    <a:pt x="3670" y="7342"/>
                  </a:cubicBezTo>
                  <a:cubicBezTo>
                    <a:pt x="5671" y="7342"/>
                    <a:pt x="7339" y="5707"/>
                    <a:pt x="7339" y="3672"/>
                  </a:cubicBezTo>
                  <a:cubicBezTo>
                    <a:pt x="7339" y="1644"/>
                    <a:pt x="5767" y="1"/>
                    <a:pt x="3788"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2063269" y="3978740"/>
              <a:ext cx="142120" cy="142139"/>
            </a:xfrm>
            <a:custGeom>
              <a:avLst/>
              <a:gdLst/>
              <a:ahLst/>
              <a:cxnLst/>
              <a:rect l="l" t="t" r="r" b="b"/>
              <a:pathLst>
                <a:path w="7339" h="7340" extrusionOk="0">
                  <a:moveTo>
                    <a:pt x="3670" y="1"/>
                  </a:moveTo>
                  <a:cubicBezTo>
                    <a:pt x="1668" y="1"/>
                    <a:pt x="0" y="1635"/>
                    <a:pt x="0" y="3670"/>
                  </a:cubicBezTo>
                  <a:cubicBezTo>
                    <a:pt x="0" y="5671"/>
                    <a:pt x="1635" y="7339"/>
                    <a:pt x="3670" y="7339"/>
                  </a:cubicBezTo>
                  <a:cubicBezTo>
                    <a:pt x="5671" y="7339"/>
                    <a:pt x="7339" y="5738"/>
                    <a:pt x="7339" y="3670"/>
                  </a:cubicBezTo>
                  <a:cubicBezTo>
                    <a:pt x="7339" y="1635"/>
                    <a:pt x="5704" y="1"/>
                    <a:pt x="367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6"/>
            <p:cNvSpPr/>
            <p:nvPr/>
          </p:nvSpPr>
          <p:spPr>
            <a:xfrm>
              <a:off x="2929469" y="3411396"/>
              <a:ext cx="142120" cy="142139"/>
            </a:xfrm>
            <a:custGeom>
              <a:avLst/>
              <a:gdLst/>
              <a:ahLst/>
              <a:cxnLst/>
              <a:rect l="l" t="t" r="r" b="b"/>
              <a:pathLst>
                <a:path w="7339" h="7340" extrusionOk="0">
                  <a:moveTo>
                    <a:pt x="3728" y="1"/>
                  </a:moveTo>
                  <a:cubicBezTo>
                    <a:pt x="3709" y="1"/>
                    <a:pt x="3689" y="1"/>
                    <a:pt x="3669" y="1"/>
                  </a:cubicBezTo>
                  <a:cubicBezTo>
                    <a:pt x="1668" y="1"/>
                    <a:pt x="0" y="1636"/>
                    <a:pt x="0" y="3671"/>
                  </a:cubicBezTo>
                  <a:cubicBezTo>
                    <a:pt x="0" y="5672"/>
                    <a:pt x="1635" y="7340"/>
                    <a:pt x="3669" y="7340"/>
                  </a:cubicBezTo>
                  <a:cubicBezTo>
                    <a:pt x="5671" y="7340"/>
                    <a:pt x="7339" y="5705"/>
                    <a:pt x="7339" y="3671"/>
                  </a:cubicBezTo>
                  <a:cubicBezTo>
                    <a:pt x="7339" y="1656"/>
                    <a:pt x="5703" y="1"/>
                    <a:pt x="3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6"/>
            <p:cNvSpPr/>
            <p:nvPr/>
          </p:nvSpPr>
          <p:spPr>
            <a:xfrm>
              <a:off x="1921810" y="3678373"/>
              <a:ext cx="142120" cy="142139"/>
            </a:xfrm>
            <a:custGeom>
              <a:avLst/>
              <a:gdLst/>
              <a:ahLst/>
              <a:cxnLst/>
              <a:rect l="l" t="t" r="r" b="b"/>
              <a:pathLst>
                <a:path w="7339" h="7340" extrusionOk="0">
                  <a:moveTo>
                    <a:pt x="3669" y="1"/>
                  </a:moveTo>
                  <a:cubicBezTo>
                    <a:pt x="1668" y="1"/>
                    <a:pt x="0" y="1635"/>
                    <a:pt x="0" y="3670"/>
                  </a:cubicBezTo>
                  <a:cubicBezTo>
                    <a:pt x="0" y="5672"/>
                    <a:pt x="1601" y="7340"/>
                    <a:pt x="3669" y="7340"/>
                  </a:cubicBezTo>
                  <a:cubicBezTo>
                    <a:pt x="5671" y="7340"/>
                    <a:pt x="7339" y="5738"/>
                    <a:pt x="7339" y="3670"/>
                  </a:cubicBezTo>
                  <a:cubicBezTo>
                    <a:pt x="7339" y="1669"/>
                    <a:pt x="5704" y="1"/>
                    <a:pt x="3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6"/>
            <p:cNvSpPr/>
            <p:nvPr/>
          </p:nvSpPr>
          <p:spPr>
            <a:xfrm>
              <a:off x="2286115" y="3305673"/>
              <a:ext cx="142120" cy="142120"/>
            </a:xfrm>
            <a:custGeom>
              <a:avLst/>
              <a:gdLst/>
              <a:ahLst/>
              <a:cxnLst/>
              <a:rect l="l" t="t" r="r" b="b"/>
              <a:pathLst>
                <a:path w="7339" h="7339" extrusionOk="0">
                  <a:moveTo>
                    <a:pt x="3670" y="0"/>
                  </a:moveTo>
                  <a:cubicBezTo>
                    <a:pt x="1668" y="0"/>
                    <a:pt x="0" y="1635"/>
                    <a:pt x="0" y="3670"/>
                  </a:cubicBezTo>
                  <a:cubicBezTo>
                    <a:pt x="0" y="5671"/>
                    <a:pt x="1635" y="7339"/>
                    <a:pt x="3670" y="7339"/>
                  </a:cubicBezTo>
                  <a:cubicBezTo>
                    <a:pt x="5671" y="7339"/>
                    <a:pt x="7339" y="5704"/>
                    <a:pt x="7339" y="3670"/>
                  </a:cubicBezTo>
                  <a:cubicBezTo>
                    <a:pt x="7339" y="1668"/>
                    <a:pt x="5705"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6"/>
            <p:cNvSpPr/>
            <p:nvPr/>
          </p:nvSpPr>
          <p:spPr>
            <a:xfrm>
              <a:off x="2023852" y="3360572"/>
              <a:ext cx="142139" cy="142139"/>
            </a:xfrm>
            <a:custGeom>
              <a:avLst/>
              <a:gdLst/>
              <a:ahLst/>
              <a:cxnLst/>
              <a:rect l="l" t="t" r="r" b="b"/>
              <a:pathLst>
                <a:path w="7340" h="7340" extrusionOk="0">
                  <a:moveTo>
                    <a:pt x="3729" y="1"/>
                  </a:moveTo>
                  <a:cubicBezTo>
                    <a:pt x="3710" y="1"/>
                    <a:pt x="3690" y="1"/>
                    <a:pt x="3670" y="1"/>
                  </a:cubicBezTo>
                  <a:cubicBezTo>
                    <a:pt x="1669" y="1"/>
                    <a:pt x="1" y="1669"/>
                    <a:pt x="1" y="3671"/>
                  </a:cubicBezTo>
                  <a:cubicBezTo>
                    <a:pt x="1" y="5672"/>
                    <a:pt x="1635" y="7340"/>
                    <a:pt x="3670" y="7340"/>
                  </a:cubicBezTo>
                  <a:cubicBezTo>
                    <a:pt x="5672" y="7340"/>
                    <a:pt x="7340" y="5705"/>
                    <a:pt x="7340" y="3671"/>
                  </a:cubicBezTo>
                  <a:cubicBezTo>
                    <a:pt x="7340" y="1656"/>
                    <a:pt x="5704"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6"/>
            <p:cNvSpPr/>
            <p:nvPr/>
          </p:nvSpPr>
          <p:spPr>
            <a:xfrm>
              <a:off x="2271289" y="3004698"/>
              <a:ext cx="142120" cy="142139"/>
            </a:xfrm>
            <a:custGeom>
              <a:avLst/>
              <a:gdLst/>
              <a:ahLst/>
              <a:cxnLst/>
              <a:rect l="l" t="t" r="r" b="b"/>
              <a:pathLst>
                <a:path w="7339" h="7340" extrusionOk="0">
                  <a:moveTo>
                    <a:pt x="3670" y="1"/>
                  </a:moveTo>
                  <a:cubicBezTo>
                    <a:pt x="1669" y="1"/>
                    <a:pt x="1" y="1635"/>
                    <a:pt x="1" y="3670"/>
                  </a:cubicBezTo>
                  <a:cubicBezTo>
                    <a:pt x="1" y="5672"/>
                    <a:pt x="1669" y="7339"/>
                    <a:pt x="3670" y="7339"/>
                  </a:cubicBezTo>
                  <a:cubicBezTo>
                    <a:pt x="5671" y="7339"/>
                    <a:pt x="7339" y="5738"/>
                    <a:pt x="7339" y="3670"/>
                  </a:cubicBezTo>
                  <a:cubicBezTo>
                    <a:pt x="7339" y="1635"/>
                    <a:pt x="5671"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6"/>
            <p:cNvSpPr/>
            <p:nvPr/>
          </p:nvSpPr>
          <p:spPr>
            <a:xfrm>
              <a:off x="2541899" y="3503325"/>
              <a:ext cx="142139" cy="142139"/>
            </a:xfrm>
            <a:custGeom>
              <a:avLst/>
              <a:gdLst/>
              <a:ahLst/>
              <a:cxnLst/>
              <a:rect l="l" t="t" r="r" b="b"/>
              <a:pathLst>
                <a:path w="7340" h="7340" extrusionOk="0">
                  <a:moveTo>
                    <a:pt x="3670" y="1"/>
                  </a:moveTo>
                  <a:cubicBezTo>
                    <a:pt x="1669" y="1"/>
                    <a:pt x="1" y="1635"/>
                    <a:pt x="1" y="3670"/>
                  </a:cubicBezTo>
                  <a:cubicBezTo>
                    <a:pt x="1" y="5671"/>
                    <a:pt x="1669" y="7339"/>
                    <a:pt x="3670" y="7339"/>
                  </a:cubicBezTo>
                  <a:cubicBezTo>
                    <a:pt x="5672" y="7339"/>
                    <a:pt x="7339" y="5705"/>
                    <a:pt x="7339" y="3670"/>
                  </a:cubicBezTo>
                  <a:cubicBezTo>
                    <a:pt x="7339" y="1635"/>
                    <a:pt x="5672"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6"/>
            <p:cNvSpPr/>
            <p:nvPr/>
          </p:nvSpPr>
          <p:spPr>
            <a:xfrm>
              <a:off x="2562580" y="3117064"/>
              <a:ext cx="114989" cy="132437"/>
            </a:xfrm>
            <a:custGeom>
              <a:avLst/>
              <a:gdLst/>
              <a:ahLst/>
              <a:cxnLst/>
              <a:rect l="l" t="t" r="r" b="b"/>
              <a:pathLst>
                <a:path w="5938" h="6839" extrusionOk="0">
                  <a:moveTo>
                    <a:pt x="1768" y="0"/>
                  </a:moveTo>
                  <a:cubicBezTo>
                    <a:pt x="701" y="601"/>
                    <a:pt x="0" y="1835"/>
                    <a:pt x="0" y="3169"/>
                  </a:cubicBezTo>
                  <a:cubicBezTo>
                    <a:pt x="0" y="5170"/>
                    <a:pt x="1601" y="6838"/>
                    <a:pt x="3670" y="6838"/>
                  </a:cubicBezTo>
                  <a:cubicBezTo>
                    <a:pt x="4537" y="6838"/>
                    <a:pt x="5337" y="6538"/>
                    <a:pt x="5938" y="6038"/>
                  </a:cubicBezTo>
                  <a:cubicBezTo>
                    <a:pt x="4203" y="3536"/>
                    <a:pt x="2669" y="1401"/>
                    <a:pt x="1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6"/>
            <p:cNvSpPr/>
            <p:nvPr/>
          </p:nvSpPr>
          <p:spPr>
            <a:xfrm>
              <a:off x="3872873" y="2365654"/>
              <a:ext cx="142120" cy="142139"/>
            </a:xfrm>
            <a:custGeom>
              <a:avLst/>
              <a:gdLst/>
              <a:ahLst/>
              <a:cxnLst/>
              <a:rect l="l" t="t" r="r" b="b"/>
              <a:pathLst>
                <a:path w="7339" h="7340" extrusionOk="0">
                  <a:moveTo>
                    <a:pt x="3669" y="1"/>
                  </a:moveTo>
                  <a:cubicBezTo>
                    <a:pt x="1668" y="1"/>
                    <a:pt x="0" y="1669"/>
                    <a:pt x="0" y="3670"/>
                  </a:cubicBezTo>
                  <a:cubicBezTo>
                    <a:pt x="0" y="5671"/>
                    <a:pt x="1668" y="7339"/>
                    <a:pt x="3669" y="7339"/>
                  </a:cubicBezTo>
                  <a:cubicBezTo>
                    <a:pt x="5671" y="7339"/>
                    <a:pt x="7339" y="5705"/>
                    <a:pt x="7339" y="3670"/>
                  </a:cubicBezTo>
                  <a:cubicBezTo>
                    <a:pt x="7339" y="1669"/>
                    <a:pt x="5671" y="1"/>
                    <a:pt x="3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6"/>
            <p:cNvSpPr/>
            <p:nvPr/>
          </p:nvSpPr>
          <p:spPr>
            <a:xfrm>
              <a:off x="4111864" y="2219845"/>
              <a:ext cx="142139" cy="142178"/>
            </a:xfrm>
            <a:custGeom>
              <a:avLst/>
              <a:gdLst/>
              <a:ahLst/>
              <a:cxnLst/>
              <a:rect l="l" t="t" r="r" b="b"/>
              <a:pathLst>
                <a:path w="7340" h="7342" extrusionOk="0">
                  <a:moveTo>
                    <a:pt x="3786" y="1"/>
                  </a:moveTo>
                  <a:cubicBezTo>
                    <a:pt x="3747" y="1"/>
                    <a:pt x="3709" y="1"/>
                    <a:pt x="3670" y="3"/>
                  </a:cubicBezTo>
                  <a:cubicBezTo>
                    <a:pt x="1669" y="3"/>
                    <a:pt x="1" y="1604"/>
                    <a:pt x="1" y="3672"/>
                  </a:cubicBezTo>
                  <a:cubicBezTo>
                    <a:pt x="1" y="5673"/>
                    <a:pt x="1635" y="7341"/>
                    <a:pt x="3670" y="7341"/>
                  </a:cubicBezTo>
                  <a:cubicBezTo>
                    <a:pt x="5671" y="7341"/>
                    <a:pt x="7339" y="5707"/>
                    <a:pt x="7339" y="3672"/>
                  </a:cubicBezTo>
                  <a:cubicBezTo>
                    <a:pt x="7339" y="1644"/>
                    <a:pt x="5735" y="1"/>
                    <a:pt x="3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6"/>
            <p:cNvSpPr/>
            <p:nvPr/>
          </p:nvSpPr>
          <p:spPr>
            <a:xfrm>
              <a:off x="3993337" y="2029289"/>
              <a:ext cx="142120" cy="142139"/>
            </a:xfrm>
            <a:custGeom>
              <a:avLst/>
              <a:gdLst/>
              <a:ahLst/>
              <a:cxnLst/>
              <a:rect l="l" t="t" r="r" b="b"/>
              <a:pathLst>
                <a:path w="7339" h="7340" extrusionOk="0">
                  <a:moveTo>
                    <a:pt x="3670" y="1"/>
                  </a:moveTo>
                  <a:cubicBezTo>
                    <a:pt x="1668" y="1"/>
                    <a:pt x="0" y="1602"/>
                    <a:pt x="0" y="3670"/>
                  </a:cubicBezTo>
                  <a:cubicBezTo>
                    <a:pt x="0" y="5671"/>
                    <a:pt x="1602" y="7339"/>
                    <a:pt x="3670" y="7339"/>
                  </a:cubicBezTo>
                  <a:cubicBezTo>
                    <a:pt x="5671" y="7339"/>
                    <a:pt x="7339" y="5705"/>
                    <a:pt x="7339" y="3670"/>
                  </a:cubicBezTo>
                  <a:cubicBezTo>
                    <a:pt x="7339" y="2736"/>
                    <a:pt x="7005" y="1902"/>
                    <a:pt x="6438" y="1268"/>
                  </a:cubicBezTo>
                  <a:cubicBezTo>
                    <a:pt x="6438" y="1268"/>
                    <a:pt x="5271" y="768"/>
                    <a:pt x="4103" y="34"/>
                  </a:cubicBezTo>
                  <a:cubicBezTo>
                    <a:pt x="3937" y="1"/>
                    <a:pt x="3836"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6"/>
            <p:cNvSpPr/>
            <p:nvPr/>
          </p:nvSpPr>
          <p:spPr>
            <a:xfrm>
              <a:off x="3287331" y="3014994"/>
              <a:ext cx="714433" cy="501282"/>
            </a:xfrm>
            <a:custGeom>
              <a:avLst/>
              <a:gdLst/>
              <a:ahLst/>
              <a:cxnLst/>
              <a:rect l="l" t="t" r="r" b="b"/>
              <a:pathLst>
                <a:path w="36893" h="25886" extrusionOk="0">
                  <a:moveTo>
                    <a:pt x="36893" y="1"/>
                  </a:moveTo>
                  <a:cubicBezTo>
                    <a:pt x="36892" y="2"/>
                    <a:pt x="36358" y="869"/>
                    <a:pt x="34825" y="1835"/>
                  </a:cubicBezTo>
                  <a:cubicBezTo>
                    <a:pt x="34710" y="1907"/>
                    <a:pt x="34591" y="1980"/>
                    <a:pt x="34468" y="2055"/>
                  </a:cubicBezTo>
                  <a:lnTo>
                    <a:pt x="34468" y="2055"/>
                  </a:lnTo>
                  <a:cubicBezTo>
                    <a:pt x="35699" y="1334"/>
                    <a:pt x="36560" y="638"/>
                    <a:pt x="36893" y="1"/>
                  </a:cubicBezTo>
                  <a:close/>
                  <a:moveTo>
                    <a:pt x="34468" y="2055"/>
                  </a:moveTo>
                  <a:lnTo>
                    <a:pt x="34468" y="2055"/>
                  </a:lnTo>
                  <a:cubicBezTo>
                    <a:pt x="27793" y="5965"/>
                    <a:pt x="10213" y="10614"/>
                    <a:pt x="6536" y="10614"/>
                  </a:cubicBezTo>
                  <a:cubicBezTo>
                    <a:pt x="6274" y="10614"/>
                    <a:pt x="6083" y="10591"/>
                    <a:pt x="5971" y="10542"/>
                  </a:cubicBezTo>
                  <a:cubicBezTo>
                    <a:pt x="4694" y="9979"/>
                    <a:pt x="3052" y="7675"/>
                    <a:pt x="2339" y="7675"/>
                  </a:cubicBezTo>
                  <a:cubicBezTo>
                    <a:pt x="1953" y="7675"/>
                    <a:pt x="1838" y="8350"/>
                    <a:pt x="2202" y="10341"/>
                  </a:cubicBezTo>
                  <a:cubicBezTo>
                    <a:pt x="3267" y="16032"/>
                    <a:pt x="679" y="22487"/>
                    <a:pt x="5" y="25862"/>
                  </a:cubicBezTo>
                  <a:lnTo>
                    <a:pt x="5" y="25862"/>
                  </a:lnTo>
                  <a:cubicBezTo>
                    <a:pt x="559" y="23124"/>
                    <a:pt x="5045" y="18557"/>
                    <a:pt x="19347" y="10475"/>
                  </a:cubicBezTo>
                  <a:cubicBezTo>
                    <a:pt x="25450" y="7006"/>
                    <a:pt x="31274" y="4001"/>
                    <a:pt x="34468" y="2055"/>
                  </a:cubicBezTo>
                  <a:close/>
                  <a:moveTo>
                    <a:pt x="5" y="25862"/>
                  </a:moveTo>
                  <a:cubicBezTo>
                    <a:pt x="3" y="25870"/>
                    <a:pt x="2" y="25878"/>
                    <a:pt x="0" y="25886"/>
                  </a:cubicBezTo>
                  <a:cubicBezTo>
                    <a:pt x="2" y="25878"/>
                    <a:pt x="3" y="25870"/>
                    <a:pt x="5" y="25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6"/>
            <p:cNvSpPr/>
            <p:nvPr/>
          </p:nvSpPr>
          <p:spPr>
            <a:xfrm>
              <a:off x="3565713" y="2605476"/>
              <a:ext cx="269696" cy="152829"/>
            </a:xfrm>
            <a:custGeom>
              <a:avLst/>
              <a:gdLst/>
              <a:ahLst/>
              <a:cxnLst/>
              <a:rect l="l" t="t" r="r" b="b"/>
              <a:pathLst>
                <a:path w="13927" h="7892" extrusionOk="0">
                  <a:moveTo>
                    <a:pt x="76" y="5446"/>
                  </a:moveTo>
                  <a:lnTo>
                    <a:pt x="76" y="5446"/>
                  </a:lnTo>
                  <a:cubicBezTo>
                    <a:pt x="50" y="5454"/>
                    <a:pt x="25" y="5463"/>
                    <a:pt x="1" y="5471"/>
                  </a:cubicBezTo>
                  <a:cubicBezTo>
                    <a:pt x="26" y="5463"/>
                    <a:pt x="51" y="5454"/>
                    <a:pt x="76" y="5446"/>
                  </a:cubicBezTo>
                  <a:close/>
                  <a:moveTo>
                    <a:pt x="11109" y="0"/>
                  </a:moveTo>
                  <a:lnTo>
                    <a:pt x="11109" y="0"/>
                  </a:lnTo>
                  <a:cubicBezTo>
                    <a:pt x="10408" y="1768"/>
                    <a:pt x="9975" y="2435"/>
                    <a:pt x="9508" y="2902"/>
                  </a:cubicBezTo>
                  <a:cubicBezTo>
                    <a:pt x="8743" y="3301"/>
                    <a:pt x="8310" y="2772"/>
                    <a:pt x="76" y="5446"/>
                  </a:cubicBezTo>
                  <a:lnTo>
                    <a:pt x="76" y="5446"/>
                  </a:lnTo>
                  <a:cubicBezTo>
                    <a:pt x="1030" y="5144"/>
                    <a:pt x="3215" y="4712"/>
                    <a:pt x="5482" y="4712"/>
                  </a:cubicBezTo>
                  <a:cubicBezTo>
                    <a:pt x="7768" y="4712"/>
                    <a:pt x="10137" y="5151"/>
                    <a:pt x="11409" y="6605"/>
                  </a:cubicBezTo>
                  <a:cubicBezTo>
                    <a:pt x="12229" y="7543"/>
                    <a:pt x="12801" y="7892"/>
                    <a:pt x="13165" y="7892"/>
                  </a:cubicBezTo>
                  <a:cubicBezTo>
                    <a:pt x="13927" y="7892"/>
                    <a:pt x="13777" y="6362"/>
                    <a:pt x="13077" y="5504"/>
                  </a:cubicBezTo>
                  <a:cubicBezTo>
                    <a:pt x="12010" y="4270"/>
                    <a:pt x="10942" y="1034"/>
                    <a:pt x="1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6"/>
            <p:cNvSpPr/>
            <p:nvPr/>
          </p:nvSpPr>
          <p:spPr>
            <a:xfrm>
              <a:off x="3965568" y="1962114"/>
              <a:ext cx="414043" cy="287473"/>
            </a:xfrm>
            <a:custGeom>
              <a:avLst/>
              <a:gdLst/>
              <a:ahLst/>
              <a:cxnLst/>
              <a:rect l="l" t="t" r="r" b="b"/>
              <a:pathLst>
                <a:path w="21381" h="14845" extrusionOk="0">
                  <a:moveTo>
                    <a:pt x="2168" y="0"/>
                  </a:moveTo>
                  <a:lnTo>
                    <a:pt x="2168" y="0"/>
                  </a:lnTo>
                  <a:cubicBezTo>
                    <a:pt x="1601" y="501"/>
                    <a:pt x="1201" y="1568"/>
                    <a:pt x="0" y="4937"/>
                  </a:cubicBezTo>
                  <a:cubicBezTo>
                    <a:pt x="887" y="3297"/>
                    <a:pt x="1479" y="2540"/>
                    <a:pt x="2050" y="2540"/>
                  </a:cubicBezTo>
                  <a:cubicBezTo>
                    <a:pt x="2339" y="2540"/>
                    <a:pt x="2622" y="2733"/>
                    <a:pt x="2935" y="3103"/>
                  </a:cubicBezTo>
                  <a:cubicBezTo>
                    <a:pt x="6972" y="7906"/>
                    <a:pt x="14177" y="9707"/>
                    <a:pt x="17379" y="10008"/>
                  </a:cubicBezTo>
                  <a:cubicBezTo>
                    <a:pt x="20114" y="10208"/>
                    <a:pt x="18847" y="14844"/>
                    <a:pt x="18847" y="14844"/>
                  </a:cubicBezTo>
                  <a:cubicBezTo>
                    <a:pt x="21381" y="8242"/>
                    <a:pt x="21149" y="7706"/>
                    <a:pt x="21148" y="7706"/>
                  </a:cubicBezTo>
                  <a:lnTo>
                    <a:pt x="21148" y="7706"/>
                  </a:lnTo>
                  <a:cubicBezTo>
                    <a:pt x="21040" y="7923"/>
                    <a:pt x="20628" y="8045"/>
                    <a:pt x="19917" y="8045"/>
                  </a:cubicBezTo>
                  <a:cubicBezTo>
                    <a:pt x="18442" y="8045"/>
                    <a:pt x="15681" y="7521"/>
                    <a:pt x="11675" y="6238"/>
                  </a:cubicBezTo>
                  <a:cubicBezTo>
                    <a:pt x="5771" y="4370"/>
                    <a:pt x="1534" y="901"/>
                    <a:pt x="2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p:nvPr/>
          </p:nvSpPr>
          <p:spPr>
            <a:xfrm>
              <a:off x="2331331" y="3403211"/>
              <a:ext cx="425062" cy="820379"/>
            </a:xfrm>
            <a:custGeom>
              <a:avLst/>
              <a:gdLst/>
              <a:ahLst/>
              <a:cxnLst/>
              <a:rect l="l" t="t" r="r" b="b"/>
              <a:pathLst>
                <a:path w="21950" h="42364" extrusionOk="0">
                  <a:moveTo>
                    <a:pt x="6872" y="0"/>
                  </a:moveTo>
                  <a:cubicBezTo>
                    <a:pt x="6869" y="6"/>
                    <a:pt x="2502" y="8441"/>
                    <a:pt x="434" y="14144"/>
                  </a:cubicBezTo>
                  <a:cubicBezTo>
                    <a:pt x="0" y="15211"/>
                    <a:pt x="267" y="16779"/>
                    <a:pt x="267" y="16779"/>
                  </a:cubicBezTo>
                  <a:cubicBezTo>
                    <a:pt x="267" y="16779"/>
                    <a:pt x="8773" y="29388"/>
                    <a:pt x="17680" y="34492"/>
                  </a:cubicBezTo>
                  <a:cubicBezTo>
                    <a:pt x="20849" y="36160"/>
                    <a:pt x="21182" y="38495"/>
                    <a:pt x="19314" y="42331"/>
                  </a:cubicBezTo>
                  <a:lnTo>
                    <a:pt x="20715" y="42364"/>
                  </a:lnTo>
                  <a:cubicBezTo>
                    <a:pt x="20382" y="41697"/>
                    <a:pt x="21949" y="37027"/>
                    <a:pt x="20782" y="35226"/>
                  </a:cubicBezTo>
                  <a:cubicBezTo>
                    <a:pt x="18047" y="31056"/>
                    <a:pt x="5805" y="20348"/>
                    <a:pt x="5638" y="19181"/>
                  </a:cubicBezTo>
                  <a:cubicBezTo>
                    <a:pt x="5549" y="18627"/>
                    <a:pt x="5931" y="18489"/>
                    <a:pt x="6480" y="18489"/>
                  </a:cubicBezTo>
                  <a:cubicBezTo>
                    <a:pt x="7030" y="18489"/>
                    <a:pt x="7748" y="18627"/>
                    <a:pt x="8331" y="18627"/>
                  </a:cubicBezTo>
                  <a:cubicBezTo>
                    <a:pt x="8921" y="18627"/>
                    <a:pt x="9374" y="18485"/>
                    <a:pt x="9374" y="17913"/>
                  </a:cubicBezTo>
                  <a:cubicBezTo>
                    <a:pt x="9374" y="16179"/>
                    <a:pt x="5771" y="15578"/>
                    <a:pt x="4037" y="13110"/>
                  </a:cubicBezTo>
                  <a:cubicBezTo>
                    <a:pt x="2369" y="10609"/>
                    <a:pt x="6870" y="6"/>
                    <a:pt x="6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6"/>
            <p:cNvSpPr/>
            <p:nvPr/>
          </p:nvSpPr>
          <p:spPr>
            <a:xfrm>
              <a:off x="3099361" y="3641567"/>
              <a:ext cx="162782" cy="478025"/>
            </a:xfrm>
            <a:custGeom>
              <a:avLst/>
              <a:gdLst/>
              <a:ahLst/>
              <a:cxnLst/>
              <a:rect l="l" t="t" r="r" b="b"/>
              <a:pathLst>
                <a:path w="8406" h="24685" extrusionOk="0">
                  <a:moveTo>
                    <a:pt x="8406" y="0"/>
                  </a:moveTo>
                  <a:cubicBezTo>
                    <a:pt x="6805" y="3703"/>
                    <a:pt x="0" y="11709"/>
                    <a:pt x="434" y="14644"/>
                  </a:cubicBezTo>
                  <a:cubicBezTo>
                    <a:pt x="869" y="17346"/>
                    <a:pt x="5699" y="19701"/>
                    <a:pt x="6013" y="23755"/>
                  </a:cubicBezTo>
                  <a:lnTo>
                    <a:pt x="6013" y="23755"/>
                  </a:lnTo>
                  <a:cubicBezTo>
                    <a:pt x="6059" y="20403"/>
                    <a:pt x="6366" y="8672"/>
                    <a:pt x="8406" y="0"/>
                  </a:cubicBezTo>
                  <a:close/>
                  <a:moveTo>
                    <a:pt x="6013" y="23755"/>
                  </a:moveTo>
                  <a:cubicBezTo>
                    <a:pt x="6004" y="24349"/>
                    <a:pt x="6004" y="24679"/>
                    <a:pt x="6004" y="24684"/>
                  </a:cubicBezTo>
                  <a:cubicBezTo>
                    <a:pt x="6034" y="24365"/>
                    <a:pt x="6036" y="24055"/>
                    <a:pt x="6013" y="237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6"/>
            <p:cNvSpPr/>
            <p:nvPr/>
          </p:nvSpPr>
          <p:spPr>
            <a:xfrm>
              <a:off x="2837109" y="3015633"/>
              <a:ext cx="450875" cy="325332"/>
            </a:xfrm>
            <a:custGeom>
              <a:avLst/>
              <a:gdLst/>
              <a:ahLst/>
              <a:cxnLst/>
              <a:rect l="l" t="t" r="r" b="b"/>
              <a:pathLst>
                <a:path w="23283" h="16800" extrusionOk="0">
                  <a:moveTo>
                    <a:pt x="21582" y="1"/>
                  </a:moveTo>
                  <a:lnTo>
                    <a:pt x="1301" y="11643"/>
                  </a:lnTo>
                  <a:lnTo>
                    <a:pt x="0" y="14812"/>
                  </a:lnTo>
                  <a:cubicBezTo>
                    <a:pt x="1318" y="15843"/>
                    <a:pt x="4675" y="16800"/>
                    <a:pt x="8303" y="16800"/>
                  </a:cubicBezTo>
                  <a:cubicBezTo>
                    <a:pt x="12299" y="16800"/>
                    <a:pt x="16623" y="15640"/>
                    <a:pt x="18914" y="12143"/>
                  </a:cubicBezTo>
                  <a:cubicBezTo>
                    <a:pt x="23283" y="5472"/>
                    <a:pt x="21582" y="2"/>
                    <a:pt x="21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6"/>
            <p:cNvSpPr/>
            <p:nvPr/>
          </p:nvSpPr>
          <p:spPr>
            <a:xfrm>
              <a:off x="1828147" y="3830176"/>
              <a:ext cx="741563" cy="618073"/>
            </a:xfrm>
            <a:custGeom>
              <a:avLst/>
              <a:gdLst/>
              <a:ahLst/>
              <a:cxnLst/>
              <a:rect l="l" t="t" r="r" b="b"/>
              <a:pathLst>
                <a:path w="38294" h="31917" extrusionOk="0">
                  <a:moveTo>
                    <a:pt x="834" y="0"/>
                  </a:moveTo>
                  <a:cubicBezTo>
                    <a:pt x="734" y="668"/>
                    <a:pt x="0" y="2836"/>
                    <a:pt x="3336" y="7939"/>
                  </a:cubicBezTo>
                  <a:cubicBezTo>
                    <a:pt x="9073" y="17013"/>
                    <a:pt x="27253" y="31590"/>
                    <a:pt x="29788" y="31857"/>
                  </a:cubicBezTo>
                  <a:cubicBezTo>
                    <a:pt x="30054" y="31898"/>
                    <a:pt x="30324" y="31917"/>
                    <a:pt x="30595" y="31917"/>
                  </a:cubicBezTo>
                  <a:cubicBezTo>
                    <a:pt x="34296" y="31917"/>
                    <a:pt x="38292" y="28356"/>
                    <a:pt x="38294" y="28354"/>
                  </a:cubicBezTo>
                  <a:lnTo>
                    <a:pt x="38294" y="28354"/>
                  </a:lnTo>
                  <a:cubicBezTo>
                    <a:pt x="37900" y="28631"/>
                    <a:pt x="37395" y="28760"/>
                    <a:pt x="36794" y="28760"/>
                  </a:cubicBezTo>
                  <a:cubicBezTo>
                    <a:pt x="28341" y="28760"/>
                    <a:pt x="1052" y="3084"/>
                    <a:pt x="83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6"/>
            <p:cNvSpPr/>
            <p:nvPr/>
          </p:nvSpPr>
          <p:spPr>
            <a:xfrm>
              <a:off x="2766042" y="2020885"/>
              <a:ext cx="591717" cy="1259287"/>
            </a:xfrm>
            <a:custGeom>
              <a:avLst/>
              <a:gdLst/>
              <a:ahLst/>
              <a:cxnLst/>
              <a:rect l="l" t="t" r="r" b="b"/>
              <a:pathLst>
                <a:path w="30556" h="65029" extrusionOk="0">
                  <a:moveTo>
                    <a:pt x="19581" y="1"/>
                  </a:moveTo>
                  <a:cubicBezTo>
                    <a:pt x="19581" y="1"/>
                    <a:pt x="17728" y="4271"/>
                    <a:pt x="17714" y="4271"/>
                  </a:cubicBezTo>
                  <a:cubicBezTo>
                    <a:pt x="17713" y="4271"/>
                    <a:pt x="17713" y="4271"/>
                    <a:pt x="17713" y="4271"/>
                  </a:cubicBezTo>
                  <a:cubicBezTo>
                    <a:pt x="16046" y="7506"/>
                    <a:pt x="17713" y="9107"/>
                    <a:pt x="17580" y="12677"/>
                  </a:cubicBezTo>
                  <a:cubicBezTo>
                    <a:pt x="17347" y="20582"/>
                    <a:pt x="2736" y="26687"/>
                    <a:pt x="8273" y="35960"/>
                  </a:cubicBezTo>
                  <a:cubicBezTo>
                    <a:pt x="9508" y="37961"/>
                    <a:pt x="10742" y="39663"/>
                    <a:pt x="10542" y="42098"/>
                  </a:cubicBezTo>
                  <a:cubicBezTo>
                    <a:pt x="10342" y="44466"/>
                    <a:pt x="8407" y="45700"/>
                    <a:pt x="6872" y="47201"/>
                  </a:cubicBezTo>
                  <a:cubicBezTo>
                    <a:pt x="3437" y="50504"/>
                    <a:pt x="1" y="54507"/>
                    <a:pt x="2236" y="59644"/>
                  </a:cubicBezTo>
                  <a:cubicBezTo>
                    <a:pt x="3946" y="63596"/>
                    <a:pt x="7988" y="65028"/>
                    <a:pt x="11987" y="65028"/>
                  </a:cubicBezTo>
                  <a:cubicBezTo>
                    <a:pt x="12746" y="65028"/>
                    <a:pt x="13504" y="64976"/>
                    <a:pt x="14244" y="64881"/>
                  </a:cubicBezTo>
                  <a:cubicBezTo>
                    <a:pt x="18047" y="64447"/>
                    <a:pt x="21916" y="62145"/>
                    <a:pt x="24118" y="58710"/>
                  </a:cubicBezTo>
                  <a:cubicBezTo>
                    <a:pt x="26753" y="54673"/>
                    <a:pt x="24919" y="49269"/>
                    <a:pt x="23117" y="45200"/>
                  </a:cubicBezTo>
                  <a:cubicBezTo>
                    <a:pt x="22250" y="43198"/>
                    <a:pt x="20582" y="41030"/>
                    <a:pt x="20749" y="38829"/>
                  </a:cubicBezTo>
                  <a:cubicBezTo>
                    <a:pt x="20949" y="35860"/>
                    <a:pt x="23918" y="34292"/>
                    <a:pt x="25586" y="32191"/>
                  </a:cubicBezTo>
                  <a:cubicBezTo>
                    <a:pt x="30556" y="26020"/>
                    <a:pt x="25452" y="17380"/>
                    <a:pt x="23051" y="13210"/>
                  </a:cubicBezTo>
                  <a:cubicBezTo>
                    <a:pt x="19915" y="7706"/>
                    <a:pt x="21049" y="6606"/>
                    <a:pt x="19581"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6"/>
            <p:cNvSpPr/>
            <p:nvPr/>
          </p:nvSpPr>
          <p:spPr>
            <a:xfrm>
              <a:off x="2789957" y="2663608"/>
              <a:ext cx="295858" cy="406975"/>
            </a:xfrm>
            <a:custGeom>
              <a:avLst/>
              <a:gdLst/>
              <a:ahLst/>
              <a:cxnLst/>
              <a:rect l="l" t="t" r="r" b="b"/>
              <a:pathLst>
                <a:path w="15278" h="21016" extrusionOk="0">
                  <a:moveTo>
                    <a:pt x="5938" y="0"/>
                  </a:moveTo>
                  <a:cubicBezTo>
                    <a:pt x="6004" y="2335"/>
                    <a:pt x="7772" y="5037"/>
                    <a:pt x="7339" y="6672"/>
                  </a:cubicBezTo>
                  <a:cubicBezTo>
                    <a:pt x="6705" y="9607"/>
                    <a:pt x="4437" y="11342"/>
                    <a:pt x="2835" y="13643"/>
                  </a:cubicBezTo>
                  <a:cubicBezTo>
                    <a:pt x="0" y="17813"/>
                    <a:pt x="600" y="20782"/>
                    <a:pt x="600" y="20782"/>
                  </a:cubicBezTo>
                  <a:lnTo>
                    <a:pt x="600" y="21015"/>
                  </a:lnTo>
                  <a:cubicBezTo>
                    <a:pt x="3002" y="14844"/>
                    <a:pt x="15278" y="8707"/>
                    <a:pt x="15211" y="6605"/>
                  </a:cubicBezTo>
                  <a:cubicBezTo>
                    <a:pt x="15178" y="4437"/>
                    <a:pt x="11208" y="3036"/>
                    <a:pt x="5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6"/>
            <p:cNvSpPr/>
            <p:nvPr/>
          </p:nvSpPr>
          <p:spPr>
            <a:xfrm>
              <a:off x="2826129" y="3589884"/>
              <a:ext cx="85923" cy="90454"/>
            </a:xfrm>
            <a:custGeom>
              <a:avLst/>
              <a:gdLst/>
              <a:ahLst/>
              <a:cxnLst/>
              <a:rect l="l" t="t" r="r" b="b"/>
              <a:pathLst>
                <a:path w="4437" h="4671" extrusionOk="0">
                  <a:moveTo>
                    <a:pt x="2235" y="1"/>
                  </a:moveTo>
                  <a:cubicBezTo>
                    <a:pt x="1001" y="1"/>
                    <a:pt x="0" y="1035"/>
                    <a:pt x="0" y="2336"/>
                  </a:cubicBezTo>
                  <a:cubicBezTo>
                    <a:pt x="0" y="3636"/>
                    <a:pt x="1001" y="4671"/>
                    <a:pt x="2235" y="4671"/>
                  </a:cubicBezTo>
                  <a:cubicBezTo>
                    <a:pt x="3436" y="4671"/>
                    <a:pt x="4437" y="3636"/>
                    <a:pt x="4437" y="2336"/>
                  </a:cubicBezTo>
                  <a:cubicBezTo>
                    <a:pt x="4437" y="1035"/>
                    <a:pt x="3469" y="1"/>
                    <a:pt x="2235"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2806087" y="3971633"/>
              <a:ext cx="85942" cy="90454"/>
            </a:xfrm>
            <a:custGeom>
              <a:avLst/>
              <a:gdLst/>
              <a:ahLst/>
              <a:cxnLst/>
              <a:rect l="l" t="t" r="r" b="b"/>
              <a:pathLst>
                <a:path w="4438" h="4671" extrusionOk="0">
                  <a:moveTo>
                    <a:pt x="2203" y="1"/>
                  </a:moveTo>
                  <a:cubicBezTo>
                    <a:pt x="1002" y="1"/>
                    <a:pt x="1" y="1068"/>
                    <a:pt x="1" y="2336"/>
                  </a:cubicBezTo>
                  <a:cubicBezTo>
                    <a:pt x="1" y="3637"/>
                    <a:pt x="1002" y="4671"/>
                    <a:pt x="2203" y="4671"/>
                  </a:cubicBezTo>
                  <a:cubicBezTo>
                    <a:pt x="3437" y="4671"/>
                    <a:pt x="4437" y="3637"/>
                    <a:pt x="4437" y="2336"/>
                  </a:cubicBezTo>
                  <a:cubicBezTo>
                    <a:pt x="4437" y="1035"/>
                    <a:pt x="3437" y="1"/>
                    <a:pt x="2203"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2843557" y="3646370"/>
              <a:ext cx="52983" cy="21689"/>
            </a:xfrm>
            <a:custGeom>
              <a:avLst/>
              <a:gdLst/>
              <a:ahLst/>
              <a:cxnLst/>
              <a:rect l="l" t="t" r="r" b="b"/>
              <a:pathLst>
                <a:path w="2736" h="1120" extrusionOk="0">
                  <a:moveTo>
                    <a:pt x="32" y="1"/>
                  </a:moveTo>
                  <a:cubicBezTo>
                    <a:pt x="11" y="1"/>
                    <a:pt x="1" y="16"/>
                    <a:pt x="1" y="52"/>
                  </a:cubicBezTo>
                  <a:cubicBezTo>
                    <a:pt x="1" y="619"/>
                    <a:pt x="601" y="1120"/>
                    <a:pt x="1368" y="1120"/>
                  </a:cubicBezTo>
                  <a:cubicBezTo>
                    <a:pt x="2102" y="1120"/>
                    <a:pt x="2736" y="619"/>
                    <a:pt x="2736" y="52"/>
                  </a:cubicBezTo>
                  <a:cubicBezTo>
                    <a:pt x="2736" y="31"/>
                    <a:pt x="2729" y="22"/>
                    <a:pt x="2716" y="22"/>
                  </a:cubicBezTo>
                  <a:cubicBezTo>
                    <a:pt x="2624" y="22"/>
                    <a:pt x="2212" y="453"/>
                    <a:pt x="1368" y="453"/>
                  </a:cubicBezTo>
                  <a:cubicBezTo>
                    <a:pt x="580" y="453"/>
                    <a:pt x="148" y="1"/>
                    <a:pt x="3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2822237" y="4028332"/>
              <a:ext cx="53641" cy="21476"/>
            </a:xfrm>
            <a:custGeom>
              <a:avLst/>
              <a:gdLst/>
              <a:ahLst/>
              <a:cxnLst/>
              <a:rect l="l" t="t" r="r" b="b"/>
              <a:pathLst>
                <a:path w="2770" h="1109" extrusionOk="0">
                  <a:moveTo>
                    <a:pt x="29" y="1"/>
                  </a:moveTo>
                  <a:cubicBezTo>
                    <a:pt x="10" y="1"/>
                    <a:pt x="1" y="13"/>
                    <a:pt x="1" y="41"/>
                  </a:cubicBezTo>
                  <a:cubicBezTo>
                    <a:pt x="1" y="609"/>
                    <a:pt x="635" y="1109"/>
                    <a:pt x="1369" y="1109"/>
                  </a:cubicBezTo>
                  <a:cubicBezTo>
                    <a:pt x="2136" y="1109"/>
                    <a:pt x="2770" y="675"/>
                    <a:pt x="2770" y="41"/>
                  </a:cubicBezTo>
                  <a:cubicBezTo>
                    <a:pt x="2770" y="20"/>
                    <a:pt x="2762" y="11"/>
                    <a:pt x="2748" y="11"/>
                  </a:cubicBezTo>
                  <a:cubicBezTo>
                    <a:pt x="2650" y="11"/>
                    <a:pt x="2212" y="442"/>
                    <a:pt x="1369" y="442"/>
                  </a:cubicBezTo>
                  <a:cubicBezTo>
                    <a:pt x="597" y="442"/>
                    <a:pt x="143" y="1"/>
                    <a:pt x="29"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2843557" y="3646370"/>
              <a:ext cx="52983" cy="21689"/>
            </a:xfrm>
            <a:custGeom>
              <a:avLst/>
              <a:gdLst/>
              <a:ahLst/>
              <a:cxnLst/>
              <a:rect l="l" t="t" r="r" b="b"/>
              <a:pathLst>
                <a:path w="2736" h="1120" extrusionOk="0">
                  <a:moveTo>
                    <a:pt x="32" y="1"/>
                  </a:moveTo>
                  <a:cubicBezTo>
                    <a:pt x="11" y="1"/>
                    <a:pt x="1" y="16"/>
                    <a:pt x="1" y="52"/>
                  </a:cubicBezTo>
                  <a:cubicBezTo>
                    <a:pt x="1" y="619"/>
                    <a:pt x="601" y="1120"/>
                    <a:pt x="1368" y="1120"/>
                  </a:cubicBezTo>
                  <a:cubicBezTo>
                    <a:pt x="2102" y="1120"/>
                    <a:pt x="2736" y="619"/>
                    <a:pt x="2736" y="52"/>
                  </a:cubicBezTo>
                  <a:cubicBezTo>
                    <a:pt x="2736" y="31"/>
                    <a:pt x="2729" y="22"/>
                    <a:pt x="2716" y="22"/>
                  </a:cubicBezTo>
                  <a:cubicBezTo>
                    <a:pt x="2624" y="22"/>
                    <a:pt x="2212" y="453"/>
                    <a:pt x="1368" y="453"/>
                  </a:cubicBezTo>
                  <a:cubicBezTo>
                    <a:pt x="580" y="453"/>
                    <a:pt x="148" y="1"/>
                    <a:pt x="3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2822237" y="4028332"/>
              <a:ext cx="53641" cy="21476"/>
            </a:xfrm>
            <a:custGeom>
              <a:avLst/>
              <a:gdLst/>
              <a:ahLst/>
              <a:cxnLst/>
              <a:rect l="l" t="t" r="r" b="b"/>
              <a:pathLst>
                <a:path w="2770" h="1109" extrusionOk="0">
                  <a:moveTo>
                    <a:pt x="29" y="1"/>
                  </a:moveTo>
                  <a:cubicBezTo>
                    <a:pt x="10" y="1"/>
                    <a:pt x="1" y="13"/>
                    <a:pt x="1" y="41"/>
                  </a:cubicBezTo>
                  <a:cubicBezTo>
                    <a:pt x="1" y="609"/>
                    <a:pt x="635" y="1109"/>
                    <a:pt x="1369" y="1109"/>
                  </a:cubicBezTo>
                  <a:cubicBezTo>
                    <a:pt x="2136" y="1109"/>
                    <a:pt x="2770" y="675"/>
                    <a:pt x="2770" y="41"/>
                  </a:cubicBezTo>
                  <a:cubicBezTo>
                    <a:pt x="2770" y="20"/>
                    <a:pt x="2762" y="11"/>
                    <a:pt x="2748" y="11"/>
                  </a:cubicBezTo>
                  <a:cubicBezTo>
                    <a:pt x="2650" y="11"/>
                    <a:pt x="2212" y="442"/>
                    <a:pt x="1369" y="442"/>
                  </a:cubicBezTo>
                  <a:cubicBezTo>
                    <a:pt x="597" y="442"/>
                    <a:pt x="143" y="1"/>
                    <a:pt x="29"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1275216" y="3911565"/>
              <a:ext cx="3455917" cy="244193"/>
            </a:xfrm>
            <a:custGeom>
              <a:avLst/>
              <a:gdLst/>
              <a:ahLst/>
              <a:cxnLst/>
              <a:rect l="l" t="t" r="r" b="b"/>
              <a:pathLst>
                <a:path w="178462" h="12610" extrusionOk="0">
                  <a:moveTo>
                    <a:pt x="0" y="0"/>
                  </a:moveTo>
                  <a:lnTo>
                    <a:pt x="0" y="12609"/>
                  </a:lnTo>
                  <a:lnTo>
                    <a:pt x="178461" y="12609"/>
                  </a:lnTo>
                  <a:lnTo>
                    <a:pt x="178461"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275216" y="3887669"/>
              <a:ext cx="424403" cy="23916"/>
            </a:xfrm>
            <a:custGeom>
              <a:avLst/>
              <a:gdLst/>
              <a:ahLst/>
              <a:cxnLst/>
              <a:rect l="l" t="t" r="r" b="b"/>
              <a:pathLst>
                <a:path w="21916" h="1235" extrusionOk="0">
                  <a:moveTo>
                    <a:pt x="0" y="0"/>
                  </a:moveTo>
                  <a:lnTo>
                    <a:pt x="0" y="1234"/>
                  </a:lnTo>
                  <a:lnTo>
                    <a:pt x="21916" y="1234"/>
                  </a:lnTo>
                  <a:lnTo>
                    <a:pt x="219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1811997" y="3887669"/>
              <a:ext cx="2890691" cy="23916"/>
            </a:xfrm>
            <a:custGeom>
              <a:avLst/>
              <a:gdLst/>
              <a:ahLst/>
              <a:cxnLst/>
              <a:rect l="l" t="t" r="r" b="b"/>
              <a:pathLst>
                <a:path w="149274" h="1235" extrusionOk="0">
                  <a:moveTo>
                    <a:pt x="0" y="0"/>
                  </a:moveTo>
                  <a:lnTo>
                    <a:pt x="0" y="1234"/>
                  </a:lnTo>
                  <a:lnTo>
                    <a:pt x="149274" y="1234"/>
                  </a:lnTo>
                  <a:lnTo>
                    <a:pt x="149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a:off x="1706713" y="3887669"/>
              <a:ext cx="105307" cy="23916"/>
            </a:xfrm>
            <a:custGeom>
              <a:avLst/>
              <a:gdLst/>
              <a:ahLst/>
              <a:cxnLst/>
              <a:rect l="l" t="t" r="r" b="b"/>
              <a:pathLst>
                <a:path w="5438" h="1235" extrusionOk="0">
                  <a:moveTo>
                    <a:pt x="0" y="0"/>
                  </a:moveTo>
                  <a:lnTo>
                    <a:pt x="0" y="1234"/>
                  </a:lnTo>
                  <a:lnTo>
                    <a:pt x="5437" y="1234"/>
                  </a:lnTo>
                  <a:lnTo>
                    <a:pt x="54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6"/>
            <p:cNvSpPr/>
            <p:nvPr/>
          </p:nvSpPr>
          <p:spPr>
            <a:xfrm>
              <a:off x="4521713" y="3972292"/>
              <a:ext cx="31023" cy="30364"/>
            </a:xfrm>
            <a:custGeom>
              <a:avLst/>
              <a:gdLst/>
              <a:ahLst/>
              <a:cxnLst/>
              <a:rect l="l" t="t" r="r" b="b"/>
              <a:pathLst>
                <a:path w="1602" h="1568" fill="none" extrusionOk="0">
                  <a:moveTo>
                    <a:pt x="1602" y="0"/>
                  </a:moveTo>
                  <a:lnTo>
                    <a:pt x="1" y="0"/>
                  </a:lnTo>
                  <a:lnTo>
                    <a:pt x="1" y="1568"/>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4585655" y="3972292"/>
              <a:ext cx="29745" cy="30364"/>
            </a:xfrm>
            <a:custGeom>
              <a:avLst/>
              <a:gdLst/>
              <a:ahLst/>
              <a:cxnLst/>
              <a:rect l="l" t="t" r="r" b="b"/>
              <a:pathLst>
                <a:path w="1536" h="1568" fill="none" extrusionOk="0">
                  <a:moveTo>
                    <a:pt x="1535" y="1568"/>
                  </a:moveTo>
                  <a:lnTo>
                    <a:pt x="1535" y="0"/>
                  </a:lnTo>
                  <a:lnTo>
                    <a:pt x="1" y="0"/>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4585655" y="4035594"/>
              <a:ext cx="29745" cy="30364"/>
            </a:xfrm>
            <a:custGeom>
              <a:avLst/>
              <a:gdLst/>
              <a:ahLst/>
              <a:cxnLst/>
              <a:rect l="l" t="t" r="r" b="b"/>
              <a:pathLst>
                <a:path w="1536" h="1568" fill="none" extrusionOk="0">
                  <a:moveTo>
                    <a:pt x="1" y="1568"/>
                  </a:moveTo>
                  <a:lnTo>
                    <a:pt x="1535" y="1568"/>
                  </a:lnTo>
                  <a:lnTo>
                    <a:pt x="1535" y="0"/>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4521713" y="4035594"/>
              <a:ext cx="31023" cy="30364"/>
            </a:xfrm>
            <a:custGeom>
              <a:avLst/>
              <a:gdLst/>
              <a:ahLst/>
              <a:cxnLst/>
              <a:rect l="l" t="t" r="r" b="b"/>
              <a:pathLst>
                <a:path w="1602" h="1568" fill="none" extrusionOk="0">
                  <a:moveTo>
                    <a:pt x="1" y="0"/>
                  </a:moveTo>
                  <a:lnTo>
                    <a:pt x="1" y="1568"/>
                  </a:lnTo>
                  <a:lnTo>
                    <a:pt x="1602" y="1568"/>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4365404" y="4003933"/>
              <a:ext cx="83328" cy="62685"/>
            </a:xfrm>
            <a:custGeom>
              <a:avLst/>
              <a:gdLst/>
              <a:ahLst/>
              <a:cxnLst/>
              <a:rect l="l" t="t" r="r" b="b"/>
              <a:pathLst>
                <a:path w="4303" h="3237" fill="none" extrusionOk="0">
                  <a:moveTo>
                    <a:pt x="0" y="1"/>
                  </a:moveTo>
                  <a:lnTo>
                    <a:pt x="4303" y="1"/>
                  </a:lnTo>
                  <a:lnTo>
                    <a:pt x="4303" y="3236"/>
                  </a:lnTo>
                  <a:lnTo>
                    <a:pt x="0" y="3236"/>
                  </a:lnTo>
                  <a:close/>
                </a:path>
              </a:pathLst>
            </a:custGeom>
            <a:noFill/>
            <a:ln w="31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1206744" y="1680478"/>
              <a:ext cx="3565716" cy="2513461"/>
            </a:xfrm>
            <a:custGeom>
              <a:avLst/>
              <a:gdLst/>
              <a:ahLst/>
              <a:cxnLst/>
              <a:rect l="l" t="t" r="r" b="b"/>
              <a:pathLst>
                <a:path w="184132" h="129794" extrusionOk="0">
                  <a:moveTo>
                    <a:pt x="2069" y="1"/>
                  </a:moveTo>
                  <a:cubicBezTo>
                    <a:pt x="901" y="1"/>
                    <a:pt x="1" y="901"/>
                    <a:pt x="1" y="2035"/>
                  </a:cubicBezTo>
                  <a:lnTo>
                    <a:pt x="1" y="6172"/>
                  </a:lnTo>
                  <a:lnTo>
                    <a:pt x="1" y="127725"/>
                  </a:lnTo>
                  <a:cubicBezTo>
                    <a:pt x="1" y="128860"/>
                    <a:pt x="968" y="129794"/>
                    <a:pt x="2069" y="129794"/>
                  </a:cubicBezTo>
                  <a:lnTo>
                    <a:pt x="182031" y="129794"/>
                  </a:lnTo>
                  <a:cubicBezTo>
                    <a:pt x="183198" y="129794"/>
                    <a:pt x="184132" y="128826"/>
                    <a:pt x="184132" y="127725"/>
                  </a:cubicBezTo>
                  <a:lnTo>
                    <a:pt x="184132" y="2102"/>
                  </a:lnTo>
                  <a:cubicBezTo>
                    <a:pt x="184132" y="968"/>
                    <a:pt x="183165" y="34"/>
                    <a:pt x="182031" y="34"/>
                  </a:cubicBezTo>
                  <a:lnTo>
                    <a:pt x="170122" y="34"/>
                  </a:lnTo>
                  <a:cubicBezTo>
                    <a:pt x="168955" y="34"/>
                    <a:pt x="167954" y="901"/>
                    <a:pt x="167820" y="2002"/>
                  </a:cubicBezTo>
                  <a:cubicBezTo>
                    <a:pt x="167687" y="3069"/>
                    <a:pt x="168521" y="3970"/>
                    <a:pt x="169688" y="3970"/>
                  </a:cubicBezTo>
                  <a:lnTo>
                    <a:pt x="178528" y="3970"/>
                  </a:lnTo>
                  <a:cubicBezTo>
                    <a:pt x="179696" y="3970"/>
                    <a:pt x="180630" y="4904"/>
                    <a:pt x="180630" y="6038"/>
                  </a:cubicBezTo>
                  <a:lnTo>
                    <a:pt x="180630" y="123889"/>
                  </a:lnTo>
                  <a:cubicBezTo>
                    <a:pt x="180630" y="125057"/>
                    <a:pt x="179662" y="125957"/>
                    <a:pt x="178528" y="125957"/>
                  </a:cubicBezTo>
                  <a:lnTo>
                    <a:pt x="5705" y="125957"/>
                  </a:lnTo>
                  <a:cubicBezTo>
                    <a:pt x="4537" y="125957"/>
                    <a:pt x="3637" y="124990"/>
                    <a:pt x="3637" y="123889"/>
                  </a:cubicBezTo>
                  <a:lnTo>
                    <a:pt x="3637" y="6038"/>
                  </a:lnTo>
                  <a:cubicBezTo>
                    <a:pt x="3637" y="4871"/>
                    <a:pt x="4571" y="3970"/>
                    <a:pt x="5705" y="3970"/>
                  </a:cubicBezTo>
                  <a:lnTo>
                    <a:pt x="142402" y="3970"/>
                  </a:lnTo>
                  <a:cubicBezTo>
                    <a:pt x="143570" y="3970"/>
                    <a:pt x="144470" y="3069"/>
                    <a:pt x="144437" y="2002"/>
                  </a:cubicBezTo>
                  <a:cubicBezTo>
                    <a:pt x="144404" y="901"/>
                    <a:pt x="143470" y="34"/>
                    <a:pt x="142302" y="34"/>
                  </a:cubicBezTo>
                  <a:lnTo>
                    <a:pt x="2069" y="34"/>
                  </a:lnTo>
                  <a:lnTo>
                    <a:pt x="2069"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4297571" y="3192953"/>
              <a:ext cx="697663" cy="519389"/>
            </a:xfrm>
            <a:custGeom>
              <a:avLst/>
              <a:gdLst/>
              <a:ahLst/>
              <a:cxnLst/>
              <a:rect l="l" t="t" r="r" b="b"/>
              <a:pathLst>
                <a:path w="36027" h="26821" extrusionOk="0">
                  <a:moveTo>
                    <a:pt x="27650" y="1"/>
                  </a:moveTo>
                  <a:cubicBezTo>
                    <a:pt x="21557" y="1"/>
                    <a:pt x="3422" y="4898"/>
                    <a:pt x="1835" y="8190"/>
                  </a:cubicBezTo>
                  <a:cubicBezTo>
                    <a:pt x="1" y="11959"/>
                    <a:pt x="4671" y="26469"/>
                    <a:pt x="7840" y="26803"/>
                  </a:cubicBezTo>
                  <a:cubicBezTo>
                    <a:pt x="7941" y="26815"/>
                    <a:pt x="8062" y="26821"/>
                    <a:pt x="8200" y="26821"/>
                  </a:cubicBezTo>
                  <a:cubicBezTo>
                    <a:pt x="12369" y="26821"/>
                    <a:pt x="32612" y="21592"/>
                    <a:pt x="34258" y="19364"/>
                  </a:cubicBezTo>
                  <a:cubicBezTo>
                    <a:pt x="36026" y="17063"/>
                    <a:pt x="31923" y="1885"/>
                    <a:pt x="29388" y="284"/>
                  </a:cubicBezTo>
                  <a:cubicBezTo>
                    <a:pt x="29075" y="90"/>
                    <a:pt x="28472" y="1"/>
                    <a:pt x="27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4566310" y="3372015"/>
              <a:ext cx="162124" cy="186407"/>
            </a:xfrm>
            <a:custGeom>
              <a:avLst/>
              <a:gdLst/>
              <a:ahLst/>
              <a:cxnLst/>
              <a:rect l="l" t="t" r="r" b="b"/>
              <a:pathLst>
                <a:path w="8372" h="9626" extrusionOk="0">
                  <a:moveTo>
                    <a:pt x="1100" y="1"/>
                  </a:moveTo>
                  <a:cubicBezTo>
                    <a:pt x="519" y="1"/>
                    <a:pt x="0" y="549"/>
                    <a:pt x="166" y="1211"/>
                  </a:cubicBezTo>
                  <a:lnTo>
                    <a:pt x="2101" y="8917"/>
                  </a:lnTo>
                  <a:cubicBezTo>
                    <a:pt x="2223" y="9364"/>
                    <a:pt x="2630" y="9625"/>
                    <a:pt x="3042" y="9625"/>
                  </a:cubicBezTo>
                  <a:cubicBezTo>
                    <a:pt x="3307" y="9625"/>
                    <a:pt x="3573" y="9518"/>
                    <a:pt x="3769" y="9283"/>
                  </a:cubicBezTo>
                  <a:lnTo>
                    <a:pt x="7938" y="4113"/>
                  </a:lnTo>
                  <a:cubicBezTo>
                    <a:pt x="8372" y="3613"/>
                    <a:pt x="8172" y="2912"/>
                    <a:pt x="7605" y="2645"/>
                  </a:cubicBezTo>
                  <a:lnTo>
                    <a:pt x="1467" y="77"/>
                  </a:lnTo>
                  <a:cubicBezTo>
                    <a:pt x="1346" y="25"/>
                    <a:pt x="1222" y="1"/>
                    <a:pt x="1100"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2060674" y="2450445"/>
              <a:ext cx="363055" cy="297892"/>
            </a:xfrm>
            <a:custGeom>
              <a:avLst/>
              <a:gdLst/>
              <a:ahLst/>
              <a:cxnLst/>
              <a:rect l="l" t="t" r="r" b="b"/>
              <a:pathLst>
                <a:path w="18748" h="15383" extrusionOk="0">
                  <a:moveTo>
                    <a:pt x="4437" y="5604"/>
                  </a:moveTo>
                  <a:cubicBezTo>
                    <a:pt x="5104" y="5604"/>
                    <a:pt x="5638" y="6138"/>
                    <a:pt x="5638" y="6805"/>
                  </a:cubicBezTo>
                  <a:cubicBezTo>
                    <a:pt x="5638" y="7472"/>
                    <a:pt x="5104" y="8006"/>
                    <a:pt x="4437" y="8006"/>
                  </a:cubicBezTo>
                  <a:cubicBezTo>
                    <a:pt x="3770" y="8006"/>
                    <a:pt x="3236" y="7472"/>
                    <a:pt x="3236" y="6805"/>
                  </a:cubicBezTo>
                  <a:cubicBezTo>
                    <a:pt x="3236" y="6138"/>
                    <a:pt x="3770" y="5604"/>
                    <a:pt x="4437" y="5604"/>
                  </a:cubicBezTo>
                  <a:close/>
                  <a:moveTo>
                    <a:pt x="9408" y="5604"/>
                  </a:moveTo>
                  <a:cubicBezTo>
                    <a:pt x="10075" y="5604"/>
                    <a:pt x="10608" y="6138"/>
                    <a:pt x="10608" y="6805"/>
                  </a:cubicBezTo>
                  <a:cubicBezTo>
                    <a:pt x="10608" y="7472"/>
                    <a:pt x="10075" y="8006"/>
                    <a:pt x="9408" y="8006"/>
                  </a:cubicBezTo>
                  <a:cubicBezTo>
                    <a:pt x="8740" y="8006"/>
                    <a:pt x="8173" y="7472"/>
                    <a:pt x="8173" y="6805"/>
                  </a:cubicBezTo>
                  <a:cubicBezTo>
                    <a:pt x="8173" y="6138"/>
                    <a:pt x="8740" y="5604"/>
                    <a:pt x="9408" y="5604"/>
                  </a:cubicBezTo>
                  <a:close/>
                  <a:moveTo>
                    <a:pt x="14344" y="5604"/>
                  </a:moveTo>
                  <a:cubicBezTo>
                    <a:pt x="15012" y="5604"/>
                    <a:pt x="15545" y="6138"/>
                    <a:pt x="15545" y="6805"/>
                  </a:cubicBezTo>
                  <a:cubicBezTo>
                    <a:pt x="15545" y="7472"/>
                    <a:pt x="15012" y="8006"/>
                    <a:pt x="14344" y="8006"/>
                  </a:cubicBezTo>
                  <a:cubicBezTo>
                    <a:pt x="13677" y="8006"/>
                    <a:pt x="13144" y="7472"/>
                    <a:pt x="13144" y="6805"/>
                  </a:cubicBezTo>
                  <a:cubicBezTo>
                    <a:pt x="13144" y="6138"/>
                    <a:pt x="13677" y="5604"/>
                    <a:pt x="14344" y="5604"/>
                  </a:cubicBezTo>
                  <a:close/>
                  <a:moveTo>
                    <a:pt x="4437" y="0"/>
                  </a:moveTo>
                  <a:cubicBezTo>
                    <a:pt x="2002" y="0"/>
                    <a:pt x="1" y="2002"/>
                    <a:pt x="1" y="4437"/>
                  </a:cubicBezTo>
                  <a:lnTo>
                    <a:pt x="1" y="8873"/>
                  </a:lnTo>
                  <a:cubicBezTo>
                    <a:pt x="1" y="11309"/>
                    <a:pt x="2002" y="13310"/>
                    <a:pt x="4437" y="13310"/>
                  </a:cubicBezTo>
                  <a:lnTo>
                    <a:pt x="11809" y="13310"/>
                  </a:lnTo>
                  <a:lnTo>
                    <a:pt x="13210" y="15145"/>
                  </a:lnTo>
                  <a:cubicBezTo>
                    <a:pt x="13342" y="15305"/>
                    <a:pt x="13531" y="15383"/>
                    <a:pt x="13718" y="15383"/>
                  </a:cubicBezTo>
                  <a:cubicBezTo>
                    <a:pt x="13959" y="15383"/>
                    <a:pt x="14198" y="15255"/>
                    <a:pt x="14311" y="15011"/>
                  </a:cubicBezTo>
                  <a:lnTo>
                    <a:pt x="15112" y="13277"/>
                  </a:lnTo>
                  <a:cubicBezTo>
                    <a:pt x="17146" y="12876"/>
                    <a:pt x="18714" y="11108"/>
                    <a:pt x="18714" y="8940"/>
                  </a:cubicBezTo>
                  <a:lnTo>
                    <a:pt x="18714" y="4470"/>
                  </a:lnTo>
                  <a:cubicBezTo>
                    <a:pt x="18748" y="1969"/>
                    <a:pt x="16746" y="0"/>
                    <a:pt x="14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3545051" y="3483418"/>
              <a:ext cx="294580" cy="231799"/>
            </a:xfrm>
            <a:custGeom>
              <a:avLst/>
              <a:gdLst/>
              <a:ahLst/>
              <a:cxnLst/>
              <a:rect l="l" t="t" r="r" b="b"/>
              <a:pathLst>
                <a:path w="15212" h="11970" extrusionOk="0">
                  <a:moveTo>
                    <a:pt x="11053" y="0"/>
                  </a:moveTo>
                  <a:cubicBezTo>
                    <a:pt x="9859" y="0"/>
                    <a:pt x="8684" y="583"/>
                    <a:pt x="8006" y="1662"/>
                  </a:cubicBezTo>
                  <a:lnTo>
                    <a:pt x="7006" y="3197"/>
                  </a:lnTo>
                  <a:lnTo>
                    <a:pt x="5238" y="2596"/>
                  </a:lnTo>
                  <a:cubicBezTo>
                    <a:pt x="4844" y="2456"/>
                    <a:pt x="4439" y="2389"/>
                    <a:pt x="4038" y="2389"/>
                  </a:cubicBezTo>
                  <a:cubicBezTo>
                    <a:pt x="2535" y="2389"/>
                    <a:pt x="1094" y="3324"/>
                    <a:pt x="568" y="4798"/>
                  </a:cubicBezTo>
                  <a:cubicBezTo>
                    <a:pt x="1" y="6666"/>
                    <a:pt x="1001" y="8734"/>
                    <a:pt x="2869" y="9401"/>
                  </a:cubicBezTo>
                  <a:lnTo>
                    <a:pt x="2903" y="9468"/>
                  </a:lnTo>
                  <a:lnTo>
                    <a:pt x="10008" y="11970"/>
                  </a:lnTo>
                  <a:lnTo>
                    <a:pt x="14077" y="5665"/>
                  </a:lnTo>
                  <a:lnTo>
                    <a:pt x="14144" y="5632"/>
                  </a:lnTo>
                  <a:cubicBezTo>
                    <a:pt x="15211" y="3964"/>
                    <a:pt x="14744" y="1662"/>
                    <a:pt x="13043" y="595"/>
                  </a:cubicBezTo>
                  <a:cubicBezTo>
                    <a:pt x="12434" y="193"/>
                    <a:pt x="11740" y="0"/>
                    <a:pt x="11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4358936" y="2670424"/>
              <a:ext cx="201551" cy="157263"/>
            </a:xfrm>
            <a:custGeom>
              <a:avLst/>
              <a:gdLst/>
              <a:ahLst/>
              <a:cxnLst/>
              <a:rect l="l" t="t" r="r" b="b"/>
              <a:pathLst>
                <a:path w="10408" h="8121" extrusionOk="0">
                  <a:moveTo>
                    <a:pt x="2844" y="1"/>
                  </a:moveTo>
                  <a:cubicBezTo>
                    <a:pt x="2374" y="1"/>
                    <a:pt x="1897" y="134"/>
                    <a:pt x="1468" y="416"/>
                  </a:cubicBezTo>
                  <a:cubicBezTo>
                    <a:pt x="301" y="1083"/>
                    <a:pt x="1" y="2617"/>
                    <a:pt x="734" y="3785"/>
                  </a:cubicBezTo>
                  <a:lnTo>
                    <a:pt x="3570" y="8121"/>
                  </a:lnTo>
                  <a:lnTo>
                    <a:pt x="8407" y="6420"/>
                  </a:lnTo>
                  <a:lnTo>
                    <a:pt x="8473" y="6420"/>
                  </a:lnTo>
                  <a:cubicBezTo>
                    <a:pt x="9741" y="5953"/>
                    <a:pt x="10408" y="4552"/>
                    <a:pt x="9974" y="3251"/>
                  </a:cubicBezTo>
                  <a:cubicBezTo>
                    <a:pt x="9608" y="2231"/>
                    <a:pt x="8648" y="1601"/>
                    <a:pt x="7639" y="1601"/>
                  </a:cubicBezTo>
                  <a:cubicBezTo>
                    <a:pt x="7361" y="1601"/>
                    <a:pt x="7079" y="1649"/>
                    <a:pt x="6805" y="1750"/>
                  </a:cubicBezTo>
                  <a:lnTo>
                    <a:pt x="5638" y="2150"/>
                  </a:lnTo>
                  <a:lnTo>
                    <a:pt x="4904" y="1116"/>
                  </a:lnTo>
                  <a:cubicBezTo>
                    <a:pt x="4439" y="398"/>
                    <a:pt x="3654" y="1"/>
                    <a:pt x="2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608516" y="2133488"/>
              <a:ext cx="202848" cy="158716"/>
            </a:xfrm>
            <a:custGeom>
              <a:avLst/>
              <a:gdLst/>
              <a:ahLst/>
              <a:cxnLst/>
              <a:rect l="l" t="t" r="r" b="b"/>
              <a:pathLst>
                <a:path w="10475" h="8196" extrusionOk="0">
                  <a:moveTo>
                    <a:pt x="7688" y="0"/>
                  </a:moveTo>
                  <a:cubicBezTo>
                    <a:pt x="6866" y="0"/>
                    <a:pt x="6041" y="398"/>
                    <a:pt x="5571" y="1124"/>
                  </a:cubicBezTo>
                  <a:lnTo>
                    <a:pt x="4904" y="2158"/>
                  </a:lnTo>
                  <a:lnTo>
                    <a:pt x="3737" y="1758"/>
                  </a:lnTo>
                  <a:cubicBezTo>
                    <a:pt x="3455" y="1657"/>
                    <a:pt x="3166" y="1609"/>
                    <a:pt x="2882" y="1609"/>
                  </a:cubicBezTo>
                  <a:cubicBezTo>
                    <a:pt x="1859" y="1609"/>
                    <a:pt x="900" y="2233"/>
                    <a:pt x="534" y="3226"/>
                  </a:cubicBezTo>
                  <a:cubicBezTo>
                    <a:pt x="1" y="4627"/>
                    <a:pt x="735" y="6028"/>
                    <a:pt x="2002" y="6495"/>
                  </a:cubicBezTo>
                  <a:lnTo>
                    <a:pt x="2069" y="6495"/>
                  </a:lnTo>
                  <a:lnTo>
                    <a:pt x="6906" y="8196"/>
                  </a:lnTo>
                  <a:lnTo>
                    <a:pt x="9674" y="3893"/>
                  </a:lnTo>
                  <a:lnTo>
                    <a:pt x="9741" y="3859"/>
                  </a:lnTo>
                  <a:cubicBezTo>
                    <a:pt x="10475" y="2725"/>
                    <a:pt x="10141" y="1158"/>
                    <a:pt x="9007" y="390"/>
                  </a:cubicBezTo>
                  <a:cubicBezTo>
                    <a:pt x="8611" y="126"/>
                    <a:pt x="8150" y="0"/>
                    <a:pt x="7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925767" y="4333360"/>
              <a:ext cx="1107833" cy="392761"/>
            </a:xfrm>
            <a:custGeom>
              <a:avLst/>
              <a:gdLst/>
              <a:ahLst/>
              <a:cxnLst/>
              <a:rect l="l" t="t" r="r" b="b"/>
              <a:pathLst>
                <a:path w="57208" h="20282" extrusionOk="0">
                  <a:moveTo>
                    <a:pt x="28587" y="1"/>
                  </a:moveTo>
                  <a:cubicBezTo>
                    <a:pt x="12776" y="1"/>
                    <a:pt x="0" y="4537"/>
                    <a:pt x="0" y="10141"/>
                  </a:cubicBezTo>
                  <a:cubicBezTo>
                    <a:pt x="0" y="15712"/>
                    <a:pt x="12809" y="20282"/>
                    <a:pt x="28587" y="20282"/>
                  </a:cubicBezTo>
                  <a:cubicBezTo>
                    <a:pt x="44399" y="20282"/>
                    <a:pt x="57208" y="15745"/>
                    <a:pt x="57208" y="10141"/>
                  </a:cubicBezTo>
                  <a:cubicBezTo>
                    <a:pt x="57208" y="4537"/>
                    <a:pt x="44399" y="34"/>
                    <a:pt x="28587" y="1"/>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441227" y="3089276"/>
              <a:ext cx="63324" cy="123394"/>
            </a:xfrm>
            <a:custGeom>
              <a:avLst/>
              <a:gdLst/>
              <a:ahLst/>
              <a:cxnLst/>
              <a:rect l="l" t="t" r="r" b="b"/>
              <a:pathLst>
                <a:path w="3270" h="6372" extrusionOk="0">
                  <a:moveTo>
                    <a:pt x="0" y="1"/>
                  </a:moveTo>
                  <a:lnTo>
                    <a:pt x="0" y="6372"/>
                  </a:lnTo>
                  <a:lnTo>
                    <a:pt x="3269" y="6372"/>
                  </a:lnTo>
                  <a:lnTo>
                    <a:pt x="326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6"/>
            <p:cNvSpPr/>
            <p:nvPr/>
          </p:nvSpPr>
          <p:spPr>
            <a:xfrm>
              <a:off x="1340455" y="2439465"/>
              <a:ext cx="222233" cy="133735"/>
            </a:xfrm>
            <a:custGeom>
              <a:avLst/>
              <a:gdLst/>
              <a:ahLst/>
              <a:cxnLst/>
              <a:rect l="l" t="t" r="r" b="b"/>
              <a:pathLst>
                <a:path w="11476" h="6906" extrusionOk="0">
                  <a:moveTo>
                    <a:pt x="2235" y="0"/>
                  </a:moveTo>
                  <a:cubicBezTo>
                    <a:pt x="1768" y="0"/>
                    <a:pt x="1301" y="367"/>
                    <a:pt x="1235" y="834"/>
                  </a:cubicBezTo>
                  <a:lnTo>
                    <a:pt x="101" y="6071"/>
                  </a:lnTo>
                  <a:cubicBezTo>
                    <a:pt x="1" y="6538"/>
                    <a:pt x="301" y="6905"/>
                    <a:pt x="768" y="6905"/>
                  </a:cubicBezTo>
                  <a:lnTo>
                    <a:pt x="10742" y="6905"/>
                  </a:lnTo>
                  <a:cubicBezTo>
                    <a:pt x="11175" y="6905"/>
                    <a:pt x="11475" y="6538"/>
                    <a:pt x="11409" y="6071"/>
                  </a:cubicBezTo>
                  <a:lnTo>
                    <a:pt x="10275" y="834"/>
                  </a:lnTo>
                  <a:cubicBezTo>
                    <a:pt x="10174" y="367"/>
                    <a:pt x="9741" y="0"/>
                    <a:pt x="9274"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6"/>
            <p:cNvSpPr/>
            <p:nvPr/>
          </p:nvSpPr>
          <p:spPr>
            <a:xfrm>
              <a:off x="1397948" y="2469828"/>
              <a:ext cx="106604" cy="58792"/>
            </a:xfrm>
            <a:custGeom>
              <a:avLst/>
              <a:gdLst/>
              <a:ahLst/>
              <a:cxnLst/>
              <a:rect l="l" t="t" r="r" b="b"/>
              <a:pathLst>
                <a:path w="5505" h="3036" extrusionOk="0">
                  <a:moveTo>
                    <a:pt x="834" y="0"/>
                  </a:moveTo>
                  <a:cubicBezTo>
                    <a:pt x="367" y="0"/>
                    <a:pt x="0" y="367"/>
                    <a:pt x="0" y="834"/>
                  </a:cubicBezTo>
                  <a:lnTo>
                    <a:pt x="0" y="2202"/>
                  </a:lnTo>
                  <a:cubicBezTo>
                    <a:pt x="0" y="2669"/>
                    <a:pt x="367" y="3036"/>
                    <a:pt x="834" y="3036"/>
                  </a:cubicBezTo>
                  <a:lnTo>
                    <a:pt x="4670" y="3036"/>
                  </a:lnTo>
                  <a:cubicBezTo>
                    <a:pt x="5137" y="3036"/>
                    <a:pt x="5504" y="2669"/>
                    <a:pt x="5504" y="2202"/>
                  </a:cubicBezTo>
                  <a:lnTo>
                    <a:pt x="5504" y="834"/>
                  </a:lnTo>
                  <a:cubicBezTo>
                    <a:pt x="5504" y="367"/>
                    <a:pt x="5137" y="0"/>
                    <a:pt x="4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a:off x="1045264" y="2538301"/>
              <a:ext cx="839124" cy="535520"/>
            </a:xfrm>
            <a:custGeom>
              <a:avLst/>
              <a:gdLst/>
              <a:ahLst/>
              <a:cxnLst/>
              <a:rect l="l" t="t" r="r" b="b"/>
              <a:pathLst>
                <a:path w="43332" h="27654" extrusionOk="0">
                  <a:moveTo>
                    <a:pt x="2068" y="0"/>
                  </a:moveTo>
                  <a:cubicBezTo>
                    <a:pt x="968" y="0"/>
                    <a:pt x="0" y="934"/>
                    <a:pt x="0" y="2102"/>
                  </a:cubicBezTo>
                  <a:lnTo>
                    <a:pt x="0" y="25585"/>
                  </a:lnTo>
                  <a:cubicBezTo>
                    <a:pt x="0" y="26686"/>
                    <a:pt x="901" y="27653"/>
                    <a:pt x="2068" y="27653"/>
                  </a:cubicBezTo>
                  <a:lnTo>
                    <a:pt x="41230" y="27653"/>
                  </a:lnTo>
                  <a:cubicBezTo>
                    <a:pt x="42364" y="27653"/>
                    <a:pt x="43331" y="26752"/>
                    <a:pt x="43331" y="25585"/>
                  </a:cubicBezTo>
                  <a:lnTo>
                    <a:pt x="43331" y="2102"/>
                  </a:lnTo>
                  <a:cubicBezTo>
                    <a:pt x="43331" y="967"/>
                    <a:pt x="42397" y="0"/>
                    <a:pt x="41230"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1045264" y="2560260"/>
              <a:ext cx="839124" cy="535520"/>
            </a:xfrm>
            <a:custGeom>
              <a:avLst/>
              <a:gdLst/>
              <a:ahLst/>
              <a:cxnLst/>
              <a:rect l="l" t="t" r="r" b="b"/>
              <a:pathLst>
                <a:path w="43332" h="27654" extrusionOk="0">
                  <a:moveTo>
                    <a:pt x="2068" y="0"/>
                  </a:moveTo>
                  <a:cubicBezTo>
                    <a:pt x="968" y="0"/>
                    <a:pt x="0" y="934"/>
                    <a:pt x="0" y="2102"/>
                  </a:cubicBezTo>
                  <a:lnTo>
                    <a:pt x="0" y="25552"/>
                  </a:lnTo>
                  <a:cubicBezTo>
                    <a:pt x="0" y="26686"/>
                    <a:pt x="901" y="27653"/>
                    <a:pt x="2068" y="27653"/>
                  </a:cubicBezTo>
                  <a:lnTo>
                    <a:pt x="41230" y="27653"/>
                  </a:lnTo>
                  <a:cubicBezTo>
                    <a:pt x="42364" y="27653"/>
                    <a:pt x="43331" y="26719"/>
                    <a:pt x="43331" y="25552"/>
                  </a:cubicBezTo>
                  <a:lnTo>
                    <a:pt x="43331" y="2102"/>
                  </a:lnTo>
                  <a:cubicBezTo>
                    <a:pt x="43331" y="968"/>
                    <a:pt x="42397" y="0"/>
                    <a:pt x="41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6"/>
            <p:cNvSpPr/>
            <p:nvPr/>
          </p:nvSpPr>
          <p:spPr>
            <a:xfrm>
              <a:off x="1096928" y="2685567"/>
              <a:ext cx="467703" cy="337203"/>
            </a:xfrm>
            <a:custGeom>
              <a:avLst/>
              <a:gdLst/>
              <a:ahLst/>
              <a:cxnLst/>
              <a:rect l="l" t="t" r="r" b="b"/>
              <a:pathLst>
                <a:path w="24152" h="17413" extrusionOk="0">
                  <a:moveTo>
                    <a:pt x="2069" y="0"/>
                  </a:moveTo>
                  <a:cubicBezTo>
                    <a:pt x="968" y="0"/>
                    <a:pt x="1" y="901"/>
                    <a:pt x="1" y="2069"/>
                  </a:cubicBezTo>
                  <a:lnTo>
                    <a:pt x="1" y="15345"/>
                  </a:lnTo>
                  <a:cubicBezTo>
                    <a:pt x="1" y="16479"/>
                    <a:pt x="902" y="17413"/>
                    <a:pt x="2069" y="17413"/>
                  </a:cubicBezTo>
                  <a:lnTo>
                    <a:pt x="22050" y="17413"/>
                  </a:lnTo>
                  <a:cubicBezTo>
                    <a:pt x="23184" y="17413"/>
                    <a:pt x="24151" y="16512"/>
                    <a:pt x="24151" y="15345"/>
                  </a:cubicBezTo>
                  <a:lnTo>
                    <a:pt x="24151" y="2069"/>
                  </a:lnTo>
                  <a:cubicBezTo>
                    <a:pt x="24151" y="968"/>
                    <a:pt x="23217" y="0"/>
                    <a:pt x="22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6"/>
            <p:cNvSpPr/>
            <p:nvPr/>
          </p:nvSpPr>
          <p:spPr>
            <a:xfrm>
              <a:off x="1096928" y="2704951"/>
              <a:ext cx="467703" cy="337203"/>
            </a:xfrm>
            <a:custGeom>
              <a:avLst/>
              <a:gdLst/>
              <a:ahLst/>
              <a:cxnLst/>
              <a:rect l="l" t="t" r="r" b="b"/>
              <a:pathLst>
                <a:path w="24152" h="17413" extrusionOk="0">
                  <a:moveTo>
                    <a:pt x="2069" y="0"/>
                  </a:moveTo>
                  <a:cubicBezTo>
                    <a:pt x="968" y="0"/>
                    <a:pt x="1" y="901"/>
                    <a:pt x="1" y="2068"/>
                  </a:cubicBezTo>
                  <a:lnTo>
                    <a:pt x="1" y="15344"/>
                  </a:lnTo>
                  <a:cubicBezTo>
                    <a:pt x="1" y="16479"/>
                    <a:pt x="902" y="17413"/>
                    <a:pt x="2069" y="17413"/>
                  </a:cubicBezTo>
                  <a:lnTo>
                    <a:pt x="22050" y="17413"/>
                  </a:lnTo>
                  <a:cubicBezTo>
                    <a:pt x="23184" y="17413"/>
                    <a:pt x="24151" y="16512"/>
                    <a:pt x="24151" y="15344"/>
                  </a:cubicBezTo>
                  <a:lnTo>
                    <a:pt x="24151" y="2068"/>
                  </a:lnTo>
                  <a:cubicBezTo>
                    <a:pt x="24151" y="968"/>
                    <a:pt x="23217" y="0"/>
                    <a:pt x="22050"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6"/>
            <p:cNvSpPr/>
            <p:nvPr/>
          </p:nvSpPr>
          <p:spPr>
            <a:xfrm>
              <a:off x="1200935" y="2704292"/>
              <a:ext cx="154397" cy="337861"/>
            </a:xfrm>
            <a:custGeom>
              <a:avLst/>
              <a:gdLst/>
              <a:ahLst/>
              <a:cxnLst/>
              <a:rect l="l" t="t" r="r" b="b"/>
              <a:pathLst>
                <a:path w="7973" h="17447" extrusionOk="0">
                  <a:moveTo>
                    <a:pt x="5504" y="1"/>
                  </a:moveTo>
                  <a:lnTo>
                    <a:pt x="0" y="17447"/>
                  </a:lnTo>
                  <a:lnTo>
                    <a:pt x="2469" y="17447"/>
                  </a:lnTo>
                  <a:lnTo>
                    <a:pt x="79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1138930" y="2704292"/>
              <a:ext cx="115628" cy="337861"/>
            </a:xfrm>
            <a:custGeom>
              <a:avLst/>
              <a:gdLst/>
              <a:ahLst/>
              <a:cxnLst/>
              <a:rect l="l" t="t" r="r" b="b"/>
              <a:pathLst>
                <a:path w="5971" h="17447" extrusionOk="0">
                  <a:moveTo>
                    <a:pt x="5504" y="1"/>
                  </a:moveTo>
                  <a:lnTo>
                    <a:pt x="0" y="17447"/>
                  </a:lnTo>
                  <a:lnTo>
                    <a:pt x="467" y="17447"/>
                  </a:lnTo>
                  <a:lnTo>
                    <a:pt x="5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1277792" y="2704292"/>
              <a:ext cx="239681" cy="337861"/>
            </a:xfrm>
            <a:custGeom>
              <a:avLst/>
              <a:gdLst/>
              <a:ahLst/>
              <a:cxnLst/>
              <a:rect l="l" t="t" r="r" b="b"/>
              <a:pathLst>
                <a:path w="12377" h="17447" extrusionOk="0">
                  <a:moveTo>
                    <a:pt x="5505" y="1"/>
                  </a:moveTo>
                  <a:lnTo>
                    <a:pt x="1" y="17447"/>
                  </a:lnTo>
                  <a:lnTo>
                    <a:pt x="6872" y="17447"/>
                  </a:lnTo>
                  <a:lnTo>
                    <a:pt x="123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1646625" y="2616959"/>
              <a:ext cx="58812" cy="32456"/>
            </a:xfrm>
            <a:custGeom>
              <a:avLst/>
              <a:gdLst/>
              <a:ahLst/>
              <a:cxnLst/>
              <a:rect l="l" t="t" r="r" b="b"/>
              <a:pathLst>
                <a:path w="3037" h="1676" extrusionOk="0">
                  <a:moveTo>
                    <a:pt x="2304" y="0"/>
                  </a:moveTo>
                  <a:cubicBezTo>
                    <a:pt x="2271" y="0"/>
                    <a:pt x="2237" y="3"/>
                    <a:pt x="2202" y="8"/>
                  </a:cubicBezTo>
                  <a:lnTo>
                    <a:pt x="835" y="8"/>
                  </a:lnTo>
                  <a:cubicBezTo>
                    <a:pt x="368" y="8"/>
                    <a:pt x="1" y="375"/>
                    <a:pt x="1" y="842"/>
                  </a:cubicBezTo>
                  <a:cubicBezTo>
                    <a:pt x="1" y="1275"/>
                    <a:pt x="368" y="1675"/>
                    <a:pt x="835" y="1675"/>
                  </a:cubicBezTo>
                  <a:lnTo>
                    <a:pt x="2202" y="1675"/>
                  </a:lnTo>
                  <a:cubicBezTo>
                    <a:pt x="2669" y="1675"/>
                    <a:pt x="3036" y="1275"/>
                    <a:pt x="3036" y="842"/>
                  </a:cubicBezTo>
                  <a:cubicBezTo>
                    <a:pt x="3036" y="378"/>
                    <a:pt x="2721" y="0"/>
                    <a:pt x="230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1733842" y="2616959"/>
              <a:ext cx="58792" cy="32456"/>
            </a:xfrm>
            <a:custGeom>
              <a:avLst/>
              <a:gdLst/>
              <a:ahLst/>
              <a:cxnLst/>
              <a:rect l="l" t="t" r="r" b="b"/>
              <a:pathLst>
                <a:path w="3036" h="1676" extrusionOk="0">
                  <a:moveTo>
                    <a:pt x="2303" y="0"/>
                  </a:moveTo>
                  <a:cubicBezTo>
                    <a:pt x="2270" y="0"/>
                    <a:pt x="2236" y="3"/>
                    <a:pt x="2202" y="8"/>
                  </a:cubicBezTo>
                  <a:lnTo>
                    <a:pt x="834" y="8"/>
                  </a:lnTo>
                  <a:cubicBezTo>
                    <a:pt x="367" y="8"/>
                    <a:pt x="0" y="375"/>
                    <a:pt x="0" y="842"/>
                  </a:cubicBezTo>
                  <a:cubicBezTo>
                    <a:pt x="0" y="1275"/>
                    <a:pt x="367" y="1675"/>
                    <a:pt x="834" y="1675"/>
                  </a:cubicBezTo>
                  <a:lnTo>
                    <a:pt x="2202" y="1675"/>
                  </a:lnTo>
                  <a:cubicBezTo>
                    <a:pt x="2669" y="1675"/>
                    <a:pt x="3036" y="1275"/>
                    <a:pt x="3036" y="842"/>
                  </a:cubicBezTo>
                  <a:cubicBezTo>
                    <a:pt x="3036" y="378"/>
                    <a:pt x="2721" y="0"/>
                    <a:pt x="2303"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1646625" y="2671993"/>
              <a:ext cx="58812" cy="32320"/>
            </a:xfrm>
            <a:custGeom>
              <a:avLst/>
              <a:gdLst/>
              <a:ahLst/>
              <a:cxnLst/>
              <a:rect l="l" t="t" r="r" b="b"/>
              <a:pathLst>
                <a:path w="3037" h="1669" extrusionOk="0">
                  <a:moveTo>
                    <a:pt x="835" y="1"/>
                  </a:moveTo>
                  <a:cubicBezTo>
                    <a:pt x="368" y="1"/>
                    <a:pt x="1" y="368"/>
                    <a:pt x="1" y="835"/>
                  </a:cubicBezTo>
                  <a:cubicBezTo>
                    <a:pt x="1" y="1269"/>
                    <a:pt x="368" y="1669"/>
                    <a:pt x="835" y="1669"/>
                  </a:cubicBezTo>
                  <a:lnTo>
                    <a:pt x="2202" y="1669"/>
                  </a:lnTo>
                  <a:cubicBezTo>
                    <a:pt x="2669" y="1669"/>
                    <a:pt x="3036" y="1269"/>
                    <a:pt x="3036" y="835"/>
                  </a:cubicBezTo>
                  <a:cubicBezTo>
                    <a:pt x="3036" y="368"/>
                    <a:pt x="2669" y="1"/>
                    <a:pt x="220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1733842" y="2671993"/>
              <a:ext cx="58792" cy="32320"/>
            </a:xfrm>
            <a:custGeom>
              <a:avLst/>
              <a:gdLst/>
              <a:ahLst/>
              <a:cxnLst/>
              <a:rect l="l" t="t" r="r" b="b"/>
              <a:pathLst>
                <a:path w="3036" h="1669" extrusionOk="0">
                  <a:moveTo>
                    <a:pt x="834" y="1"/>
                  </a:moveTo>
                  <a:cubicBezTo>
                    <a:pt x="367" y="1"/>
                    <a:pt x="0" y="368"/>
                    <a:pt x="0" y="835"/>
                  </a:cubicBezTo>
                  <a:cubicBezTo>
                    <a:pt x="0" y="1269"/>
                    <a:pt x="367" y="1669"/>
                    <a:pt x="834" y="1669"/>
                  </a:cubicBezTo>
                  <a:lnTo>
                    <a:pt x="2202" y="1669"/>
                  </a:lnTo>
                  <a:cubicBezTo>
                    <a:pt x="2669" y="1669"/>
                    <a:pt x="3036" y="1269"/>
                    <a:pt x="3036" y="835"/>
                  </a:cubicBezTo>
                  <a:cubicBezTo>
                    <a:pt x="3036" y="368"/>
                    <a:pt x="2669" y="1"/>
                    <a:pt x="220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6"/>
            <p:cNvSpPr/>
            <p:nvPr/>
          </p:nvSpPr>
          <p:spPr>
            <a:xfrm>
              <a:off x="1646625" y="2727510"/>
              <a:ext cx="58812" cy="32359"/>
            </a:xfrm>
            <a:custGeom>
              <a:avLst/>
              <a:gdLst/>
              <a:ahLst/>
              <a:cxnLst/>
              <a:rect l="l" t="t" r="r" b="b"/>
              <a:pathLst>
                <a:path w="3037" h="1671" extrusionOk="0">
                  <a:moveTo>
                    <a:pt x="2261" y="1"/>
                  </a:moveTo>
                  <a:cubicBezTo>
                    <a:pt x="2242" y="1"/>
                    <a:pt x="2222" y="1"/>
                    <a:pt x="2202" y="3"/>
                  </a:cubicBezTo>
                  <a:lnTo>
                    <a:pt x="835" y="3"/>
                  </a:lnTo>
                  <a:cubicBezTo>
                    <a:pt x="368" y="3"/>
                    <a:pt x="1" y="370"/>
                    <a:pt x="1" y="837"/>
                  </a:cubicBezTo>
                  <a:cubicBezTo>
                    <a:pt x="1" y="1304"/>
                    <a:pt x="368" y="1671"/>
                    <a:pt x="835" y="1671"/>
                  </a:cubicBezTo>
                  <a:lnTo>
                    <a:pt x="2202" y="1671"/>
                  </a:lnTo>
                  <a:cubicBezTo>
                    <a:pt x="2669" y="1671"/>
                    <a:pt x="3036" y="1304"/>
                    <a:pt x="3036" y="837"/>
                  </a:cubicBezTo>
                  <a:cubicBezTo>
                    <a:pt x="3036" y="357"/>
                    <a:pt x="2700" y="1"/>
                    <a:pt x="226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6"/>
            <p:cNvSpPr/>
            <p:nvPr/>
          </p:nvSpPr>
          <p:spPr>
            <a:xfrm>
              <a:off x="1733842" y="2727510"/>
              <a:ext cx="58792" cy="32359"/>
            </a:xfrm>
            <a:custGeom>
              <a:avLst/>
              <a:gdLst/>
              <a:ahLst/>
              <a:cxnLst/>
              <a:rect l="l" t="t" r="r" b="b"/>
              <a:pathLst>
                <a:path w="3036" h="1671" extrusionOk="0">
                  <a:moveTo>
                    <a:pt x="2260" y="1"/>
                  </a:moveTo>
                  <a:cubicBezTo>
                    <a:pt x="2241" y="1"/>
                    <a:pt x="2221" y="1"/>
                    <a:pt x="2202" y="3"/>
                  </a:cubicBezTo>
                  <a:lnTo>
                    <a:pt x="834" y="3"/>
                  </a:lnTo>
                  <a:cubicBezTo>
                    <a:pt x="367" y="3"/>
                    <a:pt x="0" y="370"/>
                    <a:pt x="0" y="837"/>
                  </a:cubicBezTo>
                  <a:cubicBezTo>
                    <a:pt x="0" y="1304"/>
                    <a:pt x="367" y="1671"/>
                    <a:pt x="834" y="1671"/>
                  </a:cubicBezTo>
                  <a:lnTo>
                    <a:pt x="2202" y="1671"/>
                  </a:lnTo>
                  <a:cubicBezTo>
                    <a:pt x="2669" y="1671"/>
                    <a:pt x="3036" y="1304"/>
                    <a:pt x="3036" y="837"/>
                  </a:cubicBezTo>
                  <a:cubicBezTo>
                    <a:pt x="3036" y="357"/>
                    <a:pt x="2699" y="1"/>
                    <a:pt x="226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1622730" y="2827682"/>
              <a:ext cx="185401" cy="185401"/>
            </a:xfrm>
            <a:custGeom>
              <a:avLst/>
              <a:gdLst/>
              <a:ahLst/>
              <a:cxnLst/>
              <a:rect l="l" t="t" r="r" b="b"/>
              <a:pathLst>
                <a:path w="9574" h="9574" extrusionOk="0">
                  <a:moveTo>
                    <a:pt x="4771" y="0"/>
                  </a:moveTo>
                  <a:cubicBezTo>
                    <a:pt x="2169" y="0"/>
                    <a:pt x="1" y="2135"/>
                    <a:pt x="1" y="4803"/>
                  </a:cubicBezTo>
                  <a:cubicBezTo>
                    <a:pt x="1" y="7405"/>
                    <a:pt x="2102" y="9574"/>
                    <a:pt x="4771" y="9574"/>
                  </a:cubicBezTo>
                  <a:cubicBezTo>
                    <a:pt x="7406" y="9574"/>
                    <a:pt x="9574" y="7472"/>
                    <a:pt x="9574" y="4803"/>
                  </a:cubicBezTo>
                  <a:cubicBezTo>
                    <a:pt x="9574" y="2168"/>
                    <a:pt x="7439" y="0"/>
                    <a:pt x="4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1637582" y="2843174"/>
              <a:ext cx="155056" cy="155056"/>
            </a:xfrm>
            <a:custGeom>
              <a:avLst/>
              <a:gdLst/>
              <a:ahLst/>
              <a:cxnLst/>
              <a:rect l="l" t="t" r="r" b="b"/>
              <a:pathLst>
                <a:path w="8007" h="8007" extrusionOk="0">
                  <a:moveTo>
                    <a:pt x="4004" y="1"/>
                  </a:moveTo>
                  <a:cubicBezTo>
                    <a:pt x="1802" y="1"/>
                    <a:pt x="1" y="1769"/>
                    <a:pt x="1" y="4003"/>
                  </a:cubicBezTo>
                  <a:cubicBezTo>
                    <a:pt x="1" y="6205"/>
                    <a:pt x="1802" y="8006"/>
                    <a:pt x="4004" y="8006"/>
                  </a:cubicBezTo>
                  <a:cubicBezTo>
                    <a:pt x="6205" y="8006"/>
                    <a:pt x="8007" y="6205"/>
                    <a:pt x="8007" y="4003"/>
                  </a:cubicBezTo>
                  <a:cubicBezTo>
                    <a:pt x="8007" y="1769"/>
                    <a:pt x="6239" y="1"/>
                    <a:pt x="4004"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1659541" y="2864494"/>
              <a:ext cx="111775" cy="111775"/>
            </a:xfrm>
            <a:custGeom>
              <a:avLst/>
              <a:gdLst/>
              <a:ahLst/>
              <a:cxnLst/>
              <a:rect l="l" t="t" r="r" b="b"/>
              <a:pathLst>
                <a:path w="5772" h="5772" extrusionOk="0">
                  <a:moveTo>
                    <a:pt x="2870" y="0"/>
                  </a:moveTo>
                  <a:cubicBezTo>
                    <a:pt x="1302" y="0"/>
                    <a:pt x="1" y="1301"/>
                    <a:pt x="1" y="2902"/>
                  </a:cubicBezTo>
                  <a:cubicBezTo>
                    <a:pt x="1" y="4470"/>
                    <a:pt x="1302" y="5771"/>
                    <a:pt x="2870" y="5771"/>
                  </a:cubicBezTo>
                  <a:cubicBezTo>
                    <a:pt x="4471" y="5771"/>
                    <a:pt x="5772" y="4470"/>
                    <a:pt x="5772" y="2902"/>
                  </a:cubicBezTo>
                  <a:cubicBezTo>
                    <a:pt x="5772" y="1301"/>
                    <a:pt x="4504" y="0"/>
                    <a:pt x="2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1365648" y="3199730"/>
              <a:ext cx="215126" cy="25872"/>
            </a:xfrm>
            <a:custGeom>
              <a:avLst/>
              <a:gdLst/>
              <a:ahLst/>
              <a:cxnLst/>
              <a:rect l="l" t="t" r="r" b="b"/>
              <a:pathLst>
                <a:path w="11109" h="1336" extrusionOk="0">
                  <a:moveTo>
                    <a:pt x="0" y="1"/>
                  </a:moveTo>
                  <a:lnTo>
                    <a:pt x="0" y="1335"/>
                  </a:lnTo>
                  <a:lnTo>
                    <a:pt x="11108" y="1335"/>
                  </a:lnTo>
                  <a:lnTo>
                    <a:pt x="11108"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6"/>
            <p:cNvSpPr/>
            <p:nvPr/>
          </p:nvSpPr>
          <p:spPr>
            <a:xfrm>
              <a:off x="1567173" y="3199730"/>
              <a:ext cx="26511" cy="25872"/>
            </a:xfrm>
            <a:custGeom>
              <a:avLst/>
              <a:gdLst/>
              <a:ahLst/>
              <a:cxnLst/>
              <a:rect l="l" t="t" r="r" b="b"/>
              <a:pathLst>
                <a:path w="1369" h="1336" extrusionOk="0">
                  <a:moveTo>
                    <a:pt x="668" y="1"/>
                  </a:moveTo>
                  <a:cubicBezTo>
                    <a:pt x="301" y="1"/>
                    <a:pt x="1" y="301"/>
                    <a:pt x="1" y="668"/>
                  </a:cubicBezTo>
                  <a:cubicBezTo>
                    <a:pt x="1" y="1035"/>
                    <a:pt x="301" y="1335"/>
                    <a:pt x="668" y="1335"/>
                  </a:cubicBezTo>
                  <a:cubicBezTo>
                    <a:pt x="1068" y="1335"/>
                    <a:pt x="1369" y="1035"/>
                    <a:pt x="1369" y="668"/>
                  </a:cubicBezTo>
                  <a:cubicBezTo>
                    <a:pt x="1369" y="301"/>
                    <a:pt x="1068" y="1"/>
                    <a:pt x="668"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6"/>
            <p:cNvSpPr/>
            <p:nvPr/>
          </p:nvSpPr>
          <p:spPr>
            <a:xfrm>
              <a:off x="1355307" y="3199730"/>
              <a:ext cx="25852" cy="25872"/>
            </a:xfrm>
            <a:custGeom>
              <a:avLst/>
              <a:gdLst/>
              <a:ahLst/>
              <a:cxnLst/>
              <a:rect l="l" t="t" r="r" b="b"/>
              <a:pathLst>
                <a:path w="1335" h="1336" extrusionOk="0">
                  <a:moveTo>
                    <a:pt x="668" y="1"/>
                  </a:moveTo>
                  <a:cubicBezTo>
                    <a:pt x="268" y="1"/>
                    <a:pt x="1" y="301"/>
                    <a:pt x="1" y="668"/>
                  </a:cubicBezTo>
                  <a:cubicBezTo>
                    <a:pt x="1" y="1035"/>
                    <a:pt x="268" y="1335"/>
                    <a:pt x="668" y="1335"/>
                  </a:cubicBezTo>
                  <a:cubicBezTo>
                    <a:pt x="1035" y="1335"/>
                    <a:pt x="1335" y="1035"/>
                    <a:pt x="1335" y="668"/>
                  </a:cubicBezTo>
                  <a:cubicBezTo>
                    <a:pt x="1335" y="301"/>
                    <a:pt x="1035" y="1"/>
                    <a:pt x="668"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1365648" y="3260457"/>
              <a:ext cx="215126" cy="25852"/>
            </a:xfrm>
            <a:custGeom>
              <a:avLst/>
              <a:gdLst/>
              <a:ahLst/>
              <a:cxnLst/>
              <a:rect l="l" t="t" r="r" b="b"/>
              <a:pathLst>
                <a:path w="11109" h="1335" extrusionOk="0">
                  <a:moveTo>
                    <a:pt x="0" y="0"/>
                  </a:moveTo>
                  <a:lnTo>
                    <a:pt x="0" y="1335"/>
                  </a:lnTo>
                  <a:lnTo>
                    <a:pt x="11108" y="1335"/>
                  </a:lnTo>
                  <a:lnTo>
                    <a:pt x="11108"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1567173" y="3260457"/>
              <a:ext cx="26511" cy="25852"/>
            </a:xfrm>
            <a:custGeom>
              <a:avLst/>
              <a:gdLst/>
              <a:ahLst/>
              <a:cxnLst/>
              <a:rect l="l" t="t" r="r" b="b"/>
              <a:pathLst>
                <a:path w="1369" h="1335" extrusionOk="0">
                  <a:moveTo>
                    <a:pt x="668" y="0"/>
                  </a:moveTo>
                  <a:cubicBezTo>
                    <a:pt x="301" y="0"/>
                    <a:pt x="1" y="301"/>
                    <a:pt x="1" y="668"/>
                  </a:cubicBezTo>
                  <a:cubicBezTo>
                    <a:pt x="1" y="1034"/>
                    <a:pt x="301" y="1335"/>
                    <a:pt x="668" y="1335"/>
                  </a:cubicBezTo>
                  <a:cubicBezTo>
                    <a:pt x="1068" y="1335"/>
                    <a:pt x="1369" y="1034"/>
                    <a:pt x="1369" y="668"/>
                  </a:cubicBezTo>
                  <a:cubicBezTo>
                    <a:pt x="1369" y="334"/>
                    <a:pt x="1068" y="0"/>
                    <a:pt x="668"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1355307" y="3260457"/>
              <a:ext cx="25852" cy="25852"/>
            </a:xfrm>
            <a:custGeom>
              <a:avLst/>
              <a:gdLst/>
              <a:ahLst/>
              <a:cxnLst/>
              <a:rect l="l" t="t" r="r" b="b"/>
              <a:pathLst>
                <a:path w="1335" h="1335" extrusionOk="0">
                  <a:moveTo>
                    <a:pt x="668" y="0"/>
                  </a:moveTo>
                  <a:cubicBezTo>
                    <a:pt x="268" y="0"/>
                    <a:pt x="1" y="301"/>
                    <a:pt x="1" y="668"/>
                  </a:cubicBezTo>
                  <a:cubicBezTo>
                    <a:pt x="1" y="1034"/>
                    <a:pt x="268" y="1335"/>
                    <a:pt x="668" y="1335"/>
                  </a:cubicBezTo>
                  <a:cubicBezTo>
                    <a:pt x="1035" y="1335"/>
                    <a:pt x="1335" y="1034"/>
                    <a:pt x="1335" y="668"/>
                  </a:cubicBezTo>
                  <a:cubicBezTo>
                    <a:pt x="1335" y="334"/>
                    <a:pt x="1035" y="0"/>
                    <a:pt x="668"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1372755" y="3212646"/>
              <a:ext cx="200253" cy="60748"/>
            </a:xfrm>
            <a:custGeom>
              <a:avLst/>
              <a:gdLst/>
              <a:ahLst/>
              <a:cxnLst/>
              <a:rect l="l" t="t" r="r" b="b"/>
              <a:pathLst>
                <a:path w="10341" h="3137" extrusionOk="0">
                  <a:moveTo>
                    <a:pt x="0" y="1"/>
                  </a:moveTo>
                  <a:lnTo>
                    <a:pt x="0" y="3137"/>
                  </a:lnTo>
                  <a:lnTo>
                    <a:pt x="10341" y="3137"/>
                  </a:lnTo>
                  <a:lnTo>
                    <a:pt x="10341"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1045264" y="3273373"/>
              <a:ext cx="395995" cy="1246080"/>
            </a:xfrm>
            <a:custGeom>
              <a:avLst/>
              <a:gdLst/>
              <a:ahLst/>
              <a:cxnLst/>
              <a:rect l="l" t="t" r="r" b="b"/>
              <a:pathLst>
                <a:path w="20449" h="64347" fill="none" extrusionOk="0">
                  <a:moveTo>
                    <a:pt x="20448" y="1"/>
                  </a:moveTo>
                  <a:lnTo>
                    <a:pt x="0" y="64347"/>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1517445" y="3273373"/>
              <a:ext cx="396634" cy="1246080"/>
            </a:xfrm>
            <a:custGeom>
              <a:avLst/>
              <a:gdLst/>
              <a:ahLst/>
              <a:cxnLst/>
              <a:rect l="l" t="t" r="r" b="b"/>
              <a:pathLst>
                <a:path w="20482" h="64347" fill="none" extrusionOk="0">
                  <a:moveTo>
                    <a:pt x="20482" y="64347"/>
                  </a:moveTo>
                  <a:lnTo>
                    <a:pt x="0" y="1"/>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1479336" y="3285650"/>
              <a:ext cx="19" cy="1333280"/>
            </a:xfrm>
            <a:custGeom>
              <a:avLst/>
              <a:gdLst/>
              <a:ahLst/>
              <a:cxnLst/>
              <a:rect l="l" t="t" r="r" b="b"/>
              <a:pathLst>
                <a:path w="1" h="68850" fill="none" extrusionOk="0">
                  <a:moveTo>
                    <a:pt x="0" y="0"/>
                  </a:moveTo>
                  <a:lnTo>
                    <a:pt x="0" y="68850"/>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7" name="Picture 166" descr="Ecology-of-MIL-ENGLISH.jpg"/>
          <p:cNvPicPr>
            <a:picLocks noChangeAspect="1"/>
          </p:cNvPicPr>
          <p:nvPr/>
        </p:nvPicPr>
        <p:blipFill>
          <a:blip r:embed="rId3"/>
          <a:srcRect l="18402" t="10960" r="11061"/>
          <a:stretch>
            <a:fillRect/>
          </a:stretch>
        </p:blipFill>
        <p:spPr>
          <a:xfrm>
            <a:off x="4500562" y="1071552"/>
            <a:ext cx="4357718" cy="34290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1516" y="0"/>
            <a:ext cx="4604084" cy="641684"/>
          </a:xfrm>
          <a:prstGeom prst="rect">
            <a:avLst/>
          </a:prstGeom>
          <a:solidFill>
            <a:srgbClr val="F54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MEDIA EFFECTS</a:t>
            </a:r>
            <a:endParaRPr lang="en-US" sz="3200" dirty="0">
              <a:solidFill>
                <a:schemeClr val="bg1"/>
              </a:solidFill>
            </a:endParaRPr>
          </a:p>
        </p:txBody>
      </p:sp>
      <p:pic>
        <p:nvPicPr>
          <p:cNvPr id="15" name="Picture 14" descr="aa.PNG"/>
          <p:cNvPicPr>
            <a:picLocks noChangeAspect="1"/>
          </p:cNvPicPr>
          <p:nvPr/>
        </p:nvPicPr>
        <p:blipFill>
          <a:blip r:embed="rId2"/>
          <a:stretch>
            <a:fillRect/>
          </a:stretch>
        </p:blipFill>
        <p:spPr>
          <a:xfrm>
            <a:off x="272717" y="1352108"/>
            <a:ext cx="8634808" cy="37914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mil 1.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il 4.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ss Media Infographics by Slidesgo">
  <a:themeElements>
    <a:clrScheme name="Simple Light">
      <a:dk1>
        <a:srgbClr val="000000"/>
      </a:dk1>
      <a:lt1>
        <a:srgbClr val="FFFFFF"/>
      </a:lt1>
      <a:dk2>
        <a:srgbClr val="595959"/>
      </a:dk2>
      <a:lt2>
        <a:srgbClr val="EEEEEE"/>
      </a:lt2>
      <a:accent1>
        <a:srgbClr val="F9CA55"/>
      </a:accent1>
      <a:accent2>
        <a:srgbClr val="EAA62F"/>
      </a:accent2>
      <a:accent3>
        <a:srgbClr val="FA8175"/>
      </a:accent3>
      <a:accent4>
        <a:srgbClr val="5ED1C6"/>
      </a:accent4>
      <a:accent5>
        <a:srgbClr val="3A8799"/>
      </a:accent5>
      <a:accent6>
        <a:srgbClr val="084877"/>
      </a:accent6>
      <a:hlink>
        <a:srgbClr val="FFBDA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7916</TotalTime>
  <Words>881</Words>
  <PresentationFormat>On-screen Show (16:9)</PresentationFormat>
  <Paragraphs>125</Paragraphs>
  <Slides>38</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38</vt:i4>
      </vt:variant>
    </vt:vector>
  </HeadingPairs>
  <TitlesOfParts>
    <vt:vector size="53" baseType="lpstr">
      <vt:lpstr>Arial</vt:lpstr>
      <vt:lpstr>Fira Sans Extra Condensed Medium</vt:lpstr>
      <vt:lpstr>Roboto</vt:lpstr>
      <vt:lpstr>Roboto Light</vt:lpstr>
      <vt:lpstr>Roboto Black</vt:lpstr>
      <vt:lpstr>Fira Sans Extra Condensed SemiBold</vt:lpstr>
      <vt:lpstr>Fira Sans Extra Condensed</vt:lpstr>
      <vt:lpstr>Georgia</vt:lpstr>
      <vt:lpstr>Noto Sans</vt:lpstr>
      <vt:lpstr>Open Sans</vt:lpstr>
      <vt:lpstr>Helvetica Neue</vt:lpstr>
      <vt:lpstr>Helvetica Neue Light</vt:lpstr>
      <vt:lpstr>Gill Sans</vt:lpstr>
      <vt:lpstr>Mass Media Infographics by Slidesgo</vt:lpstr>
      <vt:lpstr>Simple Light</vt:lpstr>
      <vt:lpstr>Media &amp; Information Literacy</vt:lpstr>
      <vt:lpstr>IT IS ALL PERVASIVE</vt:lpstr>
      <vt:lpstr>Media Ecosystem</vt:lpstr>
      <vt:lpstr>Media Ecosystem</vt:lpstr>
      <vt:lpstr>Media and Entertainment Sector 2024</vt:lpstr>
      <vt:lpstr>MEDIATED SOCIETIES REQUIRE  MEDIA LITERATE CITIZENS </vt:lpstr>
      <vt:lpstr>Slide 7</vt:lpstr>
      <vt:lpstr>Slide 8</vt:lpstr>
      <vt:lpstr>Slide 9</vt:lpstr>
      <vt:lpstr>Slide 10</vt:lpstr>
      <vt:lpstr>Slide 11</vt:lpstr>
      <vt:lpstr>Slide 12</vt:lpstr>
      <vt:lpstr>Arab Spring</vt:lpstr>
      <vt:lpstr> </vt:lpstr>
      <vt:lpstr>Slide 15</vt:lpstr>
      <vt:lpstr>Media &amp; Information Literacy</vt:lpstr>
      <vt:lpstr>Slide 17</vt:lpstr>
      <vt:lpstr>Media Literacy Benefits</vt:lpstr>
      <vt:lpstr>Slide 19</vt:lpstr>
      <vt:lpstr>“ Five Concepts in Media Literacy </vt:lpstr>
      <vt:lpstr>Media Literacy Competencies</vt:lpstr>
      <vt:lpstr>Websites for cross-checking </vt:lpstr>
      <vt:lpstr>Trusted sources you can use to verify:</vt:lpstr>
      <vt:lpstr>Qs to ask when you see any ‘news’ about COVID-19:</vt:lpstr>
      <vt:lpstr>Slide 25</vt:lpstr>
      <vt:lpstr>Slide 26</vt:lpstr>
      <vt:lpstr>Slide 27</vt:lpstr>
      <vt:lpstr>AM I?</vt:lpstr>
      <vt:lpstr>Identifying Fake News in the midst of information explosion  </vt:lpstr>
      <vt:lpstr>Slide 30</vt:lpstr>
      <vt:lpstr>Slide 31</vt:lpstr>
      <vt:lpstr>Slide 32</vt:lpstr>
      <vt:lpstr>Slide 33</vt:lpstr>
      <vt:lpstr>Slide 34</vt:lpstr>
      <vt:lpstr>Slide 35</vt:lpstr>
      <vt:lpstr>Slide 36</vt:lpstr>
      <vt:lpstr>HOW THIS CAN BE ACHIEVED?</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Infographics</dc:title>
  <dc:creator>hp</dc:creator>
  <cp:lastModifiedBy>hp</cp:lastModifiedBy>
  <cp:revision>6</cp:revision>
  <dcterms:modified xsi:type="dcterms:W3CDTF">2024-08-19T04:34:23Z</dcterms:modified>
</cp:coreProperties>
</file>