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9"/>
  </p:notesMasterIdLst>
  <p:sldIdLst>
    <p:sldId id="256" r:id="rId2"/>
    <p:sldId id="315" r:id="rId3"/>
    <p:sldId id="316" r:id="rId4"/>
    <p:sldId id="317" r:id="rId5"/>
    <p:sldId id="311" r:id="rId6"/>
    <p:sldId id="312" r:id="rId7"/>
    <p:sldId id="313" r:id="rId8"/>
    <p:sldId id="314" r:id="rId9"/>
    <p:sldId id="318" r:id="rId10"/>
    <p:sldId id="320" r:id="rId11"/>
    <p:sldId id="321" r:id="rId12"/>
    <p:sldId id="322" r:id="rId13"/>
    <p:sldId id="323" r:id="rId14"/>
    <p:sldId id="324" r:id="rId15"/>
    <p:sldId id="334" r:id="rId16"/>
    <p:sldId id="325" r:id="rId17"/>
    <p:sldId id="326" r:id="rId18"/>
    <p:sldId id="327" r:id="rId19"/>
    <p:sldId id="328" r:id="rId20"/>
    <p:sldId id="329" r:id="rId21"/>
    <p:sldId id="330" r:id="rId22"/>
    <p:sldId id="335" r:id="rId23"/>
    <p:sldId id="336" r:id="rId24"/>
    <p:sldId id="331" r:id="rId25"/>
    <p:sldId id="332" r:id="rId26"/>
    <p:sldId id="333" r:id="rId27"/>
    <p:sldId id="338" r:id="rId28"/>
  </p:sldIdLst>
  <p:sldSz cx="9144000" cy="5143500" type="screen16x9"/>
  <p:notesSz cx="6858000" cy="9144000"/>
  <p:embeddedFontLst>
    <p:embeddedFont>
      <p:font typeface="Alexandria SemiBold" charset="-78"/>
      <p:regular r:id="rId30"/>
      <p:bold r:id="rId31"/>
    </p:embeddedFont>
    <p:embeddedFont>
      <p:font typeface="Alexandria" charset="-78"/>
      <p:regular r:id="rId32"/>
      <p:bold r:id="rId33"/>
    </p:embeddedFont>
    <p:embeddedFont>
      <p:font typeface="Albert Sans" charset="0"/>
      <p:regular r:id="rId34"/>
      <p:bold r:id="rId35"/>
      <p:italic r:id="rId36"/>
      <p:boldItalic r:id="rId37"/>
    </p:embeddedFont>
    <p:embeddedFont>
      <p:font typeface="Nunito Light" charset="0"/>
      <p:regular r:id="rId38"/>
    </p:embeddedFont>
    <p:embeddedFont>
      <p:font typeface="Albertus MT Lt"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AD561F4-E8BC-4EA1-8F62-BAA4D9EBA5AE}">
  <a:tblStyle styleId="{8AD561F4-E8BC-4EA1-8F62-BAA4D9EBA5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01E5088-26A9-4FA0-9E1F-875B7BEB9E6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40" d="100"/>
          <a:sy n="140" d="100"/>
        </p:scale>
        <p:origin x="-720" y="-10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 y="67632"/>
            <a:ext cx="9438488" cy="5879854"/>
            <a:chOff x="7" y="67632"/>
            <a:chExt cx="9438488" cy="5879854"/>
          </a:xfrm>
        </p:grpSpPr>
        <p:sp>
          <p:nvSpPr>
            <p:cNvPr id="10" name="Google Shape;10;p2"/>
            <p:cNvSpPr/>
            <p:nvPr/>
          </p:nvSpPr>
          <p:spPr>
            <a:xfrm>
              <a:off x="7" y="1926240"/>
              <a:ext cx="2913805" cy="2063829"/>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1" name="Google Shape;11;p2"/>
            <p:cNvGrpSpPr/>
            <p:nvPr/>
          </p:nvGrpSpPr>
          <p:grpSpPr>
            <a:xfrm rot="-938826">
              <a:off x="204098" y="705286"/>
              <a:ext cx="3294659" cy="1315719"/>
              <a:chOff x="935800" y="1821025"/>
              <a:chExt cx="3294800" cy="1315775"/>
            </a:xfrm>
          </p:grpSpPr>
          <p:sp>
            <p:nvSpPr>
              <p:cNvPr id="12" name="Google Shape;12;p2"/>
              <p:cNvSpPr/>
              <p:nvPr/>
            </p:nvSpPr>
            <p:spPr>
              <a:xfrm>
                <a:off x="4019327" y="2157992"/>
                <a:ext cx="211273" cy="944039"/>
              </a:xfrm>
              <a:custGeom>
                <a:avLst/>
                <a:gdLst/>
                <a:ahLst/>
                <a:cxnLst/>
                <a:rect l="l" t="t" r="r" b="b"/>
                <a:pathLst>
                  <a:path w="350" h="1558" extrusionOk="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 name="Google Shape;13;p2"/>
              <p:cNvSpPr/>
              <p:nvPr/>
            </p:nvSpPr>
            <p:spPr>
              <a:xfrm>
                <a:off x="3973864" y="1954742"/>
                <a:ext cx="216622" cy="778236"/>
              </a:xfrm>
              <a:custGeom>
                <a:avLst/>
                <a:gdLst/>
                <a:ahLst/>
                <a:cxnLst/>
                <a:rect l="l" t="t" r="r" b="b"/>
                <a:pathLst>
                  <a:path w="355" h="1283" extrusionOk="0">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 name="Google Shape;14;p2"/>
              <p:cNvSpPr/>
              <p:nvPr/>
            </p:nvSpPr>
            <p:spPr>
              <a:xfrm>
                <a:off x="935800" y="1821025"/>
                <a:ext cx="3179810" cy="1315775"/>
              </a:xfrm>
              <a:custGeom>
                <a:avLst/>
                <a:gdLst/>
                <a:ahLst/>
                <a:cxnLst/>
                <a:rect l="l" t="t" r="r" b="b"/>
                <a:pathLst>
                  <a:path w="5242" h="2168" extrusionOk="0">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 name="Google Shape;15;p2"/>
              <p:cNvSpPr/>
              <p:nvPr/>
            </p:nvSpPr>
            <p:spPr>
              <a:xfrm>
                <a:off x="1058820" y="1978810"/>
                <a:ext cx="64185" cy="992182"/>
              </a:xfrm>
              <a:custGeom>
                <a:avLst/>
                <a:gdLst/>
                <a:ahLst/>
                <a:cxnLst/>
                <a:rect l="l" t="t" r="r" b="b"/>
                <a:pathLst>
                  <a:path w="106" h="1637" extrusionOk="0">
                    <a:moveTo>
                      <a:pt x="105" y="0"/>
                    </a:moveTo>
                    <a:lnTo>
                      <a:pt x="105" y="0"/>
                    </a:lnTo>
                    <a:cubicBezTo>
                      <a:pt x="0" y="930"/>
                      <a:pt x="84" y="1636"/>
                      <a:pt x="84" y="163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 name="Google Shape;16;p2"/>
              <p:cNvSpPr/>
              <p:nvPr/>
            </p:nvSpPr>
            <p:spPr>
              <a:xfrm>
                <a:off x="2524365" y="2010902"/>
                <a:ext cx="64185" cy="992177"/>
              </a:xfrm>
              <a:custGeom>
                <a:avLst/>
                <a:gdLst/>
                <a:ahLst/>
                <a:cxnLst/>
                <a:rect l="l" t="t" r="r" b="b"/>
                <a:pathLst>
                  <a:path w="106" h="1636" extrusionOk="0">
                    <a:moveTo>
                      <a:pt x="105" y="0"/>
                    </a:moveTo>
                    <a:lnTo>
                      <a:pt x="105" y="0"/>
                    </a:lnTo>
                    <a:cubicBezTo>
                      <a:pt x="0" y="931"/>
                      <a:pt x="84" y="1635"/>
                      <a:pt x="84" y="163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 name="Google Shape;17;p2"/>
              <p:cNvSpPr/>
              <p:nvPr/>
            </p:nvSpPr>
            <p:spPr>
              <a:xfrm>
                <a:off x="2650059" y="2026949"/>
                <a:ext cx="1313105" cy="18720"/>
              </a:xfrm>
              <a:custGeom>
                <a:avLst/>
                <a:gdLst/>
                <a:ahLst/>
                <a:cxnLst/>
                <a:rect l="l" t="t" r="r" b="b"/>
                <a:pathLst>
                  <a:path w="2166" h="30" extrusionOk="0">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 name="Google Shape;18;p2"/>
              <p:cNvSpPr/>
              <p:nvPr/>
            </p:nvSpPr>
            <p:spPr>
              <a:xfrm>
                <a:off x="2650059" y="2075087"/>
                <a:ext cx="1313105" cy="18720"/>
              </a:xfrm>
              <a:custGeom>
                <a:avLst/>
                <a:gdLst/>
                <a:ahLst/>
                <a:cxnLst/>
                <a:rect l="l" t="t" r="r" b="b"/>
                <a:pathLst>
                  <a:path w="2166" h="30" extrusionOk="0">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 name="Google Shape;19;p2"/>
              <p:cNvSpPr/>
              <p:nvPr/>
            </p:nvSpPr>
            <p:spPr>
              <a:xfrm>
                <a:off x="2650059" y="2120551"/>
                <a:ext cx="1313105" cy="18720"/>
              </a:xfrm>
              <a:custGeom>
                <a:avLst/>
                <a:gdLst/>
                <a:ahLst/>
                <a:cxnLst/>
                <a:rect l="l" t="t" r="r" b="b"/>
                <a:pathLst>
                  <a:path w="2166" h="32" extrusionOk="0">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 name="Google Shape;20;p2"/>
              <p:cNvSpPr/>
              <p:nvPr/>
            </p:nvSpPr>
            <p:spPr>
              <a:xfrm>
                <a:off x="2650059" y="2166014"/>
                <a:ext cx="1313105" cy="18720"/>
              </a:xfrm>
              <a:custGeom>
                <a:avLst/>
                <a:gdLst/>
                <a:ahLst/>
                <a:cxnLst/>
                <a:rect l="l" t="t" r="r" b="b"/>
                <a:pathLst>
                  <a:path w="2166" h="31" extrusionOk="0">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 name="Google Shape;21;p2"/>
              <p:cNvSpPr/>
              <p:nvPr/>
            </p:nvSpPr>
            <p:spPr>
              <a:xfrm>
                <a:off x="2650059" y="2211479"/>
                <a:ext cx="1313105" cy="18720"/>
              </a:xfrm>
              <a:custGeom>
                <a:avLst/>
                <a:gdLst/>
                <a:ahLst/>
                <a:cxnLst/>
                <a:rect l="l" t="t" r="r" b="b"/>
                <a:pathLst>
                  <a:path w="2166" h="31" extrusionOk="0">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 name="Google Shape;22;p2"/>
              <p:cNvSpPr/>
              <p:nvPr/>
            </p:nvSpPr>
            <p:spPr>
              <a:xfrm>
                <a:off x="2650059" y="2256942"/>
                <a:ext cx="1313105" cy="18720"/>
              </a:xfrm>
              <a:custGeom>
                <a:avLst/>
                <a:gdLst/>
                <a:ahLst/>
                <a:cxnLst/>
                <a:rect l="l" t="t" r="r" b="b"/>
                <a:pathLst>
                  <a:path w="2166" h="33" extrusionOk="0">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 name="Google Shape;23;p2"/>
              <p:cNvSpPr/>
              <p:nvPr/>
            </p:nvSpPr>
            <p:spPr>
              <a:xfrm>
                <a:off x="2650059" y="2305080"/>
                <a:ext cx="1313105" cy="18720"/>
              </a:xfrm>
              <a:custGeom>
                <a:avLst/>
                <a:gdLst/>
                <a:ahLst/>
                <a:cxnLst/>
                <a:rect l="l" t="t" r="r" b="b"/>
                <a:pathLst>
                  <a:path w="2166" h="33" extrusionOk="0">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 name="Google Shape;24;p2"/>
              <p:cNvSpPr/>
              <p:nvPr/>
            </p:nvSpPr>
            <p:spPr>
              <a:xfrm>
                <a:off x="2650059" y="2350545"/>
                <a:ext cx="1313105" cy="18720"/>
              </a:xfrm>
              <a:custGeom>
                <a:avLst/>
                <a:gdLst/>
                <a:ahLst/>
                <a:cxnLst/>
                <a:rect l="l" t="t" r="r" b="b"/>
                <a:pathLst>
                  <a:path w="2166" h="31" extrusionOk="0">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 name="Google Shape;25;p2"/>
              <p:cNvSpPr/>
              <p:nvPr/>
            </p:nvSpPr>
            <p:spPr>
              <a:xfrm>
                <a:off x="2650059" y="2398683"/>
                <a:ext cx="1313105" cy="18720"/>
              </a:xfrm>
              <a:custGeom>
                <a:avLst/>
                <a:gdLst/>
                <a:ahLst/>
                <a:cxnLst/>
                <a:rect l="l" t="t" r="r" b="b"/>
                <a:pathLst>
                  <a:path w="2166" h="32" extrusionOk="0">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 name="Google Shape;26;p2"/>
              <p:cNvSpPr/>
              <p:nvPr/>
            </p:nvSpPr>
            <p:spPr>
              <a:xfrm>
                <a:off x="2650059" y="2444146"/>
                <a:ext cx="1313105" cy="18720"/>
              </a:xfrm>
              <a:custGeom>
                <a:avLst/>
                <a:gdLst/>
                <a:ahLst/>
                <a:cxnLst/>
                <a:rect l="l" t="t" r="r" b="b"/>
                <a:pathLst>
                  <a:path w="2166" h="32" extrusionOk="0">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 name="Google Shape;27;p2"/>
              <p:cNvSpPr/>
              <p:nvPr/>
            </p:nvSpPr>
            <p:spPr>
              <a:xfrm>
                <a:off x="2650059" y="2489611"/>
                <a:ext cx="1313105" cy="18720"/>
              </a:xfrm>
              <a:custGeom>
                <a:avLst/>
                <a:gdLst/>
                <a:ahLst/>
                <a:cxnLst/>
                <a:rect l="l" t="t" r="r" b="b"/>
                <a:pathLst>
                  <a:path w="2166" h="31" extrusionOk="0">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 name="Google Shape;28;p2"/>
              <p:cNvSpPr/>
              <p:nvPr/>
            </p:nvSpPr>
            <p:spPr>
              <a:xfrm>
                <a:off x="2650059" y="2535074"/>
                <a:ext cx="1313105" cy="18720"/>
              </a:xfrm>
              <a:custGeom>
                <a:avLst/>
                <a:gdLst/>
                <a:ahLst/>
                <a:cxnLst/>
                <a:rect l="l" t="t" r="r" b="b"/>
                <a:pathLst>
                  <a:path w="2166" h="31" extrusionOk="0">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 name="Google Shape;29;p2"/>
              <p:cNvSpPr/>
              <p:nvPr/>
            </p:nvSpPr>
            <p:spPr>
              <a:xfrm>
                <a:off x="2650059" y="2580538"/>
                <a:ext cx="1313105" cy="18720"/>
              </a:xfrm>
              <a:custGeom>
                <a:avLst/>
                <a:gdLst/>
                <a:ahLst/>
                <a:cxnLst/>
                <a:rect l="l" t="t" r="r" b="b"/>
                <a:pathLst>
                  <a:path w="2166" h="32" extrusionOk="0">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 name="Google Shape;30;p2"/>
              <p:cNvSpPr/>
              <p:nvPr/>
            </p:nvSpPr>
            <p:spPr>
              <a:xfrm>
                <a:off x="2650059" y="2626001"/>
                <a:ext cx="1313105" cy="18720"/>
              </a:xfrm>
              <a:custGeom>
                <a:avLst/>
                <a:gdLst/>
                <a:ahLst/>
                <a:cxnLst/>
                <a:rect l="l" t="t" r="r" b="b"/>
                <a:pathLst>
                  <a:path w="2166" h="33" extrusionOk="0">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 name="Google Shape;31;p2"/>
              <p:cNvSpPr/>
              <p:nvPr/>
            </p:nvSpPr>
            <p:spPr>
              <a:xfrm>
                <a:off x="2650059" y="2674139"/>
                <a:ext cx="1313105" cy="18720"/>
              </a:xfrm>
              <a:custGeom>
                <a:avLst/>
                <a:gdLst/>
                <a:ahLst/>
                <a:cxnLst/>
                <a:rect l="l" t="t" r="r" b="b"/>
                <a:pathLst>
                  <a:path w="2166" h="33" extrusionOk="0">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 name="Google Shape;32;p2"/>
              <p:cNvSpPr/>
              <p:nvPr/>
            </p:nvSpPr>
            <p:spPr>
              <a:xfrm>
                <a:off x="2650059" y="2719604"/>
                <a:ext cx="1313105" cy="18720"/>
              </a:xfrm>
              <a:custGeom>
                <a:avLst/>
                <a:gdLst/>
                <a:ahLst/>
                <a:cxnLst/>
                <a:rect l="l" t="t" r="r" b="b"/>
                <a:pathLst>
                  <a:path w="2166" h="32" extrusionOk="0">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 name="Google Shape;33;p2"/>
              <p:cNvSpPr/>
              <p:nvPr/>
            </p:nvSpPr>
            <p:spPr>
              <a:xfrm>
                <a:off x="2650059" y="2765067"/>
                <a:ext cx="1313105" cy="18720"/>
              </a:xfrm>
              <a:custGeom>
                <a:avLst/>
                <a:gdLst/>
                <a:ahLst/>
                <a:cxnLst/>
                <a:rect l="l" t="t" r="r" b="b"/>
                <a:pathLst>
                  <a:path w="2166" h="33" extrusionOk="0">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 name="Google Shape;34;p2"/>
              <p:cNvSpPr/>
              <p:nvPr/>
            </p:nvSpPr>
            <p:spPr>
              <a:xfrm>
                <a:off x="2650059" y="2813205"/>
                <a:ext cx="1313105" cy="18720"/>
              </a:xfrm>
              <a:custGeom>
                <a:avLst/>
                <a:gdLst/>
                <a:ahLst/>
                <a:cxnLst/>
                <a:rect l="l" t="t" r="r" b="b"/>
                <a:pathLst>
                  <a:path w="2166" h="33" extrusionOk="0">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 name="Google Shape;35;p2"/>
              <p:cNvSpPr/>
              <p:nvPr/>
            </p:nvSpPr>
            <p:spPr>
              <a:xfrm>
                <a:off x="2650059" y="2858670"/>
                <a:ext cx="1313105" cy="18720"/>
              </a:xfrm>
              <a:custGeom>
                <a:avLst/>
                <a:gdLst/>
                <a:ahLst/>
                <a:cxnLst/>
                <a:rect l="l" t="t" r="r" b="b"/>
                <a:pathLst>
                  <a:path w="2166" h="32" extrusionOk="0">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6" name="Google Shape;36;p2"/>
              <p:cNvSpPr/>
              <p:nvPr/>
            </p:nvSpPr>
            <p:spPr>
              <a:xfrm>
                <a:off x="2650059" y="2904133"/>
                <a:ext cx="1313105" cy="18720"/>
              </a:xfrm>
              <a:custGeom>
                <a:avLst/>
                <a:gdLst/>
                <a:ahLst/>
                <a:cxnLst/>
                <a:rect l="l" t="t" r="r" b="b"/>
                <a:pathLst>
                  <a:path w="2166" h="32" extrusionOk="0">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 name="Google Shape;37;p2"/>
              <p:cNvSpPr/>
              <p:nvPr/>
            </p:nvSpPr>
            <p:spPr>
              <a:xfrm>
                <a:off x="2650059" y="2952271"/>
                <a:ext cx="1313105" cy="18720"/>
              </a:xfrm>
              <a:custGeom>
                <a:avLst/>
                <a:gdLst/>
                <a:ahLst/>
                <a:cxnLst/>
                <a:rect l="l" t="t" r="r" b="b"/>
                <a:pathLst>
                  <a:path w="2166" h="30" extrusionOk="0">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 name="Google Shape;38;p2"/>
              <p:cNvSpPr/>
              <p:nvPr/>
            </p:nvSpPr>
            <p:spPr>
              <a:xfrm>
                <a:off x="2650059" y="2997736"/>
                <a:ext cx="1313105" cy="18720"/>
              </a:xfrm>
              <a:custGeom>
                <a:avLst/>
                <a:gdLst/>
                <a:ahLst/>
                <a:cxnLst/>
                <a:rect l="l" t="t" r="r" b="b"/>
                <a:pathLst>
                  <a:path w="2166" h="32" extrusionOk="0">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9" name="Google Shape;39;p2"/>
              <p:cNvSpPr/>
              <p:nvPr/>
            </p:nvSpPr>
            <p:spPr>
              <a:xfrm>
                <a:off x="1181840" y="2002880"/>
                <a:ext cx="1313110" cy="18720"/>
              </a:xfrm>
              <a:custGeom>
                <a:avLst/>
                <a:gdLst/>
                <a:ahLst/>
                <a:cxnLst/>
                <a:rect l="l" t="t" r="r" b="b"/>
                <a:pathLst>
                  <a:path w="2167" h="31" extrusionOk="0">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 name="Google Shape;40;p2"/>
              <p:cNvSpPr/>
              <p:nvPr/>
            </p:nvSpPr>
            <p:spPr>
              <a:xfrm>
                <a:off x="1181840" y="2051018"/>
                <a:ext cx="1313110" cy="18720"/>
              </a:xfrm>
              <a:custGeom>
                <a:avLst/>
                <a:gdLst/>
                <a:ahLst/>
                <a:cxnLst/>
                <a:rect l="l" t="t" r="r" b="b"/>
                <a:pathLst>
                  <a:path w="2167" h="30" extrusionOk="0">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 name="Google Shape;41;p2"/>
              <p:cNvSpPr/>
              <p:nvPr/>
            </p:nvSpPr>
            <p:spPr>
              <a:xfrm>
                <a:off x="1181840" y="2096481"/>
                <a:ext cx="1313110" cy="18720"/>
              </a:xfrm>
              <a:custGeom>
                <a:avLst/>
                <a:gdLst/>
                <a:ahLst/>
                <a:cxnLst/>
                <a:rect l="l" t="t" r="r" b="b"/>
                <a:pathLst>
                  <a:path w="2167" h="32" extrusionOk="0">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 name="Google Shape;42;p2"/>
              <p:cNvSpPr/>
              <p:nvPr/>
            </p:nvSpPr>
            <p:spPr>
              <a:xfrm>
                <a:off x="1181840" y="2141946"/>
                <a:ext cx="1313110" cy="18720"/>
              </a:xfrm>
              <a:custGeom>
                <a:avLst/>
                <a:gdLst/>
                <a:ahLst/>
                <a:cxnLst/>
                <a:rect l="l" t="t" r="r" b="b"/>
                <a:pathLst>
                  <a:path w="2167" h="32" extrusionOk="0">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 name="Google Shape;43;p2"/>
              <p:cNvSpPr/>
              <p:nvPr/>
            </p:nvSpPr>
            <p:spPr>
              <a:xfrm>
                <a:off x="1181840" y="2187409"/>
                <a:ext cx="1313110" cy="18720"/>
              </a:xfrm>
              <a:custGeom>
                <a:avLst/>
                <a:gdLst/>
                <a:ahLst/>
                <a:cxnLst/>
                <a:rect l="l" t="t" r="r" b="b"/>
                <a:pathLst>
                  <a:path w="2167" h="32" extrusionOk="0">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 name="Google Shape;44;p2"/>
              <p:cNvSpPr/>
              <p:nvPr/>
            </p:nvSpPr>
            <p:spPr>
              <a:xfrm>
                <a:off x="1181840" y="2235547"/>
                <a:ext cx="1313110" cy="18720"/>
              </a:xfrm>
              <a:custGeom>
                <a:avLst/>
                <a:gdLst/>
                <a:ahLst/>
                <a:cxnLst/>
                <a:rect l="l" t="t" r="r" b="b"/>
                <a:pathLst>
                  <a:path w="2167" h="31" extrusionOk="0">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 name="Google Shape;45;p2"/>
              <p:cNvSpPr/>
              <p:nvPr/>
            </p:nvSpPr>
            <p:spPr>
              <a:xfrm>
                <a:off x="1181840" y="2281012"/>
                <a:ext cx="1313110" cy="18720"/>
              </a:xfrm>
              <a:custGeom>
                <a:avLst/>
                <a:gdLst/>
                <a:ahLst/>
                <a:cxnLst/>
                <a:rect l="l" t="t" r="r" b="b"/>
                <a:pathLst>
                  <a:path w="2167" h="33" extrusionOk="0">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 name="Google Shape;46;p2"/>
              <p:cNvSpPr/>
              <p:nvPr/>
            </p:nvSpPr>
            <p:spPr>
              <a:xfrm>
                <a:off x="1181840" y="2326475"/>
                <a:ext cx="1313110" cy="18720"/>
              </a:xfrm>
              <a:custGeom>
                <a:avLst/>
                <a:gdLst/>
                <a:ahLst/>
                <a:cxnLst/>
                <a:rect l="l" t="t" r="r" b="b"/>
                <a:pathLst>
                  <a:path w="2167" h="32" extrusionOk="0">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 name="Google Shape;47;p2"/>
              <p:cNvSpPr/>
              <p:nvPr/>
            </p:nvSpPr>
            <p:spPr>
              <a:xfrm>
                <a:off x="1181840" y="2374613"/>
                <a:ext cx="1313110" cy="18720"/>
              </a:xfrm>
              <a:custGeom>
                <a:avLst/>
                <a:gdLst/>
                <a:ahLst/>
                <a:cxnLst/>
                <a:rect l="l" t="t" r="r" b="b"/>
                <a:pathLst>
                  <a:path w="2167" h="31" extrusionOk="0">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 name="Google Shape;48;p2"/>
              <p:cNvSpPr/>
              <p:nvPr/>
            </p:nvSpPr>
            <p:spPr>
              <a:xfrm>
                <a:off x="1181840" y="2420078"/>
                <a:ext cx="1313110" cy="18720"/>
              </a:xfrm>
              <a:custGeom>
                <a:avLst/>
                <a:gdLst/>
                <a:ahLst/>
                <a:cxnLst/>
                <a:rect l="l" t="t" r="r" b="b"/>
                <a:pathLst>
                  <a:path w="2167" h="30" extrusionOk="0">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 name="Google Shape;49;p2"/>
              <p:cNvSpPr/>
              <p:nvPr/>
            </p:nvSpPr>
            <p:spPr>
              <a:xfrm>
                <a:off x="1181840" y="2465541"/>
                <a:ext cx="1313110" cy="18720"/>
              </a:xfrm>
              <a:custGeom>
                <a:avLst/>
                <a:gdLst/>
                <a:ahLst/>
                <a:cxnLst/>
                <a:rect l="l" t="t" r="r" b="b"/>
                <a:pathLst>
                  <a:path w="2167" h="31" extrusionOk="0">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 name="Google Shape;50;p2"/>
              <p:cNvSpPr/>
              <p:nvPr/>
            </p:nvSpPr>
            <p:spPr>
              <a:xfrm>
                <a:off x="1181840" y="2513679"/>
                <a:ext cx="1313110" cy="18720"/>
              </a:xfrm>
              <a:custGeom>
                <a:avLst/>
                <a:gdLst/>
                <a:ahLst/>
                <a:cxnLst/>
                <a:rect l="l" t="t" r="r" b="b"/>
                <a:pathLst>
                  <a:path w="2167" h="30" extrusionOk="0">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 name="Google Shape;51;p2"/>
              <p:cNvSpPr/>
              <p:nvPr/>
            </p:nvSpPr>
            <p:spPr>
              <a:xfrm>
                <a:off x="1181840" y="2559144"/>
                <a:ext cx="1313110" cy="18720"/>
              </a:xfrm>
              <a:custGeom>
                <a:avLst/>
                <a:gdLst/>
                <a:ahLst/>
                <a:cxnLst/>
                <a:rect l="l" t="t" r="r" b="b"/>
                <a:pathLst>
                  <a:path w="2167" h="30" extrusionOk="0">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 name="Google Shape;52;p2"/>
              <p:cNvSpPr/>
              <p:nvPr/>
            </p:nvSpPr>
            <p:spPr>
              <a:xfrm>
                <a:off x="1181840" y="2604607"/>
                <a:ext cx="1313110" cy="18720"/>
              </a:xfrm>
              <a:custGeom>
                <a:avLst/>
                <a:gdLst/>
                <a:ahLst/>
                <a:cxnLst/>
                <a:rect l="l" t="t" r="r" b="b"/>
                <a:pathLst>
                  <a:path w="2167" h="32" extrusionOk="0">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 name="Google Shape;53;p2"/>
              <p:cNvSpPr/>
              <p:nvPr/>
            </p:nvSpPr>
            <p:spPr>
              <a:xfrm>
                <a:off x="1181840" y="2650071"/>
                <a:ext cx="1313110" cy="18720"/>
              </a:xfrm>
              <a:custGeom>
                <a:avLst/>
                <a:gdLst/>
                <a:ahLst/>
                <a:cxnLst/>
                <a:rect l="l" t="t" r="r" b="b"/>
                <a:pathLst>
                  <a:path w="2167" h="31" extrusionOk="0">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 name="Google Shape;54;p2"/>
              <p:cNvSpPr/>
              <p:nvPr/>
            </p:nvSpPr>
            <p:spPr>
              <a:xfrm>
                <a:off x="1181840" y="2698209"/>
                <a:ext cx="1313110" cy="18720"/>
              </a:xfrm>
              <a:custGeom>
                <a:avLst/>
                <a:gdLst/>
                <a:ahLst/>
                <a:cxnLst/>
                <a:rect l="l" t="t" r="r" b="b"/>
                <a:pathLst>
                  <a:path w="2167" h="31" extrusionOk="0">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 name="Google Shape;55;p2"/>
              <p:cNvSpPr/>
              <p:nvPr/>
            </p:nvSpPr>
            <p:spPr>
              <a:xfrm>
                <a:off x="1181840" y="2743672"/>
                <a:ext cx="1313110" cy="18720"/>
              </a:xfrm>
              <a:custGeom>
                <a:avLst/>
                <a:gdLst/>
                <a:ahLst/>
                <a:cxnLst/>
                <a:rect l="l" t="t" r="r" b="b"/>
                <a:pathLst>
                  <a:path w="2167" h="33" extrusionOk="0">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 name="Google Shape;56;p2"/>
              <p:cNvSpPr/>
              <p:nvPr/>
            </p:nvSpPr>
            <p:spPr>
              <a:xfrm>
                <a:off x="1181840" y="2789137"/>
                <a:ext cx="1313110" cy="18720"/>
              </a:xfrm>
              <a:custGeom>
                <a:avLst/>
                <a:gdLst/>
                <a:ahLst/>
                <a:cxnLst/>
                <a:rect l="l" t="t" r="r" b="b"/>
                <a:pathLst>
                  <a:path w="2167" h="31" extrusionOk="0">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 name="Google Shape;57;p2"/>
              <p:cNvSpPr/>
              <p:nvPr/>
            </p:nvSpPr>
            <p:spPr>
              <a:xfrm>
                <a:off x="1181840" y="2834600"/>
                <a:ext cx="1313110" cy="18720"/>
              </a:xfrm>
              <a:custGeom>
                <a:avLst/>
                <a:gdLst/>
                <a:ahLst/>
                <a:cxnLst/>
                <a:rect l="l" t="t" r="r" b="b"/>
                <a:pathLst>
                  <a:path w="2167" h="30" extrusionOk="0">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 name="Google Shape;58;p2"/>
              <p:cNvSpPr/>
              <p:nvPr/>
            </p:nvSpPr>
            <p:spPr>
              <a:xfrm>
                <a:off x="1181840" y="2880065"/>
                <a:ext cx="1313110" cy="18720"/>
              </a:xfrm>
              <a:custGeom>
                <a:avLst/>
                <a:gdLst/>
                <a:ahLst/>
                <a:cxnLst/>
                <a:rect l="l" t="t" r="r" b="b"/>
                <a:pathLst>
                  <a:path w="2167" h="32" extrusionOk="0">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 name="Google Shape;59;p2"/>
              <p:cNvSpPr/>
              <p:nvPr/>
            </p:nvSpPr>
            <p:spPr>
              <a:xfrm>
                <a:off x="1181840" y="2928203"/>
                <a:ext cx="1313110" cy="18720"/>
              </a:xfrm>
              <a:custGeom>
                <a:avLst/>
                <a:gdLst/>
                <a:ahLst/>
                <a:cxnLst/>
                <a:rect l="l" t="t" r="r" b="b"/>
                <a:pathLst>
                  <a:path w="2167" h="30" extrusionOk="0">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 name="Google Shape;60;p2"/>
              <p:cNvSpPr/>
              <p:nvPr/>
            </p:nvSpPr>
            <p:spPr>
              <a:xfrm>
                <a:off x="1181840" y="2973666"/>
                <a:ext cx="1313110" cy="18720"/>
              </a:xfrm>
              <a:custGeom>
                <a:avLst/>
                <a:gdLst/>
                <a:ahLst/>
                <a:cxnLst/>
                <a:rect l="l" t="t" r="r" b="b"/>
                <a:pathLst>
                  <a:path w="2167" h="30" extrusionOk="0">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61" name="Google Shape;61;p2"/>
            <p:cNvSpPr/>
            <p:nvPr/>
          </p:nvSpPr>
          <p:spPr>
            <a:xfrm rot="8807761">
              <a:off x="1548903" y="3230023"/>
              <a:ext cx="2913805" cy="2063836"/>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62" name="Google Shape;62;p2"/>
            <p:cNvGrpSpPr/>
            <p:nvPr/>
          </p:nvGrpSpPr>
          <p:grpSpPr>
            <a:xfrm rot="727838">
              <a:off x="2570476" y="3893987"/>
              <a:ext cx="2499229" cy="998065"/>
              <a:chOff x="935800" y="1821025"/>
              <a:chExt cx="3294800" cy="1315775"/>
            </a:xfrm>
          </p:grpSpPr>
          <p:sp>
            <p:nvSpPr>
              <p:cNvPr id="63" name="Google Shape;63;p2"/>
              <p:cNvSpPr/>
              <p:nvPr/>
            </p:nvSpPr>
            <p:spPr>
              <a:xfrm>
                <a:off x="4019327" y="2157992"/>
                <a:ext cx="211273" cy="944039"/>
              </a:xfrm>
              <a:custGeom>
                <a:avLst/>
                <a:gdLst/>
                <a:ahLst/>
                <a:cxnLst/>
                <a:rect l="l" t="t" r="r" b="b"/>
                <a:pathLst>
                  <a:path w="350" h="1558" extrusionOk="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 name="Google Shape;64;p2"/>
              <p:cNvSpPr/>
              <p:nvPr/>
            </p:nvSpPr>
            <p:spPr>
              <a:xfrm>
                <a:off x="3973864" y="1954742"/>
                <a:ext cx="216622" cy="778236"/>
              </a:xfrm>
              <a:custGeom>
                <a:avLst/>
                <a:gdLst/>
                <a:ahLst/>
                <a:cxnLst/>
                <a:rect l="l" t="t" r="r" b="b"/>
                <a:pathLst>
                  <a:path w="355" h="1283" extrusionOk="0">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 name="Google Shape;65;p2"/>
              <p:cNvSpPr/>
              <p:nvPr/>
            </p:nvSpPr>
            <p:spPr>
              <a:xfrm>
                <a:off x="935800" y="1821025"/>
                <a:ext cx="3179810" cy="1315775"/>
              </a:xfrm>
              <a:custGeom>
                <a:avLst/>
                <a:gdLst/>
                <a:ahLst/>
                <a:cxnLst/>
                <a:rect l="l" t="t" r="r" b="b"/>
                <a:pathLst>
                  <a:path w="5242" h="2168" extrusionOk="0">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6" name="Google Shape;66;p2"/>
              <p:cNvSpPr/>
              <p:nvPr/>
            </p:nvSpPr>
            <p:spPr>
              <a:xfrm>
                <a:off x="1058820" y="1978810"/>
                <a:ext cx="64185" cy="992182"/>
              </a:xfrm>
              <a:custGeom>
                <a:avLst/>
                <a:gdLst/>
                <a:ahLst/>
                <a:cxnLst/>
                <a:rect l="l" t="t" r="r" b="b"/>
                <a:pathLst>
                  <a:path w="106" h="1637" extrusionOk="0">
                    <a:moveTo>
                      <a:pt x="105" y="0"/>
                    </a:moveTo>
                    <a:lnTo>
                      <a:pt x="105" y="0"/>
                    </a:lnTo>
                    <a:cubicBezTo>
                      <a:pt x="0" y="930"/>
                      <a:pt x="84" y="1636"/>
                      <a:pt x="84" y="163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7" name="Google Shape;67;p2"/>
              <p:cNvSpPr/>
              <p:nvPr/>
            </p:nvSpPr>
            <p:spPr>
              <a:xfrm>
                <a:off x="2524365" y="2010902"/>
                <a:ext cx="64185" cy="992177"/>
              </a:xfrm>
              <a:custGeom>
                <a:avLst/>
                <a:gdLst/>
                <a:ahLst/>
                <a:cxnLst/>
                <a:rect l="l" t="t" r="r" b="b"/>
                <a:pathLst>
                  <a:path w="106" h="1636" extrusionOk="0">
                    <a:moveTo>
                      <a:pt x="105" y="0"/>
                    </a:moveTo>
                    <a:lnTo>
                      <a:pt x="105" y="0"/>
                    </a:lnTo>
                    <a:cubicBezTo>
                      <a:pt x="0" y="931"/>
                      <a:pt x="84" y="1635"/>
                      <a:pt x="84" y="163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8" name="Google Shape;68;p2"/>
              <p:cNvSpPr/>
              <p:nvPr/>
            </p:nvSpPr>
            <p:spPr>
              <a:xfrm>
                <a:off x="2650059" y="2026949"/>
                <a:ext cx="1313105" cy="18720"/>
              </a:xfrm>
              <a:custGeom>
                <a:avLst/>
                <a:gdLst/>
                <a:ahLst/>
                <a:cxnLst/>
                <a:rect l="l" t="t" r="r" b="b"/>
                <a:pathLst>
                  <a:path w="2166" h="30" extrusionOk="0">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9" name="Google Shape;69;p2"/>
              <p:cNvSpPr/>
              <p:nvPr/>
            </p:nvSpPr>
            <p:spPr>
              <a:xfrm>
                <a:off x="2650059" y="2075087"/>
                <a:ext cx="1313105" cy="18720"/>
              </a:xfrm>
              <a:custGeom>
                <a:avLst/>
                <a:gdLst/>
                <a:ahLst/>
                <a:cxnLst/>
                <a:rect l="l" t="t" r="r" b="b"/>
                <a:pathLst>
                  <a:path w="2166" h="30" extrusionOk="0">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0" name="Google Shape;70;p2"/>
              <p:cNvSpPr/>
              <p:nvPr/>
            </p:nvSpPr>
            <p:spPr>
              <a:xfrm>
                <a:off x="2650059" y="2120551"/>
                <a:ext cx="1313105" cy="18720"/>
              </a:xfrm>
              <a:custGeom>
                <a:avLst/>
                <a:gdLst/>
                <a:ahLst/>
                <a:cxnLst/>
                <a:rect l="l" t="t" r="r" b="b"/>
                <a:pathLst>
                  <a:path w="2166" h="32" extrusionOk="0">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 name="Google Shape;71;p2"/>
              <p:cNvSpPr/>
              <p:nvPr/>
            </p:nvSpPr>
            <p:spPr>
              <a:xfrm>
                <a:off x="2650059" y="2166014"/>
                <a:ext cx="1313105" cy="18720"/>
              </a:xfrm>
              <a:custGeom>
                <a:avLst/>
                <a:gdLst/>
                <a:ahLst/>
                <a:cxnLst/>
                <a:rect l="l" t="t" r="r" b="b"/>
                <a:pathLst>
                  <a:path w="2166" h="31" extrusionOk="0">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 name="Google Shape;72;p2"/>
              <p:cNvSpPr/>
              <p:nvPr/>
            </p:nvSpPr>
            <p:spPr>
              <a:xfrm>
                <a:off x="2650059" y="2211479"/>
                <a:ext cx="1313105" cy="18720"/>
              </a:xfrm>
              <a:custGeom>
                <a:avLst/>
                <a:gdLst/>
                <a:ahLst/>
                <a:cxnLst/>
                <a:rect l="l" t="t" r="r" b="b"/>
                <a:pathLst>
                  <a:path w="2166" h="31" extrusionOk="0">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3" name="Google Shape;73;p2"/>
              <p:cNvSpPr/>
              <p:nvPr/>
            </p:nvSpPr>
            <p:spPr>
              <a:xfrm>
                <a:off x="2650059" y="2256942"/>
                <a:ext cx="1313105" cy="18720"/>
              </a:xfrm>
              <a:custGeom>
                <a:avLst/>
                <a:gdLst/>
                <a:ahLst/>
                <a:cxnLst/>
                <a:rect l="l" t="t" r="r" b="b"/>
                <a:pathLst>
                  <a:path w="2166" h="33" extrusionOk="0">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4" name="Google Shape;74;p2"/>
              <p:cNvSpPr/>
              <p:nvPr/>
            </p:nvSpPr>
            <p:spPr>
              <a:xfrm>
                <a:off x="2650059" y="2305080"/>
                <a:ext cx="1313105" cy="18720"/>
              </a:xfrm>
              <a:custGeom>
                <a:avLst/>
                <a:gdLst/>
                <a:ahLst/>
                <a:cxnLst/>
                <a:rect l="l" t="t" r="r" b="b"/>
                <a:pathLst>
                  <a:path w="2166" h="33" extrusionOk="0">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5" name="Google Shape;75;p2"/>
              <p:cNvSpPr/>
              <p:nvPr/>
            </p:nvSpPr>
            <p:spPr>
              <a:xfrm>
                <a:off x="2650059" y="2350545"/>
                <a:ext cx="1313105" cy="18720"/>
              </a:xfrm>
              <a:custGeom>
                <a:avLst/>
                <a:gdLst/>
                <a:ahLst/>
                <a:cxnLst/>
                <a:rect l="l" t="t" r="r" b="b"/>
                <a:pathLst>
                  <a:path w="2166" h="31" extrusionOk="0">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 name="Google Shape;76;p2"/>
              <p:cNvSpPr/>
              <p:nvPr/>
            </p:nvSpPr>
            <p:spPr>
              <a:xfrm>
                <a:off x="2650059" y="2398683"/>
                <a:ext cx="1313105" cy="18720"/>
              </a:xfrm>
              <a:custGeom>
                <a:avLst/>
                <a:gdLst/>
                <a:ahLst/>
                <a:cxnLst/>
                <a:rect l="l" t="t" r="r" b="b"/>
                <a:pathLst>
                  <a:path w="2166" h="32" extrusionOk="0">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7" name="Google Shape;77;p2"/>
              <p:cNvSpPr/>
              <p:nvPr/>
            </p:nvSpPr>
            <p:spPr>
              <a:xfrm>
                <a:off x="2650059" y="2444146"/>
                <a:ext cx="1313105" cy="18720"/>
              </a:xfrm>
              <a:custGeom>
                <a:avLst/>
                <a:gdLst/>
                <a:ahLst/>
                <a:cxnLst/>
                <a:rect l="l" t="t" r="r" b="b"/>
                <a:pathLst>
                  <a:path w="2166" h="32" extrusionOk="0">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 name="Google Shape;78;p2"/>
              <p:cNvSpPr/>
              <p:nvPr/>
            </p:nvSpPr>
            <p:spPr>
              <a:xfrm>
                <a:off x="2650059" y="2489611"/>
                <a:ext cx="1313105" cy="18720"/>
              </a:xfrm>
              <a:custGeom>
                <a:avLst/>
                <a:gdLst/>
                <a:ahLst/>
                <a:cxnLst/>
                <a:rect l="l" t="t" r="r" b="b"/>
                <a:pathLst>
                  <a:path w="2166" h="31" extrusionOk="0">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9" name="Google Shape;79;p2"/>
              <p:cNvSpPr/>
              <p:nvPr/>
            </p:nvSpPr>
            <p:spPr>
              <a:xfrm>
                <a:off x="2650059" y="2535074"/>
                <a:ext cx="1313105" cy="18720"/>
              </a:xfrm>
              <a:custGeom>
                <a:avLst/>
                <a:gdLst/>
                <a:ahLst/>
                <a:cxnLst/>
                <a:rect l="l" t="t" r="r" b="b"/>
                <a:pathLst>
                  <a:path w="2166" h="31" extrusionOk="0">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0" name="Google Shape;80;p2"/>
              <p:cNvSpPr/>
              <p:nvPr/>
            </p:nvSpPr>
            <p:spPr>
              <a:xfrm>
                <a:off x="2650059" y="2580538"/>
                <a:ext cx="1313105" cy="18720"/>
              </a:xfrm>
              <a:custGeom>
                <a:avLst/>
                <a:gdLst/>
                <a:ahLst/>
                <a:cxnLst/>
                <a:rect l="l" t="t" r="r" b="b"/>
                <a:pathLst>
                  <a:path w="2166" h="32" extrusionOk="0">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 name="Google Shape;81;p2"/>
              <p:cNvSpPr/>
              <p:nvPr/>
            </p:nvSpPr>
            <p:spPr>
              <a:xfrm>
                <a:off x="2650059" y="2626001"/>
                <a:ext cx="1313105" cy="18720"/>
              </a:xfrm>
              <a:custGeom>
                <a:avLst/>
                <a:gdLst/>
                <a:ahLst/>
                <a:cxnLst/>
                <a:rect l="l" t="t" r="r" b="b"/>
                <a:pathLst>
                  <a:path w="2166" h="33" extrusionOk="0">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2" name="Google Shape;82;p2"/>
              <p:cNvSpPr/>
              <p:nvPr/>
            </p:nvSpPr>
            <p:spPr>
              <a:xfrm>
                <a:off x="2650059" y="2674139"/>
                <a:ext cx="1313105" cy="18720"/>
              </a:xfrm>
              <a:custGeom>
                <a:avLst/>
                <a:gdLst/>
                <a:ahLst/>
                <a:cxnLst/>
                <a:rect l="l" t="t" r="r" b="b"/>
                <a:pathLst>
                  <a:path w="2166" h="33" extrusionOk="0">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3" name="Google Shape;83;p2"/>
              <p:cNvSpPr/>
              <p:nvPr/>
            </p:nvSpPr>
            <p:spPr>
              <a:xfrm>
                <a:off x="2650059" y="2719604"/>
                <a:ext cx="1313105" cy="18720"/>
              </a:xfrm>
              <a:custGeom>
                <a:avLst/>
                <a:gdLst/>
                <a:ahLst/>
                <a:cxnLst/>
                <a:rect l="l" t="t" r="r" b="b"/>
                <a:pathLst>
                  <a:path w="2166" h="32" extrusionOk="0">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4" name="Google Shape;84;p2"/>
              <p:cNvSpPr/>
              <p:nvPr/>
            </p:nvSpPr>
            <p:spPr>
              <a:xfrm>
                <a:off x="2650059" y="2765067"/>
                <a:ext cx="1313105" cy="18720"/>
              </a:xfrm>
              <a:custGeom>
                <a:avLst/>
                <a:gdLst/>
                <a:ahLst/>
                <a:cxnLst/>
                <a:rect l="l" t="t" r="r" b="b"/>
                <a:pathLst>
                  <a:path w="2166" h="33" extrusionOk="0">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5" name="Google Shape;85;p2"/>
              <p:cNvSpPr/>
              <p:nvPr/>
            </p:nvSpPr>
            <p:spPr>
              <a:xfrm>
                <a:off x="2650059" y="2813205"/>
                <a:ext cx="1313105" cy="18720"/>
              </a:xfrm>
              <a:custGeom>
                <a:avLst/>
                <a:gdLst/>
                <a:ahLst/>
                <a:cxnLst/>
                <a:rect l="l" t="t" r="r" b="b"/>
                <a:pathLst>
                  <a:path w="2166" h="33" extrusionOk="0">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6" name="Google Shape;86;p2"/>
              <p:cNvSpPr/>
              <p:nvPr/>
            </p:nvSpPr>
            <p:spPr>
              <a:xfrm>
                <a:off x="2650059" y="2858670"/>
                <a:ext cx="1313105" cy="18720"/>
              </a:xfrm>
              <a:custGeom>
                <a:avLst/>
                <a:gdLst/>
                <a:ahLst/>
                <a:cxnLst/>
                <a:rect l="l" t="t" r="r" b="b"/>
                <a:pathLst>
                  <a:path w="2166" h="32" extrusionOk="0">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 name="Google Shape;87;p2"/>
              <p:cNvSpPr/>
              <p:nvPr/>
            </p:nvSpPr>
            <p:spPr>
              <a:xfrm>
                <a:off x="2650059" y="2904133"/>
                <a:ext cx="1313105" cy="18720"/>
              </a:xfrm>
              <a:custGeom>
                <a:avLst/>
                <a:gdLst/>
                <a:ahLst/>
                <a:cxnLst/>
                <a:rect l="l" t="t" r="r" b="b"/>
                <a:pathLst>
                  <a:path w="2166" h="32" extrusionOk="0">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8" name="Google Shape;88;p2"/>
              <p:cNvSpPr/>
              <p:nvPr/>
            </p:nvSpPr>
            <p:spPr>
              <a:xfrm>
                <a:off x="2650059" y="2952271"/>
                <a:ext cx="1313105" cy="18720"/>
              </a:xfrm>
              <a:custGeom>
                <a:avLst/>
                <a:gdLst/>
                <a:ahLst/>
                <a:cxnLst/>
                <a:rect l="l" t="t" r="r" b="b"/>
                <a:pathLst>
                  <a:path w="2166" h="30" extrusionOk="0">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9" name="Google Shape;89;p2"/>
              <p:cNvSpPr/>
              <p:nvPr/>
            </p:nvSpPr>
            <p:spPr>
              <a:xfrm>
                <a:off x="2650059" y="2997736"/>
                <a:ext cx="1313105" cy="18720"/>
              </a:xfrm>
              <a:custGeom>
                <a:avLst/>
                <a:gdLst/>
                <a:ahLst/>
                <a:cxnLst/>
                <a:rect l="l" t="t" r="r" b="b"/>
                <a:pathLst>
                  <a:path w="2166" h="32" extrusionOk="0">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0" name="Google Shape;90;p2"/>
              <p:cNvSpPr/>
              <p:nvPr/>
            </p:nvSpPr>
            <p:spPr>
              <a:xfrm>
                <a:off x="1181840" y="2002880"/>
                <a:ext cx="1313110" cy="18720"/>
              </a:xfrm>
              <a:custGeom>
                <a:avLst/>
                <a:gdLst/>
                <a:ahLst/>
                <a:cxnLst/>
                <a:rect l="l" t="t" r="r" b="b"/>
                <a:pathLst>
                  <a:path w="2167" h="31" extrusionOk="0">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 name="Google Shape;91;p2"/>
              <p:cNvSpPr/>
              <p:nvPr/>
            </p:nvSpPr>
            <p:spPr>
              <a:xfrm>
                <a:off x="1181840" y="2051018"/>
                <a:ext cx="1313110" cy="18720"/>
              </a:xfrm>
              <a:custGeom>
                <a:avLst/>
                <a:gdLst/>
                <a:ahLst/>
                <a:cxnLst/>
                <a:rect l="l" t="t" r="r" b="b"/>
                <a:pathLst>
                  <a:path w="2167" h="30" extrusionOk="0">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 name="Google Shape;92;p2"/>
              <p:cNvSpPr/>
              <p:nvPr/>
            </p:nvSpPr>
            <p:spPr>
              <a:xfrm>
                <a:off x="1181840" y="2096481"/>
                <a:ext cx="1313110" cy="18720"/>
              </a:xfrm>
              <a:custGeom>
                <a:avLst/>
                <a:gdLst/>
                <a:ahLst/>
                <a:cxnLst/>
                <a:rect l="l" t="t" r="r" b="b"/>
                <a:pathLst>
                  <a:path w="2167" h="32" extrusionOk="0">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 name="Google Shape;93;p2"/>
              <p:cNvSpPr/>
              <p:nvPr/>
            </p:nvSpPr>
            <p:spPr>
              <a:xfrm>
                <a:off x="1181840" y="2141946"/>
                <a:ext cx="1313110" cy="18720"/>
              </a:xfrm>
              <a:custGeom>
                <a:avLst/>
                <a:gdLst/>
                <a:ahLst/>
                <a:cxnLst/>
                <a:rect l="l" t="t" r="r" b="b"/>
                <a:pathLst>
                  <a:path w="2167" h="32" extrusionOk="0">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4" name="Google Shape;94;p2"/>
              <p:cNvSpPr/>
              <p:nvPr/>
            </p:nvSpPr>
            <p:spPr>
              <a:xfrm>
                <a:off x="1181840" y="2187409"/>
                <a:ext cx="1313110" cy="18720"/>
              </a:xfrm>
              <a:custGeom>
                <a:avLst/>
                <a:gdLst/>
                <a:ahLst/>
                <a:cxnLst/>
                <a:rect l="l" t="t" r="r" b="b"/>
                <a:pathLst>
                  <a:path w="2167" h="32" extrusionOk="0">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 name="Google Shape;95;p2"/>
              <p:cNvSpPr/>
              <p:nvPr/>
            </p:nvSpPr>
            <p:spPr>
              <a:xfrm>
                <a:off x="1181840" y="2235547"/>
                <a:ext cx="1313110" cy="18720"/>
              </a:xfrm>
              <a:custGeom>
                <a:avLst/>
                <a:gdLst/>
                <a:ahLst/>
                <a:cxnLst/>
                <a:rect l="l" t="t" r="r" b="b"/>
                <a:pathLst>
                  <a:path w="2167" h="31" extrusionOk="0">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6" name="Google Shape;96;p2"/>
              <p:cNvSpPr/>
              <p:nvPr/>
            </p:nvSpPr>
            <p:spPr>
              <a:xfrm>
                <a:off x="1181840" y="2281012"/>
                <a:ext cx="1313110" cy="18720"/>
              </a:xfrm>
              <a:custGeom>
                <a:avLst/>
                <a:gdLst/>
                <a:ahLst/>
                <a:cxnLst/>
                <a:rect l="l" t="t" r="r" b="b"/>
                <a:pathLst>
                  <a:path w="2167" h="33" extrusionOk="0">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7" name="Google Shape;97;p2"/>
              <p:cNvSpPr/>
              <p:nvPr/>
            </p:nvSpPr>
            <p:spPr>
              <a:xfrm>
                <a:off x="1181840" y="2326475"/>
                <a:ext cx="1313110" cy="18720"/>
              </a:xfrm>
              <a:custGeom>
                <a:avLst/>
                <a:gdLst/>
                <a:ahLst/>
                <a:cxnLst/>
                <a:rect l="l" t="t" r="r" b="b"/>
                <a:pathLst>
                  <a:path w="2167" h="32" extrusionOk="0">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8" name="Google Shape;98;p2"/>
              <p:cNvSpPr/>
              <p:nvPr/>
            </p:nvSpPr>
            <p:spPr>
              <a:xfrm>
                <a:off x="1181840" y="2374613"/>
                <a:ext cx="1313110" cy="18720"/>
              </a:xfrm>
              <a:custGeom>
                <a:avLst/>
                <a:gdLst/>
                <a:ahLst/>
                <a:cxnLst/>
                <a:rect l="l" t="t" r="r" b="b"/>
                <a:pathLst>
                  <a:path w="2167" h="31" extrusionOk="0">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9" name="Google Shape;99;p2"/>
              <p:cNvSpPr/>
              <p:nvPr/>
            </p:nvSpPr>
            <p:spPr>
              <a:xfrm>
                <a:off x="1181840" y="2420078"/>
                <a:ext cx="1313110" cy="18720"/>
              </a:xfrm>
              <a:custGeom>
                <a:avLst/>
                <a:gdLst/>
                <a:ahLst/>
                <a:cxnLst/>
                <a:rect l="l" t="t" r="r" b="b"/>
                <a:pathLst>
                  <a:path w="2167" h="30" extrusionOk="0">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0" name="Google Shape;100;p2"/>
              <p:cNvSpPr/>
              <p:nvPr/>
            </p:nvSpPr>
            <p:spPr>
              <a:xfrm>
                <a:off x="1181840" y="2465541"/>
                <a:ext cx="1313110" cy="18720"/>
              </a:xfrm>
              <a:custGeom>
                <a:avLst/>
                <a:gdLst/>
                <a:ahLst/>
                <a:cxnLst/>
                <a:rect l="l" t="t" r="r" b="b"/>
                <a:pathLst>
                  <a:path w="2167" h="31" extrusionOk="0">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1" name="Google Shape;101;p2"/>
              <p:cNvSpPr/>
              <p:nvPr/>
            </p:nvSpPr>
            <p:spPr>
              <a:xfrm>
                <a:off x="1181840" y="2513679"/>
                <a:ext cx="1313110" cy="18720"/>
              </a:xfrm>
              <a:custGeom>
                <a:avLst/>
                <a:gdLst/>
                <a:ahLst/>
                <a:cxnLst/>
                <a:rect l="l" t="t" r="r" b="b"/>
                <a:pathLst>
                  <a:path w="2167" h="30" extrusionOk="0">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2" name="Google Shape;102;p2"/>
              <p:cNvSpPr/>
              <p:nvPr/>
            </p:nvSpPr>
            <p:spPr>
              <a:xfrm>
                <a:off x="1181840" y="2559144"/>
                <a:ext cx="1313110" cy="18720"/>
              </a:xfrm>
              <a:custGeom>
                <a:avLst/>
                <a:gdLst/>
                <a:ahLst/>
                <a:cxnLst/>
                <a:rect l="l" t="t" r="r" b="b"/>
                <a:pathLst>
                  <a:path w="2167" h="30" extrusionOk="0">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3" name="Google Shape;103;p2"/>
              <p:cNvSpPr/>
              <p:nvPr/>
            </p:nvSpPr>
            <p:spPr>
              <a:xfrm>
                <a:off x="1181840" y="2604607"/>
                <a:ext cx="1313110" cy="18720"/>
              </a:xfrm>
              <a:custGeom>
                <a:avLst/>
                <a:gdLst/>
                <a:ahLst/>
                <a:cxnLst/>
                <a:rect l="l" t="t" r="r" b="b"/>
                <a:pathLst>
                  <a:path w="2167" h="32" extrusionOk="0">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 name="Google Shape;104;p2"/>
              <p:cNvSpPr/>
              <p:nvPr/>
            </p:nvSpPr>
            <p:spPr>
              <a:xfrm>
                <a:off x="1181840" y="2650071"/>
                <a:ext cx="1313110" cy="18720"/>
              </a:xfrm>
              <a:custGeom>
                <a:avLst/>
                <a:gdLst/>
                <a:ahLst/>
                <a:cxnLst/>
                <a:rect l="l" t="t" r="r" b="b"/>
                <a:pathLst>
                  <a:path w="2167" h="31" extrusionOk="0">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5" name="Google Shape;105;p2"/>
              <p:cNvSpPr/>
              <p:nvPr/>
            </p:nvSpPr>
            <p:spPr>
              <a:xfrm>
                <a:off x="1181840" y="2698209"/>
                <a:ext cx="1313110" cy="18720"/>
              </a:xfrm>
              <a:custGeom>
                <a:avLst/>
                <a:gdLst/>
                <a:ahLst/>
                <a:cxnLst/>
                <a:rect l="l" t="t" r="r" b="b"/>
                <a:pathLst>
                  <a:path w="2167" h="31" extrusionOk="0">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6" name="Google Shape;106;p2"/>
              <p:cNvSpPr/>
              <p:nvPr/>
            </p:nvSpPr>
            <p:spPr>
              <a:xfrm>
                <a:off x="1181840" y="2743672"/>
                <a:ext cx="1313110" cy="18720"/>
              </a:xfrm>
              <a:custGeom>
                <a:avLst/>
                <a:gdLst/>
                <a:ahLst/>
                <a:cxnLst/>
                <a:rect l="l" t="t" r="r" b="b"/>
                <a:pathLst>
                  <a:path w="2167" h="33" extrusionOk="0">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7" name="Google Shape;107;p2"/>
              <p:cNvSpPr/>
              <p:nvPr/>
            </p:nvSpPr>
            <p:spPr>
              <a:xfrm>
                <a:off x="1181840" y="2789137"/>
                <a:ext cx="1313110" cy="18720"/>
              </a:xfrm>
              <a:custGeom>
                <a:avLst/>
                <a:gdLst/>
                <a:ahLst/>
                <a:cxnLst/>
                <a:rect l="l" t="t" r="r" b="b"/>
                <a:pathLst>
                  <a:path w="2167" h="31" extrusionOk="0">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8" name="Google Shape;108;p2"/>
              <p:cNvSpPr/>
              <p:nvPr/>
            </p:nvSpPr>
            <p:spPr>
              <a:xfrm>
                <a:off x="1181840" y="2834600"/>
                <a:ext cx="1313110" cy="18720"/>
              </a:xfrm>
              <a:custGeom>
                <a:avLst/>
                <a:gdLst/>
                <a:ahLst/>
                <a:cxnLst/>
                <a:rect l="l" t="t" r="r" b="b"/>
                <a:pathLst>
                  <a:path w="2167" h="30" extrusionOk="0">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9" name="Google Shape;109;p2"/>
              <p:cNvSpPr/>
              <p:nvPr/>
            </p:nvSpPr>
            <p:spPr>
              <a:xfrm>
                <a:off x="1181840" y="2880065"/>
                <a:ext cx="1313110" cy="18720"/>
              </a:xfrm>
              <a:custGeom>
                <a:avLst/>
                <a:gdLst/>
                <a:ahLst/>
                <a:cxnLst/>
                <a:rect l="l" t="t" r="r" b="b"/>
                <a:pathLst>
                  <a:path w="2167" h="32" extrusionOk="0">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0" name="Google Shape;110;p2"/>
              <p:cNvSpPr/>
              <p:nvPr/>
            </p:nvSpPr>
            <p:spPr>
              <a:xfrm>
                <a:off x="1181840" y="2928203"/>
                <a:ext cx="1313110" cy="18720"/>
              </a:xfrm>
              <a:custGeom>
                <a:avLst/>
                <a:gdLst/>
                <a:ahLst/>
                <a:cxnLst/>
                <a:rect l="l" t="t" r="r" b="b"/>
                <a:pathLst>
                  <a:path w="2167" h="30" extrusionOk="0">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1" name="Google Shape;111;p2"/>
              <p:cNvSpPr/>
              <p:nvPr/>
            </p:nvSpPr>
            <p:spPr>
              <a:xfrm>
                <a:off x="1181840" y="2973666"/>
                <a:ext cx="1313110" cy="18720"/>
              </a:xfrm>
              <a:custGeom>
                <a:avLst/>
                <a:gdLst/>
                <a:ahLst/>
                <a:cxnLst/>
                <a:rect l="l" t="t" r="r" b="b"/>
                <a:pathLst>
                  <a:path w="2167" h="30" extrusionOk="0">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12" name="Google Shape;112;p2"/>
            <p:cNvSpPr/>
            <p:nvPr/>
          </p:nvSpPr>
          <p:spPr>
            <a:xfrm rot="-2126576">
              <a:off x="5443697" y="3230024"/>
              <a:ext cx="2913810" cy="2063837"/>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3" name="Google Shape;113;p2"/>
            <p:cNvSpPr/>
            <p:nvPr/>
          </p:nvSpPr>
          <p:spPr>
            <a:xfrm flipH="1">
              <a:off x="6524705" y="774354"/>
              <a:ext cx="2913791" cy="2063829"/>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14" name="Google Shape;114;p2"/>
            <p:cNvGrpSpPr/>
            <p:nvPr/>
          </p:nvGrpSpPr>
          <p:grpSpPr>
            <a:xfrm rot="-59540">
              <a:off x="515034" y="138050"/>
              <a:ext cx="8173208" cy="4526388"/>
              <a:chOff x="457200" y="120188"/>
              <a:chExt cx="8229589" cy="4613329"/>
            </a:xfrm>
          </p:grpSpPr>
          <p:sp>
            <p:nvSpPr>
              <p:cNvPr id="115" name="Google Shape;115;p2"/>
              <p:cNvSpPr/>
              <p:nvPr/>
            </p:nvSpPr>
            <p:spPr>
              <a:xfrm>
                <a:off x="878968" y="120188"/>
                <a:ext cx="7399768" cy="743704"/>
              </a:xfrm>
              <a:custGeom>
                <a:avLst/>
                <a:gdLst/>
                <a:ahLst/>
                <a:cxnLst/>
                <a:rect l="l" t="t" r="r" b="b"/>
                <a:pathLst>
                  <a:path w="9515" h="1105" extrusionOk="0">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6" name="Google Shape;116;p2"/>
              <p:cNvSpPr/>
              <p:nvPr/>
            </p:nvSpPr>
            <p:spPr>
              <a:xfrm>
                <a:off x="457200" y="330556"/>
                <a:ext cx="8229589" cy="4402961"/>
              </a:xfrm>
              <a:custGeom>
                <a:avLst/>
                <a:gdLst/>
                <a:ahLst/>
                <a:cxnLst/>
                <a:rect l="l" t="t" r="r" b="b"/>
                <a:pathLst>
                  <a:path w="10584" h="6553" extrusionOk="0">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
        <p:nvSpPr>
          <p:cNvPr id="117" name="Google Shape;117;p2"/>
          <p:cNvSpPr txBox="1">
            <a:spLocks noGrp="1"/>
          </p:cNvSpPr>
          <p:nvPr>
            <p:ph type="ctrTitle"/>
          </p:nvPr>
        </p:nvSpPr>
        <p:spPr>
          <a:xfrm>
            <a:off x="995975" y="1014175"/>
            <a:ext cx="5850000" cy="20949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Font typeface="Alexandria"/>
              <a:buNone/>
              <a:defRPr sz="7000" b="0">
                <a:latin typeface="Alexandria SemiBold"/>
                <a:ea typeface="Alexandria SemiBold"/>
                <a:cs typeface="Alexandria SemiBold"/>
                <a:sym typeface="Alexandria SemiBold"/>
              </a:defRPr>
            </a:lvl1pPr>
            <a:lvl2pPr lvl="1"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2pPr>
            <a:lvl3pPr lvl="2"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3pPr>
            <a:lvl4pPr lvl="3"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4pPr>
            <a:lvl5pPr lvl="4"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5pPr>
            <a:lvl6pPr lvl="5"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6pPr>
            <a:lvl7pPr lvl="6"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7pPr>
            <a:lvl8pPr lvl="7"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8pPr>
            <a:lvl9pPr lvl="8"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9pPr>
          </a:lstStyle>
          <a:p>
            <a:endParaRPr/>
          </a:p>
        </p:txBody>
      </p:sp>
      <p:sp>
        <p:nvSpPr>
          <p:cNvPr id="118" name="Google Shape;118;p2"/>
          <p:cNvSpPr txBox="1">
            <a:spLocks noGrp="1"/>
          </p:cNvSpPr>
          <p:nvPr>
            <p:ph type="subTitle" idx="1"/>
          </p:nvPr>
        </p:nvSpPr>
        <p:spPr>
          <a:xfrm>
            <a:off x="1072175" y="3331272"/>
            <a:ext cx="45288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Albert Sans"/>
              <a:buNone/>
              <a:defRPr sz="1500">
                <a:solidFill>
                  <a:schemeClr val="dk1"/>
                </a:solidFill>
                <a:latin typeface="Albert Sans"/>
                <a:ea typeface="Albert Sans"/>
                <a:cs typeface="Albert Sans"/>
                <a:sym typeface="Albert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69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4">
  <p:cSld name="TITLE_AND_BODY_1_1">
    <p:spTree>
      <p:nvGrpSpPr>
        <p:cNvPr id="1" name="Shape 1399"/>
        <p:cNvGrpSpPr/>
        <p:nvPr/>
      </p:nvGrpSpPr>
      <p:grpSpPr>
        <a:xfrm>
          <a:off x="0" y="0"/>
          <a:ext cx="0" cy="0"/>
          <a:chOff x="0" y="0"/>
          <a:chExt cx="0" cy="0"/>
        </a:xfrm>
      </p:grpSpPr>
      <p:grpSp>
        <p:nvGrpSpPr>
          <p:cNvPr id="1400" name="Google Shape;1400;p22"/>
          <p:cNvGrpSpPr/>
          <p:nvPr/>
        </p:nvGrpSpPr>
        <p:grpSpPr>
          <a:xfrm>
            <a:off x="-261158" y="0"/>
            <a:ext cx="9662090" cy="5604484"/>
            <a:chOff x="-261158" y="0"/>
            <a:chExt cx="9662090" cy="5604484"/>
          </a:xfrm>
        </p:grpSpPr>
        <p:sp>
          <p:nvSpPr>
            <p:cNvPr id="1401" name="Google Shape;1401;p22"/>
            <p:cNvSpPr/>
            <p:nvPr/>
          </p:nvSpPr>
          <p:spPr>
            <a:xfrm rot="1079192" flipH="1">
              <a:off x="-13709" y="446573"/>
              <a:ext cx="2913814" cy="2063834"/>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2" name="Google Shape;1402;p22"/>
            <p:cNvSpPr/>
            <p:nvPr/>
          </p:nvSpPr>
          <p:spPr>
            <a:xfrm rot="1079192" flipH="1">
              <a:off x="6191841" y="3141198"/>
              <a:ext cx="2913814" cy="2063834"/>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403" name="Google Shape;1403;p22"/>
            <p:cNvGrpSpPr/>
            <p:nvPr/>
          </p:nvGrpSpPr>
          <p:grpSpPr>
            <a:xfrm rot="690206" flipH="1">
              <a:off x="6282305" y="1805284"/>
              <a:ext cx="2953166" cy="1956834"/>
              <a:chOff x="4935600" y="1731225"/>
              <a:chExt cx="3739300" cy="2477745"/>
            </a:xfrm>
          </p:grpSpPr>
          <p:sp>
            <p:nvSpPr>
              <p:cNvPr id="1404" name="Google Shape;1404;p22"/>
              <p:cNvSpPr/>
              <p:nvPr/>
            </p:nvSpPr>
            <p:spPr>
              <a:xfrm>
                <a:off x="8454129" y="2052526"/>
                <a:ext cx="220771" cy="2119010"/>
              </a:xfrm>
              <a:custGeom>
                <a:avLst/>
                <a:gdLst/>
                <a:ahLst/>
                <a:cxnLst/>
                <a:rect l="l" t="t" r="r" b="b"/>
                <a:pathLst>
                  <a:path w="495" h="4742" extrusionOk="0">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5" name="Google Shape;1405;p22"/>
              <p:cNvSpPr/>
              <p:nvPr/>
            </p:nvSpPr>
            <p:spPr>
              <a:xfrm>
                <a:off x="4935600" y="1731225"/>
                <a:ext cx="3646650" cy="2477745"/>
              </a:xfrm>
              <a:custGeom>
                <a:avLst/>
                <a:gdLst/>
                <a:ahLst/>
                <a:cxnLst/>
                <a:rect l="l" t="t" r="r" b="b"/>
                <a:pathLst>
                  <a:path w="8156" h="5542" extrusionOk="0">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6" name="Google Shape;1406;p22"/>
              <p:cNvSpPr/>
              <p:nvPr/>
            </p:nvSpPr>
            <p:spPr>
              <a:xfrm>
                <a:off x="5152428" y="2760175"/>
                <a:ext cx="3240599" cy="122212"/>
              </a:xfrm>
              <a:custGeom>
                <a:avLst/>
                <a:gdLst/>
                <a:ahLst/>
                <a:cxnLst/>
                <a:rect l="l" t="t" r="r" b="b"/>
                <a:pathLst>
                  <a:path w="7251" h="274" extrusionOk="0">
                    <a:moveTo>
                      <a:pt x="0" y="0"/>
                    </a:moveTo>
                    <a:lnTo>
                      <a:pt x="0" y="0"/>
                    </a:lnTo>
                    <a:cubicBezTo>
                      <a:pt x="3951" y="273"/>
                      <a:pt x="7250" y="132"/>
                      <a:pt x="7250"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7" name="Google Shape;1407;p22"/>
              <p:cNvSpPr/>
              <p:nvPr/>
            </p:nvSpPr>
            <p:spPr>
              <a:xfrm>
                <a:off x="5176082" y="1859352"/>
                <a:ext cx="3242569" cy="122212"/>
              </a:xfrm>
              <a:custGeom>
                <a:avLst/>
                <a:gdLst/>
                <a:ahLst/>
                <a:cxnLst/>
                <a:rect l="l" t="t" r="r" b="b"/>
                <a:pathLst>
                  <a:path w="7252" h="274" extrusionOk="0">
                    <a:moveTo>
                      <a:pt x="0" y="0"/>
                    </a:moveTo>
                    <a:lnTo>
                      <a:pt x="0" y="0"/>
                    </a:lnTo>
                    <a:cubicBezTo>
                      <a:pt x="3951" y="273"/>
                      <a:pt x="7251" y="132"/>
                      <a:pt x="7251"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8" name="Google Shape;1408;p22"/>
              <p:cNvSpPr/>
              <p:nvPr/>
            </p:nvSpPr>
            <p:spPr>
              <a:xfrm>
                <a:off x="5150456" y="2813397"/>
                <a:ext cx="3242569" cy="122213"/>
              </a:xfrm>
              <a:custGeom>
                <a:avLst/>
                <a:gdLst/>
                <a:ahLst/>
                <a:cxnLst/>
                <a:rect l="l" t="t" r="r" b="b"/>
                <a:pathLst>
                  <a:path w="7252" h="275" extrusionOk="0">
                    <a:moveTo>
                      <a:pt x="0" y="0"/>
                    </a:moveTo>
                    <a:lnTo>
                      <a:pt x="0" y="0"/>
                    </a:lnTo>
                    <a:cubicBezTo>
                      <a:pt x="3951" y="274"/>
                      <a:pt x="7251" y="132"/>
                      <a:pt x="7251"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9" name="Google Shape;1409;p22"/>
              <p:cNvSpPr/>
              <p:nvPr/>
            </p:nvSpPr>
            <p:spPr>
              <a:xfrm>
                <a:off x="7513884" y="2007189"/>
                <a:ext cx="875197" cy="790433"/>
              </a:xfrm>
              <a:custGeom>
                <a:avLst/>
                <a:gdLst/>
                <a:ahLst/>
                <a:cxnLst/>
                <a:rect l="l" t="t" r="r" b="b"/>
                <a:pathLst>
                  <a:path w="1958" h="1770" extrusionOk="0">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0" name="Google Shape;1410;p22"/>
              <p:cNvSpPr/>
              <p:nvPr/>
            </p:nvSpPr>
            <p:spPr>
              <a:xfrm>
                <a:off x="6620946" y="2973061"/>
                <a:ext cx="21682" cy="1101879"/>
              </a:xfrm>
              <a:custGeom>
                <a:avLst/>
                <a:gdLst/>
                <a:ahLst/>
                <a:cxnLst/>
                <a:rect l="l" t="t" r="r" b="b"/>
                <a:pathLst>
                  <a:path w="47" h="2467" extrusionOk="0">
                    <a:moveTo>
                      <a:pt x="42" y="0"/>
                    </a:moveTo>
                    <a:lnTo>
                      <a:pt x="42" y="0"/>
                    </a:lnTo>
                    <a:cubicBezTo>
                      <a:pt x="0" y="1590"/>
                      <a:pt x="46" y="2466"/>
                      <a:pt x="46" y="246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1" name="Google Shape;1411;p22"/>
              <p:cNvSpPr/>
              <p:nvPr/>
            </p:nvSpPr>
            <p:spPr>
              <a:xfrm>
                <a:off x="6713591" y="3495422"/>
                <a:ext cx="1685350" cy="638661"/>
              </a:xfrm>
              <a:custGeom>
                <a:avLst/>
                <a:gdLst/>
                <a:ahLst/>
                <a:cxnLst/>
                <a:rect l="l" t="t" r="r" b="b"/>
                <a:pathLst>
                  <a:path w="3770" h="1427" extrusionOk="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2" name="Google Shape;1412;p22"/>
              <p:cNvSpPr/>
              <p:nvPr/>
            </p:nvSpPr>
            <p:spPr>
              <a:xfrm>
                <a:off x="6725418" y="3511191"/>
                <a:ext cx="821975" cy="307502"/>
              </a:xfrm>
              <a:custGeom>
                <a:avLst/>
                <a:gdLst/>
                <a:ahLst/>
                <a:cxnLst/>
                <a:rect l="l" t="t" r="r" b="b"/>
                <a:pathLst>
                  <a:path w="1837" h="690" extrusionOk="0">
                    <a:moveTo>
                      <a:pt x="0" y="360"/>
                    </a:moveTo>
                    <a:lnTo>
                      <a:pt x="0" y="360"/>
                    </a:lnTo>
                    <a:cubicBezTo>
                      <a:pt x="555" y="491"/>
                      <a:pt x="1118" y="602"/>
                      <a:pt x="1682" y="689"/>
                    </a:cubicBezTo>
                    <a:lnTo>
                      <a:pt x="1682" y="689"/>
                    </a:lnTo>
                    <a:cubicBezTo>
                      <a:pt x="1734" y="456"/>
                      <a:pt x="1785" y="233"/>
                      <a:pt x="1836"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3" name="Google Shape;1413;p22"/>
              <p:cNvSpPr/>
              <p:nvPr/>
            </p:nvSpPr>
            <p:spPr>
              <a:xfrm>
                <a:off x="6723446" y="3795039"/>
                <a:ext cx="737216" cy="325242"/>
              </a:xfrm>
              <a:custGeom>
                <a:avLst/>
                <a:gdLst/>
                <a:ahLst/>
                <a:cxnLst/>
                <a:rect l="l" t="t" r="r" b="b"/>
                <a:pathLst>
                  <a:path w="1648" h="727" extrusionOk="0">
                    <a:moveTo>
                      <a:pt x="0" y="0"/>
                    </a:moveTo>
                    <a:lnTo>
                      <a:pt x="0" y="0"/>
                    </a:lnTo>
                    <a:cubicBezTo>
                      <a:pt x="545" y="131"/>
                      <a:pt x="1094" y="240"/>
                      <a:pt x="1647" y="333"/>
                    </a:cubicBezTo>
                    <a:lnTo>
                      <a:pt x="1647" y="333"/>
                    </a:lnTo>
                    <a:cubicBezTo>
                      <a:pt x="1612" y="464"/>
                      <a:pt x="1573" y="595"/>
                      <a:pt x="1538" y="72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4" name="Google Shape;1414;p22"/>
              <p:cNvSpPr/>
              <p:nvPr/>
            </p:nvSpPr>
            <p:spPr>
              <a:xfrm>
                <a:off x="7549365" y="3517104"/>
                <a:ext cx="800296" cy="386348"/>
              </a:xfrm>
              <a:custGeom>
                <a:avLst/>
                <a:gdLst/>
                <a:ahLst/>
                <a:cxnLst/>
                <a:rect l="l" t="t" r="r" b="b"/>
                <a:pathLst>
                  <a:path w="1790" h="865" extrusionOk="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5" name="Google Shape;1415;p22"/>
              <p:cNvSpPr/>
              <p:nvPr/>
            </p:nvSpPr>
            <p:spPr>
              <a:xfrm>
                <a:off x="8128888" y="3737875"/>
                <a:ext cx="250337" cy="268079"/>
              </a:xfrm>
              <a:custGeom>
                <a:avLst/>
                <a:gdLst/>
                <a:ahLst/>
                <a:cxnLst/>
                <a:rect l="l" t="t" r="r" b="b"/>
                <a:pathLst>
                  <a:path w="562" h="599" extrusionOk="0">
                    <a:moveTo>
                      <a:pt x="509" y="0"/>
                    </a:moveTo>
                    <a:lnTo>
                      <a:pt x="509" y="0"/>
                    </a:lnTo>
                    <a:cubicBezTo>
                      <a:pt x="369" y="193"/>
                      <a:pt x="196" y="361"/>
                      <a:pt x="0" y="495"/>
                    </a:cubicBezTo>
                    <a:lnTo>
                      <a:pt x="0" y="495"/>
                    </a:lnTo>
                    <a:cubicBezTo>
                      <a:pt x="189" y="513"/>
                      <a:pt x="379" y="549"/>
                      <a:pt x="561" y="598"/>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6" name="Google Shape;1416;p22"/>
              <p:cNvSpPr/>
              <p:nvPr/>
            </p:nvSpPr>
            <p:spPr>
              <a:xfrm>
                <a:off x="7509942" y="3976387"/>
                <a:ext cx="731300" cy="147837"/>
              </a:xfrm>
              <a:custGeom>
                <a:avLst/>
                <a:gdLst/>
                <a:ahLst/>
                <a:cxnLst/>
                <a:rect l="l" t="t" r="r" b="b"/>
                <a:pathLst>
                  <a:path w="1636" h="329" extrusionOk="0">
                    <a:moveTo>
                      <a:pt x="1635" y="328"/>
                    </a:moveTo>
                    <a:lnTo>
                      <a:pt x="1635" y="328"/>
                    </a:lnTo>
                    <a:cubicBezTo>
                      <a:pt x="1109" y="214"/>
                      <a:pt x="627" y="114"/>
                      <a:pt x="101" y="0"/>
                    </a:cubicBezTo>
                    <a:lnTo>
                      <a:pt x="101" y="0"/>
                    </a:lnTo>
                    <a:cubicBezTo>
                      <a:pt x="86" y="113"/>
                      <a:pt x="40" y="219"/>
                      <a:pt x="0" y="32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cxnSp>
            <p:nvCxnSpPr>
              <p:cNvPr id="1417" name="Google Shape;1417;p22"/>
              <p:cNvCxnSpPr/>
              <p:nvPr/>
            </p:nvCxnSpPr>
            <p:spPr>
              <a:xfrm>
                <a:off x="6756957" y="3515133"/>
                <a:ext cx="755100" cy="19800"/>
              </a:xfrm>
              <a:prstGeom prst="straightConnector1">
                <a:avLst/>
              </a:prstGeom>
              <a:noFill/>
              <a:ln w="9525" cap="flat" cmpd="sng">
                <a:solidFill>
                  <a:schemeClr val="dk1"/>
                </a:solidFill>
                <a:prstDash val="solid"/>
                <a:round/>
                <a:headEnd type="none" w="med" len="med"/>
                <a:tailEnd type="none" w="med" len="med"/>
              </a:ln>
            </p:spPr>
          </p:cxnSp>
          <p:sp>
            <p:nvSpPr>
              <p:cNvPr id="1418" name="Google Shape;1418;p22"/>
              <p:cNvSpPr/>
              <p:nvPr/>
            </p:nvSpPr>
            <p:spPr>
              <a:xfrm>
                <a:off x="6754985" y="3544700"/>
                <a:ext cx="752987" cy="19712"/>
              </a:xfrm>
              <a:custGeom>
                <a:avLst/>
                <a:gdLst/>
                <a:ahLst/>
                <a:cxnLst/>
                <a:rect l="l" t="t" r="r" b="b"/>
                <a:pathLst>
                  <a:path w="1683" h="44" extrusionOk="0">
                    <a:moveTo>
                      <a:pt x="0" y="0"/>
                    </a:moveTo>
                    <a:lnTo>
                      <a:pt x="0" y="0"/>
                    </a:lnTo>
                    <a:cubicBezTo>
                      <a:pt x="555" y="5"/>
                      <a:pt x="1112" y="20"/>
                      <a:pt x="1682" y="4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9" name="Google Shape;1419;p22"/>
              <p:cNvSpPr/>
              <p:nvPr/>
            </p:nvSpPr>
            <p:spPr>
              <a:xfrm>
                <a:off x="6754985" y="3576239"/>
                <a:ext cx="751010" cy="19712"/>
              </a:xfrm>
              <a:custGeom>
                <a:avLst/>
                <a:gdLst/>
                <a:ahLst/>
                <a:cxnLst/>
                <a:rect l="l" t="t" r="r" b="b"/>
                <a:pathLst>
                  <a:path w="1678" h="45" extrusionOk="0">
                    <a:moveTo>
                      <a:pt x="0" y="0"/>
                    </a:moveTo>
                    <a:lnTo>
                      <a:pt x="0" y="0"/>
                    </a:lnTo>
                    <a:cubicBezTo>
                      <a:pt x="555" y="22"/>
                      <a:pt x="1114" y="37"/>
                      <a:pt x="1677" y="4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0" name="Google Shape;1420;p22"/>
              <p:cNvSpPr/>
              <p:nvPr/>
            </p:nvSpPr>
            <p:spPr>
              <a:xfrm>
                <a:off x="6754985" y="3603835"/>
                <a:ext cx="745104" cy="19712"/>
              </a:xfrm>
              <a:custGeom>
                <a:avLst/>
                <a:gdLst/>
                <a:ahLst/>
                <a:cxnLst/>
                <a:rect l="l" t="t" r="r" b="b"/>
                <a:pathLst>
                  <a:path w="1669" h="46" extrusionOk="0">
                    <a:moveTo>
                      <a:pt x="0" y="0"/>
                    </a:moveTo>
                    <a:lnTo>
                      <a:pt x="0" y="0"/>
                    </a:lnTo>
                    <a:cubicBezTo>
                      <a:pt x="555" y="13"/>
                      <a:pt x="1112" y="27"/>
                      <a:pt x="1668" y="4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1" name="Google Shape;1421;p22"/>
              <p:cNvSpPr/>
              <p:nvPr/>
            </p:nvSpPr>
            <p:spPr>
              <a:xfrm>
                <a:off x="6753014" y="3635374"/>
                <a:ext cx="743127" cy="19712"/>
              </a:xfrm>
              <a:custGeom>
                <a:avLst/>
                <a:gdLst/>
                <a:ahLst/>
                <a:cxnLst/>
                <a:rect l="l" t="t" r="r" b="b"/>
                <a:pathLst>
                  <a:path w="1661" h="44" extrusionOk="0">
                    <a:moveTo>
                      <a:pt x="0" y="0"/>
                    </a:moveTo>
                    <a:lnTo>
                      <a:pt x="0" y="0"/>
                    </a:lnTo>
                    <a:cubicBezTo>
                      <a:pt x="555" y="1"/>
                      <a:pt x="1112" y="15"/>
                      <a:pt x="1660" y="4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2" name="Google Shape;1422;p22"/>
              <p:cNvSpPr/>
              <p:nvPr/>
            </p:nvSpPr>
            <p:spPr>
              <a:xfrm>
                <a:off x="6831861" y="3666913"/>
                <a:ext cx="660337" cy="17740"/>
              </a:xfrm>
              <a:custGeom>
                <a:avLst/>
                <a:gdLst/>
                <a:ahLst/>
                <a:cxnLst/>
                <a:rect l="l" t="t" r="r" b="b"/>
                <a:pathLst>
                  <a:path w="1476" h="41" extrusionOk="0">
                    <a:moveTo>
                      <a:pt x="0" y="0"/>
                    </a:moveTo>
                    <a:lnTo>
                      <a:pt x="0" y="0"/>
                    </a:lnTo>
                    <a:cubicBezTo>
                      <a:pt x="492" y="15"/>
                      <a:pt x="985" y="29"/>
                      <a:pt x="1475" y="4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3" name="Google Shape;1423;p22"/>
              <p:cNvSpPr/>
              <p:nvPr/>
            </p:nvSpPr>
            <p:spPr>
              <a:xfrm>
                <a:off x="6997439" y="3698451"/>
                <a:ext cx="484906" cy="13798"/>
              </a:xfrm>
              <a:custGeom>
                <a:avLst/>
                <a:gdLst/>
                <a:ahLst/>
                <a:cxnLst/>
                <a:rect l="l" t="t" r="r" b="b"/>
                <a:pathLst>
                  <a:path w="1084" h="31" extrusionOk="0">
                    <a:moveTo>
                      <a:pt x="0" y="0"/>
                    </a:moveTo>
                    <a:lnTo>
                      <a:pt x="0" y="0"/>
                    </a:lnTo>
                    <a:cubicBezTo>
                      <a:pt x="361" y="7"/>
                      <a:pt x="721" y="16"/>
                      <a:pt x="1083" y="3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4" name="Google Shape;1424;p22"/>
              <p:cNvSpPr/>
              <p:nvPr/>
            </p:nvSpPr>
            <p:spPr>
              <a:xfrm>
                <a:off x="7168929" y="3737875"/>
                <a:ext cx="303559" cy="5913"/>
              </a:xfrm>
              <a:custGeom>
                <a:avLst/>
                <a:gdLst/>
                <a:ahLst/>
                <a:cxnLst/>
                <a:rect l="l" t="t" r="r" b="b"/>
                <a:pathLst>
                  <a:path w="678" h="14" extrusionOk="0">
                    <a:moveTo>
                      <a:pt x="0" y="0"/>
                    </a:moveTo>
                    <a:lnTo>
                      <a:pt x="0" y="0"/>
                    </a:lnTo>
                    <a:cubicBezTo>
                      <a:pt x="225" y="8"/>
                      <a:pt x="451" y="13"/>
                      <a:pt x="677" y="1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5" name="Google Shape;1425;p22"/>
              <p:cNvSpPr/>
              <p:nvPr/>
            </p:nvSpPr>
            <p:spPr>
              <a:xfrm>
                <a:off x="7289171" y="3767443"/>
                <a:ext cx="173462" cy="3942"/>
              </a:xfrm>
              <a:custGeom>
                <a:avLst/>
                <a:gdLst/>
                <a:ahLst/>
                <a:cxnLst/>
                <a:rect l="l" t="t" r="r" b="b"/>
                <a:pathLst>
                  <a:path w="389" h="9" extrusionOk="0">
                    <a:moveTo>
                      <a:pt x="0" y="0"/>
                    </a:moveTo>
                    <a:lnTo>
                      <a:pt x="0" y="0"/>
                    </a:lnTo>
                    <a:cubicBezTo>
                      <a:pt x="130" y="2"/>
                      <a:pt x="260" y="6"/>
                      <a:pt x="388" y="8"/>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6" name="Google Shape;1426;p22"/>
              <p:cNvSpPr/>
              <p:nvPr/>
            </p:nvSpPr>
            <p:spPr>
              <a:xfrm>
                <a:off x="7553307" y="4092685"/>
                <a:ext cx="510529" cy="29567"/>
              </a:xfrm>
              <a:custGeom>
                <a:avLst/>
                <a:gdLst/>
                <a:ahLst/>
                <a:cxnLst/>
                <a:rect l="l" t="t" r="r" b="b"/>
                <a:pathLst>
                  <a:path w="1140" h="64" extrusionOk="0">
                    <a:moveTo>
                      <a:pt x="1139" y="30"/>
                    </a:moveTo>
                    <a:lnTo>
                      <a:pt x="1139" y="30"/>
                    </a:lnTo>
                    <a:cubicBezTo>
                      <a:pt x="758" y="63"/>
                      <a:pt x="378" y="0"/>
                      <a:pt x="0" y="3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7" name="Google Shape;1427;p22"/>
              <p:cNvSpPr/>
              <p:nvPr/>
            </p:nvSpPr>
            <p:spPr>
              <a:xfrm>
                <a:off x="7563163" y="4078888"/>
                <a:ext cx="386348" cy="1971"/>
              </a:xfrm>
              <a:custGeom>
                <a:avLst/>
                <a:gdLst/>
                <a:ahLst/>
                <a:cxnLst/>
                <a:rect l="l" t="t" r="r" b="b"/>
                <a:pathLst>
                  <a:path w="863" h="5" extrusionOk="0">
                    <a:moveTo>
                      <a:pt x="862" y="0"/>
                    </a:moveTo>
                    <a:lnTo>
                      <a:pt x="862" y="0"/>
                    </a:lnTo>
                    <a:cubicBezTo>
                      <a:pt x="574" y="0"/>
                      <a:pt x="288" y="2"/>
                      <a:pt x="0" y="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8" name="Google Shape;1428;p22"/>
              <p:cNvSpPr/>
              <p:nvPr/>
            </p:nvSpPr>
            <p:spPr>
              <a:xfrm>
                <a:off x="7563163" y="4053262"/>
                <a:ext cx="283848" cy="1971"/>
              </a:xfrm>
              <a:custGeom>
                <a:avLst/>
                <a:gdLst/>
                <a:ahLst/>
                <a:cxnLst/>
                <a:rect l="l" t="t" r="r" b="b"/>
                <a:pathLst>
                  <a:path w="634" h="5" extrusionOk="0">
                    <a:moveTo>
                      <a:pt x="633" y="0"/>
                    </a:moveTo>
                    <a:lnTo>
                      <a:pt x="633" y="0"/>
                    </a:lnTo>
                    <a:cubicBezTo>
                      <a:pt x="422" y="2"/>
                      <a:pt x="211" y="3"/>
                      <a:pt x="0" y="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9" name="Google Shape;1429;p22"/>
              <p:cNvSpPr/>
              <p:nvPr/>
            </p:nvSpPr>
            <p:spPr>
              <a:xfrm>
                <a:off x="7573019" y="4027637"/>
                <a:ext cx="173463" cy="1971"/>
              </a:xfrm>
              <a:custGeom>
                <a:avLst/>
                <a:gdLst/>
                <a:ahLst/>
                <a:cxnLst/>
                <a:rect l="l" t="t" r="r" b="b"/>
                <a:pathLst>
                  <a:path w="387" h="4" extrusionOk="0">
                    <a:moveTo>
                      <a:pt x="386" y="0"/>
                    </a:moveTo>
                    <a:lnTo>
                      <a:pt x="386" y="0"/>
                    </a:lnTo>
                    <a:cubicBezTo>
                      <a:pt x="256" y="1"/>
                      <a:pt x="127" y="1"/>
                      <a:pt x="0" y="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0" name="Google Shape;1430;p22"/>
              <p:cNvSpPr/>
              <p:nvPr/>
            </p:nvSpPr>
            <p:spPr>
              <a:xfrm>
                <a:off x="7582874" y="4002011"/>
                <a:ext cx="59135" cy="1971"/>
              </a:xfrm>
              <a:custGeom>
                <a:avLst/>
                <a:gdLst/>
                <a:ahLst/>
                <a:cxnLst/>
                <a:rect l="l" t="t" r="r" b="b"/>
                <a:pathLst>
                  <a:path w="134" h="4" extrusionOk="0">
                    <a:moveTo>
                      <a:pt x="133" y="0"/>
                    </a:moveTo>
                    <a:lnTo>
                      <a:pt x="133" y="0"/>
                    </a:lnTo>
                    <a:cubicBezTo>
                      <a:pt x="89" y="0"/>
                      <a:pt x="45" y="3"/>
                      <a:pt x="0" y="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1" name="Google Shape;1431;p22"/>
              <p:cNvSpPr/>
              <p:nvPr/>
            </p:nvSpPr>
            <p:spPr>
              <a:xfrm>
                <a:off x="5166226" y="2992773"/>
                <a:ext cx="1413323" cy="19712"/>
              </a:xfrm>
              <a:custGeom>
                <a:avLst/>
                <a:gdLst/>
                <a:ahLst/>
                <a:cxnLst/>
                <a:rect l="l" t="t" r="r" b="b"/>
                <a:pathLst>
                  <a:path w="3163" h="45" extrusionOk="0">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2" name="Google Shape;1432;p22"/>
              <p:cNvSpPr/>
              <p:nvPr/>
            </p:nvSpPr>
            <p:spPr>
              <a:xfrm>
                <a:off x="5166226" y="3032196"/>
                <a:ext cx="1413323" cy="19712"/>
              </a:xfrm>
              <a:custGeom>
                <a:avLst/>
                <a:gdLst/>
                <a:ahLst/>
                <a:cxnLst/>
                <a:rect l="l" t="t" r="r" b="b"/>
                <a:pathLst>
                  <a:path w="3163" h="44" extrusionOk="0">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3" name="Google Shape;1433;p22"/>
              <p:cNvSpPr/>
              <p:nvPr/>
            </p:nvSpPr>
            <p:spPr>
              <a:xfrm>
                <a:off x="5166226" y="3067677"/>
                <a:ext cx="1413323" cy="19712"/>
              </a:xfrm>
              <a:custGeom>
                <a:avLst/>
                <a:gdLst/>
                <a:ahLst/>
                <a:cxnLst/>
                <a:rect l="l" t="t" r="r" b="b"/>
                <a:pathLst>
                  <a:path w="3163" h="45" extrusionOk="0">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4" name="Google Shape;1434;p22"/>
              <p:cNvSpPr/>
              <p:nvPr/>
            </p:nvSpPr>
            <p:spPr>
              <a:xfrm>
                <a:off x="5166226" y="3105130"/>
                <a:ext cx="1413323" cy="19712"/>
              </a:xfrm>
              <a:custGeom>
                <a:avLst/>
                <a:gdLst/>
                <a:ahLst/>
                <a:cxnLst/>
                <a:rect l="l" t="t" r="r" b="b"/>
                <a:pathLst>
                  <a:path w="3163" h="45" extrusionOk="0">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5" name="Google Shape;1435;p22"/>
              <p:cNvSpPr/>
              <p:nvPr/>
            </p:nvSpPr>
            <p:spPr>
              <a:xfrm>
                <a:off x="5166226" y="3144554"/>
                <a:ext cx="1413323" cy="19712"/>
              </a:xfrm>
              <a:custGeom>
                <a:avLst/>
                <a:gdLst/>
                <a:ahLst/>
                <a:cxnLst/>
                <a:rect l="l" t="t" r="r" b="b"/>
                <a:pathLst>
                  <a:path w="3163" h="44" extrusionOk="0">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6" name="Google Shape;1436;p22"/>
              <p:cNvSpPr/>
              <p:nvPr/>
            </p:nvSpPr>
            <p:spPr>
              <a:xfrm>
                <a:off x="5166226" y="3182005"/>
                <a:ext cx="1413323" cy="19712"/>
              </a:xfrm>
              <a:custGeom>
                <a:avLst/>
                <a:gdLst/>
                <a:ahLst/>
                <a:cxnLst/>
                <a:rect l="l" t="t" r="r" b="b"/>
                <a:pathLst>
                  <a:path w="3163" h="44" extrusionOk="0">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7" name="Google Shape;1437;p22"/>
              <p:cNvSpPr/>
              <p:nvPr/>
            </p:nvSpPr>
            <p:spPr>
              <a:xfrm>
                <a:off x="5166226" y="3217486"/>
                <a:ext cx="1413323" cy="21682"/>
              </a:xfrm>
              <a:custGeom>
                <a:avLst/>
                <a:gdLst/>
                <a:ahLst/>
                <a:cxnLst/>
                <a:rect l="l" t="t" r="r" b="b"/>
                <a:pathLst>
                  <a:path w="3163" h="47" extrusionOk="0">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8" name="Google Shape;1438;p22"/>
              <p:cNvSpPr/>
              <p:nvPr/>
            </p:nvSpPr>
            <p:spPr>
              <a:xfrm>
                <a:off x="5166226" y="3254939"/>
                <a:ext cx="1413323" cy="19712"/>
              </a:xfrm>
              <a:custGeom>
                <a:avLst/>
                <a:gdLst/>
                <a:ahLst/>
                <a:cxnLst/>
                <a:rect l="l" t="t" r="r" b="b"/>
                <a:pathLst>
                  <a:path w="3163" h="46" extrusionOk="0">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9" name="Google Shape;1439;p22"/>
              <p:cNvSpPr/>
              <p:nvPr/>
            </p:nvSpPr>
            <p:spPr>
              <a:xfrm>
                <a:off x="5166226" y="3292391"/>
                <a:ext cx="1413323" cy="19712"/>
              </a:xfrm>
              <a:custGeom>
                <a:avLst/>
                <a:gdLst/>
                <a:ahLst/>
                <a:cxnLst/>
                <a:rect l="l" t="t" r="r" b="b"/>
                <a:pathLst>
                  <a:path w="3163" h="46" extrusionOk="0">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0" name="Google Shape;1440;p22"/>
              <p:cNvSpPr/>
              <p:nvPr/>
            </p:nvSpPr>
            <p:spPr>
              <a:xfrm>
                <a:off x="5166226" y="3331814"/>
                <a:ext cx="1413323" cy="19712"/>
              </a:xfrm>
              <a:custGeom>
                <a:avLst/>
                <a:gdLst/>
                <a:ahLst/>
                <a:cxnLst/>
                <a:rect l="l" t="t" r="r" b="b"/>
                <a:pathLst>
                  <a:path w="3163" h="46" extrusionOk="0">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1" name="Google Shape;1441;p22"/>
              <p:cNvSpPr/>
              <p:nvPr/>
            </p:nvSpPr>
            <p:spPr>
              <a:xfrm>
                <a:off x="5166226" y="3369267"/>
                <a:ext cx="1413323" cy="21682"/>
              </a:xfrm>
              <a:custGeom>
                <a:avLst/>
                <a:gdLst/>
                <a:ahLst/>
                <a:cxnLst/>
                <a:rect l="l" t="t" r="r" b="b"/>
                <a:pathLst>
                  <a:path w="3163" h="47" extrusionOk="0">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2" name="Google Shape;1442;p22"/>
              <p:cNvSpPr/>
              <p:nvPr/>
            </p:nvSpPr>
            <p:spPr>
              <a:xfrm>
                <a:off x="5166226" y="3406718"/>
                <a:ext cx="1413323" cy="19712"/>
              </a:xfrm>
              <a:custGeom>
                <a:avLst/>
                <a:gdLst/>
                <a:ahLst/>
                <a:cxnLst/>
                <a:rect l="l" t="t" r="r" b="b"/>
                <a:pathLst>
                  <a:path w="3163" h="45" extrusionOk="0">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3" name="Google Shape;1443;p22"/>
              <p:cNvSpPr/>
              <p:nvPr/>
            </p:nvSpPr>
            <p:spPr>
              <a:xfrm>
                <a:off x="5166226" y="3444171"/>
                <a:ext cx="1413323" cy="19712"/>
              </a:xfrm>
              <a:custGeom>
                <a:avLst/>
                <a:gdLst/>
                <a:ahLst/>
                <a:cxnLst/>
                <a:rect l="l" t="t" r="r" b="b"/>
                <a:pathLst>
                  <a:path w="3163" h="45" extrusionOk="0">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4" name="Google Shape;1444;p22"/>
              <p:cNvSpPr/>
              <p:nvPr/>
            </p:nvSpPr>
            <p:spPr>
              <a:xfrm>
                <a:off x="5166226" y="3481623"/>
                <a:ext cx="1413323" cy="21682"/>
              </a:xfrm>
              <a:custGeom>
                <a:avLst/>
                <a:gdLst/>
                <a:ahLst/>
                <a:cxnLst/>
                <a:rect l="l" t="t" r="r" b="b"/>
                <a:pathLst>
                  <a:path w="3163" h="47" extrusionOk="0">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5" name="Google Shape;1445;p22"/>
              <p:cNvSpPr/>
              <p:nvPr/>
            </p:nvSpPr>
            <p:spPr>
              <a:xfrm>
                <a:off x="5166226" y="3519076"/>
                <a:ext cx="1413323" cy="19712"/>
              </a:xfrm>
              <a:custGeom>
                <a:avLst/>
                <a:gdLst/>
                <a:ahLst/>
                <a:cxnLst/>
                <a:rect l="l" t="t" r="r" b="b"/>
                <a:pathLst>
                  <a:path w="3163" h="44" extrusionOk="0">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6" name="Google Shape;1446;p22"/>
              <p:cNvSpPr/>
              <p:nvPr/>
            </p:nvSpPr>
            <p:spPr>
              <a:xfrm>
                <a:off x="5166226" y="3556527"/>
                <a:ext cx="1413323" cy="19712"/>
              </a:xfrm>
              <a:custGeom>
                <a:avLst/>
                <a:gdLst/>
                <a:ahLst/>
                <a:cxnLst/>
                <a:rect l="l" t="t" r="r" b="b"/>
                <a:pathLst>
                  <a:path w="3163" h="44" extrusionOk="0">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7" name="Google Shape;1447;p22"/>
              <p:cNvSpPr/>
              <p:nvPr/>
            </p:nvSpPr>
            <p:spPr>
              <a:xfrm>
                <a:off x="5166226" y="3593980"/>
                <a:ext cx="1413323" cy="19712"/>
              </a:xfrm>
              <a:custGeom>
                <a:avLst/>
                <a:gdLst/>
                <a:ahLst/>
                <a:cxnLst/>
                <a:rect l="l" t="t" r="r" b="b"/>
                <a:pathLst>
                  <a:path w="3163" h="45" extrusionOk="0">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8" name="Google Shape;1448;p22"/>
              <p:cNvSpPr/>
              <p:nvPr/>
            </p:nvSpPr>
            <p:spPr>
              <a:xfrm>
                <a:off x="5166226" y="3631432"/>
                <a:ext cx="1413323" cy="19712"/>
              </a:xfrm>
              <a:custGeom>
                <a:avLst/>
                <a:gdLst/>
                <a:ahLst/>
                <a:cxnLst/>
                <a:rect l="l" t="t" r="r" b="b"/>
                <a:pathLst>
                  <a:path w="3163" h="46" extrusionOk="0">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9" name="Google Shape;1449;p22"/>
              <p:cNvSpPr/>
              <p:nvPr/>
            </p:nvSpPr>
            <p:spPr>
              <a:xfrm>
                <a:off x="5166226" y="3668885"/>
                <a:ext cx="1413323" cy="19712"/>
              </a:xfrm>
              <a:custGeom>
                <a:avLst/>
                <a:gdLst/>
                <a:ahLst/>
                <a:cxnLst/>
                <a:rect l="l" t="t" r="r" b="b"/>
                <a:pathLst>
                  <a:path w="3163" h="45" extrusionOk="0">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0" name="Google Shape;1450;p22"/>
              <p:cNvSpPr/>
              <p:nvPr/>
            </p:nvSpPr>
            <p:spPr>
              <a:xfrm>
                <a:off x="5166226" y="3706336"/>
                <a:ext cx="1413323" cy="19712"/>
              </a:xfrm>
              <a:custGeom>
                <a:avLst/>
                <a:gdLst/>
                <a:ahLst/>
                <a:cxnLst/>
                <a:rect l="l" t="t" r="r" b="b"/>
                <a:pathLst>
                  <a:path w="3163" h="45" extrusionOk="0">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1" name="Google Shape;1451;p22"/>
              <p:cNvSpPr/>
              <p:nvPr/>
            </p:nvSpPr>
            <p:spPr>
              <a:xfrm>
                <a:off x="5166226" y="3743789"/>
                <a:ext cx="1413323" cy="19712"/>
              </a:xfrm>
              <a:custGeom>
                <a:avLst/>
                <a:gdLst/>
                <a:ahLst/>
                <a:cxnLst/>
                <a:rect l="l" t="t" r="r" b="b"/>
                <a:pathLst>
                  <a:path w="3163" h="46" extrusionOk="0">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2" name="Google Shape;1452;p22"/>
              <p:cNvSpPr/>
              <p:nvPr/>
            </p:nvSpPr>
            <p:spPr>
              <a:xfrm>
                <a:off x="5166226" y="3783212"/>
                <a:ext cx="1413323" cy="19712"/>
              </a:xfrm>
              <a:custGeom>
                <a:avLst/>
                <a:gdLst/>
                <a:ahLst/>
                <a:cxnLst/>
                <a:rect l="l" t="t" r="r" b="b"/>
                <a:pathLst>
                  <a:path w="3163" h="44" extrusionOk="0">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3" name="Google Shape;1453;p22"/>
              <p:cNvSpPr/>
              <p:nvPr/>
            </p:nvSpPr>
            <p:spPr>
              <a:xfrm>
                <a:off x="5166226" y="3818693"/>
                <a:ext cx="1413323" cy="19712"/>
              </a:xfrm>
              <a:custGeom>
                <a:avLst/>
                <a:gdLst/>
                <a:ahLst/>
                <a:cxnLst/>
                <a:rect l="l" t="t" r="r" b="b"/>
                <a:pathLst>
                  <a:path w="3163" h="46" extrusionOk="0">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4" name="Google Shape;1454;p22"/>
              <p:cNvSpPr/>
              <p:nvPr/>
            </p:nvSpPr>
            <p:spPr>
              <a:xfrm>
                <a:off x="5166226" y="3856145"/>
                <a:ext cx="1413323" cy="21682"/>
              </a:xfrm>
              <a:custGeom>
                <a:avLst/>
                <a:gdLst/>
                <a:ahLst/>
                <a:cxnLst/>
                <a:rect l="l" t="t" r="r" b="b"/>
                <a:pathLst>
                  <a:path w="3163" h="47" extrusionOk="0">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5" name="Google Shape;1455;p22"/>
              <p:cNvSpPr/>
              <p:nvPr/>
            </p:nvSpPr>
            <p:spPr>
              <a:xfrm>
                <a:off x="5166226" y="3893598"/>
                <a:ext cx="1413323" cy="21682"/>
              </a:xfrm>
              <a:custGeom>
                <a:avLst/>
                <a:gdLst/>
                <a:ahLst/>
                <a:cxnLst/>
                <a:rect l="l" t="t" r="r" b="b"/>
                <a:pathLst>
                  <a:path w="3163" h="47" extrusionOk="0">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6" name="Google Shape;1456;p22"/>
              <p:cNvSpPr/>
              <p:nvPr/>
            </p:nvSpPr>
            <p:spPr>
              <a:xfrm>
                <a:off x="5166226" y="3933021"/>
                <a:ext cx="1413323" cy="19712"/>
              </a:xfrm>
              <a:custGeom>
                <a:avLst/>
                <a:gdLst/>
                <a:ahLst/>
                <a:cxnLst/>
                <a:rect l="l" t="t" r="r" b="b"/>
                <a:pathLst>
                  <a:path w="3163" h="46" extrusionOk="0">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7" name="Google Shape;1457;p22"/>
              <p:cNvSpPr/>
              <p:nvPr/>
            </p:nvSpPr>
            <p:spPr>
              <a:xfrm>
                <a:off x="5166226" y="3970473"/>
                <a:ext cx="1413323" cy="19712"/>
              </a:xfrm>
              <a:custGeom>
                <a:avLst/>
                <a:gdLst/>
                <a:ahLst/>
                <a:cxnLst/>
                <a:rect l="l" t="t" r="r" b="b"/>
                <a:pathLst>
                  <a:path w="3163" h="46" extrusionOk="0">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8" name="Google Shape;1458;p22"/>
              <p:cNvSpPr/>
              <p:nvPr/>
            </p:nvSpPr>
            <p:spPr>
              <a:xfrm>
                <a:off x="5166226" y="4007926"/>
                <a:ext cx="1413323" cy="21682"/>
              </a:xfrm>
              <a:custGeom>
                <a:avLst/>
                <a:gdLst/>
                <a:ahLst/>
                <a:cxnLst/>
                <a:rect l="l" t="t" r="r" b="b"/>
                <a:pathLst>
                  <a:path w="3163" h="47" extrusionOk="0">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9" name="Google Shape;1459;p22"/>
              <p:cNvSpPr/>
              <p:nvPr/>
            </p:nvSpPr>
            <p:spPr>
              <a:xfrm>
                <a:off x="5166226" y="4045377"/>
                <a:ext cx="1413323" cy="21682"/>
              </a:xfrm>
              <a:custGeom>
                <a:avLst/>
                <a:gdLst/>
                <a:ahLst/>
                <a:cxnLst/>
                <a:rect l="l" t="t" r="r" b="b"/>
                <a:pathLst>
                  <a:path w="3163" h="47" extrusionOk="0">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0" name="Google Shape;1460;p22"/>
              <p:cNvSpPr/>
              <p:nvPr/>
            </p:nvSpPr>
            <p:spPr>
              <a:xfrm>
                <a:off x="6723446" y="2992773"/>
                <a:ext cx="1626210" cy="23654"/>
              </a:xfrm>
              <a:custGeom>
                <a:avLst/>
                <a:gdLst/>
                <a:ahLst/>
                <a:cxnLst/>
                <a:rect l="l" t="t" r="r" b="b"/>
                <a:pathLst>
                  <a:path w="3636" h="52" extrusionOk="0">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1" name="Google Shape;1461;p22"/>
              <p:cNvSpPr/>
              <p:nvPr/>
            </p:nvSpPr>
            <p:spPr>
              <a:xfrm>
                <a:off x="6723446" y="3045995"/>
                <a:ext cx="1626210" cy="23654"/>
              </a:xfrm>
              <a:custGeom>
                <a:avLst/>
                <a:gdLst/>
                <a:ahLst/>
                <a:cxnLst/>
                <a:rect l="l" t="t" r="r" b="b"/>
                <a:pathLst>
                  <a:path w="3636" h="51" extrusionOk="0">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2" name="Google Shape;1462;p22"/>
              <p:cNvSpPr/>
              <p:nvPr/>
            </p:nvSpPr>
            <p:spPr>
              <a:xfrm>
                <a:off x="6723446" y="3099216"/>
                <a:ext cx="1626210" cy="23654"/>
              </a:xfrm>
              <a:custGeom>
                <a:avLst/>
                <a:gdLst/>
                <a:ahLst/>
                <a:cxnLst/>
                <a:rect l="l" t="t" r="r" b="b"/>
                <a:pathLst>
                  <a:path w="3636" h="53" extrusionOk="0">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3" name="Google Shape;1463;p22"/>
              <p:cNvSpPr/>
              <p:nvPr/>
            </p:nvSpPr>
            <p:spPr>
              <a:xfrm>
                <a:off x="6723446" y="3152438"/>
                <a:ext cx="1626210" cy="23654"/>
              </a:xfrm>
              <a:custGeom>
                <a:avLst/>
                <a:gdLst/>
                <a:ahLst/>
                <a:cxnLst/>
                <a:rect l="l" t="t" r="r" b="b"/>
                <a:pathLst>
                  <a:path w="3636" h="53" extrusionOk="0">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4" name="Google Shape;1464;p22"/>
              <p:cNvSpPr/>
              <p:nvPr/>
            </p:nvSpPr>
            <p:spPr>
              <a:xfrm>
                <a:off x="6723446" y="3205659"/>
                <a:ext cx="1626210" cy="23654"/>
              </a:xfrm>
              <a:custGeom>
                <a:avLst/>
                <a:gdLst/>
                <a:ahLst/>
                <a:cxnLst/>
                <a:rect l="l" t="t" r="r" b="b"/>
                <a:pathLst>
                  <a:path w="3636" h="52" extrusionOk="0">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5" name="Google Shape;1465;p22"/>
              <p:cNvSpPr/>
              <p:nvPr/>
            </p:nvSpPr>
            <p:spPr>
              <a:xfrm>
                <a:off x="6723446" y="3258881"/>
                <a:ext cx="1626210" cy="23654"/>
              </a:xfrm>
              <a:custGeom>
                <a:avLst/>
                <a:gdLst/>
                <a:ahLst/>
                <a:cxnLst/>
                <a:rect l="l" t="t" r="r" b="b"/>
                <a:pathLst>
                  <a:path w="3636" h="52" extrusionOk="0">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6" name="Google Shape;1466;p22"/>
              <p:cNvSpPr/>
              <p:nvPr/>
            </p:nvSpPr>
            <p:spPr>
              <a:xfrm>
                <a:off x="6723446" y="3312102"/>
                <a:ext cx="1626210" cy="23654"/>
              </a:xfrm>
              <a:custGeom>
                <a:avLst/>
                <a:gdLst/>
                <a:ahLst/>
                <a:cxnLst/>
                <a:rect l="l" t="t" r="r" b="b"/>
                <a:pathLst>
                  <a:path w="3636" h="54" extrusionOk="0">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7" name="Google Shape;1467;p22"/>
              <p:cNvSpPr/>
              <p:nvPr/>
            </p:nvSpPr>
            <p:spPr>
              <a:xfrm>
                <a:off x="6723446" y="3365325"/>
                <a:ext cx="1626210" cy="23654"/>
              </a:xfrm>
              <a:custGeom>
                <a:avLst/>
                <a:gdLst/>
                <a:ahLst/>
                <a:cxnLst/>
                <a:rect l="l" t="t" r="r" b="b"/>
                <a:pathLst>
                  <a:path w="3636" h="53" extrusionOk="0">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8" name="Google Shape;1468;p22"/>
              <p:cNvSpPr/>
              <p:nvPr/>
            </p:nvSpPr>
            <p:spPr>
              <a:xfrm>
                <a:off x="6723446" y="3418546"/>
                <a:ext cx="1626210" cy="21682"/>
              </a:xfrm>
              <a:custGeom>
                <a:avLst/>
                <a:gdLst/>
                <a:ahLst/>
                <a:cxnLst/>
                <a:rect l="l" t="t" r="r" b="b"/>
                <a:pathLst>
                  <a:path w="3636" h="49" extrusionOk="0">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9" name="Google Shape;1469;p22"/>
              <p:cNvSpPr/>
              <p:nvPr/>
            </p:nvSpPr>
            <p:spPr>
              <a:xfrm>
                <a:off x="5180024" y="1973679"/>
                <a:ext cx="2205732" cy="329185"/>
              </a:xfrm>
              <a:custGeom>
                <a:avLst/>
                <a:gdLst/>
                <a:ahLst/>
                <a:cxnLst/>
                <a:rect l="l" t="t" r="r" b="b"/>
                <a:pathLst>
                  <a:path w="4934" h="737" extrusionOk="0">
                    <a:moveTo>
                      <a:pt x="20" y="0"/>
                    </a:moveTo>
                    <a:lnTo>
                      <a:pt x="4933" y="156"/>
                    </a:lnTo>
                    <a:lnTo>
                      <a:pt x="4915" y="736"/>
                    </a:lnTo>
                    <a:lnTo>
                      <a:pt x="0" y="579"/>
                    </a:lnTo>
                    <a:lnTo>
                      <a:pt x="20" y="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70" name="Google Shape;1470;p22"/>
              <p:cNvSpPr/>
              <p:nvPr/>
            </p:nvSpPr>
            <p:spPr>
              <a:xfrm>
                <a:off x="5172140" y="2293009"/>
                <a:ext cx="1460635" cy="305532"/>
              </a:xfrm>
              <a:custGeom>
                <a:avLst/>
                <a:gdLst/>
                <a:ahLst/>
                <a:cxnLst/>
                <a:rect l="l" t="t" r="r" b="b"/>
                <a:pathLst>
                  <a:path w="3267" h="683" extrusionOk="0">
                    <a:moveTo>
                      <a:pt x="19" y="0"/>
                    </a:moveTo>
                    <a:lnTo>
                      <a:pt x="3266" y="104"/>
                    </a:lnTo>
                    <a:lnTo>
                      <a:pt x="3247" y="682"/>
                    </a:lnTo>
                    <a:lnTo>
                      <a:pt x="0" y="577"/>
                    </a:lnTo>
                    <a:lnTo>
                      <a:pt x="19" y="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471" name="Google Shape;1471;p22"/>
            <p:cNvGrpSpPr/>
            <p:nvPr/>
          </p:nvGrpSpPr>
          <p:grpSpPr>
            <a:xfrm rot="59625" flipH="1">
              <a:off x="230235" y="74913"/>
              <a:ext cx="8683523" cy="4905667"/>
              <a:chOff x="457200" y="120188"/>
              <a:chExt cx="8229589" cy="4613329"/>
            </a:xfrm>
          </p:grpSpPr>
          <p:sp>
            <p:nvSpPr>
              <p:cNvPr id="1472" name="Google Shape;1472;p22"/>
              <p:cNvSpPr/>
              <p:nvPr/>
            </p:nvSpPr>
            <p:spPr>
              <a:xfrm>
                <a:off x="878968" y="120188"/>
                <a:ext cx="7399768" cy="743704"/>
              </a:xfrm>
              <a:custGeom>
                <a:avLst/>
                <a:gdLst/>
                <a:ahLst/>
                <a:cxnLst/>
                <a:rect l="l" t="t" r="r" b="b"/>
                <a:pathLst>
                  <a:path w="9515" h="1105" extrusionOk="0">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73" name="Google Shape;1473;p22"/>
              <p:cNvSpPr/>
              <p:nvPr/>
            </p:nvSpPr>
            <p:spPr>
              <a:xfrm>
                <a:off x="457200" y="330556"/>
                <a:ext cx="8229589" cy="4402961"/>
              </a:xfrm>
              <a:custGeom>
                <a:avLst/>
                <a:gdLst/>
                <a:ahLst/>
                <a:cxnLst/>
                <a:rect l="l" t="t" r="r" b="b"/>
                <a:pathLst>
                  <a:path w="10584" h="6553" extrusionOk="0">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
        <p:nvSpPr>
          <p:cNvPr id="1474" name="Google Shape;1474;p22"/>
          <p:cNvSpPr txBox="1">
            <a:spLocks noGrp="1"/>
          </p:cNvSpPr>
          <p:nvPr>
            <p:ph type="title"/>
          </p:nvPr>
        </p:nvSpPr>
        <p:spPr>
          <a:xfrm>
            <a:off x="720000" y="539500"/>
            <a:ext cx="77040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5" name="Google Shape;1475;p22"/>
          <p:cNvSpPr txBox="1">
            <a:spLocks noGrp="1"/>
          </p:cNvSpPr>
          <p:nvPr>
            <p:ph type="body" idx="1"/>
          </p:nvPr>
        </p:nvSpPr>
        <p:spPr>
          <a:xfrm>
            <a:off x="720000" y="1368150"/>
            <a:ext cx="7704000" cy="2713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958"/>
        <p:cNvGrpSpPr/>
        <p:nvPr/>
      </p:nvGrpSpPr>
      <p:grpSpPr>
        <a:xfrm>
          <a:off x="0" y="0"/>
          <a:ext cx="0" cy="0"/>
          <a:chOff x="0" y="0"/>
          <a:chExt cx="0" cy="0"/>
        </a:xfrm>
      </p:grpSpPr>
      <p:grpSp>
        <p:nvGrpSpPr>
          <p:cNvPr id="1959" name="Google Shape;1959;p30"/>
          <p:cNvGrpSpPr/>
          <p:nvPr/>
        </p:nvGrpSpPr>
        <p:grpSpPr>
          <a:xfrm>
            <a:off x="-2562590" y="-281566"/>
            <a:ext cx="11777439" cy="5308278"/>
            <a:chOff x="-2562590" y="-281566"/>
            <a:chExt cx="11777439" cy="5308278"/>
          </a:xfrm>
        </p:grpSpPr>
        <p:sp>
          <p:nvSpPr>
            <p:cNvPr id="1960" name="Google Shape;1960;p30"/>
            <p:cNvSpPr/>
            <p:nvPr/>
          </p:nvSpPr>
          <p:spPr>
            <a:xfrm rot="388049" flipH="1">
              <a:off x="6194072" y="2805326"/>
              <a:ext cx="2913812" cy="2063832"/>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961" name="Google Shape;1961;p30"/>
            <p:cNvGrpSpPr/>
            <p:nvPr/>
          </p:nvGrpSpPr>
          <p:grpSpPr>
            <a:xfrm rot="784965">
              <a:off x="-2328576" y="112818"/>
              <a:ext cx="3771378" cy="2499298"/>
              <a:chOff x="4935600" y="1731225"/>
              <a:chExt cx="3739300" cy="2477745"/>
            </a:xfrm>
          </p:grpSpPr>
          <p:sp>
            <p:nvSpPr>
              <p:cNvPr id="1962" name="Google Shape;1962;p30"/>
              <p:cNvSpPr/>
              <p:nvPr/>
            </p:nvSpPr>
            <p:spPr>
              <a:xfrm>
                <a:off x="8454129" y="2052526"/>
                <a:ext cx="220771" cy="2119010"/>
              </a:xfrm>
              <a:custGeom>
                <a:avLst/>
                <a:gdLst/>
                <a:ahLst/>
                <a:cxnLst/>
                <a:rect l="l" t="t" r="r" b="b"/>
                <a:pathLst>
                  <a:path w="495" h="4742" extrusionOk="0">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63" name="Google Shape;1963;p30"/>
              <p:cNvSpPr/>
              <p:nvPr/>
            </p:nvSpPr>
            <p:spPr>
              <a:xfrm>
                <a:off x="4935600" y="1731225"/>
                <a:ext cx="3646650" cy="2477745"/>
              </a:xfrm>
              <a:custGeom>
                <a:avLst/>
                <a:gdLst/>
                <a:ahLst/>
                <a:cxnLst/>
                <a:rect l="l" t="t" r="r" b="b"/>
                <a:pathLst>
                  <a:path w="8156" h="5542" extrusionOk="0">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64" name="Google Shape;1964;p30"/>
              <p:cNvSpPr/>
              <p:nvPr/>
            </p:nvSpPr>
            <p:spPr>
              <a:xfrm>
                <a:off x="5152428" y="2760175"/>
                <a:ext cx="3240599" cy="122212"/>
              </a:xfrm>
              <a:custGeom>
                <a:avLst/>
                <a:gdLst/>
                <a:ahLst/>
                <a:cxnLst/>
                <a:rect l="l" t="t" r="r" b="b"/>
                <a:pathLst>
                  <a:path w="7251" h="274" extrusionOk="0">
                    <a:moveTo>
                      <a:pt x="0" y="0"/>
                    </a:moveTo>
                    <a:lnTo>
                      <a:pt x="0" y="0"/>
                    </a:lnTo>
                    <a:cubicBezTo>
                      <a:pt x="3951" y="273"/>
                      <a:pt x="7250" y="132"/>
                      <a:pt x="7250"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65" name="Google Shape;1965;p30"/>
              <p:cNvSpPr/>
              <p:nvPr/>
            </p:nvSpPr>
            <p:spPr>
              <a:xfrm>
                <a:off x="5176082" y="1859352"/>
                <a:ext cx="3242569" cy="122212"/>
              </a:xfrm>
              <a:custGeom>
                <a:avLst/>
                <a:gdLst/>
                <a:ahLst/>
                <a:cxnLst/>
                <a:rect l="l" t="t" r="r" b="b"/>
                <a:pathLst>
                  <a:path w="7252" h="274" extrusionOk="0">
                    <a:moveTo>
                      <a:pt x="0" y="0"/>
                    </a:moveTo>
                    <a:lnTo>
                      <a:pt x="0" y="0"/>
                    </a:lnTo>
                    <a:cubicBezTo>
                      <a:pt x="3951" y="273"/>
                      <a:pt x="7251" y="132"/>
                      <a:pt x="7251" y="132"/>
                    </a:cubicBezTo>
                  </a:path>
                </a:pathLst>
              </a:custGeom>
              <a:noFill/>
              <a:ln w="9525" cap="flat" cmpd="sng">
                <a:solidFill>
                  <a:srgbClr val="382F2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66" name="Google Shape;1966;p30"/>
              <p:cNvSpPr/>
              <p:nvPr/>
            </p:nvSpPr>
            <p:spPr>
              <a:xfrm>
                <a:off x="5150456" y="2813397"/>
                <a:ext cx="3242569" cy="122213"/>
              </a:xfrm>
              <a:custGeom>
                <a:avLst/>
                <a:gdLst/>
                <a:ahLst/>
                <a:cxnLst/>
                <a:rect l="l" t="t" r="r" b="b"/>
                <a:pathLst>
                  <a:path w="7252" h="275" extrusionOk="0">
                    <a:moveTo>
                      <a:pt x="0" y="0"/>
                    </a:moveTo>
                    <a:lnTo>
                      <a:pt x="0" y="0"/>
                    </a:lnTo>
                    <a:cubicBezTo>
                      <a:pt x="3951" y="274"/>
                      <a:pt x="7251" y="132"/>
                      <a:pt x="7251"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67" name="Google Shape;1967;p30"/>
              <p:cNvSpPr/>
              <p:nvPr/>
            </p:nvSpPr>
            <p:spPr>
              <a:xfrm>
                <a:off x="7513884" y="2007189"/>
                <a:ext cx="875197" cy="790433"/>
              </a:xfrm>
              <a:custGeom>
                <a:avLst/>
                <a:gdLst/>
                <a:ahLst/>
                <a:cxnLst/>
                <a:rect l="l" t="t" r="r" b="b"/>
                <a:pathLst>
                  <a:path w="1958" h="1770" extrusionOk="0">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68" name="Google Shape;1968;p30"/>
              <p:cNvSpPr/>
              <p:nvPr/>
            </p:nvSpPr>
            <p:spPr>
              <a:xfrm>
                <a:off x="6620946" y="2973061"/>
                <a:ext cx="21682" cy="1101879"/>
              </a:xfrm>
              <a:custGeom>
                <a:avLst/>
                <a:gdLst/>
                <a:ahLst/>
                <a:cxnLst/>
                <a:rect l="l" t="t" r="r" b="b"/>
                <a:pathLst>
                  <a:path w="47" h="2467" extrusionOk="0">
                    <a:moveTo>
                      <a:pt x="42" y="0"/>
                    </a:moveTo>
                    <a:lnTo>
                      <a:pt x="42" y="0"/>
                    </a:lnTo>
                    <a:cubicBezTo>
                      <a:pt x="0" y="1590"/>
                      <a:pt x="46" y="2466"/>
                      <a:pt x="46" y="246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69" name="Google Shape;1969;p30"/>
              <p:cNvSpPr/>
              <p:nvPr/>
            </p:nvSpPr>
            <p:spPr>
              <a:xfrm>
                <a:off x="6713591" y="3495422"/>
                <a:ext cx="1685350" cy="638661"/>
              </a:xfrm>
              <a:custGeom>
                <a:avLst/>
                <a:gdLst/>
                <a:ahLst/>
                <a:cxnLst/>
                <a:rect l="l" t="t" r="r" b="b"/>
                <a:pathLst>
                  <a:path w="3770" h="1427" extrusionOk="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0" name="Google Shape;1970;p30"/>
              <p:cNvSpPr/>
              <p:nvPr/>
            </p:nvSpPr>
            <p:spPr>
              <a:xfrm>
                <a:off x="6725418" y="3511191"/>
                <a:ext cx="821975" cy="307502"/>
              </a:xfrm>
              <a:custGeom>
                <a:avLst/>
                <a:gdLst/>
                <a:ahLst/>
                <a:cxnLst/>
                <a:rect l="l" t="t" r="r" b="b"/>
                <a:pathLst>
                  <a:path w="1837" h="690" extrusionOk="0">
                    <a:moveTo>
                      <a:pt x="0" y="360"/>
                    </a:moveTo>
                    <a:lnTo>
                      <a:pt x="0" y="360"/>
                    </a:lnTo>
                    <a:cubicBezTo>
                      <a:pt x="555" y="491"/>
                      <a:pt x="1118" y="602"/>
                      <a:pt x="1682" y="689"/>
                    </a:cubicBezTo>
                    <a:lnTo>
                      <a:pt x="1682" y="689"/>
                    </a:lnTo>
                    <a:cubicBezTo>
                      <a:pt x="1734" y="456"/>
                      <a:pt x="1785" y="233"/>
                      <a:pt x="1836"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1" name="Google Shape;1971;p30"/>
              <p:cNvSpPr/>
              <p:nvPr/>
            </p:nvSpPr>
            <p:spPr>
              <a:xfrm>
                <a:off x="6723446" y="3795039"/>
                <a:ext cx="737216" cy="325242"/>
              </a:xfrm>
              <a:custGeom>
                <a:avLst/>
                <a:gdLst/>
                <a:ahLst/>
                <a:cxnLst/>
                <a:rect l="l" t="t" r="r" b="b"/>
                <a:pathLst>
                  <a:path w="1648" h="727" extrusionOk="0">
                    <a:moveTo>
                      <a:pt x="0" y="0"/>
                    </a:moveTo>
                    <a:lnTo>
                      <a:pt x="0" y="0"/>
                    </a:lnTo>
                    <a:cubicBezTo>
                      <a:pt x="545" y="131"/>
                      <a:pt x="1094" y="240"/>
                      <a:pt x="1647" y="333"/>
                    </a:cubicBezTo>
                    <a:lnTo>
                      <a:pt x="1647" y="333"/>
                    </a:lnTo>
                    <a:cubicBezTo>
                      <a:pt x="1612" y="464"/>
                      <a:pt x="1573" y="595"/>
                      <a:pt x="1538" y="72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2" name="Google Shape;1972;p30"/>
              <p:cNvSpPr/>
              <p:nvPr/>
            </p:nvSpPr>
            <p:spPr>
              <a:xfrm>
                <a:off x="7549365" y="3517104"/>
                <a:ext cx="800296" cy="386348"/>
              </a:xfrm>
              <a:custGeom>
                <a:avLst/>
                <a:gdLst/>
                <a:ahLst/>
                <a:cxnLst/>
                <a:rect l="l" t="t" r="r" b="b"/>
                <a:pathLst>
                  <a:path w="1790" h="865" extrusionOk="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3" name="Google Shape;1973;p30"/>
              <p:cNvSpPr/>
              <p:nvPr/>
            </p:nvSpPr>
            <p:spPr>
              <a:xfrm>
                <a:off x="8128888" y="3737875"/>
                <a:ext cx="250337" cy="268079"/>
              </a:xfrm>
              <a:custGeom>
                <a:avLst/>
                <a:gdLst/>
                <a:ahLst/>
                <a:cxnLst/>
                <a:rect l="l" t="t" r="r" b="b"/>
                <a:pathLst>
                  <a:path w="562" h="599" extrusionOk="0">
                    <a:moveTo>
                      <a:pt x="509" y="0"/>
                    </a:moveTo>
                    <a:lnTo>
                      <a:pt x="509" y="0"/>
                    </a:lnTo>
                    <a:cubicBezTo>
                      <a:pt x="369" y="193"/>
                      <a:pt x="196" y="361"/>
                      <a:pt x="0" y="495"/>
                    </a:cubicBezTo>
                    <a:lnTo>
                      <a:pt x="0" y="495"/>
                    </a:lnTo>
                    <a:cubicBezTo>
                      <a:pt x="189" y="513"/>
                      <a:pt x="379" y="549"/>
                      <a:pt x="561" y="598"/>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4" name="Google Shape;1974;p30"/>
              <p:cNvSpPr/>
              <p:nvPr/>
            </p:nvSpPr>
            <p:spPr>
              <a:xfrm>
                <a:off x="7509942" y="3976387"/>
                <a:ext cx="731300" cy="147837"/>
              </a:xfrm>
              <a:custGeom>
                <a:avLst/>
                <a:gdLst/>
                <a:ahLst/>
                <a:cxnLst/>
                <a:rect l="l" t="t" r="r" b="b"/>
                <a:pathLst>
                  <a:path w="1636" h="329" extrusionOk="0">
                    <a:moveTo>
                      <a:pt x="1635" y="328"/>
                    </a:moveTo>
                    <a:lnTo>
                      <a:pt x="1635" y="328"/>
                    </a:lnTo>
                    <a:cubicBezTo>
                      <a:pt x="1109" y="214"/>
                      <a:pt x="627" y="114"/>
                      <a:pt x="101" y="0"/>
                    </a:cubicBezTo>
                    <a:lnTo>
                      <a:pt x="101" y="0"/>
                    </a:lnTo>
                    <a:cubicBezTo>
                      <a:pt x="86" y="113"/>
                      <a:pt x="40" y="219"/>
                      <a:pt x="0" y="32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cxnSp>
            <p:nvCxnSpPr>
              <p:cNvPr id="1975" name="Google Shape;1975;p30"/>
              <p:cNvCxnSpPr/>
              <p:nvPr/>
            </p:nvCxnSpPr>
            <p:spPr>
              <a:xfrm>
                <a:off x="6756957" y="3515133"/>
                <a:ext cx="755100" cy="19800"/>
              </a:xfrm>
              <a:prstGeom prst="straightConnector1">
                <a:avLst/>
              </a:prstGeom>
              <a:noFill/>
              <a:ln w="9525" cap="flat" cmpd="sng">
                <a:solidFill>
                  <a:schemeClr val="dk1"/>
                </a:solidFill>
                <a:prstDash val="solid"/>
                <a:round/>
                <a:headEnd type="none" w="med" len="med"/>
                <a:tailEnd type="none" w="med" len="med"/>
              </a:ln>
            </p:spPr>
          </p:cxnSp>
          <p:sp>
            <p:nvSpPr>
              <p:cNvPr id="1976" name="Google Shape;1976;p30"/>
              <p:cNvSpPr/>
              <p:nvPr/>
            </p:nvSpPr>
            <p:spPr>
              <a:xfrm>
                <a:off x="6754985" y="3544700"/>
                <a:ext cx="752987" cy="19712"/>
              </a:xfrm>
              <a:custGeom>
                <a:avLst/>
                <a:gdLst/>
                <a:ahLst/>
                <a:cxnLst/>
                <a:rect l="l" t="t" r="r" b="b"/>
                <a:pathLst>
                  <a:path w="1683" h="44" extrusionOk="0">
                    <a:moveTo>
                      <a:pt x="0" y="0"/>
                    </a:moveTo>
                    <a:lnTo>
                      <a:pt x="0" y="0"/>
                    </a:lnTo>
                    <a:cubicBezTo>
                      <a:pt x="555" y="5"/>
                      <a:pt x="1112" y="20"/>
                      <a:pt x="1682" y="4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7" name="Google Shape;1977;p30"/>
              <p:cNvSpPr/>
              <p:nvPr/>
            </p:nvSpPr>
            <p:spPr>
              <a:xfrm>
                <a:off x="6754985" y="3576239"/>
                <a:ext cx="751010" cy="19712"/>
              </a:xfrm>
              <a:custGeom>
                <a:avLst/>
                <a:gdLst/>
                <a:ahLst/>
                <a:cxnLst/>
                <a:rect l="l" t="t" r="r" b="b"/>
                <a:pathLst>
                  <a:path w="1678" h="45" extrusionOk="0">
                    <a:moveTo>
                      <a:pt x="0" y="0"/>
                    </a:moveTo>
                    <a:lnTo>
                      <a:pt x="0" y="0"/>
                    </a:lnTo>
                    <a:cubicBezTo>
                      <a:pt x="555" y="22"/>
                      <a:pt x="1114" y="37"/>
                      <a:pt x="1677" y="4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8" name="Google Shape;1978;p30"/>
              <p:cNvSpPr/>
              <p:nvPr/>
            </p:nvSpPr>
            <p:spPr>
              <a:xfrm>
                <a:off x="6754985" y="3603835"/>
                <a:ext cx="745104" cy="19712"/>
              </a:xfrm>
              <a:custGeom>
                <a:avLst/>
                <a:gdLst/>
                <a:ahLst/>
                <a:cxnLst/>
                <a:rect l="l" t="t" r="r" b="b"/>
                <a:pathLst>
                  <a:path w="1669" h="46" extrusionOk="0">
                    <a:moveTo>
                      <a:pt x="0" y="0"/>
                    </a:moveTo>
                    <a:lnTo>
                      <a:pt x="0" y="0"/>
                    </a:lnTo>
                    <a:cubicBezTo>
                      <a:pt x="555" y="13"/>
                      <a:pt x="1112" y="27"/>
                      <a:pt x="1668" y="4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9" name="Google Shape;1979;p30"/>
              <p:cNvSpPr/>
              <p:nvPr/>
            </p:nvSpPr>
            <p:spPr>
              <a:xfrm>
                <a:off x="6753014" y="3635374"/>
                <a:ext cx="743127" cy="19712"/>
              </a:xfrm>
              <a:custGeom>
                <a:avLst/>
                <a:gdLst/>
                <a:ahLst/>
                <a:cxnLst/>
                <a:rect l="l" t="t" r="r" b="b"/>
                <a:pathLst>
                  <a:path w="1661" h="44" extrusionOk="0">
                    <a:moveTo>
                      <a:pt x="0" y="0"/>
                    </a:moveTo>
                    <a:lnTo>
                      <a:pt x="0" y="0"/>
                    </a:lnTo>
                    <a:cubicBezTo>
                      <a:pt x="555" y="1"/>
                      <a:pt x="1112" y="15"/>
                      <a:pt x="1660" y="4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0" name="Google Shape;1980;p30"/>
              <p:cNvSpPr/>
              <p:nvPr/>
            </p:nvSpPr>
            <p:spPr>
              <a:xfrm>
                <a:off x="6831861" y="3666913"/>
                <a:ext cx="660337" cy="17740"/>
              </a:xfrm>
              <a:custGeom>
                <a:avLst/>
                <a:gdLst/>
                <a:ahLst/>
                <a:cxnLst/>
                <a:rect l="l" t="t" r="r" b="b"/>
                <a:pathLst>
                  <a:path w="1476" h="41" extrusionOk="0">
                    <a:moveTo>
                      <a:pt x="0" y="0"/>
                    </a:moveTo>
                    <a:lnTo>
                      <a:pt x="0" y="0"/>
                    </a:lnTo>
                    <a:cubicBezTo>
                      <a:pt x="492" y="15"/>
                      <a:pt x="985" y="29"/>
                      <a:pt x="1475" y="4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1" name="Google Shape;1981;p30"/>
              <p:cNvSpPr/>
              <p:nvPr/>
            </p:nvSpPr>
            <p:spPr>
              <a:xfrm>
                <a:off x="6997439" y="3698451"/>
                <a:ext cx="484906" cy="13798"/>
              </a:xfrm>
              <a:custGeom>
                <a:avLst/>
                <a:gdLst/>
                <a:ahLst/>
                <a:cxnLst/>
                <a:rect l="l" t="t" r="r" b="b"/>
                <a:pathLst>
                  <a:path w="1084" h="31" extrusionOk="0">
                    <a:moveTo>
                      <a:pt x="0" y="0"/>
                    </a:moveTo>
                    <a:lnTo>
                      <a:pt x="0" y="0"/>
                    </a:lnTo>
                    <a:cubicBezTo>
                      <a:pt x="361" y="7"/>
                      <a:pt x="721" y="16"/>
                      <a:pt x="1083" y="3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2" name="Google Shape;1982;p30"/>
              <p:cNvSpPr/>
              <p:nvPr/>
            </p:nvSpPr>
            <p:spPr>
              <a:xfrm>
                <a:off x="7168929" y="3737875"/>
                <a:ext cx="303559" cy="5913"/>
              </a:xfrm>
              <a:custGeom>
                <a:avLst/>
                <a:gdLst/>
                <a:ahLst/>
                <a:cxnLst/>
                <a:rect l="l" t="t" r="r" b="b"/>
                <a:pathLst>
                  <a:path w="678" h="14" extrusionOk="0">
                    <a:moveTo>
                      <a:pt x="0" y="0"/>
                    </a:moveTo>
                    <a:lnTo>
                      <a:pt x="0" y="0"/>
                    </a:lnTo>
                    <a:cubicBezTo>
                      <a:pt x="225" y="8"/>
                      <a:pt x="451" y="13"/>
                      <a:pt x="677" y="1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3" name="Google Shape;1983;p30"/>
              <p:cNvSpPr/>
              <p:nvPr/>
            </p:nvSpPr>
            <p:spPr>
              <a:xfrm>
                <a:off x="7289171" y="3767443"/>
                <a:ext cx="173462" cy="3942"/>
              </a:xfrm>
              <a:custGeom>
                <a:avLst/>
                <a:gdLst/>
                <a:ahLst/>
                <a:cxnLst/>
                <a:rect l="l" t="t" r="r" b="b"/>
                <a:pathLst>
                  <a:path w="389" h="9" extrusionOk="0">
                    <a:moveTo>
                      <a:pt x="0" y="0"/>
                    </a:moveTo>
                    <a:lnTo>
                      <a:pt x="0" y="0"/>
                    </a:lnTo>
                    <a:cubicBezTo>
                      <a:pt x="130" y="2"/>
                      <a:pt x="260" y="6"/>
                      <a:pt x="388" y="8"/>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4" name="Google Shape;1984;p30"/>
              <p:cNvSpPr/>
              <p:nvPr/>
            </p:nvSpPr>
            <p:spPr>
              <a:xfrm>
                <a:off x="7553307" y="4092685"/>
                <a:ext cx="510529" cy="29567"/>
              </a:xfrm>
              <a:custGeom>
                <a:avLst/>
                <a:gdLst/>
                <a:ahLst/>
                <a:cxnLst/>
                <a:rect l="l" t="t" r="r" b="b"/>
                <a:pathLst>
                  <a:path w="1140" h="64" extrusionOk="0">
                    <a:moveTo>
                      <a:pt x="1139" y="30"/>
                    </a:moveTo>
                    <a:lnTo>
                      <a:pt x="1139" y="30"/>
                    </a:lnTo>
                    <a:cubicBezTo>
                      <a:pt x="758" y="63"/>
                      <a:pt x="378" y="0"/>
                      <a:pt x="0" y="3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5" name="Google Shape;1985;p30"/>
              <p:cNvSpPr/>
              <p:nvPr/>
            </p:nvSpPr>
            <p:spPr>
              <a:xfrm>
                <a:off x="7563163" y="4078888"/>
                <a:ext cx="386348" cy="1971"/>
              </a:xfrm>
              <a:custGeom>
                <a:avLst/>
                <a:gdLst/>
                <a:ahLst/>
                <a:cxnLst/>
                <a:rect l="l" t="t" r="r" b="b"/>
                <a:pathLst>
                  <a:path w="863" h="5" extrusionOk="0">
                    <a:moveTo>
                      <a:pt x="862" y="0"/>
                    </a:moveTo>
                    <a:lnTo>
                      <a:pt x="862" y="0"/>
                    </a:lnTo>
                    <a:cubicBezTo>
                      <a:pt x="574" y="0"/>
                      <a:pt x="288" y="2"/>
                      <a:pt x="0" y="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6" name="Google Shape;1986;p30"/>
              <p:cNvSpPr/>
              <p:nvPr/>
            </p:nvSpPr>
            <p:spPr>
              <a:xfrm>
                <a:off x="7563163" y="4053262"/>
                <a:ext cx="283848" cy="1971"/>
              </a:xfrm>
              <a:custGeom>
                <a:avLst/>
                <a:gdLst/>
                <a:ahLst/>
                <a:cxnLst/>
                <a:rect l="l" t="t" r="r" b="b"/>
                <a:pathLst>
                  <a:path w="634" h="5" extrusionOk="0">
                    <a:moveTo>
                      <a:pt x="633" y="0"/>
                    </a:moveTo>
                    <a:lnTo>
                      <a:pt x="633" y="0"/>
                    </a:lnTo>
                    <a:cubicBezTo>
                      <a:pt x="422" y="2"/>
                      <a:pt x="211" y="3"/>
                      <a:pt x="0" y="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7" name="Google Shape;1987;p30"/>
              <p:cNvSpPr/>
              <p:nvPr/>
            </p:nvSpPr>
            <p:spPr>
              <a:xfrm>
                <a:off x="7573019" y="4027637"/>
                <a:ext cx="173463" cy="1971"/>
              </a:xfrm>
              <a:custGeom>
                <a:avLst/>
                <a:gdLst/>
                <a:ahLst/>
                <a:cxnLst/>
                <a:rect l="l" t="t" r="r" b="b"/>
                <a:pathLst>
                  <a:path w="387" h="4" extrusionOk="0">
                    <a:moveTo>
                      <a:pt x="386" y="0"/>
                    </a:moveTo>
                    <a:lnTo>
                      <a:pt x="386" y="0"/>
                    </a:lnTo>
                    <a:cubicBezTo>
                      <a:pt x="256" y="1"/>
                      <a:pt x="127" y="1"/>
                      <a:pt x="0" y="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8" name="Google Shape;1988;p30"/>
              <p:cNvSpPr/>
              <p:nvPr/>
            </p:nvSpPr>
            <p:spPr>
              <a:xfrm>
                <a:off x="7582874" y="4002011"/>
                <a:ext cx="59135" cy="1971"/>
              </a:xfrm>
              <a:custGeom>
                <a:avLst/>
                <a:gdLst/>
                <a:ahLst/>
                <a:cxnLst/>
                <a:rect l="l" t="t" r="r" b="b"/>
                <a:pathLst>
                  <a:path w="134" h="4" extrusionOk="0">
                    <a:moveTo>
                      <a:pt x="133" y="0"/>
                    </a:moveTo>
                    <a:lnTo>
                      <a:pt x="133" y="0"/>
                    </a:lnTo>
                    <a:cubicBezTo>
                      <a:pt x="89" y="0"/>
                      <a:pt x="45" y="3"/>
                      <a:pt x="0" y="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9" name="Google Shape;1989;p30"/>
              <p:cNvSpPr/>
              <p:nvPr/>
            </p:nvSpPr>
            <p:spPr>
              <a:xfrm>
                <a:off x="5166226" y="2992773"/>
                <a:ext cx="1413323" cy="19712"/>
              </a:xfrm>
              <a:custGeom>
                <a:avLst/>
                <a:gdLst/>
                <a:ahLst/>
                <a:cxnLst/>
                <a:rect l="l" t="t" r="r" b="b"/>
                <a:pathLst>
                  <a:path w="3163" h="45" extrusionOk="0">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0" name="Google Shape;1990;p30"/>
              <p:cNvSpPr/>
              <p:nvPr/>
            </p:nvSpPr>
            <p:spPr>
              <a:xfrm>
                <a:off x="5166226" y="3032196"/>
                <a:ext cx="1413323" cy="19712"/>
              </a:xfrm>
              <a:custGeom>
                <a:avLst/>
                <a:gdLst/>
                <a:ahLst/>
                <a:cxnLst/>
                <a:rect l="l" t="t" r="r" b="b"/>
                <a:pathLst>
                  <a:path w="3163" h="44" extrusionOk="0">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1" name="Google Shape;1991;p30"/>
              <p:cNvSpPr/>
              <p:nvPr/>
            </p:nvSpPr>
            <p:spPr>
              <a:xfrm>
                <a:off x="5166226" y="3067677"/>
                <a:ext cx="1413323" cy="19712"/>
              </a:xfrm>
              <a:custGeom>
                <a:avLst/>
                <a:gdLst/>
                <a:ahLst/>
                <a:cxnLst/>
                <a:rect l="l" t="t" r="r" b="b"/>
                <a:pathLst>
                  <a:path w="3163" h="45" extrusionOk="0">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2" name="Google Shape;1992;p30"/>
              <p:cNvSpPr/>
              <p:nvPr/>
            </p:nvSpPr>
            <p:spPr>
              <a:xfrm>
                <a:off x="5166226" y="3105130"/>
                <a:ext cx="1413323" cy="19712"/>
              </a:xfrm>
              <a:custGeom>
                <a:avLst/>
                <a:gdLst/>
                <a:ahLst/>
                <a:cxnLst/>
                <a:rect l="l" t="t" r="r" b="b"/>
                <a:pathLst>
                  <a:path w="3163" h="45" extrusionOk="0">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3" name="Google Shape;1993;p30"/>
              <p:cNvSpPr/>
              <p:nvPr/>
            </p:nvSpPr>
            <p:spPr>
              <a:xfrm>
                <a:off x="5166226" y="3144554"/>
                <a:ext cx="1413323" cy="19712"/>
              </a:xfrm>
              <a:custGeom>
                <a:avLst/>
                <a:gdLst/>
                <a:ahLst/>
                <a:cxnLst/>
                <a:rect l="l" t="t" r="r" b="b"/>
                <a:pathLst>
                  <a:path w="3163" h="44" extrusionOk="0">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4" name="Google Shape;1994;p30"/>
              <p:cNvSpPr/>
              <p:nvPr/>
            </p:nvSpPr>
            <p:spPr>
              <a:xfrm>
                <a:off x="5166226" y="3182005"/>
                <a:ext cx="1413323" cy="19712"/>
              </a:xfrm>
              <a:custGeom>
                <a:avLst/>
                <a:gdLst/>
                <a:ahLst/>
                <a:cxnLst/>
                <a:rect l="l" t="t" r="r" b="b"/>
                <a:pathLst>
                  <a:path w="3163" h="44" extrusionOk="0">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5" name="Google Shape;1995;p30"/>
              <p:cNvSpPr/>
              <p:nvPr/>
            </p:nvSpPr>
            <p:spPr>
              <a:xfrm>
                <a:off x="5166226" y="3217486"/>
                <a:ext cx="1413323" cy="21682"/>
              </a:xfrm>
              <a:custGeom>
                <a:avLst/>
                <a:gdLst/>
                <a:ahLst/>
                <a:cxnLst/>
                <a:rect l="l" t="t" r="r" b="b"/>
                <a:pathLst>
                  <a:path w="3163" h="47" extrusionOk="0">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6" name="Google Shape;1996;p30"/>
              <p:cNvSpPr/>
              <p:nvPr/>
            </p:nvSpPr>
            <p:spPr>
              <a:xfrm>
                <a:off x="5166226" y="3254939"/>
                <a:ext cx="1413323" cy="19712"/>
              </a:xfrm>
              <a:custGeom>
                <a:avLst/>
                <a:gdLst/>
                <a:ahLst/>
                <a:cxnLst/>
                <a:rect l="l" t="t" r="r" b="b"/>
                <a:pathLst>
                  <a:path w="3163" h="46" extrusionOk="0">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7" name="Google Shape;1997;p30"/>
              <p:cNvSpPr/>
              <p:nvPr/>
            </p:nvSpPr>
            <p:spPr>
              <a:xfrm>
                <a:off x="5166226" y="3292391"/>
                <a:ext cx="1413323" cy="19712"/>
              </a:xfrm>
              <a:custGeom>
                <a:avLst/>
                <a:gdLst/>
                <a:ahLst/>
                <a:cxnLst/>
                <a:rect l="l" t="t" r="r" b="b"/>
                <a:pathLst>
                  <a:path w="3163" h="46" extrusionOk="0">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8" name="Google Shape;1998;p30"/>
              <p:cNvSpPr/>
              <p:nvPr/>
            </p:nvSpPr>
            <p:spPr>
              <a:xfrm>
                <a:off x="5166226" y="3331814"/>
                <a:ext cx="1413323" cy="19712"/>
              </a:xfrm>
              <a:custGeom>
                <a:avLst/>
                <a:gdLst/>
                <a:ahLst/>
                <a:cxnLst/>
                <a:rect l="l" t="t" r="r" b="b"/>
                <a:pathLst>
                  <a:path w="3163" h="46" extrusionOk="0">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9" name="Google Shape;1999;p30"/>
              <p:cNvSpPr/>
              <p:nvPr/>
            </p:nvSpPr>
            <p:spPr>
              <a:xfrm>
                <a:off x="5166226" y="3369267"/>
                <a:ext cx="1413323" cy="21682"/>
              </a:xfrm>
              <a:custGeom>
                <a:avLst/>
                <a:gdLst/>
                <a:ahLst/>
                <a:cxnLst/>
                <a:rect l="l" t="t" r="r" b="b"/>
                <a:pathLst>
                  <a:path w="3163" h="47" extrusionOk="0">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0" name="Google Shape;2000;p30"/>
              <p:cNvSpPr/>
              <p:nvPr/>
            </p:nvSpPr>
            <p:spPr>
              <a:xfrm>
                <a:off x="5166226" y="3406718"/>
                <a:ext cx="1413323" cy="19712"/>
              </a:xfrm>
              <a:custGeom>
                <a:avLst/>
                <a:gdLst/>
                <a:ahLst/>
                <a:cxnLst/>
                <a:rect l="l" t="t" r="r" b="b"/>
                <a:pathLst>
                  <a:path w="3163" h="45" extrusionOk="0">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1" name="Google Shape;2001;p30"/>
              <p:cNvSpPr/>
              <p:nvPr/>
            </p:nvSpPr>
            <p:spPr>
              <a:xfrm>
                <a:off x="5166226" y="3444171"/>
                <a:ext cx="1413323" cy="19712"/>
              </a:xfrm>
              <a:custGeom>
                <a:avLst/>
                <a:gdLst/>
                <a:ahLst/>
                <a:cxnLst/>
                <a:rect l="l" t="t" r="r" b="b"/>
                <a:pathLst>
                  <a:path w="3163" h="45" extrusionOk="0">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2" name="Google Shape;2002;p30"/>
              <p:cNvSpPr/>
              <p:nvPr/>
            </p:nvSpPr>
            <p:spPr>
              <a:xfrm>
                <a:off x="5166226" y="3481623"/>
                <a:ext cx="1413323" cy="21682"/>
              </a:xfrm>
              <a:custGeom>
                <a:avLst/>
                <a:gdLst/>
                <a:ahLst/>
                <a:cxnLst/>
                <a:rect l="l" t="t" r="r" b="b"/>
                <a:pathLst>
                  <a:path w="3163" h="47" extrusionOk="0">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3" name="Google Shape;2003;p30"/>
              <p:cNvSpPr/>
              <p:nvPr/>
            </p:nvSpPr>
            <p:spPr>
              <a:xfrm>
                <a:off x="5166226" y="3519076"/>
                <a:ext cx="1413323" cy="19712"/>
              </a:xfrm>
              <a:custGeom>
                <a:avLst/>
                <a:gdLst/>
                <a:ahLst/>
                <a:cxnLst/>
                <a:rect l="l" t="t" r="r" b="b"/>
                <a:pathLst>
                  <a:path w="3163" h="44" extrusionOk="0">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4" name="Google Shape;2004;p30"/>
              <p:cNvSpPr/>
              <p:nvPr/>
            </p:nvSpPr>
            <p:spPr>
              <a:xfrm>
                <a:off x="5166226" y="3556527"/>
                <a:ext cx="1413323" cy="19712"/>
              </a:xfrm>
              <a:custGeom>
                <a:avLst/>
                <a:gdLst/>
                <a:ahLst/>
                <a:cxnLst/>
                <a:rect l="l" t="t" r="r" b="b"/>
                <a:pathLst>
                  <a:path w="3163" h="44" extrusionOk="0">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5" name="Google Shape;2005;p30"/>
              <p:cNvSpPr/>
              <p:nvPr/>
            </p:nvSpPr>
            <p:spPr>
              <a:xfrm>
                <a:off x="5166226" y="3593980"/>
                <a:ext cx="1413323" cy="19712"/>
              </a:xfrm>
              <a:custGeom>
                <a:avLst/>
                <a:gdLst/>
                <a:ahLst/>
                <a:cxnLst/>
                <a:rect l="l" t="t" r="r" b="b"/>
                <a:pathLst>
                  <a:path w="3163" h="45" extrusionOk="0">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6" name="Google Shape;2006;p30"/>
              <p:cNvSpPr/>
              <p:nvPr/>
            </p:nvSpPr>
            <p:spPr>
              <a:xfrm>
                <a:off x="5166226" y="3631432"/>
                <a:ext cx="1413323" cy="19712"/>
              </a:xfrm>
              <a:custGeom>
                <a:avLst/>
                <a:gdLst/>
                <a:ahLst/>
                <a:cxnLst/>
                <a:rect l="l" t="t" r="r" b="b"/>
                <a:pathLst>
                  <a:path w="3163" h="46" extrusionOk="0">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7" name="Google Shape;2007;p30"/>
              <p:cNvSpPr/>
              <p:nvPr/>
            </p:nvSpPr>
            <p:spPr>
              <a:xfrm>
                <a:off x="5166226" y="3668885"/>
                <a:ext cx="1413323" cy="19712"/>
              </a:xfrm>
              <a:custGeom>
                <a:avLst/>
                <a:gdLst/>
                <a:ahLst/>
                <a:cxnLst/>
                <a:rect l="l" t="t" r="r" b="b"/>
                <a:pathLst>
                  <a:path w="3163" h="45" extrusionOk="0">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8" name="Google Shape;2008;p30"/>
              <p:cNvSpPr/>
              <p:nvPr/>
            </p:nvSpPr>
            <p:spPr>
              <a:xfrm>
                <a:off x="5166226" y="3706336"/>
                <a:ext cx="1413323" cy="19712"/>
              </a:xfrm>
              <a:custGeom>
                <a:avLst/>
                <a:gdLst/>
                <a:ahLst/>
                <a:cxnLst/>
                <a:rect l="l" t="t" r="r" b="b"/>
                <a:pathLst>
                  <a:path w="3163" h="45" extrusionOk="0">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9" name="Google Shape;2009;p30"/>
              <p:cNvSpPr/>
              <p:nvPr/>
            </p:nvSpPr>
            <p:spPr>
              <a:xfrm>
                <a:off x="5166226" y="3743789"/>
                <a:ext cx="1413323" cy="19712"/>
              </a:xfrm>
              <a:custGeom>
                <a:avLst/>
                <a:gdLst/>
                <a:ahLst/>
                <a:cxnLst/>
                <a:rect l="l" t="t" r="r" b="b"/>
                <a:pathLst>
                  <a:path w="3163" h="46" extrusionOk="0">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0" name="Google Shape;2010;p30"/>
              <p:cNvSpPr/>
              <p:nvPr/>
            </p:nvSpPr>
            <p:spPr>
              <a:xfrm>
                <a:off x="5166226" y="3783212"/>
                <a:ext cx="1413323" cy="19712"/>
              </a:xfrm>
              <a:custGeom>
                <a:avLst/>
                <a:gdLst/>
                <a:ahLst/>
                <a:cxnLst/>
                <a:rect l="l" t="t" r="r" b="b"/>
                <a:pathLst>
                  <a:path w="3163" h="44" extrusionOk="0">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1" name="Google Shape;2011;p30"/>
              <p:cNvSpPr/>
              <p:nvPr/>
            </p:nvSpPr>
            <p:spPr>
              <a:xfrm>
                <a:off x="5166226" y="3818693"/>
                <a:ext cx="1413323" cy="19712"/>
              </a:xfrm>
              <a:custGeom>
                <a:avLst/>
                <a:gdLst/>
                <a:ahLst/>
                <a:cxnLst/>
                <a:rect l="l" t="t" r="r" b="b"/>
                <a:pathLst>
                  <a:path w="3163" h="46" extrusionOk="0">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2" name="Google Shape;2012;p30"/>
              <p:cNvSpPr/>
              <p:nvPr/>
            </p:nvSpPr>
            <p:spPr>
              <a:xfrm>
                <a:off x="5166226" y="3856145"/>
                <a:ext cx="1413323" cy="21682"/>
              </a:xfrm>
              <a:custGeom>
                <a:avLst/>
                <a:gdLst/>
                <a:ahLst/>
                <a:cxnLst/>
                <a:rect l="l" t="t" r="r" b="b"/>
                <a:pathLst>
                  <a:path w="3163" h="47" extrusionOk="0">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3" name="Google Shape;2013;p30"/>
              <p:cNvSpPr/>
              <p:nvPr/>
            </p:nvSpPr>
            <p:spPr>
              <a:xfrm>
                <a:off x="5166226" y="3893598"/>
                <a:ext cx="1413323" cy="21682"/>
              </a:xfrm>
              <a:custGeom>
                <a:avLst/>
                <a:gdLst/>
                <a:ahLst/>
                <a:cxnLst/>
                <a:rect l="l" t="t" r="r" b="b"/>
                <a:pathLst>
                  <a:path w="3163" h="47" extrusionOk="0">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4" name="Google Shape;2014;p30"/>
              <p:cNvSpPr/>
              <p:nvPr/>
            </p:nvSpPr>
            <p:spPr>
              <a:xfrm>
                <a:off x="5166226" y="3933021"/>
                <a:ext cx="1413323" cy="19712"/>
              </a:xfrm>
              <a:custGeom>
                <a:avLst/>
                <a:gdLst/>
                <a:ahLst/>
                <a:cxnLst/>
                <a:rect l="l" t="t" r="r" b="b"/>
                <a:pathLst>
                  <a:path w="3163" h="46" extrusionOk="0">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5" name="Google Shape;2015;p30"/>
              <p:cNvSpPr/>
              <p:nvPr/>
            </p:nvSpPr>
            <p:spPr>
              <a:xfrm>
                <a:off x="5166226" y="3970473"/>
                <a:ext cx="1413323" cy="19712"/>
              </a:xfrm>
              <a:custGeom>
                <a:avLst/>
                <a:gdLst/>
                <a:ahLst/>
                <a:cxnLst/>
                <a:rect l="l" t="t" r="r" b="b"/>
                <a:pathLst>
                  <a:path w="3163" h="46" extrusionOk="0">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6" name="Google Shape;2016;p30"/>
              <p:cNvSpPr/>
              <p:nvPr/>
            </p:nvSpPr>
            <p:spPr>
              <a:xfrm>
                <a:off x="5166226" y="4007926"/>
                <a:ext cx="1413323" cy="21682"/>
              </a:xfrm>
              <a:custGeom>
                <a:avLst/>
                <a:gdLst/>
                <a:ahLst/>
                <a:cxnLst/>
                <a:rect l="l" t="t" r="r" b="b"/>
                <a:pathLst>
                  <a:path w="3163" h="47" extrusionOk="0">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7" name="Google Shape;2017;p30"/>
              <p:cNvSpPr/>
              <p:nvPr/>
            </p:nvSpPr>
            <p:spPr>
              <a:xfrm>
                <a:off x="5166226" y="4045377"/>
                <a:ext cx="1413323" cy="21682"/>
              </a:xfrm>
              <a:custGeom>
                <a:avLst/>
                <a:gdLst/>
                <a:ahLst/>
                <a:cxnLst/>
                <a:rect l="l" t="t" r="r" b="b"/>
                <a:pathLst>
                  <a:path w="3163" h="47" extrusionOk="0">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8" name="Google Shape;2018;p30"/>
              <p:cNvSpPr/>
              <p:nvPr/>
            </p:nvSpPr>
            <p:spPr>
              <a:xfrm>
                <a:off x="6723446" y="2992773"/>
                <a:ext cx="1626210" cy="23654"/>
              </a:xfrm>
              <a:custGeom>
                <a:avLst/>
                <a:gdLst/>
                <a:ahLst/>
                <a:cxnLst/>
                <a:rect l="l" t="t" r="r" b="b"/>
                <a:pathLst>
                  <a:path w="3636" h="52" extrusionOk="0">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9" name="Google Shape;2019;p30"/>
              <p:cNvSpPr/>
              <p:nvPr/>
            </p:nvSpPr>
            <p:spPr>
              <a:xfrm>
                <a:off x="6723446" y="3045995"/>
                <a:ext cx="1626210" cy="23654"/>
              </a:xfrm>
              <a:custGeom>
                <a:avLst/>
                <a:gdLst/>
                <a:ahLst/>
                <a:cxnLst/>
                <a:rect l="l" t="t" r="r" b="b"/>
                <a:pathLst>
                  <a:path w="3636" h="51" extrusionOk="0">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0" name="Google Shape;2020;p30"/>
              <p:cNvSpPr/>
              <p:nvPr/>
            </p:nvSpPr>
            <p:spPr>
              <a:xfrm>
                <a:off x="6723446" y="3099216"/>
                <a:ext cx="1626210" cy="23654"/>
              </a:xfrm>
              <a:custGeom>
                <a:avLst/>
                <a:gdLst/>
                <a:ahLst/>
                <a:cxnLst/>
                <a:rect l="l" t="t" r="r" b="b"/>
                <a:pathLst>
                  <a:path w="3636" h="53" extrusionOk="0">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1" name="Google Shape;2021;p30"/>
              <p:cNvSpPr/>
              <p:nvPr/>
            </p:nvSpPr>
            <p:spPr>
              <a:xfrm>
                <a:off x="6723446" y="3152438"/>
                <a:ext cx="1626210" cy="23654"/>
              </a:xfrm>
              <a:custGeom>
                <a:avLst/>
                <a:gdLst/>
                <a:ahLst/>
                <a:cxnLst/>
                <a:rect l="l" t="t" r="r" b="b"/>
                <a:pathLst>
                  <a:path w="3636" h="53" extrusionOk="0">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2" name="Google Shape;2022;p30"/>
              <p:cNvSpPr/>
              <p:nvPr/>
            </p:nvSpPr>
            <p:spPr>
              <a:xfrm>
                <a:off x="6723446" y="3205659"/>
                <a:ext cx="1626210" cy="23654"/>
              </a:xfrm>
              <a:custGeom>
                <a:avLst/>
                <a:gdLst/>
                <a:ahLst/>
                <a:cxnLst/>
                <a:rect l="l" t="t" r="r" b="b"/>
                <a:pathLst>
                  <a:path w="3636" h="52" extrusionOk="0">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3" name="Google Shape;2023;p30"/>
              <p:cNvSpPr/>
              <p:nvPr/>
            </p:nvSpPr>
            <p:spPr>
              <a:xfrm>
                <a:off x="6723446" y="3258881"/>
                <a:ext cx="1626210" cy="23654"/>
              </a:xfrm>
              <a:custGeom>
                <a:avLst/>
                <a:gdLst/>
                <a:ahLst/>
                <a:cxnLst/>
                <a:rect l="l" t="t" r="r" b="b"/>
                <a:pathLst>
                  <a:path w="3636" h="52" extrusionOk="0">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4" name="Google Shape;2024;p30"/>
              <p:cNvSpPr/>
              <p:nvPr/>
            </p:nvSpPr>
            <p:spPr>
              <a:xfrm>
                <a:off x="6723446" y="3312102"/>
                <a:ext cx="1626210" cy="23654"/>
              </a:xfrm>
              <a:custGeom>
                <a:avLst/>
                <a:gdLst/>
                <a:ahLst/>
                <a:cxnLst/>
                <a:rect l="l" t="t" r="r" b="b"/>
                <a:pathLst>
                  <a:path w="3636" h="54" extrusionOk="0">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5" name="Google Shape;2025;p30"/>
              <p:cNvSpPr/>
              <p:nvPr/>
            </p:nvSpPr>
            <p:spPr>
              <a:xfrm>
                <a:off x="6723446" y="3365325"/>
                <a:ext cx="1626210" cy="23654"/>
              </a:xfrm>
              <a:custGeom>
                <a:avLst/>
                <a:gdLst/>
                <a:ahLst/>
                <a:cxnLst/>
                <a:rect l="l" t="t" r="r" b="b"/>
                <a:pathLst>
                  <a:path w="3636" h="53" extrusionOk="0">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6" name="Google Shape;2026;p30"/>
              <p:cNvSpPr/>
              <p:nvPr/>
            </p:nvSpPr>
            <p:spPr>
              <a:xfrm>
                <a:off x="6723446" y="3418546"/>
                <a:ext cx="1626210" cy="21682"/>
              </a:xfrm>
              <a:custGeom>
                <a:avLst/>
                <a:gdLst/>
                <a:ahLst/>
                <a:cxnLst/>
                <a:rect l="l" t="t" r="r" b="b"/>
                <a:pathLst>
                  <a:path w="3636" h="49" extrusionOk="0">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7" name="Google Shape;2027;p30"/>
              <p:cNvSpPr/>
              <p:nvPr/>
            </p:nvSpPr>
            <p:spPr>
              <a:xfrm>
                <a:off x="5180024" y="1973679"/>
                <a:ext cx="2205732" cy="329185"/>
              </a:xfrm>
              <a:custGeom>
                <a:avLst/>
                <a:gdLst/>
                <a:ahLst/>
                <a:cxnLst/>
                <a:rect l="l" t="t" r="r" b="b"/>
                <a:pathLst>
                  <a:path w="4934" h="737" extrusionOk="0">
                    <a:moveTo>
                      <a:pt x="20" y="0"/>
                    </a:moveTo>
                    <a:lnTo>
                      <a:pt x="4933" y="156"/>
                    </a:lnTo>
                    <a:lnTo>
                      <a:pt x="4915" y="736"/>
                    </a:lnTo>
                    <a:lnTo>
                      <a:pt x="0" y="579"/>
                    </a:lnTo>
                    <a:lnTo>
                      <a:pt x="20" y="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8" name="Google Shape;2028;p30"/>
              <p:cNvSpPr/>
              <p:nvPr/>
            </p:nvSpPr>
            <p:spPr>
              <a:xfrm>
                <a:off x="5172140" y="2293009"/>
                <a:ext cx="1460635" cy="305532"/>
              </a:xfrm>
              <a:custGeom>
                <a:avLst/>
                <a:gdLst/>
                <a:ahLst/>
                <a:cxnLst/>
                <a:rect l="l" t="t" r="r" b="b"/>
                <a:pathLst>
                  <a:path w="3267" h="683" extrusionOk="0">
                    <a:moveTo>
                      <a:pt x="19" y="0"/>
                    </a:moveTo>
                    <a:lnTo>
                      <a:pt x="3266" y="104"/>
                    </a:lnTo>
                    <a:lnTo>
                      <a:pt x="3247" y="682"/>
                    </a:lnTo>
                    <a:lnTo>
                      <a:pt x="0" y="577"/>
                    </a:lnTo>
                    <a:lnTo>
                      <a:pt x="19" y="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2029" name="Google Shape;2029;p30"/>
            <p:cNvGrpSpPr/>
            <p:nvPr/>
          </p:nvGrpSpPr>
          <p:grpSpPr>
            <a:xfrm rot="-10798371">
              <a:off x="230063" y="118840"/>
              <a:ext cx="8683863" cy="4905815"/>
              <a:chOff x="457200" y="120188"/>
              <a:chExt cx="8229589" cy="4613329"/>
            </a:xfrm>
          </p:grpSpPr>
          <p:sp>
            <p:nvSpPr>
              <p:cNvPr id="2030" name="Google Shape;2030;p30"/>
              <p:cNvSpPr/>
              <p:nvPr/>
            </p:nvSpPr>
            <p:spPr>
              <a:xfrm>
                <a:off x="878968" y="120188"/>
                <a:ext cx="7399768" cy="743704"/>
              </a:xfrm>
              <a:custGeom>
                <a:avLst/>
                <a:gdLst/>
                <a:ahLst/>
                <a:cxnLst/>
                <a:rect l="l" t="t" r="r" b="b"/>
                <a:pathLst>
                  <a:path w="9515" h="1105" extrusionOk="0">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31" name="Google Shape;2031;p30"/>
              <p:cNvSpPr/>
              <p:nvPr/>
            </p:nvSpPr>
            <p:spPr>
              <a:xfrm>
                <a:off x="457200" y="330556"/>
                <a:ext cx="8229589" cy="4402961"/>
              </a:xfrm>
              <a:custGeom>
                <a:avLst/>
                <a:gdLst/>
                <a:ahLst/>
                <a:cxnLst/>
                <a:rect l="l" t="t" r="r" b="b"/>
                <a:pathLst>
                  <a:path w="10584" h="6553" extrusionOk="0">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032"/>
        <p:cNvGrpSpPr/>
        <p:nvPr/>
      </p:nvGrpSpPr>
      <p:grpSpPr>
        <a:xfrm>
          <a:off x="0" y="0"/>
          <a:ext cx="0" cy="0"/>
          <a:chOff x="0" y="0"/>
          <a:chExt cx="0" cy="0"/>
        </a:xfrm>
      </p:grpSpPr>
      <p:grpSp>
        <p:nvGrpSpPr>
          <p:cNvPr id="2033" name="Google Shape;2033;p31"/>
          <p:cNvGrpSpPr/>
          <p:nvPr/>
        </p:nvGrpSpPr>
        <p:grpSpPr>
          <a:xfrm>
            <a:off x="-304981" y="136252"/>
            <a:ext cx="9720660" cy="4752135"/>
            <a:chOff x="-304981" y="136252"/>
            <a:chExt cx="9720660" cy="4752135"/>
          </a:xfrm>
        </p:grpSpPr>
        <p:sp>
          <p:nvSpPr>
            <p:cNvPr id="2034" name="Google Shape;2034;p31"/>
            <p:cNvSpPr/>
            <p:nvPr/>
          </p:nvSpPr>
          <p:spPr>
            <a:xfrm rot="8807761">
              <a:off x="22253" y="765598"/>
              <a:ext cx="2913805" cy="2063836"/>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2035" name="Google Shape;2035;p31"/>
            <p:cNvGrpSpPr/>
            <p:nvPr/>
          </p:nvGrpSpPr>
          <p:grpSpPr>
            <a:xfrm rot="530611">
              <a:off x="-238934" y="915842"/>
              <a:ext cx="2668219" cy="1065551"/>
              <a:chOff x="935800" y="1821025"/>
              <a:chExt cx="3294800" cy="1315775"/>
            </a:xfrm>
          </p:grpSpPr>
          <p:sp>
            <p:nvSpPr>
              <p:cNvPr id="2036" name="Google Shape;2036;p31"/>
              <p:cNvSpPr/>
              <p:nvPr/>
            </p:nvSpPr>
            <p:spPr>
              <a:xfrm>
                <a:off x="4019327" y="2157992"/>
                <a:ext cx="211273" cy="944039"/>
              </a:xfrm>
              <a:custGeom>
                <a:avLst/>
                <a:gdLst/>
                <a:ahLst/>
                <a:cxnLst/>
                <a:rect l="l" t="t" r="r" b="b"/>
                <a:pathLst>
                  <a:path w="350" h="1558" extrusionOk="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37" name="Google Shape;2037;p31"/>
              <p:cNvSpPr/>
              <p:nvPr/>
            </p:nvSpPr>
            <p:spPr>
              <a:xfrm>
                <a:off x="3973864" y="1954742"/>
                <a:ext cx="216622" cy="778236"/>
              </a:xfrm>
              <a:custGeom>
                <a:avLst/>
                <a:gdLst/>
                <a:ahLst/>
                <a:cxnLst/>
                <a:rect l="l" t="t" r="r" b="b"/>
                <a:pathLst>
                  <a:path w="355" h="1283" extrusionOk="0">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38" name="Google Shape;2038;p31"/>
              <p:cNvSpPr/>
              <p:nvPr/>
            </p:nvSpPr>
            <p:spPr>
              <a:xfrm>
                <a:off x="935800" y="1821025"/>
                <a:ext cx="3179810" cy="1315775"/>
              </a:xfrm>
              <a:custGeom>
                <a:avLst/>
                <a:gdLst/>
                <a:ahLst/>
                <a:cxnLst/>
                <a:rect l="l" t="t" r="r" b="b"/>
                <a:pathLst>
                  <a:path w="5242" h="2168" extrusionOk="0">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39" name="Google Shape;2039;p31"/>
              <p:cNvSpPr/>
              <p:nvPr/>
            </p:nvSpPr>
            <p:spPr>
              <a:xfrm>
                <a:off x="1058820" y="1978810"/>
                <a:ext cx="64185" cy="992182"/>
              </a:xfrm>
              <a:custGeom>
                <a:avLst/>
                <a:gdLst/>
                <a:ahLst/>
                <a:cxnLst/>
                <a:rect l="l" t="t" r="r" b="b"/>
                <a:pathLst>
                  <a:path w="106" h="1637" extrusionOk="0">
                    <a:moveTo>
                      <a:pt x="105" y="0"/>
                    </a:moveTo>
                    <a:lnTo>
                      <a:pt x="105" y="0"/>
                    </a:lnTo>
                    <a:cubicBezTo>
                      <a:pt x="0" y="930"/>
                      <a:pt x="84" y="1636"/>
                      <a:pt x="84" y="163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0" name="Google Shape;2040;p31"/>
              <p:cNvSpPr/>
              <p:nvPr/>
            </p:nvSpPr>
            <p:spPr>
              <a:xfrm>
                <a:off x="2524365" y="2010902"/>
                <a:ext cx="64185" cy="992177"/>
              </a:xfrm>
              <a:custGeom>
                <a:avLst/>
                <a:gdLst/>
                <a:ahLst/>
                <a:cxnLst/>
                <a:rect l="l" t="t" r="r" b="b"/>
                <a:pathLst>
                  <a:path w="106" h="1636" extrusionOk="0">
                    <a:moveTo>
                      <a:pt x="105" y="0"/>
                    </a:moveTo>
                    <a:lnTo>
                      <a:pt x="105" y="0"/>
                    </a:lnTo>
                    <a:cubicBezTo>
                      <a:pt x="0" y="931"/>
                      <a:pt x="84" y="1635"/>
                      <a:pt x="84" y="163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1" name="Google Shape;2041;p31"/>
              <p:cNvSpPr/>
              <p:nvPr/>
            </p:nvSpPr>
            <p:spPr>
              <a:xfrm>
                <a:off x="2650059" y="2026949"/>
                <a:ext cx="1313105" cy="18720"/>
              </a:xfrm>
              <a:custGeom>
                <a:avLst/>
                <a:gdLst/>
                <a:ahLst/>
                <a:cxnLst/>
                <a:rect l="l" t="t" r="r" b="b"/>
                <a:pathLst>
                  <a:path w="2166" h="30" extrusionOk="0">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2" name="Google Shape;2042;p31"/>
              <p:cNvSpPr/>
              <p:nvPr/>
            </p:nvSpPr>
            <p:spPr>
              <a:xfrm>
                <a:off x="2650059" y="2075087"/>
                <a:ext cx="1313105" cy="18720"/>
              </a:xfrm>
              <a:custGeom>
                <a:avLst/>
                <a:gdLst/>
                <a:ahLst/>
                <a:cxnLst/>
                <a:rect l="l" t="t" r="r" b="b"/>
                <a:pathLst>
                  <a:path w="2166" h="30" extrusionOk="0">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3" name="Google Shape;2043;p31"/>
              <p:cNvSpPr/>
              <p:nvPr/>
            </p:nvSpPr>
            <p:spPr>
              <a:xfrm>
                <a:off x="2650059" y="2120551"/>
                <a:ext cx="1313105" cy="18720"/>
              </a:xfrm>
              <a:custGeom>
                <a:avLst/>
                <a:gdLst/>
                <a:ahLst/>
                <a:cxnLst/>
                <a:rect l="l" t="t" r="r" b="b"/>
                <a:pathLst>
                  <a:path w="2166" h="32" extrusionOk="0">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4" name="Google Shape;2044;p31"/>
              <p:cNvSpPr/>
              <p:nvPr/>
            </p:nvSpPr>
            <p:spPr>
              <a:xfrm>
                <a:off x="2650059" y="2166014"/>
                <a:ext cx="1313105" cy="18720"/>
              </a:xfrm>
              <a:custGeom>
                <a:avLst/>
                <a:gdLst/>
                <a:ahLst/>
                <a:cxnLst/>
                <a:rect l="l" t="t" r="r" b="b"/>
                <a:pathLst>
                  <a:path w="2166" h="31" extrusionOk="0">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5" name="Google Shape;2045;p31"/>
              <p:cNvSpPr/>
              <p:nvPr/>
            </p:nvSpPr>
            <p:spPr>
              <a:xfrm>
                <a:off x="2650059" y="2211479"/>
                <a:ext cx="1313105" cy="18720"/>
              </a:xfrm>
              <a:custGeom>
                <a:avLst/>
                <a:gdLst/>
                <a:ahLst/>
                <a:cxnLst/>
                <a:rect l="l" t="t" r="r" b="b"/>
                <a:pathLst>
                  <a:path w="2166" h="31" extrusionOk="0">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6" name="Google Shape;2046;p31"/>
              <p:cNvSpPr/>
              <p:nvPr/>
            </p:nvSpPr>
            <p:spPr>
              <a:xfrm>
                <a:off x="2650059" y="2256942"/>
                <a:ext cx="1313105" cy="18720"/>
              </a:xfrm>
              <a:custGeom>
                <a:avLst/>
                <a:gdLst/>
                <a:ahLst/>
                <a:cxnLst/>
                <a:rect l="l" t="t" r="r" b="b"/>
                <a:pathLst>
                  <a:path w="2166" h="33" extrusionOk="0">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7" name="Google Shape;2047;p31"/>
              <p:cNvSpPr/>
              <p:nvPr/>
            </p:nvSpPr>
            <p:spPr>
              <a:xfrm>
                <a:off x="2650059" y="2305080"/>
                <a:ext cx="1313105" cy="18720"/>
              </a:xfrm>
              <a:custGeom>
                <a:avLst/>
                <a:gdLst/>
                <a:ahLst/>
                <a:cxnLst/>
                <a:rect l="l" t="t" r="r" b="b"/>
                <a:pathLst>
                  <a:path w="2166" h="33" extrusionOk="0">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8" name="Google Shape;2048;p31"/>
              <p:cNvSpPr/>
              <p:nvPr/>
            </p:nvSpPr>
            <p:spPr>
              <a:xfrm>
                <a:off x="2650059" y="2350545"/>
                <a:ext cx="1313105" cy="18720"/>
              </a:xfrm>
              <a:custGeom>
                <a:avLst/>
                <a:gdLst/>
                <a:ahLst/>
                <a:cxnLst/>
                <a:rect l="l" t="t" r="r" b="b"/>
                <a:pathLst>
                  <a:path w="2166" h="31" extrusionOk="0">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9" name="Google Shape;2049;p31"/>
              <p:cNvSpPr/>
              <p:nvPr/>
            </p:nvSpPr>
            <p:spPr>
              <a:xfrm>
                <a:off x="2650059" y="2398683"/>
                <a:ext cx="1313105" cy="18720"/>
              </a:xfrm>
              <a:custGeom>
                <a:avLst/>
                <a:gdLst/>
                <a:ahLst/>
                <a:cxnLst/>
                <a:rect l="l" t="t" r="r" b="b"/>
                <a:pathLst>
                  <a:path w="2166" h="32" extrusionOk="0">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0" name="Google Shape;2050;p31"/>
              <p:cNvSpPr/>
              <p:nvPr/>
            </p:nvSpPr>
            <p:spPr>
              <a:xfrm>
                <a:off x="2650059" y="2444146"/>
                <a:ext cx="1313105" cy="18720"/>
              </a:xfrm>
              <a:custGeom>
                <a:avLst/>
                <a:gdLst/>
                <a:ahLst/>
                <a:cxnLst/>
                <a:rect l="l" t="t" r="r" b="b"/>
                <a:pathLst>
                  <a:path w="2166" h="32" extrusionOk="0">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1" name="Google Shape;2051;p31"/>
              <p:cNvSpPr/>
              <p:nvPr/>
            </p:nvSpPr>
            <p:spPr>
              <a:xfrm>
                <a:off x="2650059" y="2489611"/>
                <a:ext cx="1313105" cy="18720"/>
              </a:xfrm>
              <a:custGeom>
                <a:avLst/>
                <a:gdLst/>
                <a:ahLst/>
                <a:cxnLst/>
                <a:rect l="l" t="t" r="r" b="b"/>
                <a:pathLst>
                  <a:path w="2166" h="31" extrusionOk="0">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2" name="Google Shape;2052;p31"/>
              <p:cNvSpPr/>
              <p:nvPr/>
            </p:nvSpPr>
            <p:spPr>
              <a:xfrm>
                <a:off x="2650059" y="2535074"/>
                <a:ext cx="1313105" cy="18720"/>
              </a:xfrm>
              <a:custGeom>
                <a:avLst/>
                <a:gdLst/>
                <a:ahLst/>
                <a:cxnLst/>
                <a:rect l="l" t="t" r="r" b="b"/>
                <a:pathLst>
                  <a:path w="2166" h="31" extrusionOk="0">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3" name="Google Shape;2053;p31"/>
              <p:cNvSpPr/>
              <p:nvPr/>
            </p:nvSpPr>
            <p:spPr>
              <a:xfrm>
                <a:off x="2650059" y="2580538"/>
                <a:ext cx="1313105" cy="18720"/>
              </a:xfrm>
              <a:custGeom>
                <a:avLst/>
                <a:gdLst/>
                <a:ahLst/>
                <a:cxnLst/>
                <a:rect l="l" t="t" r="r" b="b"/>
                <a:pathLst>
                  <a:path w="2166" h="32" extrusionOk="0">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4" name="Google Shape;2054;p31"/>
              <p:cNvSpPr/>
              <p:nvPr/>
            </p:nvSpPr>
            <p:spPr>
              <a:xfrm>
                <a:off x="2650059" y="2626001"/>
                <a:ext cx="1313105" cy="18720"/>
              </a:xfrm>
              <a:custGeom>
                <a:avLst/>
                <a:gdLst/>
                <a:ahLst/>
                <a:cxnLst/>
                <a:rect l="l" t="t" r="r" b="b"/>
                <a:pathLst>
                  <a:path w="2166" h="33" extrusionOk="0">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5" name="Google Shape;2055;p31"/>
              <p:cNvSpPr/>
              <p:nvPr/>
            </p:nvSpPr>
            <p:spPr>
              <a:xfrm>
                <a:off x="2650059" y="2674139"/>
                <a:ext cx="1313105" cy="18720"/>
              </a:xfrm>
              <a:custGeom>
                <a:avLst/>
                <a:gdLst/>
                <a:ahLst/>
                <a:cxnLst/>
                <a:rect l="l" t="t" r="r" b="b"/>
                <a:pathLst>
                  <a:path w="2166" h="33" extrusionOk="0">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6" name="Google Shape;2056;p31"/>
              <p:cNvSpPr/>
              <p:nvPr/>
            </p:nvSpPr>
            <p:spPr>
              <a:xfrm>
                <a:off x="2650059" y="2719604"/>
                <a:ext cx="1313105" cy="18720"/>
              </a:xfrm>
              <a:custGeom>
                <a:avLst/>
                <a:gdLst/>
                <a:ahLst/>
                <a:cxnLst/>
                <a:rect l="l" t="t" r="r" b="b"/>
                <a:pathLst>
                  <a:path w="2166" h="32" extrusionOk="0">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7" name="Google Shape;2057;p31"/>
              <p:cNvSpPr/>
              <p:nvPr/>
            </p:nvSpPr>
            <p:spPr>
              <a:xfrm>
                <a:off x="2650059" y="2765067"/>
                <a:ext cx="1313105" cy="18720"/>
              </a:xfrm>
              <a:custGeom>
                <a:avLst/>
                <a:gdLst/>
                <a:ahLst/>
                <a:cxnLst/>
                <a:rect l="l" t="t" r="r" b="b"/>
                <a:pathLst>
                  <a:path w="2166" h="33" extrusionOk="0">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8" name="Google Shape;2058;p31"/>
              <p:cNvSpPr/>
              <p:nvPr/>
            </p:nvSpPr>
            <p:spPr>
              <a:xfrm>
                <a:off x="2650059" y="2813205"/>
                <a:ext cx="1313105" cy="18720"/>
              </a:xfrm>
              <a:custGeom>
                <a:avLst/>
                <a:gdLst/>
                <a:ahLst/>
                <a:cxnLst/>
                <a:rect l="l" t="t" r="r" b="b"/>
                <a:pathLst>
                  <a:path w="2166" h="33" extrusionOk="0">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9" name="Google Shape;2059;p31"/>
              <p:cNvSpPr/>
              <p:nvPr/>
            </p:nvSpPr>
            <p:spPr>
              <a:xfrm>
                <a:off x="2650059" y="2858670"/>
                <a:ext cx="1313105" cy="18720"/>
              </a:xfrm>
              <a:custGeom>
                <a:avLst/>
                <a:gdLst/>
                <a:ahLst/>
                <a:cxnLst/>
                <a:rect l="l" t="t" r="r" b="b"/>
                <a:pathLst>
                  <a:path w="2166" h="32" extrusionOk="0">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0" name="Google Shape;2060;p31"/>
              <p:cNvSpPr/>
              <p:nvPr/>
            </p:nvSpPr>
            <p:spPr>
              <a:xfrm>
                <a:off x="2650059" y="2904133"/>
                <a:ext cx="1313105" cy="18720"/>
              </a:xfrm>
              <a:custGeom>
                <a:avLst/>
                <a:gdLst/>
                <a:ahLst/>
                <a:cxnLst/>
                <a:rect l="l" t="t" r="r" b="b"/>
                <a:pathLst>
                  <a:path w="2166" h="32" extrusionOk="0">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1" name="Google Shape;2061;p31"/>
              <p:cNvSpPr/>
              <p:nvPr/>
            </p:nvSpPr>
            <p:spPr>
              <a:xfrm>
                <a:off x="2650059" y="2952271"/>
                <a:ext cx="1313105" cy="18720"/>
              </a:xfrm>
              <a:custGeom>
                <a:avLst/>
                <a:gdLst/>
                <a:ahLst/>
                <a:cxnLst/>
                <a:rect l="l" t="t" r="r" b="b"/>
                <a:pathLst>
                  <a:path w="2166" h="30" extrusionOk="0">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2" name="Google Shape;2062;p31"/>
              <p:cNvSpPr/>
              <p:nvPr/>
            </p:nvSpPr>
            <p:spPr>
              <a:xfrm>
                <a:off x="2650059" y="2997736"/>
                <a:ext cx="1313105" cy="18720"/>
              </a:xfrm>
              <a:custGeom>
                <a:avLst/>
                <a:gdLst/>
                <a:ahLst/>
                <a:cxnLst/>
                <a:rect l="l" t="t" r="r" b="b"/>
                <a:pathLst>
                  <a:path w="2166" h="32" extrusionOk="0">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3" name="Google Shape;2063;p31"/>
              <p:cNvSpPr/>
              <p:nvPr/>
            </p:nvSpPr>
            <p:spPr>
              <a:xfrm>
                <a:off x="1181840" y="2002880"/>
                <a:ext cx="1313110" cy="18720"/>
              </a:xfrm>
              <a:custGeom>
                <a:avLst/>
                <a:gdLst/>
                <a:ahLst/>
                <a:cxnLst/>
                <a:rect l="l" t="t" r="r" b="b"/>
                <a:pathLst>
                  <a:path w="2167" h="31" extrusionOk="0">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4" name="Google Shape;2064;p31"/>
              <p:cNvSpPr/>
              <p:nvPr/>
            </p:nvSpPr>
            <p:spPr>
              <a:xfrm>
                <a:off x="1181840" y="2051018"/>
                <a:ext cx="1313110" cy="18720"/>
              </a:xfrm>
              <a:custGeom>
                <a:avLst/>
                <a:gdLst/>
                <a:ahLst/>
                <a:cxnLst/>
                <a:rect l="l" t="t" r="r" b="b"/>
                <a:pathLst>
                  <a:path w="2167" h="30" extrusionOk="0">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5" name="Google Shape;2065;p31"/>
              <p:cNvSpPr/>
              <p:nvPr/>
            </p:nvSpPr>
            <p:spPr>
              <a:xfrm>
                <a:off x="1181840" y="2096481"/>
                <a:ext cx="1313110" cy="18720"/>
              </a:xfrm>
              <a:custGeom>
                <a:avLst/>
                <a:gdLst/>
                <a:ahLst/>
                <a:cxnLst/>
                <a:rect l="l" t="t" r="r" b="b"/>
                <a:pathLst>
                  <a:path w="2167" h="32" extrusionOk="0">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6" name="Google Shape;2066;p31"/>
              <p:cNvSpPr/>
              <p:nvPr/>
            </p:nvSpPr>
            <p:spPr>
              <a:xfrm>
                <a:off x="1181840" y="2141946"/>
                <a:ext cx="1313110" cy="18720"/>
              </a:xfrm>
              <a:custGeom>
                <a:avLst/>
                <a:gdLst/>
                <a:ahLst/>
                <a:cxnLst/>
                <a:rect l="l" t="t" r="r" b="b"/>
                <a:pathLst>
                  <a:path w="2167" h="32" extrusionOk="0">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7" name="Google Shape;2067;p31"/>
              <p:cNvSpPr/>
              <p:nvPr/>
            </p:nvSpPr>
            <p:spPr>
              <a:xfrm>
                <a:off x="1181840" y="2187409"/>
                <a:ext cx="1313110" cy="18720"/>
              </a:xfrm>
              <a:custGeom>
                <a:avLst/>
                <a:gdLst/>
                <a:ahLst/>
                <a:cxnLst/>
                <a:rect l="l" t="t" r="r" b="b"/>
                <a:pathLst>
                  <a:path w="2167" h="32" extrusionOk="0">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8" name="Google Shape;2068;p31"/>
              <p:cNvSpPr/>
              <p:nvPr/>
            </p:nvSpPr>
            <p:spPr>
              <a:xfrm>
                <a:off x="1181840" y="2235547"/>
                <a:ext cx="1313110" cy="18720"/>
              </a:xfrm>
              <a:custGeom>
                <a:avLst/>
                <a:gdLst/>
                <a:ahLst/>
                <a:cxnLst/>
                <a:rect l="l" t="t" r="r" b="b"/>
                <a:pathLst>
                  <a:path w="2167" h="31" extrusionOk="0">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9" name="Google Shape;2069;p31"/>
              <p:cNvSpPr/>
              <p:nvPr/>
            </p:nvSpPr>
            <p:spPr>
              <a:xfrm>
                <a:off x="1181840" y="2281012"/>
                <a:ext cx="1313110" cy="18720"/>
              </a:xfrm>
              <a:custGeom>
                <a:avLst/>
                <a:gdLst/>
                <a:ahLst/>
                <a:cxnLst/>
                <a:rect l="l" t="t" r="r" b="b"/>
                <a:pathLst>
                  <a:path w="2167" h="33" extrusionOk="0">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0" name="Google Shape;2070;p31"/>
              <p:cNvSpPr/>
              <p:nvPr/>
            </p:nvSpPr>
            <p:spPr>
              <a:xfrm>
                <a:off x="1181840" y="2326475"/>
                <a:ext cx="1313110" cy="18720"/>
              </a:xfrm>
              <a:custGeom>
                <a:avLst/>
                <a:gdLst/>
                <a:ahLst/>
                <a:cxnLst/>
                <a:rect l="l" t="t" r="r" b="b"/>
                <a:pathLst>
                  <a:path w="2167" h="32" extrusionOk="0">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1" name="Google Shape;2071;p31"/>
              <p:cNvSpPr/>
              <p:nvPr/>
            </p:nvSpPr>
            <p:spPr>
              <a:xfrm>
                <a:off x="1181840" y="2374613"/>
                <a:ext cx="1313110" cy="18720"/>
              </a:xfrm>
              <a:custGeom>
                <a:avLst/>
                <a:gdLst/>
                <a:ahLst/>
                <a:cxnLst/>
                <a:rect l="l" t="t" r="r" b="b"/>
                <a:pathLst>
                  <a:path w="2167" h="31" extrusionOk="0">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2" name="Google Shape;2072;p31"/>
              <p:cNvSpPr/>
              <p:nvPr/>
            </p:nvSpPr>
            <p:spPr>
              <a:xfrm>
                <a:off x="1181840" y="2420078"/>
                <a:ext cx="1313110" cy="18720"/>
              </a:xfrm>
              <a:custGeom>
                <a:avLst/>
                <a:gdLst/>
                <a:ahLst/>
                <a:cxnLst/>
                <a:rect l="l" t="t" r="r" b="b"/>
                <a:pathLst>
                  <a:path w="2167" h="30" extrusionOk="0">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3" name="Google Shape;2073;p31"/>
              <p:cNvSpPr/>
              <p:nvPr/>
            </p:nvSpPr>
            <p:spPr>
              <a:xfrm>
                <a:off x="1181840" y="2465541"/>
                <a:ext cx="1313110" cy="18720"/>
              </a:xfrm>
              <a:custGeom>
                <a:avLst/>
                <a:gdLst/>
                <a:ahLst/>
                <a:cxnLst/>
                <a:rect l="l" t="t" r="r" b="b"/>
                <a:pathLst>
                  <a:path w="2167" h="31" extrusionOk="0">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4" name="Google Shape;2074;p31"/>
              <p:cNvSpPr/>
              <p:nvPr/>
            </p:nvSpPr>
            <p:spPr>
              <a:xfrm>
                <a:off x="1181840" y="2513679"/>
                <a:ext cx="1313110" cy="18720"/>
              </a:xfrm>
              <a:custGeom>
                <a:avLst/>
                <a:gdLst/>
                <a:ahLst/>
                <a:cxnLst/>
                <a:rect l="l" t="t" r="r" b="b"/>
                <a:pathLst>
                  <a:path w="2167" h="30" extrusionOk="0">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5" name="Google Shape;2075;p31"/>
              <p:cNvSpPr/>
              <p:nvPr/>
            </p:nvSpPr>
            <p:spPr>
              <a:xfrm>
                <a:off x="1181840" y="2559144"/>
                <a:ext cx="1313110" cy="18720"/>
              </a:xfrm>
              <a:custGeom>
                <a:avLst/>
                <a:gdLst/>
                <a:ahLst/>
                <a:cxnLst/>
                <a:rect l="l" t="t" r="r" b="b"/>
                <a:pathLst>
                  <a:path w="2167" h="30" extrusionOk="0">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6" name="Google Shape;2076;p31"/>
              <p:cNvSpPr/>
              <p:nvPr/>
            </p:nvSpPr>
            <p:spPr>
              <a:xfrm>
                <a:off x="1181840" y="2604607"/>
                <a:ext cx="1313110" cy="18720"/>
              </a:xfrm>
              <a:custGeom>
                <a:avLst/>
                <a:gdLst/>
                <a:ahLst/>
                <a:cxnLst/>
                <a:rect l="l" t="t" r="r" b="b"/>
                <a:pathLst>
                  <a:path w="2167" h="32" extrusionOk="0">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7" name="Google Shape;2077;p31"/>
              <p:cNvSpPr/>
              <p:nvPr/>
            </p:nvSpPr>
            <p:spPr>
              <a:xfrm>
                <a:off x="1181840" y="2650071"/>
                <a:ext cx="1313110" cy="18720"/>
              </a:xfrm>
              <a:custGeom>
                <a:avLst/>
                <a:gdLst/>
                <a:ahLst/>
                <a:cxnLst/>
                <a:rect l="l" t="t" r="r" b="b"/>
                <a:pathLst>
                  <a:path w="2167" h="31" extrusionOk="0">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8" name="Google Shape;2078;p31"/>
              <p:cNvSpPr/>
              <p:nvPr/>
            </p:nvSpPr>
            <p:spPr>
              <a:xfrm>
                <a:off x="1181840" y="2698209"/>
                <a:ext cx="1313110" cy="18720"/>
              </a:xfrm>
              <a:custGeom>
                <a:avLst/>
                <a:gdLst/>
                <a:ahLst/>
                <a:cxnLst/>
                <a:rect l="l" t="t" r="r" b="b"/>
                <a:pathLst>
                  <a:path w="2167" h="31" extrusionOk="0">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9" name="Google Shape;2079;p31"/>
              <p:cNvSpPr/>
              <p:nvPr/>
            </p:nvSpPr>
            <p:spPr>
              <a:xfrm>
                <a:off x="1181840" y="2743672"/>
                <a:ext cx="1313110" cy="18720"/>
              </a:xfrm>
              <a:custGeom>
                <a:avLst/>
                <a:gdLst/>
                <a:ahLst/>
                <a:cxnLst/>
                <a:rect l="l" t="t" r="r" b="b"/>
                <a:pathLst>
                  <a:path w="2167" h="33" extrusionOk="0">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80" name="Google Shape;2080;p31"/>
              <p:cNvSpPr/>
              <p:nvPr/>
            </p:nvSpPr>
            <p:spPr>
              <a:xfrm>
                <a:off x="1181840" y="2789137"/>
                <a:ext cx="1313110" cy="18720"/>
              </a:xfrm>
              <a:custGeom>
                <a:avLst/>
                <a:gdLst/>
                <a:ahLst/>
                <a:cxnLst/>
                <a:rect l="l" t="t" r="r" b="b"/>
                <a:pathLst>
                  <a:path w="2167" h="31" extrusionOk="0">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81" name="Google Shape;2081;p31"/>
              <p:cNvSpPr/>
              <p:nvPr/>
            </p:nvSpPr>
            <p:spPr>
              <a:xfrm>
                <a:off x="1181840" y="2834600"/>
                <a:ext cx="1313110" cy="18720"/>
              </a:xfrm>
              <a:custGeom>
                <a:avLst/>
                <a:gdLst/>
                <a:ahLst/>
                <a:cxnLst/>
                <a:rect l="l" t="t" r="r" b="b"/>
                <a:pathLst>
                  <a:path w="2167" h="30" extrusionOk="0">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82" name="Google Shape;2082;p31"/>
              <p:cNvSpPr/>
              <p:nvPr/>
            </p:nvSpPr>
            <p:spPr>
              <a:xfrm>
                <a:off x="1181840" y="2880065"/>
                <a:ext cx="1313110" cy="18720"/>
              </a:xfrm>
              <a:custGeom>
                <a:avLst/>
                <a:gdLst/>
                <a:ahLst/>
                <a:cxnLst/>
                <a:rect l="l" t="t" r="r" b="b"/>
                <a:pathLst>
                  <a:path w="2167" h="32" extrusionOk="0">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83" name="Google Shape;2083;p31"/>
              <p:cNvSpPr/>
              <p:nvPr/>
            </p:nvSpPr>
            <p:spPr>
              <a:xfrm>
                <a:off x="1181840" y="2928203"/>
                <a:ext cx="1313110" cy="18720"/>
              </a:xfrm>
              <a:custGeom>
                <a:avLst/>
                <a:gdLst/>
                <a:ahLst/>
                <a:cxnLst/>
                <a:rect l="l" t="t" r="r" b="b"/>
                <a:pathLst>
                  <a:path w="2167" h="30" extrusionOk="0">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84" name="Google Shape;2084;p31"/>
              <p:cNvSpPr/>
              <p:nvPr/>
            </p:nvSpPr>
            <p:spPr>
              <a:xfrm>
                <a:off x="1181840" y="2973666"/>
                <a:ext cx="1313110" cy="18720"/>
              </a:xfrm>
              <a:custGeom>
                <a:avLst/>
                <a:gdLst/>
                <a:ahLst/>
                <a:cxnLst/>
                <a:rect l="l" t="t" r="r" b="b"/>
                <a:pathLst>
                  <a:path w="2167" h="30" extrusionOk="0">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2085" name="Google Shape;2085;p31"/>
            <p:cNvSpPr/>
            <p:nvPr/>
          </p:nvSpPr>
          <p:spPr>
            <a:xfrm rot="2700000" flipH="1">
              <a:off x="6198927" y="1934078"/>
              <a:ext cx="2913796" cy="2063824"/>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2086" name="Google Shape;2086;p31"/>
            <p:cNvGrpSpPr/>
            <p:nvPr/>
          </p:nvGrpSpPr>
          <p:grpSpPr>
            <a:xfrm rot="-10798615">
              <a:off x="485596" y="360143"/>
              <a:ext cx="8172806" cy="4526599"/>
              <a:chOff x="457200" y="120188"/>
              <a:chExt cx="8229589" cy="4613329"/>
            </a:xfrm>
          </p:grpSpPr>
          <p:sp>
            <p:nvSpPr>
              <p:cNvPr id="2087" name="Google Shape;2087;p31"/>
              <p:cNvSpPr/>
              <p:nvPr/>
            </p:nvSpPr>
            <p:spPr>
              <a:xfrm>
                <a:off x="878968" y="120188"/>
                <a:ext cx="7399768" cy="743704"/>
              </a:xfrm>
              <a:custGeom>
                <a:avLst/>
                <a:gdLst/>
                <a:ahLst/>
                <a:cxnLst/>
                <a:rect l="l" t="t" r="r" b="b"/>
                <a:pathLst>
                  <a:path w="9515" h="1105" extrusionOk="0">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88" name="Google Shape;2088;p31"/>
              <p:cNvSpPr/>
              <p:nvPr/>
            </p:nvSpPr>
            <p:spPr>
              <a:xfrm>
                <a:off x="457200" y="330556"/>
                <a:ext cx="8229589" cy="4402961"/>
              </a:xfrm>
              <a:custGeom>
                <a:avLst/>
                <a:gdLst/>
                <a:ahLst/>
                <a:cxnLst/>
                <a:rect l="l" t="t" r="r" b="b"/>
                <a:pathLst>
                  <a:path w="10584" h="6553" extrusionOk="0">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lexandria"/>
              <a:buNone/>
              <a:defRPr sz="3500" b="1">
                <a:solidFill>
                  <a:schemeClr val="dk1"/>
                </a:solidFill>
                <a:latin typeface="Alexandria"/>
                <a:ea typeface="Alexandria"/>
                <a:cs typeface="Alexandria"/>
                <a:sym typeface="Alexandria"/>
              </a:defRPr>
            </a:lvl1pPr>
            <a:lvl2pPr lvl="1" rtl="0">
              <a:spcBef>
                <a:spcPts val="0"/>
              </a:spcBef>
              <a:spcAft>
                <a:spcPts val="0"/>
              </a:spcAft>
              <a:buClr>
                <a:schemeClr val="dk1"/>
              </a:buClr>
              <a:buSzPts val="3500"/>
              <a:buFont typeface="Alexandria"/>
              <a:buNone/>
              <a:defRPr sz="3500" b="1">
                <a:solidFill>
                  <a:schemeClr val="dk1"/>
                </a:solidFill>
                <a:latin typeface="Alexandria"/>
                <a:ea typeface="Alexandria"/>
                <a:cs typeface="Alexandria"/>
                <a:sym typeface="Alexandria"/>
              </a:defRPr>
            </a:lvl2pPr>
            <a:lvl3pPr lvl="2" rtl="0">
              <a:spcBef>
                <a:spcPts val="0"/>
              </a:spcBef>
              <a:spcAft>
                <a:spcPts val="0"/>
              </a:spcAft>
              <a:buClr>
                <a:schemeClr val="dk1"/>
              </a:buClr>
              <a:buSzPts val="3500"/>
              <a:buFont typeface="Alexandria"/>
              <a:buNone/>
              <a:defRPr sz="3500" b="1">
                <a:solidFill>
                  <a:schemeClr val="dk1"/>
                </a:solidFill>
                <a:latin typeface="Alexandria"/>
                <a:ea typeface="Alexandria"/>
                <a:cs typeface="Alexandria"/>
                <a:sym typeface="Alexandria"/>
              </a:defRPr>
            </a:lvl3pPr>
            <a:lvl4pPr lvl="3" rtl="0">
              <a:spcBef>
                <a:spcPts val="0"/>
              </a:spcBef>
              <a:spcAft>
                <a:spcPts val="0"/>
              </a:spcAft>
              <a:buClr>
                <a:schemeClr val="dk1"/>
              </a:buClr>
              <a:buSzPts val="3500"/>
              <a:buFont typeface="Alexandria"/>
              <a:buNone/>
              <a:defRPr sz="3500" b="1">
                <a:solidFill>
                  <a:schemeClr val="dk1"/>
                </a:solidFill>
                <a:latin typeface="Alexandria"/>
                <a:ea typeface="Alexandria"/>
                <a:cs typeface="Alexandria"/>
                <a:sym typeface="Alexandria"/>
              </a:defRPr>
            </a:lvl4pPr>
            <a:lvl5pPr lvl="4" rtl="0">
              <a:spcBef>
                <a:spcPts val="0"/>
              </a:spcBef>
              <a:spcAft>
                <a:spcPts val="0"/>
              </a:spcAft>
              <a:buClr>
                <a:schemeClr val="dk1"/>
              </a:buClr>
              <a:buSzPts val="3500"/>
              <a:buFont typeface="Alexandria"/>
              <a:buNone/>
              <a:defRPr sz="3500" b="1">
                <a:solidFill>
                  <a:schemeClr val="dk1"/>
                </a:solidFill>
                <a:latin typeface="Alexandria"/>
                <a:ea typeface="Alexandria"/>
                <a:cs typeface="Alexandria"/>
                <a:sym typeface="Alexandria"/>
              </a:defRPr>
            </a:lvl5pPr>
            <a:lvl6pPr lvl="5" rtl="0">
              <a:spcBef>
                <a:spcPts val="0"/>
              </a:spcBef>
              <a:spcAft>
                <a:spcPts val="0"/>
              </a:spcAft>
              <a:buClr>
                <a:schemeClr val="dk1"/>
              </a:buClr>
              <a:buSzPts val="3500"/>
              <a:buFont typeface="Alexandria"/>
              <a:buNone/>
              <a:defRPr sz="3500" b="1">
                <a:solidFill>
                  <a:schemeClr val="dk1"/>
                </a:solidFill>
                <a:latin typeface="Alexandria"/>
                <a:ea typeface="Alexandria"/>
                <a:cs typeface="Alexandria"/>
                <a:sym typeface="Alexandria"/>
              </a:defRPr>
            </a:lvl6pPr>
            <a:lvl7pPr lvl="6" rtl="0">
              <a:spcBef>
                <a:spcPts val="0"/>
              </a:spcBef>
              <a:spcAft>
                <a:spcPts val="0"/>
              </a:spcAft>
              <a:buClr>
                <a:schemeClr val="dk1"/>
              </a:buClr>
              <a:buSzPts val="3500"/>
              <a:buFont typeface="Alexandria"/>
              <a:buNone/>
              <a:defRPr sz="3500" b="1">
                <a:solidFill>
                  <a:schemeClr val="dk1"/>
                </a:solidFill>
                <a:latin typeface="Alexandria"/>
                <a:ea typeface="Alexandria"/>
                <a:cs typeface="Alexandria"/>
                <a:sym typeface="Alexandria"/>
              </a:defRPr>
            </a:lvl7pPr>
            <a:lvl8pPr lvl="7" rtl="0">
              <a:spcBef>
                <a:spcPts val="0"/>
              </a:spcBef>
              <a:spcAft>
                <a:spcPts val="0"/>
              </a:spcAft>
              <a:buClr>
                <a:schemeClr val="dk1"/>
              </a:buClr>
              <a:buSzPts val="3500"/>
              <a:buFont typeface="Alexandria"/>
              <a:buNone/>
              <a:defRPr sz="3500" b="1">
                <a:solidFill>
                  <a:schemeClr val="dk1"/>
                </a:solidFill>
                <a:latin typeface="Alexandria"/>
                <a:ea typeface="Alexandria"/>
                <a:cs typeface="Alexandria"/>
                <a:sym typeface="Alexandria"/>
              </a:defRPr>
            </a:lvl8pPr>
            <a:lvl9pPr lvl="8" rtl="0">
              <a:spcBef>
                <a:spcPts val="0"/>
              </a:spcBef>
              <a:spcAft>
                <a:spcPts val="0"/>
              </a:spcAft>
              <a:buClr>
                <a:schemeClr val="dk1"/>
              </a:buClr>
              <a:buSzPts val="3500"/>
              <a:buFont typeface="Alexandria"/>
              <a:buNone/>
              <a:defRPr sz="3500" b="1">
                <a:solidFill>
                  <a:schemeClr val="dk1"/>
                </a:solidFill>
                <a:latin typeface="Alexandria"/>
                <a:ea typeface="Alexandria"/>
                <a:cs typeface="Alexandria"/>
                <a:sym typeface="Alexandri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68" r:id="rId3"/>
    <p:sldLayoutId id="2147483676" r:id="rId4"/>
    <p:sldLayoutId id="214748367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cxnSp>
        <p:nvCxnSpPr>
          <p:cNvPr id="2101" name="Google Shape;2101;p35"/>
          <p:cNvCxnSpPr/>
          <p:nvPr/>
        </p:nvCxnSpPr>
        <p:spPr>
          <a:xfrm rot="10800000" flipH="1">
            <a:off x="1447800" y="3257550"/>
            <a:ext cx="5433300" cy="3000"/>
          </a:xfrm>
          <a:prstGeom prst="straightConnector1">
            <a:avLst/>
          </a:prstGeom>
          <a:noFill/>
          <a:ln w="9525" cap="flat" cmpd="sng">
            <a:solidFill>
              <a:schemeClr val="dk1"/>
            </a:solidFill>
            <a:prstDash val="solid"/>
            <a:round/>
            <a:headEnd type="none" w="med" len="med"/>
            <a:tailEnd type="none" w="med" len="med"/>
          </a:ln>
        </p:spPr>
      </p:cxnSp>
      <p:grpSp>
        <p:nvGrpSpPr>
          <p:cNvPr id="2104" name="Google Shape;2104;p35"/>
          <p:cNvGrpSpPr/>
          <p:nvPr/>
        </p:nvGrpSpPr>
        <p:grpSpPr>
          <a:xfrm rot="558431">
            <a:off x="6511448" y="3289219"/>
            <a:ext cx="2403590" cy="1563970"/>
            <a:chOff x="4935600" y="1731225"/>
            <a:chExt cx="3739300" cy="2477745"/>
          </a:xfrm>
        </p:grpSpPr>
        <p:sp>
          <p:nvSpPr>
            <p:cNvPr id="2105" name="Google Shape;2105;p35"/>
            <p:cNvSpPr/>
            <p:nvPr/>
          </p:nvSpPr>
          <p:spPr>
            <a:xfrm>
              <a:off x="8454129" y="2052526"/>
              <a:ext cx="220771" cy="2119010"/>
            </a:xfrm>
            <a:custGeom>
              <a:avLst/>
              <a:gdLst/>
              <a:ahLst/>
              <a:cxnLst/>
              <a:rect l="l" t="t" r="r" b="b"/>
              <a:pathLst>
                <a:path w="495" h="4742" extrusionOk="0">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06" name="Google Shape;2106;p35"/>
            <p:cNvSpPr/>
            <p:nvPr/>
          </p:nvSpPr>
          <p:spPr>
            <a:xfrm>
              <a:off x="4935600" y="1731225"/>
              <a:ext cx="3646650" cy="2477745"/>
            </a:xfrm>
            <a:custGeom>
              <a:avLst/>
              <a:gdLst/>
              <a:ahLst/>
              <a:cxnLst/>
              <a:rect l="l" t="t" r="r" b="b"/>
              <a:pathLst>
                <a:path w="8156" h="5542" extrusionOk="0">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07" name="Google Shape;2107;p35"/>
            <p:cNvSpPr/>
            <p:nvPr/>
          </p:nvSpPr>
          <p:spPr>
            <a:xfrm>
              <a:off x="5152428" y="2760175"/>
              <a:ext cx="3240599" cy="122212"/>
            </a:xfrm>
            <a:custGeom>
              <a:avLst/>
              <a:gdLst/>
              <a:ahLst/>
              <a:cxnLst/>
              <a:rect l="l" t="t" r="r" b="b"/>
              <a:pathLst>
                <a:path w="7251" h="274" extrusionOk="0">
                  <a:moveTo>
                    <a:pt x="0" y="0"/>
                  </a:moveTo>
                  <a:lnTo>
                    <a:pt x="0" y="0"/>
                  </a:lnTo>
                  <a:cubicBezTo>
                    <a:pt x="3951" y="273"/>
                    <a:pt x="7250" y="132"/>
                    <a:pt x="7250"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08" name="Google Shape;2108;p35"/>
            <p:cNvSpPr/>
            <p:nvPr/>
          </p:nvSpPr>
          <p:spPr>
            <a:xfrm>
              <a:off x="5176082" y="1859352"/>
              <a:ext cx="3242569" cy="122212"/>
            </a:xfrm>
            <a:custGeom>
              <a:avLst/>
              <a:gdLst/>
              <a:ahLst/>
              <a:cxnLst/>
              <a:rect l="l" t="t" r="r" b="b"/>
              <a:pathLst>
                <a:path w="7252" h="274" extrusionOk="0">
                  <a:moveTo>
                    <a:pt x="0" y="0"/>
                  </a:moveTo>
                  <a:lnTo>
                    <a:pt x="0" y="0"/>
                  </a:lnTo>
                  <a:cubicBezTo>
                    <a:pt x="3951" y="273"/>
                    <a:pt x="7251" y="132"/>
                    <a:pt x="7251"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09" name="Google Shape;2109;p35"/>
            <p:cNvSpPr/>
            <p:nvPr/>
          </p:nvSpPr>
          <p:spPr>
            <a:xfrm>
              <a:off x="5150456" y="2813397"/>
              <a:ext cx="3242569" cy="122213"/>
            </a:xfrm>
            <a:custGeom>
              <a:avLst/>
              <a:gdLst/>
              <a:ahLst/>
              <a:cxnLst/>
              <a:rect l="l" t="t" r="r" b="b"/>
              <a:pathLst>
                <a:path w="7252" h="275" extrusionOk="0">
                  <a:moveTo>
                    <a:pt x="0" y="0"/>
                  </a:moveTo>
                  <a:lnTo>
                    <a:pt x="0" y="0"/>
                  </a:lnTo>
                  <a:cubicBezTo>
                    <a:pt x="3951" y="274"/>
                    <a:pt x="7251" y="132"/>
                    <a:pt x="7251"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0" name="Google Shape;2110;p35"/>
            <p:cNvSpPr/>
            <p:nvPr/>
          </p:nvSpPr>
          <p:spPr>
            <a:xfrm>
              <a:off x="7513884" y="2007189"/>
              <a:ext cx="875197" cy="790433"/>
            </a:xfrm>
            <a:custGeom>
              <a:avLst/>
              <a:gdLst/>
              <a:ahLst/>
              <a:cxnLst/>
              <a:rect l="l" t="t" r="r" b="b"/>
              <a:pathLst>
                <a:path w="1958" h="1770" extrusionOk="0">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1" name="Google Shape;2111;p35"/>
            <p:cNvSpPr/>
            <p:nvPr/>
          </p:nvSpPr>
          <p:spPr>
            <a:xfrm>
              <a:off x="6620946" y="2973061"/>
              <a:ext cx="21682" cy="1101879"/>
            </a:xfrm>
            <a:custGeom>
              <a:avLst/>
              <a:gdLst/>
              <a:ahLst/>
              <a:cxnLst/>
              <a:rect l="l" t="t" r="r" b="b"/>
              <a:pathLst>
                <a:path w="47" h="2467" extrusionOk="0">
                  <a:moveTo>
                    <a:pt x="42" y="0"/>
                  </a:moveTo>
                  <a:lnTo>
                    <a:pt x="42" y="0"/>
                  </a:lnTo>
                  <a:cubicBezTo>
                    <a:pt x="0" y="1590"/>
                    <a:pt x="46" y="2466"/>
                    <a:pt x="46" y="246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2" name="Google Shape;2112;p35"/>
            <p:cNvSpPr/>
            <p:nvPr/>
          </p:nvSpPr>
          <p:spPr>
            <a:xfrm>
              <a:off x="6713591" y="3495422"/>
              <a:ext cx="1685350" cy="638661"/>
            </a:xfrm>
            <a:custGeom>
              <a:avLst/>
              <a:gdLst/>
              <a:ahLst/>
              <a:cxnLst/>
              <a:rect l="l" t="t" r="r" b="b"/>
              <a:pathLst>
                <a:path w="3770" h="1427" extrusionOk="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3" name="Google Shape;2113;p35"/>
            <p:cNvSpPr/>
            <p:nvPr/>
          </p:nvSpPr>
          <p:spPr>
            <a:xfrm>
              <a:off x="6725418" y="3511191"/>
              <a:ext cx="821975" cy="307502"/>
            </a:xfrm>
            <a:custGeom>
              <a:avLst/>
              <a:gdLst/>
              <a:ahLst/>
              <a:cxnLst/>
              <a:rect l="l" t="t" r="r" b="b"/>
              <a:pathLst>
                <a:path w="1837" h="690" extrusionOk="0">
                  <a:moveTo>
                    <a:pt x="0" y="360"/>
                  </a:moveTo>
                  <a:lnTo>
                    <a:pt x="0" y="360"/>
                  </a:lnTo>
                  <a:cubicBezTo>
                    <a:pt x="555" y="491"/>
                    <a:pt x="1118" y="602"/>
                    <a:pt x="1682" y="689"/>
                  </a:cubicBezTo>
                  <a:lnTo>
                    <a:pt x="1682" y="689"/>
                  </a:lnTo>
                  <a:cubicBezTo>
                    <a:pt x="1734" y="456"/>
                    <a:pt x="1785" y="233"/>
                    <a:pt x="1836"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4" name="Google Shape;2114;p35"/>
            <p:cNvSpPr/>
            <p:nvPr/>
          </p:nvSpPr>
          <p:spPr>
            <a:xfrm>
              <a:off x="6723446" y="3795039"/>
              <a:ext cx="737216" cy="325242"/>
            </a:xfrm>
            <a:custGeom>
              <a:avLst/>
              <a:gdLst/>
              <a:ahLst/>
              <a:cxnLst/>
              <a:rect l="l" t="t" r="r" b="b"/>
              <a:pathLst>
                <a:path w="1648" h="727" extrusionOk="0">
                  <a:moveTo>
                    <a:pt x="0" y="0"/>
                  </a:moveTo>
                  <a:lnTo>
                    <a:pt x="0" y="0"/>
                  </a:lnTo>
                  <a:cubicBezTo>
                    <a:pt x="545" y="131"/>
                    <a:pt x="1094" y="240"/>
                    <a:pt x="1647" y="333"/>
                  </a:cubicBezTo>
                  <a:lnTo>
                    <a:pt x="1647" y="333"/>
                  </a:lnTo>
                  <a:cubicBezTo>
                    <a:pt x="1612" y="464"/>
                    <a:pt x="1573" y="595"/>
                    <a:pt x="1538" y="72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5" name="Google Shape;2115;p35"/>
            <p:cNvSpPr/>
            <p:nvPr/>
          </p:nvSpPr>
          <p:spPr>
            <a:xfrm>
              <a:off x="7549365" y="3517104"/>
              <a:ext cx="800296" cy="386348"/>
            </a:xfrm>
            <a:custGeom>
              <a:avLst/>
              <a:gdLst/>
              <a:ahLst/>
              <a:cxnLst/>
              <a:rect l="l" t="t" r="r" b="b"/>
              <a:pathLst>
                <a:path w="1790" h="865" extrusionOk="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6" name="Google Shape;2116;p35"/>
            <p:cNvSpPr/>
            <p:nvPr/>
          </p:nvSpPr>
          <p:spPr>
            <a:xfrm>
              <a:off x="8128888" y="3737875"/>
              <a:ext cx="250337" cy="268079"/>
            </a:xfrm>
            <a:custGeom>
              <a:avLst/>
              <a:gdLst/>
              <a:ahLst/>
              <a:cxnLst/>
              <a:rect l="l" t="t" r="r" b="b"/>
              <a:pathLst>
                <a:path w="562" h="599" extrusionOk="0">
                  <a:moveTo>
                    <a:pt x="509" y="0"/>
                  </a:moveTo>
                  <a:lnTo>
                    <a:pt x="509" y="0"/>
                  </a:lnTo>
                  <a:cubicBezTo>
                    <a:pt x="369" y="193"/>
                    <a:pt x="196" y="361"/>
                    <a:pt x="0" y="495"/>
                  </a:cubicBezTo>
                  <a:lnTo>
                    <a:pt x="0" y="495"/>
                  </a:lnTo>
                  <a:cubicBezTo>
                    <a:pt x="189" y="513"/>
                    <a:pt x="379" y="549"/>
                    <a:pt x="561" y="598"/>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7" name="Google Shape;2117;p35"/>
            <p:cNvSpPr/>
            <p:nvPr/>
          </p:nvSpPr>
          <p:spPr>
            <a:xfrm>
              <a:off x="7509942" y="3976387"/>
              <a:ext cx="731300" cy="147837"/>
            </a:xfrm>
            <a:custGeom>
              <a:avLst/>
              <a:gdLst/>
              <a:ahLst/>
              <a:cxnLst/>
              <a:rect l="l" t="t" r="r" b="b"/>
              <a:pathLst>
                <a:path w="1636" h="329" extrusionOk="0">
                  <a:moveTo>
                    <a:pt x="1635" y="328"/>
                  </a:moveTo>
                  <a:lnTo>
                    <a:pt x="1635" y="328"/>
                  </a:lnTo>
                  <a:cubicBezTo>
                    <a:pt x="1109" y="214"/>
                    <a:pt x="627" y="114"/>
                    <a:pt x="101" y="0"/>
                  </a:cubicBezTo>
                  <a:lnTo>
                    <a:pt x="101" y="0"/>
                  </a:lnTo>
                  <a:cubicBezTo>
                    <a:pt x="86" y="113"/>
                    <a:pt x="40" y="219"/>
                    <a:pt x="0" y="32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cxnSp>
          <p:nvCxnSpPr>
            <p:cNvPr id="2118" name="Google Shape;2118;p35"/>
            <p:cNvCxnSpPr/>
            <p:nvPr/>
          </p:nvCxnSpPr>
          <p:spPr>
            <a:xfrm>
              <a:off x="6756957" y="3515133"/>
              <a:ext cx="755100" cy="19800"/>
            </a:xfrm>
            <a:prstGeom prst="straightConnector1">
              <a:avLst/>
            </a:prstGeom>
            <a:noFill/>
            <a:ln w="9525" cap="flat" cmpd="sng">
              <a:solidFill>
                <a:schemeClr val="dk1"/>
              </a:solidFill>
              <a:prstDash val="solid"/>
              <a:round/>
              <a:headEnd type="none" w="med" len="med"/>
              <a:tailEnd type="none" w="med" len="med"/>
            </a:ln>
          </p:spPr>
        </p:cxnSp>
        <p:sp>
          <p:nvSpPr>
            <p:cNvPr id="2119" name="Google Shape;2119;p35"/>
            <p:cNvSpPr/>
            <p:nvPr/>
          </p:nvSpPr>
          <p:spPr>
            <a:xfrm>
              <a:off x="6754985" y="3544700"/>
              <a:ext cx="752987" cy="19712"/>
            </a:xfrm>
            <a:custGeom>
              <a:avLst/>
              <a:gdLst/>
              <a:ahLst/>
              <a:cxnLst/>
              <a:rect l="l" t="t" r="r" b="b"/>
              <a:pathLst>
                <a:path w="1683" h="44" extrusionOk="0">
                  <a:moveTo>
                    <a:pt x="0" y="0"/>
                  </a:moveTo>
                  <a:lnTo>
                    <a:pt x="0" y="0"/>
                  </a:lnTo>
                  <a:cubicBezTo>
                    <a:pt x="555" y="5"/>
                    <a:pt x="1112" y="20"/>
                    <a:pt x="1682" y="4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0" name="Google Shape;2120;p35"/>
            <p:cNvSpPr/>
            <p:nvPr/>
          </p:nvSpPr>
          <p:spPr>
            <a:xfrm>
              <a:off x="6754985" y="3576239"/>
              <a:ext cx="751010" cy="19712"/>
            </a:xfrm>
            <a:custGeom>
              <a:avLst/>
              <a:gdLst/>
              <a:ahLst/>
              <a:cxnLst/>
              <a:rect l="l" t="t" r="r" b="b"/>
              <a:pathLst>
                <a:path w="1678" h="45" extrusionOk="0">
                  <a:moveTo>
                    <a:pt x="0" y="0"/>
                  </a:moveTo>
                  <a:lnTo>
                    <a:pt x="0" y="0"/>
                  </a:lnTo>
                  <a:cubicBezTo>
                    <a:pt x="555" y="22"/>
                    <a:pt x="1114" y="37"/>
                    <a:pt x="1677" y="4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1" name="Google Shape;2121;p35"/>
            <p:cNvSpPr/>
            <p:nvPr/>
          </p:nvSpPr>
          <p:spPr>
            <a:xfrm>
              <a:off x="6754985" y="3603835"/>
              <a:ext cx="745104" cy="19712"/>
            </a:xfrm>
            <a:custGeom>
              <a:avLst/>
              <a:gdLst/>
              <a:ahLst/>
              <a:cxnLst/>
              <a:rect l="l" t="t" r="r" b="b"/>
              <a:pathLst>
                <a:path w="1669" h="46" extrusionOk="0">
                  <a:moveTo>
                    <a:pt x="0" y="0"/>
                  </a:moveTo>
                  <a:lnTo>
                    <a:pt x="0" y="0"/>
                  </a:lnTo>
                  <a:cubicBezTo>
                    <a:pt x="555" y="13"/>
                    <a:pt x="1112" y="27"/>
                    <a:pt x="1668" y="4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2" name="Google Shape;2122;p35"/>
            <p:cNvSpPr/>
            <p:nvPr/>
          </p:nvSpPr>
          <p:spPr>
            <a:xfrm>
              <a:off x="6753014" y="3635374"/>
              <a:ext cx="743127" cy="19712"/>
            </a:xfrm>
            <a:custGeom>
              <a:avLst/>
              <a:gdLst/>
              <a:ahLst/>
              <a:cxnLst/>
              <a:rect l="l" t="t" r="r" b="b"/>
              <a:pathLst>
                <a:path w="1661" h="44" extrusionOk="0">
                  <a:moveTo>
                    <a:pt x="0" y="0"/>
                  </a:moveTo>
                  <a:lnTo>
                    <a:pt x="0" y="0"/>
                  </a:lnTo>
                  <a:cubicBezTo>
                    <a:pt x="555" y="1"/>
                    <a:pt x="1112" y="15"/>
                    <a:pt x="1660" y="4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3" name="Google Shape;2123;p35"/>
            <p:cNvSpPr/>
            <p:nvPr/>
          </p:nvSpPr>
          <p:spPr>
            <a:xfrm>
              <a:off x="6831861" y="3666913"/>
              <a:ext cx="660337" cy="17740"/>
            </a:xfrm>
            <a:custGeom>
              <a:avLst/>
              <a:gdLst/>
              <a:ahLst/>
              <a:cxnLst/>
              <a:rect l="l" t="t" r="r" b="b"/>
              <a:pathLst>
                <a:path w="1476" h="41" extrusionOk="0">
                  <a:moveTo>
                    <a:pt x="0" y="0"/>
                  </a:moveTo>
                  <a:lnTo>
                    <a:pt x="0" y="0"/>
                  </a:lnTo>
                  <a:cubicBezTo>
                    <a:pt x="492" y="15"/>
                    <a:pt x="985" y="29"/>
                    <a:pt x="1475" y="4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4" name="Google Shape;2124;p35"/>
            <p:cNvSpPr/>
            <p:nvPr/>
          </p:nvSpPr>
          <p:spPr>
            <a:xfrm>
              <a:off x="6997439" y="3698451"/>
              <a:ext cx="484906" cy="13798"/>
            </a:xfrm>
            <a:custGeom>
              <a:avLst/>
              <a:gdLst/>
              <a:ahLst/>
              <a:cxnLst/>
              <a:rect l="l" t="t" r="r" b="b"/>
              <a:pathLst>
                <a:path w="1084" h="31" extrusionOk="0">
                  <a:moveTo>
                    <a:pt x="0" y="0"/>
                  </a:moveTo>
                  <a:lnTo>
                    <a:pt x="0" y="0"/>
                  </a:lnTo>
                  <a:cubicBezTo>
                    <a:pt x="361" y="7"/>
                    <a:pt x="721" y="16"/>
                    <a:pt x="1083" y="3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5" name="Google Shape;2125;p35"/>
            <p:cNvSpPr/>
            <p:nvPr/>
          </p:nvSpPr>
          <p:spPr>
            <a:xfrm>
              <a:off x="7168929" y="3737875"/>
              <a:ext cx="303559" cy="5913"/>
            </a:xfrm>
            <a:custGeom>
              <a:avLst/>
              <a:gdLst/>
              <a:ahLst/>
              <a:cxnLst/>
              <a:rect l="l" t="t" r="r" b="b"/>
              <a:pathLst>
                <a:path w="678" h="14" extrusionOk="0">
                  <a:moveTo>
                    <a:pt x="0" y="0"/>
                  </a:moveTo>
                  <a:lnTo>
                    <a:pt x="0" y="0"/>
                  </a:lnTo>
                  <a:cubicBezTo>
                    <a:pt x="225" y="8"/>
                    <a:pt x="451" y="13"/>
                    <a:pt x="677" y="1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6" name="Google Shape;2126;p35"/>
            <p:cNvSpPr/>
            <p:nvPr/>
          </p:nvSpPr>
          <p:spPr>
            <a:xfrm>
              <a:off x="7289171" y="3767443"/>
              <a:ext cx="173462" cy="3942"/>
            </a:xfrm>
            <a:custGeom>
              <a:avLst/>
              <a:gdLst/>
              <a:ahLst/>
              <a:cxnLst/>
              <a:rect l="l" t="t" r="r" b="b"/>
              <a:pathLst>
                <a:path w="389" h="9" extrusionOk="0">
                  <a:moveTo>
                    <a:pt x="0" y="0"/>
                  </a:moveTo>
                  <a:lnTo>
                    <a:pt x="0" y="0"/>
                  </a:lnTo>
                  <a:cubicBezTo>
                    <a:pt x="130" y="2"/>
                    <a:pt x="260" y="6"/>
                    <a:pt x="388" y="8"/>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7" name="Google Shape;2127;p35"/>
            <p:cNvSpPr/>
            <p:nvPr/>
          </p:nvSpPr>
          <p:spPr>
            <a:xfrm>
              <a:off x="7553307" y="4092685"/>
              <a:ext cx="510529" cy="29567"/>
            </a:xfrm>
            <a:custGeom>
              <a:avLst/>
              <a:gdLst/>
              <a:ahLst/>
              <a:cxnLst/>
              <a:rect l="l" t="t" r="r" b="b"/>
              <a:pathLst>
                <a:path w="1140" h="64" extrusionOk="0">
                  <a:moveTo>
                    <a:pt x="1139" y="30"/>
                  </a:moveTo>
                  <a:lnTo>
                    <a:pt x="1139" y="30"/>
                  </a:lnTo>
                  <a:cubicBezTo>
                    <a:pt x="758" y="63"/>
                    <a:pt x="378" y="0"/>
                    <a:pt x="0" y="3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8" name="Google Shape;2128;p35"/>
            <p:cNvSpPr/>
            <p:nvPr/>
          </p:nvSpPr>
          <p:spPr>
            <a:xfrm>
              <a:off x="7563163" y="4078888"/>
              <a:ext cx="386348" cy="1971"/>
            </a:xfrm>
            <a:custGeom>
              <a:avLst/>
              <a:gdLst/>
              <a:ahLst/>
              <a:cxnLst/>
              <a:rect l="l" t="t" r="r" b="b"/>
              <a:pathLst>
                <a:path w="863" h="5" extrusionOk="0">
                  <a:moveTo>
                    <a:pt x="862" y="0"/>
                  </a:moveTo>
                  <a:lnTo>
                    <a:pt x="862" y="0"/>
                  </a:lnTo>
                  <a:cubicBezTo>
                    <a:pt x="574" y="0"/>
                    <a:pt x="288" y="2"/>
                    <a:pt x="0" y="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9" name="Google Shape;2129;p35"/>
            <p:cNvSpPr/>
            <p:nvPr/>
          </p:nvSpPr>
          <p:spPr>
            <a:xfrm>
              <a:off x="7563163" y="4053262"/>
              <a:ext cx="283848" cy="1971"/>
            </a:xfrm>
            <a:custGeom>
              <a:avLst/>
              <a:gdLst/>
              <a:ahLst/>
              <a:cxnLst/>
              <a:rect l="l" t="t" r="r" b="b"/>
              <a:pathLst>
                <a:path w="634" h="5" extrusionOk="0">
                  <a:moveTo>
                    <a:pt x="633" y="0"/>
                  </a:moveTo>
                  <a:lnTo>
                    <a:pt x="633" y="0"/>
                  </a:lnTo>
                  <a:cubicBezTo>
                    <a:pt x="422" y="2"/>
                    <a:pt x="211" y="3"/>
                    <a:pt x="0" y="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0" name="Google Shape;2130;p35"/>
            <p:cNvSpPr/>
            <p:nvPr/>
          </p:nvSpPr>
          <p:spPr>
            <a:xfrm>
              <a:off x="7573019" y="4027637"/>
              <a:ext cx="173463" cy="1971"/>
            </a:xfrm>
            <a:custGeom>
              <a:avLst/>
              <a:gdLst/>
              <a:ahLst/>
              <a:cxnLst/>
              <a:rect l="l" t="t" r="r" b="b"/>
              <a:pathLst>
                <a:path w="387" h="4" extrusionOk="0">
                  <a:moveTo>
                    <a:pt x="386" y="0"/>
                  </a:moveTo>
                  <a:lnTo>
                    <a:pt x="386" y="0"/>
                  </a:lnTo>
                  <a:cubicBezTo>
                    <a:pt x="256" y="1"/>
                    <a:pt x="127" y="1"/>
                    <a:pt x="0" y="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1" name="Google Shape;2131;p35"/>
            <p:cNvSpPr/>
            <p:nvPr/>
          </p:nvSpPr>
          <p:spPr>
            <a:xfrm>
              <a:off x="7582874" y="4002011"/>
              <a:ext cx="59135" cy="1971"/>
            </a:xfrm>
            <a:custGeom>
              <a:avLst/>
              <a:gdLst/>
              <a:ahLst/>
              <a:cxnLst/>
              <a:rect l="l" t="t" r="r" b="b"/>
              <a:pathLst>
                <a:path w="134" h="4" extrusionOk="0">
                  <a:moveTo>
                    <a:pt x="133" y="0"/>
                  </a:moveTo>
                  <a:lnTo>
                    <a:pt x="133" y="0"/>
                  </a:lnTo>
                  <a:cubicBezTo>
                    <a:pt x="89" y="0"/>
                    <a:pt x="45" y="3"/>
                    <a:pt x="0" y="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2" name="Google Shape;2132;p35"/>
            <p:cNvSpPr/>
            <p:nvPr/>
          </p:nvSpPr>
          <p:spPr>
            <a:xfrm>
              <a:off x="5166226" y="2992773"/>
              <a:ext cx="1413323" cy="19712"/>
            </a:xfrm>
            <a:custGeom>
              <a:avLst/>
              <a:gdLst/>
              <a:ahLst/>
              <a:cxnLst/>
              <a:rect l="l" t="t" r="r" b="b"/>
              <a:pathLst>
                <a:path w="3163" h="45" extrusionOk="0">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3" name="Google Shape;2133;p35"/>
            <p:cNvSpPr/>
            <p:nvPr/>
          </p:nvSpPr>
          <p:spPr>
            <a:xfrm>
              <a:off x="5166226" y="3032196"/>
              <a:ext cx="1413323" cy="19712"/>
            </a:xfrm>
            <a:custGeom>
              <a:avLst/>
              <a:gdLst/>
              <a:ahLst/>
              <a:cxnLst/>
              <a:rect l="l" t="t" r="r" b="b"/>
              <a:pathLst>
                <a:path w="3163" h="44" extrusionOk="0">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4" name="Google Shape;2134;p35"/>
            <p:cNvSpPr/>
            <p:nvPr/>
          </p:nvSpPr>
          <p:spPr>
            <a:xfrm>
              <a:off x="5166226" y="3067677"/>
              <a:ext cx="1413323" cy="19712"/>
            </a:xfrm>
            <a:custGeom>
              <a:avLst/>
              <a:gdLst/>
              <a:ahLst/>
              <a:cxnLst/>
              <a:rect l="l" t="t" r="r" b="b"/>
              <a:pathLst>
                <a:path w="3163" h="45" extrusionOk="0">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5" name="Google Shape;2135;p35"/>
            <p:cNvSpPr/>
            <p:nvPr/>
          </p:nvSpPr>
          <p:spPr>
            <a:xfrm>
              <a:off x="5166226" y="3105130"/>
              <a:ext cx="1413323" cy="19712"/>
            </a:xfrm>
            <a:custGeom>
              <a:avLst/>
              <a:gdLst/>
              <a:ahLst/>
              <a:cxnLst/>
              <a:rect l="l" t="t" r="r" b="b"/>
              <a:pathLst>
                <a:path w="3163" h="45" extrusionOk="0">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6" name="Google Shape;2136;p35"/>
            <p:cNvSpPr/>
            <p:nvPr/>
          </p:nvSpPr>
          <p:spPr>
            <a:xfrm>
              <a:off x="5166226" y="3144554"/>
              <a:ext cx="1413323" cy="19712"/>
            </a:xfrm>
            <a:custGeom>
              <a:avLst/>
              <a:gdLst/>
              <a:ahLst/>
              <a:cxnLst/>
              <a:rect l="l" t="t" r="r" b="b"/>
              <a:pathLst>
                <a:path w="3163" h="44" extrusionOk="0">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7" name="Google Shape;2137;p35"/>
            <p:cNvSpPr/>
            <p:nvPr/>
          </p:nvSpPr>
          <p:spPr>
            <a:xfrm>
              <a:off x="5166226" y="3182005"/>
              <a:ext cx="1413323" cy="19712"/>
            </a:xfrm>
            <a:custGeom>
              <a:avLst/>
              <a:gdLst/>
              <a:ahLst/>
              <a:cxnLst/>
              <a:rect l="l" t="t" r="r" b="b"/>
              <a:pathLst>
                <a:path w="3163" h="44" extrusionOk="0">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8" name="Google Shape;2138;p35"/>
            <p:cNvSpPr/>
            <p:nvPr/>
          </p:nvSpPr>
          <p:spPr>
            <a:xfrm>
              <a:off x="5166226" y="3217486"/>
              <a:ext cx="1413323" cy="21682"/>
            </a:xfrm>
            <a:custGeom>
              <a:avLst/>
              <a:gdLst/>
              <a:ahLst/>
              <a:cxnLst/>
              <a:rect l="l" t="t" r="r" b="b"/>
              <a:pathLst>
                <a:path w="3163" h="47" extrusionOk="0">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9" name="Google Shape;2139;p35"/>
            <p:cNvSpPr/>
            <p:nvPr/>
          </p:nvSpPr>
          <p:spPr>
            <a:xfrm>
              <a:off x="5166226" y="3254939"/>
              <a:ext cx="1413323" cy="19712"/>
            </a:xfrm>
            <a:custGeom>
              <a:avLst/>
              <a:gdLst/>
              <a:ahLst/>
              <a:cxnLst/>
              <a:rect l="l" t="t" r="r" b="b"/>
              <a:pathLst>
                <a:path w="3163" h="46" extrusionOk="0">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0" name="Google Shape;2140;p35"/>
            <p:cNvSpPr/>
            <p:nvPr/>
          </p:nvSpPr>
          <p:spPr>
            <a:xfrm>
              <a:off x="5166226" y="3292391"/>
              <a:ext cx="1413323" cy="19712"/>
            </a:xfrm>
            <a:custGeom>
              <a:avLst/>
              <a:gdLst/>
              <a:ahLst/>
              <a:cxnLst/>
              <a:rect l="l" t="t" r="r" b="b"/>
              <a:pathLst>
                <a:path w="3163" h="46" extrusionOk="0">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1" name="Google Shape;2141;p35"/>
            <p:cNvSpPr/>
            <p:nvPr/>
          </p:nvSpPr>
          <p:spPr>
            <a:xfrm>
              <a:off x="5166226" y="3331814"/>
              <a:ext cx="1413323" cy="19712"/>
            </a:xfrm>
            <a:custGeom>
              <a:avLst/>
              <a:gdLst/>
              <a:ahLst/>
              <a:cxnLst/>
              <a:rect l="l" t="t" r="r" b="b"/>
              <a:pathLst>
                <a:path w="3163" h="46" extrusionOk="0">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2" name="Google Shape;2142;p35"/>
            <p:cNvSpPr/>
            <p:nvPr/>
          </p:nvSpPr>
          <p:spPr>
            <a:xfrm>
              <a:off x="5166226" y="3369267"/>
              <a:ext cx="1413323" cy="21682"/>
            </a:xfrm>
            <a:custGeom>
              <a:avLst/>
              <a:gdLst/>
              <a:ahLst/>
              <a:cxnLst/>
              <a:rect l="l" t="t" r="r" b="b"/>
              <a:pathLst>
                <a:path w="3163" h="47" extrusionOk="0">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3" name="Google Shape;2143;p35"/>
            <p:cNvSpPr/>
            <p:nvPr/>
          </p:nvSpPr>
          <p:spPr>
            <a:xfrm>
              <a:off x="5166226" y="3406718"/>
              <a:ext cx="1413323" cy="19712"/>
            </a:xfrm>
            <a:custGeom>
              <a:avLst/>
              <a:gdLst/>
              <a:ahLst/>
              <a:cxnLst/>
              <a:rect l="l" t="t" r="r" b="b"/>
              <a:pathLst>
                <a:path w="3163" h="45" extrusionOk="0">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4" name="Google Shape;2144;p35"/>
            <p:cNvSpPr/>
            <p:nvPr/>
          </p:nvSpPr>
          <p:spPr>
            <a:xfrm>
              <a:off x="5166226" y="3444171"/>
              <a:ext cx="1413323" cy="19712"/>
            </a:xfrm>
            <a:custGeom>
              <a:avLst/>
              <a:gdLst/>
              <a:ahLst/>
              <a:cxnLst/>
              <a:rect l="l" t="t" r="r" b="b"/>
              <a:pathLst>
                <a:path w="3163" h="45" extrusionOk="0">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5" name="Google Shape;2145;p35"/>
            <p:cNvSpPr/>
            <p:nvPr/>
          </p:nvSpPr>
          <p:spPr>
            <a:xfrm>
              <a:off x="5166226" y="3481623"/>
              <a:ext cx="1413323" cy="21682"/>
            </a:xfrm>
            <a:custGeom>
              <a:avLst/>
              <a:gdLst/>
              <a:ahLst/>
              <a:cxnLst/>
              <a:rect l="l" t="t" r="r" b="b"/>
              <a:pathLst>
                <a:path w="3163" h="47" extrusionOk="0">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6" name="Google Shape;2146;p35"/>
            <p:cNvSpPr/>
            <p:nvPr/>
          </p:nvSpPr>
          <p:spPr>
            <a:xfrm>
              <a:off x="5166226" y="3519076"/>
              <a:ext cx="1413323" cy="19712"/>
            </a:xfrm>
            <a:custGeom>
              <a:avLst/>
              <a:gdLst/>
              <a:ahLst/>
              <a:cxnLst/>
              <a:rect l="l" t="t" r="r" b="b"/>
              <a:pathLst>
                <a:path w="3163" h="44" extrusionOk="0">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7" name="Google Shape;2147;p35"/>
            <p:cNvSpPr/>
            <p:nvPr/>
          </p:nvSpPr>
          <p:spPr>
            <a:xfrm>
              <a:off x="5166226" y="3556527"/>
              <a:ext cx="1413323" cy="19712"/>
            </a:xfrm>
            <a:custGeom>
              <a:avLst/>
              <a:gdLst/>
              <a:ahLst/>
              <a:cxnLst/>
              <a:rect l="l" t="t" r="r" b="b"/>
              <a:pathLst>
                <a:path w="3163" h="44" extrusionOk="0">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8" name="Google Shape;2148;p35"/>
            <p:cNvSpPr/>
            <p:nvPr/>
          </p:nvSpPr>
          <p:spPr>
            <a:xfrm>
              <a:off x="5166226" y="3593980"/>
              <a:ext cx="1413323" cy="19712"/>
            </a:xfrm>
            <a:custGeom>
              <a:avLst/>
              <a:gdLst/>
              <a:ahLst/>
              <a:cxnLst/>
              <a:rect l="l" t="t" r="r" b="b"/>
              <a:pathLst>
                <a:path w="3163" h="45" extrusionOk="0">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9" name="Google Shape;2149;p35"/>
            <p:cNvSpPr/>
            <p:nvPr/>
          </p:nvSpPr>
          <p:spPr>
            <a:xfrm>
              <a:off x="5166226" y="3631432"/>
              <a:ext cx="1413323" cy="19712"/>
            </a:xfrm>
            <a:custGeom>
              <a:avLst/>
              <a:gdLst/>
              <a:ahLst/>
              <a:cxnLst/>
              <a:rect l="l" t="t" r="r" b="b"/>
              <a:pathLst>
                <a:path w="3163" h="46" extrusionOk="0">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0" name="Google Shape;2150;p35"/>
            <p:cNvSpPr/>
            <p:nvPr/>
          </p:nvSpPr>
          <p:spPr>
            <a:xfrm>
              <a:off x="5166226" y="3668885"/>
              <a:ext cx="1413323" cy="19712"/>
            </a:xfrm>
            <a:custGeom>
              <a:avLst/>
              <a:gdLst/>
              <a:ahLst/>
              <a:cxnLst/>
              <a:rect l="l" t="t" r="r" b="b"/>
              <a:pathLst>
                <a:path w="3163" h="45" extrusionOk="0">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1" name="Google Shape;2151;p35"/>
            <p:cNvSpPr/>
            <p:nvPr/>
          </p:nvSpPr>
          <p:spPr>
            <a:xfrm>
              <a:off x="5166226" y="3706336"/>
              <a:ext cx="1413323" cy="19712"/>
            </a:xfrm>
            <a:custGeom>
              <a:avLst/>
              <a:gdLst/>
              <a:ahLst/>
              <a:cxnLst/>
              <a:rect l="l" t="t" r="r" b="b"/>
              <a:pathLst>
                <a:path w="3163" h="45" extrusionOk="0">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2" name="Google Shape;2152;p35"/>
            <p:cNvSpPr/>
            <p:nvPr/>
          </p:nvSpPr>
          <p:spPr>
            <a:xfrm>
              <a:off x="5166226" y="3743789"/>
              <a:ext cx="1413323" cy="19712"/>
            </a:xfrm>
            <a:custGeom>
              <a:avLst/>
              <a:gdLst/>
              <a:ahLst/>
              <a:cxnLst/>
              <a:rect l="l" t="t" r="r" b="b"/>
              <a:pathLst>
                <a:path w="3163" h="46" extrusionOk="0">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3" name="Google Shape;2153;p35"/>
            <p:cNvSpPr/>
            <p:nvPr/>
          </p:nvSpPr>
          <p:spPr>
            <a:xfrm>
              <a:off x="5166226" y="3783212"/>
              <a:ext cx="1413323" cy="19712"/>
            </a:xfrm>
            <a:custGeom>
              <a:avLst/>
              <a:gdLst/>
              <a:ahLst/>
              <a:cxnLst/>
              <a:rect l="l" t="t" r="r" b="b"/>
              <a:pathLst>
                <a:path w="3163" h="44" extrusionOk="0">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4" name="Google Shape;2154;p35"/>
            <p:cNvSpPr/>
            <p:nvPr/>
          </p:nvSpPr>
          <p:spPr>
            <a:xfrm>
              <a:off x="5166226" y="3818693"/>
              <a:ext cx="1413323" cy="19712"/>
            </a:xfrm>
            <a:custGeom>
              <a:avLst/>
              <a:gdLst/>
              <a:ahLst/>
              <a:cxnLst/>
              <a:rect l="l" t="t" r="r" b="b"/>
              <a:pathLst>
                <a:path w="3163" h="46" extrusionOk="0">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5" name="Google Shape;2155;p35"/>
            <p:cNvSpPr/>
            <p:nvPr/>
          </p:nvSpPr>
          <p:spPr>
            <a:xfrm>
              <a:off x="5166226" y="3856145"/>
              <a:ext cx="1413323" cy="21682"/>
            </a:xfrm>
            <a:custGeom>
              <a:avLst/>
              <a:gdLst/>
              <a:ahLst/>
              <a:cxnLst/>
              <a:rect l="l" t="t" r="r" b="b"/>
              <a:pathLst>
                <a:path w="3163" h="47" extrusionOk="0">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6" name="Google Shape;2156;p35"/>
            <p:cNvSpPr/>
            <p:nvPr/>
          </p:nvSpPr>
          <p:spPr>
            <a:xfrm>
              <a:off x="5166226" y="3893598"/>
              <a:ext cx="1413323" cy="21682"/>
            </a:xfrm>
            <a:custGeom>
              <a:avLst/>
              <a:gdLst/>
              <a:ahLst/>
              <a:cxnLst/>
              <a:rect l="l" t="t" r="r" b="b"/>
              <a:pathLst>
                <a:path w="3163" h="47" extrusionOk="0">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7" name="Google Shape;2157;p35"/>
            <p:cNvSpPr/>
            <p:nvPr/>
          </p:nvSpPr>
          <p:spPr>
            <a:xfrm>
              <a:off x="5166226" y="3933021"/>
              <a:ext cx="1413323" cy="19712"/>
            </a:xfrm>
            <a:custGeom>
              <a:avLst/>
              <a:gdLst/>
              <a:ahLst/>
              <a:cxnLst/>
              <a:rect l="l" t="t" r="r" b="b"/>
              <a:pathLst>
                <a:path w="3163" h="46" extrusionOk="0">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8" name="Google Shape;2158;p35"/>
            <p:cNvSpPr/>
            <p:nvPr/>
          </p:nvSpPr>
          <p:spPr>
            <a:xfrm>
              <a:off x="5166226" y="3970473"/>
              <a:ext cx="1413323" cy="19712"/>
            </a:xfrm>
            <a:custGeom>
              <a:avLst/>
              <a:gdLst/>
              <a:ahLst/>
              <a:cxnLst/>
              <a:rect l="l" t="t" r="r" b="b"/>
              <a:pathLst>
                <a:path w="3163" h="46" extrusionOk="0">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9" name="Google Shape;2159;p35"/>
            <p:cNvSpPr/>
            <p:nvPr/>
          </p:nvSpPr>
          <p:spPr>
            <a:xfrm>
              <a:off x="5166226" y="4007926"/>
              <a:ext cx="1413323" cy="21682"/>
            </a:xfrm>
            <a:custGeom>
              <a:avLst/>
              <a:gdLst/>
              <a:ahLst/>
              <a:cxnLst/>
              <a:rect l="l" t="t" r="r" b="b"/>
              <a:pathLst>
                <a:path w="3163" h="47" extrusionOk="0">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0" name="Google Shape;2160;p35"/>
            <p:cNvSpPr/>
            <p:nvPr/>
          </p:nvSpPr>
          <p:spPr>
            <a:xfrm>
              <a:off x="5166226" y="4045377"/>
              <a:ext cx="1413323" cy="21682"/>
            </a:xfrm>
            <a:custGeom>
              <a:avLst/>
              <a:gdLst/>
              <a:ahLst/>
              <a:cxnLst/>
              <a:rect l="l" t="t" r="r" b="b"/>
              <a:pathLst>
                <a:path w="3163" h="47" extrusionOk="0">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1" name="Google Shape;2161;p35"/>
            <p:cNvSpPr/>
            <p:nvPr/>
          </p:nvSpPr>
          <p:spPr>
            <a:xfrm>
              <a:off x="6723446" y="2992773"/>
              <a:ext cx="1626210" cy="23654"/>
            </a:xfrm>
            <a:custGeom>
              <a:avLst/>
              <a:gdLst/>
              <a:ahLst/>
              <a:cxnLst/>
              <a:rect l="l" t="t" r="r" b="b"/>
              <a:pathLst>
                <a:path w="3636" h="52" extrusionOk="0">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2" name="Google Shape;2162;p35"/>
            <p:cNvSpPr/>
            <p:nvPr/>
          </p:nvSpPr>
          <p:spPr>
            <a:xfrm>
              <a:off x="6723446" y="3045995"/>
              <a:ext cx="1626210" cy="23654"/>
            </a:xfrm>
            <a:custGeom>
              <a:avLst/>
              <a:gdLst/>
              <a:ahLst/>
              <a:cxnLst/>
              <a:rect l="l" t="t" r="r" b="b"/>
              <a:pathLst>
                <a:path w="3636" h="51" extrusionOk="0">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3" name="Google Shape;2163;p35"/>
            <p:cNvSpPr/>
            <p:nvPr/>
          </p:nvSpPr>
          <p:spPr>
            <a:xfrm>
              <a:off x="6723446" y="3099216"/>
              <a:ext cx="1626210" cy="23654"/>
            </a:xfrm>
            <a:custGeom>
              <a:avLst/>
              <a:gdLst/>
              <a:ahLst/>
              <a:cxnLst/>
              <a:rect l="l" t="t" r="r" b="b"/>
              <a:pathLst>
                <a:path w="3636" h="53" extrusionOk="0">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4" name="Google Shape;2164;p35"/>
            <p:cNvSpPr/>
            <p:nvPr/>
          </p:nvSpPr>
          <p:spPr>
            <a:xfrm>
              <a:off x="6723446" y="3152438"/>
              <a:ext cx="1626210" cy="23654"/>
            </a:xfrm>
            <a:custGeom>
              <a:avLst/>
              <a:gdLst/>
              <a:ahLst/>
              <a:cxnLst/>
              <a:rect l="l" t="t" r="r" b="b"/>
              <a:pathLst>
                <a:path w="3636" h="53" extrusionOk="0">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5" name="Google Shape;2165;p35"/>
            <p:cNvSpPr/>
            <p:nvPr/>
          </p:nvSpPr>
          <p:spPr>
            <a:xfrm>
              <a:off x="6723446" y="3205659"/>
              <a:ext cx="1626210" cy="23654"/>
            </a:xfrm>
            <a:custGeom>
              <a:avLst/>
              <a:gdLst/>
              <a:ahLst/>
              <a:cxnLst/>
              <a:rect l="l" t="t" r="r" b="b"/>
              <a:pathLst>
                <a:path w="3636" h="52" extrusionOk="0">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6" name="Google Shape;2166;p35"/>
            <p:cNvSpPr/>
            <p:nvPr/>
          </p:nvSpPr>
          <p:spPr>
            <a:xfrm>
              <a:off x="6723446" y="3258881"/>
              <a:ext cx="1626210" cy="23654"/>
            </a:xfrm>
            <a:custGeom>
              <a:avLst/>
              <a:gdLst/>
              <a:ahLst/>
              <a:cxnLst/>
              <a:rect l="l" t="t" r="r" b="b"/>
              <a:pathLst>
                <a:path w="3636" h="52" extrusionOk="0">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7" name="Google Shape;2167;p35"/>
            <p:cNvSpPr/>
            <p:nvPr/>
          </p:nvSpPr>
          <p:spPr>
            <a:xfrm>
              <a:off x="6723446" y="3312102"/>
              <a:ext cx="1626210" cy="23654"/>
            </a:xfrm>
            <a:custGeom>
              <a:avLst/>
              <a:gdLst/>
              <a:ahLst/>
              <a:cxnLst/>
              <a:rect l="l" t="t" r="r" b="b"/>
              <a:pathLst>
                <a:path w="3636" h="54" extrusionOk="0">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8" name="Google Shape;2168;p35"/>
            <p:cNvSpPr/>
            <p:nvPr/>
          </p:nvSpPr>
          <p:spPr>
            <a:xfrm>
              <a:off x="6723446" y="3365325"/>
              <a:ext cx="1626210" cy="23654"/>
            </a:xfrm>
            <a:custGeom>
              <a:avLst/>
              <a:gdLst/>
              <a:ahLst/>
              <a:cxnLst/>
              <a:rect l="l" t="t" r="r" b="b"/>
              <a:pathLst>
                <a:path w="3636" h="53" extrusionOk="0">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9" name="Google Shape;2169;p35"/>
            <p:cNvSpPr/>
            <p:nvPr/>
          </p:nvSpPr>
          <p:spPr>
            <a:xfrm>
              <a:off x="6723446" y="3418546"/>
              <a:ext cx="1626210" cy="21682"/>
            </a:xfrm>
            <a:custGeom>
              <a:avLst/>
              <a:gdLst/>
              <a:ahLst/>
              <a:cxnLst/>
              <a:rect l="l" t="t" r="r" b="b"/>
              <a:pathLst>
                <a:path w="3636" h="49" extrusionOk="0">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70" name="Google Shape;2170;p35"/>
            <p:cNvSpPr/>
            <p:nvPr/>
          </p:nvSpPr>
          <p:spPr>
            <a:xfrm>
              <a:off x="5180024" y="1973679"/>
              <a:ext cx="2205732" cy="329185"/>
            </a:xfrm>
            <a:custGeom>
              <a:avLst/>
              <a:gdLst/>
              <a:ahLst/>
              <a:cxnLst/>
              <a:rect l="l" t="t" r="r" b="b"/>
              <a:pathLst>
                <a:path w="4934" h="737" extrusionOk="0">
                  <a:moveTo>
                    <a:pt x="20" y="0"/>
                  </a:moveTo>
                  <a:lnTo>
                    <a:pt x="4933" y="156"/>
                  </a:lnTo>
                  <a:lnTo>
                    <a:pt x="4915" y="736"/>
                  </a:lnTo>
                  <a:lnTo>
                    <a:pt x="0" y="579"/>
                  </a:lnTo>
                  <a:lnTo>
                    <a:pt x="20" y="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71" name="Google Shape;2171;p35"/>
            <p:cNvSpPr/>
            <p:nvPr/>
          </p:nvSpPr>
          <p:spPr>
            <a:xfrm>
              <a:off x="5172140" y="2293009"/>
              <a:ext cx="1460635" cy="305532"/>
            </a:xfrm>
            <a:custGeom>
              <a:avLst/>
              <a:gdLst/>
              <a:ahLst/>
              <a:cxnLst/>
              <a:rect l="l" t="t" r="r" b="b"/>
              <a:pathLst>
                <a:path w="3267" h="683" extrusionOk="0">
                  <a:moveTo>
                    <a:pt x="19" y="0"/>
                  </a:moveTo>
                  <a:lnTo>
                    <a:pt x="3266" y="104"/>
                  </a:lnTo>
                  <a:lnTo>
                    <a:pt x="3247" y="682"/>
                  </a:lnTo>
                  <a:lnTo>
                    <a:pt x="0" y="577"/>
                  </a:lnTo>
                  <a:lnTo>
                    <a:pt x="19" y="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75" name="Google Shape;2099;p35"/>
          <p:cNvSpPr txBox="1">
            <a:spLocks/>
          </p:cNvSpPr>
          <p:nvPr/>
        </p:nvSpPr>
        <p:spPr>
          <a:xfrm>
            <a:off x="1600200" y="1047750"/>
            <a:ext cx="5997000" cy="20949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191919"/>
              </a:buClr>
              <a:buSzPts val="5200"/>
              <a:buFont typeface="Alexandria"/>
              <a:buNone/>
              <a:tabLst/>
              <a:defRPr/>
            </a:pPr>
            <a:r>
              <a:rPr kumimoji="0" lang="fr-FR" sz="4700" b="0" i="0" u="none" strike="noStrike" kern="0" cap="none" spc="0" normalizeH="0" baseline="0" noProof="0" dirty="0">
                <a:ln>
                  <a:noFill/>
                </a:ln>
                <a:solidFill>
                  <a:srgbClr val="0070C0"/>
                </a:solidFill>
                <a:effectLst/>
                <a:uLnTx/>
                <a:uFillTx/>
                <a:latin typeface="Alexandria SemiBold"/>
                <a:ea typeface="Alexandria SemiBold"/>
                <a:cs typeface="Alexandria SemiBold"/>
                <a:sym typeface="Alexandria SemiBold"/>
              </a:rPr>
              <a:t>Media </a:t>
            </a:r>
            <a:r>
              <a:rPr kumimoji="0" lang="fr-FR" sz="4700" b="0" i="0" u="none" strike="noStrike" kern="0" cap="none" spc="0" normalizeH="0" baseline="0" noProof="0" dirty="0" err="1">
                <a:ln>
                  <a:noFill/>
                </a:ln>
                <a:solidFill>
                  <a:srgbClr val="0070C0"/>
                </a:solidFill>
                <a:effectLst/>
                <a:uLnTx/>
                <a:uFillTx/>
                <a:latin typeface="Alexandria SemiBold"/>
                <a:ea typeface="Alexandria SemiBold"/>
                <a:cs typeface="Alexandria SemiBold"/>
                <a:sym typeface="Alexandria SemiBold"/>
              </a:rPr>
              <a:t>Literacy</a:t>
            </a:r>
            <a:r>
              <a:rPr kumimoji="0" lang="fr-FR" sz="4700" b="0" i="0" u="none" strike="noStrike" kern="0" cap="none" spc="0" normalizeH="0" baseline="0" noProof="0" dirty="0">
                <a:ln>
                  <a:noFill/>
                </a:ln>
                <a:solidFill>
                  <a:srgbClr val="0070C0"/>
                </a:solidFill>
                <a:effectLst/>
                <a:uLnTx/>
                <a:uFillTx/>
                <a:latin typeface="Alexandria SemiBold"/>
                <a:ea typeface="Alexandria SemiBold"/>
                <a:cs typeface="Alexandria SemiBold"/>
                <a:sym typeface="Alexandria SemiBold"/>
              </a:rPr>
              <a:t> </a:t>
            </a:r>
          </a:p>
          <a:p>
            <a:pPr marL="0" marR="0" lvl="0" indent="0" algn="ctr" defTabSz="914400" rtl="0" eaLnBrk="1" fontAlgn="auto" latinLnBrk="0" hangingPunct="1">
              <a:lnSpc>
                <a:spcPct val="100000"/>
              </a:lnSpc>
              <a:spcBef>
                <a:spcPts val="0"/>
              </a:spcBef>
              <a:spcAft>
                <a:spcPts val="0"/>
              </a:spcAft>
              <a:buClr>
                <a:srgbClr val="191919"/>
              </a:buClr>
              <a:buSzPts val="5200"/>
              <a:buFont typeface="Alexandria"/>
              <a:buNone/>
              <a:tabLst/>
              <a:defRPr/>
            </a:pPr>
            <a:r>
              <a:rPr kumimoji="0" lang="fr-FR" sz="4700" b="0" i="0" u="none" strike="noStrike" kern="0" cap="none" spc="0" normalizeH="0" baseline="0" noProof="0" dirty="0">
                <a:ln>
                  <a:noFill/>
                </a:ln>
                <a:solidFill>
                  <a:srgbClr val="0070C0"/>
                </a:solidFill>
                <a:effectLst/>
                <a:uLnTx/>
                <a:uFillTx/>
                <a:latin typeface="Alexandria SemiBold"/>
                <a:ea typeface="Alexandria SemiBold"/>
                <a:cs typeface="Alexandria SemiBold"/>
                <a:sym typeface="Alexandria SemiBold"/>
              </a:rPr>
              <a:t>&amp; Non- Violent Communication</a:t>
            </a:r>
            <a:endParaRPr kumimoji="0" lang="fr-FR" sz="5000" b="0" i="0" u="none" strike="noStrike" kern="0" cap="none" spc="0" normalizeH="0" baseline="0" noProof="0" dirty="0">
              <a:ln>
                <a:noFill/>
              </a:ln>
              <a:solidFill>
                <a:srgbClr val="0070C0"/>
              </a:solidFill>
              <a:effectLst/>
              <a:uLnTx/>
              <a:uFillTx/>
              <a:latin typeface="Alexandria SemiBold"/>
              <a:ea typeface="Alexandria SemiBold"/>
              <a:cs typeface="Alexandria SemiBold"/>
              <a:sym typeface="Alexandria SemiBold"/>
            </a:endParaRPr>
          </a:p>
        </p:txBody>
      </p:sp>
      <p:sp>
        <p:nvSpPr>
          <p:cNvPr id="2" name="TextBox 1">
            <a:extLst>
              <a:ext uri="{FF2B5EF4-FFF2-40B4-BE49-F238E27FC236}">
                <a16:creationId xmlns="" xmlns:a16="http://schemas.microsoft.com/office/drawing/2014/main" id="{CBC663D5-7AB0-A74A-5B6B-0BA6932839D5}"/>
              </a:ext>
            </a:extLst>
          </p:cNvPr>
          <p:cNvSpPr txBox="1"/>
          <p:nvPr/>
        </p:nvSpPr>
        <p:spPr>
          <a:xfrm>
            <a:off x="2942496" y="3428344"/>
            <a:ext cx="3318537" cy="738664"/>
          </a:xfrm>
          <a:prstGeom prst="rect">
            <a:avLst/>
          </a:prstGeom>
          <a:noFill/>
        </p:spPr>
        <p:txBody>
          <a:bodyPr wrap="none" rtlCol="0">
            <a:spAutoFit/>
          </a:bodyPr>
          <a:lstStyle/>
          <a:p>
            <a:r>
              <a:rPr lang="en-IN" dirty="0"/>
              <a:t>By SARIMA THAKUR</a:t>
            </a:r>
          </a:p>
          <a:p>
            <a:r>
              <a:rPr lang="en-IN" dirty="0"/>
              <a:t>Academic cum Teaching Associate</a:t>
            </a:r>
          </a:p>
          <a:p>
            <a:r>
              <a:rPr lang="en-IN" dirty="0"/>
              <a:t>Indian Institute of Mass Communication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610600" cy="603000"/>
          </a:xfrm>
        </p:spPr>
        <p:txBody>
          <a:bodyPr/>
          <a:lstStyle/>
          <a:p>
            <a:r>
              <a:rPr lang="en-US" sz="2800" dirty="0">
                <a:solidFill>
                  <a:srgbClr val="0070C0"/>
                </a:solidFill>
              </a:rPr>
              <a:t>Understanding Non-Violent Communication</a:t>
            </a:r>
          </a:p>
        </p:txBody>
      </p:sp>
      <p:sp>
        <p:nvSpPr>
          <p:cNvPr id="3" name="Text Placeholder 2"/>
          <p:cNvSpPr>
            <a:spLocks noGrp="1"/>
          </p:cNvSpPr>
          <p:nvPr>
            <p:ph type="body" idx="1"/>
          </p:nvPr>
        </p:nvSpPr>
        <p:spPr>
          <a:xfrm>
            <a:off x="228600" y="971550"/>
            <a:ext cx="4648200" cy="3962400"/>
          </a:xfrm>
        </p:spPr>
        <p:txBody>
          <a:bodyPr/>
          <a:lstStyle/>
          <a:p>
            <a:pPr>
              <a:spcBef>
                <a:spcPts val="700"/>
              </a:spcBef>
              <a:buClr>
                <a:srgbClr val="292929"/>
              </a:buClr>
              <a:defRPr/>
            </a:pPr>
            <a:r>
              <a:rPr lang="en-US" sz="1800" b="1" noProof="1">
                <a:solidFill>
                  <a:srgbClr val="FF0000"/>
                </a:solidFill>
                <a:latin typeface="Albert Sans" charset="0"/>
              </a:rPr>
              <a:t>COMMUNICATION</a:t>
            </a:r>
            <a:r>
              <a:rPr lang="en-US" sz="1800" b="1" noProof="1">
                <a:solidFill>
                  <a:schemeClr val="accent4">
                    <a:lumMod val="10000"/>
                  </a:schemeClr>
                </a:solidFill>
                <a:latin typeface="Albert Sans" charset="0"/>
              </a:rPr>
              <a:t> helps mould our realities, our perspectives and emotions.</a:t>
            </a:r>
          </a:p>
          <a:p>
            <a:pPr>
              <a:lnSpc>
                <a:spcPct val="115000"/>
              </a:lnSpc>
              <a:spcBef>
                <a:spcPts val="700"/>
              </a:spcBef>
              <a:buClr>
                <a:srgbClr val="292929"/>
              </a:buClr>
              <a:defRPr/>
            </a:pPr>
            <a:r>
              <a:rPr lang="en-US" sz="1800" b="1" noProof="1">
                <a:solidFill>
                  <a:schemeClr val="accent4">
                    <a:lumMod val="10000"/>
                  </a:schemeClr>
                </a:solidFill>
                <a:latin typeface="Albert Sans" charset="0"/>
              </a:rPr>
              <a:t>It makes us to feel more connected to each other.</a:t>
            </a:r>
          </a:p>
          <a:p>
            <a:pPr>
              <a:lnSpc>
                <a:spcPct val="115000"/>
              </a:lnSpc>
              <a:spcBef>
                <a:spcPts val="700"/>
              </a:spcBef>
              <a:buClr>
                <a:srgbClr val="292929"/>
              </a:buClr>
              <a:defRPr/>
            </a:pPr>
            <a:r>
              <a:rPr lang="en-US" sz="1800" b="1" noProof="1">
                <a:solidFill>
                  <a:schemeClr val="accent4">
                    <a:lumMod val="10000"/>
                  </a:schemeClr>
                </a:solidFill>
                <a:latin typeface="Albert Sans" charset="0"/>
              </a:rPr>
              <a:t>Our communication is a reflection of the inner workings of our mind.</a:t>
            </a:r>
          </a:p>
          <a:p>
            <a:pPr>
              <a:lnSpc>
                <a:spcPct val="115000"/>
              </a:lnSpc>
              <a:spcBef>
                <a:spcPts val="700"/>
              </a:spcBef>
              <a:buClr>
                <a:srgbClr val="292929"/>
              </a:buClr>
              <a:defRPr/>
            </a:pPr>
            <a:r>
              <a:rPr lang="en-US" sz="1800" b="1" noProof="1">
                <a:solidFill>
                  <a:schemeClr val="accent4">
                    <a:lumMod val="10000"/>
                  </a:schemeClr>
                </a:solidFill>
                <a:latin typeface="Albert Sans" charset="0"/>
              </a:rPr>
              <a:t>Everything we communicate originates from the contents of our mind</a:t>
            </a:r>
          </a:p>
          <a:p>
            <a:endParaRPr lang="en-US" dirty="0"/>
          </a:p>
        </p:txBody>
      </p:sp>
      <p:pic>
        <p:nvPicPr>
          <p:cNvPr id="4" name="Picture 3" descr="Screenshot 2024-08-22 145026.png"/>
          <p:cNvPicPr>
            <a:picLocks noChangeAspect="1"/>
          </p:cNvPicPr>
          <p:nvPr/>
        </p:nvPicPr>
        <p:blipFill>
          <a:blip r:embed="rId2"/>
          <a:stretch>
            <a:fillRect/>
          </a:stretch>
        </p:blipFill>
        <p:spPr>
          <a:xfrm>
            <a:off x="4724400" y="1123950"/>
            <a:ext cx="3481177" cy="3124200"/>
          </a:xfrm>
          <a:prstGeom prst="rect">
            <a:avLst/>
          </a:prstGeom>
        </p:spPr>
      </p:pic>
      <p:sp>
        <p:nvSpPr>
          <p:cNvPr id="5" name="Rectangle 4"/>
          <p:cNvSpPr/>
          <p:nvPr/>
        </p:nvSpPr>
        <p:spPr>
          <a:xfrm>
            <a:off x="4724400" y="4248150"/>
            <a:ext cx="3505200" cy="276999"/>
          </a:xfrm>
          <a:prstGeom prst="rect">
            <a:avLst/>
          </a:prstGeom>
        </p:spPr>
        <p:txBody>
          <a:bodyPr wrap="square">
            <a:spAutoFit/>
          </a:bodyPr>
          <a:lstStyle/>
          <a:p>
            <a:r>
              <a:rPr lang="en-US" sz="600" dirty="0"/>
              <a:t>https://www.timesnownews.com/the-buzz/article/international-day-of-non-violence-10-quotes-of-mahatma-gandhi-on-non-violence/661146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70C0"/>
                </a:solidFill>
                <a:latin typeface="Albert Sans" charset="0"/>
                <a:cs typeface="Arial" pitchFamily="34" charset="0"/>
                <a:sym typeface="Yeseva One" charset="0"/>
              </a:rPr>
              <a:t>Challenges to Communicators today</a:t>
            </a:r>
            <a:endParaRPr lang="en-US" sz="3200" dirty="0">
              <a:solidFill>
                <a:srgbClr val="0070C0"/>
              </a:solidFill>
              <a:latin typeface="Albert Sans" charset="0"/>
            </a:endParaRPr>
          </a:p>
        </p:txBody>
      </p:sp>
      <p:sp>
        <p:nvSpPr>
          <p:cNvPr id="3" name="Text Placeholder 2"/>
          <p:cNvSpPr>
            <a:spLocks noGrp="1"/>
          </p:cNvSpPr>
          <p:nvPr>
            <p:ph type="body" idx="1"/>
          </p:nvPr>
        </p:nvSpPr>
        <p:spPr>
          <a:xfrm>
            <a:off x="720000" y="1200150"/>
            <a:ext cx="7509600" cy="3352800"/>
          </a:xfrm>
        </p:spPr>
        <p:txBody>
          <a:bodyPr/>
          <a:lstStyle/>
          <a:p>
            <a:pPr algn="just">
              <a:lnSpc>
                <a:spcPct val="115000"/>
              </a:lnSpc>
              <a:spcBef>
                <a:spcPts val="700"/>
              </a:spcBef>
              <a:buClr>
                <a:srgbClr val="292929"/>
              </a:buClr>
              <a:defRPr/>
            </a:pPr>
            <a:r>
              <a:rPr lang="en-US" sz="2000" b="1" noProof="1">
                <a:solidFill>
                  <a:schemeClr val="accent4">
                    <a:lumMod val="10000"/>
                  </a:schemeClr>
                </a:solidFill>
                <a:latin typeface="Albert Sans" charset="0"/>
              </a:rPr>
              <a:t>Increase in hate speech and hate narratives</a:t>
            </a:r>
          </a:p>
          <a:p>
            <a:pPr algn="just">
              <a:lnSpc>
                <a:spcPct val="115000"/>
              </a:lnSpc>
              <a:spcBef>
                <a:spcPts val="700"/>
              </a:spcBef>
              <a:buClr>
                <a:srgbClr val="292929"/>
              </a:buClr>
              <a:defRPr/>
            </a:pPr>
            <a:r>
              <a:rPr lang="en-US" sz="2000" b="1" noProof="1">
                <a:solidFill>
                  <a:schemeClr val="accent4">
                    <a:lumMod val="10000"/>
                  </a:schemeClr>
                </a:solidFill>
                <a:latin typeface="Albert Sans" charset="0"/>
              </a:rPr>
              <a:t>Polarizing &amp; divisive communication</a:t>
            </a:r>
          </a:p>
          <a:p>
            <a:pPr algn="just">
              <a:lnSpc>
                <a:spcPct val="115000"/>
              </a:lnSpc>
              <a:spcBef>
                <a:spcPts val="700"/>
              </a:spcBef>
              <a:buClr>
                <a:srgbClr val="292929"/>
              </a:buClr>
              <a:defRPr/>
            </a:pPr>
            <a:r>
              <a:rPr lang="en-US" sz="2000" b="1" noProof="1">
                <a:solidFill>
                  <a:schemeClr val="accent4">
                    <a:lumMod val="10000"/>
                  </a:schemeClr>
                </a:solidFill>
                <a:latin typeface="Albert Sans" charset="0"/>
              </a:rPr>
              <a:t>Frozen communication at all levels</a:t>
            </a:r>
          </a:p>
          <a:p>
            <a:pPr algn="just">
              <a:lnSpc>
                <a:spcPct val="115000"/>
              </a:lnSpc>
              <a:spcBef>
                <a:spcPts val="700"/>
              </a:spcBef>
              <a:buClr>
                <a:srgbClr val="292929"/>
              </a:buClr>
              <a:defRPr/>
            </a:pPr>
            <a:r>
              <a:rPr lang="en-US" sz="2000" b="1" noProof="1">
                <a:solidFill>
                  <a:schemeClr val="accent4">
                    <a:lumMod val="10000"/>
                  </a:schemeClr>
                </a:solidFill>
                <a:latin typeface="Albert Sans" charset="0"/>
              </a:rPr>
              <a:t>So the challenge is on how to promote heart-to-heart communication, counternarratives to hate speech</a:t>
            </a:r>
          </a:p>
          <a:p>
            <a:pPr algn="just">
              <a:lnSpc>
                <a:spcPct val="115000"/>
              </a:lnSpc>
              <a:spcBef>
                <a:spcPts val="700"/>
              </a:spcBef>
              <a:buClr>
                <a:srgbClr val="292929"/>
              </a:buClr>
              <a:defRPr/>
            </a:pPr>
            <a:r>
              <a:rPr lang="en-US" sz="2000" b="1" noProof="1">
                <a:solidFill>
                  <a:schemeClr val="accent4">
                    <a:lumMod val="10000"/>
                  </a:schemeClr>
                </a:solidFill>
                <a:latin typeface="Albert Sans" charset="0"/>
              </a:rPr>
              <a:t>How communication can be a source of positive values and mutual co-existence.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ds-have-the-power-to-both-destroy-and-heal-when.jpg"/>
          <p:cNvPicPr>
            <a:picLocks noChangeAspect="1"/>
          </p:cNvPicPr>
          <p:nvPr/>
        </p:nvPicPr>
        <p:blipFill>
          <a:blip r:embed="rId2"/>
          <a:stretch>
            <a:fillRect/>
          </a:stretch>
        </p:blipFill>
        <p:spPr>
          <a:xfrm>
            <a:off x="381000" y="285750"/>
            <a:ext cx="8282982" cy="4572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9500"/>
            <a:ext cx="7433400" cy="679200"/>
          </a:xfrm>
        </p:spPr>
        <p:txBody>
          <a:bodyPr/>
          <a:lstStyle/>
          <a:p>
            <a:r>
              <a:rPr lang="en-US" dirty="0">
                <a:solidFill>
                  <a:srgbClr val="0070C0"/>
                </a:solidFill>
              </a:rPr>
              <a:t>Non-Violent Communication</a:t>
            </a:r>
          </a:p>
        </p:txBody>
      </p:sp>
      <p:sp>
        <p:nvSpPr>
          <p:cNvPr id="3" name="Text Placeholder 2"/>
          <p:cNvSpPr>
            <a:spLocks noGrp="1"/>
          </p:cNvSpPr>
          <p:nvPr>
            <p:ph type="body" idx="1"/>
          </p:nvPr>
        </p:nvSpPr>
        <p:spPr>
          <a:xfrm>
            <a:off x="720000" y="1809750"/>
            <a:ext cx="3547200" cy="2271600"/>
          </a:xfrm>
        </p:spPr>
        <p:txBody>
          <a:bodyPr/>
          <a:lstStyle/>
          <a:p>
            <a:pPr marL="0" indent="0" algn="just">
              <a:buNone/>
            </a:pPr>
            <a:r>
              <a:rPr lang="en-US" sz="1600" b="1" dirty="0"/>
              <a:t>NVC is a communication process developed by Marshall Rosenberg that focuses on expressing oneself honestly and empathetically while listening to others without judgment or criticism.</a:t>
            </a:r>
          </a:p>
        </p:txBody>
      </p:sp>
      <p:pic>
        <p:nvPicPr>
          <p:cNvPr id="4" name="Picture 3" descr="Screenshot 2024-08-22 152513.png"/>
          <p:cNvPicPr>
            <a:picLocks noChangeAspect="1"/>
          </p:cNvPicPr>
          <p:nvPr/>
        </p:nvPicPr>
        <p:blipFill>
          <a:blip r:embed="rId2"/>
          <a:stretch>
            <a:fillRect/>
          </a:stretch>
        </p:blipFill>
        <p:spPr>
          <a:xfrm>
            <a:off x="4343400" y="1276350"/>
            <a:ext cx="4095750" cy="3276600"/>
          </a:xfrm>
          <a:prstGeom prst="rect">
            <a:avLst/>
          </a:prstGeom>
        </p:spPr>
      </p:pic>
      <p:sp>
        <p:nvSpPr>
          <p:cNvPr id="5" name="Rectangle 4"/>
          <p:cNvSpPr/>
          <p:nvPr/>
        </p:nvSpPr>
        <p:spPr>
          <a:xfrm>
            <a:off x="4419600" y="4552950"/>
            <a:ext cx="4038600" cy="200055"/>
          </a:xfrm>
          <a:prstGeom prst="rect">
            <a:avLst/>
          </a:prstGeom>
        </p:spPr>
        <p:txBody>
          <a:bodyPr wrap="square">
            <a:spAutoFit/>
          </a:bodyPr>
          <a:lstStyle/>
          <a:p>
            <a:r>
              <a:rPr lang="en-US" sz="700" dirty="0"/>
              <a:t>https://blog.proactioninternational.com/en/nonviolent-communication-best-practices-at-work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438150"/>
            <a:ext cx="8195400" cy="4495800"/>
          </a:xfrm>
        </p:spPr>
        <p:txBody>
          <a:bodyPr/>
          <a:lstStyle/>
          <a:p>
            <a:pPr algn="just">
              <a:buFont typeface="Arial" pitchFamily="34" charset="0"/>
              <a:buChar char="•"/>
              <a:defRPr/>
            </a:pPr>
            <a:r>
              <a:rPr lang="en-US" sz="1800" b="1" dirty="0">
                <a:solidFill>
                  <a:schemeClr val="tx1"/>
                </a:solidFill>
                <a:latin typeface="Albert Sans" charset="0"/>
              </a:rPr>
              <a:t>Nonviolent communication is a holistic communication approach which underlines the significance of human interconnectedness. </a:t>
            </a:r>
          </a:p>
          <a:p>
            <a:pPr algn="just">
              <a:buFont typeface="Arial" pitchFamily="34" charset="0"/>
              <a:buChar char="•"/>
              <a:defRPr/>
            </a:pPr>
            <a:endParaRPr lang="en-US" sz="1800" b="1" dirty="0">
              <a:solidFill>
                <a:schemeClr val="tx1"/>
              </a:solidFill>
              <a:latin typeface="Albert Sans" charset="0"/>
            </a:endParaRPr>
          </a:p>
          <a:p>
            <a:pPr algn="just">
              <a:buFont typeface="Arial" pitchFamily="34" charset="0"/>
              <a:buChar char="•"/>
              <a:defRPr/>
            </a:pPr>
            <a:r>
              <a:rPr lang="en-US" sz="1800" b="1" dirty="0">
                <a:solidFill>
                  <a:schemeClr val="tx1"/>
                </a:solidFill>
                <a:latin typeface="Albert Sans" charset="0"/>
              </a:rPr>
              <a:t>It encompasses our intrapersonal communication, communication with others, communication in the society at large, communication with nature and communication with other living beings. </a:t>
            </a:r>
          </a:p>
          <a:p>
            <a:pPr algn="just">
              <a:buFont typeface="Arial" pitchFamily="34" charset="0"/>
              <a:buChar char="•"/>
              <a:defRPr/>
            </a:pPr>
            <a:endParaRPr lang="en-US" sz="1800" b="1" dirty="0">
              <a:solidFill>
                <a:schemeClr val="tx1"/>
              </a:solidFill>
              <a:latin typeface="Albert Sans" charset="0"/>
            </a:endParaRPr>
          </a:p>
          <a:p>
            <a:pPr algn="just">
              <a:buFont typeface="Arial" pitchFamily="34" charset="0"/>
              <a:buChar char="•"/>
              <a:defRPr/>
            </a:pPr>
            <a:r>
              <a:rPr lang="en-US" sz="1800" b="1" dirty="0">
                <a:solidFill>
                  <a:schemeClr val="tx1"/>
                </a:solidFill>
                <a:latin typeface="Albert Sans" charset="0"/>
              </a:rPr>
              <a:t>Its premise is that in the event of a dysfunctional communication whether it is a destructive self-communication, interactions with others, in the society, with nature or with other living beings, there would be disruptions in our relationships. </a:t>
            </a:r>
          </a:p>
          <a:p>
            <a:pPr algn="just">
              <a:buFont typeface="Arial" pitchFamily="34" charset="0"/>
              <a:buChar char="•"/>
              <a:defRPr/>
            </a:pPr>
            <a:endParaRPr lang="en-US" sz="1800" b="1" dirty="0">
              <a:solidFill>
                <a:schemeClr val="tx1"/>
              </a:solidFill>
              <a:latin typeface="Albert Sans" charset="0"/>
            </a:endParaRPr>
          </a:p>
          <a:p>
            <a:pPr algn="just">
              <a:buFont typeface="Arial" pitchFamily="34" charset="0"/>
              <a:buChar char="•"/>
              <a:defRPr/>
            </a:pPr>
            <a:r>
              <a:rPr lang="en-US" sz="1800" b="1" dirty="0">
                <a:solidFill>
                  <a:schemeClr val="tx1"/>
                </a:solidFill>
                <a:latin typeface="Albert Sans" charset="0"/>
              </a:rPr>
              <a:t>As a holistic communication approach, it contributes to our cognitive, emotional and moral development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4A65A6-171D-4AA6-F8F7-8A15D6783E3A}"/>
              </a:ext>
            </a:extLst>
          </p:cNvPr>
          <p:cNvSpPr>
            <a:spLocks noGrp="1"/>
          </p:cNvSpPr>
          <p:nvPr>
            <p:ph type="title"/>
          </p:nvPr>
        </p:nvSpPr>
        <p:spPr>
          <a:xfrm>
            <a:off x="457200" y="590550"/>
            <a:ext cx="8763000" cy="679200"/>
          </a:xfrm>
        </p:spPr>
        <p:txBody>
          <a:bodyPr/>
          <a:lstStyle/>
          <a:p>
            <a:r>
              <a:rPr lang="en-IN" sz="2650" dirty="0">
                <a:solidFill>
                  <a:srgbClr val="0070C0"/>
                </a:solidFill>
              </a:rPr>
              <a:t>Factors affecting Non- Violent communication</a:t>
            </a:r>
          </a:p>
        </p:txBody>
      </p:sp>
      <p:sp>
        <p:nvSpPr>
          <p:cNvPr id="3" name="Text Placeholder 2">
            <a:extLst>
              <a:ext uri="{FF2B5EF4-FFF2-40B4-BE49-F238E27FC236}">
                <a16:creationId xmlns="" xmlns:a16="http://schemas.microsoft.com/office/drawing/2014/main" id="{BEA30BDD-9E44-DD6D-A6E8-447C58016646}"/>
              </a:ext>
            </a:extLst>
          </p:cNvPr>
          <p:cNvSpPr>
            <a:spLocks noGrp="1"/>
          </p:cNvSpPr>
          <p:nvPr>
            <p:ph type="body" idx="1"/>
          </p:nvPr>
        </p:nvSpPr>
        <p:spPr/>
        <p:txBody>
          <a:bodyPr/>
          <a:lstStyle/>
          <a:p>
            <a:r>
              <a:rPr lang="en-IN" sz="2800" b="1" dirty="0"/>
              <a:t>Half-truths or misleading information</a:t>
            </a:r>
          </a:p>
          <a:p>
            <a:r>
              <a:rPr lang="en-IN" sz="2800" b="1" dirty="0"/>
              <a:t>Hate speech</a:t>
            </a:r>
          </a:p>
          <a:p>
            <a:r>
              <a:rPr lang="en-IN" sz="2800" b="1" dirty="0"/>
              <a:t>More violent content in Media</a:t>
            </a:r>
          </a:p>
          <a:p>
            <a:r>
              <a:rPr lang="en-IN" sz="2800" b="1" dirty="0"/>
              <a:t>Commercial Interests</a:t>
            </a:r>
          </a:p>
          <a:p>
            <a:r>
              <a:rPr lang="en-IN" sz="2800" b="1" dirty="0"/>
              <a:t>Sensationalism</a:t>
            </a:r>
          </a:p>
          <a:p>
            <a:endParaRPr lang="en-IN" sz="1800" b="1" dirty="0"/>
          </a:p>
        </p:txBody>
      </p:sp>
    </p:spTree>
    <p:extLst>
      <p:ext uri="{BB962C8B-B14F-4D97-AF65-F5344CB8AC3E}">
        <p14:creationId xmlns="" xmlns:p14="http://schemas.microsoft.com/office/powerpoint/2010/main" val="2179036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3550"/>
            <a:ext cx="2362200" cy="3022850"/>
          </a:xfrm>
        </p:spPr>
        <p:txBody>
          <a:bodyPr/>
          <a:lstStyle/>
          <a:p>
            <a:r>
              <a:rPr lang="en-US" sz="2000" dirty="0">
                <a:solidFill>
                  <a:srgbClr val="FF0000"/>
                </a:solidFill>
              </a:rPr>
              <a:t>Four Components of Non-Violent Communication</a:t>
            </a:r>
          </a:p>
        </p:txBody>
      </p:sp>
      <p:pic>
        <p:nvPicPr>
          <p:cNvPr id="4" name="Picture 3" descr="Screenshot 2024-08-22 153738.png"/>
          <p:cNvPicPr>
            <a:picLocks noChangeAspect="1"/>
          </p:cNvPicPr>
          <p:nvPr/>
        </p:nvPicPr>
        <p:blipFill>
          <a:blip r:embed="rId2"/>
          <a:stretch>
            <a:fillRect/>
          </a:stretch>
        </p:blipFill>
        <p:spPr>
          <a:xfrm>
            <a:off x="5105400" y="438150"/>
            <a:ext cx="3596663" cy="4343400"/>
          </a:xfrm>
          <a:prstGeom prst="rect">
            <a:avLst/>
          </a:prstGeom>
        </p:spPr>
      </p:pic>
      <p:pic>
        <p:nvPicPr>
          <p:cNvPr id="5" name="Picture 4" descr="03f91f993747e07115e9a38b2c8086c2.png"/>
          <p:cNvPicPr>
            <a:picLocks noChangeAspect="1"/>
          </p:cNvPicPr>
          <p:nvPr/>
        </p:nvPicPr>
        <p:blipFill>
          <a:blip r:embed="rId3"/>
          <a:stretch>
            <a:fillRect/>
          </a:stretch>
        </p:blipFill>
        <p:spPr>
          <a:xfrm>
            <a:off x="2819400" y="438150"/>
            <a:ext cx="4648200" cy="4343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539500"/>
            <a:ext cx="7890600" cy="679200"/>
          </a:xfrm>
        </p:spPr>
        <p:txBody>
          <a:bodyPr/>
          <a:lstStyle/>
          <a:p>
            <a:r>
              <a:rPr lang="en-US" altLang="zh-CN" sz="2800" dirty="0">
                <a:solidFill>
                  <a:srgbClr val="0070C0"/>
                </a:solidFill>
                <a:latin typeface="Albert Sans" charset="0"/>
                <a:cs typeface="Aharoni" pitchFamily="2" charset="-79"/>
              </a:rPr>
              <a:t>Five Pillars of Mahatma Gandhi’s  Nonviolence</a:t>
            </a:r>
            <a:r>
              <a:rPr lang="en-US" altLang="zh-CN" sz="3600" dirty="0">
                <a:solidFill>
                  <a:schemeClr val="accent4">
                    <a:lumMod val="25000"/>
                  </a:schemeClr>
                </a:solidFill>
                <a:latin typeface="Albertus MT Lt" pitchFamily="2" charset="0"/>
                <a:cs typeface="Aharoni" pitchFamily="2" charset="-79"/>
              </a:rPr>
              <a:t/>
            </a:r>
            <a:br>
              <a:rPr lang="en-US" altLang="zh-CN" sz="3600" dirty="0">
                <a:solidFill>
                  <a:schemeClr val="accent4">
                    <a:lumMod val="25000"/>
                  </a:schemeClr>
                </a:solidFill>
                <a:latin typeface="Albertus MT Lt" pitchFamily="2" charset="0"/>
                <a:cs typeface="Aharoni" pitchFamily="2" charset="-79"/>
              </a:rPr>
            </a:br>
            <a:endParaRPr lang="en-US" dirty="0"/>
          </a:p>
        </p:txBody>
      </p:sp>
      <p:sp>
        <p:nvSpPr>
          <p:cNvPr id="3" name="Text Placeholder 2"/>
          <p:cNvSpPr>
            <a:spLocks noGrp="1"/>
          </p:cNvSpPr>
          <p:nvPr>
            <p:ph type="body" idx="1"/>
          </p:nvPr>
        </p:nvSpPr>
        <p:spPr>
          <a:xfrm>
            <a:off x="762000" y="1276350"/>
            <a:ext cx="7704000" cy="2713200"/>
          </a:xfrm>
        </p:spPr>
        <p:txBody>
          <a:bodyPr/>
          <a:lstStyle/>
          <a:p>
            <a:pPr algn="just">
              <a:buNone/>
            </a:pPr>
            <a:r>
              <a:rPr lang="en-US" sz="2400" b="1" dirty="0">
                <a:solidFill>
                  <a:srgbClr val="FF0000"/>
                </a:solidFill>
              </a:rPr>
              <a:t>Respect:</a:t>
            </a:r>
          </a:p>
          <a:p>
            <a:pPr marL="111125" indent="28575" algn="just">
              <a:buNone/>
            </a:pPr>
            <a:r>
              <a:rPr lang="en-US" sz="1800" b="1" dirty="0"/>
              <a:t>Respect involves recognizing the inherent dignity and worth of every individual, regardless of differences in beliefs, culture, or social status. Gandhi believed that nonviolence starts with respecting others' humanity, which means treating others with kindness and consideration, even in disagreement or conflict.</a:t>
            </a:r>
          </a:p>
          <a:p>
            <a:endParaRPr lang="en-US" dirty="0"/>
          </a:p>
        </p:txBody>
      </p:sp>
      <p:pic>
        <p:nvPicPr>
          <p:cNvPr id="5" name="Picture 4" descr="header-T-AAR_0.png"/>
          <p:cNvPicPr>
            <a:picLocks noChangeAspect="1"/>
          </p:cNvPicPr>
          <p:nvPr/>
        </p:nvPicPr>
        <p:blipFill>
          <a:blip r:embed="rId2"/>
          <a:stretch>
            <a:fillRect/>
          </a:stretch>
        </p:blipFill>
        <p:spPr>
          <a:xfrm>
            <a:off x="5029200" y="3105150"/>
            <a:ext cx="3352800" cy="1803806"/>
          </a:xfrm>
          <a:prstGeom prst="rect">
            <a:avLst/>
          </a:prstGeom>
        </p:spPr>
      </p:pic>
      <p:sp>
        <p:nvSpPr>
          <p:cNvPr id="6" name="Rectangle 5"/>
          <p:cNvSpPr/>
          <p:nvPr/>
        </p:nvSpPr>
        <p:spPr>
          <a:xfrm>
            <a:off x="5486400" y="4705350"/>
            <a:ext cx="2819400" cy="215444"/>
          </a:xfrm>
          <a:prstGeom prst="rect">
            <a:avLst/>
          </a:prstGeom>
        </p:spPr>
        <p:txBody>
          <a:bodyPr wrap="square">
            <a:spAutoFit/>
          </a:bodyPr>
          <a:lstStyle/>
          <a:p>
            <a:r>
              <a:rPr lang="en-US" sz="800" dirty="0"/>
              <a:t>https://kidshelpline.com.au/teens/issues/all-about-respect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666750"/>
            <a:ext cx="7704000" cy="3414600"/>
          </a:xfrm>
        </p:spPr>
        <p:txBody>
          <a:bodyPr/>
          <a:lstStyle/>
          <a:p>
            <a:r>
              <a:rPr lang="en-US" sz="2000" b="1" dirty="0">
                <a:solidFill>
                  <a:srgbClr val="FF0000"/>
                </a:solidFill>
              </a:rPr>
              <a:t>Understanding:</a:t>
            </a:r>
          </a:p>
          <a:p>
            <a:pPr marL="174625" indent="-34925">
              <a:buNone/>
            </a:pPr>
            <a:r>
              <a:rPr lang="en-US" sz="1400" b="1" dirty="0"/>
              <a:t>Understanding requires actively listening to others and seeking to comprehend their perspectives, needs, and emotions. In </a:t>
            </a:r>
            <a:r>
              <a:rPr lang="en-US" sz="1400" b="1" dirty="0" err="1"/>
              <a:t>Gandhian</a:t>
            </a:r>
            <a:r>
              <a:rPr lang="en-US" sz="1400" b="1" dirty="0"/>
              <a:t> nonviolence, understanding others' viewpoints is crucial to resolving conflicts and building meaningful connections that transcend violence.</a:t>
            </a:r>
          </a:p>
          <a:p>
            <a:endParaRPr lang="en-US" dirty="0"/>
          </a:p>
        </p:txBody>
      </p:sp>
      <p:pic>
        <p:nvPicPr>
          <p:cNvPr id="5" name="Picture 4" descr="understanding.jpg"/>
          <p:cNvPicPr>
            <a:picLocks noChangeAspect="1"/>
          </p:cNvPicPr>
          <p:nvPr/>
        </p:nvPicPr>
        <p:blipFill>
          <a:blip r:embed="rId2"/>
          <a:stretch>
            <a:fillRect/>
          </a:stretch>
        </p:blipFill>
        <p:spPr>
          <a:xfrm>
            <a:off x="3352800" y="1809750"/>
            <a:ext cx="3581399" cy="2918092"/>
          </a:xfrm>
          <a:prstGeom prst="rect">
            <a:avLst/>
          </a:prstGeom>
        </p:spPr>
      </p:pic>
      <p:sp>
        <p:nvSpPr>
          <p:cNvPr id="6" name="Rectangle 5"/>
          <p:cNvSpPr/>
          <p:nvPr/>
        </p:nvSpPr>
        <p:spPr>
          <a:xfrm>
            <a:off x="3124200" y="4629150"/>
            <a:ext cx="4572000" cy="307777"/>
          </a:xfrm>
          <a:prstGeom prst="rect">
            <a:avLst/>
          </a:prstGeom>
        </p:spPr>
        <p:txBody>
          <a:bodyPr>
            <a:spAutoFit/>
          </a:bodyPr>
          <a:lstStyle/>
          <a:p>
            <a:r>
              <a:rPr lang="en-US" sz="600" dirty="0"/>
              <a:t>http://www.stuartduncan.name/general/understanding-and-acceptance-means-listening-even-if-you-disagree</a:t>
            </a:r>
            <a:r>
              <a:rPr 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590550"/>
            <a:ext cx="7704000" cy="3490800"/>
          </a:xfrm>
        </p:spPr>
        <p:txBody>
          <a:bodyPr/>
          <a:lstStyle/>
          <a:p>
            <a:r>
              <a:rPr lang="en-US" sz="2400" b="1" dirty="0">
                <a:solidFill>
                  <a:srgbClr val="FF0000"/>
                </a:solidFill>
              </a:rPr>
              <a:t>Acceptance</a:t>
            </a:r>
            <a:r>
              <a:rPr lang="en-US" sz="2400" dirty="0">
                <a:solidFill>
                  <a:srgbClr val="FF0000"/>
                </a:solidFill>
              </a:rPr>
              <a:t>:</a:t>
            </a:r>
          </a:p>
          <a:p>
            <a:pPr algn="just">
              <a:buNone/>
            </a:pPr>
            <a:r>
              <a:rPr lang="en-US" sz="1600" b="1" dirty="0"/>
              <a:t>	Acceptance means embracing others as they are, without trying to change or judge them. Gandhi emphasized the importance of accepting differences and working towards common ground. This pillar encourages tolerance and the acknowledgment that diversity in thought and action is natural and valuable.</a:t>
            </a:r>
          </a:p>
          <a:p>
            <a:endParaRPr lang="en-US" dirty="0"/>
          </a:p>
        </p:txBody>
      </p:sp>
      <p:pic>
        <p:nvPicPr>
          <p:cNvPr id="4" name="Picture 3" descr="1566974815273.jpg"/>
          <p:cNvPicPr>
            <a:picLocks noChangeAspect="1"/>
          </p:cNvPicPr>
          <p:nvPr/>
        </p:nvPicPr>
        <p:blipFill>
          <a:blip r:embed="rId2"/>
          <a:stretch>
            <a:fillRect/>
          </a:stretch>
        </p:blipFill>
        <p:spPr>
          <a:xfrm>
            <a:off x="3733800" y="2114550"/>
            <a:ext cx="3962400" cy="2425469"/>
          </a:xfrm>
          <a:prstGeom prst="rect">
            <a:avLst/>
          </a:prstGeom>
        </p:spPr>
      </p:pic>
      <p:sp>
        <p:nvSpPr>
          <p:cNvPr id="5" name="Rectangle 4"/>
          <p:cNvSpPr/>
          <p:nvPr/>
        </p:nvSpPr>
        <p:spPr>
          <a:xfrm>
            <a:off x="3810000" y="4552950"/>
            <a:ext cx="4419600" cy="200055"/>
          </a:xfrm>
          <a:prstGeom prst="rect">
            <a:avLst/>
          </a:prstGeom>
        </p:spPr>
        <p:txBody>
          <a:bodyPr wrap="square">
            <a:spAutoFit/>
          </a:bodyPr>
          <a:lstStyle/>
          <a:p>
            <a:r>
              <a:rPr lang="en-US" sz="700" dirty="0"/>
              <a:t>https://www.linkedin.com/pulse/social-acceptance-parallel-story-prasanna-m-sridhara/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9500"/>
            <a:ext cx="5867400" cy="679200"/>
          </a:xfrm>
        </p:spPr>
        <p:txBody>
          <a:bodyPr/>
          <a:lstStyle/>
          <a:p>
            <a:r>
              <a:rPr lang="en-US" sz="3600" dirty="0">
                <a:solidFill>
                  <a:srgbClr val="0070C0"/>
                </a:solidFill>
              </a:rPr>
              <a:t>Understanding Media </a:t>
            </a:r>
            <a:r>
              <a:rPr lang="en-US" dirty="0"/>
              <a:t/>
            </a:r>
            <a:br>
              <a:rPr lang="en-US" dirty="0"/>
            </a:br>
            <a:endParaRPr lang="en-US" dirty="0"/>
          </a:p>
        </p:txBody>
      </p:sp>
      <p:pic>
        <p:nvPicPr>
          <p:cNvPr id="4" name="Picture 3" descr="hs246_1.png"/>
          <p:cNvPicPr>
            <a:picLocks noChangeAspect="1"/>
          </p:cNvPicPr>
          <p:nvPr/>
        </p:nvPicPr>
        <p:blipFill>
          <a:blip r:embed="rId2"/>
          <a:stretch>
            <a:fillRect/>
          </a:stretch>
        </p:blipFill>
        <p:spPr>
          <a:xfrm>
            <a:off x="2514600" y="1352550"/>
            <a:ext cx="4292234" cy="3424456"/>
          </a:xfrm>
          <a:prstGeom prst="rect">
            <a:avLst/>
          </a:prstGeom>
        </p:spPr>
      </p:pic>
      <p:sp>
        <p:nvSpPr>
          <p:cNvPr id="5" name="Rectangle 4"/>
          <p:cNvSpPr/>
          <p:nvPr/>
        </p:nvSpPr>
        <p:spPr>
          <a:xfrm>
            <a:off x="3276600" y="4781550"/>
            <a:ext cx="2563522" cy="215444"/>
          </a:xfrm>
          <a:prstGeom prst="rect">
            <a:avLst/>
          </a:prstGeom>
        </p:spPr>
        <p:txBody>
          <a:bodyPr wrap="none">
            <a:spAutoFit/>
          </a:bodyPr>
          <a:lstStyle/>
          <a:p>
            <a:r>
              <a:rPr lang="en-US" sz="800" dirty="0"/>
              <a:t>https://thoughtfullearning.com/inquireHSbook/pg246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590550"/>
            <a:ext cx="7704000" cy="3490800"/>
          </a:xfrm>
        </p:spPr>
        <p:txBody>
          <a:bodyPr/>
          <a:lstStyle/>
          <a:p>
            <a:r>
              <a:rPr lang="en-US" sz="2400" b="1" dirty="0">
                <a:solidFill>
                  <a:srgbClr val="FF0000"/>
                </a:solidFill>
              </a:rPr>
              <a:t>Appreciation</a:t>
            </a:r>
            <a:r>
              <a:rPr lang="en-US" sz="2400" dirty="0">
                <a:solidFill>
                  <a:srgbClr val="FF0000"/>
                </a:solidFill>
              </a:rPr>
              <a:t>:</a:t>
            </a:r>
          </a:p>
          <a:p>
            <a:pPr algn="just">
              <a:buNone/>
            </a:pPr>
            <a:r>
              <a:rPr lang="en-US" dirty="0"/>
              <a:t>	</a:t>
            </a:r>
            <a:r>
              <a:rPr lang="en-US" sz="1800" b="1" dirty="0"/>
              <a:t>Appreciation goes beyond mere acceptance; it involves valuing the contributions and existence of others. Gandhi’s nonviolence teaches that by appreciating the positive aspects of people and situations, we can foster a more harmonious and supportive community.</a:t>
            </a:r>
          </a:p>
          <a:p>
            <a:pPr algn="just"/>
            <a:endParaRPr lang="en-US" sz="1800" b="1" dirty="0"/>
          </a:p>
        </p:txBody>
      </p:sp>
      <p:pic>
        <p:nvPicPr>
          <p:cNvPr id="4" name="Picture 3" descr="Employee-Appreciation-Day-Messages-2024.jpg"/>
          <p:cNvPicPr>
            <a:picLocks noChangeAspect="1"/>
          </p:cNvPicPr>
          <p:nvPr/>
        </p:nvPicPr>
        <p:blipFill>
          <a:blip r:embed="rId2"/>
          <a:stretch>
            <a:fillRect/>
          </a:stretch>
        </p:blipFill>
        <p:spPr>
          <a:xfrm>
            <a:off x="2286000" y="2495550"/>
            <a:ext cx="5943600" cy="2135982"/>
          </a:xfrm>
          <a:prstGeom prst="rect">
            <a:avLst/>
          </a:prstGeom>
        </p:spPr>
      </p:pic>
      <p:sp>
        <p:nvSpPr>
          <p:cNvPr id="5" name="Rectangle 4"/>
          <p:cNvSpPr/>
          <p:nvPr/>
        </p:nvSpPr>
        <p:spPr>
          <a:xfrm>
            <a:off x="2590800" y="4629150"/>
            <a:ext cx="4572000" cy="200055"/>
          </a:xfrm>
          <a:prstGeom prst="rect">
            <a:avLst/>
          </a:prstGeom>
        </p:spPr>
        <p:txBody>
          <a:bodyPr>
            <a:spAutoFit/>
          </a:bodyPr>
          <a:lstStyle/>
          <a:p>
            <a:r>
              <a:rPr lang="en-US" sz="700" dirty="0"/>
              <a:t>https://www.inspirus.com/blog/20-examples-of-employee-appreciation-day-messages-for-2024/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666750"/>
            <a:ext cx="7704000" cy="3414600"/>
          </a:xfrm>
        </p:spPr>
        <p:txBody>
          <a:bodyPr/>
          <a:lstStyle/>
          <a:p>
            <a:r>
              <a:rPr lang="en-US" sz="2400" b="1" dirty="0">
                <a:solidFill>
                  <a:srgbClr val="FF0000"/>
                </a:solidFill>
              </a:rPr>
              <a:t>Compassion</a:t>
            </a:r>
            <a:r>
              <a:rPr lang="en-US" sz="2400" dirty="0">
                <a:solidFill>
                  <a:srgbClr val="FF0000"/>
                </a:solidFill>
              </a:rPr>
              <a:t>:</a:t>
            </a:r>
          </a:p>
          <a:p>
            <a:pPr algn="just">
              <a:buNone/>
            </a:pPr>
            <a:r>
              <a:rPr lang="en-US" sz="1600" b="1" dirty="0"/>
              <a:t>	Compassion is the deep, empathetic concern for the suffering and well-being of others. It is the driving force behind Gandhi’s nonviolent actions. Compassionate behavior includes acts of kindness, empathy, and a genuine desire to alleviate others' pain and hardship, which is at the heart of nonviolence.</a:t>
            </a:r>
          </a:p>
          <a:p>
            <a:endParaRPr lang="en-US" dirty="0"/>
          </a:p>
        </p:txBody>
      </p:sp>
      <p:pic>
        <p:nvPicPr>
          <p:cNvPr id="4" name="Picture 3" descr="mindful.png"/>
          <p:cNvPicPr>
            <a:picLocks noChangeAspect="1"/>
          </p:cNvPicPr>
          <p:nvPr/>
        </p:nvPicPr>
        <p:blipFill>
          <a:blip r:embed="rId2"/>
          <a:stretch>
            <a:fillRect/>
          </a:stretch>
        </p:blipFill>
        <p:spPr>
          <a:xfrm>
            <a:off x="3428999" y="2266950"/>
            <a:ext cx="4118187" cy="2438400"/>
          </a:xfrm>
          <a:prstGeom prst="rect">
            <a:avLst/>
          </a:prstGeom>
        </p:spPr>
      </p:pic>
      <p:sp>
        <p:nvSpPr>
          <p:cNvPr id="5" name="Rectangle 4"/>
          <p:cNvSpPr/>
          <p:nvPr/>
        </p:nvSpPr>
        <p:spPr>
          <a:xfrm>
            <a:off x="4114800" y="4705350"/>
            <a:ext cx="2249334" cy="215444"/>
          </a:xfrm>
          <a:prstGeom prst="rect">
            <a:avLst/>
          </a:prstGeom>
        </p:spPr>
        <p:txBody>
          <a:bodyPr wrap="none">
            <a:spAutoFit/>
          </a:bodyPr>
          <a:lstStyle/>
          <a:p>
            <a:r>
              <a:rPr lang="en-US" sz="800" dirty="0"/>
              <a:t>https://www.csustan.edu/tag/self-compassion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014139-13C0-02E5-F4AF-908651AD4854}"/>
              </a:ext>
            </a:extLst>
          </p:cNvPr>
          <p:cNvSpPr>
            <a:spLocks noGrp="1"/>
          </p:cNvSpPr>
          <p:nvPr>
            <p:ph type="title"/>
          </p:nvPr>
        </p:nvSpPr>
        <p:spPr>
          <a:xfrm>
            <a:off x="720000" y="361950"/>
            <a:ext cx="7704000" cy="609600"/>
          </a:xfrm>
        </p:spPr>
        <p:txBody>
          <a:bodyPr/>
          <a:lstStyle/>
          <a:p>
            <a:r>
              <a:rPr lang="en-IN" dirty="0">
                <a:solidFill>
                  <a:srgbClr val="0070C0"/>
                </a:solidFill>
              </a:rPr>
              <a:t>Principles of NVC</a:t>
            </a:r>
          </a:p>
        </p:txBody>
      </p:sp>
      <p:sp>
        <p:nvSpPr>
          <p:cNvPr id="3" name="Text Placeholder 2">
            <a:extLst>
              <a:ext uri="{FF2B5EF4-FFF2-40B4-BE49-F238E27FC236}">
                <a16:creationId xmlns="" xmlns:a16="http://schemas.microsoft.com/office/drawing/2014/main" id="{B819E3D6-27EA-43C8-5F9D-AD6A13622647}"/>
              </a:ext>
            </a:extLst>
          </p:cNvPr>
          <p:cNvSpPr>
            <a:spLocks noGrp="1"/>
          </p:cNvSpPr>
          <p:nvPr>
            <p:ph type="body" idx="1"/>
          </p:nvPr>
        </p:nvSpPr>
        <p:spPr>
          <a:xfrm>
            <a:off x="304800" y="1047750"/>
            <a:ext cx="8305800" cy="3657600"/>
          </a:xfrm>
        </p:spPr>
        <p:txBody>
          <a:bodyPr/>
          <a:lstStyle/>
          <a:p>
            <a:pPr algn="just"/>
            <a:r>
              <a:rPr lang="en-US" sz="1800" b="1" dirty="0"/>
              <a:t>Observing a situation or behavior without attaching any judgments, evaluations, or labels.</a:t>
            </a:r>
          </a:p>
          <a:p>
            <a:pPr algn="just"/>
            <a:endParaRPr lang="en-US" sz="1800" b="1" dirty="0"/>
          </a:p>
          <a:p>
            <a:pPr algn="just"/>
            <a:r>
              <a:rPr lang="en-US" sz="1800" b="1" dirty="0"/>
              <a:t>Clearly expressing your feelings in response to what you observe, without blaming others for how you feel.</a:t>
            </a:r>
          </a:p>
          <a:p>
            <a:pPr algn="just"/>
            <a:endParaRPr lang="en-US" sz="1800" b="1" dirty="0"/>
          </a:p>
          <a:p>
            <a:pPr algn="just"/>
            <a:r>
              <a:rPr lang="en-US" sz="1800" b="1" dirty="0"/>
              <a:t>Recognizing and stating the underlying needs or values that are connected to your feelings.</a:t>
            </a:r>
          </a:p>
          <a:p>
            <a:pPr algn="just"/>
            <a:endParaRPr lang="en-US" sz="1800" b="1" dirty="0"/>
          </a:p>
          <a:p>
            <a:pPr algn="just"/>
            <a:r>
              <a:rPr lang="en-US" sz="1800" b="1" dirty="0"/>
              <a:t>Asking for what you want in a clear and specific way, without making demands</a:t>
            </a:r>
          </a:p>
        </p:txBody>
      </p:sp>
    </p:spTree>
    <p:extLst>
      <p:ext uri="{BB962C8B-B14F-4D97-AF65-F5344CB8AC3E}">
        <p14:creationId xmlns="" xmlns:p14="http://schemas.microsoft.com/office/powerpoint/2010/main" val="244021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F9FF9BC-421F-7957-64F2-A977F6103ADE}"/>
              </a:ext>
            </a:extLst>
          </p:cNvPr>
          <p:cNvSpPr>
            <a:spLocks noGrp="1"/>
          </p:cNvSpPr>
          <p:nvPr>
            <p:ph type="body" idx="1"/>
          </p:nvPr>
        </p:nvSpPr>
        <p:spPr>
          <a:xfrm>
            <a:off x="304800" y="514350"/>
            <a:ext cx="8119200" cy="3567000"/>
          </a:xfrm>
        </p:spPr>
        <p:txBody>
          <a:bodyPr/>
          <a:lstStyle/>
          <a:p>
            <a:pPr algn="just"/>
            <a:r>
              <a:rPr lang="en-US" sz="1800" b="1" dirty="0"/>
              <a:t>Listening to others with empathy, trying to understand their feelings and needs without judgment or interruption.</a:t>
            </a:r>
          </a:p>
          <a:p>
            <a:pPr algn="just"/>
            <a:endParaRPr lang="en-US" sz="1800" b="1" dirty="0"/>
          </a:p>
          <a:p>
            <a:pPr algn="just"/>
            <a:r>
              <a:rPr lang="en-US" sz="1800" b="1" dirty="0"/>
              <a:t>Being honest and transparent in expressing your feelings, needs, and requests, while maintaining respect for others.</a:t>
            </a:r>
          </a:p>
          <a:p>
            <a:pPr algn="just"/>
            <a:endParaRPr lang="en-US" sz="1800" b="1" dirty="0"/>
          </a:p>
          <a:p>
            <a:pPr algn="just"/>
            <a:r>
              <a:rPr lang="en-US" sz="1800" b="1" dirty="0"/>
              <a:t>Prioritizing the connection and understanding between individuals rather than winning an argument or proving a point.</a:t>
            </a:r>
          </a:p>
          <a:p>
            <a:pPr algn="just"/>
            <a:endParaRPr lang="en-US" sz="1800" b="1" dirty="0"/>
          </a:p>
          <a:p>
            <a:pPr algn="just"/>
            <a:r>
              <a:rPr lang="en-US" sz="1800" b="1" dirty="0"/>
              <a:t>Encouraging cooperation rather than trying to control or manipulate others through guilt, fear, or rewards.</a:t>
            </a:r>
          </a:p>
          <a:p>
            <a:pPr algn="just"/>
            <a:endParaRPr lang="en-US" sz="1800" b="1" dirty="0"/>
          </a:p>
          <a:p>
            <a:pPr algn="just"/>
            <a:r>
              <a:rPr lang="en-US" sz="1800" b="1" dirty="0"/>
              <a:t>Showing compassion towards others and yourself, understanding that everyone has needs and makes mistakes.</a:t>
            </a:r>
            <a:endParaRPr lang="en-IN" sz="1800" b="1" dirty="0"/>
          </a:p>
          <a:p>
            <a:endParaRPr lang="en-IN" dirty="0"/>
          </a:p>
        </p:txBody>
      </p:sp>
    </p:spTree>
    <p:extLst>
      <p:ext uri="{BB962C8B-B14F-4D97-AF65-F5344CB8AC3E}">
        <p14:creationId xmlns="" xmlns:p14="http://schemas.microsoft.com/office/powerpoint/2010/main" val="118253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70C0"/>
                </a:solidFill>
              </a:rPr>
              <a:t>Media literacy &amp; Non- Violent communication</a:t>
            </a:r>
          </a:p>
        </p:txBody>
      </p:sp>
      <p:sp>
        <p:nvSpPr>
          <p:cNvPr id="3" name="Text Placeholder 2"/>
          <p:cNvSpPr>
            <a:spLocks noGrp="1"/>
          </p:cNvSpPr>
          <p:nvPr>
            <p:ph type="body" idx="1"/>
          </p:nvPr>
        </p:nvSpPr>
        <p:spPr/>
        <p:txBody>
          <a:bodyPr/>
          <a:lstStyle/>
          <a:p>
            <a:pPr algn="just"/>
            <a:r>
              <a:rPr lang="en-US" sz="1800" b="1" dirty="0">
                <a:solidFill>
                  <a:srgbClr val="FF0000"/>
                </a:solidFill>
              </a:rPr>
              <a:t>Promoting Empathy:</a:t>
            </a:r>
          </a:p>
          <a:p>
            <a:pPr marL="139700" indent="0" algn="just">
              <a:buNone/>
            </a:pPr>
            <a:r>
              <a:rPr lang="en-US" sz="1800" b="1" dirty="0"/>
              <a:t>Media literacy helps individuals understand and respect diverse perspectives, which is crucial for empathy—a core component of NVC.</a:t>
            </a:r>
          </a:p>
          <a:p>
            <a:pPr marL="139700" indent="0" algn="just">
              <a:buNone/>
            </a:pPr>
            <a:r>
              <a:rPr lang="en-US" sz="1800" b="1" dirty="0"/>
              <a:t>A media-literate person who watches news from multiple sources can better understand the perspectives of people from different backgrounds.</a:t>
            </a:r>
          </a:p>
          <a:p>
            <a:pPr marL="139700" indent="0" algn="just">
              <a:buNone/>
            </a:pPr>
            <a:r>
              <a:rPr lang="en-US" sz="1800" b="1" dirty="0">
                <a:solidFill>
                  <a:srgbClr val="FF0000"/>
                </a:solidFill>
              </a:rPr>
              <a:t>Example: </a:t>
            </a:r>
            <a:r>
              <a:rPr lang="en-US" sz="1800" b="1" dirty="0"/>
              <a:t>News coverage of global crises, like the Syrian refugee situation, can inspire empathy when presented through personal stories and human experiences.</a:t>
            </a:r>
          </a:p>
          <a:p>
            <a:endParaRPr lang="en-US" dirty="0"/>
          </a:p>
        </p:txBody>
      </p:sp>
      <p:sp>
        <p:nvSpPr>
          <p:cNvPr id="4" name="AutoShape 2" descr="An Internally displaced Syrian youth carries a baby on her back inside a refugee camp in the Hama countryside, Syria January 1, 2016. REUTERS/Ammar Abdullah - RTX20QUV">
            <a:extLst>
              <a:ext uri="{FF2B5EF4-FFF2-40B4-BE49-F238E27FC236}">
                <a16:creationId xmlns="" xmlns:a16="http://schemas.microsoft.com/office/drawing/2014/main" id="{ABA7B74A-C629-E1EC-B17C-DE262F89175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819150"/>
            <a:ext cx="7704000" cy="3262200"/>
          </a:xfrm>
        </p:spPr>
        <p:txBody>
          <a:bodyPr/>
          <a:lstStyle/>
          <a:p>
            <a:r>
              <a:rPr lang="en-US" sz="2000" b="1" dirty="0">
                <a:solidFill>
                  <a:srgbClr val="FF0000"/>
                </a:solidFill>
              </a:rPr>
              <a:t>Reducing Conflict:</a:t>
            </a:r>
            <a:endParaRPr lang="en-US" sz="2000" dirty="0">
              <a:solidFill>
                <a:srgbClr val="FF0000"/>
              </a:solidFill>
            </a:endParaRPr>
          </a:p>
          <a:p>
            <a:pPr marL="139700" indent="0" algn="just">
              <a:buNone/>
            </a:pPr>
            <a:r>
              <a:rPr lang="en-US" sz="2000" b="1" dirty="0"/>
              <a:t>Both media literacy and NVC work together to reduce conflicts by promoting understanding and constructive dialogue.</a:t>
            </a:r>
          </a:p>
          <a:p>
            <a:pPr marL="139700" indent="0" algn="just">
              <a:buNone/>
            </a:pPr>
            <a:r>
              <a:rPr lang="en-US" sz="2000" b="1" dirty="0"/>
              <a:t>Online discussions about sensitive topics often escalate, but applying NVC can help de-escalate tensions by focusing on feelings and needs rather than accusations.</a:t>
            </a:r>
          </a:p>
          <a:p>
            <a:pPr marL="139700" indent="0" algn="just">
              <a:buNone/>
            </a:pPr>
            <a:endParaRPr lang="en-US" sz="2000" b="1" dirty="0"/>
          </a:p>
          <a:p>
            <a:pPr marL="139700" indent="0" algn="ctr">
              <a:buNone/>
            </a:pPr>
            <a:r>
              <a:rPr lang="en-US" b="1" dirty="0"/>
              <a:t>	</a:t>
            </a:r>
            <a:r>
              <a:rPr lang="en-US" dirty="0"/>
              <a:t>"</a:t>
            </a:r>
            <a:r>
              <a:rPr lang="en-US" sz="2400" b="1" i="1" dirty="0">
                <a:solidFill>
                  <a:srgbClr val="FF0000"/>
                </a:solidFill>
              </a:rPr>
              <a:t>Communication is the most important skill in life." — Stephen Covey</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514350"/>
            <a:ext cx="8195400" cy="3567000"/>
          </a:xfrm>
        </p:spPr>
        <p:txBody>
          <a:bodyPr/>
          <a:lstStyle/>
          <a:p>
            <a:r>
              <a:rPr lang="en-US" sz="2400" b="1" dirty="0">
                <a:solidFill>
                  <a:srgbClr val="FF0000"/>
                </a:solidFill>
              </a:rPr>
              <a:t>Empowering Voices:</a:t>
            </a:r>
            <a:endParaRPr lang="en-US" sz="2400" dirty="0">
              <a:solidFill>
                <a:srgbClr val="FF0000"/>
              </a:solidFill>
            </a:endParaRPr>
          </a:p>
          <a:p>
            <a:pPr marL="596900" lvl="1" indent="0" algn="just">
              <a:buNone/>
            </a:pPr>
            <a:r>
              <a:rPr lang="en-US" sz="2000" b="1" dirty="0"/>
              <a:t>Media literacy enables marginalized communities to create and share their narratives, while NVC ensures these communications are respectful and heard.</a:t>
            </a:r>
          </a:p>
          <a:p>
            <a:pPr marL="596900" lvl="1" indent="0" algn="just">
              <a:buNone/>
            </a:pPr>
            <a:endParaRPr lang="en-US" sz="2000" b="1" dirty="0"/>
          </a:p>
          <a:p>
            <a:pPr marL="596900" lvl="1" indent="0" algn="just">
              <a:buNone/>
            </a:pPr>
            <a:r>
              <a:rPr lang="en-US" sz="2000" b="1" dirty="0"/>
              <a:t>Grassroots media projects that give voice to underrepresented groups in a way that is constructive and heard by a broader audience.</a:t>
            </a:r>
          </a:p>
          <a:p>
            <a:pPr marL="596900" lvl="1" indent="0" algn="just">
              <a:buNone/>
            </a:pPr>
            <a:endParaRPr lang="en-US" sz="2000" b="1" dirty="0"/>
          </a:p>
          <a:p>
            <a:pPr marL="596900" lvl="1" indent="0" algn="just">
              <a:buNone/>
            </a:pPr>
            <a:r>
              <a:rPr lang="en-US" sz="2000" b="1" dirty="0">
                <a:solidFill>
                  <a:srgbClr val="FF0000"/>
                </a:solidFill>
              </a:rPr>
              <a:t>Example: </a:t>
            </a:r>
            <a:r>
              <a:rPr lang="en-US" sz="2000" b="1" dirty="0"/>
              <a:t>Indigenous media platforms using NVC to engage with audiences on cultural preservation and rights issues.</a:t>
            </a:r>
          </a:p>
          <a:p>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117F4DE-B2E3-1616-FE5C-AB6F9F19B66D}"/>
              </a:ext>
            </a:extLst>
          </p:cNvPr>
          <p:cNvPicPr>
            <a:picLocks noChangeAspect="1"/>
          </p:cNvPicPr>
          <p:nvPr/>
        </p:nvPicPr>
        <p:blipFill>
          <a:blip r:embed="rId2"/>
          <a:stretch>
            <a:fillRect/>
          </a:stretch>
        </p:blipFill>
        <p:spPr>
          <a:xfrm>
            <a:off x="1752600" y="-247650"/>
            <a:ext cx="5562600" cy="5562600"/>
          </a:xfrm>
          <a:prstGeom prst="rect">
            <a:avLst/>
          </a:prstGeom>
        </p:spPr>
      </p:pic>
    </p:spTree>
    <p:extLst>
      <p:ext uri="{BB962C8B-B14F-4D97-AF65-F5344CB8AC3E}">
        <p14:creationId xmlns="" xmlns:p14="http://schemas.microsoft.com/office/powerpoint/2010/main" val="422152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38150"/>
            <a:ext cx="6747600" cy="679200"/>
          </a:xfrm>
        </p:spPr>
        <p:txBody>
          <a:bodyPr/>
          <a:lstStyle/>
          <a:p>
            <a:r>
              <a:rPr lang="en-US" sz="3200" dirty="0">
                <a:solidFill>
                  <a:srgbClr val="0070C0"/>
                </a:solidFill>
              </a:rPr>
              <a:t>How Media Works:</a:t>
            </a:r>
          </a:p>
        </p:txBody>
      </p:sp>
      <p:sp>
        <p:nvSpPr>
          <p:cNvPr id="3" name="Text Placeholder 2"/>
          <p:cNvSpPr>
            <a:spLocks noGrp="1"/>
          </p:cNvSpPr>
          <p:nvPr>
            <p:ph type="body" idx="1"/>
          </p:nvPr>
        </p:nvSpPr>
        <p:spPr>
          <a:xfrm>
            <a:off x="762000" y="971550"/>
            <a:ext cx="7704000" cy="2286000"/>
          </a:xfrm>
        </p:spPr>
        <p:txBody>
          <a:bodyPr/>
          <a:lstStyle/>
          <a:p>
            <a:pPr>
              <a:buNone/>
            </a:pPr>
            <a:r>
              <a:rPr lang="en-US" sz="1400" b="1" dirty="0"/>
              <a:t>	</a:t>
            </a:r>
            <a:r>
              <a:rPr lang="en-US" sz="2400" b="1" dirty="0">
                <a:solidFill>
                  <a:srgbClr val="FF0000"/>
                </a:solidFill>
              </a:rPr>
              <a:t>Cultivation Theory:</a:t>
            </a:r>
          </a:p>
          <a:p>
            <a:pPr>
              <a:buNone/>
            </a:pPr>
            <a:r>
              <a:rPr lang="en-US" sz="2400" dirty="0"/>
              <a:t>	</a:t>
            </a:r>
            <a:r>
              <a:rPr lang="en-US" sz="2000" b="1" dirty="0"/>
              <a:t>It is social scientific theory that explains the long-term effects of media on people who are exposed to it for long periods</a:t>
            </a:r>
            <a:r>
              <a:rPr lang="en-US" sz="2000" dirty="0"/>
              <a:t>.</a:t>
            </a:r>
            <a:endParaRPr lang="en-US" sz="2400" dirty="0"/>
          </a:p>
          <a:p>
            <a:pPr>
              <a:buNone/>
            </a:pPr>
            <a:endParaRPr lang="en-US" sz="1400" dirty="0"/>
          </a:p>
          <a:p>
            <a:pPr>
              <a:buNone/>
            </a:pPr>
            <a:r>
              <a:rPr lang="en-US" dirty="0"/>
              <a:t>	</a:t>
            </a:r>
            <a:endParaRPr lang="en-US" b="1" dirty="0"/>
          </a:p>
        </p:txBody>
      </p:sp>
      <p:pic>
        <p:nvPicPr>
          <p:cNvPr id="4" name="Picture 3" descr="cultivation-theory-example-and-definition.jpg"/>
          <p:cNvPicPr>
            <a:picLocks noChangeAspect="1"/>
          </p:cNvPicPr>
          <p:nvPr/>
        </p:nvPicPr>
        <p:blipFill>
          <a:blip r:embed="rId2"/>
          <a:srcRect t="20881"/>
          <a:stretch>
            <a:fillRect/>
          </a:stretch>
        </p:blipFill>
        <p:spPr>
          <a:xfrm>
            <a:off x="2743200" y="2175280"/>
            <a:ext cx="4648200" cy="26001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Examples:</a:t>
            </a:r>
          </a:p>
        </p:txBody>
      </p:sp>
      <p:sp>
        <p:nvSpPr>
          <p:cNvPr id="3" name="Text Placeholder 2"/>
          <p:cNvSpPr>
            <a:spLocks noGrp="1"/>
          </p:cNvSpPr>
          <p:nvPr>
            <p:ph type="body" idx="1"/>
          </p:nvPr>
        </p:nvSpPr>
        <p:spPr/>
        <p:txBody>
          <a:bodyPr/>
          <a:lstStyle/>
          <a:p>
            <a:r>
              <a:rPr lang="en-US" sz="2400" b="1" dirty="0"/>
              <a:t>Crime Perception and Media Exposure</a:t>
            </a:r>
          </a:p>
          <a:p>
            <a:r>
              <a:rPr lang="sv-SE" sz="2400" b="1" dirty="0"/>
              <a:t>Gender Roles in Indian Soap Operas</a:t>
            </a:r>
          </a:p>
          <a:p>
            <a:r>
              <a:rPr lang="en-US" sz="2400" b="1" dirty="0"/>
              <a:t>Social Media and Youth Behavior</a:t>
            </a:r>
          </a:p>
          <a:p>
            <a:r>
              <a:rPr lang="en-US" sz="2400" b="1" dirty="0"/>
              <a:t>Perception of Rural Life Through Media</a:t>
            </a:r>
            <a:endParaRPr lang="sv-SE" sz="2400" b="1"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9500"/>
            <a:ext cx="7433400" cy="679200"/>
          </a:xfrm>
        </p:spPr>
        <p:txBody>
          <a:bodyPr/>
          <a:lstStyle/>
          <a:p>
            <a:r>
              <a:rPr lang="en-US" dirty="0">
                <a:solidFill>
                  <a:srgbClr val="0070C0"/>
                </a:solidFill>
              </a:rPr>
              <a:t>Media </a:t>
            </a:r>
            <a:r>
              <a:rPr lang="en-US" dirty="0" smtClean="0">
                <a:solidFill>
                  <a:srgbClr val="0070C0"/>
                </a:solidFill>
              </a:rPr>
              <a:t>and Information Literacy</a:t>
            </a:r>
            <a:endParaRPr lang="en-US" dirty="0">
              <a:solidFill>
                <a:srgbClr val="0070C0"/>
              </a:solidFill>
            </a:endParaRPr>
          </a:p>
        </p:txBody>
      </p:sp>
      <p:sp>
        <p:nvSpPr>
          <p:cNvPr id="3" name="Text Placeholder 2"/>
          <p:cNvSpPr>
            <a:spLocks noGrp="1"/>
          </p:cNvSpPr>
          <p:nvPr>
            <p:ph type="body" idx="1"/>
          </p:nvPr>
        </p:nvSpPr>
        <p:spPr>
          <a:xfrm>
            <a:off x="685800" y="1200150"/>
            <a:ext cx="4918800" cy="2971800"/>
          </a:xfrm>
        </p:spPr>
        <p:txBody>
          <a:bodyPr/>
          <a:lstStyle/>
          <a:p>
            <a:pPr algn="just">
              <a:buNone/>
            </a:pPr>
            <a:r>
              <a:rPr lang="en-US" dirty="0"/>
              <a:t>	</a:t>
            </a:r>
            <a:r>
              <a:rPr lang="en-US" sz="1800" b="1" dirty="0">
                <a:latin typeface="Albert Sans" charset="0"/>
                <a:cs typeface="Times New Roman" pitchFamily="18" charset="0"/>
              </a:rPr>
              <a:t>Media literacy refers to the ability to </a:t>
            </a:r>
            <a:r>
              <a:rPr lang="en-US" sz="1800" b="1" dirty="0">
                <a:solidFill>
                  <a:srgbClr val="FF0000"/>
                </a:solidFill>
                <a:latin typeface="Albert Sans" charset="0"/>
                <a:cs typeface="Times New Roman" pitchFamily="18" charset="0"/>
              </a:rPr>
              <a:t>access, analyze, evaluate</a:t>
            </a:r>
            <a:r>
              <a:rPr lang="en-US" sz="1800" b="1" dirty="0">
                <a:latin typeface="Albert Sans" charset="0"/>
                <a:cs typeface="Times New Roman" pitchFamily="18" charset="0"/>
              </a:rPr>
              <a:t>, and </a:t>
            </a:r>
            <a:r>
              <a:rPr lang="en-US" sz="1800" b="1" dirty="0">
                <a:solidFill>
                  <a:srgbClr val="FF0000"/>
                </a:solidFill>
                <a:latin typeface="Albert Sans" charset="0"/>
                <a:cs typeface="Times New Roman" pitchFamily="18" charset="0"/>
              </a:rPr>
              <a:t>create media</a:t>
            </a:r>
            <a:r>
              <a:rPr lang="en-US" sz="1800" b="1" dirty="0">
                <a:latin typeface="Albert Sans" charset="0"/>
                <a:cs typeface="Times New Roman" pitchFamily="18" charset="0"/>
              </a:rPr>
              <a:t> in a variety of forms. It is crucial for understanding the complex messages we receive from television, radio, the internet, newspapers, and other media outlets.</a:t>
            </a:r>
          </a:p>
          <a:p>
            <a:pPr algn="just">
              <a:buNone/>
            </a:pPr>
            <a:r>
              <a:rPr lang="en-US" sz="1800" b="1" dirty="0">
                <a:latin typeface="Albert Sans" charset="0"/>
                <a:cs typeface="Times New Roman" pitchFamily="18" charset="0"/>
              </a:rPr>
              <a:t>	</a:t>
            </a:r>
            <a:r>
              <a:rPr lang="en-US" sz="1800" b="1" i="1" dirty="0">
                <a:solidFill>
                  <a:srgbClr val="FF0000"/>
                </a:solidFill>
                <a:latin typeface="Albert Sans" charset="0"/>
                <a:cs typeface="Times New Roman" pitchFamily="18" charset="0"/>
              </a:rPr>
              <a:t>A person who is media literate can discern between a factual news report and a misleading article</a:t>
            </a:r>
          </a:p>
        </p:txBody>
      </p:sp>
      <p:pic>
        <p:nvPicPr>
          <p:cNvPr id="4" name="Picture 3" descr="Screenshot 2024-08-22 113000.png"/>
          <p:cNvPicPr>
            <a:picLocks noChangeAspect="1"/>
          </p:cNvPicPr>
          <p:nvPr/>
        </p:nvPicPr>
        <p:blipFill>
          <a:blip r:embed="rId2"/>
          <a:stretch>
            <a:fillRect/>
          </a:stretch>
        </p:blipFill>
        <p:spPr>
          <a:xfrm>
            <a:off x="5791200" y="1428750"/>
            <a:ext cx="2543283" cy="2514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quote-the-illiterate-of-the-21st-century-will-not-be-those-who-cannot-read-and-write-but-those-alvin-toffler-34-60-46.jpg"/>
          <p:cNvPicPr>
            <a:picLocks noChangeAspect="1"/>
          </p:cNvPicPr>
          <p:nvPr/>
        </p:nvPicPr>
        <p:blipFill>
          <a:blip r:embed="rId2"/>
          <a:stretch>
            <a:fillRect/>
          </a:stretch>
        </p:blipFill>
        <p:spPr>
          <a:xfrm>
            <a:off x="457200" y="438150"/>
            <a:ext cx="8001000" cy="43030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1950"/>
            <a:ext cx="7704000" cy="609600"/>
          </a:xfrm>
        </p:spPr>
        <p:txBody>
          <a:bodyPr/>
          <a:lstStyle/>
          <a:p>
            <a:r>
              <a:rPr lang="en-US" sz="2400" dirty="0">
                <a:solidFill>
                  <a:srgbClr val="0070C0"/>
                </a:solidFill>
              </a:rPr>
              <a:t>Importance of Media </a:t>
            </a:r>
            <a:r>
              <a:rPr lang="en-US" sz="2400" dirty="0" smtClean="0">
                <a:solidFill>
                  <a:srgbClr val="0070C0"/>
                </a:solidFill>
              </a:rPr>
              <a:t>and information Literacy</a:t>
            </a:r>
            <a:endParaRPr lang="en-US" sz="2400" dirty="0">
              <a:solidFill>
                <a:srgbClr val="0070C0"/>
              </a:solidFill>
            </a:endParaRPr>
          </a:p>
        </p:txBody>
      </p:sp>
      <p:sp>
        <p:nvSpPr>
          <p:cNvPr id="3" name="Text Placeholder 2"/>
          <p:cNvSpPr>
            <a:spLocks noGrp="1"/>
          </p:cNvSpPr>
          <p:nvPr>
            <p:ph type="body" idx="1"/>
          </p:nvPr>
        </p:nvSpPr>
        <p:spPr>
          <a:xfrm>
            <a:off x="720000" y="1123950"/>
            <a:ext cx="4537800" cy="3429000"/>
          </a:xfrm>
        </p:spPr>
        <p:txBody>
          <a:bodyPr/>
          <a:lstStyle/>
          <a:p>
            <a:pPr algn="just"/>
            <a:r>
              <a:rPr lang="en-US" sz="2000" b="1" dirty="0">
                <a:solidFill>
                  <a:srgbClr val="FF0000"/>
                </a:solidFill>
                <a:latin typeface="Albert Sans" charset="0"/>
                <a:cs typeface="Times New Roman" pitchFamily="18" charset="0"/>
              </a:rPr>
              <a:t>Critical Thinking</a:t>
            </a:r>
            <a:r>
              <a:rPr lang="en-US" sz="2000" b="1" dirty="0">
                <a:solidFill>
                  <a:srgbClr val="FF0000"/>
                </a:solidFill>
                <a:latin typeface="Times New Roman" pitchFamily="18" charset="0"/>
                <a:cs typeface="Times New Roman" pitchFamily="18" charset="0"/>
              </a:rPr>
              <a:t>:</a:t>
            </a:r>
          </a:p>
          <a:p>
            <a:pPr algn="just">
              <a:buNone/>
            </a:pPr>
            <a:endParaRPr lang="en-US" sz="1000" dirty="0">
              <a:solidFill>
                <a:srgbClr val="FF0000"/>
              </a:solidFill>
              <a:latin typeface="Times New Roman" pitchFamily="18" charset="0"/>
              <a:cs typeface="Times New Roman" pitchFamily="18" charset="0"/>
            </a:endParaRPr>
          </a:p>
          <a:p>
            <a:pPr marL="174625" indent="-34925" algn="just">
              <a:buNone/>
            </a:pPr>
            <a:r>
              <a:rPr lang="en-US" sz="1600" b="1" dirty="0">
                <a:latin typeface="Albert Sans" charset="0"/>
                <a:cs typeface="Times New Roman" pitchFamily="18" charset="0"/>
              </a:rPr>
              <a:t>Media literacy encourages individuals to critically analyze the information presented to them, helping to distinguish between facts, opinions, and propaganda.</a:t>
            </a:r>
          </a:p>
          <a:p>
            <a:pPr marL="174625" indent="-34925" algn="just">
              <a:buNone/>
            </a:pPr>
            <a:endParaRPr lang="en-US" sz="1600" b="1" dirty="0">
              <a:latin typeface="Albert Sans" charset="0"/>
              <a:cs typeface="Times New Roman" pitchFamily="18" charset="0"/>
            </a:endParaRPr>
          </a:p>
          <a:p>
            <a:pPr marL="174625" indent="-174625" algn="just">
              <a:buNone/>
              <a:tabLst>
                <a:tab pos="174625" algn="l"/>
              </a:tabLst>
            </a:pPr>
            <a:r>
              <a:rPr lang="en-US" sz="1600" b="1" dirty="0">
                <a:latin typeface="Albert Sans" charset="0"/>
                <a:cs typeface="Times New Roman" pitchFamily="18" charset="0"/>
              </a:rPr>
              <a:t>	</a:t>
            </a:r>
            <a:r>
              <a:rPr lang="en-US" sz="1600" b="1" dirty="0">
                <a:solidFill>
                  <a:srgbClr val="FF0000"/>
                </a:solidFill>
                <a:latin typeface="Albert Sans" charset="0"/>
                <a:cs typeface="Times New Roman" pitchFamily="18" charset="0"/>
              </a:rPr>
              <a:t>Example: </a:t>
            </a:r>
            <a:r>
              <a:rPr lang="en-US" sz="1600" b="1" dirty="0">
                <a:solidFill>
                  <a:schemeClr val="tx1"/>
                </a:solidFill>
                <a:latin typeface="Albert Sans" charset="0"/>
                <a:cs typeface="Times New Roman" pitchFamily="18" charset="0"/>
              </a:rPr>
              <a:t>When watching a news segment, a media-literate person may notice subtle bias in the language used to describe different political figures.</a:t>
            </a:r>
          </a:p>
          <a:p>
            <a:pPr algn="just">
              <a:buNone/>
            </a:pPr>
            <a:endParaRPr lang="en-US" dirty="0"/>
          </a:p>
          <a:p>
            <a:endParaRPr lang="en-US" dirty="0"/>
          </a:p>
        </p:txBody>
      </p:sp>
      <p:pic>
        <p:nvPicPr>
          <p:cNvPr id="4" name="Picture 3" descr="Apple-media-literacy_1-big-image_031919_big.jpg.large.jpg"/>
          <p:cNvPicPr>
            <a:picLocks noChangeAspect="1"/>
          </p:cNvPicPr>
          <p:nvPr/>
        </p:nvPicPr>
        <p:blipFill>
          <a:blip r:embed="rId2"/>
          <a:stretch>
            <a:fillRect/>
          </a:stretch>
        </p:blipFill>
        <p:spPr>
          <a:xfrm>
            <a:off x="5410200" y="1733550"/>
            <a:ext cx="3000494" cy="2133600"/>
          </a:xfrm>
          <a:prstGeom prst="rect">
            <a:avLst/>
          </a:prstGeom>
        </p:spPr>
      </p:pic>
      <p:sp>
        <p:nvSpPr>
          <p:cNvPr id="5" name="Rectangle 4"/>
          <p:cNvSpPr/>
          <p:nvPr/>
        </p:nvSpPr>
        <p:spPr>
          <a:xfrm>
            <a:off x="5410200" y="3943350"/>
            <a:ext cx="2971800" cy="246221"/>
          </a:xfrm>
          <a:prstGeom prst="rect">
            <a:avLst/>
          </a:prstGeom>
        </p:spPr>
        <p:txBody>
          <a:bodyPr wrap="square">
            <a:spAutoFit/>
          </a:bodyPr>
          <a:lstStyle/>
          <a:p>
            <a:r>
              <a:rPr lang="en-US" sz="500" dirty="0"/>
              <a:t>https://www.apple.com/in/newsroom/2019/03/apple-teams-with-media-literacy-programs-in-the-us-and-europe/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514350"/>
            <a:ext cx="7704000" cy="3567000"/>
          </a:xfrm>
        </p:spPr>
        <p:txBody>
          <a:bodyPr/>
          <a:lstStyle/>
          <a:p>
            <a:r>
              <a:rPr lang="en-US" sz="2400" b="1" dirty="0">
                <a:solidFill>
                  <a:srgbClr val="FF0000"/>
                </a:solidFill>
              </a:rPr>
              <a:t>Informed Citizens:</a:t>
            </a:r>
          </a:p>
          <a:p>
            <a:endParaRPr lang="en-US" sz="2000" b="1" dirty="0">
              <a:solidFill>
                <a:srgbClr val="FF0000"/>
              </a:solidFill>
            </a:endParaRPr>
          </a:p>
          <a:p>
            <a:pPr algn="just">
              <a:buNone/>
            </a:pPr>
            <a:r>
              <a:rPr lang="en-US" sz="2000" b="1" dirty="0"/>
              <a:t>	Being media literate enables individuals to make better decisions, particularly in a democratic society where media plays a significant role in shaping public opinion.</a:t>
            </a:r>
          </a:p>
          <a:p>
            <a:pPr algn="just"/>
            <a:endParaRPr lang="en-US" sz="2000" b="1" dirty="0"/>
          </a:p>
          <a:p>
            <a:pPr algn="just">
              <a:buNone/>
            </a:pPr>
            <a:r>
              <a:rPr lang="en-US" sz="2000" b="1" dirty="0"/>
              <a:t>	</a:t>
            </a:r>
            <a:r>
              <a:rPr lang="en-US" sz="2000" b="1" dirty="0">
                <a:solidFill>
                  <a:srgbClr val="FF0000"/>
                </a:solidFill>
              </a:rPr>
              <a:t>Example: </a:t>
            </a:r>
            <a:r>
              <a:rPr lang="en-US" sz="2000" b="1" dirty="0"/>
              <a:t>Voters who are media literate can better assess the credibility of political advertisements and campaign promises.</a:t>
            </a:r>
            <a:endParaRPr lang="en-US" sz="2000" b="1" dirty="0">
              <a:solidFill>
                <a:srgbClr val="FF0000"/>
              </a:solidFill>
            </a:endParaRPr>
          </a:p>
        </p:txBody>
      </p:sp>
      <p:pic>
        <p:nvPicPr>
          <p:cNvPr id="4098" name="Picture 2" descr="Electronic and paper media concept"/>
          <p:cNvPicPr>
            <a:picLocks noChangeAspect="1" noChangeArrowheads="1"/>
          </p:cNvPicPr>
          <p:nvPr/>
        </p:nvPicPr>
        <p:blipFill>
          <a:blip r:embed="rId2"/>
          <a:srcRect/>
          <a:stretch>
            <a:fillRect/>
          </a:stretch>
        </p:blipFill>
        <p:spPr bwMode="auto">
          <a:xfrm>
            <a:off x="5334000" y="3333750"/>
            <a:ext cx="2670174" cy="150197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514350"/>
            <a:ext cx="7704000" cy="3962400"/>
          </a:xfrm>
        </p:spPr>
        <p:txBody>
          <a:bodyPr/>
          <a:lstStyle/>
          <a:p>
            <a:r>
              <a:rPr lang="en-US" sz="2400" b="1" dirty="0">
                <a:solidFill>
                  <a:srgbClr val="FF0000"/>
                </a:solidFill>
              </a:rPr>
              <a:t>Empowerment:</a:t>
            </a:r>
          </a:p>
          <a:p>
            <a:pPr algn="just">
              <a:buNone/>
            </a:pPr>
            <a:r>
              <a:rPr lang="en-US" sz="2000" dirty="0">
                <a:solidFill>
                  <a:srgbClr val="FF0000"/>
                </a:solidFill>
              </a:rPr>
              <a:t>	</a:t>
            </a:r>
            <a:r>
              <a:rPr lang="en-US" sz="1800" b="1" dirty="0"/>
              <a:t>Media literacy empowers people by giving them the tools to create their own media content, offering alternative perspectives and challenging dominant narratives.</a:t>
            </a:r>
          </a:p>
          <a:p>
            <a:pPr algn="just">
              <a:buNone/>
            </a:pPr>
            <a:r>
              <a:rPr lang="en-US" sz="1800" b="1" dirty="0"/>
              <a:t>	Social media platforms allow individuals to share their stories, often providing a voice to marginalized communities.</a:t>
            </a:r>
          </a:p>
          <a:p>
            <a:pPr algn="just">
              <a:buNone/>
            </a:pPr>
            <a:endParaRPr lang="en-US" sz="1800" b="1" dirty="0"/>
          </a:p>
          <a:p>
            <a:pPr algn="just">
              <a:buNone/>
            </a:pPr>
            <a:r>
              <a:rPr lang="en-US" sz="1800" b="1" dirty="0"/>
              <a:t>	</a:t>
            </a:r>
            <a:r>
              <a:rPr lang="en-US" sz="1800" b="1" dirty="0">
                <a:solidFill>
                  <a:srgbClr val="FF0000"/>
                </a:solidFill>
              </a:rPr>
              <a:t>Example: </a:t>
            </a:r>
            <a:r>
              <a:rPr lang="en-US" sz="1800" b="1" dirty="0"/>
              <a:t>The #</a:t>
            </a:r>
            <a:r>
              <a:rPr lang="en-US" sz="1800" b="1" dirty="0" err="1"/>
              <a:t>MeToo</a:t>
            </a:r>
            <a:r>
              <a:rPr lang="en-US" sz="1800" b="1" dirty="0"/>
              <a:t> movement is an example of how media literacy and social media empowered individuals to speak out against sexual harassment and assault, leading to significant social change.</a:t>
            </a:r>
          </a:p>
        </p:txBody>
      </p:sp>
    </p:spTree>
  </p:cSld>
  <p:clrMapOvr>
    <a:masterClrMapping/>
  </p:clrMapOvr>
</p:sld>
</file>

<file path=ppt/theme/theme1.xml><?xml version="1.0" encoding="utf-8"?>
<a:theme xmlns:a="http://schemas.openxmlformats.org/drawingml/2006/main" name="Media Literacy and Critical Thinking - Spanish - Foreign Language - 12th Grade by Slidesgo">
  <a:themeElements>
    <a:clrScheme name="Simple Light">
      <a:dk1>
        <a:srgbClr val="382F28"/>
      </a:dk1>
      <a:lt1>
        <a:srgbClr val="EEE4D5"/>
      </a:lt1>
      <a:dk2>
        <a:srgbClr val="D3BFA7"/>
      </a:dk2>
      <a:lt2>
        <a:srgbClr val="BDA383"/>
      </a:lt2>
      <a:accent1>
        <a:srgbClr val="F6F2ED"/>
      </a:accent1>
      <a:accent2>
        <a:srgbClr val="FFFFFF"/>
      </a:accent2>
      <a:accent3>
        <a:srgbClr val="FFFFFF"/>
      </a:accent3>
      <a:accent4>
        <a:srgbClr val="FFFFFF"/>
      </a:accent4>
      <a:accent5>
        <a:srgbClr val="FFFFFF"/>
      </a:accent5>
      <a:accent6>
        <a:srgbClr val="FFFFFF"/>
      </a:accent6>
      <a:hlink>
        <a:srgbClr val="382F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815</Words>
  <Application>Microsoft Office PowerPoint</Application>
  <PresentationFormat>On-screen Show (16:9)</PresentationFormat>
  <Paragraphs>115</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Alexandria SemiBold</vt:lpstr>
      <vt:lpstr>Alexandria</vt:lpstr>
      <vt:lpstr>Albert Sans</vt:lpstr>
      <vt:lpstr>Nunito Light</vt:lpstr>
      <vt:lpstr>Times New Roman</vt:lpstr>
      <vt:lpstr>Yeseva One</vt:lpstr>
      <vt:lpstr>Aharoni</vt:lpstr>
      <vt:lpstr>Albertus MT Lt</vt:lpstr>
      <vt:lpstr>Media Literacy and Critical Thinking - Spanish - Foreign Language - 12th Grade by Slidesgo</vt:lpstr>
      <vt:lpstr>Slide 1</vt:lpstr>
      <vt:lpstr>Understanding Media  </vt:lpstr>
      <vt:lpstr>How Media Works:</vt:lpstr>
      <vt:lpstr>Examples:</vt:lpstr>
      <vt:lpstr>Media and Information Literacy</vt:lpstr>
      <vt:lpstr>Slide 6</vt:lpstr>
      <vt:lpstr>Importance of Media and information Literacy</vt:lpstr>
      <vt:lpstr>Slide 8</vt:lpstr>
      <vt:lpstr>Slide 9</vt:lpstr>
      <vt:lpstr>Understanding Non-Violent Communication</vt:lpstr>
      <vt:lpstr>Challenges to Communicators today</vt:lpstr>
      <vt:lpstr>Slide 12</vt:lpstr>
      <vt:lpstr>Non-Violent Communication</vt:lpstr>
      <vt:lpstr>Slide 14</vt:lpstr>
      <vt:lpstr>Factors affecting Non- Violent communication</vt:lpstr>
      <vt:lpstr>Four Components of Non-Violent Communication</vt:lpstr>
      <vt:lpstr>Five Pillars of Mahatma Gandhi’s  Nonviolence </vt:lpstr>
      <vt:lpstr>Slide 18</vt:lpstr>
      <vt:lpstr>Slide 19</vt:lpstr>
      <vt:lpstr>Slide 20</vt:lpstr>
      <vt:lpstr>Slide 21</vt:lpstr>
      <vt:lpstr>Principles of NVC</vt:lpstr>
      <vt:lpstr>Slide 23</vt:lpstr>
      <vt:lpstr>Media literacy &amp; Non- Violent communication</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ADPR</cp:lastModifiedBy>
  <cp:revision>37</cp:revision>
  <dcterms:modified xsi:type="dcterms:W3CDTF">2024-08-23T04:34:28Z</dcterms:modified>
</cp:coreProperties>
</file>