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sldIdLst>
    <p:sldId id="256" r:id="rId2"/>
    <p:sldId id="339" r:id="rId3"/>
    <p:sldId id="337" r:id="rId4"/>
    <p:sldId id="338" r:id="rId5"/>
    <p:sldId id="340" r:id="rId6"/>
    <p:sldId id="341" r:id="rId7"/>
    <p:sldId id="342" r:id="rId8"/>
    <p:sldId id="305" r:id="rId9"/>
    <p:sldId id="301" r:id="rId10"/>
    <p:sldId id="300" r:id="rId11"/>
    <p:sldId id="296" r:id="rId12"/>
    <p:sldId id="297" r:id="rId13"/>
    <p:sldId id="299" r:id="rId14"/>
    <p:sldId id="307" r:id="rId15"/>
    <p:sldId id="343" r:id="rId16"/>
    <p:sldId id="344" r:id="rId17"/>
    <p:sldId id="345" r:id="rId18"/>
    <p:sldId id="346" r:id="rId19"/>
    <p:sldId id="347" r:id="rId20"/>
    <p:sldId id="349" r:id="rId21"/>
    <p:sldId id="350" r:id="rId22"/>
    <p:sldId id="351" r:id="rId23"/>
    <p:sldId id="353" r:id="rId24"/>
    <p:sldId id="354" r:id="rId25"/>
    <p:sldId id="355" r:id="rId26"/>
    <p:sldId id="356" r:id="rId27"/>
    <p:sldId id="357" r:id="rId28"/>
    <p:sldId id="358" r:id="rId29"/>
    <p:sldId id="329" r:id="rId30"/>
    <p:sldId id="331" r:id="rId31"/>
    <p:sldId id="359" r:id="rId32"/>
    <p:sldId id="360" r:id="rId33"/>
    <p:sldId id="362" r:id="rId34"/>
    <p:sldId id="363" r:id="rId35"/>
    <p:sldId id="311" r:id="rId3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3D686A-908D-4FC9-91B2-86A3604CFE8D}" v="148" dt="2024-08-26T08:08:47.2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311" autoAdjust="0"/>
  </p:normalViewPr>
  <p:slideViewPr>
    <p:cSldViewPr snapToGrid="0">
      <p:cViewPr varScale="1">
        <p:scale>
          <a:sx n="72" d="100"/>
          <a:sy n="72" d="100"/>
        </p:scale>
        <p:origin x="107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Aditya Kumar Shukla" userId="518d7d68-ef11-4177-8b8b-0190f5f971da" providerId="ADAL" clId="{FF3D686A-908D-4FC9-91B2-86A3604CFE8D}"/>
    <pc:docChg chg="undo custSel addSld delSld modSld sldOrd">
      <pc:chgData name="Dr. Aditya Kumar Shukla" userId="518d7d68-ef11-4177-8b8b-0190f5f971da" providerId="ADAL" clId="{FF3D686A-908D-4FC9-91B2-86A3604CFE8D}" dt="2024-08-26T09:52:51.523" v="1145" actId="20577"/>
      <pc:docMkLst>
        <pc:docMk/>
      </pc:docMkLst>
      <pc:sldChg chg="modSp mod">
        <pc:chgData name="Dr. Aditya Kumar Shukla" userId="518d7d68-ef11-4177-8b8b-0190f5f971da" providerId="ADAL" clId="{FF3D686A-908D-4FC9-91B2-86A3604CFE8D}" dt="2024-08-26T09:52:51.523" v="1145" actId="20577"/>
        <pc:sldMkLst>
          <pc:docMk/>
          <pc:sldMk cId="1582242837" sldId="256"/>
        </pc:sldMkLst>
        <pc:spChg chg="mod">
          <ac:chgData name="Dr. Aditya Kumar Shukla" userId="518d7d68-ef11-4177-8b8b-0190f5f971da" providerId="ADAL" clId="{FF3D686A-908D-4FC9-91B2-86A3604CFE8D}" dt="2024-08-26T09:52:51.523" v="1145" actId="20577"/>
          <ac:spMkLst>
            <pc:docMk/>
            <pc:sldMk cId="1582242837" sldId="256"/>
            <ac:spMk id="2" creationId="{093AE8BA-81BF-1612-EA1F-77F743E30471}"/>
          </ac:spMkLst>
        </pc:spChg>
        <pc:grpChg chg="mod">
          <ac:chgData name="Dr. Aditya Kumar Shukla" userId="518d7d68-ef11-4177-8b8b-0190f5f971da" providerId="ADAL" clId="{FF3D686A-908D-4FC9-91B2-86A3604CFE8D}" dt="2024-08-25T12:47:13.542" v="1044" actId="1076"/>
          <ac:grpSpMkLst>
            <pc:docMk/>
            <pc:sldMk cId="1582242837" sldId="256"/>
            <ac:grpSpMk id="90" creationId="{00000000-0000-0000-0000-000000000000}"/>
          </ac:grpSpMkLst>
        </pc:grpChg>
      </pc:sldChg>
      <pc:sldChg chg="del">
        <pc:chgData name="Dr. Aditya Kumar Shukla" userId="518d7d68-ef11-4177-8b8b-0190f5f971da" providerId="ADAL" clId="{FF3D686A-908D-4FC9-91B2-86A3604CFE8D}" dt="2024-08-25T07:20:16.364" v="3" actId="47"/>
        <pc:sldMkLst>
          <pc:docMk/>
          <pc:sldMk cId="0" sldId="258"/>
        </pc:sldMkLst>
      </pc:sldChg>
      <pc:sldChg chg="addSp delSp del mod">
        <pc:chgData name="Dr. Aditya Kumar Shukla" userId="518d7d68-ef11-4177-8b8b-0190f5f971da" providerId="ADAL" clId="{FF3D686A-908D-4FC9-91B2-86A3604CFE8D}" dt="2024-08-25T10:46:05.606" v="757" actId="47"/>
        <pc:sldMkLst>
          <pc:docMk/>
          <pc:sldMk cId="0" sldId="263"/>
        </pc:sldMkLst>
        <pc:spChg chg="del">
          <ac:chgData name="Dr. Aditya Kumar Shukla" userId="518d7d68-ef11-4177-8b8b-0190f5f971da" providerId="ADAL" clId="{FF3D686A-908D-4FC9-91B2-86A3604CFE8D}" dt="2024-08-25T10:45:16.503" v="750" actId="21"/>
          <ac:spMkLst>
            <pc:docMk/>
            <pc:sldMk cId="0" sldId="263"/>
            <ac:spMk id="60" creationId="{00000000-0000-0000-0000-000000000000}"/>
          </ac:spMkLst>
        </pc:spChg>
        <pc:spChg chg="add del">
          <ac:chgData name="Dr. Aditya Kumar Shukla" userId="518d7d68-ef11-4177-8b8b-0190f5f971da" providerId="ADAL" clId="{FF3D686A-908D-4FC9-91B2-86A3604CFE8D}" dt="2024-08-25T10:39:45.356" v="700" actId="21"/>
          <ac:spMkLst>
            <pc:docMk/>
            <pc:sldMk cId="0" sldId="263"/>
            <ac:spMk id="747" creationId="{00000000-0000-0000-0000-000000000000}"/>
          </ac:spMkLst>
        </pc:spChg>
        <pc:spChg chg="add del">
          <ac:chgData name="Dr. Aditya Kumar Shukla" userId="518d7d68-ef11-4177-8b8b-0190f5f971da" providerId="ADAL" clId="{FF3D686A-908D-4FC9-91B2-86A3604CFE8D}" dt="2024-08-25T10:39:45.356" v="700" actId="21"/>
          <ac:spMkLst>
            <pc:docMk/>
            <pc:sldMk cId="0" sldId="263"/>
            <ac:spMk id="748" creationId="{00000000-0000-0000-0000-000000000000}"/>
          </ac:spMkLst>
        </pc:spChg>
        <pc:spChg chg="add del">
          <ac:chgData name="Dr. Aditya Kumar Shukla" userId="518d7d68-ef11-4177-8b8b-0190f5f971da" providerId="ADAL" clId="{FF3D686A-908D-4FC9-91B2-86A3604CFE8D}" dt="2024-08-25T10:39:45.356" v="700" actId="21"/>
          <ac:spMkLst>
            <pc:docMk/>
            <pc:sldMk cId="0" sldId="263"/>
            <ac:spMk id="749" creationId="{00000000-0000-0000-0000-000000000000}"/>
          </ac:spMkLst>
        </pc:spChg>
        <pc:spChg chg="del">
          <ac:chgData name="Dr. Aditya Kumar Shukla" userId="518d7d68-ef11-4177-8b8b-0190f5f971da" providerId="ADAL" clId="{FF3D686A-908D-4FC9-91B2-86A3604CFE8D}" dt="2024-08-25T10:39:45.356" v="700" actId="21"/>
          <ac:spMkLst>
            <pc:docMk/>
            <pc:sldMk cId="0" sldId="263"/>
            <ac:spMk id="751" creationId="{00000000-0000-0000-0000-000000000000}"/>
          </ac:spMkLst>
        </pc:spChg>
        <pc:spChg chg="add del">
          <ac:chgData name="Dr. Aditya Kumar Shukla" userId="518d7d68-ef11-4177-8b8b-0190f5f971da" providerId="ADAL" clId="{FF3D686A-908D-4FC9-91B2-86A3604CFE8D}" dt="2024-08-25T10:39:45.356" v="700" actId="21"/>
          <ac:spMkLst>
            <pc:docMk/>
            <pc:sldMk cId="0" sldId="263"/>
            <ac:spMk id="752" creationId="{00000000-0000-0000-0000-000000000000}"/>
          </ac:spMkLst>
        </pc:spChg>
        <pc:spChg chg="add del">
          <ac:chgData name="Dr. Aditya Kumar Shukla" userId="518d7d68-ef11-4177-8b8b-0190f5f971da" providerId="ADAL" clId="{FF3D686A-908D-4FC9-91B2-86A3604CFE8D}" dt="2024-08-25T10:39:45.356" v="700" actId="21"/>
          <ac:spMkLst>
            <pc:docMk/>
            <pc:sldMk cId="0" sldId="263"/>
            <ac:spMk id="753" creationId="{00000000-0000-0000-0000-000000000000}"/>
          </ac:spMkLst>
        </pc:spChg>
        <pc:spChg chg="del">
          <ac:chgData name="Dr. Aditya Kumar Shukla" userId="518d7d68-ef11-4177-8b8b-0190f5f971da" providerId="ADAL" clId="{FF3D686A-908D-4FC9-91B2-86A3604CFE8D}" dt="2024-08-25T10:39:45.356" v="700" actId="21"/>
          <ac:spMkLst>
            <pc:docMk/>
            <pc:sldMk cId="0" sldId="263"/>
            <ac:spMk id="754" creationId="{00000000-0000-0000-0000-000000000000}"/>
          </ac:spMkLst>
        </pc:spChg>
        <pc:spChg chg="add del">
          <ac:chgData name="Dr. Aditya Kumar Shukla" userId="518d7d68-ef11-4177-8b8b-0190f5f971da" providerId="ADAL" clId="{FF3D686A-908D-4FC9-91B2-86A3604CFE8D}" dt="2024-08-25T10:39:45.356" v="700" actId="21"/>
          <ac:spMkLst>
            <pc:docMk/>
            <pc:sldMk cId="0" sldId="263"/>
            <ac:spMk id="755" creationId="{00000000-0000-0000-0000-000000000000}"/>
          </ac:spMkLst>
        </pc:spChg>
        <pc:spChg chg="add del">
          <ac:chgData name="Dr. Aditya Kumar Shukla" userId="518d7d68-ef11-4177-8b8b-0190f5f971da" providerId="ADAL" clId="{FF3D686A-908D-4FC9-91B2-86A3604CFE8D}" dt="2024-08-25T10:39:45.356" v="700" actId="21"/>
          <ac:spMkLst>
            <pc:docMk/>
            <pc:sldMk cId="0" sldId="263"/>
            <ac:spMk id="756" creationId="{00000000-0000-0000-0000-000000000000}"/>
          </ac:spMkLst>
        </pc:spChg>
        <pc:spChg chg="add del">
          <ac:chgData name="Dr. Aditya Kumar Shukla" userId="518d7d68-ef11-4177-8b8b-0190f5f971da" providerId="ADAL" clId="{FF3D686A-908D-4FC9-91B2-86A3604CFE8D}" dt="2024-08-25T10:39:45.356" v="700" actId="21"/>
          <ac:spMkLst>
            <pc:docMk/>
            <pc:sldMk cId="0" sldId="263"/>
            <ac:spMk id="757" creationId="{00000000-0000-0000-0000-000000000000}"/>
          </ac:spMkLst>
        </pc:spChg>
        <pc:grpChg chg="add del">
          <ac:chgData name="Dr. Aditya Kumar Shukla" userId="518d7d68-ef11-4177-8b8b-0190f5f971da" providerId="ADAL" clId="{FF3D686A-908D-4FC9-91B2-86A3604CFE8D}" dt="2024-08-25T10:39:45.356" v="700" actId="21"/>
          <ac:grpSpMkLst>
            <pc:docMk/>
            <pc:sldMk cId="0" sldId="263"/>
            <ac:grpSpMk id="725" creationId="{00000000-0000-0000-0000-000000000000}"/>
          </ac:grpSpMkLst>
        </pc:grpChg>
        <pc:grpChg chg="add del">
          <ac:chgData name="Dr. Aditya Kumar Shukla" userId="518d7d68-ef11-4177-8b8b-0190f5f971da" providerId="ADAL" clId="{FF3D686A-908D-4FC9-91B2-86A3604CFE8D}" dt="2024-08-25T10:39:45.356" v="700" actId="21"/>
          <ac:grpSpMkLst>
            <pc:docMk/>
            <pc:sldMk cId="0" sldId="263"/>
            <ac:grpSpMk id="758" creationId="{00000000-0000-0000-0000-000000000000}"/>
          </ac:grpSpMkLst>
        </pc:grpChg>
        <pc:grpChg chg="add del">
          <ac:chgData name="Dr. Aditya Kumar Shukla" userId="518d7d68-ef11-4177-8b8b-0190f5f971da" providerId="ADAL" clId="{FF3D686A-908D-4FC9-91B2-86A3604CFE8D}" dt="2024-08-25T10:39:45.356" v="700" actId="21"/>
          <ac:grpSpMkLst>
            <pc:docMk/>
            <pc:sldMk cId="0" sldId="263"/>
            <ac:grpSpMk id="762" creationId="{00000000-0000-0000-0000-000000000000}"/>
          </ac:grpSpMkLst>
        </pc:grpChg>
        <pc:grpChg chg="add del">
          <ac:chgData name="Dr. Aditya Kumar Shukla" userId="518d7d68-ef11-4177-8b8b-0190f5f971da" providerId="ADAL" clId="{FF3D686A-908D-4FC9-91B2-86A3604CFE8D}" dt="2024-08-25T10:39:45.356" v="700" actId="21"/>
          <ac:grpSpMkLst>
            <pc:docMk/>
            <pc:sldMk cId="0" sldId="263"/>
            <ac:grpSpMk id="768" creationId="{00000000-0000-0000-0000-000000000000}"/>
          </ac:grpSpMkLst>
        </pc:grpChg>
        <pc:grpChg chg="add del">
          <ac:chgData name="Dr. Aditya Kumar Shukla" userId="518d7d68-ef11-4177-8b8b-0190f5f971da" providerId="ADAL" clId="{FF3D686A-908D-4FC9-91B2-86A3604CFE8D}" dt="2024-08-25T10:39:45.356" v="700" actId="21"/>
          <ac:grpSpMkLst>
            <pc:docMk/>
            <pc:sldMk cId="0" sldId="263"/>
            <ac:grpSpMk id="774" creationId="{00000000-0000-0000-0000-000000000000}"/>
          </ac:grpSpMkLst>
        </pc:grpChg>
        <pc:grpChg chg="add del">
          <ac:chgData name="Dr. Aditya Kumar Shukla" userId="518d7d68-ef11-4177-8b8b-0190f5f971da" providerId="ADAL" clId="{FF3D686A-908D-4FC9-91B2-86A3604CFE8D}" dt="2024-08-25T10:39:45.356" v="700" actId="21"/>
          <ac:grpSpMkLst>
            <pc:docMk/>
            <pc:sldMk cId="0" sldId="263"/>
            <ac:grpSpMk id="779" creationId="{00000000-0000-0000-0000-000000000000}"/>
          </ac:grpSpMkLst>
        </pc:grpChg>
      </pc:sldChg>
      <pc:sldChg chg="addSp delSp modSp mod">
        <pc:chgData name="Dr. Aditya Kumar Shukla" userId="518d7d68-ef11-4177-8b8b-0190f5f971da" providerId="ADAL" clId="{FF3D686A-908D-4FC9-91B2-86A3604CFE8D}" dt="2024-08-25T12:45:37.068" v="977" actId="14100"/>
        <pc:sldMkLst>
          <pc:docMk/>
          <pc:sldMk cId="0" sldId="296"/>
        </pc:sldMkLst>
        <pc:spChg chg="del">
          <ac:chgData name="Dr. Aditya Kumar Shukla" userId="518d7d68-ef11-4177-8b8b-0190f5f971da" providerId="ADAL" clId="{FF3D686A-908D-4FC9-91B2-86A3604CFE8D}" dt="2024-08-25T12:45:33.015" v="976" actId="26606"/>
          <ac:spMkLst>
            <pc:docMk/>
            <pc:sldMk cId="0" sldId="296"/>
            <ac:spMk id="13327" creationId="{16B067B1-F4E5-4FDF-813D-C9E872E80075}"/>
          </ac:spMkLst>
        </pc:spChg>
        <pc:spChg chg="add">
          <ac:chgData name="Dr. Aditya Kumar Shukla" userId="518d7d68-ef11-4177-8b8b-0190f5f971da" providerId="ADAL" clId="{FF3D686A-908D-4FC9-91B2-86A3604CFE8D}" dt="2024-08-25T12:45:33.015" v="976" actId="26606"/>
          <ac:spMkLst>
            <pc:docMk/>
            <pc:sldMk cId="0" sldId="296"/>
            <ac:spMk id="13332" creationId="{42A4FC2C-047E-45A5-965D-8E1E3BF09BC6}"/>
          </ac:spMkLst>
        </pc:spChg>
        <pc:picChg chg="mod">
          <ac:chgData name="Dr. Aditya Kumar Shukla" userId="518d7d68-ef11-4177-8b8b-0190f5f971da" providerId="ADAL" clId="{FF3D686A-908D-4FC9-91B2-86A3604CFE8D}" dt="2024-08-25T12:45:37.068" v="977" actId="14100"/>
          <ac:picMkLst>
            <pc:docMk/>
            <pc:sldMk cId="0" sldId="296"/>
            <ac:picMk id="13314" creationId="{00000000-0000-0000-0000-000000000000}"/>
          </ac:picMkLst>
        </pc:picChg>
      </pc:sldChg>
      <pc:sldChg chg="addSp delSp modSp mod">
        <pc:chgData name="Dr. Aditya Kumar Shukla" userId="518d7d68-ef11-4177-8b8b-0190f5f971da" providerId="ADAL" clId="{FF3D686A-908D-4FC9-91B2-86A3604CFE8D}" dt="2024-08-26T05:29:18.628" v="1097" actId="14100"/>
        <pc:sldMkLst>
          <pc:docMk/>
          <pc:sldMk cId="0" sldId="297"/>
        </pc:sldMkLst>
        <pc:spChg chg="del">
          <ac:chgData name="Dr. Aditya Kumar Shukla" userId="518d7d68-ef11-4177-8b8b-0190f5f971da" providerId="ADAL" clId="{FF3D686A-908D-4FC9-91B2-86A3604CFE8D}" dt="2024-08-25T12:45:26.756" v="974" actId="26606"/>
          <ac:spMkLst>
            <pc:docMk/>
            <pc:sldMk cId="0" sldId="297"/>
            <ac:spMk id="8" creationId="{AB8C311F-7253-4AED-9701-7FC0708C41C7}"/>
          </ac:spMkLst>
        </pc:spChg>
        <pc:spChg chg="del">
          <ac:chgData name="Dr. Aditya Kumar Shukla" userId="518d7d68-ef11-4177-8b8b-0190f5f971da" providerId="ADAL" clId="{FF3D686A-908D-4FC9-91B2-86A3604CFE8D}" dt="2024-08-25T12:45:26.756" v="974" actId="26606"/>
          <ac:spMkLst>
            <pc:docMk/>
            <pc:sldMk cId="0" sldId="297"/>
            <ac:spMk id="10" creationId="{E2384209-CB15-4CDF-9D31-C44FD9A3F20D}"/>
          </ac:spMkLst>
        </pc:spChg>
        <pc:spChg chg="del">
          <ac:chgData name="Dr. Aditya Kumar Shukla" userId="518d7d68-ef11-4177-8b8b-0190f5f971da" providerId="ADAL" clId="{FF3D686A-908D-4FC9-91B2-86A3604CFE8D}" dt="2024-08-25T12:45:26.756" v="974" actId="26606"/>
          <ac:spMkLst>
            <pc:docMk/>
            <pc:sldMk cId="0" sldId="297"/>
            <ac:spMk id="12" creationId="{2633B3B5-CC90-43F0-8714-D31D1F3F0209}"/>
          </ac:spMkLst>
        </pc:spChg>
        <pc:spChg chg="del">
          <ac:chgData name="Dr. Aditya Kumar Shukla" userId="518d7d68-ef11-4177-8b8b-0190f5f971da" providerId="ADAL" clId="{FF3D686A-908D-4FC9-91B2-86A3604CFE8D}" dt="2024-08-25T12:45:26.756" v="974" actId="26606"/>
          <ac:spMkLst>
            <pc:docMk/>
            <pc:sldMk cId="0" sldId="297"/>
            <ac:spMk id="14" creationId="{A8D57A06-A426-446D-B02C-A2DC6B62E45E}"/>
          </ac:spMkLst>
        </pc:spChg>
        <pc:spChg chg="add">
          <ac:chgData name="Dr. Aditya Kumar Shukla" userId="518d7d68-ef11-4177-8b8b-0190f5f971da" providerId="ADAL" clId="{FF3D686A-908D-4FC9-91B2-86A3604CFE8D}" dt="2024-08-25T12:45:26.756" v="974" actId="26606"/>
          <ac:spMkLst>
            <pc:docMk/>
            <pc:sldMk cId="0" sldId="297"/>
            <ac:spMk id="19" creationId="{42A4FC2C-047E-45A5-965D-8E1E3BF09BC6}"/>
          </ac:spMkLst>
        </pc:spChg>
        <pc:picChg chg="mod">
          <ac:chgData name="Dr. Aditya Kumar Shukla" userId="518d7d68-ef11-4177-8b8b-0190f5f971da" providerId="ADAL" clId="{FF3D686A-908D-4FC9-91B2-86A3604CFE8D}" dt="2024-08-26T05:29:18.628" v="1097" actId="14100"/>
          <ac:picMkLst>
            <pc:docMk/>
            <pc:sldMk cId="0" sldId="297"/>
            <ac:picMk id="3" creationId="{693604E8-0796-90A5-D795-83A1081A286D}"/>
          </ac:picMkLst>
        </pc:picChg>
      </pc:sldChg>
      <pc:sldChg chg="addSp delSp modSp mod">
        <pc:chgData name="Dr. Aditya Kumar Shukla" userId="518d7d68-ef11-4177-8b8b-0190f5f971da" providerId="ADAL" clId="{FF3D686A-908D-4FC9-91B2-86A3604CFE8D}" dt="2024-08-26T05:29:09.591" v="1094" actId="14100"/>
        <pc:sldMkLst>
          <pc:docMk/>
          <pc:sldMk cId="0" sldId="299"/>
        </pc:sldMkLst>
        <pc:spChg chg="del">
          <ac:chgData name="Dr. Aditya Kumar Shukla" userId="518d7d68-ef11-4177-8b8b-0190f5f971da" providerId="ADAL" clId="{FF3D686A-908D-4FC9-91B2-86A3604CFE8D}" dt="2024-08-25T12:45:12.741" v="971" actId="26606"/>
          <ac:spMkLst>
            <pc:docMk/>
            <pc:sldMk cId="0" sldId="299"/>
            <ac:spMk id="16" creationId="{AB8C311F-7253-4AED-9701-7FC0708C41C7}"/>
          </ac:spMkLst>
        </pc:spChg>
        <pc:spChg chg="del">
          <ac:chgData name="Dr. Aditya Kumar Shukla" userId="518d7d68-ef11-4177-8b8b-0190f5f971da" providerId="ADAL" clId="{FF3D686A-908D-4FC9-91B2-86A3604CFE8D}" dt="2024-08-25T12:45:12.741" v="971" actId="26606"/>
          <ac:spMkLst>
            <pc:docMk/>
            <pc:sldMk cId="0" sldId="299"/>
            <ac:spMk id="17" creationId="{E2384209-CB15-4CDF-9D31-C44FD9A3F20D}"/>
          </ac:spMkLst>
        </pc:spChg>
        <pc:spChg chg="del">
          <ac:chgData name="Dr. Aditya Kumar Shukla" userId="518d7d68-ef11-4177-8b8b-0190f5f971da" providerId="ADAL" clId="{FF3D686A-908D-4FC9-91B2-86A3604CFE8D}" dt="2024-08-25T12:45:12.741" v="971" actId="26606"/>
          <ac:spMkLst>
            <pc:docMk/>
            <pc:sldMk cId="0" sldId="299"/>
            <ac:spMk id="18" creationId="{2633B3B5-CC90-43F0-8714-D31D1F3F0209}"/>
          </ac:spMkLst>
        </pc:spChg>
        <pc:spChg chg="del">
          <ac:chgData name="Dr. Aditya Kumar Shukla" userId="518d7d68-ef11-4177-8b8b-0190f5f971da" providerId="ADAL" clId="{FF3D686A-908D-4FC9-91B2-86A3604CFE8D}" dt="2024-08-25T12:45:12.741" v="971" actId="26606"/>
          <ac:spMkLst>
            <pc:docMk/>
            <pc:sldMk cId="0" sldId="299"/>
            <ac:spMk id="19" creationId="{A8D57A06-A426-446D-B02C-A2DC6B62E45E}"/>
          </ac:spMkLst>
        </pc:spChg>
        <pc:spChg chg="add">
          <ac:chgData name="Dr. Aditya Kumar Shukla" userId="518d7d68-ef11-4177-8b8b-0190f5f971da" providerId="ADAL" clId="{FF3D686A-908D-4FC9-91B2-86A3604CFE8D}" dt="2024-08-25T12:45:12.741" v="971" actId="26606"/>
          <ac:spMkLst>
            <pc:docMk/>
            <pc:sldMk cId="0" sldId="299"/>
            <ac:spMk id="24" creationId="{42A4FC2C-047E-45A5-965D-8E1E3BF09BC6}"/>
          </ac:spMkLst>
        </pc:spChg>
        <pc:picChg chg="mod">
          <ac:chgData name="Dr. Aditya Kumar Shukla" userId="518d7d68-ef11-4177-8b8b-0190f5f971da" providerId="ADAL" clId="{FF3D686A-908D-4FC9-91B2-86A3604CFE8D}" dt="2024-08-26T05:29:09.591" v="1094" actId="14100"/>
          <ac:picMkLst>
            <pc:docMk/>
            <pc:sldMk cId="0" sldId="299"/>
            <ac:picMk id="3" creationId="{B3F061C9-A288-E7FA-D3FF-4E55D29826DF}"/>
          </ac:picMkLst>
        </pc:picChg>
      </pc:sldChg>
      <pc:sldChg chg="modSp mod">
        <pc:chgData name="Dr. Aditya Kumar Shukla" userId="518d7d68-ef11-4177-8b8b-0190f5f971da" providerId="ADAL" clId="{FF3D686A-908D-4FC9-91B2-86A3604CFE8D}" dt="2024-08-25T12:45:46.418" v="993" actId="14100"/>
        <pc:sldMkLst>
          <pc:docMk/>
          <pc:sldMk cId="2153313345" sldId="300"/>
        </pc:sldMkLst>
        <pc:grpChg chg="mod">
          <ac:chgData name="Dr. Aditya Kumar Shukla" userId="518d7d68-ef11-4177-8b8b-0190f5f971da" providerId="ADAL" clId="{FF3D686A-908D-4FC9-91B2-86A3604CFE8D}" dt="2024-08-25T12:45:46.418" v="993" actId="14100"/>
          <ac:grpSpMkLst>
            <pc:docMk/>
            <pc:sldMk cId="2153313345" sldId="300"/>
            <ac:grpSpMk id="11" creationId="{CA53881B-6DF7-7762-502C-0F3385693071}"/>
          </ac:grpSpMkLst>
        </pc:grpChg>
      </pc:sldChg>
      <pc:sldChg chg="addSp modSp mod">
        <pc:chgData name="Dr. Aditya Kumar Shukla" userId="518d7d68-ef11-4177-8b8b-0190f5f971da" providerId="ADAL" clId="{FF3D686A-908D-4FC9-91B2-86A3604CFE8D}" dt="2024-08-26T05:51:35.272" v="1142"/>
        <pc:sldMkLst>
          <pc:docMk/>
          <pc:sldMk cId="1047362391" sldId="301"/>
        </pc:sldMkLst>
        <pc:spChg chg="add mod">
          <ac:chgData name="Dr. Aditya Kumar Shukla" userId="518d7d68-ef11-4177-8b8b-0190f5f971da" providerId="ADAL" clId="{FF3D686A-908D-4FC9-91B2-86A3604CFE8D}" dt="2024-08-26T05:51:35.272" v="1142"/>
          <ac:spMkLst>
            <pc:docMk/>
            <pc:sldMk cId="1047362391" sldId="301"/>
            <ac:spMk id="3" creationId="{42CE96C4-4495-D74F-807D-70694CC29FBC}"/>
          </ac:spMkLst>
        </pc:spChg>
        <pc:picChg chg="mod">
          <ac:chgData name="Dr. Aditya Kumar Shukla" userId="518d7d68-ef11-4177-8b8b-0190f5f971da" providerId="ADAL" clId="{FF3D686A-908D-4FC9-91B2-86A3604CFE8D}" dt="2024-08-26T05:47:48.166" v="1119" actId="1076"/>
          <ac:picMkLst>
            <pc:docMk/>
            <pc:sldMk cId="1047362391" sldId="301"/>
            <ac:picMk id="4" creationId="{00000000-0000-0000-0000-000000000000}"/>
          </ac:picMkLst>
        </pc:picChg>
      </pc:sldChg>
      <pc:sldChg chg="addSp modSp mod">
        <pc:chgData name="Dr. Aditya Kumar Shukla" userId="518d7d68-ef11-4177-8b8b-0190f5f971da" providerId="ADAL" clId="{FF3D686A-908D-4FC9-91B2-86A3604CFE8D}" dt="2024-08-26T05:47:32.574" v="1115" actId="207"/>
        <pc:sldMkLst>
          <pc:docMk/>
          <pc:sldMk cId="905871777" sldId="305"/>
        </pc:sldMkLst>
        <pc:spChg chg="add mod">
          <ac:chgData name="Dr. Aditya Kumar Shukla" userId="518d7d68-ef11-4177-8b8b-0190f5f971da" providerId="ADAL" clId="{FF3D686A-908D-4FC9-91B2-86A3604CFE8D}" dt="2024-08-26T05:47:32.574" v="1115" actId="207"/>
          <ac:spMkLst>
            <pc:docMk/>
            <pc:sldMk cId="905871777" sldId="305"/>
            <ac:spMk id="3" creationId="{F6B556F3-1972-6E57-EE89-27D0F3298CC8}"/>
          </ac:spMkLst>
        </pc:spChg>
        <pc:picChg chg="mod">
          <ac:chgData name="Dr. Aditya Kumar Shukla" userId="518d7d68-ef11-4177-8b8b-0190f5f971da" providerId="ADAL" clId="{FF3D686A-908D-4FC9-91B2-86A3604CFE8D}" dt="2024-08-26T05:47:17.102" v="1113" actId="1076"/>
          <ac:picMkLst>
            <pc:docMk/>
            <pc:sldMk cId="905871777" sldId="305"/>
            <ac:picMk id="2" creationId="{00000000-0000-0000-0000-000000000000}"/>
          </ac:picMkLst>
        </pc:picChg>
      </pc:sldChg>
      <pc:sldChg chg="modSp mod">
        <pc:chgData name="Dr. Aditya Kumar Shukla" userId="518d7d68-ef11-4177-8b8b-0190f5f971da" providerId="ADAL" clId="{FF3D686A-908D-4FC9-91B2-86A3604CFE8D}" dt="2024-08-25T12:47:45.504" v="1047" actId="14100"/>
        <pc:sldMkLst>
          <pc:docMk/>
          <pc:sldMk cId="0" sldId="307"/>
        </pc:sldMkLst>
        <pc:spChg chg="mod">
          <ac:chgData name="Dr. Aditya Kumar Shukla" userId="518d7d68-ef11-4177-8b8b-0190f5f971da" providerId="ADAL" clId="{FF3D686A-908D-4FC9-91B2-86A3604CFE8D}" dt="2024-08-25T12:47:42.665" v="1046" actId="14100"/>
          <ac:spMkLst>
            <pc:docMk/>
            <pc:sldMk cId="0" sldId="307"/>
            <ac:spMk id="52" creationId="{00000000-0000-0000-0000-000000000000}"/>
          </ac:spMkLst>
        </pc:spChg>
        <pc:spChg chg="mod">
          <ac:chgData name="Dr. Aditya Kumar Shukla" userId="518d7d68-ef11-4177-8b8b-0190f5f971da" providerId="ADAL" clId="{FF3D686A-908D-4FC9-91B2-86A3604CFE8D}" dt="2024-08-25T12:47:45.504" v="1047" actId="14100"/>
          <ac:spMkLst>
            <pc:docMk/>
            <pc:sldMk cId="0" sldId="307"/>
            <ac:spMk id="672" creationId="{00000000-0000-0000-0000-000000000000}"/>
          </ac:spMkLst>
        </pc:spChg>
      </pc:sldChg>
      <pc:sldChg chg="delSp modSp del mod">
        <pc:chgData name="Dr. Aditya Kumar Shukla" userId="518d7d68-ef11-4177-8b8b-0190f5f971da" providerId="ADAL" clId="{FF3D686A-908D-4FC9-91B2-86A3604CFE8D}" dt="2024-08-25T07:22:59.148" v="21" actId="47"/>
        <pc:sldMkLst>
          <pc:docMk/>
          <pc:sldMk cId="0" sldId="310"/>
        </pc:sldMkLst>
        <pc:spChg chg="del">
          <ac:chgData name="Dr. Aditya Kumar Shukla" userId="518d7d68-ef11-4177-8b8b-0190f5f971da" providerId="ADAL" clId="{FF3D686A-908D-4FC9-91B2-86A3604CFE8D}" dt="2024-08-25T07:21:07.986" v="6" actId="478"/>
          <ac:spMkLst>
            <pc:docMk/>
            <pc:sldMk cId="0" sldId="310"/>
            <ac:spMk id="26" creationId="{00000000-0000-0000-0000-000000000000}"/>
          </ac:spMkLst>
        </pc:spChg>
        <pc:spChg chg="mod">
          <ac:chgData name="Dr. Aditya Kumar Shukla" userId="518d7d68-ef11-4177-8b8b-0190f5f971da" providerId="ADAL" clId="{FF3D686A-908D-4FC9-91B2-86A3604CFE8D}" dt="2024-08-25T07:22:18.408" v="19" actId="21"/>
          <ac:spMkLst>
            <pc:docMk/>
            <pc:sldMk cId="0" sldId="310"/>
            <ac:spMk id="28" creationId="{00000000-0000-0000-0000-000000000000}"/>
          </ac:spMkLst>
        </pc:spChg>
        <pc:spChg chg="mod">
          <ac:chgData name="Dr. Aditya Kumar Shukla" userId="518d7d68-ef11-4177-8b8b-0190f5f971da" providerId="ADAL" clId="{FF3D686A-908D-4FC9-91B2-86A3604CFE8D}" dt="2024-08-25T07:21:10.291" v="7" actId="21"/>
          <ac:spMkLst>
            <pc:docMk/>
            <pc:sldMk cId="0" sldId="310"/>
            <ac:spMk id="247" creationId="{00000000-0000-0000-0000-000000000000}"/>
          </ac:spMkLst>
        </pc:spChg>
        <pc:spChg chg="mod">
          <ac:chgData name="Dr. Aditya Kumar Shukla" userId="518d7d68-ef11-4177-8b8b-0190f5f971da" providerId="ADAL" clId="{FF3D686A-908D-4FC9-91B2-86A3604CFE8D}" dt="2024-08-25T07:21:41.722" v="12" actId="21"/>
          <ac:spMkLst>
            <pc:docMk/>
            <pc:sldMk cId="0" sldId="310"/>
            <ac:spMk id="249" creationId="{00000000-0000-0000-0000-000000000000}"/>
          </ac:spMkLst>
        </pc:spChg>
      </pc:sldChg>
      <pc:sldChg chg="addSp modSp mod setBg">
        <pc:chgData name="Dr. Aditya Kumar Shukla" userId="518d7d68-ef11-4177-8b8b-0190f5f971da" providerId="ADAL" clId="{FF3D686A-908D-4FC9-91B2-86A3604CFE8D}" dt="2024-08-25T11:13:15.925" v="838" actId="255"/>
        <pc:sldMkLst>
          <pc:docMk/>
          <pc:sldMk cId="0" sldId="311"/>
        </pc:sldMkLst>
        <pc:spChg chg="mod">
          <ac:chgData name="Dr. Aditya Kumar Shukla" userId="518d7d68-ef11-4177-8b8b-0190f5f971da" providerId="ADAL" clId="{FF3D686A-908D-4FC9-91B2-86A3604CFE8D}" dt="2024-08-25T11:13:15.925" v="838" actId="255"/>
          <ac:spMkLst>
            <pc:docMk/>
            <pc:sldMk cId="0" sldId="311"/>
            <ac:spMk id="2" creationId="{00000000-0000-0000-0000-000000000000}"/>
          </ac:spMkLst>
        </pc:spChg>
        <pc:spChg chg="mod">
          <ac:chgData name="Dr. Aditya Kumar Shukla" userId="518d7d68-ef11-4177-8b8b-0190f5f971da" providerId="ADAL" clId="{FF3D686A-908D-4FC9-91B2-86A3604CFE8D}" dt="2024-08-25T10:54:41.735" v="834" actId="255"/>
          <ac:spMkLst>
            <pc:docMk/>
            <pc:sldMk cId="0" sldId="311"/>
            <ac:spMk id="3" creationId="{00000000-0000-0000-0000-000000000000}"/>
          </ac:spMkLst>
        </pc:spChg>
        <pc:spChg chg="add">
          <ac:chgData name="Dr. Aditya Kumar Shukla" userId="518d7d68-ef11-4177-8b8b-0190f5f971da" providerId="ADAL" clId="{FF3D686A-908D-4FC9-91B2-86A3604CFE8D}" dt="2024-08-25T10:35:13.882" v="584" actId="26606"/>
          <ac:spMkLst>
            <pc:docMk/>
            <pc:sldMk cId="0" sldId="311"/>
            <ac:spMk id="8" creationId="{F837543A-6020-4505-A233-C9DB4BF74011}"/>
          </ac:spMkLst>
        </pc:spChg>
        <pc:spChg chg="add">
          <ac:chgData name="Dr. Aditya Kumar Shukla" userId="518d7d68-ef11-4177-8b8b-0190f5f971da" providerId="ADAL" clId="{FF3D686A-908D-4FC9-91B2-86A3604CFE8D}" dt="2024-08-25T10:35:13.882" v="584" actId="26606"/>
          <ac:spMkLst>
            <pc:docMk/>
            <pc:sldMk cId="0" sldId="311"/>
            <ac:spMk id="10" creationId="{35B16301-FB18-48BA-A6DD-C37CAF6F9A18}"/>
          </ac:spMkLst>
        </pc:spChg>
        <pc:spChg chg="add">
          <ac:chgData name="Dr. Aditya Kumar Shukla" userId="518d7d68-ef11-4177-8b8b-0190f5f971da" providerId="ADAL" clId="{FF3D686A-908D-4FC9-91B2-86A3604CFE8D}" dt="2024-08-25T10:35:13.882" v="584" actId="26606"/>
          <ac:spMkLst>
            <pc:docMk/>
            <pc:sldMk cId="0" sldId="311"/>
            <ac:spMk id="12" creationId="{C3C0D90E-074A-4F52-9B11-B52BEF4BCBE5}"/>
          </ac:spMkLst>
        </pc:spChg>
        <pc:spChg chg="add">
          <ac:chgData name="Dr. Aditya Kumar Shukla" userId="518d7d68-ef11-4177-8b8b-0190f5f971da" providerId="ADAL" clId="{FF3D686A-908D-4FC9-91B2-86A3604CFE8D}" dt="2024-08-25T10:35:13.882" v="584" actId="26606"/>
          <ac:spMkLst>
            <pc:docMk/>
            <pc:sldMk cId="0" sldId="311"/>
            <ac:spMk id="14" creationId="{CABBD4C1-E6F8-46F6-8152-A8A97490BF4D}"/>
          </ac:spMkLst>
        </pc:spChg>
        <pc:spChg chg="add">
          <ac:chgData name="Dr. Aditya Kumar Shukla" userId="518d7d68-ef11-4177-8b8b-0190f5f971da" providerId="ADAL" clId="{FF3D686A-908D-4FC9-91B2-86A3604CFE8D}" dt="2024-08-25T10:35:13.882" v="584" actId="26606"/>
          <ac:spMkLst>
            <pc:docMk/>
            <pc:sldMk cId="0" sldId="311"/>
            <ac:spMk id="16" creationId="{83BA5EF5-1FE9-4BF9-83BB-269BCDDF6156}"/>
          </ac:spMkLst>
        </pc:spChg>
        <pc:spChg chg="add">
          <ac:chgData name="Dr. Aditya Kumar Shukla" userId="518d7d68-ef11-4177-8b8b-0190f5f971da" providerId="ADAL" clId="{FF3D686A-908D-4FC9-91B2-86A3604CFE8D}" dt="2024-08-25T10:35:13.882" v="584" actId="26606"/>
          <ac:spMkLst>
            <pc:docMk/>
            <pc:sldMk cId="0" sldId="311"/>
            <ac:spMk id="20" creationId="{88853921-7BC9-4BDE-ACAB-133C683C82D6}"/>
          </ac:spMkLst>
        </pc:spChg>
        <pc:spChg chg="add">
          <ac:chgData name="Dr. Aditya Kumar Shukla" userId="518d7d68-ef11-4177-8b8b-0190f5f971da" providerId="ADAL" clId="{FF3D686A-908D-4FC9-91B2-86A3604CFE8D}" dt="2024-08-25T10:35:13.882" v="584" actId="26606"/>
          <ac:spMkLst>
            <pc:docMk/>
            <pc:sldMk cId="0" sldId="311"/>
            <ac:spMk id="22" creationId="{09192968-3AE7-4470-A61C-97294BB92731}"/>
          </ac:spMkLst>
        </pc:spChg>
        <pc:spChg chg="add">
          <ac:chgData name="Dr. Aditya Kumar Shukla" userId="518d7d68-ef11-4177-8b8b-0190f5f971da" providerId="ADAL" clId="{FF3D686A-908D-4FC9-91B2-86A3604CFE8D}" dt="2024-08-25T10:35:13.882" v="584" actId="26606"/>
          <ac:spMkLst>
            <pc:docMk/>
            <pc:sldMk cId="0" sldId="311"/>
            <ac:spMk id="24" creationId="{3AB72E55-43E4-4356-BFE8-E2102CB0B505}"/>
          </ac:spMkLst>
        </pc:spChg>
        <pc:cxnChg chg="add">
          <ac:chgData name="Dr. Aditya Kumar Shukla" userId="518d7d68-ef11-4177-8b8b-0190f5f971da" providerId="ADAL" clId="{FF3D686A-908D-4FC9-91B2-86A3604CFE8D}" dt="2024-08-25T10:35:13.882" v="584" actId="26606"/>
          <ac:cxnSpMkLst>
            <pc:docMk/>
            <pc:sldMk cId="0" sldId="311"/>
            <ac:cxnSpMk id="18" creationId="{4B3BCACB-5880-460B-9606-8C433A9AF99D}"/>
          </ac:cxnSpMkLst>
        </pc:cxnChg>
      </pc:sldChg>
      <pc:sldChg chg="del">
        <pc:chgData name="Dr. Aditya Kumar Shukla" userId="518d7d68-ef11-4177-8b8b-0190f5f971da" providerId="ADAL" clId="{FF3D686A-908D-4FC9-91B2-86A3604CFE8D}" dt="2024-08-25T07:26:46.242" v="76" actId="47"/>
        <pc:sldMkLst>
          <pc:docMk/>
          <pc:sldMk cId="0" sldId="319"/>
        </pc:sldMkLst>
      </pc:sldChg>
      <pc:sldChg chg="modSp del mod">
        <pc:chgData name="Dr. Aditya Kumar Shukla" userId="518d7d68-ef11-4177-8b8b-0190f5f971da" providerId="ADAL" clId="{FF3D686A-908D-4FC9-91B2-86A3604CFE8D}" dt="2024-08-25T07:32:35.493" v="108" actId="47"/>
        <pc:sldMkLst>
          <pc:docMk/>
          <pc:sldMk cId="0" sldId="320"/>
        </pc:sldMkLst>
        <pc:spChg chg="mod">
          <ac:chgData name="Dr. Aditya Kumar Shukla" userId="518d7d68-ef11-4177-8b8b-0190f5f971da" providerId="ADAL" clId="{FF3D686A-908D-4FC9-91B2-86A3604CFE8D}" dt="2024-08-25T07:28:17.700" v="91" actId="21"/>
          <ac:spMkLst>
            <pc:docMk/>
            <pc:sldMk cId="0" sldId="320"/>
            <ac:spMk id="2" creationId="{00000000-0000-0000-0000-000000000000}"/>
          </ac:spMkLst>
        </pc:spChg>
      </pc:sldChg>
      <pc:sldChg chg="modSp del mod">
        <pc:chgData name="Dr. Aditya Kumar Shukla" userId="518d7d68-ef11-4177-8b8b-0190f5f971da" providerId="ADAL" clId="{FF3D686A-908D-4FC9-91B2-86A3604CFE8D}" dt="2024-08-25T07:41:32.361" v="145" actId="47"/>
        <pc:sldMkLst>
          <pc:docMk/>
          <pc:sldMk cId="0" sldId="321"/>
        </pc:sldMkLst>
        <pc:spChg chg="mod">
          <ac:chgData name="Dr. Aditya Kumar Shukla" userId="518d7d68-ef11-4177-8b8b-0190f5f971da" providerId="ADAL" clId="{FF3D686A-908D-4FC9-91B2-86A3604CFE8D}" dt="2024-08-25T07:40:21.772" v="131" actId="21"/>
          <ac:spMkLst>
            <pc:docMk/>
            <pc:sldMk cId="0" sldId="321"/>
            <ac:spMk id="327" creationId="{00000000-0000-0000-0000-000000000000}"/>
          </ac:spMkLst>
        </pc:spChg>
      </pc:sldChg>
      <pc:sldChg chg="modSp del mod">
        <pc:chgData name="Dr. Aditya Kumar Shukla" userId="518d7d68-ef11-4177-8b8b-0190f5f971da" providerId="ADAL" clId="{FF3D686A-908D-4FC9-91B2-86A3604CFE8D}" dt="2024-08-25T07:46:20.506" v="162" actId="47"/>
        <pc:sldMkLst>
          <pc:docMk/>
          <pc:sldMk cId="0" sldId="322"/>
        </pc:sldMkLst>
        <pc:spChg chg="mod">
          <ac:chgData name="Dr. Aditya Kumar Shukla" userId="518d7d68-ef11-4177-8b8b-0190f5f971da" providerId="ADAL" clId="{FF3D686A-908D-4FC9-91B2-86A3604CFE8D}" dt="2024-08-25T07:42:58.544" v="151" actId="21"/>
          <ac:spMkLst>
            <pc:docMk/>
            <pc:sldMk cId="0" sldId="322"/>
            <ac:spMk id="333" creationId="{00000000-0000-0000-0000-000000000000}"/>
          </ac:spMkLst>
        </pc:spChg>
      </pc:sldChg>
      <pc:sldChg chg="del">
        <pc:chgData name="Dr. Aditya Kumar Shukla" userId="518d7d68-ef11-4177-8b8b-0190f5f971da" providerId="ADAL" clId="{FF3D686A-908D-4FC9-91B2-86A3604CFE8D}" dt="2024-08-25T09:38:26.377" v="213" actId="47"/>
        <pc:sldMkLst>
          <pc:docMk/>
          <pc:sldMk cId="0" sldId="323"/>
        </pc:sldMkLst>
      </pc:sldChg>
      <pc:sldChg chg="del">
        <pc:chgData name="Dr. Aditya Kumar Shukla" userId="518d7d68-ef11-4177-8b8b-0190f5f971da" providerId="ADAL" clId="{FF3D686A-908D-4FC9-91B2-86A3604CFE8D}" dt="2024-08-25T09:51:58.657" v="296" actId="47"/>
        <pc:sldMkLst>
          <pc:docMk/>
          <pc:sldMk cId="0" sldId="324"/>
        </pc:sldMkLst>
      </pc:sldChg>
      <pc:sldChg chg="del">
        <pc:chgData name="Dr. Aditya Kumar Shukla" userId="518d7d68-ef11-4177-8b8b-0190f5f971da" providerId="ADAL" clId="{FF3D686A-908D-4FC9-91B2-86A3604CFE8D}" dt="2024-08-25T09:53:09.144" v="300" actId="47"/>
        <pc:sldMkLst>
          <pc:docMk/>
          <pc:sldMk cId="0" sldId="325"/>
        </pc:sldMkLst>
      </pc:sldChg>
      <pc:sldChg chg="del">
        <pc:chgData name="Dr. Aditya Kumar Shukla" userId="518d7d68-ef11-4177-8b8b-0190f5f971da" providerId="ADAL" clId="{FF3D686A-908D-4FC9-91B2-86A3604CFE8D}" dt="2024-08-25T10:06:15.498" v="385" actId="47"/>
        <pc:sldMkLst>
          <pc:docMk/>
          <pc:sldMk cId="0" sldId="326"/>
        </pc:sldMkLst>
      </pc:sldChg>
      <pc:sldChg chg="del">
        <pc:chgData name="Dr. Aditya Kumar Shukla" userId="518d7d68-ef11-4177-8b8b-0190f5f971da" providerId="ADAL" clId="{FF3D686A-908D-4FC9-91B2-86A3604CFE8D}" dt="2024-08-25T10:10:05.178" v="412" actId="47"/>
        <pc:sldMkLst>
          <pc:docMk/>
          <pc:sldMk cId="0" sldId="327"/>
        </pc:sldMkLst>
      </pc:sldChg>
      <pc:sldChg chg="del">
        <pc:chgData name="Dr. Aditya Kumar Shukla" userId="518d7d68-ef11-4177-8b8b-0190f5f971da" providerId="ADAL" clId="{FF3D686A-908D-4FC9-91B2-86A3604CFE8D}" dt="2024-08-25T10:14:31.951" v="461" actId="47"/>
        <pc:sldMkLst>
          <pc:docMk/>
          <pc:sldMk cId="0" sldId="328"/>
        </pc:sldMkLst>
      </pc:sldChg>
      <pc:sldChg chg="addSp delSp modSp mod">
        <pc:chgData name="Dr. Aditya Kumar Shukla" userId="518d7d68-ef11-4177-8b8b-0190f5f971da" providerId="ADAL" clId="{FF3D686A-908D-4FC9-91B2-86A3604CFE8D}" dt="2024-08-25T12:39:50.293" v="915" actId="1035"/>
        <pc:sldMkLst>
          <pc:docMk/>
          <pc:sldMk cId="0" sldId="329"/>
        </pc:sldMkLst>
        <pc:spChg chg="del">
          <ac:chgData name="Dr. Aditya Kumar Shukla" userId="518d7d68-ef11-4177-8b8b-0190f5f971da" providerId="ADAL" clId="{FF3D686A-908D-4FC9-91B2-86A3604CFE8D}" dt="2024-08-25T10:22:54.679" v="494" actId="478"/>
          <ac:spMkLst>
            <pc:docMk/>
            <pc:sldMk cId="0" sldId="329"/>
            <ac:spMk id="2" creationId="{00000000-0000-0000-0000-000000000000}"/>
          </ac:spMkLst>
        </pc:spChg>
        <pc:spChg chg="add mod">
          <ac:chgData name="Dr. Aditya Kumar Shukla" userId="518d7d68-ef11-4177-8b8b-0190f5f971da" providerId="ADAL" clId="{FF3D686A-908D-4FC9-91B2-86A3604CFE8D}" dt="2024-08-25T10:28:03.321" v="516" actId="207"/>
          <ac:spMkLst>
            <pc:docMk/>
            <pc:sldMk cId="0" sldId="329"/>
            <ac:spMk id="6" creationId="{CCAD399B-1485-DB2A-8345-8E6DF4777C58}"/>
          </ac:spMkLst>
        </pc:spChg>
        <pc:picChg chg="del mod">
          <ac:chgData name="Dr. Aditya Kumar Shukla" userId="518d7d68-ef11-4177-8b8b-0190f5f971da" providerId="ADAL" clId="{FF3D686A-908D-4FC9-91B2-86A3604CFE8D}" dt="2024-08-25T10:22:52.673" v="493" actId="478"/>
          <ac:picMkLst>
            <pc:docMk/>
            <pc:sldMk cId="0" sldId="329"/>
            <ac:picMk id="3" creationId="{00000000-0000-0000-0000-000000000000}"/>
          </ac:picMkLst>
        </pc:picChg>
        <pc:picChg chg="add mod">
          <ac:chgData name="Dr. Aditya Kumar Shukla" userId="518d7d68-ef11-4177-8b8b-0190f5f971da" providerId="ADAL" clId="{FF3D686A-908D-4FC9-91B2-86A3604CFE8D}" dt="2024-08-25T12:39:50.293" v="915" actId="1035"/>
          <ac:picMkLst>
            <pc:docMk/>
            <pc:sldMk cId="0" sldId="329"/>
            <ac:picMk id="5" creationId="{E5409810-8A04-5A39-2EF8-D67E026D560F}"/>
          </ac:picMkLst>
        </pc:picChg>
      </pc:sldChg>
      <pc:sldChg chg="del">
        <pc:chgData name="Dr. Aditya Kumar Shukla" userId="518d7d68-ef11-4177-8b8b-0190f5f971da" providerId="ADAL" clId="{FF3D686A-908D-4FC9-91B2-86A3604CFE8D}" dt="2024-08-25T10:24:33.714" v="500" actId="47"/>
        <pc:sldMkLst>
          <pc:docMk/>
          <pc:sldMk cId="0" sldId="330"/>
        </pc:sldMkLst>
      </pc:sldChg>
      <pc:sldChg chg="addSp delSp modSp mod">
        <pc:chgData name="Dr. Aditya Kumar Shukla" userId="518d7d68-ef11-4177-8b8b-0190f5f971da" providerId="ADAL" clId="{FF3D686A-908D-4FC9-91B2-86A3604CFE8D}" dt="2024-08-25T10:28:16.890" v="522" actId="14100"/>
        <pc:sldMkLst>
          <pc:docMk/>
          <pc:sldMk cId="0" sldId="331"/>
        </pc:sldMkLst>
        <pc:spChg chg="del">
          <ac:chgData name="Dr. Aditya Kumar Shukla" userId="518d7d68-ef11-4177-8b8b-0190f5f971da" providerId="ADAL" clId="{FF3D686A-908D-4FC9-91B2-86A3604CFE8D}" dt="2024-08-25T10:24:43.516" v="501" actId="478"/>
          <ac:spMkLst>
            <pc:docMk/>
            <pc:sldMk cId="0" sldId="331"/>
            <ac:spMk id="2" creationId="{00000000-0000-0000-0000-000000000000}"/>
          </ac:spMkLst>
        </pc:spChg>
        <pc:spChg chg="add mod">
          <ac:chgData name="Dr. Aditya Kumar Shukla" userId="518d7d68-ef11-4177-8b8b-0190f5f971da" providerId="ADAL" clId="{FF3D686A-908D-4FC9-91B2-86A3604CFE8D}" dt="2024-08-25T10:28:09.095" v="518" actId="27636"/>
          <ac:spMkLst>
            <pc:docMk/>
            <pc:sldMk cId="0" sldId="331"/>
            <ac:spMk id="6" creationId="{D9BB7804-34FE-A2C9-F3F7-739871C6C239}"/>
          </ac:spMkLst>
        </pc:spChg>
        <pc:picChg chg="del">
          <ac:chgData name="Dr. Aditya Kumar Shukla" userId="518d7d68-ef11-4177-8b8b-0190f5f971da" providerId="ADAL" clId="{FF3D686A-908D-4FC9-91B2-86A3604CFE8D}" dt="2024-08-25T10:24:45.126" v="502" actId="478"/>
          <ac:picMkLst>
            <pc:docMk/>
            <pc:sldMk cId="0" sldId="331"/>
            <ac:picMk id="3" creationId="{00000000-0000-0000-0000-000000000000}"/>
          </ac:picMkLst>
        </pc:picChg>
        <pc:picChg chg="add mod">
          <ac:chgData name="Dr. Aditya Kumar Shukla" userId="518d7d68-ef11-4177-8b8b-0190f5f971da" providerId="ADAL" clId="{FF3D686A-908D-4FC9-91B2-86A3604CFE8D}" dt="2024-08-25T10:28:16.890" v="522" actId="14100"/>
          <ac:picMkLst>
            <pc:docMk/>
            <pc:sldMk cId="0" sldId="331"/>
            <ac:picMk id="5" creationId="{6C6960FD-E29A-758E-393C-40ACE8077A54}"/>
          </ac:picMkLst>
        </pc:picChg>
      </pc:sldChg>
      <pc:sldChg chg="del">
        <pc:chgData name="Dr. Aditya Kumar Shukla" userId="518d7d68-ef11-4177-8b8b-0190f5f971da" providerId="ADAL" clId="{FF3D686A-908D-4FC9-91B2-86A3604CFE8D}" dt="2024-08-25T10:25:41.642" v="505" actId="47"/>
        <pc:sldMkLst>
          <pc:docMk/>
          <pc:sldMk cId="0" sldId="332"/>
        </pc:sldMkLst>
      </pc:sldChg>
      <pc:sldChg chg="del">
        <pc:chgData name="Dr. Aditya Kumar Shukla" userId="518d7d68-ef11-4177-8b8b-0190f5f971da" providerId="ADAL" clId="{FF3D686A-908D-4FC9-91B2-86A3604CFE8D}" dt="2024-08-25T10:26:05.399" v="506" actId="47"/>
        <pc:sldMkLst>
          <pc:docMk/>
          <pc:sldMk cId="0" sldId="333"/>
        </pc:sldMkLst>
      </pc:sldChg>
      <pc:sldChg chg="delSp modSp del mod">
        <pc:chgData name="Dr. Aditya Kumar Shukla" userId="518d7d68-ef11-4177-8b8b-0190f5f971da" providerId="ADAL" clId="{FF3D686A-908D-4FC9-91B2-86A3604CFE8D}" dt="2024-08-25T10:29:26.003" v="539" actId="47"/>
        <pc:sldMkLst>
          <pc:docMk/>
          <pc:sldMk cId="0" sldId="334"/>
        </pc:sldMkLst>
        <pc:picChg chg="del mod">
          <ac:chgData name="Dr. Aditya Kumar Shukla" userId="518d7d68-ef11-4177-8b8b-0190f5f971da" providerId="ADAL" clId="{FF3D686A-908D-4FC9-91B2-86A3604CFE8D}" dt="2024-08-25T10:28:41.824" v="531" actId="21"/>
          <ac:picMkLst>
            <pc:docMk/>
            <pc:sldMk cId="0" sldId="334"/>
            <ac:picMk id="2" creationId="{00000000-0000-0000-0000-000000000000}"/>
          </ac:picMkLst>
        </pc:picChg>
      </pc:sldChg>
      <pc:sldChg chg="del">
        <pc:chgData name="Dr. Aditya Kumar Shukla" userId="518d7d68-ef11-4177-8b8b-0190f5f971da" providerId="ADAL" clId="{FF3D686A-908D-4FC9-91B2-86A3604CFE8D}" dt="2024-08-25T10:27:32.799" v="507" actId="47"/>
        <pc:sldMkLst>
          <pc:docMk/>
          <pc:sldMk cId="0" sldId="335"/>
        </pc:sldMkLst>
      </pc:sldChg>
      <pc:sldChg chg="modSp mod">
        <pc:chgData name="Dr. Aditya Kumar Shukla" userId="518d7d68-ef11-4177-8b8b-0190f5f971da" providerId="ADAL" clId="{FF3D686A-908D-4FC9-91B2-86A3604CFE8D}" dt="2024-08-25T12:50:21.545" v="1085" actId="1035"/>
        <pc:sldMkLst>
          <pc:docMk/>
          <pc:sldMk cId="415542959" sldId="337"/>
        </pc:sldMkLst>
        <pc:spChg chg="mod">
          <ac:chgData name="Dr. Aditya Kumar Shukla" userId="518d7d68-ef11-4177-8b8b-0190f5f971da" providerId="ADAL" clId="{FF3D686A-908D-4FC9-91B2-86A3604CFE8D}" dt="2024-08-25T12:50:01.032" v="1049" actId="1076"/>
          <ac:spMkLst>
            <pc:docMk/>
            <pc:sldMk cId="415542959" sldId="337"/>
            <ac:spMk id="2" creationId="{4A3E7746-EF78-531E-0954-74154C7FD14F}"/>
          </ac:spMkLst>
        </pc:spChg>
        <pc:spChg chg="mod">
          <ac:chgData name="Dr. Aditya Kumar Shukla" userId="518d7d68-ef11-4177-8b8b-0190f5f971da" providerId="ADAL" clId="{FF3D686A-908D-4FC9-91B2-86A3604CFE8D}" dt="2024-08-25T12:50:21.545" v="1085" actId="1035"/>
          <ac:spMkLst>
            <pc:docMk/>
            <pc:sldMk cId="415542959" sldId="337"/>
            <ac:spMk id="49" creationId="{D30512F3-0A11-1453-3D57-C5348EB909ED}"/>
          </ac:spMkLst>
        </pc:spChg>
        <pc:spChg chg="mod">
          <ac:chgData name="Dr. Aditya Kumar Shukla" userId="518d7d68-ef11-4177-8b8b-0190f5f971da" providerId="ADAL" clId="{FF3D686A-908D-4FC9-91B2-86A3604CFE8D}" dt="2024-08-25T12:50:21.545" v="1085" actId="1035"/>
          <ac:spMkLst>
            <pc:docMk/>
            <pc:sldMk cId="415542959" sldId="337"/>
            <ac:spMk id="50" creationId="{D4891249-6D74-8D57-ACB6-2C0DFF0553B7}"/>
          </ac:spMkLst>
        </pc:spChg>
        <pc:spChg chg="mod">
          <ac:chgData name="Dr. Aditya Kumar Shukla" userId="518d7d68-ef11-4177-8b8b-0190f5f971da" providerId="ADAL" clId="{FF3D686A-908D-4FC9-91B2-86A3604CFE8D}" dt="2024-08-25T12:50:21.545" v="1085" actId="1035"/>
          <ac:spMkLst>
            <pc:docMk/>
            <pc:sldMk cId="415542959" sldId="337"/>
            <ac:spMk id="51" creationId="{45136EEF-B3EB-81F0-616C-1A5A6FD22C14}"/>
          </ac:spMkLst>
        </pc:spChg>
        <pc:spChg chg="mod">
          <ac:chgData name="Dr. Aditya Kumar Shukla" userId="518d7d68-ef11-4177-8b8b-0190f5f971da" providerId="ADAL" clId="{FF3D686A-908D-4FC9-91B2-86A3604CFE8D}" dt="2024-08-25T12:50:21.545" v="1085" actId="1035"/>
          <ac:spMkLst>
            <pc:docMk/>
            <pc:sldMk cId="415542959" sldId="337"/>
            <ac:spMk id="52" creationId="{2AA6973A-5C6F-DE65-CFDA-8E4A933BBC8F}"/>
          </ac:spMkLst>
        </pc:spChg>
        <pc:spChg chg="mod">
          <ac:chgData name="Dr. Aditya Kumar Shukla" userId="518d7d68-ef11-4177-8b8b-0190f5f971da" providerId="ADAL" clId="{FF3D686A-908D-4FC9-91B2-86A3604CFE8D}" dt="2024-08-25T12:50:21.545" v="1085" actId="1035"/>
          <ac:spMkLst>
            <pc:docMk/>
            <pc:sldMk cId="415542959" sldId="337"/>
            <ac:spMk id="53" creationId="{54E3D8B4-DB9D-F9BF-FB7F-D9C8167C418F}"/>
          </ac:spMkLst>
        </pc:spChg>
        <pc:spChg chg="mod">
          <ac:chgData name="Dr. Aditya Kumar Shukla" userId="518d7d68-ef11-4177-8b8b-0190f5f971da" providerId="ADAL" clId="{FF3D686A-908D-4FC9-91B2-86A3604CFE8D}" dt="2024-08-25T12:50:21.545" v="1085" actId="1035"/>
          <ac:spMkLst>
            <pc:docMk/>
            <pc:sldMk cId="415542959" sldId="337"/>
            <ac:spMk id="54" creationId="{D9C24256-3AE5-1EAF-B46C-6CA7304E76FB}"/>
          </ac:spMkLst>
        </pc:spChg>
        <pc:spChg chg="mod">
          <ac:chgData name="Dr. Aditya Kumar Shukla" userId="518d7d68-ef11-4177-8b8b-0190f5f971da" providerId="ADAL" clId="{FF3D686A-908D-4FC9-91B2-86A3604CFE8D}" dt="2024-08-25T12:50:21.545" v="1085" actId="1035"/>
          <ac:spMkLst>
            <pc:docMk/>
            <pc:sldMk cId="415542959" sldId="337"/>
            <ac:spMk id="55" creationId="{7E20DBA3-DAB8-0929-08EA-FF222CED3CC4}"/>
          </ac:spMkLst>
        </pc:spChg>
        <pc:spChg chg="mod">
          <ac:chgData name="Dr. Aditya Kumar Shukla" userId="518d7d68-ef11-4177-8b8b-0190f5f971da" providerId="ADAL" clId="{FF3D686A-908D-4FC9-91B2-86A3604CFE8D}" dt="2024-08-25T12:50:21.545" v="1085" actId="1035"/>
          <ac:spMkLst>
            <pc:docMk/>
            <pc:sldMk cId="415542959" sldId="337"/>
            <ac:spMk id="56" creationId="{6178DE71-B75F-1F67-3BEC-B4F2724DC251}"/>
          </ac:spMkLst>
        </pc:spChg>
        <pc:spChg chg="mod">
          <ac:chgData name="Dr. Aditya Kumar Shukla" userId="518d7d68-ef11-4177-8b8b-0190f5f971da" providerId="ADAL" clId="{FF3D686A-908D-4FC9-91B2-86A3604CFE8D}" dt="2024-08-25T12:50:21.545" v="1085" actId="1035"/>
          <ac:spMkLst>
            <pc:docMk/>
            <pc:sldMk cId="415542959" sldId="337"/>
            <ac:spMk id="944" creationId="{00000000-0000-0000-0000-000000000000}"/>
          </ac:spMkLst>
        </pc:spChg>
        <pc:grpChg chg="mod">
          <ac:chgData name="Dr. Aditya Kumar Shukla" userId="518d7d68-ef11-4177-8b8b-0190f5f971da" providerId="ADAL" clId="{FF3D686A-908D-4FC9-91B2-86A3604CFE8D}" dt="2024-08-25T12:50:21.545" v="1085" actId="1035"/>
          <ac:grpSpMkLst>
            <pc:docMk/>
            <pc:sldMk cId="415542959" sldId="337"/>
            <ac:grpSpMk id="43" creationId="{00000000-0000-0000-0000-000000000000}"/>
          </ac:grpSpMkLst>
        </pc:grpChg>
        <pc:grpChg chg="mod">
          <ac:chgData name="Dr. Aditya Kumar Shukla" userId="518d7d68-ef11-4177-8b8b-0190f5f971da" providerId="ADAL" clId="{FF3D686A-908D-4FC9-91B2-86A3604CFE8D}" dt="2024-08-25T12:50:21.545" v="1085" actId="1035"/>
          <ac:grpSpMkLst>
            <pc:docMk/>
            <pc:sldMk cId="415542959" sldId="337"/>
            <ac:grpSpMk id="44" creationId="{00000000-0000-0000-0000-000000000000}"/>
          </ac:grpSpMkLst>
        </pc:grpChg>
        <pc:grpChg chg="mod">
          <ac:chgData name="Dr. Aditya Kumar Shukla" userId="518d7d68-ef11-4177-8b8b-0190f5f971da" providerId="ADAL" clId="{FF3D686A-908D-4FC9-91B2-86A3604CFE8D}" dt="2024-08-25T12:50:21.545" v="1085" actId="1035"/>
          <ac:grpSpMkLst>
            <pc:docMk/>
            <pc:sldMk cId="415542959" sldId="337"/>
            <ac:grpSpMk id="45" creationId="{00000000-0000-0000-0000-000000000000}"/>
          </ac:grpSpMkLst>
        </pc:grpChg>
        <pc:grpChg chg="mod">
          <ac:chgData name="Dr. Aditya Kumar Shukla" userId="518d7d68-ef11-4177-8b8b-0190f5f971da" providerId="ADAL" clId="{FF3D686A-908D-4FC9-91B2-86A3604CFE8D}" dt="2024-08-25T12:50:21.545" v="1085" actId="1035"/>
          <ac:grpSpMkLst>
            <pc:docMk/>
            <pc:sldMk cId="415542959" sldId="337"/>
            <ac:grpSpMk id="46" creationId="{00000000-0000-0000-0000-000000000000}"/>
          </ac:grpSpMkLst>
        </pc:grpChg>
        <pc:grpChg chg="mod">
          <ac:chgData name="Dr. Aditya Kumar Shukla" userId="518d7d68-ef11-4177-8b8b-0190f5f971da" providerId="ADAL" clId="{FF3D686A-908D-4FC9-91B2-86A3604CFE8D}" dt="2024-08-25T12:50:21.545" v="1085" actId="1035"/>
          <ac:grpSpMkLst>
            <pc:docMk/>
            <pc:sldMk cId="415542959" sldId="337"/>
            <ac:grpSpMk id="47" creationId="{00000000-0000-0000-0000-000000000000}"/>
          </ac:grpSpMkLst>
        </pc:grpChg>
        <pc:grpChg chg="mod">
          <ac:chgData name="Dr. Aditya Kumar Shukla" userId="518d7d68-ef11-4177-8b8b-0190f5f971da" providerId="ADAL" clId="{FF3D686A-908D-4FC9-91B2-86A3604CFE8D}" dt="2024-08-25T12:50:21.545" v="1085" actId="1035"/>
          <ac:grpSpMkLst>
            <pc:docMk/>
            <pc:sldMk cId="415542959" sldId="337"/>
            <ac:grpSpMk id="48" creationId="{00000000-0000-0000-0000-000000000000}"/>
          </ac:grpSpMkLst>
        </pc:grpChg>
      </pc:sldChg>
      <pc:sldChg chg="modSp mod">
        <pc:chgData name="Dr. Aditya Kumar Shukla" userId="518d7d68-ef11-4177-8b8b-0190f5f971da" providerId="ADAL" clId="{FF3D686A-908D-4FC9-91B2-86A3604CFE8D}" dt="2024-08-25T12:46:53.097" v="1042" actId="1076"/>
        <pc:sldMkLst>
          <pc:docMk/>
          <pc:sldMk cId="3866802177" sldId="338"/>
        </pc:sldMkLst>
        <pc:spChg chg="mod">
          <ac:chgData name="Dr. Aditya Kumar Shukla" userId="518d7d68-ef11-4177-8b8b-0190f5f971da" providerId="ADAL" clId="{FF3D686A-908D-4FC9-91B2-86A3604CFE8D}" dt="2024-08-25T12:46:53.097" v="1042" actId="1076"/>
          <ac:spMkLst>
            <pc:docMk/>
            <pc:sldMk cId="3866802177" sldId="338"/>
            <ac:spMk id="4" creationId="{F159CABE-25EC-6EF4-EC4C-C704377CE001}"/>
          </ac:spMkLst>
        </pc:spChg>
        <pc:grpChg chg="mod">
          <ac:chgData name="Dr. Aditya Kumar Shukla" userId="518d7d68-ef11-4177-8b8b-0190f5f971da" providerId="ADAL" clId="{FF3D686A-908D-4FC9-91B2-86A3604CFE8D}" dt="2024-08-25T12:46:49.236" v="1041" actId="1035"/>
          <ac:grpSpMkLst>
            <pc:docMk/>
            <pc:sldMk cId="3866802177" sldId="338"/>
            <ac:grpSpMk id="5" creationId="{00000000-0000-0000-0000-000000000000}"/>
          </ac:grpSpMkLst>
        </pc:grpChg>
        <pc:grpChg chg="mod">
          <ac:chgData name="Dr. Aditya Kumar Shukla" userId="518d7d68-ef11-4177-8b8b-0190f5f971da" providerId="ADAL" clId="{FF3D686A-908D-4FC9-91B2-86A3604CFE8D}" dt="2024-08-25T12:46:49.236" v="1041" actId="1035"/>
          <ac:grpSpMkLst>
            <pc:docMk/>
            <pc:sldMk cId="3866802177" sldId="338"/>
            <ac:grpSpMk id="6" creationId="{00000000-0000-0000-0000-000000000000}"/>
          </ac:grpSpMkLst>
        </pc:grpChg>
        <pc:grpChg chg="mod">
          <ac:chgData name="Dr. Aditya Kumar Shukla" userId="518d7d68-ef11-4177-8b8b-0190f5f971da" providerId="ADAL" clId="{FF3D686A-908D-4FC9-91B2-86A3604CFE8D}" dt="2024-08-25T12:46:49.236" v="1041" actId="1035"/>
          <ac:grpSpMkLst>
            <pc:docMk/>
            <pc:sldMk cId="3866802177" sldId="338"/>
            <ac:grpSpMk id="7" creationId="{00000000-0000-0000-0000-000000000000}"/>
          </ac:grpSpMkLst>
        </pc:grpChg>
        <pc:grpChg chg="mod">
          <ac:chgData name="Dr. Aditya Kumar Shukla" userId="518d7d68-ef11-4177-8b8b-0190f5f971da" providerId="ADAL" clId="{FF3D686A-908D-4FC9-91B2-86A3604CFE8D}" dt="2024-08-25T12:46:49.236" v="1041" actId="1035"/>
          <ac:grpSpMkLst>
            <pc:docMk/>
            <pc:sldMk cId="3866802177" sldId="338"/>
            <ac:grpSpMk id="8" creationId="{00000000-0000-0000-0000-000000000000}"/>
          </ac:grpSpMkLst>
        </pc:grpChg>
        <pc:grpChg chg="mod">
          <ac:chgData name="Dr. Aditya Kumar Shukla" userId="518d7d68-ef11-4177-8b8b-0190f5f971da" providerId="ADAL" clId="{FF3D686A-908D-4FC9-91B2-86A3604CFE8D}" dt="2024-08-25T12:46:49.236" v="1041" actId="1035"/>
          <ac:grpSpMkLst>
            <pc:docMk/>
            <pc:sldMk cId="3866802177" sldId="338"/>
            <ac:grpSpMk id="10" creationId="{00000000-0000-0000-0000-000000000000}"/>
          </ac:grpSpMkLst>
        </pc:grpChg>
        <pc:grpChg chg="mod">
          <ac:chgData name="Dr. Aditya Kumar Shukla" userId="518d7d68-ef11-4177-8b8b-0190f5f971da" providerId="ADAL" clId="{FF3D686A-908D-4FC9-91B2-86A3604CFE8D}" dt="2024-08-25T12:46:49.236" v="1041" actId="1035"/>
          <ac:grpSpMkLst>
            <pc:docMk/>
            <pc:sldMk cId="3866802177" sldId="338"/>
            <ac:grpSpMk id="12" creationId="{00000000-0000-0000-0000-000000000000}"/>
          </ac:grpSpMkLst>
        </pc:grpChg>
      </pc:sldChg>
      <pc:sldChg chg="modSp mod">
        <pc:chgData name="Dr. Aditya Kumar Shukla" userId="518d7d68-ef11-4177-8b8b-0190f5f971da" providerId="ADAL" clId="{FF3D686A-908D-4FC9-91B2-86A3604CFE8D}" dt="2024-08-25T12:46:16.863" v="1002" actId="1076"/>
        <pc:sldMkLst>
          <pc:docMk/>
          <pc:sldMk cId="391439251" sldId="340"/>
        </pc:sldMkLst>
        <pc:spChg chg="mod">
          <ac:chgData name="Dr. Aditya Kumar Shukla" userId="518d7d68-ef11-4177-8b8b-0190f5f971da" providerId="ADAL" clId="{FF3D686A-908D-4FC9-91B2-86A3604CFE8D}" dt="2024-08-25T12:46:16.863" v="1002" actId="1076"/>
          <ac:spMkLst>
            <pc:docMk/>
            <pc:sldMk cId="391439251" sldId="340"/>
            <ac:spMk id="7" creationId="{2DA3FBF3-FEFE-319C-3EFA-974CE1E6AA04}"/>
          </ac:spMkLst>
        </pc:spChg>
        <pc:graphicFrameChg chg="mod">
          <ac:chgData name="Dr. Aditya Kumar Shukla" userId="518d7d68-ef11-4177-8b8b-0190f5f971da" providerId="ADAL" clId="{FF3D686A-908D-4FC9-91B2-86A3604CFE8D}" dt="2024-08-25T12:46:12.410" v="1001" actId="1076"/>
          <ac:graphicFrameMkLst>
            <pc:docMk/>
            <pc:sldMk cId="391439251" sldId="340"/>
            <ac:graphicFrameMk id="5" creationId="{62D3BFD1-A8F3-5172-D28F-99BA375B9869}"/>
          </ac:graphicFrameMkLst>
        </pc:graphicFrameChg>
        <pc:picChg chg="mod">
          <ac:chgData name="Dr. Aditya Kumar Shukla" userId="518d7d68-ef11-4177-8b8b-0190f5f971da" providerId="ADAL" clId="{FF3D686A-908D-4FC9-91B2-86A3604CFE8D}" dt="2024-08-25T12:46:07.151" v="1000" actId="1076"/>
          <ac:picMkLst>
            <pc:docMk/>
            <pc:sldMk cId="391439251" sldId="340"/>
            <ac:picMk id="4" creationId="{811C01CA-7433-AD0D-D8D7-8E609DE5FC82}"/>
          </ac:picMkLst>
        </pc:picChg>
      </pc:sldChg>
      <pc:sldChg chg="modSp mod">
        <pc:chgData name="Dr. Aditya Kumar Shukla" userId="518d7d68-ef11-4177-8b8b-0190f5f971da" providerId="ADAL" clId="{FF3D686A-908D-4FC9-91B2-86A3604CFE8D}" dt="2024-08-25T12:44:55.573" v="968" actId="207"/>
        <pc:sldMkLst>
          <pc:docMk/>
          <pc:sldMk cId="2265632438" sldId="343"/>
        </pc:sldMkLst>
        <pc:spChg chg="mod">
          <ac:chgData name="Dr. Aditya Kumar Shukla" userId="518d7d68-ef11-4177-8b8b-0190f5f971da" providerId="ADAL" clId="{FF3D686A-908D-4FC9-91B2-86A3604CFE8D}" dt="2024-08-25T12:44:55.573" v="968" actId="207"/>
          <ac:spMkLst>
            <pc:docMk/>
            <pc:sldMk cId="2265632438" sldId="343"/>
            <ac:spMk id="2" creationId="{5C4AF5AF-E3B6-CE66-9833-B0D320599B65}"/>
          </ac:spMkLst>
        </pc:spChg>
        <pc:spChg chg="mod">
          <ac:chgData name="Dr. Aditya Kumar Shukla" userId="518d7d68-ef11-4177-8b8b-0190f5f971da" providerId="ADAL" clId="{FF3D686A-908D-4FC9-91B2-86A3604CFE8D}" dt="2024-08-25T12:44:50.471" v="967" actId="1076"/>
          <ac:spMkLst>
            <pc:docMk/>
            <pc:sldMk cId="2265632438" sldId="343"/>
            <ac:spMk id="8" creationId="{51EF3D60-C603-0C0C-4B6D-BC91E4CCB98A}"/>
          </ac:spMkLst>
        </pc:spChg>
        <pc:picChg chg="mod">
          <ac:chgData name="Dr. Aditya Kumar Shukla" userId="518d7d68-ef11-4177-8b8b-0190f5f971da" providerId="ADAL" clId="{FF3D686A-908D-4FC9-91B2-86A3604CFE8D}" dt="2024-08-25T12:44:47.506" v="966" actId="1076"/>
          <ac:picMkLst>
            <pc:docMk/>
            <pc:sldMk cId="2265632438" sldId="343"/>
            <ac:picMk id="5" creationId="{B0FDDA41-BCEA-41BD-FDF2-3B6C93C28EBE}"/>
          </ac:picMkLst>
        </pc:picChg>
      </pc:sldChg>
      <pc:sldChg chg="addSp modSp mod setBg">
        <pc:chgData name="Dr. Aditya Kumar Shukla" userId="518d7d68-ef11-4177-8b8b-0190f5f971da" providerId="ADAL" clId="{FF3D686A-908D-4FC9-91B2-86A3604CFE8D}" dt="2024-08-25T12:44:40.090" v="964" actId="1076"/>
        <pc:sldMkLst>
          <pc:docMk/>
          <pc:sldMk cId="1899670649" sldId="344"/>
        </pc:sldMkLst>
        <pc:spChg chg="mod">
          <ac:chgData name="Dr. Aditya Kumar Shukla" userId="518d7d68-ef11-4177-8b8b-0190f5f971da" providerId="ADAL" clId="{FF3D686A-908D-4FC9-91B2-86A3604CFE8D}" dt="2024-08-25T07:20:02.346" v="2" actId="255"/>
          <ac:spMkLst>
            <pc:docMk/>
            <pc:sldMk cId="1899670649" sldId="344"/>
            <ac:spMk id="2" creationId="{5C4AF5AF-E3B6-CE66-9833-B0D320599B65}"/>
          </ac:spMkLst>
        </pc:spChg>
        <pc:spChg chg="add">
          <ac:chgData name="Dr. Aditya Kumar Shukla" userId="518d7d68-ef11-4177-8b8b-0190f5f971da" providerId="ADAL" clId="{FF3D686A-908D-4FC9-91B2-86A3604CFE8D}" dt="2024-08-25T07:19:53.388" v="0" actId="26606"/>
          <ac:spMkLst>
            <pc:docMk/>
            <pc:sldMk cId="1899670649" sldId="344"/>
            <ac:spMk id="10" creationId="{B50AB553-2A96-4A92-96F2-93548E096954}"/>
          </ac:spMkLst>
        </pc:spChg>
        <pc:graphicFrameChg chg="mod modGraphic">
          <ac:chgData name="Dr. Aditya Kumar Shukla" userId="518d7d68-ef11-4177-8b8b-0190f5f971da" providerId="ADAL" clId="{FF3D686A-908D-4FC9-91B2-86A3604CFE8D}" dt="2024-08-25T12:44:40.090" v="964" actId="1076"/>
          <ac:graphicFrameMkLst>
            <pc:docMk/>
            <pc:sldMk cId="1899670649" sldId="344"/>
            <ac:graphicFrameMk id="4" creationId="{15AF9BE1-71F4-B404-3241-BECCEA93DF79}"/>
          </ac:graphicFrameMkLst>
        </pc:graphicFrameChg>
        <pc:picChg chg="add">
          <ac:chgData name="Dr. Aditya Kumar Shukla" userId="518d7d68-ef11-4177-8b8b-0190f5f971da" providerId="ADAL" clId="{FF3D686A-908D-4FC9-91B2-86A3604CFE8D}" dt="2024-08-25T07:19:53.388" v="0" actId="26606"/>
          <ac:picMkLst>
            <pc:docMk/>
            <pc:sldMk cId="1899670649" sldId="344"/>
            <ac:picMk id="7" creationId="{6D199008-926E-0D3F-607E-620899866B85}"/>
          </ac:picMkLst>
        </pc:picChg>
      </pc:sldChg>
      <pc:sldChg chg="delSp modSp add mod setBg delDesignElem">
        <pc:chgData name="Dr. Aditya Kumar Shukla" userId="518d7d68-ef11-4177-8b8b-0190f5f971da" providerId="ADAL" clId="{FF3D686A-908D-4FC9-91B2-86A3604CFE8D}" dt="2024-08-25T12:44:32.455" v="961" actId="1076"/>
        <pc:sldMkLst>
          <pc:docMk/>
          <pc:sldMk cId="2150586416" sldId="345"/>
        </pc:sldMkLst>
        <pc:spChg chg="del">
          <ac:chgData name="Dr. Aditya Kumar Shukla" userId="518d7d68-ef11-4177-8b8b-0190f5f971da" providerId="ADAL" clId="{FF3D686A-908D-4FC9-91B2-86A3604CFE8D}" dt="2024-08-25T07:21:00.388" v="5"/>
          <ac:spMkLst>
            <pc:docMk/>
            <pc:sldMk cId="2150586416" sldId="345"/>
            <ac:spMk id="10" creationId="{B50AB553-2A96-4A92-96F2-93548E096954}"/>
          </ac:spMkLst>
        </pc:spChg>
        <pc:graphicFrameChg chg="mod modGraphic">
          <ac:chgData name="Dr. Aditya Kumar Shukla" userId="518d7d68-ef11-4177-8b8b-0190f5f971da" providerId="ADAL" clId="{FF3D686A-908D-4FC9-91B2-86A3604CFE8D}" dt="2024-08-25T12:44:32.455" v="961" actId="1076"/>
          <ac:graphicFrameMkLst>
            <pc:docMk/>
            <pc:sldMk cId="2150586416" sldId="345"/>
            <ac:graphicFrameMk id="4" creationId="{15AF9BE1-71F4-B404-3241-BECCEA93DF79}"/>
          </ac:graphicFrameMkLst>
        </pc:graphicFrameChg>
      </pc:sldChg>
      <pc:sldChg chg="addSp delSp modSp add mod setBg">
        <pc:chgData name="Dr. Aditya Kumar Shukla" userId="518d7d68-ef11-4177-8b8b-0190f5f971da" providerId="ADAL" clId="{FF3D686A-908D-4FC9-91B2-86A3604CFE8D}" dt="2024-08-25T09:34:48.346" v="177" actId="123"/>
        <pc:sldMkLst>
          <pc:docMk/>
          <pc:sldMk cId="3931930592" sldId="346"/>
        </pc:sldMkLst>
        <pc:spChg chg="mod">
          <ac:chgData name="Dr. Aditya Kumar Shukla" userId="518d7d68-ef11-4177-8b8b-0190f5f971da" providerId="ADAL" clId="{FF3D686A-908D-4FC9-91B2-86A3604CFE8D}" dt="2024-08-25T07:27:38.214" v="87" actId="207"/>
          <ac:spMkLst>
            <pc:docMk/>
            <pc:sldMk cId="3931930592" sldId="346"/>
            <ac:spMk id="2" creationId="{5C4AF5AF-E3B6-CE66-9833-B0D320599B65}"/>
          </ac:spMkLst>
        </pc:spChg>
        <pc:spChg chg="add del">
          <ac:chgData name="Dr. Aditya Kumar Shukla" userId="518d7d68-ef11-4177-8b8b-0190f5f971da" providerId="ADAL" clId="{FF3D686A-908D-4FC9-91B2-86A3604CFE8D}" dt="2024-08-25T07:24:20.963" v="27" actId="22"/>
          <ac:spMkLst>
            <pc:docMk/>
            <pc:sldMk cId="3931930592" sldId="346"/>
            <ac:spMk id="5" creationId="{9B52332F-2913-2C0C-427E-8FDEAC08842B}"/>
          </ac:spMkLst>
        </pc:spChg>
        <pc:spChg chg="add del mod">
          <ac:chgData name="Dr. Aditya Kumar Shukla" userId="518d7d68-ef11-4177-8b8b-0190f5f971da" providerId="ADAL" clId="{FF3D686A-908D-4FC9-91B2-86A3604CFE8D}" dt="2024-08-25T09:34:48.346" v="177" actId="123"/>
          <ac:spMkLst>
            <pc:docMk/>
            <pc:sldMk cId="3931930592" sldId="346"/>
            <ac:spMk id="8" creationId="{97BE785F-34BF-E5E3-8190-14E3CA404215}"/>
          </ac:spMkLst>
        </pc:spChg>
        <pc:spChg chg="add del">
          <ac:chgData name="Dr. Aditya Kumar Shukla" userId="518d7d68-ef11-4177-8b8b-0190f5f971da" providerId="ADAL" clId="{FF3D686A-908D-4FC9-91B2-86A3604CFE8D}" dt="2024-08-25T07:26:29.218" v="75" actId="26606"/>
          <ac:spMkLst>
            <pc:docMk/>
            <pc:sldMk cId="3931930592" sldId="346"/>
            <ac:spMk id="14" creationId="{345A976A-8DE3-4B67-B94B-2044FDD12899}"/>
          </ac:spMkLst>
        </pc:spChg>
        <pc:spChg chg="add del">
          <ac:chgData name="Dr. Aditya Kumar Shukla" userId="518d7d68-ef11-4177-8b8b-0190f5f971da" providerId="ADAL" clId="{FF3D686A-908D-4FC9-91B2-86A3604CFE8D}" dt="2024-08-25T07:26:29.218" v="75" actId="26606"/>
          <ac:spMkLst>
            <pc:docMk/>
            <pc:sldMk cId="3931930592" sldId="346"/>
            <ac:spMk id="16" creationId="{6EAAA1B9-2DDB-49C9-A037-A523D2F13C15}"/>
          </ac:spMkLst>
        </pc:spChg>
        <pc:grpChg chg="del">
          <ac:chgData name="Dr. Aditya Kumar Shukla" userId="518d7d68-ef11-4177-8b8b-0190f5f971da" providerId="ADAL" clId="{FF3D686A-908D-4FC9-91B2-86A3604CFE8D}" dt="2024-08-25T07:24:16.871" v="24" actId="478"/>
          <ac:grpSpMkLst>
            <pc:docMk/>
            <pc:sldMk cId="3931930592" sldId="346"/>
            <ac:grpSpMk id="3" creationId="{00000000-0000-0000-0000-000000000000}"/>
          </ac:grpSpMkLst>
        </pc:grpChg>
        <pc:grpChg chg="add del">
          <ac:chgData name="Dr. Aditya Kumar Shukla" userId="518d7d68-ef11-4177-8b8b-0190f5f971da" providerId="ADAL" clId="{FF3D686A-908D-4FC9-91B2-86A3604CFE8D}" dt="2024-08-25T07:26:29.218" v="75" actId="26606"/>
          <ac:grpSpMkLst>
            <pc:docMk/>
            <pc:sldMk cId="3931930592" sldId="346"/>
            <ac:grpSpMk id="18" creationId="{B441F8D5-EBCE-4FB9-91A9-3425971C1F99}"/>
          </ac:grpSpMkLst>
        </pc:grpChg>
        <pc:grpChg chg="add del">
          <ac:chgData name="Dr. Aditya Kumar Shukla" userId="518d7d68-ef11-4177-8b8b-0190f5f971da" providerId="ADAL" clId="{FF3D686A-908D-4FC9-91B2-86A3604CFE8D}" dt="2024-08-25T07:26:29.218" v="75" actId="26606"/>
          <ac:grpSpMkLst>
            <pc:docMk/>
            <pc:sldMk cId="3931930592" sldId="346"/>
            <ac:grpSpMk id="24" creationId="{08701F99-7E4C-4B92-A4B5-307CDFB7A4DE}"/>
          </ac:grpSpMkLst>
        </pc:grpChg>
        <pc:graphicFrameChg chg="add del mod">
          <ac:chgData name="Dr. Aditya Kumar Shukla" userId="518d7d68-ef11-4177-8b8b-0190f5f971da" providerId="ADAL" clId="{FF3D686A-908D-4FC9-91B2-86A3604CFE8D}" dt="2024-08-25T07:26:29.218" v="75" actId="26606"/>
          <ac:graphicFrameMkLst>
            <pc:docMk/>
            <pc:sldMk cId="3931930592" sldId="346"/>
            <ac:graphicFrameMk id="10" creationId="{17B32887-11D9-1313-CBE5-BA97358946A6}"/>
          </ac:graphicFrameMkLst>
        </pc:graphicFrameChg>
        <pc:picChg chg="del">
          <ac:chgData name="Dr. Aditya Kumar Shukla" userId="518d7d68-ef11-4177-8b8b-0190f5f971da" providerId="ADAL" clId="{FF3D686A-908D-4FC9-91B2-86A3604CFE8D}" dt="2024-08-25T07:24:17.578" v="25" actId="478"/>
          <ac:picMkLst>
            <pc:docMk/>
            <pc:sldMk cId="3931930592" sldId="346"/>
            <ac:picMk id="7" creationId="{69F9DCF3-5C97-91B7-6B78-8097C3453F47}"/>
          </ac:picMkLst>
        </pc:picChg>
      </pc:sldChg>
      <pc:sldChg chg="addSp delSp modSp add mod">
        <pc:chgData name="Dr. Aditya Kumar Shukla" userId="518d7d68-ef11-4177-8b8b-0190f5f971da" providerId="ADAL" clId="{FF3D686A-908D-4FC9-91B2-86A3604CFE8D}" dt="2024-08-25T10:11:41.557" v="414"/>
        <pc:sldMkLst>
          <pc:docMk/>
          <pc:sldMk cId="694773833" sldId="347"/>
        </pc:sldMkLst>
        <pc:spChg chg="mod">
          <ac:chgData name="Dr. Aditya Kumar Shukla" userId="518d7d68-ef11-4177-8b8b-0190f5f971da" providerId="ADAL" clId="{FF3D686A-908D-4FC9-91B2-86A3604CFE8D}" dt="2024-08-25T07:28:51.539" v="93"/>
          <ac:spMkLst>
            <pc:docMk/>
            <pc:sldMk cId="694773833" sldId="347"/>
            <ac:spMk id="2" creationId="{5C4AF5AF-E3B6-CE66-9833-B0D320599B65}"/>
          </ac:spMkLst>
        </pc:spChg>
        <pc:spChg chg="del">
          <ac:chgData name="Dr. Aditya Kumar Shukla" userId="518d7d68-ef11-4177-8b8b-0190f5f971da" providerId="ADAL" clId="{FF3D686A-908D-4FC9-91B2-86A3604CFE8D}" dt="2024-08-25T07:28:55.725" v="94" actId="478"/>
          <ac:spMkLst>
            <pc:docMk/>
            <pc:sldMk cId="694773833" sldId="347"/>
            <ac:spMk id="8" creationId="{97BE785F-34BF-E5E3-8190-14E3CA404215}"/>
          </ac:spMkLst>
        </pc:spChg>
        <pc:graphicFrameChg chg="add mod modGraphic">
          <ac:chgData name="Dr. Aditya Kumar Shukla" userId="518d7d68-ef11-4177-8b8b-0190f5f971da" providerId="ADAL" clId="{FF3D686A-908D-4FC9-91B2-86A3604CFE8D}" dt="2024-08-25T10:11:41.557" v="414"/>
          <ac:graphicFrameMkLst>
            <pc:docMk/>
            <pc:sldMk cId="694773833" sldId="347"/>
            <ac:graphicFrameMk id="3" creationId="{39A26B1A-8FCB-0DFB-C0FA-81B07C8D2469}"/>
          </ac:graphicFrameMkLst>
        </pc:graphicFrameChg>
      </pc:sldChg>
      <pc:sldChg chg="add del">
        <pc:chgData name="Dr. Aditya Kumar Shukla" userId="518d7d68-ef11-4177-8b8b-0190f5f971da" providerId="ADAL" clId="{FF3D686A-908D-4FC9-91B2-86A3604CFE8D}" dt="2024-08-25T07:28:15.903" v="90"/>
        <pc:sldMkLst>
          <pc:docMk/>
          <pc:sldMk cId="3306417791" sldId="347"/>
        </pc:sldMkLst>
      </pc:sldChg>
      <pc:sldChg chg="new del">
        <pc:chgData name="Dr. Aditya Kumar Shukla" userId="518d7d68-ef11-4177-8b8b-0190f5f971da" providerId="ADAL" clId="{FF3D686A-908D-4FC9-91B2-86A3604CFE8D}" dt="2024-08-25T07:39:26.250" v="122" actId="47"/>
        <pc:sldMkLst>
          <pc:docMk/>
          <pc:sldMk cId="2742078404" sldId="348"/>
        </pc:sldMkLst>
      </pc:sldChg>
      <pc:sldChg chg="addSp delSp modSp add mod ord">
        <pc:chgData name="Dr. Aditya Kumar Shukla" userId="518d7d68-ef11-4177-8b8b-0190f5f971da" providerId="ADAL" clId="{FF3D686A-908D-4FC9-91B2-86A3604CFE8D}" dt="2024-08-25T12:44:22.609" v="960" actId="1076"/>
        <pc:sldMkLst>
          <pc:docMk/>
          <pc:sldMk cId="705355126" sldId="349"/>
        </pc:sldMkLst>
        <pc:spChg chg="mod">
          <ac:chgData name="Dr. Aditya Kumar Shukla" userId="518d7d68-ef11-4177-8b8b-0190f5f971da" providerId="ADAL" clId="{FF3D686A-908D-4FC9-91B2-86A3604CFE8D}" dt="2024-08-25T07:39:22.184" v="119" actId="14100"/>
          <ac:spMkLst>
            <pc:docMk/>
            <pc:sldMk cId="705355126" sldId="349"/>
            <ac:spMk id="2" creationId="{5C4AF5AF-E3B6-CE66-9833-B0D320599B65}"/>
          </ac:spMkLst>
        </pc:spChg>
        <pc:spChg chg="add mod">
          <ac:chgData name="Dr. Aditya Kumar Shukla" userId="518d7d68-ef11-4177-8b8b-0190f5f971da" providerId="ADAL" clId="{FF3D686A-908D-4FC9-91B2-86A3604CFE8D}" dt="2024-08-25T10:12:17.875" v="421" actId="113"/>
          <ac:spMkLst>
            <pc:docMk/>
            <pc:sldMk cId="705355126" sldId="349"/>
            <ac:spMk id="4" creationId="{D5D966A7-AD69-522E-3DAA-7F8671ABB617}"/>
          </ac:spMkLst>
        </pc:spChg>
        <pc:spChg chg="add mod">
          <ac:chgData name="Dr. Aditya Kumar Shukla" userId="518d7d68-ef11-4177-8b8b-0190f5f971da" providerId="ADAL" clId="{FF3D686A-908D-4FC9-91B2-86A3604CFE8D}" dt="2024-08-25T12:44:22.609" v="960" actId="1076"/>
          <ac:spMkLst>
            <pc:docMk/>
            <pc:sldMk cId="705355126" sldId="349"/>
            <ac:spMk id="6" creationId="{B444650B-55A2-7CEB-562B-8FC43F163FA2}"/>
          </ac:spMkLst>
        </pc:spChg>
        <pc:graphicFrameChg chg="del">
          <ac:chgData name="Dr. Aditya Kumar Shukla" userId="518d7d68-ef11-4177-8b8b-0190f5f971da" providerId="ADAL" clId="{FF3D686A-908D-4FC9-91B2-86A3604CFE8D}" dt="2024-08-25T07:39:02.438" v="117" actId="478"/>
          <ac:graphicFrameMkLst>
            <pc:docMk/>
            <pc:sldMk cId="705355126" sldId="349"/>
            <ac:graphicFrameMk id="3" creationId="{39A26B1A-8FCB-0DFB-C0FA-81B07C8D2469}"/>
          </ac:graphicFrameMkLst>
        </pc:graphicFrameChg>
      </pc:sldChg>
      <pc:sldChg chg="addSp delSp modSp add mod">
        <pc:chgData name="Dr. Aditya Kumar Shukla" userId="518d7d68-ef11-4177-8b8b-0190f5f971da" providerId="ADAL" clId="{FF3D686A-908D-4FC9-91B2-86A3604CFE8D}" dt="2024-08-26T08:08:47.290" v="1144" actId="20577"/>
        <pc:sldMkLst>
          <pc:docMk/>
          <pc:sldMk cId="524519460" sldId="350"/>
        </pc:sldMkLst>
        <pc:spChg chg="mod">
          <ac:chgData name="Dr. Aditya Kumar Shukla" userId="518d7d68-ef11-4177-8b8b-0190f5f971da" providerId="ADAL" clId="{FF3D686A-908D-4FC9-91B2-86A3604CFE8D}" dt="2024-08-25T07:44:05.711" v="155" actId="14100"/>
          <ac:spMkLst>
            <pc:docMk/>
            <pc:sldMk cId="524519460" sldId="350"/>
            <ac:spMk id="4" creationId="{D5D966A7-AD69-522E-3DAA-7F8671ABB617}"/>
          </ac:spMkLst>
        </pc:spChg>
        <pc:spChg chg="add del mod">
          <ac:chgData name="Dr. Aditya Kumar Shukla" userId="518d7d68-ef11-4177-8b8b-0190f5f971da" providerId="ADAL" clId="{FF3D686A-908D-4FC9-91B2-86A3604CFE8D}" dt="2024-08-25T12:43:37.667" v="951" actId="26606"/>
          <ac:spMkLst>
            <pc:docMk/>
            <pc:sldMk cId="524519460" sldId="350"/>
            <ac:spMk id="6" creationId="{B444650B-55A2-7CEB-562B-8FC43F163FA2}"/>
          </ac:spMkLst>
        </pc:spChg>
        <pc:graphicFrameChg chg="add del">
          <ac:chgData name="Dr. Aditya Kumar Shukla" userId="518d7d68-ef11-4177-8b8b-0190f5f971da" providerId="ADAL" clId="{FF3D686A-908D-4FC9-91B2-86A3604CFE8D}" dt="2024-08-25T12:43:37.620" v="950" actId="26606"/>
          <ac:graphicFrameMkLst>
            <pc:docMk/>
            <pc:sldMk cId="524519460" sldId="350"/>
            <ac:graphicFrameMk id="8" creationId="{F542E4C4-C048-E768-5E84-BEBC0CC200B9}"/>
          </ac:graphicFrameMkLst>
        </pc:graphicFrameChg>
        <pc:graphicFrameChg chg="add mod">
          <ac:chgData name="Dr. Aditya Kumar Shukla" userId="518d7d68-ef11-4177-8b8b-0190f5f971da" providerId="ADAL" clId="{FF3D686A-908D-4FC9-91B2-86A3604CFE8D}" dt="2024-08-26T08:08:47.290" v="1144" actId="20577"/>
          <ac:graphicFrameMkLst>
            <pc:docMk/>
            <pc:sldMk cId="524519460" sldId="350"/>
            <ac:graphicFrameMk id="10" creationId="{A24C77F3-E2D5-4441-73D6-E0EFFD14FA69}"/>
          </ac:graphicFrameMkLst>
        </pc:graphicFrameChg>
      </pc:sldChg>
      <pc:sldChg chg="add del">
        <pc:chgData name="Dr. Aditya Kumar Shukla" userId="518d7d68-ef11-4177-8b8b-0190f5f971da" providerId="ADAL" clId="{FF3D686A-908D-4FC9-91B2-86A3604CFE8D}" dt="2024-08-25T07:42:43.469" v="148"/>
        <pc:sldMkLst>
          <pc:docMk/>
          <pc:sldMk cId="1065648567" sldId="351"/>
        </pc:sldMkLst>
      </pc:sldChg>
      <pc:sldChg chg="modSp add mod">
        <pc:chgData name="Dr. Aditya Kumar Shukla" userId="518d7d68-ef11-4177-8b8b-0190f5f971da" providerId="ADAL" clId="{FF3D686A-908D-4FC9-91B2-86A3604CFE8D}" dt="2024-08-25T10:12:09.562" v="420" actId="14100"/>
        <pc:sldMkLst>
          <pc:docMk/>
          <pc:sldMk cId="1994508056" sldId="351"/>
        </pc:sldMkLst>
        <pc:spChg chg="mod">
          <ac:chgData name="Dr. Aditya Kumar Shukla" userId="518d7d68-ef11-4177-8b8b-0190f5f971da" providerId="ADAL" clId="{FF3D686A-908D-4FC9-91B2-86A3604CFE8D}" dt="2024-08-25T10:12:09.562" v="420" actId="14100"/>
          <ac:spMkLst>
            <pc:docMk/>
            <pc:sldMk cId="1994508056" sldId="351"/>
            <ac:spMk id="2" creationId="{5C4AF5AF-E3B6-CE66-9833-B0D320599B65}"/>
          </ac:spMkLst>
        </pc:spChg>
        <pc:spChg chg="mod">
          <ac:chgData name="Dr. Aditya Kumar Shukla" userId="518d7d68-ef11-4177-8b8b-0190f5f971da" providerId="ADAL" clId="{FF3D686A-908D-4FC9-91B2-86A3604CFE8D}" dt="2024-08-25T09:36:47.851" v="192" actId="20577"/>
          <ac:spMkLst>
            <pc:docMk/>
            <pc:sldMk cId="1994508056" sldId="351"/>
            <ac:spMk id="4" creationId="{D5D966A7-AD69-522E-3DAA-7F8671ABB617}"/>
          </ac:spMkLst>
        </pc:spChg>
        <pc:spChg chg="mod">
          <ac:chgData name="Dr. Aditya Kumar Shukla" userId="518d7d68-ef11-4177-8b8b-0190f5f971da" providerId="ADAL" clId="{FF3D686A-908D-4FC9-91B2-86A3604CFE8D}" dt="2024-08-25T09:38:19.628" v="212" actId="2710"/>
          <ac:spMkLst>
            <pc:docMk/>
            <pc:sldMk cId="1994508056" sldId="351"/>
            <ac:spMk id="6" creationId="{B444650B-55A2-7CEB-562B-8FC43F163FA2}"/>
          </ac:spMkLst>
        </pc:spChg>
      </pc:sldChg>
      <pc:sldChg chg="new del">
        <pc:chgData name="Dr. Aditya Kumar Shukla" userId="518d7d68-ef11-4177-8b8b-0190f5f971da" providerId="ADAL" clId="{FF3D686A-908D-4FC9-91B2-86A3604CFE8D}" dt="2024-08-25T09:39:29.906" v="216" actId="47"/>
        <pc:sldMkLst>
          <pc:docMk/>
          <pc:sldMk cId="3758248222" sldId="352"/>
        </pc:sldMkLst>
      </pc:sldChg>
      <pc:sldChg chg="addSp delSp modSp add mod setBg">
        <pc:chgData name="Dr. Aditya Kumar Shukla" userId="518d7d68-ef11-4177-8b8b-0190f5f971da" providerId="ADAL" clId="{FF3D686A-908D-4FC9-91B2-86A3604CFE8D}" dt="2024-08-25T12:56:32.631" v="1088"/>
        <pc:sldMkLst>
          <pc:docMk/>
          <pc:sldMk cId="335175427" sldId="353"/>
        </pc:sldMkLst>
        <pc:spChg chg="del mod">
          <ac:chgData name="Dr. Aditya Kumar Shukla" userId="518d7d68-ef11-4177-8b8b-0190f5f971da" providerId="ADAL" clId="{FF3D686A-908D-4FC9-91B2-86A3604CFE8D}" dt="2024-08-25T09:50:50.966" v="275" actId="21"/>
          <ac:spMkLst>
            <pc:docMk/>
            <pc:sldMk cId="335175427" sldId="353"/>
            <ac:spMk id="2" creationId="{5C4AF5AF-E3B6-CE66-9833-B0D320599B65}"/>
          </ac:spMkLst>
        </pc:spChg>
        <pc:spChg chg="del">
          <ac:chgData name="Dr. Aditya Kumar Shukla" userId="518d7d68-ef11-4177-8b8b-0190f5f971da" providerId="ADAL" clId="{FF3D686A-908D-4FC9-91B2-86A3604CFE8D}" dt="2024-08-25T09:40:01.139" v="217" actId="478"/>
          <ac:spMkLst>
            <pc:docMk/>
            <pc:sldMk cId="335175427" sldId="353"/>
            <ac:spMk id="4" creationId="{D5D966A7-AD69-522E-3DAA-7F8671ABB617}"/>
          </ac:spMkLst>
        </pc:spChg>
        <pc:spChg chg="del">
          <ac:chgData name="Dr. Aditya Kumar Shukla" userId="518d7d68-ef11-4177-8b8b-0190f5f971da" providerId="ADAL" clId="{FF3D686A-908D-4FC9-91B2-86A3604CFE8D}" dt="2024-08-25T09:40:20.038" v="223" actId="478"/>
          <ac:spMkLst>
            <pc:docMk/>
            <pc:sldMk cId="335175427" sldId="353"/>
            <ac:spMk id="6" creationId="{B444650B-55A2-7CEB-562B-8FC43F163FA2}"/>
          </ac:spMkLst>
        </pc:spChg>
        <pc:spChg chg="add del mod">
          <ac:chgData name="Dr. Aditya Kumar Shukla" userId="518d7d68-ef11-4177-8b8b-0190f5f971da" providerId="ADAL" clId="{FF3D686A-908D-4FC9-91B2-86A3604CFE8D}" dt="2024-08-25T09:51:06.156" v="277" actId="478"/>
          <ac:spMkLst>
            <pc:docMk/>
            <pc:sldMk cId="335175427" sldId="353"/>
            <ac:spMk id="17" creationId="{2FBF742A-148E-4CC5-9B3C-534354E0373F}"/>
          </ac:spMkLst>
        </pc:spChg>
        <pc:spChg chg="add mod">
          <ac:chgData name="Dr. Aditya Kumar Shukla" userId="518d7d68-ef11-4177-8b8b-0190f5f971da" providerId="ADAL" clId="{FF3D686A-908D-4FC9-91B2-86A3604CFE8D}" dt="2024-08-25T12:56:32.631" v="1088"/>
          <ac:spMkLst>
            <pc:docMk/>
            <pc:sldMk cId="335175427" sldId="353"/>
            <ac:spMk id="18" creationId="{5C4AF5AF-E3B6-CE66-9833-B0D320599B65}"/>
          </ac:spMkLst>
        </pc:spChg>
        <pc:spChg chg="add del">
          <ac:chgData name="Dr. Aditya Kumar Shukla" userId="518d7d68-ef11-4177-8b8b-0190f5f971da" providerId="ADAL" clId="{FF3D686A-908D-4FC9-91B2-86A3604CFE8D}" dt="2024-08-25T09:50:43.333" v="274" actId="26606"/>
          <ac:spMkLst>
            <pc:docMk/>
            <pc:sldMk cId="335175427" sldId="353"/>
            <ac:spMk id="20" creationId="{A4AC5506-6312-4701-8D3C-40187889A947}"/>
          </ac:spMkLst>
        </pc:spChg>
        <pc:spChg chg="add del">
          <ac:chgData name="Dr. Aditya Kumar Shukla" userId="518d7d68-ef11-4177-8b8b-0190f5f971da" providerId="ADAL" clId="{FF3D686A-908D-4FC9-91B2-86A3604CFE8D}" dt="2024-08-25T12:40:49.496" v="920" actId="26606"/>
          <ac:spMkLst>
            <pc:docMk/>
            <pc:sldMk cId="335175427" sldId="353"/>
            <ac:spMk id="22" creationId="{A4AC5506-6312-4701-8D3C-40187889A947}"/>
          </ac:spMkLst>
        </pc:spChg>
        <pc:spChg chg="add del">
          <ac:chgData name="Dr. Aditya Kumar Shukla" userId="518d7d68-ef11-4177-8b8b-0190f5f971da" providerId="ADAL" clId="{FF3D686A-908D-4FC9-91B2-86A3604CFE8D}" dt="2024-08-25T12:42:12.280" v="934" actId="26606"/>
          <ac:spMkLst>
            <pc:docMk/>
            <pc:sldMk cId="335175427" sldId="353"/>
            <ac:spMk id="27" creationId="{665DBBEF-238B-476B-96AB-8AAC3224ECEA}"/>
          </ac:spMkLst>
        </pc:spChg>
        <pc:spChg chg="add del">
          <ac:chgData name="Dr. Aditya Kumar Shukla" userId="518d7d68-ef11-4177-8b8b-0190f5f971da" providerId="ADAL" clId="{FF3D686A-908D-4FC9-91B2-86A3604CFE8D}" dt="2024-08-25T12:42:12.280" v="934" actId="26606"/>
          <ac:spMkLst>
            <pc:docMk/>
            <pc:sldMk cId="335175427" sldId="353"/>
            <ac:spMk id="29" creationId="{3FCFB1DE-0B7E-48CC-BA90-B2AB0889F9D6}"/>
          </ac:spMkLst>
        </pc:spChg>
        <pc:spChg chg="add">
          <ac:chgData name="Dr. Aditya Kumar Shukla" userId="518d7d68-ef11-4177-8b8b-0190f5f971da" providerId="ADAL" clId="{FF3D686A-908D-4FC9-91B2-86A3604CFE8D}" dt="2024-08-25T12:42:12.280" v="934" actId="26606"/>
          <ac:spMkLst>
            <pc:docMk/>
            <pc:sldMk cId="335175427" sldId="353"/>
            <ac:spMk id="34" creationId="{A8384FB5-9ADC-4DDC-881B-597D56F5B15D}"/>
          </ac:spMkLst>
        </pc:spChg>
        <pc:spChg chg="add">
          <ac:chgData name="Dr. Aditya Kumar Shukla" userId="518d7d68-ef11-4177-8b8b-0190f5f971da" providerId="ADAL" clId="{FF3D686A-908D-4FC9-91B2-86A3604CFE8D}" dt="2024-08-25T12:42:12.280" v="934" actId="26606"/>
          <ac:spMkLst>
            <pc:docMk/>
            <pc:sldMk cId="335175427" sldId="353"/>
            <ac:spMk id="36" creationId="{91E5A9A7-95C6-4F4F-B00E-C82E07FE62EF}"/>
          </ac:spMkLst>
        </pc:spChg>
        <pc:spChg chg="add">
          <ac:chgData name="Dr. Aditya Kumar Shukla" userId="518d7d68-ef11-4177-8b8b-0190f5f971da" providerId="ADAL" clId="{FF3D686A-908D-4FC9-91B2-86A3604CFE8D}" dt="2024-08-25T12:42:12.280" v="934" actId="26606"/>
          <ac:spMkLst>
            <pc:docMk/>
            <pc:sldMk cId="335175427" sldId="353"/>
            <ac:spMk id="38" creationId="{D07DD2DE-F619-49DD-B5E7-03A290FF4ED1}"/>
          </ac:spMkLst>
        </pc:spChg>
        <pc:spChg chg="add">
          <ac:chgData name="Dr. Aditya Kumar Shukla" userId="518d7d68-ef11-4177-8b8b-0190f5f971da" providerId="ADAL" clId="{FF3D686A-908D-4FC9-91B2-86A3604CFE8D}" dt="2024-08-25T12:42:12.280" v="934" actId="26606"/>
          <ac:spMkLst>
            <pc:docMk/>
            <pc:sldMk cId="335175427" sldId="353"/>
            <ac:spMk id="40" creationId="{85149191-5F60-4A28-AAFF-039F96B0F3EC}"/>
          </ac:spMkLst>
        </pc:spChg>
        <pc:spChg chg="add">
          <ac:chgData name="Dr. Aditya Kumar Shukla" userId="518d7d68-ef11-4177-8b8b-0190f5f971da" providerId="ADAL" clId="{FF3D686A-908D-4FC9-91B2-86A3604CFE8D}" dt="2024-08-25T12:42:12.280" v="934" actId="26606"/>
          <ac:spMkLst>
            <pc:docMk/>
            <pc:sldMk cId="335175427" sldId="353"/>
            <ac:spMk id="42" creationId="{F8260ED5-17F7-4158-B241-D51DD4CF1B7E}"/>
          </ac:spMkLst>
        </pc:spChg>
        <pc:graphicFrameChg chg="add mod">
          <ac:chgData name="Dr. Aditya Kumar Shukla" userId="518d7d68-ef11-4177-8b8b-0190f5f971da" providerId="ADAL" clId="{FF3D686A-908D-4FC9-91B2-86A3604CFE8D}" dt="2024-08-25T09:41:22.405" v="248"/>
          <ac:graphicFrameMkLst>
            <pc:docMk/>
            <pc:sldMk cId="335175427" sldId="353"/>
            <ac:graphicFrameMk id="3" creationId="{3B3BF9E3-01D3-353E-F337-B741CC358A5D}"/>
          </ac:graphicFrameMkLst>
        </pc:graphicFrameChg>
        <pc:graphicFrameChg chg="add mod">
          <ac:chgData name="Dr. Aditya Kumar Shukla" userId="518d7d68-ef11-4177-8b8b-0190f5f971da" providerId="ADAL" clId="{FF3D686A-908D-4FC9-91B2-86A3604CFE8D}" dt="2024-08-25T09:40:42.101" v="230"/>
          <ac:graphicFrameMkLst>
            <pc:docMk/>
            <pc:sldMk cId="335175427" sldId="353"/>
            <ac:graphicFrameMk id="5" creationId="{60BF556B-CE24-A72E-E822-2D45F94E72FF}"/>
          </ac:graphicFrameMkLst>
        </pc:graphicFrameChg>
        <pc:graphicFrameChg chg="add mod">
          <ac:chgData name="Dr. Aditya Kumar Shukla" userId="518d7d68-ef11-4177-8b8b-0190f5f971da" providerId="ADAL" clId="{FF3D686A-908D-4FC9-91B2-86A3604CFE8D}" dt="2024-08-25T09:40:48.729" v="233"/>
          <ac:graphicFrameMkLst>
            <pc:docMk/>
            <pc:sldMk cId="335175427" sldId="353"/>
            <ac:graphicFrameMk id="7" creationId="{3C40DD7C-2E07-9FA1-C17C-0EED7E05A78F}"/>
          </ac:graphicFrameMkLst>
        </pc:graphicFrameChg>
        <pc:graphicFrameChg chg="add mod">
          <ac:chgData name="Dr. Aditya Kumar Shukla" userId="518d7d68-ef11-4177-8b8b-0190f5f971da" providerId="ADAL" clId="{FF3D686A-908D-4FC9-91B2-86A3604CFE8D}" dt="2024-08-25T09:40:55.595" v="236"/>
          <ac:graphicFrameMkLst>
            <pc:docMk/>
            <pc:sldMk cId="335175427" sldId="353"/>
            <ac:graphicFrameMk id="8" creationId="{430E4DC9-A5F3-3E0C-EA71-D45BFD6AA9C6}"/>
          </ac:graphicFrameMkLst>
        </pc:graphicFrameChg>
        <pc:graphicFrameChg chg="add mod">
          <ac:chgData name="Dr. Aditya Kumar Shukla" userId="518d7d68-ef11-4177-8b8b-0190f5f971da" providerId="ADAL" clId="{FF3D686A-908D-4FC9-91B2-86A3604CFE8D}" dt="2024-08-25T09:41:01.556" v="239"/>
          <ac:graphicFrameMkLst>
            <pc:docMk/>
            <pc:sldMk cId="335175427" sldId="353"/>
            <ac:graphicFrameMk id="9" creationId="{3287607F-5562-0C6F-2948-BC83C2CE5637}"/>
          </ac:graphicFrameMkLst>
        </pc:graphicFrameChg>
        <pc:graphicFrameChg chg="add mod modGraphic">
          <ac:chgData name="Dr. Aditya Kumar Shukla" userId="518d7d68-ef11-4177-8b8b-0190f5f971da" providerId="ADAL" clId="{FF3D686A-908D-4FC9-91B2-86A3604CFE8D}" dt="2024-08-25T09:41:14.595" v="244"/>
          <ac:graphicFrameMkLst>
            <pc:docMk/>
            <pc:sldMk cId="335175427" sldId="353"/>
            <ac:graphicFrameMk id="10" creationId="{E58F78B2-E34C-4BA7-9E5A-E33FD5BD2A74}"/>
          </ac:graphicFrameMkLst>
        </pc:graphicFrameChg>
        <pc:graphicFrameChg chg="add mod">
          <ac:chgData name="Dr. Aditya Kumar Shukla" userId="518d7d68-ef11-4177-8b8b-0190f5f971da" providerId="ADAL" clId="{FF3D686A-908D-4FC9-91B2-86A3604CFE8D}" dt="2024-08-25T09:41:20.988" v="247"/>
          <ac:graphicFrameMkLst>
            <pc:docMk/>
            <pc:sldMk cId="335175427" sldId="353"/>
            <ac:graphicFrameMk id="11" creationId="{242A2F79-DE84-2F03-AC7F-650A8AC02011}"/>
          </ac:graphicFrameMkLst>
        </pc:graphicFrameChg>
        <pc:graphicFrameChg chg="add del mod">
          <ac:chgData name="Dr. Aditya Kumar Shukla" userId="518d7d68-ef11-4177-8b8b-0190f5f971da" providerId="ADAL" clId="{FF3D686A-908D-4FC9-91B2-86A3604CFE8D}" dt="2024-08-25T09:42:01.253" v="259" actId="478"/>
          <ac:graphicFrameMkLst>
            <pc:docMk/>
            <pc:sldMk cId="335175427" sldId="353"/>
            <ac:graphicFrameMk id="12" creationId="{EFF7CC58-2F3D-542D-4C27-F124E54CE173}"/>
          </ac:graphicFrameMkLst>
        </pc:graphicFrameChg>
        <pc:graphicFrameChg chg="add del mod modGraphic">
          <ac:chgData name="Dr. Aditya Kumar Shukla" userId="518d7d68-ef11-4177-8b8b-0190f5f971da" providerId="ADAL" clId="{FF3D686A-908D-4FC9-91B2-86A3604CFE8D}" dt="2024-08-25T09:42:00.161" v="258" actId="478"/>
          <ac:graphicFrameMkLst>
            <pc:docMk/>
            <pc:sldMk cId="335175427" sldId="353"/>
            <ac:graphicFrameMk id="13" creationId="{684EC7AE-C1DC-0258-01CF-95D722CFCDA1}"/>
          </ac:graphicFrameMkLst>
        </pc:graphicFrameChg>
        <pc:graphicFrameChg chg="add del mod modGraphic">
          <ac:chgData name="Dr. Aditya Kumar Shukla" userId="518d7d68-ef11-4177-8b8b-0190f5f971da" providerId="ADAL" clId="{FF3D686A-908D-4FC9-91B2-86A3604CFE8D}" dt="2024-08-25T09:42:02.256" v="260" actId="478"/>
          <ac:graphicFrameMkLst>
            <pc:docMk/>
            <pc:sldMk cId="335175427" sldId="353"/>
            <ac:graphicFrameMk id="14" creationId="{C70A9593-090D-F067-7C81-B784BFB70526}"/>
          </ac:graphicFrameMkLst>
        </pc:graphicFrameChg>
        <pc:graphicFrameChg chg="add mod ord modGraphic">
          <ac:chgData name="Dr. Aditya Kumar Shukla" userId="518d7d68-ef11-4177-8b8b-0190f5f971da" providerId="ADAL" clId="{FF3D686A-908D-4FC9-91B2-86A3604CFE8D}" dt="2024-08-25T12:42:55.779" v="945" actId="14100"/>
          <ac:graphicFrameMkLst>
            <pc:docMk/>
            <pc:sldMk cId="335175427" sldId="353"/>
            <ac:graphicFrameMk id="15" creationId="{2BB7350E-1DF1-FE09-9848-CA122FDC05E5}"/>
          </ac:graphicFrameMkLst>
        </pc:graphicFrameChg>
      </pc:sldChg>
      <pc:sldChg chg="addSp delSp modSp add mod setBg delDesignElem">
        <pc:chgData name="Dr. Aditya Kumar Shukla" userId="518d7d68-ef11-4177-8b8b-0190f5f971da" providerId="ADAL" clId="{FF3D686A-908D-4FC9-91B2-86A3604CFE8D}" dt="2024-08-25T12:56:36.812" v="1089"/>
        <pc:sldMkLst>
          <pc:docMk/>
          <pc:sldMk cId="1948104338" sldId="354"/>
        </pc:sldMkLst>
        <pc:spChg chg="mod">
          <ac:chgData name="Dr. Aditya Kumar Shukla" userId="518d7d68-ef11-4177-8b8b-0190f5f971da" providerId="ADAL" clId="{FF3D686A-908D-4FC9-91B2-86A3604CFE8D}" dt="2024-08-25T12:56:36.812" v="1089"/>
          <ac:spMkLst>
            <pc:docMk/>
            <pc:sldMk cId="1948104338" sldId="354"/>
            <ac:spMk id="18" creationId="{5C4AF5AF-E3B6-CE66-9833-B0D320599B65}"/>
          </ac:spMkLst>
        </pc:spChg>
        <pc:spChg chg="del">
          <ac:chgData name="Dr. Aditya Kumar Shukla" userId="518d7d68-ef11-4177-8b8b-0190f5f971da" providerId="ADAL" clId="{FF3D686A-908D-4FC9-91B2-86A3604CFE8D}" dt="2024-08-25T09:54:10.276" v="307"/>
          <ac:spMkLst>
            <pc:docMk/>
            <pc:sldMk cId="1948104338" sldId="354"/>
            <ac:spMk id="22" creationId="{A4AC5506-6312-4701-8D3C-40187889A947}"/>
          </ac:spMkLst>
        </pc:spChg>
        <pc:spChg chg="add del">
          <ac:chgData name="Dr. Aditya Kumar Shukla" userId="518d7d68-ef11-4177-8b8b-0190f5f971da" providerId="ADAL" clId="{FF3D686A-908D-4FC9-91B2-86A3604CFE8D}" dt="2024-08-25T09:58:58.900" v="339" actId="26606"/>
          <ac:spMkLst>
            <pc:docMk/>
            <pc:sldMk cId="1948104338" sldId="354"/>
            <ac:spMk id="23" creationId="{BCED4D40-4B67-4331-AC48-79B82B4A47D8}"/>
          </ac:spMkLst>
        </pc:spChg>
        <pc:spChg chg="add del">
          <ac:chgData name="Dr. Aditya Kumar Shukla" userId="518d7d68-ef11-4177-8b8b-0190f5f971da" providerId="ADAL" clId="{FF3D686A-908D-4FC9-91B2-86A3604CFE8D}" dt="2024-08-25T09:58:58.900" v="339" actId="26606"/>
          <ac:spMkLst>
            <pc:docMk/>
            <pc:sldMk cId="1948104338" sldId="354"/>
            <ac:spMk id="25" creationId="{670CEDEF-4F34-412E-84EE-329C1E936AF5}"/>
          </ac:spMkLst>
        </pc:spChg>
        <pc:spChg chg="add">
          <ac:chgData name="Dr. Aditya Kumar Shukla" userId="518d7d68-ef11-4177-8b8b-0190f5f971da" providerId="ADAL" clId="{FF3D686A-908D-4FC9-91B2-86A3604CFE8D}" dt="2024-08-25T09:58:58.900" v="339" actId="26606"/>
          <ac:spMkLst>
            <pc:docMk/>
            <pc:sldMk cId="1948104338" sldId="354"/>
            <ac:spMk id="30" creationId="{47942995-B07F-4636-9A06-C6A104B260A8}"/>
          </ac:spMkLst>
        </pc:spChg>
        <pc:spChg chg="add">
          <ac:chgData name="Dr. Aditya Kumar Shukla" userId="518d7d68-ef11-4177-8b8b-0190f5f971da" providerId="ADAL" clId="{FF3D686A-908D-4FC9-91B2-86A3604CFE8D}" dt="2024-08-25T09:58:58.900" v="339" actId="26606"/>
          <ac:spMkLst>
            <pc:docMk/>
            <pc:sldMk cId="1948104338" sldId="354"/>
            <ac:spMk id="37" creationId="{B81933D1-5615-42C7-9C0B-4EB7105CCE2D}"/>
          </ac:spMkLst>
        </pc:spChg>
        <pc:spChg chg="add">
          <ac:chgData name="Dr. Aditya Kumar Shukla" userId="518d7d68-ef11-4177-8b8b-0190f5f971da" providerId="ADAL" clId="{FF3D686A-908D-4FC9-91B2-86A3604CFE8D}" dt="2024-08-25T09:58:58.900" v="339" actId="26606"/>
          <ac:spMkLst>
            <pc:docMk/>
            <pc:sldMk cId="1948104338" sldId="354"/>
            <ac:spMk id="39" creationId="{19C9EAEA-39D0-4B0E-A0EB-51E7B26740B1}"/>
          </ac:spMkLst>
        </pc:spChg>
        <pc:grpChg chg="add">
          <ac:chgData name="Dr. Aditya Kumar Shukla" userId="518d7d68-ef11-4177-8b8b-0190f5f971da" providerId="ADAL" clId="{FF3D686A-908D-4FC9-91B2-86A3604CFE8D}" dt="2024-08-25T09:58:58.900" v="339" actId="26606"/>
          <ac:grpSpMkLst>
            <pc:docMk/>
            <pc:sldMk cId="1948104338" sldId="354"/>
            <ac:grpSpMk id="32" creationId="{032D8612-31EB-44CF-A1D0-14FD4C705424}"/>
          </ac:grpSpMkLst>
        </pc:grpChg>
        <pc:graphicFrameChg chg="add mod modGraphic">
          <ac:chgData name="Dr. Aditya Kumar Shukla" userId="518d7d68-ef11-4177-8b8b-0190f5f971da" providerId="ADAL" clId="{FF3D686A-908D-4FC9-91B2-86A3604CFE8D}" dt="2024-08-25T12:40:01.915" v="916" actId="14100"/>
          <ac:graphicFrameMkLst>
            <pc:docMk/>
            <pc:sldMk cId="1948104338" sldId="354"/>
            <ac:graphicFrameMk id="2" creationId="{B3B67A28-0804-DF9F-72AC-69E785FD7F50}"/>
          </ac:graphicFrameMkLst>
        </pc:graphicFrameChg>
        <pc:graphicFrameChg chg="del modGraphic">
          <ac:chgData name="Dr. Aditya Kumar Shukla" userId="518d7d68-ef11-4177-8b8b-0190f5f971da" providerId="ADAL" clId="{FF3D686A-908D-4FC9-91B2-86A3604CFE8D}" dt="2024-08-25T09:54:23.111" v="312" actId="21"/>
          <ac:graphicFrameMkLst>
            <pc:docMk/>
            <pc:sldMk cId="1948104338" sldId="354"/>
            <ac:graphicFrameMk id="15" creationId="{2BB7350E-1DF1-FE09-9848-CA122FDC05E5}"/>
          </ac:graphicFrameMkLst>
        </pc:graphicFrameChg>
      </pc:sldChg>
      <pc:sldChg chg="delSp modSp add del mod setBg delDesignElem">
        <pc:chgData name="Dr. Aditya Kumar Shukla" userId="518d7d68-ef11-4177-8b8b-0190f5f971da" providerId="ADAL" clId="{FF3D686A-908D-4FC9-91B2-86A3604CFE8D}" dt="2024-08-25T09:54:07.157" v="305" actId="47"/>
        <pc:sldMkLst>
          <pc:docMk/>
          <pc:sldMk cId="3973719412" sldId="354"/>
        </pc:sldMkLst>
        <pc:spChg chg="del">
          <ac:chgData name="Dr. Aditya Kumar Shukla" userId="518d7d68-ef11-4177-8b8b-0190f5f971da" providerId="ADAL" clId="{FF3D686A-908D-4FC9-91B2-86A3604CFE8D}" dt="2024-08-25T09:52:02.793" v="298"/>
          <ac:spMkLst>
            <pc:docMk/>
            <pc:sldMk cId="3973719412" sldId="354"/>
            <ac:spMk id="22" creationId="{A4AC5506-6312-4701-8D3C-40187889A947}"/>
          </ac:spMkLst>
        </pc:spChg>
        <pc:graphicFrameChg chg="mod modGraphic">
          <ac:chgData name="Dr. Aditya Kumar Shukla" userId="518d7d68-ef11-4177-8b8b-0190f5f971da" providerId="ADAL" clId="{FF3D686A-908D-4FC9-91B2-86A3604CFE8D}" dt="2024-08-25T09:54:01.090" v="304" actId="21"/>
          <ac:graphicFrameMkLst>
            <pc:docMk/>
            <pc:sldMk cId="3973719412" sldId="354"/>
            <ac:graphicFrameMk id="15" creationId="{2BB7350E-1DF1-FE09-9848-CA122FDC05E5}"/>
          </ac:graphicFrameMkLst>
        </pc:graphicFrameChg>
      </pc:sldChg>
      <pc:sldChg chg="addSp delSp modSp add mod setBg delDesignElem">
        <pc:chgData name="Dr. Aditya Kumar Shukla" userId="518d7d68-ef11-4177-8b8b-0190f5f971da" providerId="ADAL" clId="{FF3D686A-908D-4FC9-91B2-86A3604CFE8D}" dt="2024-08-25T12:56:39.854" v="1090"/>
        <pc:sldMkLst>
          <pc:docMk/>
          <pc:sldMk cId="699845230" sldId="355"/>
        </pc:sldMkLst>
        <pc:spChg chg="mod">
          <ac:chgData name="Dr. Aditya Kumar Shukla" userId="518d7d68-ef11-4177-8b8b-0190f5f971da" providerId="ADAL" clId="{FF3D686A-908D-4FC9-91B2-86A3604CFE8D}" dt="2024-08-25T12:56:39.854" v="1090"/>
          <ac:spMkLst>
            <pc:docMk/>
            <pc:sldMk cId="699845230" sldId="355"/>
            <ac:spMk id="18" creationId="{5C4AF5AF-E3B6-CE66-9833-B0D320599B65}"/>
          </ac:spMkLst>
        </pc:spChg>
        <pc:spChg chg="del">
          <ac:chgData name="Dr. Aditya Kumar Shukla" userId="518d7d68-ef11-4177-8b8b-0190f5f971da" providerId="ADAL" clId="{FF3D686A-908D-4FC9-91B2-86A3604CFE8D}" dt="2024-08-25T10:00:59.581" v="353"/>
          <ac:spMkLst>
            <pc:docMk/>
            <pc:sldMk cId="699845230" sldId="355"/>
            <ac:spMk id="22" creationId="{A4AC5506-6312-4701-8D3C-40187889A947}"/>
          </ac:spMkLst>
        </pc:spChg>
        <pc:spChg chg="add del">
          <ac:chgData name="Dr. Aditya Kumar Shukla" userId="518d7d68-ef11-4177-8b8b-0190f5f971da" providerId="ADAL" clId="{FF3D686A-908D-4FC9-91B2-86A3604CFE8D}" dt="2024-08-25T10:04:57.771" v="362" actId="26606"/>
          <ac:spMkLst>
            <pc:docMk/>
            <pc:sldMk cId="699845230" sldId="355"/>
            <ac:spMk id="23" creationId="{A4AC5506-6312-4701-8D3C-40187889A947}"/>
          </ac:spMkLst>
        </pc:spChg>
        <pc:spChg chg="add">
          <ac:chgData name="Dr. Aditya Kumar Shukla" userId="518d7d68-ef11-4177-8b8b-0190f5f971da" providerId="ADAL" clId="{FF3D686A-908D-4FC9-91B2-86A3604CFE8D}" dt="2024-08-25T10:04:57.782" v="363" actId="26606"/>
          <ac:spMkLst>
            <pc:docMk/>
            <pc:sldMk cId="699845230" sldId="355"/>
            <ac:spMk id="25" creationId="{682C1161-1736-45EC-99B7-33F3CAE9D517}"/>
          </ac:spMkLst>
        </pc:spChg>
        <pc:spChg chg="add">
          <ac:chgData name="Dr. Aditya Kumar Shukla" userId="518d7d68-ef11-4177-8b8b-0190f5f971da" providerId="ADAL" clId="{FF3D686A-908D-4FC9-91B2-86A3604CFE8D}" dt="2024-08-25T10:04:57.782" v="363" actId="26606"/>
          <ac:spMkLst>
            <pc:docMk/>
            <pc:sldMk cId="699845230" sldId="355"/>
            <ac:spMk id="26" creationId="{5DCB5928-DC7D-4612-9922-441966E15627}"/>
          </ac:spMkLst>
        </pc:spChg>
        <pc:spChg chg="add">
          <ac:chgData name="Dr. Aditya Kumar Shukla" userId="518d7d68-ef11-4177-8b8b-0190f5f971da" providerId="ADAL" clId="{FF3D686A-908D-4FC9-91B2-86A3604CFE8D}" dt="2024-08-25T10:04:57.782" v="363" actId="26606"/>
          <ac:spMkLst>
            <pc:docMk/>
            <pc:sldMk cId="699845230" sldId="355"/>
            <ac:spMk id="27" creationId="{84D4DDB8-B68F-45B0-9F62-C4279996F672}"/>
          </ac:spMkLst>
        </pc:spChg>
        <pc:spChg chg="add">
          <ac:chgData name="Dr. Aditya Kumar Shukla" userId="518d7d68-ef11-4177-8b8b-0190f5f971da" providerId="ADAL" clId="{FF3D686A-908D-4FC9-91B2-86A3604CFE8D}" dt="2024-08-25T10:04:57.782" v="363" actId="26606"/>
          <ac:spMkLst>
            <pc:docMk/>
            <pc:sldMk cId="699845230" sldId="355"/>
            <ac:spMk id="29" creationId="{AF2F604E-43BE-4DC3-B983-E071523364F8}"/>
          </ac:spMkLst>
        </pc:spChg>
        <pc:spChg chg="add">
          <ac:chgData name="Dr. Aditya Kumar Shukla" userId="518d7d68-ef11-4177-8b8b-0190f5f971da" providerId="ADAL" clId="{FF3D686A-908D-4FC9-91B2-86A3604CFE8D}" dt="2024-08-25T10:04:57.782" v="363" actId="26606"/>
          <ac:spMkLst>
            <pc:docMk/>
            <pc:sldMk cId="699845230" sldId="355"/>
            <ac:spMk id="31" creationId="{08C9B587-E65E-4B52-B37C-ABEBB6E87928}"/>
          </ac:spMkLst>
        </pc:spChg>
        <pc:graphicFrameChg chg="add mod modGraphic">
          <ac:chgData name="Dr. Aditya Kumar Shukla" userId="518d7d68-ef11-4177-8b8b-0190f5f971da" providerId="ADAL" clId="{FF3D686A-908D-4FC9-91B2-86A3604CFE8D}" dt="2024-08-25T10:05:59.672" v="382" actId="20577"/>
          <ac:graphicFrameMkLst>
            <pc:docMk/>
            <pc:sldMk cId="699845230" sldId="355"/>
            <ac:graphicFrameMk id="2" creationId="{D10591A1-E2AA-D1D3-1EFD-359D5B10561F}"/>
          </ac:graphicFrameMkLst>
        </pc:graphicFrameChg>
        <pc:graphicFrameChg chg="del modGraphic">
          <ac:chgData name="Dr. Aditya Kumar Shukla" userId="518d7d68-ef11-4177-8b8b-0190f5f971da" providerId="ADAL" clId="{FF3D686A-908D-4FC9-91B2-86A3604CFE8D}" dt="2024-08-25T10:01:31.613" v="357" actId="21"/>
          <ac:graphicFrameMkLst>
            <pc:docMk/>
            <pc:sldMk cId="699845230" sldId="355"/>
            <ac:graphicFrameMk id="15" creationId="{2BB7350E-1DF1-FE09-9848-CA122FDC05E5}"/>
          </ac:graphicFrameMkLst>
        </pc:graphicFrameChg>
      </pc:sldChg>
      <pc:sldChg chg="modSp add mod">
        <pc:chgData name="Dr. Aditya Kumar Shukla" userId="518d7d68-ef11-4177-8b8b-0190f5f971da" providerId="ADAL" clId="{FF3D686A-908D-4FC9-91B2-86A3604CFE8D}" dt="2024-08-25T12:38:24.977" v="841" actId="6549"/>
        <pc:sldMkLst>
          <pc:docMk/>
          <pc:sldMk cId="3170316682" sldId="356"/>
        </pc:sldMkLst>
        <pc:spChg chg="mod">
          <ac:chgData name="Dr. Aditya Kumar Shukla" userId="518d7d68-ef11-4177-8b8b-0190f5f971da" providerId="ADAL" clId="{FF3D686A-908D-4FC9-91B2-86A3604CFE8D}" dt="2024-08-25T10:07:39.756" v="395" actId="207"/>
          <ac:spMkLst>
            <pc:docMk/>
            <pc:sldMk cId="3170316682" sldId="356"/>
            <ac:spMk id="2" creationId="{5C4AF5AF-E3B6-CE66-9833-B0D320599B65}"/>
          </ac:spMkLst>
        </pc:spChg>
        <pc:spChg chg="mod">
          <ac:chgData name="Dr. Aditya Kumar Shukla" userId="518d7d68-ef11-4177-8b8b-0190f5f971da" providerId="ADAL" clId="{FF3D686A-908D-4FC9-91B2-86A3604CFE8D}" dt="2024-08-25T10:08:49.825" v="397"/>
          <ac:spMkLst>
            <pc:docMk/>
            <pc:sldMk cId="3170316682" sldId="356"/>
            <ac:spMk id="4" creationId="{D5D966A7-AD69-522E-3DAA-7F8671ABB617}"/>
          </ac:spMkLst>
        </pc:spChg>
        <pc:spChg chg="mod">
          <ac:chgData name="Dr. Aditya Kumar Shukla" userId="518d7d68-ef11-4177-8b8b-0190f5f971da" providerId="ADAL" clId="{FF3D686A-908D-4FC9-91B2-86A3604CFE8D}" dt="2024-08-25T12:38:24.977" v="841" actId="6549"/>
          <ac:spMkLst>
            <pc:docMk/>
            <pc:sldMk cId="3170316682" sldId="356"/>
            <ac:spMk id="6" creationId="{B444650B-55A2-7CEB-562B-8FC43F163FA2}"/>
          </ac:spMkLst>
        </pc:spChg>
      </pc:sldChg>
      <pc:sldChg chg="delSp modSp add mod">
        <pc:chgData name="Dr. Aditya Kumar Shukla" userId="518d7d68-ef11-4177-8b8b-0190f5f971da" providerId="ADAL" clId="{FF3D686A-908D-4FC9-91B2-86A3604CFE8D}" dt="2024-08-25T10:14:26.858" v="460" actId="403"/>
        <pc:sldMkLst>
          <pc:docMk/>
          <pc:sldMk cId="1800412958" sldId="357"/>
        </pc:sldMkLst>
        <pc:spChg chg="mod">
          <ac:chgData name="Dr. Aditya Kumar Shukla" userId="518d7d68-ef11-4177-8b8b-0190f5f971da" providerId="ADAL" clId="{FF3D686A-908D-4FC9-91B2-86A3604CFE8D}" dt="2024-08-25T10:14:20.322" v="455" actId="14100"/>
          <ac:spMkLst>
            <pc:docMk/>
            <pc:sldMk cId="1800412958" sldId="357"/>
            <ac:spMk id="2" creationId="{5C4AF5AF-E3B6-CE66-9833-B0D320599B65}"/>
          </ac:spMkLst>
        </pc:spChg>
        <pc:spChg chg="del">
          <ac:chgData name="Dr. Aditya Kumar Shukla" userId="518d7d68-ef11-4177-8b8b-0190f5f971da" providerId="ADAL" clId="{FF3D686A-908D-4FC9-91B2-86A3604CFE8D}" dt="2024-08-25T10:13:52.426" v="438" actId="478"/>
          <ac:spMkLst>
            <pc:docMk/>
            <pc:sldMk cId="1800412958" sldId="357"/>
            <ac:spMk id="4" creationId="{D5D966A7-AD69-522E-3DAA-7F8671ABB617}"/>
          </ac:spMkLst>
        </pc:spChg>
        <pc:spChg chg="mod">
          <ac:chgData name="Dr. Aditya Kumar Shukla" userId="518d7d68-ef11-4177-8b8b-0190f5f971da" providerId="ADAL" clId="{FF3D686A-908D-4FC9-91B2-86A3604CFE8D}" dt="2024-08-25T10:14:26.858" v="460" actId="403"/>
          <ac:spMkLst>
            <pc:docMk/>
            <pc:sldMk cId="1800412958" sldId="357"/>
            <ac:spMk id="6" creationId="{B444650B-55A2-7CEB-562B-8FC43F163FA2}"/>
          </ac:spMkLst>
        </pc:spChg>
      </pc:sldChg>
      <pc:sldChg chg="addSp delSp modSp add mod">
        <pc:chgData name="Dr. Aditya Kumar Shukla" userId="518d7d68-ef11-4177-8b8b-0190f5f971da" providerId="ADAL" clId="{FF3D686A-908D-4FC9-91B2-86A3604CFE8D}" dt="2024-08-25T10:29:46.964" v="542"/>
        <pc:sldMkLst>
          <pc:docMk/>
          <pc:sldMk cId="2964589185" sldId="358"/>
        </pc:sldMkLst>
        <pc:spChg chg="del">
          <ac:chgData name="Dr. Aditya Kumar Shukla" userId="518d7d68-ef11-4177-8b8b-0190f5f971da" providerId="ADAL" clId="{FF3D686A-908D-4FC9-91B2-86A3604CFE8D}" dt="2024-08-25T10:18:00.092" v="463" actId="478"/>
          <ac:spMkLst>
            <pc:docMk/>
            <pc:sldMk cId="2964589185" sldId="358"/>
            <ac:spMk id="6" creationId="{B444650B-55A2-7CEB-562B-8FC43F163FA2}"/>
          </ac:spMkLst>
        </pc:spChg>
        <pc:graphicFrameChg chg="add mod modGraphic">
          <ac:chgData name="Dr. Aditya Kumar Shukla" userId="518d7d68-ef11-4177-8b8b-0190f5f971da" providerId="ADAL" clId="{FF3D686A-908D-4FC9-91B2-86A3604CFE8D}" dt="2024-08-25T10:29:46.964" v="542"/>
          <ac:graphicFrameMkLst>
            <pc:docMk/>
            <pc:sldMk cId="2964589185" sldId="358"/>
            <ac:graphicFrameMk id="5" creationId="{9A557BED-DEA5-D810-F003-5A2E184D0127}"/>
          </ac:graphicFrameMkLst>
        </pc:graphicFrameChg>
        <pc:picChg chg="add mod">
          <ac:chgData name="Dr. Aditya Kumar Shukla" userId="518d7d68-ef11-4177-8b8b-0190f5f971da" providerId="ADAL" clId="{FF3D686A-908D-4FC9-91B2-86A3604CFE8D}" dt="2024-08-25T10:19:14.757" v="474" actId="14100"/>
          <ac:picMkLst>
            <pc:docMk/>
            <pc:sldMk cId="2964589185" sldId="358"/>
            <ac:picMk id="4" creationId="{DF0C2E94-65BC-0A94-E174-BC228A6E9050}"/>
          </ac:picMkLst>
        </pc:picChg>
      </pc:sldChg>
      <pc:sldChg chg="addSp delSp modSp add mod">
        <pc:chgData name="Dr. Aditya Kumar Shukla" userId="518d7d68-ef11-4177-8b8b-0190f5f971da" providerId="ADAL" clId="{FF3D686A-908D-4FC9-91B2-86A3604CFE8D}" dt="2024-08-25T12:39:45.466" v="905" actId="1035"/>
        <pc:sldMkLst>
          <pc:docMk/>
          <pc:sldMk cId="3317572557" sldId="359"/>
        </pc:sldMkLst>
        <pc:spChg chg="mod">
          <ac:chgData name="Dr. Aditya Kumar Shukla" userId="518d7d68-ef11-4177-8b8b-0190f5f971da" providerId="ADAL" clId="{FF3D686A-908D-4FC9-91B2-86A3604CFE8D}" dt="2024-08-25T10:29:20.771" v="538"/>
          <ac:spMkLst>
            <pc:docMk/>
            <pc:sldMk cId="3317572557" sldId="359"/>
            <ac:spMk id="6" creationId="{D9BB7804-34FE-A2C9-F3F7-739871C6C239}"/>
          </ac:spMkLst>
        </pc:spChg>
        <pc:picChg chg="add mod">
          <ac:chgData name="Dr. Aditya Kumar Shukla" userId="518d7d68-ef11-4177-8b8b-0190f5f971da" providerId="ADAL" clId="{FF3D686A-908D-4FC9-91B2-86A3604CFE8D}" dt="2024-08-25T12:39:45.466" v="905" actId="1035"/>
          <ac:picMkLst>
            <pc:docMk/>
            <pc:sldMk cId="3317572557" sldId="359"/>
            <ac:picMk id="2" creationId="{00000000-0000-0000-0000-000000000000}"/>
          </ac:picMkLst>
        </pc:picChg>
        <pc:picChg chg="del">
          <ac:chgData name="Dr. Aditya Kumar Shukla" userId="518d7d68-ef11-4177-8b8b-0190f5f971da" providerId="ADAL" clId="{FF3D686A-908D-4FC9-91B2-86A3604CFE8D}" dt="2024-08-25T10:28:39.892" v="530" actId="478"/>
          <ac:picMkLst>
            <pc:docMk/>
            <pc:sldMk cId="3317572557" sldId="359"/>
            <ac:picMk id="5" creationId="{6C6960FD-E29A-758E-393C-40ACE8077A54}"/>
          </ac:picMkLst>
        </pc:picChg>
      </pc:sldChg>
      <pc:sldChg chg="addSp delSp modSp add mod">
        <pc:chgData name="Dr. Aditya Kumar Shukla" userId="518d7d68-ef11-4177-8b8b-0190f5f971da" providerId="ADAL" clId="{FF3D686A-908D-4FC9-91B2-86A3604CFE8D}" dt="2024-08-25T12:39:30.227" v="887" actId="14100"/>
        <pc:sldMkLst>
          <pc:docMk/>
          <pc:sldMk cId="2200363426" sldId="360"/>
        </pc:sldMkLst>
        <pc:spChg chg="mod">
          <ac:chgData name="Dr. Aditya Kumar Shukla" userId="518d7d68-ef11-4177-8b8b-0190f5f971da" providerId="ADAL" clId="{FF3D686A-908D-4FC9-91B2-86A3604CFE8D}" dt="2024-08-25T10:33:12.021" v="563"/>
          <ac:spMkLst>
            <pc:docMk/>
            <pc:sldMk cId="2200363426" sldId="360"/>
            <ac:spMk id="6" creationId="{D9BB7804-34FE-A2C9-F3F7-739871C6C239}"/>
          </ac:spMkLst>
        </pc:spChg>
        <pc:graphicFrameChg chg="add mod">
          <ac:chgData name="Dr. Aditya Kumar Shukla" userId="518d7d68-ef11-4177-8b8b-0190f5f971da" providerId="ADAL" clId="{FF3D686A-908D-4FC9-91B2-86A3604CFE8D}" dt="2024-08-25T10:32:21.098" v="557" actId="20577"/>
          <ac:graphicFrameMkLst>
            <pc:docMk/>
            <pc:sldMk cId="2200363426" sldId="360"/>
            <ac:graphicFrameMk id="2" creationId="{3B93DF54-CDA7-4101-D9E1-8FD8B319B06A}"/>
          </ac:graphicFrameMkLst>
        </pc:graphicFrameChg>
        <pc:picChg chg="add mod">
          <ac:chgData name="Dr. Aditya Kumar Shukla" userId="518d7d68-ef11-4177-8b8b-0190f5f971da" providerId="ADAL" clId="{FF3D686A-908D-4FC9-91B2-86A3604CFE8D}" dt="2024-08-25T10:34:48.182" v="582" actId="1076"/>
          <ac:picMkLst>
            <pc:docMk/>
            <pc:sldMk cId="2200363426" sldId="360"/>
            <ac:picMk id="4" creationId="{39E398FC-6381-A3D8-795F-7466080E2D7F}"/>
          </ac:picMkLst>
        </pc:picChg>
        <pc:picChg chg="del">
          <ac:chgData name="Dr. Aditya Kumar Shukla" userId="518d7d68-ef11-4177-8b8b-0190f5f971da" providerId="ADAL" clId="{FF3D686A-908D-4FC9-91B2-86A3604CFE8D}" dt="2024-08-25T10:30:10.034" v="547" actId="478"/>
          <ac:picMkLst>
            <pc:docMk/>
            <pc:sldMk cId="2200363426" sldId="360"/>
            <ac:picMk id="5" creationId="{6C6960FD-E29A-758E-393C-40ACE8077A54}"/>
          </ac:picMkLst>
        </pc:picChg>
        <pc:picChg chg="add mod modCrop">
          <ac:chgData name="Dr. Aditya Kumar Shukla" userId="518d7d68-ef11-4177-8b8b-0190f5f971da" providerId="ADAL" clId="{FF3D686A-908D-4FC9-91B2-86A3604CFE8D}" dt="2024-08-25T10:34:49.280" v="583" actId="1076"/>
          <ac:picMkLst>
            <pc:docMk/>
            <pc:sldMk cId="2200363426" sldId="360"/>
            <ac:picMk id="8" creationId="{9D77B359-D41B-D289-CF5A-BE21E073ECDE}"/>
          </ac:picMkLst>
        </pc:picChg>
        <pc:picChg chg="add mod">
          <ac:chgData name="Dr. Aditya Kumar Shukla" userId="518d7d68-ef11-4177-8b8b-0190f5f971da" providerId="ADAL" clId="{FF3D686A-908D-4FC9-91B2-86A3604CFE8D}" dt="2024-08-25T12:39:30.227" v="887" actId="14100"/>
          <ac:picMkLst>
            <pc:docMk/>
            <pc:sldMk cId="2200363426" sldId="360"/>
            <ac:picMk id="10" creationId="{3B93B706-4A51-B6C6-41EF-31067ED4D798}"/>
          </ac:picMkLst>
        </pc:picChg>
      </pc:sldChg>
      <pc:sldChg chg="new del">
        <pc:chgData name="Dr. Aditya Kumar Shukla" userId="518d7d68-ef11-4177-8b8b-0190f5f971da" providerId="ADAL" clId="{FF3D686A-908D-4FC9-91B2-86A3604CFE8D}" dt="2024-08-25T10:38:08.076" v="683" actId="47"/>
        <pc:sldMkLst>
          <pc:docMk/>
          <pc:sldMk cId="3608033969" sldId="361"/>
        </pc:sldMkLst>
      </pc:sldChg>
      <pc:sldChg chg="addSp delSp modSp add mod">
        <pc:chgData name="Dr. Aditya Kumar Shukla" userId="518d7d68-ef11-4177-8b8b-0190f5f971da" providerId="ADAL" clId="{FF3D686A-908D-4FC9-91B2-86A3604CFE8D}" dt="2024-08-25T12:39:25.516" v="886" actId="1076"/>
        <pc:sldMkLst>
          <pc:docMk/>
          <pc:sldMk cId="1222595323" sldId="362"/>
        </pc:sldMkLst>
        <pc:spChg chg="mod">
          <ac:chgData name="Dr. Aditya Kumar Shukla" userId="518d7d68-ef11-4177-8b8b-0190f5f971da" providerId="ADAL" clId="{FF3D686A-908D-4FC9-91B2-86A3604CFE8D}" dt="2024-08-25T10:39:26.244" v="695" actId="27636"/>
          <ac:spMkLst>
            <pc:docMk/>
            <pc:sldMk cId="1222595323" sldId="362"/>
            <ac:spMk id="6" creationId="{D9BB7804-34FE-A2C9-F3F7-739871C6C239}"/>
          </ac:spMkLst>
        </pc:spChg>
        <pc:spChg chg="add mod">
          <ac:chgData name="Dr. Aditya Kumar Shukla" userId="518d7d68-ef11-4177-8b8b-0190f5f971da" providerId="ADAL" clId="{FF3D686A-908D-4FC9-91B2-86A3604CFE8D}" dt="2024-08-25T12:39:25.516" v="886" actId="1076"/>
          <ac:spMkLst>
            <pc:docMk/>
            <pc:sldMk cId="1222595323" sldId="362"/>
            <ac:spMk id="60" creationId="{00000000-0000-0000-0000-000000000000}"/>
          </ac:spMkLst>
        </pc:spChg>
        <pc:spChg chg="mod">
          <ac:chgData name="Dr. Aditya Kumar Shukla" userId="518d7d68-ef11-4177-8b8b-0190f5f971da" providerId="ADAL" clId="{FF3D686A-908D-4FC9-91B2-86A3604CFE8D}" dt="2024-08-25T10:39:46.652" v="701"/>
          <ac:spMkLst>
            <pc:docMk/>
            <pc:sldMk cId="1222595323" sldId="362"/>
            <ac:spMk id="727" creationId="{00000000-0000-0000-0000-000000000000}"/>
          </ac:spMkLst>
        </pc:spChg>
        <pc:spChg chg="mod">
          <ac:chgData name="Dr. Aditya Kumar Shukla" userId="518d7d68-ef11-4177-8b8b-0190f5f971da" providerId="ADAL" clId="{FF3D686A-908D-4FC9-91B2-86A3604CFE8D}" dt="2024-08-25T10:39:46.652" v="701"/>
          <ac:spMkLst>
            <pc:docMk/>
            <pc:sldMk cId="1222595323" sldId="362"/>
            <ac:spMk id="728" creationId="{00000000-0000-0000-0000-000000000000}"/>
          </ac:spMkLst>
        </pc:spChg>
        <pc:spChg chg="mod">
          <ac:chgData name="Dr. Aditya Kumar Shukla" userId="518d7d68-ef11-4177-8b8b-0190f5f971da" providerId="ADAL" clId="{FF3D686A-908D-4FC9-91B2-86A3604CFE8D}" dt="2024-08-25T10:39:46.652" v="701"/>
          <ac:spMkLst>
            <pc:docMk/>
            <pc:sldMk cId="1222595323" sldId="362"/>
            <ac:spMk id="730" creationId="{00000000-0000-0000-0000-000000000000}"/>
          </ac:spMkLst>
        </pc:spChg>
        <pc:spChg chg="mod">
          <ac:chgData name="Dr. Aditya Kumar Shukla" userId="518d7d68-ef11-4177-8b8b-0190f5f971da" providerId="ADAL" clId="{FF3D686A-908D-4FC9-91B2-86A3604CFE8D}" dt="2024-08-25T10:39:46.652" v="701"/>
          <ac:spMkLst>
            <pc:docMk/>
            <pc:sldMk cId="1222595323" sldId="362"/>
            <ac:spMk id="731" creationId="{00000000-0000-0000-0000-000000000000}"/>
          </ac:spMkLst>
        </pc:spChg>
        <pc:spChg chg="mod">
          <ac:chgData name="Dr. Aditya Kumar Shukla" userId="518d7d68-ef11-4177-8b8b-0190f5f971da" providerId="ADAL" clId="{FF3D686A-908D-4FC9-91B2-86A3604CFE8D}" dt="2024-08-25T10:39:46.652" v="701"/>
          <ac:spMkLst>
            <pc:docMk/>
            <pc:sldMk cId="1222595323" sldId="362"/>
            <ac:spMk id="733" creationId="{00000000-0000-0000-0000-000000000000}"/>
          </ac:spMkLst>
        </pc:spChg>
        <pc:spChg chg="mod">
          <ac:chgData name="Dr. Aditya Kumar Shukla" userId="518d7d68-ef11-4177-8b8b-0190f5f971da" providerId="ADAL" clId="{FF3D686A-908D-4FC9-91B2-86A3604CFE8D}" dt="2024-08-25T10:39:46.652" v="701"/>
          <ac:spMkLst>
            <pc:docMk/>
            <pc:sldMk cId="1222595323" sldId="362"/>
            <ac:spMk id="734" creationId="{00000000-0000-0000-0000-000000000000}"/>
          </ac:spMkLst>
        </pc:spChg>
        <pc:spChg chg="mod">
          <ac:chgData name="Dr. Aditya Kumar Shukla" userId="518d7d68-ef11-4177-8b8b-0190f5f971da" providerId="ADAL" clId="{FF3D686A-908D-4FC9-91B2-86A3604CFE8D}" dt="2024-08-25T10:39:46.652" v="701"/>
          <ac:spMkLst>
            <pc:docMk/>
            <pc:sldMk cId="1222595323" sldId="362"/>
            <ac:spMk id="736" creationId="{00000000-0000-0000-0000-000000000000}"/>
          </ac:spMkLst>
        </pc:spChg>
        <pc:spChg chg="mod">
          <ac:chgData name="Dr. Aditya Kumar Shukla" userId="518d7d68-ef11-4177-8b8b-0190f5f971da" providerId="ADAL" clId="{FF3D686A-908D-4FC9-91B2-86A3604CFE8D}" dt="2024-08-25T10:39:46.652" v="701"/>
          <ac:spMkLst>
            <pc:docMk/>
            <pc:sldMk cId="1222595323" sldId="362"/>
            <ac:spMk id="737" creationId="{00000000-0000-0000-0000-000000000000}"/>
          </ac:spMkLst>
        </pc:spChg>
        <pc:spChg chg="mod">
          <ac:chgData name="Dr. Aditya Kumar Shukla" userId="518d7d68-ef11-4177-8b8b-0190f5f971da" providerId="ADAL" clId="{FF3D686A-908D-4FC9-91B2-86A3604CFE8D}" dt="2024-08-25T10:39:46.652" v="701"/>
          <ac:spMkLst>
            <pc:docMk/>
            <pc:sldMk cId="1222595323" sldId="362"/>
            <ac:spMk id="739" creationId="{00000000-0000-0000-0000-000000000000}"/>
          </ac:spMkLst>
        </pc:spChg>
        <pc:spChg chg="mod">
          <ac:chgData name="Dr. Aditya Kumar Shukla" userId="518d7d68-ef11-4177-8b8b-0190f5f971da" providerId="ADAL" clId="{FF3D686A-908D-4FC9-91B2-86A3604CFE8D}" dt="2024-08-25T10:39:46.652" v="701"/>
          <ac:spMkLst>
            <pc:docMk/>
            <pc:sldMk cId="1222595323" sldId="362"/>
            <ac:spMk id="740" creationId="{00000000-0000-0000-0000-000000000000}"/>
          </ac:spMkLst>
        </pc:spChg>
        <pc:spChg chg="mod">
          <ac:chgData name="Dr. Aditya Kumar Shukla" userId="518d7d68-ef11-4177-8b8b-0190f5f971da" providerId="ADAL" clId="{FF3D686A-908D-4FC9-91B2-86A3604CFE8D}" dt="2024-08-25T10:39:46.652" v="701"/>
          <ac:spMkLst>
            <pc:docMk/>
            <pc:sldMk cId="1222595323" sldId="362"/>
            <ac:spMk id="742" creationId="{00000000-0000-0000-0000-000000000000}"/>
          </ac:spMkLst>
        </pc:spChg>
        <pc:spChg chg="mod">
          <ac:chgData name="Dr. Aditya Kumar Shukla" userId="518d7d68-ef11-4177-8b8b-0190f5f971da" providerId="ADAL" clId="{FF3D686A-908D-4FC9-91B2-86A3604CFE8D}" dt="2024-08-25T10:39:46.652" v="701"/>
          <ac:spMkLst>
            <pc:docMk/>
            <pc:sldMk cId="1222595323" sldId="362"/>
            <ac:spMk id="743" creationId="{00000000-0000-0000-0000-000000000000}"/>
          </ac:spMkLst>
        </pc:spChg>
        <pc:spChg chg="mod">
          <ac:chgData name="Dr. Aditya Kumar Shukla" userId="518d7d68-ef11-4177-8b8b-0190f5f971da" providerId="ADAL" clId="{FF3D686A-908D-4FC9-91B2-86A3604CFE8D}" dt="2024-08-25T10:39:46.652" v="701"/>
          <ac:spMkLst>
            <pc:docMk/>
            <pc:sldMk cId="1222595323" sldId="362"/>
            <ac:spMk id="745" creationId="{00000000-0000-0000-0000-000000000000}"/>
          </ac:spMkLst>
        </pc:spChg>
        <pc:spChg chg="mod">
          <ac:chgData name="Dr. Aditya Kumar Shukla" userId="518d7d68-ef11-4177-8b8b-0190f5f971da" providerId="ADAL" clId="{FF3D686A-908D-4FC9-91B2-86A3604CFE8D}" dt="2024-08-25T10:39:46.652" v="701"/>
          <ac:spMkLst>
            <pc:docMk/>
            <pc:sldMk cId="1222595323" sldId="362"/>
            <ac:spMk id="746" creationId="{00000000-0000-0000-0000-000000000000}"/>
          </ac:spMkLst>
        </pc:spChg>
        <pc:spChg chg="add mod">
          <ac:chgData name="Dr. Aditya Kumar Shukla" userId="518d7d68-ef11-4177-8b8b-0190f5f971da" providerId="ADAL" clId="{FF3D686A-908D-4FC9-91B2-86A3604CFE8D}" dt="2024-08-25T12:39:06.817" v="844" actId="164"/>
          <ac:spMkLst>
            <pc:docMk/>
            <pc:sldMk cId="1222595323" sldId="362"/>
            <ac:spMk id="747" creationId="{00000000-0000-0000-0000-000000000000}"/>
          </ac:spMkLst>
        </pc:spChg>
        <pc:spChg chg="add mod">
          <ac:chgData name="Dr. Aditya Kumar Shukla" userId="518d7d68-ef11-4177-8b8b-0190f5f971da" providerId="ADAL" clId="{FF3D686A-908D-4FC9-91B2-86A3604CFE8D}" dt="2024-08-25T12:39:06.817" v="844" actId="164"/>
          <ac:spMkLst>
            <pc:docMk/>
            <pc:sldMk cId="1222595323" sldId="362"/>
            <ac:spMk id="748" creationId="{00000000-0000-0000-0000-000000000000}"/>
          </ac:spMkLst>
        </pc:spChg>
        <pc:spChg chg="add mod">
          <ac:chgData name="Dr. Aditya Kumar Shukla" userId="518d7d68-ef11-4177-8b8b-0190f5f971da" providerId="ADAL" clId="{FF3D686A-908D-4FC9-91B2-86A3604CFE8D}" dt="2024-08-25T12:39:06.817" v="844" actId="164"/>
          <ac:spMkLst>
            <pc:docMk/>
            <pc:sldMk cId="1222595323" sldId="362"/>
            <ac:spMk id="749" creationId="{00000000-0000-0000-0000-000000000000}"/>
          </ac:spMkLst>
        </pc:spChg>
        <pc:spChg chg="add mod">
          <ac:chgData name="Dr. Aditya Kumar Shukla" userId="518d7d68-ef11-4177-8b8b-0190f5f971da" providerId="ADAL" clId="{FF3D686A-908D-4FC9-91B2-86A3604CFE8D}" dt="2024-08-25T12:39:14.168" v="864" actId="164"/>
          <ac:spMkLst>
            <pc:docMk/>
            <pc:sldMk cId="1222595323" sldId="362"/>
            <ac:spMk id="751" creationId="{00000000-0000-0000-0000-000000000000}"/>
          </ac:spMkLst>
        </pc:spChg>
        <pc:spChg chg="add mod">
          <ac:chgData name="Dr. Aditya Kumar Shukla" userId="518d7d68-ef11-4177-8b8b-0190f5f971da" providerId="ADAL" clId="{FF3D686A-908D-4FC9-91B2-86A3604CFE8D}" dt="2024-08-25T12:39:06.817" v="844" actId="164"/>
          <ac:spMkLst>
            <pc:docMk/>
            <pc:sldMk cId="1222595323" sldId="362"/>
            <ac:spMk id="752" creationId="{00000000-0000-0000-0000-000000000000}"/>
          </ac:spMkLst>
        </pc:spChg>
        <pc:spChg chg="add mod">
          <ac:chgData name="Dr. Aditya Kumar Shukla" userId="518d7d68-ef11-4177-8b8b-0190f5f971da" providerId="ADAL" clId="{FF3D686A-908D-4FC9-91B2-86A3604CFE8D}" dt="2024-08-25T12:39:06.817" v="844" actId="164"/>
          <ac:spMkLst>
            <pc:docMk/>
            <pc:sldMk cId="1222595323" sldId="362"/>
            <ac:spMk id="753" creationId="{00000000-0000-0000-0000-000000000000}"/>
          </ac:spMkLst>
        </pc:spChg>
        <pc:spChg chg="add mod">
          <ac:chgData name="Dr. Aditya Kumar Shukla" userId="518d7d68-ef11-4177-8b8b-0190f5f971da" providerId="ADAL" clId="{FF3D686A-908D-4FC9-91B2-86A3604CFE8D}" dt="2024-08-25T12:39:14.168" v="864" actId="164"/>
          <ac:spMkLst>
            <pc:docMk/>
            <pc:sldMk cId="1222595323" sldId="362"/>
            <ac:spMk id="754" creationId="{00000000-0000-0000-0000-000000000000}"/>
          </ac:spMkLst>
        </pc:spChg>
        <pc:spChg chg="add mod">
          <ac:chgData name="Dr. Aditya Kumar Shukla" userId="518d7d68-ef11-4177-8b8b-0190f5f971da" providerId="ADAL" clId="{FF3D686A-908D-4FC9-91B2-86A3604CFE8D}" dt="2024-08-25T12:39:06.817" v="844" actId="164"/>
          <ac:spMkLst>
            <pc:docMk/>
            <pc:sldMk cId="1222595323" sldId="362"/>
            <ac:spMk id="755" creationId="{00000000-0000-0000-0000-000000000000}"/>
          </ac:spMkLst>
        </pc:spChg>
        <pc:spChg chg="add mod">
          <ac:chgData name="Dr. Aditya Kumar Shukla" userId="518d7d68-ef11-4177-8b8b-0190f5f971da" providerId="ADAL" clId="{FF3D686A-908D-4FC9-91B2-86A3604CFE8D}" dt="2024-08-25T12:39:06.817" v="844" actId="164"/>
          <ac:spMkLst>
            <pc:docMk/>
            <pc:sldMk cId="1222595323" sldId="362"/>
            <ac:spMk id="756" creationId="{00000000-0000-0000-0000-000000000000}"/>
          </ac:spMkLst>
        </pc:spChg>
        <pc:spChg chg="add mod">
          <ac:chgData name="Dr. Aditya Kumar Shukla" userId="518d7d68-ef11-4177-8b8b-0190f5f971da" providerId="ADAL" clId="{FF3D686A-908D-4FC9-91B2-86A3604CFE8D}" dt="2024-08-25T12:39:06.817" v="844" actId="164"/>
          <ac:spMkLst>
            <pc:docMk/>
            <pc:sldMk cId="1222595323" sldId="362"/>
            <ac:spMk id="757" creationId="{00000000-0000-0000-0000-000000000000}"/>
          </ac:spMkLst>
        </pc:spChg>
        <pc:spChg chg="mod">
          <ac:chgData name="Dr. Aditya Kumar Shukla" userId="518d7d68-ef11-4177-8b8b-0190f5f971da" providerId="ADAL" clId="{FF3D686A-908D-4FC9-91B2-86A3604CFE8D}" dt="2024-08-25T10:39:46.652" v="701"/>
          <ac:spMkLst>
            <pc:docMk/>
            <pc:sldMk cId="1222595323" sldId="362"/>
            <ac:spMk id="759" creationId="{00000000-0000-0000-0000-000000000000}"/>
          </ac:spMkLst>
        </pc:spChg>
        <pc:spChg chg="mod">
          <ac:chgData name="Dr. Aditya Kumar Shukla" userId="518d7d68-ef11-4177-8b8b-0190f5f971da" providerId="ADAL" clId="{FF3D686A-908D-4FC9-91B2-86A3604CFE8D}" dt="2024-08-25T10:39:46.652" v="701"/>
          <ac:spMkLst>
            <pc:docMk/>
            <pc:sldMk cId="1222595323" sldId="362"/>
            <ac:spMk id="760" creationId="{00000000-0000-0000-0000-000000000000}"/>
          </ac:spMkLst>
        </pc:spChg>
        <pc:spChg chg="mod">
          <ac:chgData name="Dr. Aditya Kumar Shukla" userId="518d7d68-ef11-4177-8b8b-0190f5f971da" providerId="ADAL" clId="{FF3D686A-908D-4FC9-91B2-86A3604CFE8D}" dt="2024-08-25T10:39:46.652" v="701"/>
          <ac:spMkLst>
            <pc:docMk/>
            <pc:sldMk cId="1222595323" sldId="362"/>
            <ac:spMk id="761" creationId="{00000000-0000-0000-0000-000000000000}"/>
          </ac:spMkLst>
        </pc:spChg>
        <pc:spChg chg="mod">
          <ac:chgData name="Dr. Aditya Kumar Shukla" userId="518d7d68-ef11-4177-8b8b-0190f5f971da" providerId="ADAL" clId="{FF3D686A-908D-4FC9-91B2-86A3604CFE8D}" dt="2024-08-25T10:39:46.652" v="701"/>
          <ac:spMkLst>
            <pc:docMk/>
            <pc:sldMk cId="1222595323" sldId="362"/>
            <ac:spMk id="763" creationId="{00000000-0000-0000-0000-000000000000}"/>
          </ac:spMkLst>
        </pc:spChg>
        <pc:spChg chg="mod">
          <ac:chgData name="Dr. Aditya Kumar Shukla" userId="518d7d68-ef11-4177-8b8b-0190f5f971da" providerId="ADAL" clId="{FF3D686A-908D-4FC9-91B2-86A3604CFE8D}" dt="2024-08-25T10:39:46.652" v="701"/>
          <ac:spMkLst>
            <pc:docMk/>
            <pc:sldMk cId="1222595323" sldId="362"/>
            <ac:spMk id="764" creationId="{00000000-0000-0000-0000-000000000000}"/>
          </ac:spMkLst>
        </pc:spChg>
        <pc:spChg chg="mod">
          <ac:chgData name="Dr. Aditya Kumar Shukla" userId="518d7d68-ef11-4177-8b8b-0190f5f971da" providerId="ADAL" clId="{FF3D686A-908D-4FC9-91B2-86A3604CFE8D}" dt="2024-08-25T10:39:46.652" v="701"/>
          <ac:spMkLst>
            <pc:docMk/>
            <pc:sldMk cId="1222595323" sldId="362"/>
            <ac:spMk id="765" creationId="{00000000-0000-0000-0000-000000000000}"/>
          </ac:spMkLst>
        </pc:spChg>
        <pc:spChg chg="mod">
          <ac:chgData name="Dr. Aditya Kumar Shukla" userId="518d7d68-ef11-4177-8b8b-0190f5f971da" providerId="ADAL" clId="{FF3D686A-908D-4FC9-91B2-86A3604CFE8D}" dt="2024-08-25T10:39:46.652" v="701"/>
          <ac:spMkLst>
            <pc:docMk/>
            <pc:sldMk cId="1222595323" sldId="362"/>
            <ac:spMk id="766" creationId="{00000000-0000-0000-0000-000000000000}"/>
          </ac:spMkLst>
        </pc:spChg>
        <pc:spChg chg="mod">
          <ac:chgData name="Dr. Aditya Kumar Shukla" userId="518d7d68-ef11-4177-8b8b-0190f5f971da" providerId="ADAL" clId="{FF3D686A-908D-4FC9-91B2-86A3604CFE8D}" dt="2024-08-25T10:39:46.652" v="701"/>
          <ac:spMkLst>
            <pc:docMk/>
            <pc:sldMk cId="1222595323" sldId="362"/>
            <ac:spMk id="767" creationId="{00000000-0000-0000-0000-000000000000}"/>
          </ac:spMkLst>
        </pc:spChg>
        <pc:spChg chg="mod">
          <ac:chgData name="Dr. Aditya Kumar Shukla" userId="518d7d68-ef11-4177-8b8b-0190f5f971da" providerId="ADAL" clId="{FF3D686A-908D-4FC9-91B2-86A3604CFE8D}" dt="2024-08-25T10:39:46.652" v="701"/>
          <ac:spMkLst>
            <pc:docMk/>
            <pc:sldMk cId="1222595323" sldId="362"/>
            <ac:spMk id="769" creationId="{00000000-0000-0000-0000-000000000000}"/>
          </ac:spMkLst>
        </pc:spChg>
        <pc:spChg chg="mod">
          <ac:chgData name="Dr. Aditya Kumar Shukla" userId="518d7d68-ef11-4177-8b8b-0190f5f971da" providerId="ADAL" clId="{FF3D686A-908D-4FC9-91B2-86A3604CFE8D}" dt="2024-08-25T10:39:46.652" v="701"/>
          <ac:spMkLst>
            <pc:docMk/>
            <pc:sldMk cId="1222595323" sldId="362"/>
            <ac:spMk id="770" creationId="{00000000-0000-0000-0000-000000000000}"/>
          </ac:spMkLst>
        </pc:spChg>
        <pc:spChg chg="mod">
          <ac:chgData name="Dr. Aditya Kumar Shukla" userId="518d7d68-ef11-4177-8b8b-0190f5f971da" providerId="ADAL" clId="{FF3D686A-908D-4FC9-91B2-86A3604CFE8D}" dt="2024-08-25T10:39:46.652" v="701"/>
          <ac:spMkLst>
            <pc:docMk/>
            <pc:sldMk cId="1222595323" sldId="362"/>
            <ac:spMk id="771" creationId="{00000000-0000-0000-0000-000000000000}"/>
          </ac:spMkLst>
        </pc:spChg>
        <pc:spChg chg="mod">
          <ac:chgData name="Dr. Aditya Kumar Shukla" userId="518d7d68-ef11-4177-8b8b-0190f5f971da" providerId="ADAL" clId="{FF3D686A-908D-4FC9-91B2-86A3604CFE8D}" dt="2024-08-25T10:39:46.652" v="701"/>
          <ac:spMkLst>
            <pc:docMk/>
            <pc:sldMk cId="1222595323" sldId="362"/>
            <ac:spMk id="772" creationId="{00000000-0000-0000-0000-000000000000}"/>
          </ac:spMkLst>
        </pc:spChg>
        <pc:spChg chg="mod">
          <ac:chgData name="Dr. Aditya Kumar Shukla" userId="518d7d68-ef11-4177-8b8b-0190f5f971da" providerId="ADAL" clId="{FF3D686A-908D-4FC9-91B2-86A3604CFE8D}" dt="2024-08-25T10:39:46.652" v="701"/>
          <ac:spMkLst>
            <pc:docMk/>
            <pc:sldMk cId="1222595323" sldId="362"/>
            <ac:spMk id="773" creationId="{00000000-0000-0000-0000-000000000000}"/>
          </ac:spMkLst>
        </pc:spChg>
        <pc:spChg chg="mod">
          <ac:chgData name="Dr. Aditya Kumar Shukla" userId="518d7d68-ef11-4177-8b8b-0190f5f971da" providerId="ADAL" clId="{FF3D686A-908D-4FC9-91B2-86A3604CFE8D}" dt="2024-08-25T10:39:46.652" v="701"/>
          <ac:spMkLst>
            <pc:docMk/>
            <pc:sldMk cId="1222595323" sldId="362"/>
            <ac:spMk id="775" creationId="{00000000-0000-0000-0000-000000000000}"/>
          </ac:spMkLst>
        </pc:spChg>
        <pc:spChg chg="mod">
          <ac:chgData name="Dr. Aditya Kumar Shukla" userId="518d7d68-ef11-4177-8b8b-0190f5f971da" providerId="ADAL" clId="{FF3D686A-908D-4FC9-91B2-86A3604CFE8D}" dt="2024-08-25T10:39:46.652" v="701"/>
          <ac:spMkLst>
            <pc:docMk/>
            <pc:sldMk cId="1222595323" sldId="362"/>
            <ac:spMk id="776" creationId="{00000000-0000-0000-0000-000000000000}"/>
          </ac:spMkLst>
        </pc:spChg>
        <pc:spChg chg="mod">
          <ac:chgData name="Dr. Aditya Kumar Shukla" userId="518d7d68-ef11-4177-8b8b-0190f5f971da" providerId="ADAL" clId="{FF3D686A-908D-4FC9-91B2-86A3604CFE8D}" dt="2024-08-25T10:39:46.652" v="701"/>
          <ac:spMkLst>
            <pc:docMk/>
            <pc:sldMk cId="1222595323" sldId="362"/>
            <ac:spMk id="777" creationId="{00000000-0000-0000-0000-000000000000}"/>
          </ac:spMkLst>
        </pc:spChg>
        <pc:spChg chg="mod">
          <ac:chgData name="Dr. Aditya Kumar Shukla" userId="518d7d68-ef11-4177-8b8b-0190f5f971da" providerId="ADAL" clId="{FF3D686A-908D-4FC9-91B2-86A3604CFE8D}" dt="2024-08-25T10:39:46.652" v="701"/>
          <ac:spMkLst>
            <pc:docMk/>
            <pc:sldMk cId="1222595323" sldId="362"/>
            <ac:spMk id="778" creationId="{00000000-0000-0000-0000-000000000000}"/>
          </ac:spMkLst>
        </pc:spChg>
        <pc:spChg chg="mod">
          <ac:chgData name="Dr. Aditya Kumar Shukla" userId="518d7d68-ef11-4177-8b8b-0190f5f971da" providerId="ADAL" clId="{FF3D686A-908D-4FC9-91B2-86A3604CFE8D}" dt="2024-08-25T10:39:46.652" v="701"/>
          <ac:spMkLst>
            <pc:docMk/>
            <pc:sldMk cId="1222595323" sldId="362"/>
            <ac:spMk id="780" creationId="{00000000-0000-0000-0000-000000000000}"/>
          </ac:spMkLst>
        </pc:spChg>
        <pc:spChg chg="mod">
          <ac:chgData name="Dr. Aditya Kumar Shukla" userId="518d7d68-ef11-4177-8b8b-0190f5f971da" providerId="ADAL" clId="{FF3D686A-908D-4FC9-91B2-86A3604CFE8D}" dt="2024-08-25T10:39:46.652" v="701"/>
          <ac:spMkLst>
            <pc:docMk/>
            <pc:sldMk cId="1222595323" sldId="362"/>
            <ac:spMk id="781" creationId="{00000000-0000-0000-0000-000000000000}"/>
          </ac:spMkLst>
        </pc:spChg>
        <pc:spChg chg="mod">
          <ac:chgData name="Dr. Aditya Kumar Shukla" userId="518d7d68-ef11-4177-8b8b-0190f5f971da" providerId="ADAL" clId="{FF3D686A-908D-4FC9-91B2-86A3604CFE8D}" dt="2024-08-25T10:39:46.652" v="701"/>
          <ac:spMkLst>
            <pc:docMk/>
            <pc:sldMk cId="1222595323" sldId="362"/>
            <ac:spMk id="782" creationId="{00000000-0000-0000-0000-000000000000}"/>
          </ac:spMkLst>
        </pc:spChg>
        <pc:grpChg chg="add mod">
          <ac:chgData name="Dr. Aditya Kumar Shukla" userId="518d7d68-ef11-4177-8b8b-0190f5f971da" providerId="ADAL" clId="{FF3D686A-908D-4FC9-91B2-86A3604CFE8D}" dt="2024-08-25T12:39:14.168" v="864" actId="164"/>
          <ac:grpSpMkLst>
            <pc:docMk/>
            <pc:sldMk cId="1222595323" sldId="362"/>
            <ac:grpSpMk id="2" creationId="{0550C103-8F3B-67BF-82CB-1B289EE8DB72}"/>
          </ac:grpSpMkLst>
        </pc:grpChg>
        <pc:grpChg chg="add mod">
          <ac:chgData name="Dr. Aditya Kumar Shukla" userId="518d7d68-ef11-4177-8b8b-0190f5f971da" providerId="ADAL" clId="{FF3D686A-908D-4FC9-91B2-86A3604CFE8D}" dt="2024-08-25T12:39:17.431" v="885" actId="1035"/>
          <ac:grpSpMkLst>
            <pc:docMk/>
            <pc:sldMk cId="1222595323" sldId="362"/>
            <ac:grpSpMk id="3" creationId="{EA71C66C-4842-1BCC-6E4E-F173093AE7D1}"/>
          </ac:grpSpMkLst>
        </pc:grpChg>
        <pc:grpChg chg="add mod">
          <ac:chgData name="Dr. Aditya Kumar Shukla" userId="518d7d68-ef11-4177-8b8b-0190f5f971da" providerId="ADAL" clId="{FF3D686A-908D-4FC9-91B2-86A3604CFE8D}" dt="2024-08-25T12:39:06.817" v="844" actId="164"/>
          <ac:grpSpMkLst>
            <pc:docMk/>
            <pc:sldMk cId="1222595323" sldId="362"/>
            <ac:grpSpMk id="725" creationId="{00000000-0000-0000-0000-000000000000}"/>
          </ac:grpSpMkLst>
        </pc:grpChg>
        <pc:grpChg chg="mod">
          <ac:chgData name="Dr. Aditya Kumar Shukla" userId="518d7d68-ef11-4177-8b8b-0190f5f971da" providerId="ADAL" clId="{FF3D686A-908D-4FC9-91B2-86A3604CFE8D}" dt="2024-08-25T10:39:46.652" v="701"/>
          <ac:grpSpMkLst>
            <pc:docMk/>
            <pc:sldMk cId="1222595323" sldId="362"/>
            <ac:grpSpMk id="726" creationId="{00000000-0000-0000-0000-000000000000}"/>
          </ac:grpSpMkLst>
        </pc:grpChg>
        <pc:grpChg chg="mod">
          <ac:chgData name="Dr. Aditya Kumar Shukla" userId="518d7d68-ef11-4177-8b8b-0190f5f971da" providerId="ADAL" clId="{FF3D686A-908D-4FC9-91B2-86A3604CFE8D}" dt="2024-08-25T10:39:46.652" v="701"/>
          <ac:grpSpMkLst>
            <pc:docMk/>
            <pc:sldMk cId="1222595323" sldId="362"/>
            <ac:grpSpMk id="729" creationId="{00000000-0000-0000-0000-000000000000}"/>
          </ac:grpSpMkLst>
        </pc:grpChg>
        <pc:grpChg chg="mod">
          <ac:chgData name="Dr. Aditya Kumar Shukla" userId="518d7d68-ef11-4177-8b8b-0190f5f971da" providerId="ADAL" clId="{FF3D686A-908D-4FC9-91B2-86A3604CFE8D}" dt="2024-08-25T10:39:46.652" v="701"/>
          <ac:grpSpMkLst>
            <pc:docMk/>
            <pc:sldMk cId="1222595323" sldId="362"/>
            <ac:grpSpMk id="732" creationId="{00000000-0000-0000-0000-000000000000}"/>
          </ac:grpSpMkLst>
        </pc:grpChg>
        <pc:grpChg chg="mod">
          <ac:chgData name="Dr. Aditya Kumar Shukla" userId="518d7d68-ef11-4177-8b8b-0190f5f971da" providerId="ADAL" clId="{FF3D686A-908D-4FC9-91B2-86A3604CFE8D}" dt="2024-08-25T10:39:46.652" v="701"/>
          <ac:grpSpMkLst>
            <pc:docMk/>
            <pc:sldMk cId="1222595323" sldId="362"/>
            <ac:grpSpMk id="735" creationId="{00000000-0000-0000-0000-000000000000}"/>
          </ac:grpSpMkLst>
        </pc:grpChg>
        <pc:grpChg chg="mod">
          <ac:chgData name="Dr. Aditya Kumar Shukla" userId="518d7d68-ef11-4177-8b8b-0190f5f971da" providerId="ADAL" clId="{FF3D686A-908D-4FC9-91B2-86A3604CFE8D}" dt="2024-08-25T10:39:46.652" v="701"/>
          <ac:grpSpMkLst>
            <pc:docMk/>
            <pc:sldMk cId="1222595323" sldId="362"/>
            <ac:grpSpMk id="738" creationId="{00000000-0000-0000-0000-000000000000}"/>
          </ac:grpSpMkLst>
        </pc:grpChg>
        <pc:grpChg chg="mod">
          <ac:chgData name="Dr. Aditya Kumar Shukla" userId="518d7d68-ef11-4177-8b8b-0190f5f971da" providerId="ADAL" clId="{FF3D686A-908D-4FC9-91B2-86A3604CFE8D}" dt="2024-08-25T10:39:46.652" v="701"/>
          <ac:grpSpMkLst>
            <pc:docMk/>
            <pc:sldMk cId="1222595323" sldId="362"/>
            <ac:grpSpMk id="741" creationId="{00000000-0000-0000-0000-000000000000}"/>
          </ac:grpSpMkLst>
        </pc:grpChg>
        <pc:grpChg chg="mod">
          <ac:chgData name="Dr. Aditya Kumar Shukla" userId="518d7d68-ef11-4177-8b8b-0190f5f971da" providerId="ADAL" clId="{FF3D686A-908D-4FC9-91B2-86A3604CFE8D}" dt="2024-08-25T10:39:46.652" v="701"/>
          <ac:grpSpMkLst>
            <pc:docMk/>
            <pc:sldMk cId="1222595323" sldId="362"/>
            <ac:grpSpMk id="744" creationId="{00000000-0000-0000-0000-000000000000}"/>
          </ac:grpSpMkLst>
        </pc:grpChg>
        <pc:grpChg chg="add mod">
          <ac:chgData name="Dr. Aditya Kumar Shukla" userId="518d7d68-ef11-4177-8b8b-0190f5f971da" providerId="ADAL" clId="{FF3D686A-908D-4FC9-91B2-86A3604CFE8D}" dt="2024-08-25T12:39:06.817" v="844" actId="164"/>
          <ac:grpSpMkLst>
            <pc:docMk/>
            <pc:sldMk cId="1222595323" sldId="362"/>
            <ac:grpSpMk id="758" creationId="{00000000-0000-0000-0000-000000000000}"/>
          </ac:grpSpMkLst>
        </pc:grpChg>
        <pc:grpChg chg="add mod">
          <ac:chgData name="Dr. Aditya Kumar Shukla" userId="518d7d68-ef11-4177-8b8b-0190f5f971da" providerId="ADAL" clId="{FF3D686A-908D-4FC9-91B2-86A3604CFE8D}" dt="2024-08-25T12:39:06.817" v="844" actId="164"/>
          <ac:grpSpMkLst>
            <pc:docMk/>
            <pc:sldMk cId="1222595323" sldId="362"/>
            <ac:grpSpMk id="762" creationId="{00000000-0000-0000-0000-000000000000}"/>
          </ac:grpSpMkLst>
        </pc:grpChg>
        <pc:grpChg chg="add mod">
          <ac:chgData name="Dr. Aditya Kumar Shukla" userId="518d7d68-ef11-4177-8b8b-0190f5f971da" providerId="ADAL" clId="{FF3D686A-908D-4FC9-91B2-86A3604CFE8D}" dt="2024-08-25T12:39:06.817" v="844" actId="164"/>
          <ac:grpSpMkLst>
            <pc:docMk/>
            <pc:sldMk cId="1222595323" sldId="362"/>
            <ac:grpSpMk id="768" creationId="{00000000-0000-0000-0000-000000000000}"/>
          </ac:grpSpMkLst>
        </pc:grpChg>
        <pc:grpChg chg="add mod">
          <ac:chgData name="Dr. Aditya Kumar Shukla" userId="518d7d68-ef11-4177-8b8b-0190f5f971da" providerId="ADAL" clId="{FF3D686A-908D-4FC9-91B2-86A3604CFE8D}" dt="2024-08-25T12:39:06.817" v="844" actId="164"/>
          <ac:grpSpMkLst>
            <pc:docMk/>
            <pc:sldMk cId="1222595323" sldId="362"/>
            <ac:grpSpMk id="774" creationId="{00000000-0000-0000-0000-000000000000}"/>
          </ac:grpSpMkLst>
        </pc:grpChg>
        <pc:grpChg chg="add mod">
          <ac:chgData name="Dr. Aditya Kumar Shukla" userId="518d7d68-ef11-4177-8b8b-0190f5f971da" providerId="ADAL" clId="{FF3D686A-908D-4FC9-91B2-86A3604CFE8D}" dt="2024-08-25T12:39:06.817" v="844" actId="164"/>
          <ac:grpSpMkLst>
            <pc:docMk/>
            <pc:sldMk cId="1222595323" sldId="362"/>
            <ac:grpSpMk id="779" creationId="{00000000-0000-0000-0000-000000000000}"/>
          </ac:grpSpMkLst>
        </pc:grpChg>
        <pc:graphicFrameChg chg="del mod">
          <ac:chgData name="Dr. Aditya Kumar Shukla" userId="518d7d68-ef11-4177-8b8b-0190f5f971da" providerId="ADAL" clId="{FF3D686A-908D-4FC9-91B2-86A3604CFE8D}" dt="2024-08-25T10:38:20.715" v="688" actId="478"/>
          <ac:graphicFrameMkLst>
            <pc:docMk/>
            <pc:sldMk cId="1222595323" sldId="362"/>
            <ac:graphicFrameMk id="2" creationId="{3B93DF54-CDA7-4101-D9E1-8FD8B319B06A}"/>
          </ac:graphicFrameMkLst>
        </pc:graphicFrameChg>
        <pc:picChg chg="del">
          <ac:chgData name="Dr. Aditya Kumar Shukla" userId="518d7d68-ef11-4177-8b8b-0190f5f971da" providerId="ADAL" clId="{FF3D686A-908D-4FC9-91B2-86A3604CFE8D}" dt="2024-08-25T10:38:17.581" v="686" actId="478"/>
          <ac:picMkLst>
            <pc:docMk/>
            <pc:sldMk cId="1222595323" sldId="362"/>
            <ac:picMk id="4" creationId="{39E398FC-6381-A3D8-795F-7466080E2D7F}"/>
          </ac:picMkLst>
        </pc:picChg>
        <pc:picChg chg="del">
          <ac:chgData name="Dr. Aditya Kumar Shukla" userId="518d7d68-ef11-4177-8b8b-0190f5f971da" providerId="ADAL" clId="{FF3D686A-908D-4FC9-91B2-86A3604CFE8D}" dt="2024-08-25T10:38:16.493" v="684" actId="478"/>
          <ac:picMkLst>
            <pc:docMk/>
            <pc:sldMk cId="1222595323" sldId="362"/>
            <ac:picMk id="8" creationId="{9D77B359-D41B-D289-CF5A-BE21E073ECDE}"/>
          </ac:picMkLst>
        </pc:picChg>
        <pc:picChg chg="del">
          <ac:chgData name="Dr. Aditya Kumar Shukla" userId="518d7d68-ef11-4177-8b8b-0190f5f971da" providerId="ADAL" clId="{FF3D686A-908D-4FC9-91B2-86A3604CFE8D}" dt="2024-08-25T10:38:17.086" v="685" actId="478"/>
          <ac:picMkLst>
            <pc:docMk/>
            <pc:sldMk cId="1222595323" sldId="362"/>
            <ac:picMk id="10" creationId="{3B93B706-4A51-B6C6-41EF-31067ED4D798}"/>
          </ac:picMkLst>
        </pc:picChg>
      </pc:sldChg>
      <pc:sldChg chg="add del">
        <pc:chgData name="Dr. Aditya Kumar Shukla" userId="518d7d68-ef11-4177-8b8b-0190f5f971da" providerId="ADAL" clId="{FF3D686A-908D-4FC9-91B2-86A3604CFE8D}" dt="2024-08-25T10:48:59.092" v="771" actId="47"/>
        <pc:sldMkLst>
          <pc:docMk/>
          <pc:sldMk cId="764645187" sldId="363"/>
        </pc:sldMkLst>
      </pc:sldChg>
      <pc:sldChg chg="addSp delSp modSp add mod setBg">
        <pc:chgData name="Dr. Aditya Kumar Shukla" userId="518d7d68-ef11-4177-8b8b-0190f5f971da" providerId="ADAL" clId="{FF3D686A-908D-4FC9-91B2-86A3604CFE8D}" dt="2024-08-25T12:50:59.387" v="1087" actId="207"/>
        <pc:sldMkLst>
          <pc:docMk/>
          <pc:sldMk cId="1117288058" sldId="363"/>
        </pc:sldMkLst>
        <pc:spChg chg="mod">
          <ac:chgData name="Dr. Aditya Kumar Shukla" userId="518d7d68-ef11-4177-8b8b-0190f5f971da" providerId="ADAL" clId="{FF3D686A-908D-4FC9-91B2-86A3604CFE8D}" dt="2024-08-25T12:50:59.387" v="1087" actId="207"/>
          <ac:spMkLst>
            <pc:docMk/>
            <pc:sldMk cId="1117288058" sldId="363"/>
            <ac:spMk id="2" creationId="{5C4AF5AF-E3B6-CE66-9833-B0D320599B65}"/>
          </ac:spMkLst>
        </pc:spChg>
        <pc:spChg chg="del">
          <ac:chgData name="Dr. Aditya Kumar Shukla" userId="518d7d68-ef11-4177-8b8b-0190f5f971da" providerId="ADAL" clId="{FF3D686A-908D-4FC9-91B2-86A3604CFE8D}" dt="2024-08-25T10:49:03.954" v="773" actId="478"/>
          <ac:spMkLst>
            <pc:docMk/>
            <pc:sldMk cId="1117288058" sldId="363"/>
            <ac:spMk id="4" creationId="{D5D966A7-AD69-522E-3DAA-7F8671ABB617}"/>
          </ac:spMkLst>
        </pc:spChg>
        <pc:spChg chg="mod">
          <ac:chgData name="Dr. Aditya Kumar Shukla" userId="518d7d68-ef11-4177-8b8b-0190f5f971da" providerId="ADAL" clId="{FF3D686A-908D-4FC9-91B2-86A3604CFE8D}" dt="2024-08-25T10:54:06.352" v="823" actId="14100"/>
          <ac:spMkLst>
            <pc:docMk/>
            <pc:sldMk cId="1117288058" sldId="363"/>
            <ac:spMk id="6" creationId="{B444650B-55A2-7CEB-562B-8FC43F163FA2}"/>
          </ac:spMkLst>
        </pc:spChg>
        <pc:spChg chg="add del">
          <ac:chgData name="Dr. Aditya Kumar Shukla" userId="518d7d68-ef11-4177-8b8b-0190f5f971da" providerId="ADAL" clId="{FF3D686A-908D-4FC9-91B2-86A3604CFE8D}" dt="2024-08-25T10:53:50.604" v="818" actId="26606"/>
          <ac:spMkLst>
            <pc:docMk/>
            <pc:sldMk cId="1117288058" sldId="363"/>
            <ac:spMk id="11" creationId="{C0763A76-9F1C-4FC5-82B7-DD475DA461B2}"/>
          </ac:spMkLst>
        </pc:spChg>
        <pc:spChg chg="add del">
          <ac:chgData name="Dr. Aditya Kumar Shukla" userId="518d7d68-ef11-4177-8b8b-0190f5f971da" providerId="ADAL" clId="{FF3D686A-908D-4FC9-91B2-86A3604CFE8D}" dt="2024-08-25T10:53:50.604" v="818" actId="26606"/>
          <ac:spMkLst>
            <pc:docMk/>
            <pc:sldMk cId="1117288058" sldId="363"/>
            <ac:spMk id="13" creationId="{E81BF4F6-F2CF-4984-9D14-D6966D92F99F}"/>
          </ac:spMkLst>
        </pc:spChg>
        <pc:spChg chg="add">
          <ac:chgData name="Dr. Aditya Kumar Shukla" userId="518d7d68-ef11-4177-8b8b-0190f5f971da" providerId="ADAL" clId="{FF3D686A-908D-4FC9-91B2-86A3604CFE8D}" dt="2024-08-25T10:53:50.604" v="818" actId="26606"/>
          <ac:spMkLst>
            <pc:docMk/>
            <pc:sldMk cId="1117288058" sldId="363"/>
            <ac:spMk id="18" creationId="{F94AA2BD-2E3F-4B1D-8127-5744B8115311}"/>
          </ac:spMkLst>
        </pc:spChg>
        <pc:spChg chg="add">
          <ac:chgData name="Dr. Aditya Kumar Shukla" userId="518d7d68-ef11-4177-8b8b-0190f5f971da" providerId="ADAL" clId="{FF3D686A-908D-4FC9-91B2-86A3604CFE8D}" dt="2024-08-25T10:53:50.604" v="818" actId="26606"/>
          <ac:spMkLst>
            <pc:docMk/>
            <pc:sldMk cId="1117288058" sldId="363"/>
            <ac:spMk id="20" creationId="{4BD02261-2DC8-4AA8-9E16-7751AE892445}"/>
          </ac:spMkLst>
        </pc:spChg>
        <pc:spChg chg="add">
          <ac:chgData name="Dr. Aditya Kumar Shukla" userId="518d7d68-ef11-4177-8b8b-0190f5f971da" providerId="ADAL" clId="{FF3D686A-908D-4FC9-91B2-86A3604CFE8D}" dt="2024-08-25T10:53:50.604" v="818" actId="26606"/>
          <ac:spMkLst>
            <pc:docMk/>
            <pc:sldMk cId="1117288058" sldId="363"/>
            <ac:spMk id="22" creationId="{3D752CF2-2291-40B5-B462-C17B174C10BC}"/>
          </ac:spMkLst>
        </pc:spChg>
        <pc:picChg chg="add mod modCrop">
          <ac:chgData name="Dr. Aditya Kumar Shukla" userId="518d7d68-ef11-4177-8b8b-0190f5f971da" providerId="ADAL" clId="{FF3D686A-908D-4FC9-91B2-86A3604CFE8D}" dt="2024-08-25T12:38:55.832" v="843" actId="14100"/>
          <ac:picMkLst>
            <pc:docMk/>
            <pc:sldMk cId="1117288058" sldId="363"/>
            <ac:picMk id="5" creationId="{15F5E405-48A6-7428-D843-1228409B60FC}"/>
          </ac:picMkLst>
        </pc:picChg>
      </pc:sldChg>
      <pc:sldMasterChg chg="delSldLayout">
        <pc:chgData name="Dr. Aditya Kumar Shukla" userId="518d7d68-ef11-4177-8b8b-0190f5f971da" providerId="ADAL" clId="{FF3D686A-908D-4FC9-91B2-86A3604CFE8D}" dt="2024-08-25T10:29:26.003" v="539" actId="47"/>
        <pc:sldMasterMkLst>
          <pc:docMk/>
          <pc:sldMasterMk cId="2471755430" sldId="2147483672"/>
        </pc:sldMasterMkLst>
        <pc:sldLayoutChg chg="del">
          <pc:chgData name="Dr. Aditya Kumar Shukla" userId="518d7d68-ef11-4177-8b8b-0190f5f971da" providerId="ADAL" clId="{FF3D686A-908D-4FC9-91B2-86A3604CFE8D}" dt="2024-08-25T10:10:05.178" v="412" actId="47"/>
          <pc:sldLayoutMkLst>
            <pc:docMk/>
            <pc:sldMasterMk cId="2471755430" sldId="2147483672"/>
            <pc:sldLayoutMk cId="97066489" sldId="2147483685"/>
          </pc:sldLayoutMkLst>
        </pc:sldLayoutChg>
        <pc:sldLayoutChg chg="del">
          <pc:chgData name="Dr. Aditya Kumar Shukla" userId="518d7d68-ef11-4177-8b8b-0190f5f971da" providerId="ADAL" clId="{FF3D686A-908D-4FC9-91B2-86A3604CFE8D}" dt="2024-08-25T10:14:31.951" v="461" actId="47"/>
          <pc:sldLayoutMkLst>
            <pc:docMk/>
            <pc:sldMasterMk cId="2471755430" sldId="2147483672"/>
            <pc:sldLayoutMk cId="278215043" sldId="2147483687"/>
          </pc:sldLayoutMkLst>
        </pc:sldLayoutChg>
        <pc:sldLayoutChg chg="del">
          <pc:chgData name="Dr. Aditya Kumar Shukla" userId="518d7d68-ef11-4177-8b8b-0190f5f971da" providerId="ADAL" clId="{FF3D686A-908D-4FC9-91B2-86A3604CFE8D}" dt="2024-08-25T10:29:26.003" v="539" actId="47"/>
          <pc:sldLayoutMkLst>
            <pc:docMk/>
            <pc:sldMasterMk cId="2471755430" sldId="2147483672"/>
            <pc:sldLayoutMk cId="716409094" sldId="2147483688"/>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DA0A5D-C7B1-4DD6-A90C-29D407B13736}"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IN"/>
        </a:p>
      </dgm:t>
    </dgm:pt>
    <dgm:pt modelId="{9A90B602-E533-4AB2-A57B-6E0F3C207F2C}">
      <dgm:prSet phldrT="[Text]" custT="1"/>
      <dgm:spPr/>
      <dgm:t>
        <a:bodyPr/>
        <a:lstStyle/>
        <a:p>
          <a:r>
            <a:rPr lang="hi-IN" sz="800" b="1" dirty="0">
              <a:latin typeface="Kokila" panose="020B0604020202020204" pitchFamily="34" charset="0"/>
              <a:cs typeface="Kokila" panose="020B0604020202020204" pitchFamily="34" charset="0"/>
            </a:rPr>
            <a:t>मीडिया और मनोरंजन </a:t>
          </a:r>
          <a:endParaRPr lang="en-IN" sz="800" dirty="0">
            <a:latin typeface="Kokila" panose="020B0604020202020204" pitchFamily="34" charset="0"/>
            <a:cs typeface="Kokila" panose="020B0604020202020204" pitchFamily="34" charset="0"/>
          </a:endParaRPr>
        </a:p>
      </dgm:t>
    </dgm:pt>
    <dgm:pt modelId="{E6701567-ED71-425B-9C38-ED655486A5A4}" type="parTrans" cxnId="{BAF43C2C-9D7D-4230-A79A-AECC070E56D4}">
      <dgm:prSet/>
      <dgm:spPr/>
      <dgm:t>
        <a:bodyPr/>
        <a:lstStyle/>
        <a:p>
          <a:endParaRPr lang="en-IN" sz="800">
            <a:latin typeface="Kokila" panose="020B0604020202020204" pitchFamily="34" charset="0"/>
            <a:cs typeface="Kokila" panose="020B0604020202020204" pitchFamily="34" charset="0"/>
          </a:endParaRPr>
        </a:p>
      </dgm:t>
    </dgm:pt>
    <dgm:pt modelId="{919133D8-56B2-48F3-BF42-019CE1F2A1C6}" type="sibTrans" cxnId="{BAF43C2C-9D7D-4230-A79A-AECC070E56D4}">
      <dgm:prSet/>
      <dgm:spPr/>
      <dgm:t>
        <a:bodyPr/>
        <a:lstStyle/>
        <a:p>
          <a:endParaRPr lang="en-IN" sz="800">
            <a:latin typeface="Kokila" panose="020B0604020202020204" pitchFamily="34" charset="0"/>
            <a:cs typeface="Kokila" panose="020B0604020202020204" pitchFamily="34" charset="0"/>
          </a:endParaRPr>
        </a:p>
      </dgm:t>
    </dgm:pt>
    <dgm:pt modelId="{605352D4-E394-4403-931A-CAB9F1CD41CC}">
      <dgm:prSet phldrT="[Text]" custT="1"/>
      <dgm:spPr/>
      <dgm:t>
        <a:bodyPr/>
        <a:lstStyle/>
        <a:p>
          <a:r>
            <a:rPr lang="hi-IN" sz="800" dirty="0">
              <a:latin typeface="Kokila" panose="020B0604020202020204" pitchFamily="34" charset="0"/>
              <a:cs typeface="Kokila" panose="020B0604020202020204" pitchFamily="34" charset="0"/>
            </a:rPr>
            <a:t>टेलीविजन</a:t>
          </a:r>
          <a:endParaRPr lang="en-IN" sz="800" dirty="0">
            <a:latin typeface="Kokila" panose="020B0604020202020204" pitchFamily="34" charset="0"/>
            <a:cs typeface="Kokila" panose="020B0604020202020204" pitchFamily="34" charset="0"/>
          </a:endParaRPr>
        </a:p>
      </dgm:t>
    </dgm:pt>
    <dgm:pt modelId="{0DC48B85-A8D9-4CE0-88A6-066EC9D5E4CB}" type="parTrans" cxnId="{41DCCC93-E9D6-49C3-87AA-0FE3DB19092B}">
      <dgm:prSet/>
      <dgm:spPr/>
      <dgm:t>
        <a:bodyPr/>
        <a:lstStyle/>
        <a:p>
          <a:endParaRPr lang="en-IN" sz="800">
            <a:latin typeface="Kokila" panose="020B0604020202020204" pitchFamily="34" charset="0"/>
            <a:cs typeface="Kokila" panose="020B0604020202020204" pitchFamily="34" charset="0"/>
          </a:endParaRPr>
        </a:p>
      </dgm:t>
    </dgm:pt>
    <dgm:pt modelId="{C70B5DC3-F28E-48BA-A78F-8F739EA50304}" type="sibTrans" cxnId="{41DCCC93-E9D6-49C3-87AA-0FE3DB19092B}">
      <dgm:prSet/>
      <dgm:spPr/>
      <dgm:t>
        <a:bodyPr/>
        <a:lstStyle/>
        <a:p>
          <a:endParaRPr lang="en-IN" sz="800">
            <a:latin typeface="Kokila" panose="020B0604020202020204" pitchFamily="34" charset="0"/>
            <a:cs typeface="Kokila" panose="020B0604020202020204" pitchFamily="34" charset="0"/>
          </a:endParaRPr>
        </a:p>
      </dgm:t>
    </dgm:pt>
    <dgm:pt modelId="{E60F0C12-9F84-4E2D-9ABB-3AEB3AC25943}">
      <dgm:prSet phldrT="[Text]" custT="1"/>
      <dgm:spPr/>
      <dgm:t>
        <a:bodyPr/>
        <a:lstStyle/>
        <a:p>
          <a:r>
            <a:rPr lang="hi-IN" sz="800" dirty="0">
              <a:latin typeface="Kokila" panose="020B0604020202020204" pitchFamily="34" charset="0"/>
              <a:cs typeface="Kokila" panose="020B0604020202020204" pitchFamily="34" charset="0"/>
            </a:rPr>
            <a:t>रेडियो</a:t>
          </a:r>
          <a:endParaRPr lang="en-IN" sz="800" dirty="0">
            <a:latin typeface="Kokila" panose="020B0604020202020204" pitchFamily="34" charset="0"/>
            <a:cs typeface="Kokila" panose="020B0604020202020204" pitchFamily="34" charset="0"/>
          </a:endParaRPr>
        </a:p>
      </dgm:t>
    </dgm:pt>
    <dgm:pt modelId="{A7AEAA06-A7A8-446F-93CC-3F3F731BA15C}" type="parTrans" cxnId="{C0F2B5D3-7364-40D6-8A34-B9DE194E3514}">
      <dgm:prSet/>
      <dgm:spPr/>
      <dgm:t>
        <a:bodyPr/>
        <a:lstStyle/>
        <a:p>
          <a:endParaRPr lang="en-IN" sz="800">
            <a:latin typeface="Kokila" panose="020B0604020202020204" pitchFamily="34" charset="0"/>
            <a:cs typeface="Kokila" panose="020B0604020202020204" pitchFamily="34" charset="0"/>
          </a:endParaRPr>
        </a:p>
      </dgm:t>
    </dgm:pt>
    <dgm:pt modelId="{3C4F2FF3-D9EC-4E8D-B546-2EF0CD6FA074}" type="sibTrans" cxnId="{C0F2B5D3-7364-40D6-8A34-B9DE194E3514}">
      <dgm:prSet/>
      <dgm:spPr/>
      <dgm:t>
        <a:bodyPr/>
        <a:lstStyle/>
        <a:p>
          <a:endParaRPr lang="en-IN" sz="800">
            <a:latin typeface="Kokila" panose="020B0604020202020204" pitchFamily="34" charset="0"/>
            <a:cs typeface="Kokila" panose="020B0604020202020204" pitchFamily="34" charset="0"/>
          </a:endParaRPr>
        </a:p>
      </dgm:t>
    </dgm:pt>
    <dgm:pt modelId="{72F0C7BD-7880-4A88-B7AD-D5F2CC9FBD9E}">
      <dgm:prSet phldrT="[Text]" custT="1"/>
      <dgm:spPr/>
      <dgm:t>
        <a:bodyPr/>
        <a:lstStyle/>
        <a:p>
          <a:r>
            <a:rPr lang="hi-IN" sz="800" dirty="0">
              <a:latin typeface="Kokila" panose="020B0604020202020204" pitchFamily="34" charset="0"/>
              <a:cs typeface="Kokila" panose="020B0604020202020204" pitchFamily="34" charset="0"/>
            </a:rPr>
            <a:t>आनलाइन गेमिंग</a:t>
          </a:r>
          <a:endParaRPr lang="en-IN" sz="800" dirty="0">
            <a:latin typeface="Kokila" panose="020B0604020202020204" pitchFamily="34" charset="0"/>
            <a:cs typeface="Kokila" panose="020B0604020202020204" pitchFamily="34" charset="0"/>
          </a:endParaRPr>
        </a:p>
      </dgm:t>
    </dgm:pt>
    <dgm:pt modelId="{516D33CB-AFCD-4D79-A21A-19664C511B3A}" type="parTrans" cxnId="{02AF4EF5-6297-4C6B-AEFF-33B9DD1FF6B0}">
      <dgm:prSet/>
      <dgm:spPr/>
      <dgm:t>
        <a:bodyPr/>
        <a:lstStyle/>
        <a:p>
          <a:endParaRPr lang="en-IN" sz="800">
            <a:latin typeface="Kokila" panose="020B0604020202020204" pitchFamily="34" charset="0"/>
            <a:cs typeface="Kokila" panose="020B0604020202020204" pitchFamily="34" charset="0"/>
          </a:endParaRPr>
        </a:p>
      </dgm:t>
    </dgm:pt>
    <dgm:pt modelId="{C588E690-8284-4F25-BCAB-D17EB388A39C}" type="sibTrans" cxnId="{02AF4EF5-6297-4C6B-AEFF-33B9DD1FF6B0}">
      <dgm:prSet/>
      <dgm:spPr/>
      <dgm:t>
        <a:bodyPr/>
        <a:lstStyle/>
        <a:p>
          <a:endParaRPr lang="en-IN" sz="800">
            <a:latin typeface="Kokila" panose="020B0604020202020204" pitchFamily="34" charset="0"/>
            <a:cs typeface="Kokila" panose="020B0604020202020204" pitchFamily="34" charset="0"/>
          </a:endParaRPr>
        </a:p>
      </dgm:t>
    </dgm:pt>
    <dgm:pt modelId="{ED8287D7-C473-43A5-BBEF-A50F94C2BB02}">
      <dgm:prSet phldrT="[Text]" custT="1"/>
      <dgm:spPr/>
      <dgm:t>
        <a:bodyPr/>
        <a:lstStyle/>
        <a:p>
          <a:r>
            <a:rPr lang="hi-IN" sz="800" dirty="0">
              <a:latin typeface="Kokila" panose="020B0604020202020204" pitchFamily="34" charset="0"/>
              <a:cs typeface="Kokila" panose="020B0604020202020204" pitchFamily="34" charset="0"/>
            </a:rPr>
            <a:t>संगीत</a:t>
          </a:r>
          <a:endParaRPr lang="en-IN" sz="800" dirty="0">
            <a:latin typeface="Kokila" panose="020B0604020202020204" pitchFamily="34" charset="0"/>
            <a:cs typeface="Kokila" panose="020B0604020202020204" pitchFamily="34" charset="0"/>
          </a:endParaRPr>
        </a:p>
      </dgm:t>
    </dgm:pt>
    <dgm:pt modelId="{E3DC92D8-BFE7-40AC-BB5B-09D1ADAEE465}" type="parTrans" cxnId="{D1CAECEB-F1B8-4E9E-9D61-C1A51613C6DA}">
      <dgm:prSet/>
      <dgm:spPr/>
      <dgm:t>
        <a:bodyPr/>
        <a:lstStyle/>
        <a:p>
          <a:endParaRPr lang="en-IN" sz="800">
            <a:latin typeface="Kokila" panose="020B0604020202020204" pitchFamily="34" charset="0"/>
            <a:cs typeface="Kokila" panose="020B0604020202020204" pitchFamily="34" charset="0"/>
          </a:endParaRPr>
        </a:p>
      </dgm:t>
    </dgm:pt>
    <dgm:pt modelId="{F8D195B0-04DC-4561-885D-635F678BD749}" type="sibTrans" cxnId="{D1CAECEB-F1B8-4E9E-9D61-C1A51613C6DA}">
      <dgm:prSet/>
      <dgm:spPr/>
      <dgm:t>
        <a:bodyPr/>
        <a:lstStyle/>
        <a:p>
          <a:endParaRPr lang="en-IN" sz="800">
            <a:latin typeface="Kokila" panose="020B0604020202020204" pitchFamily="34" charset="0"/>
            <a:cs typeface="Kokila" panose="020B0604020202020204" pitchFamily="34" charset="0"/>
          </a:endParaRPr>
        </a:p>
      </dgm:t>
    </dgm:pt>
    <dgm:pt modelId="{46A41251-B8CB-4DF3-8AF6-5D7B2D57B696}">
      <dgm:prSet phldrT="[Text]" custT="1"/>
      <dgm:spPr/>
      <dgm:t>
        <a:bodyPr/>
        <a:lstStyle/>
        <a:p>
          <a:r>
            <a:rPr lang="hi-IN" sz="800" dirty="0">
              <a:latin typeface="Kokila" panose="020B0604020202020204" pitchFamily="34" charset="0"/>
              <a:cs typeface="Kokila" panose="020B0604020202020204" pitchFamily="34" charset="0"/>
            </a:rPr>
            <a:t>​डिजीटल मीडिया</a:t>
          </a:r>
          <a:endParaRPr lang="en-IN" sz="800" dirty="0">
            <a:latin typeface="Kokila" panose="020B0604020202020204" pitchFamily="34" charset="0"/>
            <a:cs typeface="Kokila" panose="020B0604020202020204" pitchFamily="34" charset="0"/>
          </a:endParaRPr>
        </a:p>
      </dgm:t>
    </dgm:pt>
    <dgm:pt modelId="{F70EA0B7-C354-4263-89CA-A48CDA62B8C1}" type="parTrans" cxnId="{D85551B3-8A67-4BE1-819C-CA08D64780A8}">
      <dgm:prSet/>
      <dgm:spPr/>
      <dgm:t>
        <a:bodyPr/>
        <a:lstStyle/>
        <a:p>
          <a:endParaRPr lang="en-IN" sz="800">
            <a:latin typeface="Kokila" panose="020B0604020202020204" pitchFamily="34" charset="0"/>
            <a:cs typeface="Kokila" panose="020B0604020202020204" pitchFamily="34" charset="0"/>
          </a:endParaRPr>
        </a:p>
      </dgm:t>
    </dgm:pt>
    <dgm:pt modelId="{7EB0AF0C-7FB3-427B-8F73-C51A43C408BA}" type="sibTrans" cxnId="{D85551B3-8A67-4BE1-819C-CA08D64780A8}">
      <dgm:prSet/>
      <dgm:spPr/>
      <dgm:t>
        <a:bodyPr/>
        <a:lstStyle/>
        <a:p>
          <a:endParaRPr lang="en-IN" sz="800">
            <a:latin typeface="Kokila" panose="020B0604020202020204" pitchFamily="34" charset="0"/>
            <a:cs typeface="Kokila" panose="020B0604020202020204" pitchFamily="34" charset="0"/>
          </a:endParaRPr>
        </a:p>
      </dgm:t>
    </dgm:pt>
    <dgm:pt modelId="{126124A0-BCFB-49C4-AD45-5A345DBAD175}">
      <dgm:prSet phldrT="[Text]" custT="1"/>
      <dgm:spPr/>
      <dgm:t>
        <a:bodyPr/>
        <a:lstStyle/>
        <a:p>
          <a:r>
            <a:rPr lang="hi-IN" sz="800" dirty="0">
              <a:latin typeface="Kokila" panose="020B0604020202020204" pitchFamily="34" charset="0"/>
              <a:cs typeface="Kokila" panose="020B0604020202020204" pitchFamily="34" charset="0"/>
            </a:rPr>
            <a:t>लाइव इवेंट </a:t>
          </a:r>
          <a:endParaRPr lang="en-IN" sz="800" dirty="0">
            <a:latin typeface="Kokila" panose="020B0604020202020204" pitchFamily="34" charset="0"/>
            <a:cs typeface="Kokila" panose="020B0604020202020204" pitchFamily="34" charset="0"/>
          </a:endParaRPr>
        </a:p>
      </dgm:t>
    </dgm:pt>
    <dgm:pt modelId="{38D3BBC0-B999-47F5-BD1E-F71A0B186520}" type="parTrans" cxnId="{DC847B1B-2455-47B2-98FE-F22037D841A4}">
      <dgm:prSet/>
      <dgm:spPr/>
      <dgm:t>
        <a:bodyPr/>
        <a:lstStyle/>
        <a:p>
          <a:endParaRPr lang="en-IN" sz="800">
            <a:latin typeface="Kokila" panose="020B0604020202020204" pitchFamily="34" charset="0"/>
            <a:cs typeface="Kokila" panose="020B0604020202020204" pitchFamily="34" charset="0"/>
          </a:endParaRPr>
        </a:p>
      </dgm:t>
    </dgm:pt>
    <dgm:pt modelId="{D315032F-C9B8-4AA6-A742-BCACF01495F4}" type="sibTrans" cxnId="{DC847B1B-2455-47B2-98FE-F22037D841A4}">
      <dgm:prSet/>
      <dgm:spPr/>
      <dgm:t>
        <a:bodyPr/>
        <a:lstStyle/>
        <a:p>
          <a:endParaRPr lang="en-IN" sz="800">
            <a:latin typeface="Kokila" panose="020B0604020202020204" pitchFamily="34" charset="0"/>
            <a:cs typeface="Kokila" panose="020B0604020202020204" pitchFamily="34" charset="0"/>
          </a:endParaRPr>
        </a:p>
      </dgm:t>
    </dgm:pt>
    <dgm:pt modelId="{9480C05E-4A76-42DF-9BD8-884978EC84FC}">
      <dgm:prSet phldrT="[Text]" custT="1"/>
      <dgm:spPr/>
      <dgm:t>
        <a:bodyPr/>
        <a:lstStyle/>
        <a:p>
          <a:r>
            <a:rPr lang="hi-IN" sz="800" dirty="0">
              <a:latin typeface="Kokila" panose="020B0604020202020204" pitchFamily="34" charset="0"/>
              <a:cs typeface="Kokila" panose="020B0604020202020204" pitchFamily="34" charset="0"/>
            </a:rPr>
            <a:t>फिल्म</a:t>
          </a:r>
          <a:endParaRPr lang="en-IN" sz="800" dirty="0">
            <a:latin typeface="Kokila" panose="020B0604020202020204" pitchFamily="34" charset="0"/>
            <a:cs typeface="Kokila" panose="020B0604020202020204" pitchFamily="34" charset="0"/>
          </a:endParaRPr>
        </a:p>
      </dgm:t>
    </dgm:pt>
    <dgm:pt modelId="{B505D24D-8D80-45BC-B5EC-AAF56300F1A4}" type="parTrans" cxnId="{6A3D4568-9030-45B8-8A12-53E7C305D5EC}">
      <dgm:prSet/>
      <dgm:spPr/>
      <dgm:t>
        <a:bodyPr/>
        <a:lstStyle/>
        <a:p>
          <a:endParaRPr lang="en-IN" sz="800">
            <a:latin typeface="Kokila" panose="020B0604020202020204" pitchFamily="34" charset="0"/>
            <a:cs typeface="Kokila" panose="020B0604020202020204" pitchFamily="34" charset="0"/>
          </a:endParaRPr>
        </a:p>
      </dgm:t>
    </dgm:pt>
    <dgm:pt modelId="{C769652E-7D62-46A0-A6BD-421EDE24A85E}" type="sibTrans" cxnId="{6A3D4568-9030-45B8-8A12-53E7C305D5EC}">
      <dgm:prSet/>
      <dgm:spPr/>
      <dgm:t>
        <a:bodyPr/>
        <a:lstStyle/>
        <a:p>
          <a:endParaRPr lang="en-IN" sz="800">
            <a:latin typeface="Kokila" panose="020B0604020202020204" pitchFamily="34" charset="0"/>
            <a:cs typeface="Kokila" panose="020B0604020202020204" pitchFamily="34" charset="0"/>
          </a:endParaRPr>
        </a:p>
      </dgm:t>
    </dgm:pt>
    <dgm:pt modelId="{E116E042-573D-4D15-8708-6C1559D968D4}">
      <dgm:prSet phldrT="[Text]" custT="1"/>
      <dgm:spPr/>
      <dgm:t>
        <a:bodyPr/>
        <a:lstStyle/>
        <a:p>
          <a:r>
            <a:rPr lang="hi-IN" sz="800" dirty="0">
              <a:latin typeface="Kokila" panose="020B0604020202020204" pitchFamily="34" charset="0"/>
              <a:cs typeface="Kokila" panose="020B0604020202020204" pitchFamily="34" charset="0"/>
            </a:rPr>
            <a:t>एनीमेशन एवं वीएफएक्स</a:t>
          </a:r>
          <a:endParaRPr lang="en-IN" sz="800" dirty="0">
            <a:latin typeface="Kokila" panose="020B0604020202020204" pitchFamily="34" charset="0"/>
            <a:cs typeface="Kokila" panose="020B0604020202020204" pitchFamily="34" charset="0"/>
          </a:endParaRPr>
        </a:p>
      </dgm:t>
    </dgm:pt>
    <dgm:pt modelId="{727159AB-58E1-42FC-8730-5E68F848AFEE}" type="parTrans" cxnId="{CFAF166C-8C89-43F2-8766-F7F8CB3F1191}">
      <dgm:prSet/>
      <dgm:spPr/>
      <dgm:t>
        <a:bodyPr/>
        <a:lstStyle/>
        <a:p>
          <a:endParaRPr lang="en-IN" sz="800">
            <a:latin typeface="Kokila" panose="020B0604020202020204" pitchFamily="34" charset="0"/>
            <a:cs typeface="Kokila" panose="020B0604020202020204" pitchFamily="34" charset="0"/>
          </a:endParaRPr>
        </a:p>
      </dgm:t>
    </dgm:pt>
    <dgm:pt modelId="{379062DF-D66B-4A45-93D4-0C83D09B9804}" type="sibTrans" cxnId="{CFAF166C-8C89-43F2-8766-F7F8CB3F1191}">
      <dgm:prSet/>
      <dgm:spPr/>
      <dgm:t>
        <a:bodyPr/>
        <a:lstStyle/>
        <a:p>
          <a:endParaRPr lang="en-IN" sz="800">
            <a:latin typeface="Kokila" panose="020B0604020202020204" pitchFamily="34" charset="0"/>
            <a:cs typeface="Kokila" panose="020B0604020202020204" pitchFamily="34" charset="0"/>
          </a:endParaRPr>
        </a:p>
      </dgm:t>
    </dgm:pt>
    <dgm:pt modelId="{CF6A09C2-0687-4CBC-AA67-AE5E5E0FA922}">
      <dgm:prSet phldrT="[Text]" custT="1"/>
      <dgm:spPr/>
      <dgm:t>
        <a:bodyPr/>
        <a:lstStyle/>
        <a:p>
          <a:r>
            <a:rPr lang="hi-IN" sz="800" dirty="0">
              <a:latin typeface="Kokila" panose="020B0604020202020204" pitchFamily="34" charset="0"/>
              <a:cs typeface="Kokila" panose="020B0604020202020204" pitchFamily="34" charset="0"/>
            </a:rPr>
            <a:t>ओटीटी</a:t>
          </a:r>
          <a:endParaRPr lang="en-IN" sz="800" dirty="0">
            <a:latin typeface="Kokila" panose="020B0604020202020204" pitchFamily="34" charset="0"/>
            <a:cs typeface="Kokila" panose="020B0604020202020204" pitchFamily="34" charset="0"/>
          </a:endParaRPr>
        </a:p>
      </dgm:t>
    </dgm:pt>
    <dgm:pt modelId="{24CD76BA-A36A-43D3-A196-DE47CBE521A7}" type="parTrans" cxnId="{90EE5270-F3E3-4593-8FF1-D2D2AA78465B}">
      <dgm:prSet/>
      <dgm:spPr/>
      <dgm:t>
        <a:bodyPr/>
        <a:lstStyle/>
        <a:p>
          <a:endParaRPr lang="en-IN" sz="800">
            <a:latin typeface="Kokila" panose="020B0604020202020204" pitchFamily="34" charset="0"/>
            <a:cs typeface="Kokila" panose="020B0604020202020204" pitchFamily="34" charset="0"/>
          </a:endParaRPr>
        </a:p>
      </dgm:t>
    </dgm:pt>
    <dgm:pt modelId="{76779098-613F-4E13-9FE2-FFA32596883B}" type="sibTrans" cxnId="{90EE5270-F3E3-4593-8FF1-D2D2AA78465B}">
      <dgm:prSet/>
      <dgm:spPr/>
      <dgm:t>
        <a:bodyPr/>
        <a:lstStyle/>
        <a:p>
          <a:endParaRPr lang="en-IN" sz="800">
            <a:latin typeface="Kokila" panose="020B0604020202020204" pitchFamily="34" charset="0"/>
            <a:cs typeface="Kokila" panose="020B0604020202020204" pitchFamily="34" charset="0"/>
          </a:endParaRPr>
        </a:p>
      </dgm:t>
    </dgm:pt>
    <dgm:pt modelId="{3A7B6732-FDE9-402A-BF9F-7D67E5E1604C}">
      <dgm:prSet phldrT="[Text]" custT="1"/>
      <dgm:spPr/>
      <dgm:t>
        <a:bodyPr/>
        <a:lstStyle/>
        <a:p>
          <a:r>
            <a:rPr lang="hi-IN" sz="800" dirty="0">
              <a:latin typeface="Kokila" panose="020B0604020202020204" pitchFamily="34" charset="0"/>
              <a:cs typeface="Kokila" panose="020B0604020202020204" pitchFamily="34" charset="0"/>
            </a:rPr>
            <a:t>प्रिंट</a:t>
          </a:r>
          <a:endParaRPr lang="en-IN" sz="800" dirty="0">
            <a:latin typeface="Kokila" panose="020B0604020202020204" pitchFamily="34" charset="0"/>
            <a:cs typeface="Kokila" panose="020B0604020202020204" pitchFamily="34" charset="0"/>
          </a:endParaRPr>
        </a:p>
      </dgm:t>
    </dgm:pt>
    <dgm:pt modelId="{680FE19F-82C7-4D67-87A9-6D726B4C46DA}" type="parTrans" cxnId="{415DA2C7-9FEB-4A4D-8D80-5C0FF60E67C4}">
      <dgm:prSet/>
      <dgm:spPr/>
      <dgm:t>
        <a:bodyPr/>
        <a:lstStyle/>
        <a:p>
          <a:endParaRPr lang="en-IN" sz="800">
            <a:latin typeface="Kokila" panose="020B0604020202020204" pitchFamily="34" charset="0"/>
            <a:cs typeface="Kokila" panose="020B0604020202020204" pitchFamily="34" charset="0"/>
          </a:endParaRPr>
        </a:p>
      </dgm:t>
    </dgm:pt>
    <dgm:pt modelId="{89F7CB56-3CA2-4734-864C-EBF037DB0906}" type="sibTrans" cxnId="{415DA2C7-9FEB-4A4D-8D80-5C0FF60E67C4}">
      <dgm:prSet/>
      <dgm:spPr/>
      <dgm:t>
        <a:bodyPr/>
        <a:lstStyle/>
        <a:p>
          <a:endParaRPr lang="en-IN" sz="800">
            <a:latin typeface="Kokila" panose="020B0604020202020204" pitchFamily="34" charset="0"/>
            <a:cs typeface="Kokila" panose="020B0604020202020204" pitchFamily="34" charset="0"/>
          </a:endParaRPr>
        </a:p>
      </dgm:t>
    </dgm:pt>
    <dgm:pt modelId="{92B27E14-857A-4F66-9784-60158163A28C}" type="pres">
      <dgm:prSet presAssocID="{91DA0A5D-C7B1-4DD6-A90C-29D407B13736}" presName="Name0" presStyleCnt="0">
        <dgm:presLayoutVars>
          <dgm:chMax val="1"/>
          <dgm:dir/>
          <dgm:animLvl val="ctr"/>
          <dgm:resizeHandles val="exact"/>
        </dgm:presLayoutVars>
      </dgm:prSet>
      <dgm:spPr/>
    </dgm:pt>
    <dgm:pt modelId="{6ED3DACC-872F-4938-90C4-66D930F19BA6}" type="pres">
      <dgm:prSet presAssocID="{9A90B602-E533-4AB2-A57B-6E0F3C207F2C}" presName="centerShape" presStyleLbl="node0" presStyleIdx="0" presStyleCnt="1"/>
      <dgm:spPr/>
    </dgm:pt>
    <dgm:pt modelId="{EDDF5AC9-117E-45E1-8EB3-1CA52605F193}" type="pres">
      <dgm:prSet presAssocID="{605352D4-E394-4403-931A-CAB9F1CD41CC}" presName="node" presStyleLbl="node1" presStyleIdx="0" presStyleCnt="10">
        <dgm:presLayoutVars>
          <dgm:bulletEnabled val="1"/>
        </dgm:presLayoutVars>
      </dgm:prSet>
      <dgm:spPr/>
    </dgm:pt>
    <dgm:pt modelId="{CD598253-C328-4EA3-AAA5-009AEDD10293}" type="pres">
      <dgm:prSet presAssocID="{605352D4-E394-4403-931A-CAB9F1CD41CC}" presName="dummy" presStyleCnt="0"/>
      <dgm:spPr/>
    </dgm:pt>
    <dgm:pt modelId="{0733C893-F589-4653-90A1-04DA09F34B80}" type="pres">
      <dgm:prSet presAssocID="{C70B5DC3-F28E-48BA-A78F-8F739EA50304}" presName="sibTrans" presStyleLbl="sibTrans2D1" presStyleIdx="0" presStyleCnt="10"/>
      <dgm:spPr/>
    </dgm:pt>
    <dgm:pt modelId="{A58DD17A-E08C-4568-BAF1-F7E91095385B}" type="pres">
      <dgm:prSet presAssocID="{E60F0C12-9F84-4E2D-9ABB-3AEB3AC25943}" presName="node" presStyleLbl="node1" presStyleIdx="1" presStyleCnt="10">
        <dgm:presLayoutVars>
          <dgm:bulletEnabled val="1"/>
        </dgm:presLayoutVars>
      </dgm:prSet>
      <dgm:spPr/>
    </dgm:pt>
    <dgm:pt modelId="{5411E4D1-AF8A-4B6C-851E-6A5DF72584F7}" type="pres">
      <dgm:prSet presAssocID="{E60F0C12-9F84-4E2D-9ABB-3AEB3AC25943}" presName="dummy" presStyleCnt="0"/>
      <dgm:spPr/>
    </dgm:pt>
    <dgm:pt modelId="{68E36D05-B3B3-4317-8DD8-FB8ADDFE3F59}" type="pres">
      <dgm:prSet presAssocID="{3C4F2FF3-D9EC-4E8D-B546-2EF0CD6FA074}" presName="sibTrans" presStyleLbl="sibTrans2D1" presStyleIdx="1" presStyleCnt="10"/>
      <dgm:spPr/>
    </dgm:pt>
    <dgm:pt modelId="{AD23D0B3-AF23-4AD4-9AAD-EFF1F98F3E1D}" type="pres">
      <dgm:prSet presAssocID="{72F0C7BD-7880-4A88-B7AD-D5F2CC9FBD9E}" presName="node" presStyleLbl="node1" presStyleIdx="2" presStyleCnt="10">
        <dgm:presLayoutVars>
          <dgm:bulletEnabled val="1"/>
        </dgm:presLayoutVars>
      </dgm:prSet>
      <dgm:spPr/>
    </dgm:pt>
    <dgm:pt modelId="{360995EE-F75D-4450-9795-E189250524D3}" type="pres">
      <dgm:prSet presAssocID="{72F0C7BD-7880-4A88-B7AD-D5F2CC9FBD9E}" presName="dummy" presStyleCnt="0"/>
      <dgm:spPr/>
    </dgm:pt>
    <dgm:pt modelId="{A21D02B1-213B-4B5F-8C9D-6D57A727369D}" type="pres">
      <dgm:prSet presAssocID="{C588E690-8284-4F25-BCAB-D17EB388A39C}" presName="sibTrans" presStyleLbl="sibTrans2D1" presStyleIdx="2" presStyleCnt="10"/>
      <dgm:spPr/>
    </dgm:pt>
    <dgm:pt modelId="{7145F949-22A4-4B8A-9AC9-F04DC7480F96}" type="pres">
      <dgm:prSet presAssocID="{ED8287D7-C473-43A5-BBEF-A50F94C2BB02}" presName="node" presStyleLbl="node1" presStyleIdx="3" presStyleCnt="10">
        <dgm:presLayoutVars>
          <dgm:bulletEnabled val="1"/>
        </dgm:presLayoutVars>
      </dgm:prSet>
      <dgm:spPr/>
    </dgm:pt>
    <dgm:pt modelId="{D2A20863-A08D-42DE-A56E-94843986AF5E}" type="pres">
      <dgm:prSet presAssocID="{ED8287D7-C473-43A5-BBEF-A50F94C2BB02}" presName="dummy" presStyleCnt="0"/>
      <dgm:spPr/>
    </dgm:pt>
    <dgm:pt modelId="{2EBC4C54-376B-4479-A579-379C7480B13F}" type="pres">
      <dgm:prSet presAssocID="{F8D195B0-04DC-4561-885D-635F678BD749}" presName="sibTrans" presStyleLbl="sibTrans2D1" presStyleIdx="3" presStyleCnt="10"/>
      <dgm:spPr/>
    </dgm:pt>
    <dgm:pt modelId="{32D52A1A-6B13-4805-A5EA-991BFFE57C27}" type="pres">
      <dgm:prSet presAssocID="{46A41251-B8CB-4DF3-8AF6-5D7B2D57B696}" presName="node" presStyleLbl="node1" presStyleIdx="4" presStyleCnt="10">
        <dgm:presLayoutVars>
          <dgm:bulletEnabled val="1"/>
        </dgm:presLayoutVars>
      </dgm:prSet>
      <dgm:spPr/>
    </dgm:pt>
    <dgm:pt modelId="{D7425F7F-3996-4F24-9F9A-2C180922ABBE}" type="pres">
      <dgm:prSet presAssocID="{46A41251-B8CB-4DF3-8AF6-5D7B2D57B696}" presName="dummy" presStyleCnt="0"/>
      <dgm:spPr/>
    </dgm:pt>
    <dgm:pt modelId="{8965F4C2-7DD9-4F70-83A9-05B56BB1EA25}" type="pres">
      <dgm:prSet presAssocID="{7EB0AF0C-7FB3-427B-8F73-C51A43C408BA}" presName="sibTrans" presStyleLbl="sibTrans2D1" presStyleIdx="4" presStyleCnt="10"/>
      <dgm:spPr/>
    </dgm:pt>
    <dgm:pt modelId="{1301089F-993D-4C27-B0CD-A29F1E4B4771}" type="pres">
      <dgm:prSet presAssocID="{126124A0-BCFB-49C4-AD45-5A345DBAD175}" presName="node" presStyleLbl="node1" presStyleIdx="5" presStyleCnt="10">
        <dgm:presLayoutVars>
          <dgm:bulletEnabled val="1"/>
        </dgm:presLayoutVars>
      </dgm:prSet>
      <dgm:spPr/>
    </dgm:pt>
    <dgm:pt modelId="{1FEC0868-A330-438E-B042-4B02033B35FD}" type="pres">
      <dgm:prSet presAssocID="{126124A0-BCFB-49C4-AD45-5A345DBAD175}" presName="dummy" presStyleCnt="0"/>
      <dgm:spPr/>
    </dgm:pt>
    <dgm:pt modelId="{D83AE58F-72A8-499F-885A-F0BA7D253E41}" type="pres">
      <dgm:prSet presAssocID="{D315032F-C9B8-4AA6-A742-BCACF01495F4}" presName="sibTrans" presStyleLbl="sibTrans2D1" presStyleIdx="5" presStyleCnt="10"/>
      <dgm:spPr/>
    </dgm:pt>
    <dgm:pt modelId="{B6F63A1F-F4C0-469D-9C18-941E0D8036AE}" type="pres">
      <dgm:prSet presAssocID="{9480C05E-4A76-42DF-9BD8-884978EC84FC}" presName="node" presStyleLbl="node1" presStyleIdx="6" presStyleCnt="10">
        <dgm:presLayoutVars>
          <dgm:bulletEnabled val="1"/>
        </dgm:presLayoutVars>
      </dgm:prSet>
      <dgm:spPr/>
    </dgm:pt>
    <dgm:pt modelId="{13C11493-6F61-4460-9662-E2D6446943FB}" type="pres">
      <dgm:prSet presAssocID="{9480C05E-4A76-42DF-9BD8-884978EC84FC}" presName="dummy" presStyleCnt="0"/>
      <dgm:spPr/>
    </dgm:pt>
    <dgm:pt modelId="{92249B67-ED27-4521-8459-6417900DF6D3}" type="pres">
      <dgm:prSet presAssocID="{C769652E-7D62-46A0-A6BD-421EDE24A85E}" presName="sibTrans" presStyleLbl="sibTrans2D1" presStyleIdx="6" presStyleCnt="10"/>
      <dgm:spPr/>
    </dgm:pt>
    <dgm:pt modelId="{D794AC9A-716A-4E62-A975-73315380D295}" type="pres">
      <dgm:prSet presAssocID="{E116E042-573D-4D15-8708-6C1559D968D4}" presName="node" presStyleLbl="node1" presStyleIdx="7" presStyleCnt="10">
        <dgm:presLayoutVars>
          <dgm:bulletEnabled val="1"/>
        </dgm:presLayoutVars>
      </dgm:prSet>
      <dgm:spPr/>
    </dgm:pt>
    <dgm:pt modelId="{A4A0A7CE-DD07-4153-AEBA-C4C274988E52}" type="pres">
      <dgm:prSet presAssocID="{E116E042-573D-4D15-8708-6C1559D968D4}" presName="dummy" presStyleCnt="0"/>
      <dgm:spPr/>
    </dgm:pt>
    <dgm:pt modelId="{6582B5B8-E98D-4116-8BF9-E9064A3F1B25}" type="pres">
      <dgm:prSet presAssocID="{379062DF-D66B-4A45-93D4-0C83D09B9804}" presName="sibTrans" presStyleLbl="sibTrans2D1" presStyleIdx="7" presStyleCnt="10"/>
      <dgm:spPr/>
    </dgm:pt>
    <dgm:pt modelId="{39FBC772-31B9-49B2-9607-04B87BC54385}" type="pres">
      <dgm:prSet presAssocID="{CF6A09C2-0687-4CBC-AA67-AE5E5E0FA922}" presName="node" presStyleLbl="node1" presStyleIdx="8" presStyleCnt="10">
        <dgm:presLayoutVars>
          <dgm:bulletEnabled val="1"/>
        </dgm:presLayoutVars>
      </dgm:prSet>
      <dgm:spPr/>
    </dgm:pt>
    <dgm:pt modelId="{57202365-BF72-45D8-851D-BC97B63038A2}" type="pres">
      <dgm:prSet presAssocID="{CF6A09C2-0687-4CBC-AA67-AE5E5E0FA922}" presName="dummy" presStyleCnt="0"/>
      <dgm:spPr/>
    </dgm:pt>
    <dgm:pt modelId="{20F72005-5812-406D-8114-46B6690DD349}" type="pres">
      <dgm:prSet presAssocID="{76779098-613F-4E13-9FE2-FFA32596883B}" presName="sibTrans" presStyleLbl="sibTrans2D1" presStyleIdx="8" presStyleCnt="10"/>
      <dgm:spPr/>
    </dgm:pt>
    <dgm:pt modelId="{A6A52437-DDF1-45EB-9302-BCDFFE8390F5}" type="pres">
      <dgm:prSet presAssocID="{3A7B6732-FDE9-402A-BF9F-7D67E5E1604C}" presName="node" presStyleLbl="node1" presStyleIdx="9" presStyleCnt="10">
        <dgm:presLayoutVars>
          <dgm:bulletEnabled val="1"/>
        </dgm:presLayoutVars>
      </dgm:prSet>
      <dgm:spPr/>
    </dgm:pt>
    <dgm:pt modelId="{4105A2A1-27FC-4EB7-8C9D-8EFEAAFB882F}" type="pres">
      <dgm:prSet presAssocID="{3A7B6732-FDE9-402A-BF9F-7D67E5E1604C}" presName="dummy" presStyleCnt="0"/>
      <dgm:spPr/>
    </dgm:pt>
    <dgm:pt modelId="{856DDE62-C359-4F07-A899-51AA8CE2691D}" type="pres">
      <dgm:prSet presAssocID="{89F7CB56-3CA2-4734-864C-EBF037DB0906}" presName="sibTrans" presStyleLbl="sibTrans2D1" presStyleIdx="9" presStyleCnt="10"/>
      <dgm:spPr/>
    </dgm:pt>
  </dgm:ptLst>
  <dgm:cxnLst>
    <dgm:cxn modelId="{00F2BE01-98B1-433E-A1A6-528DA895001D}" type="presOf" srcId="{76779098-613F-4E13-9FE2-FFA32596883B}" destId="{20F72005-5812-406D-8114-46B6690DD349}" srcOrd="0" destOrd="0" presId="urn:microsoft.com/office/officeart/2005/8/layout/radial6"/>
    <dgm:cxn modelId="{962C3906-A12E-459E-A652-F47030D46000}" type="presOf" srcId="{605352D4-E394-4403-931A-CAB9F1CD41CC}" destId="{EDDF5AC9-117E-45E1-8EB3-1CA52605F193}" srcOrd="0" destOrd="0" presId="urn:microsoft.com/office/officeart/2005/8/layout/radial6"/>
    <dgm:cxn modelId="{4C19E808-EFE3-4511-B8A7-B356E8C49781}" type="presOf" srcId="{3C4F2FF3-D9EC-4E8D-B546-2EF0CD6FA074}" destId="{68E36D05-B3B3-4317-8DD8-FB8ADDFE3F59}" srcOrd="0" destOrd="0" presId="urn:microsoft.com/office/officeart/2005/8/layout/radial6"/>
    <dgm:cxn modelId="{B56D3B0D-AEE3-4950-9CF5-0C5854B62D2D}" type="presOf" srcId="{E116E042-573D-4D15-8708-6C1559D968D4}" destId="{D794AC9A-716A-4E62-A975-73315380D295}" srcOrd="0" destOrd="0" presId="urn:microsoft.com/office/officeart/2005/8/layout/radial6"/>
    <dgm:cxn modelId="{C85F8C15-38AC-44A1-B13E-88D31C99B703}" type="presOf" srcId="{C769652E-7D62-46A0-A6BD-421EDE24A85E}" destId="{92249B67-ED27-4521-8459-6417900DF6D3}" srcOrd="0" destOrd="0" presId="urn:microsoft.com/office/officeart/2005/8/layout/radial6"/>
    <dgm:cxn modelId="{DC847B1B-2455-47B2-98FE-F22037D841A4}" srcId="{9A90B602-E533-4AB2-A57B-6E0F3C207F2C}" destId="{126124A0-BCFB-49C4-AD45-5A345DBAD175}" srcOrd="5" destOrd="0" parTransId="{38D3BBC0-B999-47F5-BD1E-F71A0B186520}" sibTransId="{D315032F-C9B8-4AA6-A742-BCACF01495F4}"/>
    <dgm:cxn modelId="{83F9CC1E-7B49-431E-AC91-FF42248D1F44}" type="presOf" srcId="{CF6A09C2-0687-4CBC-AA67-AE5E5E0FA922}" destId="{39FBC772-31B9-49B2-9607-04B87BC54385}" srcOrd="0" destOrd="0" presId="urn:microsoft.com/office/officeart/2005/8/layout/radial6"/>
    <dgm:cxn modelId="{BAF43C2C-9D7D-4230-A79A-AECC070E56D4}" srcId="{91DA0A5D-C7B1-4DD6-A90C-29D407B13736}" destId="{9A90B602-E533-4AB2-A57B-6E0F3C207F2C}" srcOrd="0" destOrd="0" parTransId="{E6701567-ED71-425B-9C38-ED655486A5A4}" sibTransId="{919133D8-56B2-48F3-BF42-019CE1F2A1C6}"/>
    <dgm:cxn modelId="{B5DCBA31-79F5-4632-9819-9B57A2D55D75}" type="presOf" srcId="{89F7CB56-3CA2-4734-864C-EBF037DB0906}" destId="{856DDE62-C359-4F07-A899-51AA8CE2691D}" srcOrd="0" destOrd="0" presId="urn:microsoft.com/office/officeart/2005/8/layout/radial6"/>
    <dgm:cxn modelId="{B0107061-EFBC-49E6-ABBC-550C7E270357}" type="presOf" srcId="{9A90B602-E533-4AB2-A57B-6E0F3C207F2C}" destId="{6ED3DACC-872F-4938-90C4-66D930F19BA6}" srcOrd="0" destOrd="0" presId="urn:microsoft.com/office/officeart/2005/8/layout/radial6"/>
    <dgm:cxn modelId="{A6E6E763-0753-48F7-95D5-F58A5008ABC5}" type="presOf" srcId="{F8D195B0-04DC-4561-885D-635F678BD749}" destId="{2EBC4C54-376B-4479-A579-379C7480B13F}" srcOrd="0" destOrd="0" presId="urn:microsoft.com/office/officeart/2005/8/layout/radial6"/>
    <dgm:cxn modelId="{6A3D4568-9030-45B8-8A12-53E7C305D5EC}" srcId="{9A90B602-E533-4AB2-A57B-6E0F3C207F2C}" destId="{9480C05E-4A76-42DF-9BD8-884978EC84FC}" srcOrd="6" destOrd="0" parTransId="{B505D24D-8D80-45BC-B5EC-AAF56300F1A4}" sibTransId="{C769652E-7D62-46A0-A6BD-421EDE24A85E}"/>
    <dgm:cxn modelId="{68329768-F3B4-46E6-9622-4121A3FB5F27}" type="presOf" srcId="{C588E690-8284-4F25-BCAB-D17EB388A39C}" destId="{A21D02B1-213B-4B5F-8C9D-6D57A727369D}" srcOrd="0" destOrd="0" presId="urn:microsoft.com/office/officeart/2005/8/layout/radial6"/>
    <dgm:cxn modelId="{CFAF166C-8C89-43F2-8766-F7F8CB3F1191}" srcId="{9A90B602-E533-4AB2-A57B-6E0F3C207F2C}" destId="{E116E042-573D-4D15-8708-6C1559D968D4}" srcOrd="7" destOrd="0" parTransId="{727159AB-58E1-42FC-8730-5E68F848AFEE}" sibTransId="{379062DF-D66B-4A45-93D4-0C83D09B9804}"/>
    <dgm:cxn modelId="{90EE5270-F3E3-4593-8FF1-D2D2AA78465B}" srcId="{9A90B602-E533-4AB2-A57B-6E0F3C207F2C}" destId="{CF6A09C2-0687-4CBC-AA67-AE5E5E0FA922}" srcOrd="8" destOrd="0" parTransId="{24CD76BA-A36A-43D3-A196-DE47CBE521A7}" sibTransId="{76779098-613F-4E13-9FE2-FFA32596883B}"/>
    <dgm:cxn modelId="{48575B78-C467-4D48-B924-88164D2C8E02}" type="presOf" srcId="{46A41251-B8CB-4DF3-8AF6-5D7B2D57B696}" destId="{32D52A1A-6B13-4805-A5EA-991BFFE57C27}" srcOrd="0" destOrd="0" presId="urn:microsoft.com/office/officeart/2005/8/layout/radial6"/>
    <dgm:cxn modelId="{C9E5085A-232C-4C82-8A5C-AA73A84A596A}" type="presOf" srcId="{9480C05E-4A76-42DF-9BD8-884978EC84FC}" destId="{B6F63A1F-F4C0-469D-9C18-941E0D8036AE}" srcOrd="0" destOrd="0" presId="urn:microsoft.com/office/officeart/2005/8/layout/radial6"/>
    <dgm:cxn modelId="{FE1E9288-B848-439E-974A-D54ACF409083}" type="presOf" srcId="{72F0C7BD-7880-4A88-B7AD-D5F2CC9FBD9E}" destId="{AD23D0B3-AF23-4AD4-9AAD-EFF1F98F3E1D}" srcOrd="0" destOrd="0" presId="urn:microsoft.com/office/officeart/2005/8/layout/radial6"/>
    <dgm:cxn modelId="{41DCCC93-E9D6-49C3-87AA-0FE3DB19092B}" srcId="{9A90B602-E533-4AB2-A57B-6E0F3C207F2C}" destId="{605352D4-E394-4403-931A-CAB9F1CD41CC}" srcOrd="0" destOrd="0" parTransId="{0DC48B85-A8D9-4CE0-88A6-066EC9D5E4CB}" sibTransId="{C70B5DC3-F28E-48BA-A78F-8F739EA50304}"/>
    <dgm:cxn modelId="{CF3B1196-1AEF-40C1-AFF8-0DDE61E5E4D3}" type="presOf" srcId="{7EB0AF0C-7FB3-427B-8F73-C51A43C408BA}" destId="{8965F4C2-7DD9-4F70-83A9-05B56BB1EA25}" srcOrd="0" destOrd="0" presId="urn:microsoft.com/office/officeart/2005/8/layout/radial6"/>
    <dgm:cxn modelId="{DFCF2B9C-3A0B-4721-B68C-CC5D817CF97B}" type="presOf" srcId="{126124A0-BCFB-49C4-AD45-5A345DBAD175}" destId="{1301089F-993D-4C27-B0CD-A29F1E4B4771}" srcOrd="0" destOrd="0" presId="urn:microsoft.com/office/officeart/2005/8/layout/radial6"/>
    <dgm:cxn modelId="{5E0D019D-AC9D-4B1C-984C-40FF3D97627A}" type="presOf" srcId="{C70B5DC3-F28E-48BA-A78F-8F739EA50304}" destId="{0733C893-F589-4653-90A1-04DA09F34B80}" srcOrd="0" destOrd="0" presId="urn:microsoft.com/office/officeart/2005/8/layout/radial6"/>
    <dgm:cxn modelId="{EDA063B3-9A58-4083-9123-F38E98BF31BE}" type="presOf" srcId="{E60F0C12-9F84-4E2D-9ABB-3AEB3AC25943}" destId="{A58DD17A-E08C-4568-BAF1-F7E91095385B}" srcOrd="0" destOrd="0" presId="urn:microsoft.com/office/officeart/2005/8/layout/radial6"/>
    <dgm:cxn modelId="{D85551B3-8A67-4BE1-819C-CA08D64780A8}" srcId="{9A90B602-E533-4AB2-A57B-6E0F3C207F2C}" destId="{46A41251-B8CB-4DF3-8AF6-5D7B2D57B696}" srcOrd="4" destOrd="0" parTransId="{F70EA0B7-C354-4263-89CA-A48CDA62B8C1}" sibTransId="{7EB0AF0C-7FB3-427B-8F73-C51A43C408BA}"/>
    <dgm:cxn modelId="{415DA2C7-9FEB-4A4D-8D80-5C0FF60E67C4}" srcId="{9A90B602-E533-4AB2-A57B-6E0F3C207F2C}" destId="{3A7B6732-FDE9-402A-BF9F-7D67E5E1604C}" srcOrd="9" destOrd="0" parTransId="{680FE19F-82C7-4D67-87A9-6D726B4C46DA}" sibTransId="{89F7CB56-3CA2-4734-864C-EBF037DB0906}"/>
    <dgm:cxn modelId="{C0F2B5D3-7364-40D6-8A34-B9DE194E3514}" srcId="{9A90B602-E533-4AB2-A57B-6E0F3C207F2C}" destId="{E60F0C12-9F84-4E2D-9ABB-3AEB3AC25943}" srcOrd="1" destOrd="0" parTransId="{A7AEAA06-A7A8-446F-93CC-3F3F731BA15C}" sibTransId="{3C4F2FF3-D9EC-4E8D-B546-2EF0CD6FA074}"/>
    <dgm:cxn modelId="{A536D5D4-87AD-4D13-8464-264C77C05524}" type="presOf" srcId="{379062DF-D66B-4A45-93D4-0C83D09B9804}" destId="{6582B5B8-E98D-4116-8BF9-E9064A3F1B25}" srcOrd="0" destOrd="0" presId="urn:microsoft.com/office/officeart/2005/8/layout/radial6"/>
    <dgm:cxn modelId="{694F33D5-645E-4529-A943-7D2088C8EE84}" type="presOf" srcId="{D315032F-C9B8-4AA6-A742-BCACF01495F4}" destId="{D83AE58F-72A8-499F-885A-F0BA7D253E41}" srcOrd="0" destOrd="0" presId="urn:microsoft.com/office/officeart/2005/8/layout/radial6"/>
    <dgm:cxn modelId="{1BA47AE4-EB0B-417D-A6AA-DCC904958B27}" type="presOf" srcId="{3A7B6732-FDE9-402A-BF9F-7D67E5E1604C}" destId="{A6A52437-DDF1-45EB-9302-BCDFFE8390F5}" srcOrd="0" destOrd="0" presId="urn:microsoft.com/office/officeart/2005/8/layout/radial6"/>
    <dgm:cxn modelId="{5010DEE8-A69D-419E-8E8B-890766A13825}" type="presOf" srcId="{91DA0A5D-C7B1-4DD6-A90C-29D407B13736}" destId="{92B27E14-857A-4F66-9784-60158163A28C}" srcOrd="0" destOrd="0" presId="urn:microsoft.com/office/officeart/2005/8/layout/radial6"/>
    <dgm:cxn modelId="{D1CAECEB-F1B8-4E9E-9D61-C1A51613C6DA}" srcId="{9A90B602-E533-4AB2-A57B-6E0F3C207F2C}" destId="{ED8287D7-C473-43A5-BBEF-A50F94C2BB02}" srcOrd="3" destOrd="0" parTransId="{E3DC92D8-BFE7-40AC-BB5B-09D1ADAEE465}" sibTransId="{F8D195B0-04DC-4561-885D-635F678BD749}"/>
    <dgm:cxn modelId="{02AF4EF5-6297-4C6B-AEFF-33B9DD1FF6B0}" srcId="{9A90B602-E533-4AB2-A57B-6E0F3C207F2C}" destId="{72F0C7BD-7880-4A88-B7AD-D5F2CC9FBD9E}" srcOrd="2" destOrd="0" parTransId="{516D33CB-AFCD-4D79-A21A-19664C511B3A}" sibTransId="{C588E690-8284-4F25-BCAB-D17EB388A39C}"/>
    <dgm:cxn modelId="{23C02DFD-04D0-40D5-AF4C-FAA1DBDA122B}" type="presOf" srcId="{ED8287D7-C473-43A5-BBEF-A50F94C2BB02}" destId="{7145F949-22A4-4B8A-9AC9-F04DC7480F96}" srcOrd="0" destOrd="0" presId="urn:microsoft.com/office/officeart/2005/8/layout/radial6"/>
    <dgm:cxn modelId="{9C490054-B817-4D85-AF8F-4555D0FD55D4}" type="presParOf" srcId="{92B27E14-857A-4F66-9784-60158163A28C}" destId="{6ED3DACC-872F-4938-90C4-66D930F19BA6}" srcOrd="0" destOrd="0" presId="urn:microsoft.com/office/officeart/2005/8/layout/radial6"/>
    <dgm:cxn modelId="{DA280344-DF21-4160-92BF-E5C661D144F0}" type="presParOf" srcId="{92B27E14-857A-4F66-9784-60158163A28C}" destId="{EDDF5AC9-117E-45E1-8EB3-1CA52605F193}" srcOrd="1" destOrd="0" presId="urn:microsoft.com/office/officeart/2005/8/layout/radial6"/>
    <dgm:cxn modelId="{96639D13-F7FA-4609-B856-682860939E25}" type="presParOf" srcId="{92B27E14-857A-4F66-9784-60158163A28C}" destId="{CD598253-C328-4EA3-AAA5-009AEDD10293}" srcOrd="2" destOrd="0" presId="urn:microsoft.com/office/officeart/2005/8/layout/radial6"/>
    <dgm:cxn modelId="{1DE71ED3-201F-4912-95DF-D6B8C3FAD113}" type="presParOf" srcId="{92B27E14-857A-4F66-9784-60158163A28C}" destId="{0733C893-F589-4653-90A1-04DA09F34B80}" srcOrd="3" destOrd="0" presId="urn:microsoft.com/office/officeart/2005/8/layout/radial6"/>
    <dgm:cxn modelId="{DCE67685-5032-4403-82DF-3F36771F6EC3}" type="presParOf" srcId="{92B27E14-857A-4F66-9784-60158163A28C}" destId="{A58DD17A-E08C-4568-BAF1-F7E91095385B}" srcOrd="4" destOrd="0" presId="urn:microsoft.com/office/officeart/2005/8/layout/radial6"/>
    <dgm:cxn modelId="{5ADA8A17-60F4-4230-9C75-79C242CA534C}" type="presParOf" srcId="{92B27E14-857A-4F66-9784-60158163A28C}" destId="{5411E4D1-AF8A-4B6C-851E-6A5DF72584F7}" srcOrd="5" destOrd="0" presId="urn:microsoft.com/office/officeart/2005/8/layout/radial6"/>
    <dgm:cxn modelId="{5A351E98-CA46-4513-8339-7AE89B10B22F}" type="presParOf" srcId="{92B27E14-857A-4F66-9784-60158163A28C}" destId="{68E36D05-B3B3-4317-8DD8-FB8ADDFE3F59}" srcOrd="6" destOrd="0" presId="urn:microsoft.com/office/officeart/2005/8/layout/radial6"/>
    <dgm:cxn modelId="{6D27F39F-3514-4979-872D-B1440B59AB4E}" type="presParOf" srcId="{92B27E14-857A-4F66-9784-60158163A28C}" destId="{AD23D0B3-AF23-4AD4-9AAD-EFF1F98F3E1D}" srcOrd="7" destOrd="0" presId="urn:microsoft.com/office/officeart/2005/8/layout/radial6"/>
    <dgm:cxn modelId="{3F0F7601-6BF5-4D95-BDC8-306B96E29E21}" type="presParOf" srcId="{92B27E14-857A-4F66-9784-60158163A28C}" destId="{360995EE-F75D-4450-9795-E189250524D3}" srcOrd="8" destOrd="0" presId="urn:microsoft.com/office/officeart/2005/8/layout/radial6"/>
    <dgm:cxn modelId="{1B65E580-DD67-4659-B9F5-0C0EC091C0FD}" type="presParOf" srcId="{92B27E14-857A-4F66-9784-60158163A28C}" destId="{A21D02B1-213B-4B5F-8C9D-6D57A727369D}" srcOrd="9" destOrd="0" presId="urn:microsoft.com/office/officeart/2005/8/layout/radial6"/>
    <dgm:cxn modelId="{E368F128-4BF4-49C6-9F83-77DFB11F72B4}" type="presParOf" srcId="{92B27E14-857A-4F66-9784-60158163A28C}" destId="{7145F949-22A4-4B8A-9AC9-F04DC7480F96}" srcOrd="10" destOrd="0" presId="urn:microsoft.com/office/officeart/2005/8/layout/radial6"/>
    <dgm:cxn modelId="{2C6986B5-C9F4-4DDE-985C-99C608DB4F67}" type="presParOf" srcId="{92B27E14-857A-4F66-9784-60158163A28C}" destId="{D2A20863-A08D-42DE-A56E-94843986AF5E}" srcOrd="11" destOrd="0" presId="urn:microsoft.com/office/officeart/2005/8/layout/radial6"/>
    <dgm:cxn modelId="{5260959F-7C3E-482E-BA2C-B1D18DC8874E}" type="presParOf" srcId="{92B27E14-857A-4F66-9784-60158163A28C}" destId="{2EBC4C54-376B-4479-A579-379C7480B13F}" srcOrd="12" destOrd="0" presId="urn:microsoft.com/office/officeart/2005/8/layout/radial6"/>
    <dgm:cxn modelId="{4A686FB0-3766-4CE7-A727-A52FF822281B}" type="presParOf" srcId="{92B27E14-857A-4F66-9784-60158163A28C}" destId="{32D52A1A-6B13-4805-A5EA-991BFFE57C27}" srcOrd="13" destOrd="0" presId="urn:microsoft.com/office/officeart/2005/8/layout/radial6"/>
    <dgm:cxn modelId="{437A5994-F7BF-483D-8F7F-4696CD73B4B7}" type="presParOf" srcId="{92B27E14-857A-4F66-9784-60158163A28C}" destId="{D7425F7F-3996-4F24-9F9A-2C180922ABBE}" srcOrd="14" destOrd="0" presId="urn:microsoft.com/office/officeart/2005/8/layout/radial6"/>
    <dgm:cxn modelId="{BC1CD95A-8DED-475C-903C-69A21B65E13C}" type="presParOf" srcId="{92B27E14-857A-4F66-9784-60158163A28C}" destId="{8965F4C2-7DD9-4F70-83A9-05B56BB1EA25}" srcOrd="15" destOrd="0" presId="urn:microsoft.com/office/officeart/2005/8/layout/radial6"/>
    <dgm:cxn modelId="{D784743D-F7C1-430C-BC60-ED179D3A8630}" type="presParOf" srcId="{92B27E14-857A-4F66-9784-60158163A28C}" destId="{1301089F-993D-4C27-B0CD-A29F1E4B4771}" srcOrd="16" destOrd="0" presId="urn:microsoft.com/office/officeart/2005/8/layout/radial6"/>
    <dgm:cxn modelId="{E52F5E06-E03E-4089-9917-C6E00CDD14EB}" type="presParOf" srcId="{92B27E14-857A-4F66-9784-60158163A28C}" destId="{1FEC0868-A330-438E-B042-4B02033B35FD}" srcOrd="17" destOrd="0" presId="urn:microsoft.com/office/officeart/2005/8/layout/radial6"/>
    <dgm:cxn modelId="{8EEA2F45-613E-4C08-81DD-CB8C886E1DED}" type="presParOf" srcId="{92B27E14-857A-4F66-9784-60158163A28C}" destId="{D83AE58F-72A8-499F-885A-F0BA7D253E41}" srcOrd="18" destOrd="0" presId="urn:microsoft.com/office/officeart/2005/8/layout/radial6"/>
    <dgm:cxn modelId="{45C653BF-9CB9-4C8E-B831-1949A15969B6}" type="presParOf" srcId="{92B27E14-857A-4F66-9784-60158163A28C}" destId="{B6F63A1F-F4C0-469D-9C18-941E0D8036AE}" srcOrd="19" destOrd="0" presId="urn:microsoft.com/office/officeart/2005/8/layout/radial6"/>
    <dgm:cxn modelId="{C9BBE583-4517-4546-A37F-87D2E33334D0}" type="presParOf" srcId="{92B27E14-857A-4F66-9784-60158163A28C}" destId="{13C11493-6F61-4460-9662-E2D6446943FB}" srcOrd="20" destOrd="0" presId="urn:microsoft.com/office/officeart/2005/8/layout/radial6"/>
    <dgm:cxn modelId="{6223B2C1-FA30-4773-A400-52DA0EE3739C}" type="presParOf" srcId="{92B27E14-857A-4F66-9784-60158163A28C}" destId="{92249B67-ED27-4521-8459-6417900DF6D3}" srcOrd="21" destOrd="0" presId="urn:microsoft.com/office/officeart/2005/8/layout/radial6"/>
    <dgm:cxn modelId="{3E4EBDFB-3DD8-4445-B414-9CB2175F298C}" type="presParOf" srcId="{92B27E14-857A-4F66-9784-60158163A28C}" destId="{D794AC9A-716A-4E62-A975-73315380D295}" srcOrd="22" destOrd="0" presId="urn:microsoft.com/office/officeart/2005/8/layout/radial6"/>
    <dgm:cxn modelId="{65282525-FB50-4132-B504-620B2BD41C18}" type="presParOf" srcId="{92B27E14-857A-4F66-9784-60158163A28C}" destId="{A4A0A7CE-DD07-4153-AEBA-C4C274988E52}" srcOrd="23" destOrd="0" presId="urn:microsoft.com/office/officeart/2005/8/layout/radial6"/>
    <dgm:cxn modelId="{D8188F26-C508-48F7-99B2-36EE105C2911}" type="presParOf" srcId="{92B27E14-857A-4F66-9784-60158163A28C}" destId="{6582B5B8-E98D-4116-8BF9-E9064A3F1B25}" srcOrd="24" destOrd="0" presId="urn:microsoft.com/office/officeart/2005/8/layout/radial6"/>
    <dgm:cxn modelId="{860218FA-3D01-44DB-8689-84DDC1C84F20}" type="presParOf" srcId="{92B27E14-857A-4F66-9784-60158163A28C}" destId="{39FBC772-31B9-49B2-9607-04B87BC54385}" srcOrd="25" destOrd="0" presId="urn:microsoft.com/office/officeart/2005/8/layout/radial6"/>
    <dgm:cxn modelId="{E31AC947-F491-4FAD-980E-35716841B6C1}" type="presParOf" srcId="{92B27E14-857A-4F66-9784-60158163A28C}" destId="{57202365-BF72-45D8-851D-BC97B63038A2}" srcOrd="26" destOrd="0" presId="urn:microsoft.com/office/officeart/2005/8/layout/radial6"/>
    <dgm:cxn modelId="{71EEBCCB-7326-440F-AF2B-FF7DADEE46B3}" type="presParOf" srcId="{92B27E14-857A-4F66-9784-60158163A28C}" destId="{20F72005-5812-406D-8114-46B6690DD349}" srcOrd="27" destOrd="0" presId="urn:microsoft.com/office/officeart/2005/8/layout/radial6"/>
    <dgm:cxn modelId="{77C137B9-7BB7-49E0-ABA3-044C988AED36}" type="presParOf" srcId="{92B27E14-857A-4F66-9784-60158163A28C}" destId="{A6A52437-DDF1-45EB-9302-BCDFFE8390F5}" srcOrd="28" destOrd="0" presId="urn:microsoft.com/office/officeart/2005/8/layout/radial6"/>
    <dgm:cxn modelId="{00040BEA-6FC0-403B-9C3A-7516ADDC1747}" type="presParOf" srcId="{92B27E14-857A-4F66-9784-60158163A28C}" destId="{4105A2A1-27FC-4EB7-8C9D-8EFEAAFB882F}" srcOrd="29" destOrd="0" presId="urn:microsoft.com/office/officeart/2005/8/layout/radial6"/>
    <dgm:cxn modelId="{E2B7FD2B-5FF3-4F71-9E40-3A339F48DDC6}" type="presParOf" srcId="{92B27E14-857A-4F66-9784-60158163A28C}" destId="{856DDE62-C359-4F07-A899-51AA8CE2691D}" srcOrd="3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23F671-7B31-44E5-9DC4-803F35A656E7}" type="doc">
      <dgm:prSet loTypeId="urn:microsoft.com/office/officeart/2005/8/layout/arrow1" loCatId="relationship" qsTypeId="urn:microsoft.com/office/officeart/2005/8/quickstyle/simple1" qsCatId="simple" csTypeId="urn:microsoft.com/office/officeart/2005/8/colors/colorful1" csCatId="colorful" phldr="1"/>
      <dgm:spPr/>
      <dgm:t>
        <a:bodyPr/>
        <a:lstStyle/>
        <a:p>
          <a:endParaRPr lang="en-IN"/>
        </a:p>
      </dgm:t>
    </dgm:pt>
    <dgm:pt modelId="{00948880-2A6C-4854-8C5D-61036993F072}">
      <dgm:prSet phldrT="[Text]" custT="1"/>
      <dgm:spPr/>
      <dgm:t>
        <a:bodyPr/>
        <a:lstStyle/>
        <a:p>
          <a:r>
            <a:rPr lang="hi-IN" sz="3200" dirty="0">
              <a:latin typeface="Kokila" panose="020B0604020202020204" pitchFamily="34" charset="0"/>
              <a:cs typeface="Kokila" panose="020B0604020202020204" pitchFamily="34" charset="0"/>
            </a:rPr>
            <a:t>साधारण प्रभाव </a:t>
          </a:r>
          <a:endParaRPr lang="en-IN" sz="3200" dirty="0">
            <a:latin typeface="Kokila" panose="020B0604020202020204" pitchFamily="34" charset="0"/>
            <a:cs typeface="Kokila" panose="020B0604020202020204" pitchFamily="34" charset="0"/>
          </a:endParaRPr>
        </a:p>
      </dgm:t>
    </dgm:pt>
    <dgm:pt modelId="{F25F4ECF-E71D-4752-B405-66C4D832D8E4}" type="parTrans" cxnId="{68D862E6-670F-4B28-8DD1-0D41B335EF85}">
      <dgm:prSet/>
      <dgm:spPr/>
      <dgm:t>
        <a:bodyPr/>
        <a:lstStyle/>
        <a:p>
          <a:endParaRPr lang="en-IN" sz="3200">
            <a:latin typeface="Kokila" panose="020B0604020202020204" pitchFamily="34" charset="0"/>
            <a:cs typeface="Kokila" panose="020B0604020202020204" pitchFamily="34" charset="0"/>
          </a:endParaRPr>
        </a:p>
      </dgm:t>
    </dgm:pt>
    <dgm:pt modelId="{ECC8E302-D2CA-4E8D-AB2F-9F8958825487}" type="sibTrans" cxnId="{68D862E6-670F-4B28-8DD1-0D41B335EF85}">
      <dgm:prSet/>
      <dgm:spPr/>
      <dgm:t>
        <a:bodyPr/>
        <a:lstStyle/>
        <a:p>
          <a:endParaRPr lang="en-IN" sz="3200">
            <a:latin typeface="Kokila" panose="020B0604020202020204" pitchFamily="34" charset="0"/>
            <a:cs typeface="Kokila" panose="020B0604020202020204" pitchFamily="34" charset="0"/>
          </a:endParaRPr>
        </a:p>
      </dgm:t>
    </dgm:pt>
    <dgm:pt modelId="{38D19252-BB83-49F3-90FD-DE1DFD372281}">
      <dgm:prSet phldrT="[Text]" custT="1"/>
      <dgm:spPr/>
      <dgm:t>
        <a:bodyPr/>
        <a:lstStyle/>
        <a:p>
          <a:r>
            <a:rPr lang="hi-IN" sz="3200" dirty="0">
              <a:latin typeface="Kokila" panose="020B0604020202020204" pitchFamily="34" charset="0"/>
              <a:cs typeface="Kokila" panose="020B0604020202020204" pitchFamily="34" charset="0"/>
            </a:rPr>
            <a:t>असाधारण प्रभाव</a:t>
          </a:r>
          <a:endParaRPr lang="en-IN" sz="3200" dirty="0">
            <a:latin typeface="Kokila" panose="020B0604020202020204" pitchFamily="34" charset="0"/>
            <a:cs typeface="Kokila" panose="020B0604020202020204" pitchFamily="34" charset="0"/>
          </a:endParaRPr>
        </a:p>
      </dgm:t>
    </dgm:pt>
    <dgm:pt modelId="{616EC7A5-E4B7-46F5-9BFB-FCC59C8726CB}" type="parTrans" cxnId="{2B7E05E9-8AA0-448A-BEC1-CCE3047E12D7}">
      <dgm:prSet/>
      <dgm:spPr/>
      <dgm:t>
        <a:bodyPr/>
        <a:lstStyle/>
        <a:p>
          <a:endParaRPr lang="en-IN" sz="3200">
            <a:latin typeface="Kokila" panose="020B0604020202020204" pitchFamily="34" charset="0"/>
            <a:cs typeface="Kokila" panose="020B0604020202020204" pitchFamily="34" charset="0"/>
          </a:endParaRPr>
        </a:p>
      </dgm:t>
    </dgm:pt>
    <dgm:pt modelId="{A71D7E7E-D9A9-45D5-845C-F0E0E03A0178}" type="sibTrans" cxnId="{2B7E05E9-8AA0-448A-BEC1-CCE3047E12D7}">
      <dgm:prSet/>
      <dgm:spPr/>
      <dgm:t>
        <a:bodyPr/>
        <a:lstStyle/>
        <a:p>
          <a:endParaRPr lang="en-IN" sz="3200">
            <a:latin typeface="Kokila" panose="020B0604020202020204" pitchFamily="34" charset="0"/>
            <a:cs typeface="Kokila" panose="020B0604020202020204" pitchFamily="34" charset="0"/>
          </a:endParaRPr>
        </a:p>
      </dgm:t>
    </dgm:pt>
    <dgm:pt modelId="{4BA52A43-817E-4488-AFE3-02C96A6714E7}" type="pres">
      <dgm:prSet presAssocID="{ED23F671-7B31-44E5-9DC4-803F35A656E7}" presName="cycle" presStyleCnt="0">
        <dgm:presLayoutVars>
          <dgm:dir/>
          <dgm:resizeHandles val="exact"/>
        </dgm:presLayoutVars>
      </dgm:prSet>
      <dgm:spPr/>
    </dgm:pt>
    <dgm:pt modelId="{918C4AFC-5DC3-48B4-AAF5-7048E5AA526C}" type="pres">
      <dgm:prSet presAssocID="{00948880-2A6C-4854-8C5D-61036993F072}" presName="arrow" presStyleLbl="node1" presStyleIdx="0" presStyleCnt="2" custScaleY="120140">
        <dgm:presLayoutVars>
          <dgm:bulletEnabled val="1"/>
        </dgm:presLayoutVars>
      </dgm:prSet>
      <dgm:spPr/>
    </dgm:pt>
    <dgm:pt modelId="{A26EA02F-944D-42E4-9343-BAB7681EFE9F}" type="pres">
      <dgm:prSet presAssocID="{38D19252-BB83-49F3-90FD-DE1DFD372281}" presName="arrow" presStyleLbl="node1" presStyleIdx="1" presStyleCnt="2" custScaleY="118357">
        <dgm:presLayoutVars>
          <dgm:bulletEnabled val="1"/>
        </dgm:presLayoutVars>
      </dgm:prSet>
      <dgm:spPr/>
    </dgm:pt>
  </dgm:ptLst>
  <dgm:cxnLst>
    <dgm:cxn modelId="{A0BF195E-AFDA-41A6-953D-C6BED965D957}" type="presOf" srcId="{ED23F671-7B31-44E5-9DC4-803F35A656E7}" destId="{4BA52A43-817E-4488-AFE3-02C96A6714E7}" srcOrd="0" destOrd="0" presId="urn:microsoft.com/office/officeart/2005/8/layout/arrow1"/>
    <dgm:cxn modelId="{CC3DE98A-2525-41D4-A80D-CADBBA53A5A2}" type="presOf" srcId="{38D19252-BB83-49F3-90FD-DE1DFD372281}" destId="{A26EA02F-944D-42E4-9343-BAB7681EFE9F}" srcOrd="0" destOrd="0" presId="urn:microsoft.com/office/officeart/2005/8/layout/arrow1"/>
    <dgm:cxn modelId="{9828F2BE-F282-4AD2-9888-886A2B674CEC}" type="presOf" srcId="{00948880-2A6C-4854-8C5D-61036993F072}" destId="{918C4AFC-5DC3-48B4-AAF5-7048E5AA526C}" srcOrd="0" destOrd="0" presId="urn:microsoft.com/office/officeart/2005/8/layout/arrow1"/>
    <dgm:cxn modelId="{68D862E6-670F-4B28-8DD1-0D41B335EF85}" srcId="{ED23F671-7B31-44E5-9DC4-803F35A656E7}" destId="{00948880-2A6C-4854-8C5D-61036993F072}" srcOrd="0" destOrd="0" parTransId="{F25F4ECF-E71D-4752-B405-66C4D832D8E4}" sibTransId="{ECC8E302-D2CA-4E8D-AB2F-9F8958825487}"/>
    <dgm:cxn modelId="{2B7E05E9-8AA0-448A-BEC1-CCE3047E12D7}" srcId="{ED23F671-7B31-44E5-9DC4-803F35A656E7}" destId="{38D19252-BB83-49F3-90FD-DE1DFD372281}" srcOrd="1" destOrd="0" parTransId="{616EC7A5-E4B7-46F5-9BFB-FCC59C8726CB}" sibTransId="{A71D7E7E-D9A9-45D5-845C-F0E0E03A0178}"/>
    <dgm:cxn modelId="{C30C9102-D7D6-4EB7-9CB8-71CDC2DF8DBD}" type="presParOf" srcId="{4BA52A43-817E-4488-AFE3-02C96A6714E7}" destId="{918C4AFC-5DC3-48B4-AAF5-7048E5AA526C}" srcOrd="0" destOrd="0" presId="urn:microsoft.com/office/officeart/2005/8/layout/arrow1"/>
    <dgm:cxn modelId="{4C774C56-4B3A-45B1-9BD4-73709397BD08}" type="presParOf" srcId="{4BA52A43-817E-4488-AFE3-02C96A6714E7}" destId="{A26EA02F-944D-42E4-9343-BAB7681EFE9F}"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1BA594-649E-4211-BE5C-E1D69956078A}"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IN"/>
        </a:p>
      </dgm:t>
    </dgm:pt>
    <dgm:pt modelId="{521B46E3-91B5-4C23-9F4B-D5C020B76527}">
      <dgm:prSet phldrT="[Text]"/>
      <dgm:spPr/>
      <dgm:t>
        <a:bodyPr/>
        <a:lstStyle/>
        <a:p>
          <a:pPr algn="just"/>
          <a:r>
            <a:rPr lang="hi-IN" dirty="0">
              <a:latin typeface="Kokila" panose="020B0604020202020204" pitchFamily="34" charset="0"/>
              <a:cs typeface="Kokila" panose="020B0604020202020204" pitchFamily="34" charset="0"/>
            </a:rPr>
            <a:t>शिक्षण और सीखने की प्रक्रियाओं में, यह शिक्षकों को भविष्य के नागरिकों और शिक्षार्थियों को सशक्त बनाने के लिए सूचना, मीडिया और डिजिटल प्रौद्योगिकियों के साथ आलोचनात्मक रूप से जुड़ने के बारे में उन्नत ज्ञान में पारंगत बनता है।</a:t>
          </a:r>
          <a:endParaRPr lang="en-IN" dirty="0">
            <a:latin typeface="Kokila" panose="020B0604020202020204" pitchFamily="34" charset="0"/>
            <a:cs typeface="Kokila" panose="020B0604020202020204" pitchFamily="34" charset="0"/>
          </a:endParaRPr>
        </a:p>
      </dgm:t>
    </dgm:pt>
    <dgm:pt modelId="{8D0A91F0-B9D8-4973-A294-281F64BCD5B4}" type="parTrans" cxnId="{373AC5CC-6C83-4D9F-970D-C794CE6EAF94}">
      <dgm:prSet/>
      <dgm:spPr/>
      <dgm:t>
        <a:bodyPr/>
        <a:lstStyle/>
        <a:p>
          <a:endParaRPr lang="en-IN" sz="2000">
            <a:latin typeface="Kokila" panose="020B0604020202020204" pitchFamily="34" charset="0"/>
            <a:cs typeface="Kokila" panose="020B0604020202020204" pitchFamily="34" charset="0"/>
          </a:endParaRPr>
        </a:p>
      </dgm:t>
    </dgm:pt>
    <dgm:pt modelId="{FDB40A7A-DBA0-4CA6-9D83-8F42C66EFDB9}" type="sibTrans" cxnId="{373AC5CC-6C83-4D9F-970D-C794CE6EAF94}">
      <dgm:prSet/>
      <dgm:spPr/>
      <dgm:t>
        <a:bodyPr/>
        <a:lstStyle/>
        <a:p>
          <a:endParaRPr lang="en-IN">
            <a:latin typeface="Kokila" panose="020B0604020202020204" pitchFamily="34" charset="0"/>
            <a:cs typeface="Kokila" panose="020B0604020202020204" pitchFamily="34" charset="0"/>
          </a:endParaRPr>
        </a:p>
      </dgm:t>
    </dgm:pt>
    <dgm:pt modelId="{D2BBEC12-F98F-407F-9D3C-79CBAC3A2E1A}">
      <dgm:prSet phldrT="[Text]"/>
      <dgm:spPr/>
      <dgm:t>
        <a:bodyPr/>
        <a:lstStyle/>
        <a:p>
          <a:pPr algn="just"/>
          <a:r>
            <a:rPr lang="hi-IN" dirty="0">
              <a:latin typeface="Kokila" panose="020B0604020202020204" pitchFamily="34" charset="0"/>
              <a:cs typeface="Kokila" panose="020B0604020202020204" pitchFamily="34" charset="0"/>
            </a:rPr>
            <a:t>एमआईएल के माध्यम से लोग मीडिया और डिजिटल उपकरणों के माध्यम से सकारात्मक चीजों को समझने के लिए स्वयं को सशक्त बना सकते हैं, जिससे बेहतर इंटरनेट सुनिश्चित होगा और सार्वजनिक भलाई के लिए सूचना में योगदान मिलेगा।</a:t>
          </a:r>
          <a:endParaRPr lang="en-IN" dirty="0">
            <a:latin typeface="Kokila" panose="020B0604020202020204" pitchFamily="34" charset="0"/>
            <a:cs typeface="Kokila" panose="020B0604020202020204" pitchFamily="34" charset="0"/>
          </a:endParaRPr>
        </a:p>
      </dgm:t>
    </dgm:pt>
    <dgm:pt modelId="{33E66D67-E9A3-4339-8A46-8744E8DC214F}" type="sibTrans" cxnId="{D05C8E4C-0317-42AC-9929-3E6002B600EB}">
      <dgm:prSet/>
      <dgm:spPr/>
      <dgm:t>
        <a:bodyPr/>
        <a:lstStyle/>
        <a:p>
          <a:endParaRPr lang="en-IN">
            <a:latin typeface="Kokila" panose="020B0604020202020204" pitchFamily="34" charset="0"/>
            <a:cs typeface="Kokila" panose="020B0604020202020204" pitchFamily="34" charset="0"/>
          </a:endParaRPr>
        </a:p>
      </dgm:t>
    </dgm:pt>
    <dgm:pt modelId="{87AF0660-C7AE-4397-9582-03BF92A10715}" type="parTrans" cxnId="{D05C8E4C-0317-42AC-9929-3E6002B600EB}">
      <dgm:prSet/>
      <dgm:spPr/>
      <dgm:t>
        <a:bodyPr/>
        <a:lstStyle/>
        <a:p>
          <a:endParaRPr lang="en-IN" sz="2000">
            <a:latin typeface="Kokila" panose="020B0604020202020204" pitchFamily="34" charset="0"/>
            <a:cs typeface="Kokila" panose="020B0604020202020204" pitchFamily="34" charset="0"/>
          </a:endParaRPr>
        </a:p>
      </dgm:t>
    </dgm:pt>
    <dgm:pt modelId="{CF45E349-257C-410B-815A-06CF1760E53E}">
      <dgm:prSet phldrT="[Text]"/>
      <dgm:spPr/>
      <dgm:t>
        <a:bodyPr/>
        <a:lstStyle/>
        <a:p>
          <a:pPr algn="just"/>
          <a:r>
            <a:rPr lang="hi-IN" dirty="0">
              <a:latin typeface="Kokila" panose="020B0604020202020204" pitchFamily="34" charset="0"/>
              <a:cs typeface="Kokila" panose="020B0604020202020204" pitchFamily="34" charset="0"/>
            </a:rPr>
            <a:t>मीडिया और सूचना साक्षरता पुस्तकालयों, अभिलेखागारों, संग्रहालयों, मीडिया और डिजिटल संचार कंपनियों जैसे सामग्री प्रदाताओं और मध्यस्थों के कार्यों के बारे में महत्वपूर्ण ज्ञान प्रदान करती है, उन कार्यों को प्रभावी ढंग से करने के लिए आवश्यक शर्तों के बारे में उचित समझ और अपेक्षित कार्यों के प्रकाश में सामग्री प्रदाताओं के प्रदर्शन का मूल्यांकन करने के लिए आवश्यक महत्वपूर्ण कौशल प्रदान करती है।</a:t>
          </a:r>
          <a:endParaRPr lang="en-IN" dirty="0">
            <a:latin typeface="Kokila" panose="020B0604020202020204" pitchFamily="34" charset="0"/>
            <a:cs typeface="Kokila" panose="020B0604020202020204" pitchFamily="34" charset="0"/>
          </a:endParaRPr>
        </a:p>
      </dgm:t>
    </dgm:pt>
    <dgm:pt modelId="{EDF47DE1-F850-4F17-8B1B-7DFA4C4093BE}" type="sibTrans" cxnId="{2840138E-1639-4D5E-AE02-81602347F974}">
      <dgm:prSet/>
      <dgm:spPr/>
      <dgm:t>
        <a:bodyPr/>
        <a:lstStyle/>
        <a:p>
          <a:endParaRPr lang="en-IN">
            <a:latin typeface="Kokila" panose="020B0604020202020204" pitchFamily="34" charset="0"/>
            <a:cs typeface="Kokila" panose="020B0604020202020204" pitchFamily="34" charset="0"/>
          </a:endParaRPr>
        </a:p>
      </dgm:t>
    </dgm:pt>
    <dgm:pt modelId="{5026CD45-7A17-4EE6-8077-FF8D74A2F113}" type="parTrans" cxnId="{2840138E-1639-4D5E-AE02-81602347F974}">
      <dgm:prSet/>
      <dgm:spPr/>
      <dgm:t>
        <a:bodyPr/>
        <a:lstStyle/>
        <a:p>
          <a:endParaRPr lang="en-IN" sz="2000">
            <a:latin typeface="Kokila" panose="020B0604020202020204" pitchFamily="34" charset="0"/>
            <a:cs typeface="Kokila" panose="020B0604020202020204" pitchFamily="34" charset="0"/>
          </a:endParaRPr>
        </a:p>
      </dgm:t>
    </dgm:pt>
    <dgm:pt modelId="{46E6C612-0E06-4318-A163-7FABD48BA4A1}" type="pres">
      <dgm:prSet presAssocID="{441BA594-649E-4211-BE5C-E1D69956078A}" presName="outerComposite" presStyleCnt="0">
        <dgm:presLayoutVars>
          <dgm:chMax val="5"/>
          <dgm:dir/>
          <dgm:resizeHandles val="exact"/>
        </dgm:presLayoutVars>
      </dgm:prSet>
      <dgm:spPr/>
    </dgm:pt>
    <dgm:pt modelId="{1304B471-C231-4E6E-A45D-CFE4F34EB45B}" type="pres">
      <dgm:prSet presAssocID="{441BA594-649E-4211-BE5C-E1D69956078A}" presName="dummyMaxCanvas" presStyleCnt="0">
        <dgm:presLayoutVars/>
      </dgm:prSet>
      <dgm:spPr/>
    </dgm:pt>
    <dgm:pt modelId="{D26C1C8B-BCBD-4B78-80E7-340014324576}" type="pres">
      <dgm:prSet presAssocID="{441BA594-649E-4211-BE5C-E1D69956078A}" presName="ThreeNodes_1" presStyleLbl="node1" presStyleIdx="0" presStyleCnt="3" custLinFactNeighborY="-23576">
        <dgm:presLayoutVars>
          <dgm:bulletEnabled val="1"/>
        </dgm:presLayoutVars>
      </dgm:prSet>
      <dgm:spPr/>
    </dgm:pt>
    <dgm:pt modelId="{E76D846D-31D4-4765-B994-787C00E03F67}" type="pres">
      <dgm:prSet presAssocID="{441BA594-649E-4211-BE5C-E1D69956078A}" presName="ThreeNodes_2" presStyleLbl="node1" presStyleIdx="1" presStyleCnt="3">
        <dgm:presLayoutVars>
          <dgm:bulletEnabled val="1"/>
        </dgm:presLayoutVars>
      </dgm:prSet>
      <dgm:spPr/>
    </dgm:pt>
    <dgm:pt modelId="{D609D0F6-C231-4960-A1E4-E97FEE37B422}" type="pres">
      <dgm:prSet presAssocID="{441BA594-649E-4211-BE5C-E1D69956078A}" presName="ThreeNodes_3" presStyleLbl="node1" presStyleIdx="2" presStyleCnt="3">
        <dgm:presLayoutVars>
          <dgm:bulletEnabled val="1"/>
        </dgm:presLayoutVars>
      </dgm:prSet>
      <dgm:spPr/>
    </dgm:pt>
    <dgm:pt modelId="{E8615994-67CC-4A22-8083-3C468B14AB3D}" type="pres">
      <dgm:prSet presAssocID="{441BA594-649E-4211-BE5C-E1D69956078A}" presName="ThreeConn_1-2" presStyleLbl="fgAccFollowNode1" presStyleIdx="0" presStyleCnt="2">
        <dgm:presLayoutVars>
          <dgm:bulletEnabled val="1"/>
        </dgm:presLayoutVars>
      </dgm:prSet>
      <dgm:spPr/>
    </dgm:pt>
    <dgm:pt modelId="{5F439A60-DF6F-4259-80A0-A00D3B47681A}" type="pres">
      <dgm:prSet presAssocID="{441BA594-649E-4211-BE5C-E1D69956078A}" presName="ThreeConn_2-3" presStyleLbl="fgAccFollowNode1" presStyleIdx="1" presStyleCnt="2">
        <dgm:presLayoutVars>
          <dgm:bulletEnabled val="1"/>
        </dgm:presLayoutVars>
      </dgm:prSet>
      <dgm:spPr/>
    </dgm:pt>
    <dgm:pt modelId="{3929D504-3281-4A2E-AF5A-4BA7CC039208}" type="pres">
      <dgm:prSet presAssocID="{441BA594-649E-4211-BE5C-E1D69956078A}" presName="ThreeNodes_1_text" presStyleLbl="node1" presStyleIdx="2" presStyleCnt="3">
        <dgm:presLayoutVars>
          <dgm:bulletEnabled val="1"/>
        </dgm:presLayoutVars>
      </dgm:prSet>
      <dgm:spPr/>
    </dgm:pt>
    <dgm:pt modelId="{AEFDC4A0-5E41-4770-8087-5E3E9EB131C4}" type="pres">
      <dgm:prSet presAssocID="{441BA594-649E-4211-BE5C-E1D69956078A}" presName="ThreeNodes_2_text" presStyleLbl="node1" presStyleIdx="2" presStyleCnt="3">
        <dgm:presLayoutVars>
          <dgm:bulletEnabled val="1"/>
        </dgm:presLayoutVars>
      </dgm:prSet>
      <dgm:spPr/>
    </dgm:pt>
    <dgm:pt modelId="{7632D2E4-75B3-4D55-A7F3-5A7E9A8FEBDE}" type="pres">
      <dgm:prSet presAssocID="{441BA594-649E-4211-BE5C-E1D69956078A}" presName="ThreeNodes_3_text" presStyleLbl="node1" presStyleIdx="2" presStyleCnt="3">
        <dgm:presLayoutVars>
          <dgm:bulletEnabled val="1"/>
        </dgm:presLayoutVars>
      </dgm:prSet>
      <dgm:spPr/>
    </dgm:pt>
  </dgm:ptLst>
  <dgm:cxnLst>
    <dgm:cxn modelId="{C6843922-D571-4DAB-8933-BBD6DEB8E40F}" type="presOf" srcId="{CF45E349-257C-410B-815A-06CF1760E53E}" destId="{D609D0F6-C231-4960-A1E4-E97FEE37B422}" srcOrd="0" destOrd="0" presId="urn:microsoft.com/office/officeart/2005/8/layout/vProcess5"/>
    <dgm:cxn modelId="{CFBA8128-8262-4A90-8C36-EDA503DF8973}" type="presOf" srcId="{441BA594-649E-4211-BE5C-E1D69956078A}" destId="{46E6C612-0E06-4318-A163-7FABD48BA4A1}" srcOrd="0" destOrd="0" presId="urn:microsoft.com/office/officeart/2005/8/layout/vProcess5"/>
    <dgm:cxn modelId="{1CA6AA65-9324-422F-90A6-9517E72FB3C7}" type="presOf" srcId="{33E66D67-E9A3-4339-8A46-8744E8DC214F}" destId="{5F439A60-DF6F-4259-80A0-A00D3B47681A}" srcOrd="0" destOrd="0" presId="urn:microsoft.com/office/officeart/2005/8/layout/vProcess5"/>
    <dgm:cxn modelId="{D05C8E4C-0317-42AC-9929-3E6002B600EB}" srcId="{441BA594-649E-4211-BE5C-E1D69956078A}" destId="{D2BBEC12-F98F-407F-9D3C-79CBAC3A2E1A}" srcOrd="1" destOrd="0" parTransId="{87AF0660-C7AE-4397-9582-03BF92A10715}" sibTransId="{33E66D67-E9A3-4339-8A46-8744E8DC214F}"/>
    <dgm:cxn modelId="{4BA02450-169B-458A-95E6-AA08304947D6}" type="presOf" srcId="{521B46E3-91B5-4C23-9F4B-D5C020B76527}" destId="{D26C1C8B-BCBD-4B78-80E7-340014324576}" srcOrd="0" destOrd="0" presId="urn:microsoft.com/office/officeart/2005/8/layout/vProcess5"/>
    <dgm:cxn modelId="{2840138E-1639-4D5E-AE02-81602347F974}" srcId="{441BA594-649E-4211-BE5C-E1D69956078A}" destId="{CF45E349-257C-410B-815A-06CF1760E53E}" srcOrd="2" destOrd="0" parTransId="{5026CD45-7A17-4EE6-8077-FF8D74A2F113}" sibTransId="{EDF47DE1-F850-4F17-8B1B-7DFA4C4093BE}"/>
    <dgm:cxn modelId="{0959E88E-C556-40A7-AAE2-7655A9ACDDE4}" type="presOf" srcId="{D2BBEC12-F98F-407F-9D3C-79CBAC3A2E1A}" destId="{E76D846D-31D4-4765-B994-787C00E03F67}" srcOrd="0" destOrd="0" presId="urn:microsoft.com/office/officeart/2005/8/layout/vProcess5"/>
    <dgm:cxn modelId="{ABAAC6AD-B4C2-4ECF-A53B-F98F9C84FE11}" type="presOf" srcId="{521B46E3-91B5-4C23-9F4B-D5C020B76527}" destId="{3929D504-3281-4A2E-AF5A-4BA7CC039208}" srcOrd="1" destOrd="0" presId="urn:microsoft.com/office/officeart/2005/8/layout/vProcess5"/>
    <dgm:cxn modelId="{B57489AF-DACD-4B2D-AC96-ECC472FAA1F5}" type="presOf" srcId="{CF45E349-257C-410B-815A-06CF1760E53E}" destId="{7632D2E4-75B3-4D55-A7F3-5A7E9A8FEBDE}" srcOrd="1" destOrd="0" presId="urn:microsoft.com/office/officeart/2005/8/layout/vProcess5"/>
    <dgm:cxn modelId="{373AC5CC-6C83-4D9F-970D-C794CE6EAF94}" srcId="{441BA594-649E-4211-BE5C-E1D69956078A}" destId="{521B46E3-91B5-4C23-9F4B-D5C020B76527}" srcOrd="0" destOrd="0" parTransId="{8D0A91F0-B9D8-4973-A294-281F64BCD5B4}" sibTransId="{FDB40A7A-DBA0-4CA6-9D83-8F42C66EFDB9}"/>
    <dgm:cxn modelId="{E0B74AD6-6175-461C-9227-27D51168A2F2}" type="presOf" srcId="{FDB40A7A-DBA0-4CA6-9D83-8F42C66EFDB9}" destId="{E8615994-67CC-4A22-8083-3C468B14AB3D}" srcOrd="0" destOrd="0" presId="urn:microsoft.com/office/officeart/2005/8/layout/vProcess5"/>
    <dgm:cxn modelId="{32CF96DA-E995-41BF-8692-8B82583B0098}" type="presOf" srcId="{D2BBEC12-F98F-407F-9D3C-79CBAC3A2E1A}" destId="{AEFDC4A0-5E41-4770-8087-5E3E9EB131C4}" srcOrd="1" destOrd="0" presId="urn:microsoft.com/office/officeart/2005/8/layout/vProcess5"/>
    <dgm:cxn modelId="{1C7E0A30-48BB-402C-805E-2467A1CA1E82}" type="presParOf" srcId="{46E6C612-0E06-4318-A163-7FABD48BA4A1}" destId="{1304B471-C231-4E6E-A45D-CFE4F34EB45B}" srcOrd="0" destOrd="0" presId="urn:microsoft.com/office/officeart/2005/8/layout/vProcess5"/>
    <dgm:cxn modelId="{F452AC87-1518-4B58-91AE-FEA01F2E36AF}" type="presParOf" srcId="{46E6C612-0E06-4318-A163-7FABD48BA4A1}" destId="{D26C1C8B-BCBD-4B78-80E7-340014324576}" srcOrd="1" destOrd="0" presId="urn:microsoft.com/office/officeart/2005/8/layout/vProcess5"/>
    <dgm:cxn modelId="{E34C639E-AF72-445F-85C7-3ECEEA8081B4}" type="presParOf" srcId="{46E6C612-0E06-4318-A163-7FABD48BA4A1}" destId="{E76D846D-31D4-4765-B994-787C00E03F67}" srcOrd="2" destOrd="0" presId="urn:microsoft.com/office/officeart/2005/8/layout/vProcess5"/>
    <dgm:cxn modelId="{C7DA7B2B-0600-44DB-B5B3-237EED19875E}" type="presParOf" srcId="{46E6C612-0E06-4318-A163-7FABD48BA4A1}" destId="{D609D0F6-C231-4960-A1E4-E97FEE37B422}" srcOrd="3" destOrd="0" presId="urn:microsoft.com/office/officeart/2005/8/layout/vProcess5"/>
    <dgm:cxn modelId="{D46DAABD-9FC0-4222-B805-2E84B89AD5B8}" type="presParOf" srcId="{46E6C612-0E06-4318-A163-7FABD48BA4A1}" destId="{E8615994-67CC-4A22-8083-3C468B14AB3D}" srcOrd="4" destOrd="0" presId="urn:microsoft.com/office/officeart/2005/8/layout/vProcess5"/>
    <dgm:cxn modelId="{F9626166-22F2-4B85-A382-9C5CE54B6795}" type="presParOf" srcId="{46E6C612-0E06-4318-A163-7FABD48BA4A1}" destId="{5F439A60-DF6F-4259-80A0-A00D3B47681A}" srcOrd="5" destOrd="0" presId="urn:microsoft.com/office/officeart/2005/8/layout/vProcess5"/>
    <dgm:cxn modelId="{973CC5FA-513D-42CE-9509-09D4E34C67D0}" type="presParOf" srcId="{46E6C612-0E06-4318-A163-7FABD48BA4A1}" destId="{3929D504-3281-4A2E-AF5A-4BA7CC039208}" srcOrd="6" destOrd="0" presId="urn:microsoft.com/office/officeart/2005/8/layout/vProcess5"/>
    <dgm:cxn modelId="{FE76521F-5C88-4BED-B94D-0253D5372A56}" type="presParOf" srcId="{46E6C612-0E06-4318-A163-7FABD48BA4A1}" destId="{AEFDC4A0-5E41-4770-8087-5E3E9EB131C4}" srcOrd="7" destOrd="0" presId="urn:microsoft.com/office/officeart/2005/8/layout/vProcess5"/>
    <dgm:cxn modelId="{BABE5EEC-200D-4463-9206-E507371EDAA8}" type="presParOf" srcId="{46E6C612-0E06-4318-A163-7FABD48BA4A1}" destId="{7632D2E4-75B3-4D55-A7F3-5A7E9A8FEBDE}"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1BA594-649E-4211-BE5C-E1D69956078A}"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IN"/>
        </a:p>
      </dgm:t>
    </dgm:pt>
    <dgm:pt modelId="{521B46E3-91B5-4C23-9F4B-D5C020B76527}">
      <dgm:prSet phldrT="[Text]" custT="1"/>
      <dgm:spPr/>
      <dgm:t>
        <a:bodyPr/>
        <a:lstStyle/>
        <a:p>
          <a:r>
            <a:rPr lang="hi-IN" sz="2000" dirty="0">
              <a:latin typeface="Kokila" panose="020B0604020202020204" pitchFamily="34" charset="0"/>
              <a:cs typeface="Kokila" panose="020B0604020202020204" pitchFamily="34" charset="0"/>
            </a:rPr>
            <a:t>एमआईएल गलत सूचना और भ्रामक सूचना के मामलों से निपटने में मदद करता है</a:t>
          </a:r>
          <a:endParaRPr lang="en-IN" sz="2000" dirty="0">
            <a:latin typeface="Kokila" panose="020B0604020202020204" pitchFamily="34" charset="0"/>
            <a:cs typeface="Kokila" panose="020B0604020202020204" pitchFamily="34" charset="0"/>
          </a:endParaRPr>
        </a:p>
      </dgm:t>
    </dgm:pt>
    <dgm:pt modelId="{8D0A91F0-B9D8-4973-A294-281F64BCD5B4}" type="parTrans" cxnId="{373AC5CC-6C83-4D9F-970D-C794CE6EAF94}">
      <dgm:prSet/>
      <dgm:spPr/>
      <dgm:t>
        <a:bodyPr/>
        <a:lstStyle/>
        <a:p>
          <a:endParaRPr lang="en-IN" sz="2000">
            <a:latin typeface="Kokila" panose="020B0604020202020204" pitchFamily="34" charset="0"/>
            <a:cs typeface="Kokila" panose="020B0604020202020204" pitchFamily="34" charset="0"/>
          </a:endParaRPr>
        </a:p>
      </dgm:t>
    </dgm:pt>
    <dgm:pt modelId="{FDB40A7A-DBA0-4CA6-9D83-8F42C66EFDB9}" type="sibTrans" cxnId="{373AC5CC-6C83-4D9F-970D-C794CE6EAF94}">
      <dgm:prSet/>
      <dgm:spPr/>
      <dgm:t>
        <a:bodyPr/>
        <a:lstStyle/>
        <a:p>
          <a:endParaRPr lang="en-IN">
            <a:latin typeface="Kokila" panose="020B0604020202020204" pitchFamily="34" charset="0"/>
            <a:cs typeface="Kokila" panose="020B0604020202020204" pitchFamily="34" charset="0"/>
          </a:endParaRPr>
        </a:p>
      </dgm:t>
    </dgm:pt>
    <dgm:pt modelId="{D2BBEC12-F98F-407F-9D3C-79CBAC3A2E1A}">
      <dgm:prSet phldrT="[Text]" custT="1"/>
      <dgm:spPr/>
      <dgm:t>
        <a:bodyPr/>
        <a:lstStyle/>
        <a:p>
          <a:r>
            <a:rPr lang="hi-IN" sz="1600" dirty="0">
              <a:latin typeface="Kokila" panose="020B0604020202020204" pitchFamily="34" charset="0"/>
              <a:cs typeface="Kokila" panose="020B0604020202020204" pitchFamily="34" charset="0"/>
            </a:rPr>
            <a:t>यह स्वास्थ्य साक्षरता, विज्ञान साक्षरता, वित्तीय साक्षरता, सांस्कृतिक साक्षरता, वैश्विक नागरिकता शिक्षा और सतत विकास के लिए शिक्षा जैसे साक्षरता के अन्य रूपों के लिए पूर्वापेक्षित है - क्योंकि यह लाभकारी और हानिकारक जानकारी की पहचान करने और उससे निपटने के लिए आवश्यक कौशल को मजबूत करता है।</a:t>
          </a:r>
          <a:endParaRPr lang="en-IN" sz="1600" dirty="0">
            <a:latin typeface="Kokila" panose="020B0604020202020204" pitchFamily="34" charset="0"/>
            <a:cs typeface="Kokila" panose="020B0604020202020204" pitchFamily="34" charset="0"/>
          </a:endParaRPr>
        </a:p>
      </dgm:t>
    </dgm:pt>
    <dgm:pt modelId="{33E66D67-E9A3-4339-8A46-8744E8DC214F}" type="sibTrans" cxnId="{D05C8E4C-0317-42AC-9929-3E6002B600EB}">
      <dgm:prSet/>
      <dgm:spPr/>
      <dgm:t>
        <a:bodyPr/>
        <a:lstStyle/>
        <a:p>
          <a:endParaRPr lang="en-IN">
            <a:latin typeface="Kokila" panose="020B0604020202020204" pitchFamily="34" charset="0"/>
            <a:cs typeface="Kokila" panose="020B0604020202020204" pitchFamily="34" charset="0"/>
          </a:endParaRPr>
        </a:p>
      </dgm:t>
    </dgm:pt>
    <dgm:pt modelId="{87AF0660-C7AE-4397-9582-03BF92A10715}" type="parTrans" cxnId="{D05C8E4C-0317-42AC-9929-3E6002B600EB}">
      <dgm:prSet/>
      <dgm:spPr/>
      <dgm:t>
        <a:bodyPr/>
        <a:lstStyle/>
        <a:p>
          <a:endParaRPr lang="en-IN" sz="2000">
            <a:latin typeface="Kokila" panose="020B0604020202020204" pitchFamily="34" charset="0"/>
            <a:cs typeface="Kokila" panose="020B0604020202020204" pitchFamily="34" charset="0"/>
          </a:endParaRPr>
        </a:p>
      </dgm:t>
    </dgm:pt>
    <dgm:pt modelId="{CF45E349-257C-410B-815A-06CF1760E53E}">
      <dgm:prSet phldrT="[Text]"/>
      <dgm:spPr/>
      <dgm:t>
        <a:bodyPr/>
        <a:lstStyle/>
        <a:p>
          <a:r>
            <a:rPr lang="hi-IN" dirty="0">
              <a:latin typeface="Kokila" panose="020B0604020202020204" pitchFamily="34" charset="0"/>
              <a:cs typeface="Kokila" panose="020B0604020202020204" pitchFamily="34" charset="0"/>
            </a:rPr>
            <a:t>मीडिया और सूचना साक्षर व्यक्ति अप्रमाणित सूचना, पूर्वाग्रहों और रूढ़िवादिता को अस्वीकार करने की अधिक संभावना रखते हैं जो सभी आयु वर्ग की महिलाओं और पुरुषों के बीच असमानताओं और लोगों, धर्मों आदि के प्रति भेदभाव को मजबूत करते हैं।</a:t>
          </a:r>
          <a:endParaRPr lang="en-IN" dirty="0">
            <a:latin typeface="Kokila" panose="020B0604020202020204" pitchFamily="34" charset="0"/>
            <a:cs typeface="Kokila" panose="020B0604020202020204" pitchFamily="34" charset="0"/>
          </a:endParaRPr>
        </a:p>
      </dgm:t>
    </dgm:pt>
    <dgm:pt modelId="{EDF47DE1-F850-4F17-8B1B-7DFA4C4093BE}" type="sibTrans" cxnId="{2840138E-1639-4D5E-AE02-81602347F974}">
      <dgm:prSet/>
      <dgm:spPr/>
      <dgm:t>
        <a:bodyPr/>
        <a:lstStyle/>
        <a:p>
          <a:endParaRPr lang="en-IN">
            <a:latin typeface="Kokila" panose="020B0604020202020204" pitchFamily="34" charset="0"/>
            <a:cs typeface="Kokila" panose="020B0604020202020204" pitchFamily="34" charset="0"/>
          </a:endParaRPr>
        </a:p>
      </dgm:t>
    </dgm:pt>
    <dgm:pt modelId="{5026CD45-7A17-4EE6-8077-FF8D74A2F113}" type="parTrans" cxnId="{2840138E-1639-4D5E-AE02-81602347F974}">
      <dgm:prSet/>
      <dgm:spPr/>
      <dgm:t>
        <a:bodyPr/>
        <a:lstStyle/>
        <a:p>
          <a:endParaRPr lang="en-IN" sz="2000">
            <a:latin typeface="Kokila" panose="020B0604020202020204" pitchFamily="34" charset="0"/>
            <a:cs typeface="Kokila" panose="020B0604020202020204" pitchFamily="34" charset="0"/>
          </a:endParaRPr>
        </a:p>
      </dgm:t>
    </dgm:pt>
    <dgm:pt modelId="{46E6C612-0E06-4318-A163-7FABD48BA4A1}" type="pres">
      <dgm:prSet presAssocID="{441BA594-649E-4211-BE5C-E1D69956078A}" presName="outerComposite" presStyleCnt="0">
        <dgm:presLayoutVars>
          <dgm:chMax val="5"/>
          <dgm:dir/>
          <dgm:resizeHandles val="exact"/>
        </dgm:presLayoutVars>
      </dgm:prSet>
      <dgm:spPr/>
    </dgm:pt>
    <dgm:pt modelId="{1304B471-C231-4E6E-A45D-CFE4F34EB45B}" type="pres">
      <dgm:prSet presAssocID="{441BA594-649E-4211-BE5C-E1D69956078A}" presName="dummyMaxCanvas" presStyleCnt="0">
        <dgm:presLayoutVars/>
      </dgm:prSet>
      <dgm:spPr/>
    </dgm:pt>
    <dgm:pt modelId="{D26C1C8B-BCBD-4B78-80E7-340014324576}" type="pres">
      <dgm:prSet presAssocID="{441BA594-649E-4211-BE5C-E1D69956078A}" presName="ThreeNodes_1" presStyleLbl="node1" presStyleIdx="0" presStyleCnt="3">
        <dgm:presLayoutVars>
          <dgm:bulletEnabled val="1"/>
        </dgm:presLayoutVars>
      </dgm:prSet>
      <dgm:spPr/>
    </dgm:pt>
    <dgm:pt modelId="{E76D846D-31D4-4765-B994-787C00E03F67}" type="pres">
      <dgm:prSet presAssocID="{441BA594-649E-4211-BE5C-E1D69956078A}" presName="ThreeNodes_2" presStyleLbl="node1" presStyleIdx="1" presStyleCnt="3">
        <dgm:presLayoutVars>
          <dgm:bulletEnabled val="1"/>
        </dgm:presLayoutVars>
      </dgm:prSet>
      <dgm:spPr/>
    </dgm:pt>
    <dgm:pt modelId="{D609D0F6-C231-4960-A1E4-E97FEE37B422}" type="pres">
      <dgm:prSet presAssocID="{441BA594-649E-4211-BE5C-E1D69956078A}" presName="ThreeNodes_3" presStyleLbl="node1" presStyleIdx="2" presStyleCnt="3">
        <dgm:presLayoutVars>
          <dgm:bulletEnabled val="1"/>
        </dgm:presLayoutVars>
      </dgm:prSet>
      <dgm:spPr/>
    </dgm:pt>
    <dgm:pt modelId="{E8615994-67CC-4A22-8083-3C468B14AB3D}" type="pres">
      <dgm:prSet presAssocID="{441BA594-649E-4211-BE5C-E1D69956078A}" presName="ThreeConn_1-2" presStyleLbl="fgAccFollowNode1" presStyleIdx="0" presStyleCnt="2">
        <dgm:presLayoutVars>
          <dgm:bulletEnabled val="1"/>
        </dgm:presLayoutVars>
      </dgm:prSet>
      <dgm:spPr/>
    </dgm:pt>
    <dgm:pt modelId="{5F439A60-DF6F-4259-80A0-A00D3B47681A}" type="pres">
      <dgm:prSet presAssocID="{441BA594-649E-4211-BE5C-E1D69956078A}" presName="ThreeConn_2-3" presStyleLbl="fgAccFollowNode1" presStyleIdx="1" presStyleCnt="2">
        <dgm:presLayoutVars>
          <dgm:bulletEnabled val="1"/>
        </dgm:presLayoutVars>
      </dgm:prSet>
      <dgm:spPr/>
    </dgm:pt>
    <dgm:pt modelId="{3929D504-3281-4A2E-AF5A-4BA7CC039208}" type="pres">
      <dgm:prSet presAssocID="{441BA594-649E-4211-BE5C-E1D69956078A}" presName="ThreeNodes_1_text" presStyleLbl="node1" presStyleIdx="2" presStyleCnt="3">
        <dgm:presLayoutVars>
          <dgm:bulletEnabled val="1"/>
        </dgm:presLayoutVars>
      </dgm:prSet>
      <dgm:spPr/>
    </dgm:pt>
    <dgm:pt modelId="{AEFDC4A0-5E41-4770-8087-5E3E9EB131C4}" type="pres">
      <dgm:prSet presAssocID="{441BA594-649E-4211-BE5C-E1D69956078A}" presName="ThreeNodes_2_text" presStyleLbl="node1" presStyleIdx="2" presStyleCnt="3">
        <dgm:presLayoutVars>
          <dgm:bulletEnabled val="1"/>
        </dgm:presLayoutVars>
      </dgm:prSet>
      <dgm:spPr/>
    </dgm:pt>
    <dgm:pt modelId="{7632D2E4-75B3-4D55-A7F3-5A7E9A8FEBDE}" type="pres">
      <dgm:prSet presAssocID="{441BA594-649E-4211-BE5C-E1D69956078A}" presName="ThreeNodes_3_text" presStyleLbl="node1" presStyleIdx="2" presStyleCnt="3">
        <dgm:presLayoutVars>
          <dgm:bulletEnabled val="1"/>
        </dgm:presLayoutVars>
      </dgm:prSet>
      <dgm:spPr/>
    </dgm:pt>
  </dgm:ptLst>
  <dgm:cxnLst>
    <dgm:cxn modelId="{C6843922-D571-4DAB-8933-BBD6DEB8E40F}" type="presOf" srcId="{CF45E349-257C-410B-815A-06CF1760E53E}" destId="{D609D0F6-C231-4960-A1E4-E97FEE37B422}" srcOrd="0" destOrd="0" presId="urn:microsoft.com/office/officeart/2005/8/layout/vProcess5"/>
    <dgm:cxn modelId="{CFBA8128-8262-4A90-8C36-EDA503DF8973}" type="presOf" srcId="{441BA594-649E-4211-BE5C-E1D69956078A}" destId="{46E6C612-0E06-4318-A163-7FABD48BA4A1}" srcOrd="0" destOrd="0" presId="urn:microsoft.com/office/officeart/2005/8/layout/vProcess5"/>
    <dgm:cxn modelId="{1CA6AA65-9324-422F-90A6-9517E72FB3C7}" type="presOf" srcId="{33E66D67-E9A3-4339-8A46-8744E8DC214F}" destId="{5F439A60-DF6F-4259-80A0-A00D3B47681A}" srcOrd="0" destOrd="0" presId="urn:microsoft.com/office/officeart/2005/8/layout/vProcess5"/>
    <dgm:cxn modelId="{D05C8E4C-0317-42AC-9929-3E6002B600EB}" srcId="{441BA594-649E-4211-BE5C-E1D69956078A}" destId="{D2BBEC12-F98F-407F-9D3C-79CBAC3A2E1A}" srcOrd="1" destOrd="0" parTransId="{87AF0660-C7AE-4397-9582-03BF92A10715}" sibTransId="{33E66D67-E9A3-4339-8A46-8744E8DC214F}"/>
    <dgm:cxn modelId="{4BA02450-169B-458A-95E6-AA08304947D6}" type="presOf" srcId="{521B46E3-91B5-4C23-9F4B-D5C020B76527}" destId="{D26C1C8B-BCBD-4B78-80E7-340014324576}" srcOrd="0" destOrd="0" presId="urn:microsoft.com/office/officeart/2005/8/layout/vProcess5"/>
    <dgm:cxn modelId="{2840138E-1639-4D5E-AE02-81602347F974}" srcId="{441BA594-649E-4211-BE5C-E1D69956078A}" destId="{CF45E349-257C-410B-815A-06CF1760E53E}" srcOrd="2" destOrd="0" parTransId="{5026CD45-7A17-4EE6-8077-FF8D74A2F113}" sibTransId="{EDF47DE1-F850-4F17-8B1B-7DFA4C4093BE}"/>
    <dgm:cxn modelId="{0959E88E-C556-40A7-AAE2-7655A9ACDDE4}" type="presOf" srcId="{D2BBEC12-F98F-407F-9D3C-79CBAC3A2E1A}" destId="{E76D846D-31D4-4765-B994-787C00E03F67}" srcOrd="0" destOrd="0" presId="urn:microsoft.com/office/officeart/2005/8/layout/vProcess5"/>
    <dgm:cxn modelId="{ABAAC6AD-B4C2-4ECF-A53B-F98F9C84FE11}" type="presOf" srcId="{521B46E3-91B5-4C23-9F4B-D5C020B76527}" destId="{3929D504-3281-4A2E-AF5A-4BA7CC039208}" srcOrd="1" destOrd="0" presId="urn:microsoft.com/office/officeart/2005/8/layout/vProcess5"/>
    <dgm:cxn modelId="{B57489AF-DACD-4B2D-AC96-ECC472FAA1F5}" type="presOf" srcId="{CF45E349-257C-410B-815A-06CF1760E53E}" destId="{7632D2E4-75B3-4D55-A7F3-5A7E9A8FEBDE}" srcOrd="1" destOrd="0" presId="urn:microsoft.com/office/officeart/2005/8/layout/vProcess5"/>
    <dgm:cxn modelId="{373AC5CC-6C83-4D9F-970D-C794CE6EAF94}" srcId="{441BA594-649E-4211-BE5C-E1D69956078A}" destId="{521B46E3-91B5-4C23-9F4B-D5C020B76527}" srcOrd="0" destOrd="0" parTransId="{8D0A91F0-B9D8-4973-A294-281F64BCD5B4}" sibTransId="{FDB40A7A-DBA0-4CA6-9D83-8F42C66EFDB9}"/>
    <dgm:cxn modelId="{E0B74AD6-6175-461C-9227-27D51168A2F2}" type="presOf" srcId="{FDB40A7A-DBA0-4CA6-9D83-8F42C66EFDB9}" destId="{E8615994-67CC-4A22-8083-3C468B14AB3D}" srcOrd="0" destOrd="0" presId="urn:microsoft.com/office/officeart/2005/8/layout/vProcess5"/>
    <dgm:cxn modelId="{32CF96DA-E995-41BF-8692-8B82583B0098}" type="presOf" srcId="{D2BBEC12-F98F-407F-9D3C-79CBAC3A2E1A}" destId="{AEFDC4A0-5E41-4770-8087-5E3E9EB131C4}" srcOrd="1" destOrd="0" presId="urn:microsoft.com/office/officeart/2005/8/layout/vProcess5"/>
    <dgm:cxn modelId="{1C7E0A30-48BB-402C-805E-2467A1CA1E82}" type="presParOf" srcId="{46E6C612-0E06-4318-A163-7FABD48BA4A1}" destId="{1304B471-C231-4E6E-A45D-CFE4F34EB45B}" srcOrd="0" destOrd="0" presId="urn:microsoft.com/office/officeart/2005/8/layout/vProcess5"/>
    <dgm:cxn modelId="{F452AC87-1518-4B58-91AE-FEA01F2E36AF}" type="presParOf" srcId="{46E6C612-0E06-4318-A163-7FABD48BA4A1}" destId="{D26C1C8B-BCBD-4B78-80E7-340014324576}" srcOrd="1" destOrd="0" presId="urn:microsoft.com/office/officeart/2005/8/layout/vProcess5"/>
    <dgm:cxn modelId="{E34C639E-AF72-445F-85C7-3ECEEA8081B4}" type="presParOf" srcId="{46E6C612-0E06-4318-A163-7FABD48BA4A1}" destId="{E76D846D-31D4-4765-B994-787C00E03F67}" srcOrd="2" destOrd="0" presId="urn:microsoft.com/office/officeart/2005/8/layout/vProcess5"/>
    <dgm:cxn modelId="{C7DA7B2B-0600-44DB-B5B3-237EED19875E}" type="presParOf" srcId="{46E6C612-0E06-4318-A163-7FABD48BA4A1}" destId="{D609D0F6-C231-4960-A1E4-E97FEE37B422}" srcOrd="3" destOrd="0" presId="urn:microsoft.com/office/officeart/2005/8/layout/vProcess5"/>
    <dgm:cxn modelId="{D46DAABD-9FC0-4222-B805-2E84B89AD5B8}" type="presParOf" srcId="{46E6C612-0E06-4318-A163-7FABD48BA4A1}" destId="{E8615994-67CC-4A22-8083-3C468B14AB3D}" srcOrd="4" destOrd="0" presId="urn:microsoft.com/office/officeart/2005/8/layout/vProcess5"/>
    <dgm:cxn modelId="{F9626166-22F2-4B85-A382-9C5CE54B6795}" type="presParOf" srcId="{46E6C612-0E06-4318-A163-7FABD48BA4A1}" destId="{5F439A60-DF6F-4259-80A0-A00D3B47681A}" srcOrd="5" destOrd="0" presId="urn:microsoft.com/office/officeart/2005/8/layout/vProcess5"/>
    <dgm:cxn modelId="{973CC5FA-513D-42CE-9509-09D4E34C67D0}" type="presParOf" srcId="{46E6C612-0E06-4318-A163-7FABD48BA4A1}" destId="{3929D504-3281-4A2E-AF5A-4BA7CC039208}" srcOrd="6" destOrd="0" presId="urn:microsoft.com/office/officeart/2005/8/layout/vProcess5"/>
    <dgm:cxn modelId="{FE76521F-5C88-4BED-B94D-0253D5372A56}" type="presParOf" srcId="{46E6C612-0E06-4318-A163-7FABD48BA4A1}" destId="{AEFDC4A0-5E41-4770-8087-5E3E9EB131C4}" srcOrd="7" destOrd="0" presId="urn:microsoft.com/office/officeart/2005/8/layout/vProcess5"/>
    <dgm:cxn modelId="{BABE5EEC-200D-4463-9206-E507371EDAA8}" type="presParOf" srcId="{46E6C612-0E06-4318-A163-7FABD48BA4A1}" destId="{7632D2E4-75B3-4D55-A7F3-5A7E9A8FEBDE}"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D3F729-0981-45E4-8B6D-03EBE0081482}" type="doc">
      <dgm:prSet loTypeId="urn:microsoft.com/office/officeart/2005/8/layout/cycle1" loCatId="cycle" qsTypeId="urn:microsoft.com/office/officeart/2005/8/quickstyle/simple1" qsCatId="simple" csTypeId="urn:microsoft.com/office/officeart/2005/8/colors/colorful1" csCatId="colorful" phldr="1"/>
      <dgm:spPr/>
      <dgm:t>
        <a:bodyPr/>
        <a:lstStyle/>
        <a:p>
          <a:endParaRPr lang="en-IN"/>
        </a:p>
      </dgm:t>
    </dgm:pt>
    <dgm:pt modelId="{F5C71FAC-6774-4EE8-9CF4-62042CA02F29}">
      <dgm:prSet phldrT="[Text]" custT="1"/>
      <dgm:spPr/>
      <dgm:t>
        <a:bodyPr/>
        <a:lstStyle/>
        <a:p>
          <a:r>
            <a:rPr lang="hi-IN" sz="2000" dirty="0">
              <a:latin typeface="Kokila" panose="020B0604020202020204" pitchFamily="34" charset="0"/>
              <a:cs typeface="Kokila" panose="020B0604020202020204" pitchFamily="34" charset="0"/>
            </a:rPr>
            <a:t>पहुँच</a:t>
          </a:r>
          <a:endParaRPr lang="en-IN" sz="2000" dirty="0">
            <a:latin typeface="Kokila" panose="020B0604020202020204" pitchFamily="34" charset="0"/>
            <a:cs typeface="Kokila" panose="020B0604020202020204" pitchFamily="34" charset="0"/>
          </a:endParaRPr>
        </a:p>
      </dgm:t>
    </dgm:pt>
    <dgm:pt modelId="{C58BAF5A-39A5-489E-A1FC-0044774E1C29}" type="parTrans" cxnId="{070B19F5-E3CB-4A75-8D93-CDFCCCE817FA}">
      <dgm:prSet/>
      <dgm:spPr/>
      <dgm:t>
        <a:bodyPr/>
        <a:lstStyle/>
        <a:p>
          <a:endParaRPr lang="en-IN" sz="2000">
            <a:latin typeface="Kokila" panose="020B0604020202020204" pitchFamily="34" charset="0"/>
            <a:cs typeface="Kokila" panose="020B0604020202020204" pitchFamily="34" charset="0"/>
          </a:endParaRPr>
        </a:p>
      </dgm:t>
    </dgm:pt>
    <dgm:pt modelId="{3C5A5F45-A4A6-4363-A775-6AED1BB964D4}" type="sibTrans" cxnId="{070B19F5-E3CB-4A75-8D93-CDFCCCE817FA}">
      <dgm:prSet/>
      <dgm:spPr/>
      <dgm:t>
        <a:bodyPr/>
        <a:lstStyle/>
        <a:p>
          <a:endParaRPr lang="en-IN" sz="2000">
            <a:latin typeface="Kokila" panose="020B0604020202020204" pitchFamily="34" charset="0"/>
            <a:cs typeface="Kokila" panose="020B0604020202020204" pitchFamily="34" charset="0"/>
          </a:endParaRPr>
        </a:p>
      </dgm:t>
    </dgm:pt>
    <dgm:pt modelId="{0AFFD42F-819E-4C3F-A6FD-86AC9B75831D}">
      <dgm:prSet phldrT="[Text]" custT="1"/>
      <dgm:spPr/>
      <dgm:t>
        <a:bodyPr/>
        <a:lstStyle/>
        <a:p>
          <a:r>
            <a:rPr lang="hi-IN" sz="2000" dirty="0">
              <a:latin typeface="Kokila" panose="020B0604020202020204" pitchFamily="34" charset="0"/>
              <a:cs typeface="Kokila" panose="020B0604020202020204" pitchFamily="34" charset="0"/>
            </a:rPr>
            <a:t>विश्लेषण और मूल्यांकन</a:t>
          </a:r>
          <a:endParaRPr lang="en-IN" sz="2000" dirty="0">
            <a:latin typeface="Kokila" panose="020B0604020202020204" pitchFamily="34" charset="0"/>
            <a:cs typeface="Kokila" panose="020B0604020202020204" pitchFamily="34" charset="0"/>
          </a:endParaRPr>
        </a:p>
      </dgm:t>
    </dgm:pt>
    <dgm:pt modelId="{11FB87ED-6B3D-4E71-BF7F-98C601D1890B}" type="parTrans" cxnId="{1D8AF77C-5AB2-40CB-923A-386D07B4374C}">
      <dgm:prSet/>
      <dgm:spPr/>
      <dgm:t>
        <a:bodyPr/>
        <a:lstStyle/>
        <a:p>
          <a:endParaRPr lang="en-IN" sz="2000">
            <a:latin typeface="Kokila" panose="020B0604020202020204" pitchFamily="34" charset="0"/>
            <a:cs typeface="Kokila" panose="020B0604020202020204" pitchFamily="34" charset="0"/>
          </a:endParaRPr>
        </a:p>
      </dgm:t>
    </dgm:pt>
    <dgm:pt modelId="{F6A0D7C9-2566-4D01-B2A5-1A2F9D4DFEAB}" type="sibTrans" cxnId="{1D8AF77C-5AB2-40CB-923A-386D07B4374C}">
      <dgm:prSet/>
      <dgm:spPr/>
      <dgm:t>
        <a:bodyPr/>
        <a:lstStyle/>
        <a:p>
          <a:endParaRPr lang="en-IN" sz="2000">
            <a:latin typeface="Kokila" panose="020B0604020202020204" pitchFamily="34" charset="0"/>
            <a:cs typeface="Kokila" panose="020B0604020202020204" pitchFamily="34" charset="0"/>
          </a:endParaRPr>
        </a:p>
      </dgm:t>
    </dgm:pt>
    <dgm:pt modelId="{C0FB0914-0A61-44F5-933B-86CB632114BC}">
      <dgm:prSet phldrT="[Text]" custT="1"/>
      <dgm:spPr/>
      <dgm:t>
        <a:bodyPr/>
        <a:lstStyle/>
        <a:p>
          <a:r>
            <a:rPr lang="hi-IN" sz="2000" dirty="0">
              <a:latin typeface="Kokila" panose="020B0604020202020204" pitchFamily="34" charset="0"/>
              <a:cs typeface="Kokila" panose="020B0604020202020204" pitchFamily="34" charset="0"/>
            </a:rPr>
            <a:t>सृजन करना</a:t>
          </a:r>
          <a:endParaRPr lang="en-IN" sz="2000" dirty="0">
            <a:latin typeface="Kokila" panose="020B0604020202020204" pitchFamily="34" charset="0"/>
            <a:cs typeface="Kokila" panose="020B0604020202020204" pitchFamily="34" charset="0"/>
          </a:endParaRPr>
        </a:p>
      </dgm:t>
    </dgm:pt>
    <dgm:pt modelId="{2DF3150E-8197-4361-BD37-4365CD0D2424}" type="parTrans" cxnId="{D12FF430-52A3-4ACA-870F-31DCA7789A86}">
      <dgm:prSet/>
      <dgm:spPr/>
      <dgm:t>
        <a:bodyPr/>
        <a:lstStyle/>
        <a:p>
          <a:endParaRPr lang="en-IN" sz="2000">
            <a:latin typeface="Kokila" panose="020B0604020202020204" pitchFamily="34" charset="0"/>
            <a:cs typeface="Kokila" panose="020B0604020202020204" pitchFamily="34" charset="0"/>
          </a:endParaRPr>
        </a:p>
      </dgm:t>
    </dgm:pt>
    <dgm:pt modelId="{180211E3-1AEC-4BDB-8AEB-90AC8E737363}" type="sibTrans" cxnId="{D12FF430-52A3-4ACA-870F-31DCA7789A86}">
      <dgm:prSet/>
      <dgm:spPr/>
      <dgm:t>
        <a:bodyPr/>
        <a:lstStyle/>
        <a:p>
          <a:endParaRPr lang="en-IN" sz="2000">
            <a:latin typeface="Kokila" panose="020B0604020202020204" pitchFamily="34" charset="0"/>
            <a:cs typeface="Kokila" panose="020B0604020202020204" pitchFamily="34" charset="0"/>
          </a:endParaRPr>
        </a:p>
      </dgm:t>
    </dgm:pt>
    <dgm:pt modelId="{DDCD38E6-0873-4EC6-84B3-D0E7BD0F7B9D}">
      <dgm:prSet phldrT="[Text]" custT="1"/>
      <dgm:spPr/>
      <dgm:t>
        <a:bodyPr/>
        <a:lstStyle/>
        <a:p>
          <a:r>
            <a:rPr lang="hi-IN" sz="2000" dirty="0">
              <a:latin typeface="Kokila" panose="020B0604020202020204" pitchFamily="34" charset="0"/>
              <a:cs typeface="Kokila" panose="020B0604020202020204" pitchFamily="34" charset="0"/>
            </a:rPr>
            <a:t> विचार करना</a:t>
          </a:r>
          <a:endParaRPr lang="en-IN" sz="2000" dirty="0">
            <a:latin typeface="Kokila" panose="020B0604020202020204" pitchFamily="34" charset="0"/>
            <a:cs typeface="Kokila" panose="020B0604020202020204" pitchFamily="34" charset="0"/>
          </a:endParaRPr>
        </a:p>
      </dgm:t>
    </dgm:pt>
    <dgm:pt modelId="{31792420-09AF-4343-88F0-0E197570A0B9}" type="parTrans" cxnId="{08C39E87-730F-48A6-AE49-60ABADCC617B}">
      <dgm:prSet/>
      <dgm:spPr/>
      <dgm:t>
        <a:bodyPr/>
        <a:lstStyle/>
        <a:p>
          <a:endParaRPr lang="en-IN" sz="2000">
            <a:latin typeface="Kokila" panose="020B0604020202020204" pitchFamily="34" charset="0"/>
            <a:cs typeface="Kokila" panose="020B0604020202020204" pitchFamily="34" charset="0"/>
          </a:endParaRPr>
        </a:p>
      </dgm:t>
    </dgm:pt>
    <dgm:pt modelId="{A5C25CA6-A3EC-49BA-B9A3-FABC5979BD74}" type="sibTrans" cxnId="{08C39E87-730F-48A6-AE49-60ABADCC617B}">
      <dgm:prSet/>
      <dgm:spPr/>
      <dgm:t>
        <a:bodyPr/>
        <a:lstStyle/>
        <a:p>
          <a:endParaRPr lang="en-IN" sz="2000">
            <a:latin typeface="Kokila" panose="020B0604020202020204" pitchFamily="34" charset="0"/>
            <a:cs typeface="Kokila" panose="020B0604020202020204" pitchFamily="34" charset="0"/>
          </a:endParaRPr>
        </a:p>
      </dgm:t>
    </dgm:pt>
    <dgm:pt modelId="{A17A5B95-FB3B-42E0-ABBC-56A1C84BF513}">
      <dgm:prSet phldrT="[Text]" custT="1"/>
      <dgm:spPr/>
      <dgm:t>
        <a:bodyPr/>
        <a:lstStyle/>
        <a:p>
          <a:r>
            <a:rPr lang="hi-IN" sz="2000" dirty="0">
              <a:latin typeface="Kokila" panose="020B0604020202020204" pitchFamily="34" charset="0"/>
              <a:cs typeface="Kokila" panose="020B0604020202020204" pitchFamily="34" charset="0"/>
            </a:rPr>
            <a:t>​कार्रवाई</a:t>
          </a:r>
          <a:endParaRPr lang="en-IN" sz="2000" dirty="0">
            <a:latin typeface="Kokila" panose="020B0604020202020204" pitchFamily="34" charset="0"/>
            <a:cs typeface="Kokila" panose="020B0604020202020204" pitchFamily="34" charset="0"/>
          </a:endParaRPr>
        </a:p>
      </dgm:t>
    </dgm:pt>
    <dgm:pt modelId="{D88DFD57-7E4D-4528-8C5C-28C8500FF2E0}" type="parTrans" cxnId="{E58BEAD8-AFB4-4391-A91B-D67EE4F9A7D2}">
      <dgm:prSet/>
      <dgm:spPr/>
      <dgm:t>
        <a:bodyPr/>
        <a:lstStyle/>
        <a:p>
          <a:endParaRPr lang="en-IN" sz="2000">
            <a:latin typeface="Kokila" panose="020B0604020202020204" pitchFamily="34" charset="0"/>
            <a:cs typeface="Kokila" panose="020B0604020202020204" pitchFamily="34" charset="0"/>
          </a:endParaRPr>
        </a:p>
      </dgm:t>
    </dgm:pt>
    <dgm:pt modelId="{C9FC9848-F49C-4A14-8E98-BA87048DAD09}" type="sibTrans" cxnId="{E58BEAD8-AFB4-4391-A91B-D67EE4F9A7D2}">
      <dgm:prSet/>
      <dgm:spPr/>
      <dgm:t>
        <a:bodyPr/>
        <a:lstStyle/>
        <a:p>
          <a:endParaRPr lang="en-IN" sz="2000">
            <a:latin typeface="Kokila" panose="020B0604020202020204" pitchFamily="34" charset="0"/>
            <a:cs typeface="Kokila" panose="020B0604020202020204" pitchFamily="34" charset="0"/>
          </a:endParaRPr>
        </a:p>
      </dgm:t>
    </dgm:pt>
    <dgm:pt modelId="{FB9A92F9-8BD8-49BC-BB83-F36A042B7E57}" type="pres">
      <dgm:prSet presAssocID="{A8D3F729-0981-45E4-8B6D-03EBE0081482}" presName="cycle" presStyleCnt="0">
        <dgm:presLayoutVars>
          <dgm:dir/>
          <dgm:resizeHandles val="exact"/>
        </dgm:presLayoutVars>
      </dgm:prSet>
      <dgm:spPr/>
    </dgm:pt>
    <dgm:pt modelId="{7CA742E3-96D0-46B5-A98D-131BD5DA8CA6}" type="pres">
      <dgm:prSet presAssocID="{F5C71FAC-6774-4EE8-9CF4-62042CA02F29}" presName="dummy" presStyleCnt="0"/>
      <dgm:spPr/>
    </dgm:pt>
    <dgm:pt modelId="{F8C21B2C-B9E2-4BFA-808D-B03B513EF41C}" type="pres">
      <dgm:prSet presAssocID="{F5C71FAC-6774-4EE8-9CF4-62042CA02F29}" presName="node" presStyleLbl="revTx" presStyleIdx="0" presStyleCnt="5">
        <dgm:presLayoutVars>
          <dgm:bulletEnabled val="1"/>
        </dgm:presLayoutVars>
      </dgm:prSet>
      <dgm:spPr/>
    </dgm:pt>
    <dgm:pt modelId="{D0687418-C542-4FCD-862D-55F8AE8C048D}" type="pres">
      <dgm:prSet presAssocID="{3C5A5F45-A4A6-4363-A775-6AED1BB964D4}" presName="sibTrans" presStyleLbl="node1" presStyleIdx="0" presStyleCnt="5"/>
      <dgm:spPr/>
    </dgm:pt>
    <dgm:pt modelId="{1F77BEB4-B531-4F5F-B083-2B62612F0D81}" type="pres">
      <dgm:prSet presAssocID="{0AFFD42F-819E-4C3F-A6FD-86AC9B75831D}" presName="dummy" presStyleCnt="0"/>
      <dgm:spPr/>
    </dgm:pt>
    <dgm:pt modelId="{817D676B-CFEA-4F65-AD96-D2FBE153F5E8}" type="pres">
      <dgm:prSet presAssocID="{0AFFD42F-819E-4C3F-A6FD-86AC9B75831D}" presName="node" presStyleLbl="revTx" presStyleIdx="1" presStyleCnt="5">
        <dgm:presLayoutVars>
          <dgm:bulletEnabled val="1"/>
        </dgm:presLayoutVars>
      </dgm:prSet>
      <dgm:spPr/>
    </dgm:pt>
    <dgm:pt modelId="{088C2EE0-9886-41B7-8852-5EDB6E15FA62}" type="pres">
      <dgm:prSet presAssocID="{F6A0D7C9-2566-4D01-B2A5-1A2F9D4DFEAB}" presName="sibTrans" presStyleLbl="node1" presStyleIdx="1" presStyleCnt="5"/>
      <dgm:spPr/>
    </dgm:pt>
    <dgm:pt modelId="{69C33D21-643E-4DAE-B7E2-2D418AF923CA}" type="pres">
      <dgm:prSet presAssocID="{C0FB0914-0A61-44F5-933B-86CB632114BC}" presName="dummy" presStyleCnt="0"/>
      <dgm:spPr/>
    </dgm:pt>
    <dgm:pt modelId="{5744D171-A0D0-415A-AED7-F296A804AB2C}" type="pres">
      <dgm:prSet presAssocID="{C0FB0914-0A61-44F5-933B-86CB632114BC}" presName="node" presStyleLbl="revTx" presStyleIdx="2" presStyleCnt="5">
        <dgm:presLayoutVars>
          <dgm:bulletEnabled val="1"/>
        </dgm:presLayoutVars>
      </dgm:prSet>
      <dgm:spPr/>
    </dgm:pt>
    <dgm:pt modelId="{AC14C479-F2EA-4CD4-B1AE-89F52E4C1FD3}" type="pres">
      <dgm:prSet presAssocID="{180211E3-1AEC-4BDB-8AEB-90AC8E737363}" presName="sibTrans" presStyleLbl="node1" presStyleIdx="2" presStyleCnt="5"/>
      <dgm:spPr/>
    </dgm:pt>
    <dgm:pt modelId="{01C90EFC-945B-480A-83E9-3C9145E4C808}" type="pres">
      <dgm:prSet presAssocID="{DDCD38E6-0873-4EC6-84B3-D0E7BD0F7B9D}" presName="dummy" presStyleCnt="0"/>
      <dgm:spPr/>
    </dgm:pt>
    <dgm:pt modelId="{8B304075-8C88-4FC5-923E-CC87E55A049D}" type="pres">
      <dgm:prSet presAssocID="{DDCD38E6-0873-4EC6-84B3-D0E7BD0F7B9D}" presName="node" presStyleLbl="revTx" presStyleIdx="3" presStyleCnt="5">
        <dgm:presLayoutVars>
          <dgm:bulletEnabled val="1"/>
        </dgm:presLayoutVars>
      </dgm:prSet>
      <dgm:spPr/>
    </dgm:pt>
    <dgm:pt modelId="{1A754DEE-02F1-4434-89A3-30AE41C4C7CB}" type="pres">
      <dgm:prSet presAssocID="{A5C25CA6-A3EC-49BA-B9A3-FABC5979BD74}" presName="sibTrans" presStyleLbl="node1" presStyleIdx="3" presStyleCnt="5"/>
      <dgm:spPr/>
    </dgm:pt>
    <dgm:pt modelId="{72A95795-DE48-4924-AF02-6AA1AEE53CDD}" type="pres">
      <dgm:prSet presAssocID="{A17A5B95-FB3B-42E0-ABBC-56A1C84BF513}" presName="dummy" presStyleCnt="0"/>
      <dgm:spPr/>
    </dgm:pt>
    <dgm:pt modelId="{BD4F65E3-C578-43BB-B485-9D870DB47D9E}" type="pres">
      <dgm:prSet presAssocID="{A17A5B95-FB3B-42E0-ABBC-56A1C84BF513}" presName="node" presStyleLbl="revTx" presStyleIdx="4" presStyleCnt="5">
        <dgm:presLayoutVars>
          <dgm:bulletEnabled val="1"/>
        </dgm:presLayoutVars>
      </dgm:prSet>
      <dgm:spPr/>
    </dgm:pt>
    <dgm:pt modelId="{283CBA28-FB9E-4CAD-9643-60AC9F0CD893}" type="pres">
      <dgm:prSet presAssocID="{C9FC9848-F49C-4A14-8E98-BA87048DAD09}" presName="sibTrans" presStyleLbl="node1" presStyleIdx="4" presStyleCnt="5"/>
      <dgm:spPr/>
    </dgm:pt>
  </dgm:ptLst>
  <dgm:cxnLst>
    <dgm:cxn modelId="{20C92518-B3C4-4F85-890A-102E3561CCE9}" type="presOf" srcId="{F6A0D7C9-2566-4D01-B2A5-1A2F9D4DFEAB}" destId="{088C2EE0-9886-41B7-8852-5EDB6E15FA62}" srcOrd="0" destOrd="0" presId="urn:microsoft.com/office/officeart/2005/8/layout/cycle1"/>
    <dgm:cxn modelId="{40EC0125-719B-4099-8591-65EAC792849F}" type="presOf" srcId="{DDCD38E6-0873-4EC6-84B3-D0E7BD0F7B9D}" destId="{8B304075-8C88-4FC5-923E-CC87E55A049D}" srcOrd="0" destOrd="0" presId="urn:microsoft.com/office/officeart/2005/8/layout/cycle1"/>
    <dgm:cxn modelId="{D12FF430-52A3-4ACA-870F-31DCA7789A86}" srcId="{A8D3F729-0981-45E4-8B6D-03EBE0081482}" destId="{C0FB0914-0A61-44F5-933B-86CB632114BC}" srcOrd="2" destOrd="0" parTransId="{2DF3150E-8197-4361-BD37-4365CD0D2424}" sibTransId="{180211E3-1AEC-4BDB-8AEB-90AC8E737363}"/>
    <dgm:cxn modelId="{06603555-C21A-4D6F-A6E6-C3772D989B91}" type="presOf" srcId="{C0FB0914-0A61-44F5-933B-86CB632114BC}" destId="{5744D171-A0D0-415A-AED7-F296A804AB2C}" srcOrd="0" destOrd="0" presId="urn:microsoft.com/office/officeart/2005/8/layout/cycle1"/>
    <dgm:cxn modelId="{1D8AF77C-5AB2-40CB-923A-386D07B4374C}" srcId="{A8D3F729-0981-45E4-8B6D-03EBE0081482}" destId="{0AFFD42F-819E-4C3F-A6FD-86AC9B75831D}" srcOrd="1" destOrd="0" parTransId="{11FB87ED-6B3D-4E71-BF7F-98C601D1890B}" sibTransId="{F6A0D7C9-2566-4D01-B2A5-1A2F9D4DFEAB}"/>
    <dgm:cxn modelId="{08C39E87-730F-48A6-AE49-60ABADCC617B}" srcId="{A8D3F729-0981-45E4-8B6D-03EBE0081482}" destId="{DDCD38E6-0873-4EC6-84B3-D0E7BD0F7B9D}" srcOrd="3" destOrd="0" parTransId="{31792420-09AF-4343-88F0-0E197570A0B9}" sibTransId="{A5C25CA6-A3EC-49BA-B9A3-FABC5979BD74}"/>
    <dgm:cxn modelId="{B29AC092-21C4-47E0-8ED5-86A8ABFC1D35}" type="presOf" srcId="{A8D3F729-0981-45E4-8B6D-03EBE0081482}" destId="{FB9A92F9-8BD8-49BC-BB83-F36A042B7E57}" srcOrd="0" destOrd="0" presId="urn:microsoft.com/office/officeart/2005/8/layout/cycle1"/>
    <dgm:cxn modelId="{E74A1DA2-9776-4D2A-BC6E-864D4B21278F}" type="presOf" srcId="{3C5A5F45-A4A6-4363-A775-6AED1BB964D4}" destId="{D0687418-C542-4FCD-862D-55F8AE8C048D}" srcOrd="0" destOrd="0" presId="urn:microsoft.com/office/officeart/2005/8/layout/cycle1"/>
    <dgm:cxn modelId="{40251EA3-2731-4E27-A350-D207F33472A1}" type="presOf" srcId="{180211E3-1AEC-4BDB-8AEB-90AC8E737363}" destId="{AC14C479-F2EA-4CD4-B1AE-89F52E4C1FD3}" srcOrd="0" destOrd="0" presId="urn:microsoft.com/office/officeart/2005/8/layout/cycle1"/>
    <dgm:cxn modelId="{0E3532A8-C604-47B2-B733-3F567F4FE895}" type="presOf" srcId="{0AFFD42F-819E-4C3F-A6FD-86AC9B75831D}" destId="{817D676B-CFEA-4F65-AD96-D2FBE153F5E8}" srcOrd="0" destOrd="0" presId="urn:microsoft.com/office/officeart/2005/8/layout/cycle1"/>
    <dgm:cxn modelId="{E58BEAD8-AFB4-4391-A91B-D67EE4F9A7D2}" srcId="{A8D3F729-0981-45E4-8B6D-03EBE0081482}" destId="{A17A5B95-FB3B-42E0-ABBC-56A1C84BF513}" srcOrd="4" destOrd="0" parTransId="{D88DFD57-7E4D-4528-8C5C-28C8500FF2E0}" sibTransId="{C9FC9848-F49C-4A14-8E98-BA87048DAD09}"/>
    <dgm:cxn modelId="{4D4371DB-6ECE-4C72-BE24-9CBBF4AA17E0}" type="presOf" srcId="{A17A5B95-FB3B-42E0-ABBC-56A1C84BF513}" destId="{BD4F65E3-C578-43BB-B485-9D870DB47D9E}" srcOrd="0" destOrd="0" presId="urn:microsoft.com/office/officeart/2005/8/layout/cycle1"/>
    <dgm:cxn modelId="{3D3387DF-844A-4734-AA2F-6353FFE1FBBD}" type="presOf" srcId="{A5C25CA6-A3EC-49BA-B9A3-FABC5979BD74}" destId="{1A754DEE-02F1-4434-89A3-30AE41C4C7CB}" srcOrd="0" destOrd="0" presId="urn:microsoft.com/office/officeart/2005/8/layout/cycle1"/>
    <dgm:cxn modelId="{F9524AE3-80F5-4BF8-816D-53482F207A90}" type="presOf" srcId="{F5C71FAC-6774-4EE8-9CF4-62042CA02F29}" destId="{F8C21B2C-B9E2-4BFA-808D-B03B513EF41C}" srcOrd="0" destOrd="0" presId="urn:microsoft.com/office/officeart/2005/8/layout/cycle1"/>
    <dgm:cxn modelId="{33154AF2-9E29-494A-B2B1-977BC4FC8026}" type="presOf" srcId="{C9FC9848-F49C-4A14-8E98-BA87048DAD09}" destId="{283CBA28-FB9E-4CAD-9643-60AC9F0CD893}" srcOrd="0" destOrd="0" presId="urn:microsoft.com/office/officeart/2005/8/layout/cycle1"/>
    <dgm:cxn modelId="{070B19F5-E3CB-4A75-8D93-CDFCCCE817FA}" srcId="{A8D3F729-0981-45E4-8B6D-03EBE0081482}" destId="{F5C71FAC-6774-4EE8-9CF4-62042CA02F29}" srcOrd="0" destOrd="0" parTransId="{C58BAF5A-39A5-489E-A1FC-0044774E1C29}" sibTransId="{3C5A5F45-A4A6-4363-A775-6AED1BB964D4}"/>
    <dgm:cxn modelId="{4DF152D6-61E6-4084-BBFC-081C8E803F0B}" type="presParOf" srcId="{FB9A92F9-8BD8-49BC-BB83-F36A042B7E57}" destId="{7CA742E3-96D0-46B5-A98D-131BD5DA8CA6}" srcOrd="0" destOrd="0" presId="urn:microsoft.com/office/officeart/2005/8/layout/cycle1"/>
    <dgm:cxn modelId="{C4E43F4C-DFC6-449F-8440-056997B33890}" type="presParOf" srcId="{FB9A92F9-8BD8-49BC-BB83-F36A042B7E57}" destId="{F8C21B2C-B9E2-4BFA-808D-B03B513EF41C}" srcOrd="1" destOrd="0" presId="urn:microsoft.com/office/officeart/2005/8/layout/cycle1"/>
    <dgm:cxn modelId="{63FF27B0-2AF9-482D-8A0F-B1E56E2DFAF4}" type="presParOf" srcId="{FB9A92F9-8BD8-49BC-BB83-F36A042B7E57}" destId="{D0687418-C542-4FCD-862D-55F8AE8C048D}" srcOrd="2" destOrd="0" presId="urn:microsoft.com/office/officeart/2005/8/layout/cycle1"/>
    <dgm:cxn modelId="{766EFD48-1E85-421B-B64E-7EEE68DFC0E2}" type="presParOf" srcId="{FB9A92F9-8BD8-49BC-BB83-F36A042B7E57}" destId="{1F77BEB4-B531-4F5F-B083-2B62612F0D81}" srcOrd="3" destOrd="0" presId="urn:microsoft.com/office/officeart/2005/8/layout/cycle1"/>
    <dgm:cxn modelId="{9BF38C26-9F2A-47BB-9AE5-897070E645CB}" type="presParOf" srcId="{FB9A92F9-8BD8-49BC-BB83-F36A042B7E57}" destId="{817D676B-CFEA-4F65-AD96-D2FBE153F5E8}" srcOrd="4" destOrd="0" presId="urn:microsoft.com/office/officeart/2005/8/layout/cycle1"/>
    <dgm:cxn modelId="{8359F575-7D2C-4099-A9B6-21D455FC976D}" type="presParOf" srcId="{FB9A92F9-8BD8-49BC-BB83-F36A042B7E57}" destId="{088C2EE0-9886-41B7-8852-5EDB6E15FA62}" srcOrd="5" destOrd="0" presId="urn:microsoft.com/office/officeart/2005/8/layout/cycle1"/>
    <dgm:cxn modelId="{8CD19880-09E5-4736-9039-741D8C2D2F05}" type="presParOf" srcId="{FB9A92F9-8BD8-49BC-BB83-F36A042B7E57}" destId="{69C33D21-643E-4DAE-B7E2-2D418AF923CA}" srcOrd="6" destOrd="0" presId="urn:microsoft.com/office/officeart/2005/8/layout/cycle1"/>
    <dgm:cxn modelId="{13C7A72C-F44B-4F50-8D3C-680F4C937FCB}" type="presParOf" srcId="{FB9A92F9-8BD8-49BC-BB83-F36A042B7E57}" destId="{5744D171-A0D0-415A-AED7-F296A804AB2C}" srcOrd="7" destOrd="0" presId="urn:microsoft.com/office/officeart/2005/8/layout/cycle1"/>
    <dgm:cxn modelId="{3E5F827C-93E6-4378-85D7-2CF714A8B19C}" type="presParOf" srcId="{FB9A92F9-8BD8-49BC-BB83-F36A042B7E57}" destId="{AC14C479-F2EA-4CD4-B1AE-89F52E4C1FD3}" srcOrd="8" destOrd="0" presId="urn:microsoft.com/office/officeart/2005/8/layout/cycle1"/>
    <dgm:cxn modelId="{BCB2720E-6635-4DB8-A587-3E2B3F74F2BC}" type="presParOf" srcId="{FB9A92F9-8BD8-49BC-BB83-F36A042B7E57}" destId="{01C90EFC-945B-480A-83E9-3C9145E4C808}" srcOrd="9" destOrd="0" presId="urn:microsoft.com/office/officeart/2005/8/layout/cycle1"/>
    <dgm:cxn modelId="{0A111AFB-D9C9-4D84-A260-CDCA1573E35F}" type="presParOf" srcId="{FB9A92F9-8BD8-49BC-BB83-F36A042B7E57}" destId="{8B304075-8C88-4FC5-923E-CC87E55A049D}" srcOrd="10" destOrd="0" presId="urn:microsoft.com/office/officeart/2005/8/layout/cycle1"/>
    <dgm:cxn modelId="{E74B428A-901B-4EC6-9372-C26372ABBAC2}" type="presParOf" srcId="{FB9A92F9-8BD8-49BC-BB83-F36A042B7E57}" destId="{1A754DEE-02F1-4434-89A3-30AE41C4C7CB}" srcOrd="11" destOrd="0" presId="urn:microsoft.com/office/officeart/2005/8/layout/cycle1"/>
    <dgm:cxn modelId="{06FAF50A-C198-49D1-8DD3-B203ACA42386}" type="presParOf" srcId="{FB9A92F9-8BD8-49BC-BB83-F36A042B7E57}" destId="{72A95795-DE48-4924-AF02-6AA1AEE53CDD}" srcOrd="12" destOrd="0" presId="urn:microsoft.com/office/officeart/2005/8/layout/cycle1"/>
    <dgm:cxn modelId="{C1A59C9E-23C5-4432-82E9-993488CA45E5}" type="presParOf" srcId="{FB9A92F9-8BD8-49BC-BB83-F36A042B7E57}" destId="{BD4F65E3-C578-43BB-B485-9D870DB47D9E}" srcOrd="13" destOrd="0" presId="urn:microsoft.com/office/officeart/2005/8/layout/cycle1"/>
    <dgm:cxn modelId="{0454924B-FB7F-4888-AA0A-20F2C43A777E}" type="presParOf" srcId="{FB9A92F9-8BD8-49BC-BB83-F36A042B7E57}" destId="{283CBA28-FB9E-4CAD-9643-60AC9F0CD893}"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7688B3-F19B-4C16-8BA4-DCD37A90631A}"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5C37A1CF-FDD1-4710-8240-D5709F1414E0}">
      <dgm:prSet custT="1"/>
      <dgm:spPr/>
      <dgm:t>
        <a:bodyPr/>
        <a:lstStyle/>
        <a:p>
          <a:r>
            <a:rPr lang="en-IN" sz="1800" b="1" dirty="0">
              <a:latin typeface="Kokila" panose="020B0604020202020204" pitchFamily="34" charset="0"/>
              <a:cs typeface="Kokila" panose="020B0604020202020204" pitchFamily="34" charset="0"/>
            </a:rPr>
            <a:t>WHO </a:t>
          </a:r>
          <a:r>
            <a:rPr lang="hi-IN" sz="1800" b="1" dirty="0">
              <a:latin typeface="Kokila" panose="020B0604020202020204" pitchFamily="34" charset="0"/>
              <a:cs typeface="Kokila" panose="020B0604020202020204" pitchFamily="34" charset="0"/>
            </a:rPr>
            <a:t>का व्हाट्सएप नंबर जिस पर आप इस महामारी से जुड़ी हर जानकारी पा सकते हैं</a:t>
          </a:r>
          <a:endParaRPr lang="en-US" sz="1800" dirty="0">
            <a:latin typeface="Kokila" panose="020B0604020202020204" pitchFamily="34" charset="0"/>
            <a:cs typeface="Kokila" panose="020B0604020202020204" pitchFamily="34" charset="0"/>
          </a:endParaRPr>
        </a:p>
      </dgm:t>
    </dgm:pt>
    <dgm:pt modelId="{7AA70DBC-10AE-4223-89AD-E354BA4D7438}" type="parTrans" cxnId="{BCCD35B3-C53D-4DD4-A163-29AE36075ECC}">
      <dgm:prSet/>
      <dgm:spPr/>
      <dgm:t>
        <a:bodyPr/>
        <a:lstStyle/>
        <a:p>
          <a:endParaRPr lang="en-US"/>
        </a:p>
      </dgm:t>
    </dgm:pt>
    <dgm:pt modelId="{34558CB1-5731-4A58-BDE3-8E0BDF689E2E}" type="sibTrans" cxnId="{BCCD35B3-C53D-4DD4-A163-29AE36075ECC}">
      <dgm:prSet/>
      <dgm:spPr/>
      <dgm:t>
        <a:bodyPr/>
        <a:lstStyle/>
        <a:p>
          <a:endParaRPr lang="en-US"/>
        </a:p>
      </dgm:t>
    </dgm:pt>
    <dgm:pt modelId="{0591E07A-A61C-48AE-9497-1D34A54852B2}">
      <dgm:prSet custT="1"/>
      <dgm:spPr/>
      <dgm:t>
        <a:bodyPr/>
        <a:lstStyle/>
        <a:p>
          <a:r>
            <a:rPr lang="hi-IN" sz="1800" b="1" dirty="0">
              <a:latin typeface="Kokila" panose="020B0604020202020204" pitchFamily="34" charset="0"/>
              <a:cs typeface="Kokila" panose="020B0604020202020204" pitchFamily="34" charset="0"/>
            </a:rPr>
            <a:t>आप अपने मोबाइल पर </a:t>
          </a:r>
          <a:r>
            <a:rPr lang="en-IN" sz="1800" b="1" dirty="0">
              <a:latin typeface="Kokila" panose="020B0604020202020204" pitchFamily="34" charset="0"/>
              <a:cs typeface="Kokila" panose="020B0604020202020204" pitchFamily="34" charset="0"/>
            </a:rPr>
            <a:t>https://www.who.int </a:t>
          </a:r>
          <a:r>
            <a:rPr lang="hi-IN" sz="1800" b="1" dirty="0">
              <a:latin typeface="Kokila" panose="020B0604020202020204" pitchFamily="34" charset="0"/>
              <a:cs typeface="Kokila" panose="020B0604020202020204" pitchFamily="34" charset="0"/>
            </a:rPr>
            <a:t>पर जाकर वहां दिए गए लिंक के जरिए इस सेवा का लाभ उठा सकते हैं</a:t>
          </a:r>
          <a:endParaRPr lang="en-US" sz="1800" dirty="0">
            <a:latin typeface="Kokila" panose="020B0604020202020204" pitchFamily="34" charset="0"/>
            <a:cs typeface="Kokila" panose="020B0604020202020204" pitchFamily="34" charset="0"/>
          </a:endParaRPr>
        </a:p>
      </dgm:t>
    </dgm:pt>
    <dgm:pt modelId="{4E67D3D1-A211-49ED-86B7-92A44A9F7466}" type="parTrans" cxnId="{6C2BCAA5-ED71-4ABD-873C-2E5F94B039A4}">
      <dgm:prSet/>
      <dgm:spPr/>
      <dgm:t>
        <a:bodyPr/>
        <a:lstStyle/>
        <a:p>
          <a:endParaRPr lang="en-US"/>
        </a:p>
      </dgm:t>
    </dgm:pt>
    <dgm:pt modelId="{296B679A-F02B-4E61-A468-5EC54B713A5C}" type="sibTrans" cxnId="{6C2BCAA5-ED71-4ABD-873C-2E5F94B039A4}">
      <dgm:prSet/>
      <dgm:spPr/>
      <dgm:t>
        <a:bodyPr/>
        <a:lstStyle/>
        <a:p>
          <a:endParaRPr lang="en-US"/>
        </a:p>
      </dgm:t>
    </dgm:pt>
    <dgm:pt modelId="{953D661D-D4FE-4A7B-8DAE-80FEF29C017B}">
      <dgm:prSet custT="1"/>
      <dgm:spPr/>
      <dgm:t>
        <a:bodyPr/>
        <a:lstStyle/>
        <a:p>
          <a:r>
            <a:rPr lang="hi-IN" sz="1800" b="1">
              <a:latin typeface="Kokila" panose="020B0604020202020204" pitchFamily="34" charset="0"/>
              <a:cs typeface="Kokila" panose="020B0604020202020204" pitchFamily="34" charset="0"/>
            </a:rPr>
            <a:t>भारत सरकार</a:t>
          </a:r>
          <a:r>
            <a:rPr lang="en-IN" sz="1800" b="1">
              <a:latin typeface="Kokila" panose="020B0604020202020204" pitchFamily="34" charset="0"/>
              <a:cs typeface="Kokila" panose="020B0604020202020204" pitchFamily="34" charset="0"/>
            </a:rPr>
            <a:t> </a:t>
          </a:r>
          <a:r>
            <a:rPr lang="hi-IN" sz="1800" b="1">
              <a:latin typeface="Kokila" panose="020B0604020202020204" pitchFamily="34" charset="0"/>
              <a:cs typeface="Kokila" panose="020B0604020202020204" pitchFamily="34" charset="0"/>
            </a:rPr>
            <a:t>समय समय पर विभिन्न हेल्प लाइन नंबर जारी करती है उनका उपयोग करना ​अतिआवश्यक है।</a:t>
          </a:r>
          <a:endParaRPr lang="en-US" sz="1800">
            <a:latin typeface="Kokila" panose="020B0604020202020204" pitchFamily="34" charset="0"/>
            <a:cs typeface="Kokila" panose="020B0604020202020204" pitchFamily="34" charset="0"/>
          </a:endParaRPr>
        </a:p>
      </dgm:t>
    </dgm:pt>
    <dgm:pt modelId="{D6E744C1-E3C2-433B-AB89-A9CC215C62F1}" type="parTrans" cxnId="{800BC5CF-E6D6-4DFB-8DC3-4DC7CE65638B}">
      <dgm:prSet/>
      <dgm:spPr/>
      <dgm:t>
        <a:bodyPr/>
        <a:lstStyle/>
        <a:p>
          <a:endParaRPr lang="en-US"/>
        </a:p>
      </dgm:t>
    </dgm:pt>
    <dgm:pt modelId="{3DC95D85-3902-4043-8103-D1AE1B779711}" type="sibTrans" cxnId="{800BC5CF-E6D6-4DFB-8DC3-4DC7CE65638B}">
      <dgm:prSet/>
      <dgm:spPr/>
      <dgm:t>
        <a:bodyPr/>
        <a:lstStyle/>
        <a:p>
          <a:endParaRPr lang="en-US"/>
        </a:p>
      </dgm:t>
    </dgm:pt>
    <dgm:pt modelId="{B228C1AB-DE5C-4B1C-B4F0-B39505675B46}">
      <dgm:prSet custT="1"/>
      <dgm:spPr/>
      <dgm:t>
        <a:bodyPr/>
        <a:lstStyle/>
        <a:p>
          <a:r>
            <a:rPr lang="hi-IN" sz="1800" b="1" dirty="0">
              <a:latin typeface="Kokila" panose="020B0604020202020204" pitchFamily="34" charset="0"/>
              <a:cs typeface="Kokila" panose="020B0604020202020204" pitchFamily="34" charset="0"/>
            </a:rPr>
            <a:t>इसके </a:t>
          </a:r>
          <a:r>
            <a:rPr lang="hi-IN" sz="1800" b="1">
              <a:latin typeface="Kokila" panose="020B0604020202020204" pitchFamily="34" charset="0"/>
              <a:cs typeface="Kokila" panose="020B0604020202020204" pitchFamily="34" charset="0"/>
            </a:rPr>
            <a:t>अलावा फेक्ट </a:t>
          </a:r>
          <a:r>
            <a:rPr lang="hi-IN" sz="1800" b="1" dirty="0">
              <a:latin typeface="Kokila" panose="020B0604020202020204" pitchFamily="34" charset="0"/>
              <a:cs typeface="Kokila" panose="020B0604020202020204" pitchFamily="34" charset="0"/>
            </a:rPr>
            <a:t>चेकिंग वेबसाइटस के माध्यम से भी तथ्यात्मक खबरों तक पहुंचा जा सकता है</a:t>
          </a:r>
          <a:endParaRPr lang="en-US" sz="1800" dirty="0">
            <a:latin typeface="Kokila" panose="020B0604020202020204" pitchFamily="34" charset="0"/>
            <a:cs typeface="Kokila" panose="020B0604020202020204" pitchFamily="34" charset="0"/>
          </a:endParaRPr>
        </a:p>
      </dgm:t>
    </dgm:pt>
    <dgm:pt modelId="{8CFA1EBE-0BBA-4D25-AF7E-80B8EA55A62F}" type="parTrans" cxnId="{CF7CF1E2-E00F-43B6-B6CA-D8095E536D0F}">
      <dgm:prSet/>
      <dgm:spPr/>
      <dgm:t>
        <a:bodyPr/>
        <a:lstStyle/>
        <a:p>
          <a:endParaRPr lang="en-US"/>
        </a:p>
      </dgm:t>
    </dgm:pt>
    <dgm:pt modelId="{ECFB1BEB-03C3-4D85-BC20-E96ED525E78A}" type="sibTrans" cxnId="{CF7CF1E2-E00F-43B6-B6CA-D8095E536D0F}">
      <dgm:prSet/>
      <dgm:spPr/>
      <dgm:t>
        <a:bodyPr/>
        <a:lstStyle/>
        <a:p>
          <a:endParaRPr lang="en-US"/>
        </a:p>
      </dgm:t>
    </dgm:pt>
    <dgm:pt modelId="{21637FED-5BB5-499D-BFCA-3418FEC23394}" type="pres">
      <dgm:prSet presAssocID="{8C7688B3-F19B-4C16-8BA4-DCD37A90631A}" presName="outerComposite" presStyleCnt="0">
        <dgm:presLayoutVars>
          <dgm:chMax val="5"/>
          <dgm:dir/>
          <dgm:resizeHandles val="exact"/>
        </dgm:presLayoutVars>
      </dgm:prSet>
      <dgm:spPr/>
    </dgm:pt>
    <dgm:pt modelId="{7F8E9974-6193-455C-890E-F92735CC2BED}" type="pres">
      <dgm:prSet presAssocID="{8C7688B3-F19B-4C16-8BA4-DCD37A90631A}" presName="dummyMaxCanvas" presStyleCnt="0">
        <dgm:presLayoutVars/>
      </dgm:prSet>
      <dgm:spPr/>
    </dgm:pt>
    <dgm:pt modelId="{528CD4FC-0DA8-4BCA-8BA6-6D055F547ECC}" type="pres">
      <dgm:prSet presAssocID="{8C7688B3-F19B-4C16-8BA4-DCD37A90631A}" presName="FourNodes_1" presStyleLbl="node1" presStyleIdx="0" presStyleCnt="4">
        <dgm:presLayoutVars>
          <dgm:bulletEnabled val="1"/>
        </dgm:presLayoutVars>
      </dgm:prSet>
      <dgm:spPr/>
    </dgm:pt>
    <dgm:pt modelId="{C7EE08DB-93BD-42B0-9B3F-53695003DBCE}" type="pres">
      <dgm:prSet presAssocID="{8C7688B3-F19B-4C16-8BA4-DCD37A90631A}" presName="FourNodes_2" presStyleLbl="node1" presStyleIdx="1" presStyleCnt="4">
        <dgm:presLayoutVars>
          <dgm:bulletEnabled val="1"/>
        </dgm:presLayoutVars>
      </dgm:prSet>
      <dgm:spPr/>
    </dgm:pt>
    <dgm:pt modelId="{401E935C-66D0-4D85-963F-CD1E8B58483C}" type="pres">
      <dgm:prSet presAssocID="{8C7688B3-F19B-4C16-8BA4-DCD37A90631A}" presName="FourNodes_3" presStyleLbl="node1" presStyleIdx="2" presStyleCnt="4">
        <dgm:presLayoutVars>
          <dgm:bulletEnabled val="1"/>
        </dgm:presLayoutVars>
      </dgm:prSet>
      <dgm:spPr/>
    </dgm:pt>
    <dgm:pt modelId="{13B17BD7-78E4-4797-81F4-796893C41710}" type="pres">
      <dgm:prSet presAssocID="{8C7688B3-F19B-4C16-8BA4-DCD37A90631A}" presName="FourNodes_4" presStyleLbl="node1" presStyleIdx="3" presStyleCnt="4">
        <dgm:presLayoutVars>
          <dgm:bulletEnabled val="1"/>
        </dgm:presLayoutVars>
      </dgm:prSet>
      <dgm:spPr/>
    </dgm:pt>
    <dgm:pt modelId="{D0C839E0-3B8C-4C93-8E26-D8DF05D78E25}" type="pres">
      <dgm:prSet presAssocID="{8C7688B3-F19B-4C16-8BA4-DCD37A90631A}" presName="FourConn_1-2" presStyleLbl="fgAccFollowNode1" presStyleIdx="0" presStyleCnt="3">
        <dgm:presLayoutVars>
          <dgm:bulletEnabled val="1"/>
        </dgm:presLayoutVars>
      </dgm:prSet>
      <dgm:spPr/>
    </dgm:pt>
    <dgm:pt modelId="{910FE067-8B3C-4CBF-B3A7-39469AD0F435}" type="pres">
      <dgm:prSet presAssocID="{8C7688B3-F19B-4C16-8BA4-DCD37A90631A}" presName="FourConn_2-3" presStyleLbl="fgAccFollowNode1" presStyleIdx="1" presStyleCnt="3">
        <dgm:presLayoutVars>
          <dgm:bulletEnabled val="1"/>
        </dgm:presLayoutVars>
      </dgm:prSet>
      <dgm:spPr/>
    </dgm:pt>
    <dgm:pt modelId="{4915748F-39AA-41C1-8EF2-BEF61B31BD0F}" type="pres">
      <dgm:prSet presAssocID="{8C7688B3-F19B-4C16-8BA4-DCD37A90631A}" presName="FourConn_3-4" presStyleLbl="fgAccFollowNode1" presStyleIdx="2" presStyleCnt="3">
        <dgm:presLayoutVars>
          <dgm:bulletEnabled val="1"/>
        </dgm:presLayoutVars>
      </dgm:prSet>
      <dgm:spPr/>
    </dgm:pt>
    <dgm:pt modelId="{8F170741-4A5C-47C5-A9A2-A4A7D4C681E7}" type="pres">
      <dgm:prSet presAssocID="{8C7688B3-F19B-4C16-8BA4-DCD37A90631A}" presName="FourNodes_1_text" presStyleLbl="node1" presStyleIdx="3" presStyleCnt="4">
        <dgm:presLayoutVars>
          <dgm:bulletEnabled val="1"/>
        </dgm:presLayoutVars>
      </dgm:prSet>
      <dgm:spPr/>
    </dgm:pt>
    <dgm:pt modelId="{FB4A8BB5-0853-4C5D-9C53-1B2F9FD5A6A4}" type="pres">
      <dgm:prSet presAssocID="{8C7688B3-F19B-4C16-8BA4-DCD37A90631A}" presName="FourNodes_2_text" presStyleLbl="node1" presStyleIdx="3" presStyleCnt="4">
        <dgm:presLayoutVars>
          <dgm:bulletEnabled val="1"/>
        </dgm:presLayoutVars>
      </dgm:prSet>
      <dgm:spPr/>
    </dgm:pt>
    <dgm:pt modelId="{99AE7708-4993-4D54-8836-D452A22CCF18}" type="pres">
      <dgm:prSet presAssocID="{8C7688B3-F19B-4C16-8BA4-DCD37A90631A}" presName="FourNodes_3_text" presStyleLbl="node1" presStyleIdx="3" presStyleCnt="4">
        <dgm:presLayoutVars>
          <dgm:bulletEnabled val="1"/>
        </dgm:presLayoutVars>
      </dgm:prSet>
      <dgm:spPr/>
    </dgm:pt>
    <dgm:pt modelId="{B32607F8-B901-4C42-AC17-3391132A097A}" type="pres">
      <dgm:prSet presAssocID="{8C7688B3-F19B-4C16-8BA4-DCD37A90631A}" presName="FourNodes_4_text" presStyleLbl="node1" presStyleIdx="3" presStyleCnt="4">
        <dgm:presLayoutVars>
          <dgm:bulletEnabled val="1"/>
        </dgm:presLayoutVars>
      </dgm:prSet>
      <dgm:spPr/>
    </dgm:pt>
  </dgm:ptLst>
  <dgm:cxnLst>
    <dgm:cxn modelId="{FB6F3945-2DED-4F5A-84A3-EFBB7D77233C}" type="presOf" srcId="{B228C1AB-DE5C-4B1C-B4F0-B39505675B46}" destId="{B32607F8-B901-4C42-AC17-3391132A097A}" srcOrd="1" destOrd="0" presId="urn:microsoft.com/office/officeart/2005/8/layout/vProcess5"/>
    <dgm:cxn modelId="{76EE4A4E-DDBA-4B03-BF25-AA178FF3F8CA}" type="presOf" srcId="{0591E07A-A61C-48AE-9497-1D34A54852B2}" destId="{FB4A8BB5-0853-4C5D-9C53-1B2F9FD5A6A4}" srcOrd="1" destOrd="0" presId="urn:microsoft.com/office/officeart/2005/8/layout/vProcess5"/>
    <dgm:cxn modelId="{F848BB56-4E18-42B0-BDE2-D97268669037}" type="presOf" srcId="{34558CB1-5731-4A58-BDE3-8E0BDF689E2E}" destId="{D0C839E0-3B8C-4C93-8E26-D8DF05D78E25}" srcOrd="0" destOrd="0" presId="urn:microsoft.com/office/officeart/2005/8/layout/vProcess5"/>
    <dgm:cxn modelId="{75E84158-CDAC-4B4C-9CC5-371932415CE4}" type="presOf" srcId="{953D661D-D4FE-4A7B-8DAE-80FEF29C017B}" destId="{99AE7708-4993-4D54-8836-D452A22CCF18}" srcOrd="1" destOrd="0" presId="urn:microsoft.com/office/officeart/2005/8/layout/vProcess5"/>
    <dgm:cxn modelId="{6C2BCAA5-ED71-4ABD-873C-2E5F94B039A4}" srcId="{8C7688B3-F19B-4C16-8BA4-DCD37A90631A}" destId="{0591E07A-A61C-48AE-9497-1D34A54852B2}" srcOrd="1" destOrd="0" parTransId="{4E67D3D1-A211-49ED-86B7-92A44A9F7466}" sibTransId="{296B679A-F02B-4E61-A468-5EC54B713A5C}"/>
    <dgm:cxn modelId="{BCCD35B3-C53D-4DD4-A163-29AE36075ECC}" srcId="{8C7688B3-F19B-4C16-8BA4-DCD37A90631A}" destId="{5C37A1CF-FDD1-4710-8240-D5709F1414E0}" srcOrd="0" destOrd="0" parTransId="{7AA70DBC-10AE-4223-89AD-E354BA4D7438}" sibTransId="{34558CB1-5731-4A58-BDE3-8E0BDF689E2E}"/>
    <dgm:cxn modelId="{C6E022B6-1E6F-4EAF-AE6D-7DBF5624DD94}" type="presOf" srcId="{0591E07A-A61C-48AE-9497-1D34A54852B2}" destId="{C7EE08DB-93BD-42B0-9B3F-53695003DBCE}" srcOrd="0" destOrd="0" presId="urn:microsoft.com/office/officeart/2005/8/layout/vProcess5"/>
    <dgm:cxn modelId="{6FAED2C0-B810-4520-9868-0183C605369C}" type="presOf" srcId="{8C7688B3-F19B-4C16-8BA4-DCD37A90631A}" destId="{21637FED-5BB5-499D-BFCA-3418FEC23394}" srcOrd="0" destOrd="0" presId="urn:microsoft.com/office/officeart/2005/8/layout/vProcess5"/>
    <dgm:cxn modelId="{E5DBB3C5-F412-4122-BEAE-8C20C4CFE314}" type="presOf" srcId="{953D661D-D4FE-4A7B-8DAE-80FEF29C017B}" destId="{401E935C-66D0-4D85-963F-CD1E8B58483C}" srcOrd="0" destOrd="0" presId="urn:microsoft.com/office/officeart/2005/8/layout/vProcess5"/>
    <dgm:cxn modelId="{C90734CD-F283-406A-8160-B35D46DA3214}" type="presOf" srcId="{3DC95D85-3902-4043-8103-D1AE1B779711}" destId="{4915748F-39AA-41C1-8EF2-BEF61B31BD0F}" srcOrd="0" destOrd="0" presId="urn:microsoft.com/office/officeart/2005/8/layout/vProcess5"/>
    <dgm:cxn modelId="{ABDFD3CD-63A0-4BCD-83CC-A0CAF2AAFE88}" type="presOf" srcId="{296B679A-F02B-4E61-A468-5EC54B713A5C}" destId="{910FE067-8B3C-4CBF-B3A7-39469AD0F435}" srcOrd="0" destOrd="0" presId="urn:microsoft.com/office/officeart/2005/8/layout/vProcess5"/>
    <dgm:cxn modelId="{800BC5CF-E6D6-4DFB-8DC3-4DC7CE65638B}" srcId="{8C7688B3-F19B-4C16-8BA4-DCD37A90631A}" destId="{953D661D-D4FE-4A7B-8DAE-80FEF29C017B}" srcOrd="2" destOrd="0" parTransId="{D6E744C1-E3C2-433B-AB89-A9CC215C62F1}" sibTransId="{3DC95D85-3902-4043-8103-D1AE1B779711}"/>
    <dgm:cxn modelId="{2DA7CCD1-BE17-4B04-8B5A-22C33E72D790}" type="presOf" srcId="{B228C1AB-DE5C-4B1C-B4F0-B39505675B46}" destId="{13B17BD7-78E4-4797-81F4-796893C41710}" srcOrd="0" destOrd="0" presId="urn:microsoft.com/office/officeart/2005/8/layout/vProcess5"/>
    <dgm:cxn modelId="{CF7CF1E2-E00F-43B6-B6CA-D8095E536D0F}" srcId="{8C7688B3-F19B-4C16-8BA4-DCD37A90631A}" destId="{B228C1AB-DE5C-4B1C-B4F0-B39505675B46}" srcOrd="3" destOrd="0" parTransId="{8CFA1EBE-0BBA-4D25-AF7E-80B8EA55A62F}" sibTransId="{ECFB1BEB-03C3-4D85-BC20-E96ED525E78A}"/>
    <dgm:cxn modelId="{7FA9A3E4-C6C1-4489-9441-AAC49F36A0D7}" type="presOf" srcId="{5C37A1CF-FDD1-4710-8240-D5709F1414E0}" destId="{8F170741-4A5C-47C5-A9A2-A4A7D4C681E7}" srcOrd="1" destOrd="0" presId="urn:microsoft.com/office/officeart/2005/8/layout/vProcess5"/>
    <dgm:cxn modelId="{9AC13FFE-B8BA-4E3B-96BB-26A6FFD95869}" type="presOf" srcId="{5C37A1CF-FDD1-4710-8240-D5709F1414E0}" destId="{528CD4FC-0DA8-4BCA-8BA6-6D055F547ECC}" srcOrd="0" destOrd="0" presId="urn:microsoft.com/office/officeart/2005/8/layout/vProcess5"/>
    <dgm:cxn modelId="{0E0B80DD-BE57-44E0-BF86-898C7156991B}" type="presParOf" srcId="{21637FED-5BB5-499D-BFCA-3418FEC23394}" destId="{7F8E9974-6193-455C-890E-F92735CC2BED}" srcOrd="0" destOrd="0" presId="urn:microsoft.com/office/officeart/2005/8/layout/vProcess5"/>
    <dgm:cxn modelId="{21B00100-B605-4B24-990B-8B7DD5F31EB4}" type="presParOf" srcId="{21637FED-5BB5-499D-BFCA-3418FEC23394}" destId="{528CD4FC-0DA8-4BCA-8BA6-6D055F547ECC}" srcOrd="1" destOrd="0" presId="urn:microsoft.com/office/officeart/2005/8/layout/vProcess5"/>
    <dgm:cxn modelId="{771ACA35-6440-4866-B1A4-D3A11A4A1A27}" type="presParOf" srcId="{21637FED-5BB5-499D-BFCA-3418FEC23394}" destId="{C7EE08DB-93BD-42B0-9B3F-53695003DBCE}" srcOrd="2" destOrd="0" presId="urn:microsoft.com/office/officeart/2005/8/layout/vProcess5"/>
    <dgm:cxn modelId="{0319B1A7-8DAF-41DF-BE34-35123B0218FD}" type="presParOf" srcId="{21637FED-5BB5-499D-BFCA-3418FEC23394}" destId="{401E935C-66D0-4D85-963F-CD1E8B58483C}" srcOrd="3" destOrd="0" presId="urn:microsoft.com/office/officeart/2005/8/layout/vProcess5"/>
    <dgm:cxn modelId="{1AB835C3-D04D-4D73-92DA-3C2B864E6F00}" type="presParOf" srcId="{21637FED-5BB5-499D-BFCA-3418FEC23394}" destId="{13B17BD7-78E4-4797-81F4-796893C41710}" srcOrd="4" destOrd="0" presId="urn:microsoft.com/office/officeart/2005/8/layout/vProcess5"/>
    <dgm:cxn modelId="{DF457D4D-FD06-40AC-AA61-E3AAEDAE749C}" type="presParOf" srcId="{21637FED-5BB5-499D-BFCA-3418FEC23394}" destId="{D0C839E0-3B8C-4C93-8E26-D8DF05D78E25}" srcOrd="5" destOrd="0" presId="urn:microsoft.com/office/officeart/2005/8/layout/vProcess5"/>
    <dgm:cxn modelId="{A20E1CDF-400C-43E4-8564-880718C4B905}" type="presParOf" srcId="{21637FED-5BB5-499D-BFCA-3418FEC23394}" destId="{910FE067-8B3C-4CBF-B3A7-39469AD0F435}" srcOrd="6" destOrd="0" presId="urn:microsoft.com/office/officeart/2005/8/layout/vProcess5"/>
    <dgm:cxn modelId="{37B87CA2-5CC7-4A0D-9455-72C70508737C}" type="presParOf" srcId="{21637FED-5BB5-499D-BFCA-3418FEC23394}" destId="{4915748F-39AA-41C1-8EF2-BEF61B31BD0F}" srcOrd="7" destOrd="0" presId="urn:microsoft.com/office/officeart/2005/8/layout/vProcess5"/>
    <dgm:cxn modelId="{C18A003B-0623-48DB-AED0-C4E85238C825}" type="presParOf" srcId="{21637FED-5BB5-499D-BFCA-3418FEC23394}" destId="{8F170741-4A5C-47C5-A9A2-A4A7D4C681E7}" srcOrd="8" destOrd="0" presId="urn:microsoft.com/office/officeart/2005/8/layout/vProcess5"/>
    <dgm:cxn modelId="{E1078131-C20D-4087-ACA7-4211CACD4032}" type="presParOf" srcId="{21637FED-5BB5-499D-BFCA-3418FEC23394}" destId="{FB4A8BB5-0853-4C5D-9C53-1B2F9FD5A6A4}" srcOrd="9" destOrd="0" presId="urn:microsoft.com/office/officeart/2005/8/layout/vProcess5"/>
    <dgm:cxn modelId="{FDCA5EE9-54AA-48FA-BDB0-D67B7D5F620B}" type="presParOf" srcId="{21637FED-5BB5-499D-BFCA-3418FEC23394}" destId="{99AE7708-4993-4D54-8836-D452A22CCF18}" srcOrd="10" destOrd="0" presId="urn:microsoft.com/office/officeart/2005/8/layout/vProcess5"/>
    <dgm:cxn modelId="{CB996457-6CC9-4EE9-8749-E32E2E53E88D}" type="presParOf" srcId="{21637FED-5BB5-499D-BFCA-3418FEC23394}" destId="{B32607F8-B901-4C42-AC17-3391132A097A}"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ED0A90-C634-4C9D-925B-A5B66D76F9F3}"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IN"/>
        </a:p>
      </dgm:t>
    </dgm:pt>
    <dgm:pt modelId="{4D013DD3-56A6-4B82-ACD0-71945B9D2F77}">
      <dgm:prSet phldrT="[Text]" custT="1"/>
      <dgm:spPr/>
      <dgm:t>
        <a:bodyPr/>
        <a:lstStyle/>
        <a:p>
          <a:r>
            <a:rPr lang="hi-IN" sz="1800" b="1" dirty="0">
              <a:latin typeface="Kokila" panose="020B0604020202020204" pitchFamily="34" charset="0"/>
              <a:cs typeface="Kokila" panose="020B0604020202020204" pitchFamily="34" charset="0"/>
            </a:rPr>
            <a:t>स्रोत सत्यापन</a:t>
          </a:r>
          <a:endParaRPr lang="en-IN" sz="1800" b="1" dirty="0">
            <a:latin typeface="Kokila" panose="020B0604020202020204" pitchFamily="34" charset="0"/>
            <a:cs typeface="Kokila" panose="020B0604020202020204" pitchFamily="34" charset="0"/>
          </a:endParaRPr>
        </a:p>
      </dgm:t>
    </dgm:pt>
    <dgm:pt modelId="{6EF86297-1239-4163-97C0-027232CCF5CE}" type="parTrans" cxnId="{6533C180-3433-4E7D-BA4E-EAF980D18B93}">
      <dgm:prSet/>
      <dgm:spPr/>
      <dgm:t>
        <a:bodyPr/>
        <a:lstStyle/>
        <a:p>
          <a:endParaRPr lang="en-IN" sz="1800" b="1">
            <a:latin typeface="Kokila" panose="020B0604020202020204" pitchFamily="34" charset="0"/>
            <a:cs typeface="Kokila" panose="020B0604020202020204" pitchFamily="34" charset="0"/>
          </a:endParaRPr>
        </a:p>
      </dgm:t>
    </dgm:pt>
    <dgm:pt modelId="{7D73431C-223E-49C8-99A2-7077434804E6}" type="sibTrans" cxnId="{6533C180-3433-4E7D-BA4E-EAF980D18B93}">
      <dgm:prSet/>
      <dgm:spPr/>
      <dgm:t>
        <a:bodyPr/>
        <a:lstStyle/>
        <a:p>
          <a:endParaRPr lang="en-IN" sz="1800" b="1">
            <a:latin typeface="Kokila" panose="020B0604020202020204" pitchFamily="34" charset="0"/>
            <a:cs typeface="Kokila" panose="020B0604020202020204" pitchFamily="34" charset="0"/>
          </a:endParaRPr>
        </a:p>
      </dgm:t>
    </dgm:pt>
    <dgm:pt modelId="{984328DD-E459-468A-BA39-4684149A4322}">
      <dgm:prSet phldrT="[Text]" custT="1"/>
      <dgm:spPr/>
      <dgm:t>
        <a:bodyPr/>
        <a:lstStyle/>
        <a:p>
          <a:r>
            <a:rPr lang="hi-IN" sz="1800" b="1" dirty="0">
              <a:latin typeface="Kokila" panose="020B0604020202020204" pitchFamily="34" charset="0"/>
              <a:cs typeface="Kokila" panose="020B0604020202020204" pitchFamily="34" charset="0"/>
            </a:rPr>
            <a:t>छवि सत्यापन</a:t>
          </a:r>
          <a:endParaRPr lang="en-IN" sz="1800" b="1" dirty="0">
            <a:latin typeface="Kokila" panose="020B0604020202020204" pitchFamily="34" charset="0"/>
            <a:cs typeface="Kokila" panose="020B0604020202020204" pitchFamily="34" charset="0"/>
          </a:endParaRPr>
        </a:p>
      </dgm:t>
    </dgm:pt>
    <dgm:pt modelId="{52AE5D5A-4BF3-4A2B-9AFF-EC6F36F00078}" type="parTrans" cxnId="{F231E619-70A9-48C1-9E00-42A84A64A9D9}">
      <dgm:prSet/>
      <dgm:spPr/>
      <dgm:t>
        <a:bodyPr/>
        <a:lstStyle/>
        <a:p>
          <a:endParaRPr lang="en-IN" sz="1800" b="1">
            <a:latin typeface="Kokila" panose="020B0604020202020204" pitchFamily="34" charset="0"/>
            <a:cs typeface="Kokila" panose="020B0604020202020204" pitchFamily="34" charset="0"/>
          </a:endParaRPr>
        </a:p>
      </dgm:t>
    </dgm:pt>
    <dgm:pt modelId="{4DEC87C8-FD7B-4B67-A221-36F99CC13424}" type="sibTrans" cxnId="{F231E619-70A9-48C1-9E00-42A84A64A9D9}">
      <dgm:prSet/>
      <dgm:spPr/>
      <dgm:t>
        <a:bodyPr/>
        <a:lstStyle/>
        <a:p>
          <a:endParaRPr lang="en-IN" sz="1800" b="1">
            <a:latin typeface="Kokila" panose="020B0604020202020204" pitchFamily="34" charset="0"/>
            <a:cs typeface="Kokila" panose="020B0604020202020204" pitchFamily="34" charset="0"/>
          </a:endParaRPr>
        </a:p>
      </dgm:t>
    </dgm:pt>
    <dgm:pt modelId="{B7B82753-104A-455E-88DF-B6C9268F6BFC}">
      <dgm:prSet phldrT="[Text]" custT="1"/>
      <dgm:spPr/>
      <dgm:t>
        <a:bodyPr/>
        <a:lstStyle/>
        <a:p>
          <a:r>
            <a:rPr lang="hi-IN" sz="1800" b="1" dirty="0">
              <a:latin typeface="Kokila" panose="020B0604020202020204" pitchFamily="34" charset="0"/>
              <a:cs typeface="Kokila" panose="020B0604020202020204" pitchFamily="34" charset="0"/>
            </a:rPr>
            <a:t>वीडियो सत्यापन</a:t>
          </a:r>
          <a:endParaRPr lang="en-IN" sz="1800" b="1" dirty="0">
            <a:latin typeface="Kokila" panose="020B0604020202020204" pitchFamily="34" charset="0"/>
            <a:cs typeface="Kokila" panose="020B0604020202020204" pitchFamily="34" charset="0"/>
          </a:endParaRPr>
        </a:p>
      </dgm:t>
    </dgm:pt>
    <dgm:pt modelId="{749B80EC-3973-4AC0-AA49-69A3650E76CD}" type="parTrans" cxnId="{DC05883D-BB18-422C-B688-FF13196890DE}">
      <dgm:prSet/>
      <dgm:spPr/>
      <dgm:t>
        <a:bodyPr/>
        <a:lstStyle/>
        <a:p>
          <a:endParaRPr lang="en-IN" sz="1800" b="1">
            <a:latin typeface="Kokila" panose="020B0604020202020204" pitchFamily="34" charset="0"/>
            <a:cs typeface="Kokila" panose="020B0604020202020204" pitchFamily="34" charset="0"/>
          </a:endParaRPr>
        </a:p>
      </dgm:t>
    </dgm:pt>
    <dgm:pt modelId="{972B0D9C-DC03-4ABA-B869-93832898C297}" type="sibTrans" cxnId="{DC05883D-BB18-422C-B688-FF13196890DE}">
      <dgm:prSet/>
      <dgm:spPr/>
      <dgm:t>
        <a:bodyPr/>
        <a:lstStyle/>
        <a:p>
          <a:endParaRPr lang="en-IN" sz="1800" b="1">
            <a:latin typeface="Kokila" panose="020B0604020202020204" pitchFamily="34" charset="0"/>
            <a:cs typeface="Kokila" panose="020B0604020202020204" pitchFamily="34" charset="0"/>
          </a:endParaRPr>
        </a:p>
      </dgm:t>
    </dgm:pt>
    <dgm:pt modelId="{976185B2-DBF0-422F-8C59-CECF63611075}" type="pres">
      <dgm:prSet presAssocID="{4DED0A90-C634-4C9D-925B-A5B66D76F9F3}" presName="linear" presStyleCnt="0">
        <dgm:presLayoutVars>
          <dgm:dir/>
          <dgm:animLvl val="lvl"/>
          <dgm:resizeHandles val="exact"/>
        </dgm:presLayoutVars>
      </dgm:prSet>
      <dgm:spPr/>
    </dgm:pt>
    <dgm:pt modelId="{E1AE8A28-3F19-4E84-A7A4-8F7BA12257A1}" type="pres">
      <dgm:prSet presAssocID="{4D013DD3-56A6-4B82-ACD0-71945B9D2F77}" presName="parentLin" presStyleCnt="0"/>
      <dgm:spPr/>
    </dgm:pt>
    <dgm:pt modelId="{1C1BF0BB-2067-4CB7-9375-E5D313475B5E}" type="pres">
      <dgm:prSet presAssocID="{4D013DD3-56A6-4B82-ACD0-71945B9D2F77}" presName="parentLeftMargin" presStyleLbl="node1" presStyleIdx="0" presStyleCnt="3"/>
      <dgm:spPr/>
    </dgm:pt>
    <dgm:pt modelId="{2B27B420-5A9C-4B58-91D4-E65D12B152F4}" type="pres">
      <dgm:prSet presAssocID="{4D013DD3-56A6-4B82-ACD0-71945B9D2F77}" presName="parentText" presStyleLbl="node1" presStyleIdx="0" presStyleCnt="3">
        <dgm:presLayoutVars>
          <dgm:chMax val="0"/>
          <dgm:bulletEnabled val="1"/>
        </dgm:presLayoutVars>
      </dgm:prSet>
      <dgm:spPr/>
    </dgm:pt>
    <dgm:pt modelId="{D39E0CFA-854E-4F7F-9669-BFD234FE7D0C}" type="pres">
      <dgm:prSet presAssocID="{4D013DD3-56A6-4B82-ACD0-71945B9D2F77}" presName="negativeSpace" presStyleCnt="0"/>
      <dgm:spPr/>
    </dgm:pt>
    <dgm:pt modelId="{35D6BB3F-8020-43EF-8007-DB1F3BDBD6AF}" type="pres">
      <dgm:prSet presAssocID="{4D013DD3-56A6-4B82-ACD0-71945B9D2F77}" presName="childText" presStyleLbl="conFgAcc1" presStyleIdx="0" presStyleCnt="3">
        <dgm:presLayoutVars>
          <dgm:bulletEnabled val="1"/>
        </dgm:presLayoutVars>
      </dgm:prSet>
      <dgm:spPr/>
    </dgm:pt>
    <dgm:pt modelId="{5FF6B23D-E889-4626-9689-39D88E1E9D3C}" type="pres">
      <dgm:prSet presAssocID="{7D73431C-223E-49C8-99A2-7077434804E6}" presName="spaceBetweenRectangles" presStyleCnt="0"/>
      <dgm:spPr/>
    </dgm:pt>
    <dgm:pt modelId="{DA64DE02-EEC6-49C7-9202-9DBA6AFED480}" type="pres">
      <dgm:prSet presAssocID="{984328DD-E459-468A-BA39-4684149A4322}" presName="parentLin" presStyleCnt="0"/>
      <dgm:spPr/>
    </dgm:pt>
    <dgm:pt modelId="{A70AB684-B191-4FC7-95F5-7B747F16576D}" type="pres">
      <dgm:prSet presAssocID="{984328DD-E459-468A-BA39-4684149A4322}" presName="parentLeftMargin" presStyleLbl="node1" presStyleIdx="0" presStyleCnt="3"/>
      <dgm:spPr/>
    </dgm:pt>
    <dgm:pt modelId="{4B2283C2-5445-469E-9930-53F1CE4E4090}" type="pres">
      <dgm:prSet presAssocID="{984328DD-E459-468A-BA39-4684149A4322}" presName="parentText" presStyleLbl="node1" presStyleIdx="1" presStyleCnt="3">
        <dgm:presLayoutVars>
          <dgm:chMax val="0"/>
          <dgm:bulletEnabled val="1"/>
        </dgm:presLayoutVars>
      </dgm:prSet>
      <dgm:spPr/>
    </dgm:pt>
    <dgm:pt modelId="{90A25025-5031-4F6B-8075-3929DDC9E9E8}" type="pres">
      <dgm:prSet presAssocID="{984328DD-E459-468A-BA39-4684149A4322}" presName="negativeSpace" presStyleCnt="0"/>
      <dgm:spPr/>
    </dgm:pt>
    <dgm:pt modelId="{DB4A4DD0-608C-42AE-9A68-F1F6B374126A}" type="pres">
      <dgm:prSet presAssocID="{984328DD-E459-468A-BA39-4684149A4322}" presName="childText" presStyleLbl="conFgAcc1" presStyleIdx="1" presStyleCnt="3">
        <dgm:presLayoutVars>
          <dgm:bulletEnabled val="1"/>
        </dgm:presLayoutVars>
      </dgm:prSet>
      <dgm:spPr/>
    </dgm:pt>
    <dgm:pt modelId="{F8E2EE3A-910E-49F1-B87D-BDEDE7BF94C9}" type="pres">
      <dgm:prSet presAssocID="{4DEC87C8-FD7B-4B67-A221-36F99CC13424}" presName="spaceBetweenRectangles" presStyleCnt="0"/>
      <dgm:spPr/>
    </dgm:pt>
    <dgm:pt modelId="{D8745627-4A13-4FB1-B88A-B9A7B3CE55D8}" type="pres">
      <dgm:prSet presAssocID="{B7B82753-104A-455E-88DF-B6C9268F6BFC}" presName="parentLin" presStyleCnt="0"/>
      <dgm:spPr/>
    </dgm:pt>
    <dgm:pt modelId="{B26D1F7D-BAF9-4779-ACC1-5CC778E16108}" type="pres">
      <dgm:prSet presAssocID="{B7B82753-104A-455E-88DF-B6C9268F6BFC}" presName="parentLeftMargin" presStyleLbl="node1" presStyleIdx="1" presStyleCnt="3"/>
      <dgm:spPr/>
    </dgm:pt>
    <dgm:pt modelId="{4CEA0916-78A2-44A0-B280-2B90B55FBBAA}" type="pres">
      <dgm:prSet presAssocID="{B7B82753-104A-455E-88DF-B6C9268F6BFC}" presName="parentText" presStyleLbl="node1" presStyleIdx="2" presStyleCnt="3">
        <dgm:presLayoutVars>
          <dgm:chMax val="0"/>
          <dgm:bulletEnabled val="1"/>
        </dgm:presLayoutVars>
      </dgm:prSet>
      <dgm:spPr/>
    </dgm:pt>
    <dgm:pt modelId="{963A2958-6F1C-4286-8B7C-1C3EE59528A8}" type="pres">
      <dgm:prSet presAssocID="{B7B82753-104A-455E-88DF-B6C9268F6BFC}" presName="negativeSpace" presStyleCnt="0"/>
      <dgm:spPr/>
    </dgm:pt>
    <dgm:pt modelId="{34730E1E-98CB-4FF1-8236-10BEC6D95021}" type="pres">
      <dgm:prSet presAssocID="{B7B82753-104A-455E-88DF-B6C9268F6BFC}" presName="childText" presStyleLbl="conFgAcc1" presStyleIdx="2" presStyleCnt="3">
        <dgm:presLayoutVars>
          <dgm:bulletEnabled val="1"/>
        </dgm:presLayoutVars>
      </dgm:prSet>
      <dgm:spPr/>
    </dgm:pt>
  </dgm:ptLst>
  <dgm:cxnLst>
    <dgm:cxn modelId="{73526101-19E6-49C7-93A2-C55261AE3985}" type="presOf" srcId="{4DED0A90-C634-4C9D-925B-A5B66D76F9F3}" destId="{976185B2-DBF0-422F-8C59-CECF63611075}" srcOrd="0" destOrd="0" presId="urn:microsoft.com/office/officeart/2005/8/layout/list1"/>
    <dgm:cxn modelId="{A2256D12-D1E8-4FC9-9E88-E65079ED88ED}" type="presOf" srcId="{B7B82753-104A-455E-88DF-B6C9268F6BFC}" destId="{B26D1F7D-BAF9-4779-ACC1-5CC778E16108}" srcOrd="0" destOrd="0" presId="urn:microsoft.com/office/officeart/2005/8/layout/list1"/>
    <dgm:cxn modelId="{F231E619-70A9-48C1-9E00-42A84A64A9D9}" srcId="{4DED0A90-C634-4C9D-925B-A5B66D76F9F3}" destId="{984328DD-E459-468A-BA39-4684149A4322}" srcOrd="1" destOrd="0" parTransId="{52AE5D5A-4BF3-4A2B-9AFF-EC6F36F00078}" sibTransId="{4DEC87C8-FD7B-4B67-A221-36F99CC13424}"/>
    <dgm:cxn modelId="{9FC69D1C-1A35-46BD-AC88-EF02777D6FDC}" type="presOf" srcId="{4D013DD3-56A6-4B82-ACD0-71945B9D2F77}" destId="{2B27B420-5A9C-4B58-91D4-E65D12B152F4}" srcOrd="1" destOrd="0" presId="urn:microsoft.com/office/officeart/2005/8/layout/list1"/>
    <dgm:cxn modelId="{DC05883D-BB18-422C-B688-FF13196890DE}" srcId="{4DED0A90-C634-4C9D-925B-A5B66D76F9F3}" destId="{B7B82753-104A-455E-88DF-B6C9268F6BFC}" srcOrd="2" destOrd="0" parTransId="{749B80EC-3973-4AC0-AA49-69A3650E76CD}" sibTransId="{972B0D9C-DC03-4ABA-B869-93832898C297}"/>
    <dgm:cxn modelId="{39ECC95D-CB46-4406-93D9-0E2B4567ADB6}" type="presOf" srcId="{B7B82753-104A-455E-88DF-B6C9268F6BFC}" destId="{4CEA0916-78A2-44A0-B280-2B90B55FBBAA}" srcOrd="1" destOrd="0" presId="urn:microsoft.com/office/officeart/2005/8/layout/list1"/>
    <dgm:cxn modelId="{E62BEA5A-0AAC-4677-AA36-DA3CC4721E00}" type="presOf" srcId="{4D013DD3-56A6-4B82-ACD0-71945B9D2F77}" destId="{1C1BF0BB-2067-4CB7-9375-E5D313475B5E}" srcOrd="0" destOrd="0" presId="urn:microsoft.com/office/officeart/2005/8/layout/list1"/>
    <dgm:cxn modelId="{FC16F17F-80B8-4638-BA4A-312349D624CF}" type="presOf" srcId="{984328DD-E459-468A-BA39-4684149A4322}" destId="{4B2283C2-5445-469E-9930-53F1CE4E4090}" srcOrd="1" destOrd="0" presId="urn:microsoft.com/office/officeart/2005/8/layout/list1"/>
    <dgm:cxn modelId="{6533C180-3433-4E7D-BA4E-EAF980D18B93}" srcId="{4DED0A90-C634-4C9D-925B-A5B66D76F9F3}" destId="{4D013DD3-56A6-4B82-ACD0-71945B9D2F77}" srcOrd="0" destOrd="0" parTransId="{6EF86297-1239-4163-97C0-027232CCF5CE}" sibTransId="{7D73431C-223E-49C8-99A2-7077434804E6}"/>
    <dgm:cxn modelId="{F31B31BF-1BE6-4E59-AEB5-B785EB2A2CFD}" type="presOf" srcId="{984328DD-E459-468A-BA39-4684149A4322}" destId="{A70AB684-B191-4FC7-95F5-7B747F16576D}" srcOrd="0" destOrd="0" presId="urn:microsoft.com/office/officeart/2005/8/layout/list1"/>
    <dgm:cxn modelId="{1D592FF0-EAC9-4BE5-8209-F0E5573C920F}" type="presParOf" srcId="{976185B2-DBF0-422F-8C59-CECF63611075}" destId="{E1AE8A28-3F19-4E84-A7A4-8F7BA12257A1}" srcOrd="0" destOrd="0" presId="urn:microsoft.com/office/officeart/2005/8/layout/list1"/>
    <dgm:cxn modelId="{8D9478C0-DC5D-45C9-AA4A-7E526A19B07F}" type="presParOf" srcId="{E1AE8A28-3F19-4E84-A7A4-8F7BA12257A1}" destId="{1C1BF0BB-2067-4CB7-9375-E5D313475B5E}" srcOrd="0" destOrd="0" presId="urn:microsoft.com/office/officeart/2005/8/layout/list1"/>
    <dgm:cxn modelId="{80DE865E-EFE9-4AF1-8201-9D40CF0B676F}" type="presParOf" srcId="{E1AE8A28-3F19-4E84-A7A4-8F7BA12257A1}" destId="{2B27B420-5A9C-4B58-91D4-E65D12B152F4}" srcOrd="1" destOrd="0" presId="urn:microsoft.com/office/officeart/2005/8/layout/list1"/>
    <dgm:cxn modelId="{D662F67B-4A7C-4412-A9A3-FA6C2DA08F2B}" type="presParOf" srcId="{976185B2-DBF0-422F-8C59-CECF63611075}" destId="{D39E0CFA-854E-4F7F-9669-BFD234FE7D0C}" srcOrd="1" destOrd="0" presId="urn:microsoft.com/office/officeart/2005/8/layout/list1"/>
    <dgm:cxn modelId="{6219B431-7B97-46B3-95F7-195B763CAFF8}" type="presParOf" srcId="{976185B2-DBF0-422F-8C59-CECF63611075}" destId="{35D6BB3F-8020-43EF-8007-DB1F3BDBD6AF}" srcOrd="2" destOrd="0" presId="urn:microsoft.com/office/officeart/2005/8/layout/list1"/>
    <dgm:cxn modelId="{84C6FF49-3DB1-4565-ACCE-298E41D648A7}" type="presParOf" srcId="{976185B2-DBF0-422F-8C59-CECF63611075}" destId="{5FF6B23D-E889-4626-9689-39D88E1E9D3C}" srcOrd="3" destOrd="0" presId="urn:microsoft.com/office/officeart/2005/8/layout/list1"/>
    <dgm:cxn modelId="{F907640E-C735-4279-BEFB-CAAE8F351B11}" type="presParOf" srcId="{976185B2-DBF0-422F-8C59-CECF63611075}" destId="{DA64DE02-EEC6-49C7-9202-9DBA6AFED480}" srcOrd="4" destOrd="0" presId="urn:microsoft.com/office/officeart/2005/8/layout/list1"/>
    <dgm:cxn modelId="{59514BD7-7115-4B84-A5C9-BD7929277EB0}" type="presParOf" srcId="{DA64DE02-EEC6-49C7-9202-9DBA6AFED480}" destId="{A70AB684-B191-4FC7-95F5-7B747F16576D}" srcOrd="0" destOrd="0" presId="urn:microsoft.com/office/officeart/2005/8/layout/list1"/>
    <dgm:cxn modelId="{AD629E4D-2D43-49F1-A1F0-BC4F1A766F68}" type="presParOf" srcId="{DA64DE02-EEC6-49C7-9202-9DBA6AFED480}" destId="{4B2283C2-5445-469E-9930-53F1CE4E4090}" srcOrd="1" destOrd="0" presId="urn:microsoft.com/office/officeart/2005/8/layout/list1"/>
    <dgm:cxn modelId="{20500B23-ED55-44E2-97FA-25C3D5A57C1E}" type="presParOf" srcId="{976185B2-DBF0-422F-8C59-CECF63611075}" destId="{90A25025-5031-4F6B-8075-3929DDC9E9E8}" srcOrd="5" destOrd="0" presId="urn:microsoft.com/office/officeart/2005/8/layout/list1"/>
    <dgm:cxn modelId="{BA8E2CA1-4E71-45B8-93F2-20B479195654}" type="presParOf" srcId="{976185B2-DBF0-422F-8C59-CECF63611075}" destId="{DB4A4DD0-608C-42AE-9A68-F1F6B374126A}" srcOrd="6" destOrd="0" presId="urn:microsoft.com/office/officeart/2005/8/layout/list1"/>
    <dgm:cxn modelId="{09CF7367-4B69-47C7-B81B-6AB0506B32C3}" type="presParOf" srcId="{976185B2-DBF0-422F-8C59-CECF63611075}" destId="{F8E2EE3A-910E-49F1-B87D-BDEDE7BF94C9}" srcOrd="7" destOrd="0" presId="urn:microsoft.com/office/officeart/2005/8/layout/list1"/>
    <dgm:cxn modelId="{3CEDA021-B127-4E15-A626-BF38C18ED456}" type="presParOf" srcId="{976185B2-DBF0-422F-8C59-CECF63611075}" destId="{D8745627-4A13-4FB1-B88A-B9A7B3CE55D8}" srcOrd="8" destOrd="0" presId="urn:microsoft.com/office/officeart/2005/8/layout/list1"/>
    <dgm:cxn modelId="{A1ED0E55-2E2D-41FA-BE5A-0D5B8134A430}" type="presParOf" srcId="{D8745627-4A13-4FB1-B88A-B9A7B3CE55D8}" destId="{B26D1F7D-BAF9-4779-ACC1-5CC778E16108}" srcOrd="0" destOrd="0" presId="urn:microsoft.com/office/officeart/2005/8/layout/list1"/>
    <dgm:cxn modelId="{22DB4453-4EC2-42C7-8BD7-BD8704DAABBA}" type="presParOf" srcId="{D8745627-4A13-4FB1-B88A-B9A7B3CE55D8}" destId="{4CEA0916-78A2-44A0-B280-2B90B55FBBAA}" srcOrd="1" destOrd="0" presId="urn:microsoft.com/office/officeart/2005/8/layout/list1"/>
    <dgm:cxn modelId="{48EECB77-CDA4-466A-AC3E-A96B91248D48}" type="presParOf" srcId="{976185B2-DBF0-422F-8C59-CECF63611075}" destId="{963A2958-6F1C-4286-8B7C-1C3EE59528A8}" srcOrd="9" destOrd="0" presId="urn:microsoft.com/office/officeart/2005/8/layout/list1"/>
    <dgm:cxn modelId="{1A5647B8-5BCA-4F5A-A6F5-9A8B2C3754DC}" type="presParOf" srcId="{976185B2-DBF0-422F-8C59-CECF63611075}" destId="{34730E1E-98CB-4FF1-8236-10BEC6D9502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DED0A90-C634-4C9D-925B-A5B66D76F9F3}"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IN"/>
        </a:p>
      </dgm:t>
    </dgm:pt>
    <dgm:pt modelId="{4D013DD3-56A6-4B82-ACD0-71945B9D2F77}">
      <dgm:prSet phldrT="[Text]" custT="1"/>
      <dgm:spPr/>
      <dgm:t>
        <a:bodyPr/>
        <a:lstStyle/>
        <a:p>
          <a:r>
            <a:rPr lang="hi-IN" sz="1800" b="1" dirty="0">
              <a:latin typeface="Kokila" panose="020B0604020202020204" pitchFamily="34" charset="0"/>
              <a:cs typeface="Kokila" panose="020B0604020202020204" pitchFamily="34" charset="0"/>
            </a:rPr>
            <a:t>गूगल लेंस</a:t>
          </a:r>
          <a:endParaRPr lang="en-IN" sz="1800" b="1" dirty="0">
            <a:latin typeface="Kokila" panose="020B0604020202020204" pitchFamily="34" charset="0"/>
            <a:cs typeface="Kokila" panose="020B0604020202020204" pitchFamily="34" charset="0"/>
          </a:endParaRPr>
        </a:p>
      </dgm:t>
    </dgm:pt>
    <dgm:pt modelId="{6EF86297-1239-4163-97C0-027232CCF5CE}" type="parTrans" cxnId="{6533C180-3433-4E7D-BA4E-EAF980D18B93}">
      <dgm:prSet/>
      <dgm:spPr/>
      <dgm:t>
        <a:bodyPr/>
        <a:lstStyle/>
        <a:p>
          <a:endParaRPr lang="en-IN" sz="1800" b="1">
            <a:latin typeface="Kokila" panose="020B0604020202020204" pitchFamily="34" charset="0"/>
            <a:cs typeface="Kokila" panose="020B0604020202020204" pitchFamily="34" charset="0"/>
          </a:endParaRPr>
        </a:p>
      </dgm:t>
    </dgm:pt>
    <dgm:pt modelId="{7D73431C-223E-49C8-99A2-7077434804E6}" type="sibTrans" cxnId="{6533C180-3433-4E7D-BA4E-EAF980D18B93}">
      <dgm:prSet/>
      <dgm:spPr/>
      <dgm:t>
        <a:bodyPr/>
        <a:lstStyle/>
        <a:p>
          <a:endParaRPr lang="en-IN" sz="1800" b="1">
            <a:latin typeface="Kokila" panose="020B0604020202020204" pitchFamily="34" charset="0"/>
            <a:cs typeface="Kokila" panose="020B0604020202020204" pitchFamily="34" charset="0"/>
          </a:endParaRPr>
        </a:p>
      </dgm:t>
    </dgm:pt>
    <dgm:pt modelId="{04515103-EC57-4635-BB20-BA4DC0E74341}">
      <dgm:prSet custT="1"/>
      <dgm:spPr/>
      <dgm:t>
        <a:bodyPr/>
        <a:lstStyle/>
        <a:p>
          <a:r>
            <a:rPr lang="hi-IN" sz="1800" b="1" dirty="0">
              <a:latin typeface="Kokila" panose="020B0604020202020204" pitchFamily="34" charset="0"/>
              <a:cs typeface="Kokila" panose="020B0604020202020204" pitchFamily="34" charset="0"/>
            </a:rPr>
            <a:t>यान्डेक्स</a:t>
          </a:r>
          <a:endParaRPr lang="en-IN" sz="1800" b="1" dirty="0">
            <a:latin typeface="Kokila" panose="020B0604020202020204" pitchFamily="34" charset="0"/>
            <a:cs typeface="Kokila" panose="020B0604020202020204" pitchFamily="34" charset="0"/>
          </a:endParaRPr>
        </a:p>
      </dgm:t>
    </dgm:pt>
    <dgm:pt modelId="{B67E969B-25B3-4173-B9A0-9A34225C1CA4}" type="parTrans" cxnId="{49D18800-10FE-45F0-941B-8E99BE40BD6F}">
      <dgm:prSet/>
      <dgm:spPr/>
      <dgm:t>
        <a:bodyPr/>
        <a:lstStyle/>
        <a:p>
          <a:endParaRPr lang="en-IN"/>
        </a:p>
      </dgm:t>
    </dgm:pt>
    <dgm:pt modelId="{0DEF99A9-3A4E-4771-8702-9B3662496672}" type="sibTrans" cxnId="{49D18800-10FE-45F0-941B-8E99BE40BD6F}">
      <dgm:prSet/>
      <dgm:spPr/>
      <dgm:t>
        <a:bodyPr/>
        <a:lstStyle/>
        <a:p>
          <a:endParaRPr lang="en-IN"/>
        </a:p>
      </dgm:t>
    </dgm:pt>
    <dgm:pt modelId="{8CD9F0C8-A53D-4A90-B6AD-FCC7510F2716}">
      <dgm:prSet custT="1"/>
      <dgm:spPr/>
      <dgm:t>
        <a:bodyPr/>
        <a:lstStyle/>
        <a:p>
          <a:r>
            <a:rPr lang="hi-IN" sz="1800" b="1" dirty="0">
              <a:latin typeface="Kokila" panose="020B0604020202020204" pitchFamily="34" charset="0"/>
              <a:cs typeface="Kokila" panose="020B0604020202020204" pitchFamily="34" charset="0"/>
            </a:rPr>
            <a:t>इनविड</a:t>
          </a:r>
          <a:endParaRPr lang="en-IN" sz="1800" b="1" dirty="0">
            <a:latin typeface="Kokila" panose="020B0604020202020204" pitchFamily="34" charset="0"/>
            <a:cs typeface="Kokila" panose="020B0604020202020204" pitchFamily="34" charset="0"/>
          </a:endParaRPr>
        </a:p>
      </dgm:t>
    </dgm:pt>
    <dgm:pt modelId="{8F28B02E-0729-42D7-9C44-E6EF82515F95}" type="parTrans" cxnId="{88E15526-1600-4E2D-8B4F-1796EAC6D88A}">
      <dgm:prSet/>
      <dgm:spPr/>
      <dgm:t>
        <a:bodyPr/>
        <a:lstStyle/>
        <a:p>
          <a:endParaRPr lang="en-IN"/>
        </a:p>
      </dgm:t>
    </dgm:pt>
    <dgm:pt modelId="{BEEE3B7E-5FDE-45A9-845A-7BFD76EF5F9E}" type="sibTrans" cxnId="{88E15526-1600-4E2D-8B4F-1796EAC6D88A}">
      <dgm:prSet/>
      <dgm:spPr/>
      <dgm:t>
        <a:bodyPr/>
        <a:lstStyle/>
        <a:p>
          <a:endParaRPr lang="en-IN"/>
        </a:p>
      </dgm:t>
    </dgm:pt>
    <dgm:pt modelId="{976185B2-DBF0-422F-8C59-CECF63611075}" type="pres">
      <dgm:prSet presAssocID="{4DED0A90-C634-4C9D-925B-A5B66D76F9F3}" presName="linear" presStyleCnt="0">
        <dgm:presLayoutVars>
          <dgm:dir/>
          <dgm:animLvl val="lvl"/>
          <dgm:resizeHandles val="exact"/>
        </dgm:presLayoutVars>
      </dgm:prSet>
      <dgm:spPr/>
    </dgm:pt>
    <dgm:pt modelId="{E1AE8A28-3F19-4E84-A7A4-8F7BA12257A1}" type="pres">
      <dgm:prSet presAssocID="{4D013DD3-56A6-4B82-ACD0-71945B9D2F77}" presName="parentLin" presStyleCnt="0"/>
      <dgm:spPr/>
    </dgm:pt>
    <dgm:pt modelId="{1C1BF0BB-2067-4CB7-9375-E5D313475B5E}" type="pres">
      <dgm:prSet presAssocID="{4D013DD3-56A6-4B82-ACD0-71945B9D2F77}" presName="parentLeftMargin" presStyleLbl="node1" presStyleIdx="0" presStyleCnt="3"/>
      <dgm:spPr/>
    </dgm:pt>
    <dgm:pt modelId="{2B27B420-5A9C-4B58-91D4-E65D12B152F4}" type="pres">
      <dgm:prSet presAssocID="{4D013DD3-56A6-4B82-ACD0-71945B9D2F77}" presName="parentText" presStyleLbl="node1" presStyleIdx="0" presStyleCnt="3">
        <dgm:presLayoutVars>
          <dgm:chMax val="0"/>
          <dgm:bulletEnabled val="1"/>
        </dgm:presLayoutVars>
      </dgm:prSet>
      <dgm:spPr/>
    </dgm:pt>
    <dgm:pt modelId="{D39E0CFA-854E-4F7F-9669-BFD234FE7D0C}" type="pres">
      <dgm:prSet presAssocID="{4D013DD3-56A6-4B82-ACD0-71945B9D2F77}" presName="negativeSpace" presStyleCnt="0"/>
      <dgm:spPr/>
    </dgm:pt>
    <dgm:pt modelId="{35D6BB3F-8020-43EF-8007-DB1F3BDBD6AF}" type="pres">
      <dgm:prSet presAssocID="{4D013DD3-56A6-4B82-ACD0-71945B9D2F77}" presName="childText" presStyleLbl="conFgAcc1" presStyleIdx="0" presStyleCnt="3">
        <dgm:presLayoutVars>
          <dgm:bulletEnabled val="1"/>
        </dgm:presLayoutVars>
      </dgm:prSet>
      <dgm:spPr/>
    </dgm:pt>
    <dgm:pt modelId="{5FF6B23D-E889-4626-9689-39D88E1E9D3C}" type="pres">
      <dgm:prSet presAssocID="{7D73431C-223E-49C8-99A2-7077434804E6}" presName="spaceBetweenRectangles" presStyleCnt="0"/>
      <dgm:spPr/>
    </dgm:pt>
    <dgm:pt modelId="{EF6BD36E-00C6-48CA-BF4A-E0F56E58CF41}" type="pres">
      <dgm:prSet presAssocID="{04515103-EC57-4635-BB20-BA4DC0E74341}" presName="parentLin" presStyleCnt="0"/>
      <dgm:spPr/>
    </dgm:pt>
    <dgm:pt modelId="{F8C7A516-22AA-46AE-B729-4776DA7D8FBA}" type="pres">
      <dgm:prSet presAssocID="{04515103-EC57-4635-BB20-BA4DC0E74341}" presName="parentLeftMargin" presStyleLbl="node1" presStyleIdx="0" presStyleCnt="3"/>
      <dgm:spPr/>
    </dgm:pt>
    <dgm:pt modelId="{B861431E-ACAE-4A97-BC6A-7208DFDA698E}" type="pres">
      <dgm:prSet presAssocID="{04515103-EC57-4635-BB20-BA4DC0E74341}" presName="parentText" presStyleLbl="node1" presStyleIdx="1" presStyleCnt="3">
        <dgm:presLayoutVars>
          <dgm:chMax val="0"/>
          <dgm:bulletEnabled val="1"/>
        </dgm:presLayoutVars>
      </dgm:prSet>
      <dgm:spPr/>
    </dgm:pt>
    <dgm:pt modelId="{0F7F6995-944E-4E40-958F-1EC5ED5B6031}" type="pres">
      <dgm:prSet presAssocID="{04515103-EC57-4635-BB20-BA4DC0E74341}" presName="negativeSpace" presStyleCnt="0"/>
      <dgm:spPr/>
    </dgm:pt>
    <dgm:pt modelId="{75FA0AF6-71DA-40D8-B9D8-5EA4FF7EA75F}" type="pres">
      <dgm:prSet presAssocID="{04515103-EC57-4635-BB20-BA4DC0E74341}" presName="childText" presStyleLbl="conFgAcc1" presStyleIdx="1" presStyleCnt="3">
        <dgm:presLayoutVars>
          <dgm:bulletEnabled val="1"/>
        </dgm:presLayoutVars>
      </dgm:prSet>
      <dgm:spPr/>
    </dgm:pt>
    <dgm:pt modelId="{83778A00-068D-4F97-BA1F-DEC50A1EF7B8}" type="pres">
      <dgm:prSet presAssocID="{0DEF99A9-3A4E-4771-8702-9B3662496672}" presName="spaceBetweenRectangles" presStyleCnt="0"/>
      <dgm:spPr/>
    </dgm:pt>
    <dgm:pt modelId="{12203098-0EEC-4284-AA28-AB72F32842A6}" type="pres">
      <dgm:prSet presAssocID="{8CD9F0C8-A53D-4A90-B6AD-FCC7510F2716}" presName="parentLin" presStyleCnt="0"/>
      <dgm:spPr/>
    </dgm:pt>
    <dgm:pt modelId="{B6A71409-7AE8-4EBF-B41A-B014FDFF8BCA}" type="pres">
      <dgm:prSet presAssocID="{8CD9F0C8-A53D-4A90-B6AD-FCC7510F2716}" presName="parentLeftMargin" presStyleLbl="node1" presStyleIdx="1" presStyleCnt="3"/>
      <dgm:spPr/>
    </dgm:pt>
    <dgm:pt modelId="{9094B96B-7094-4E6F-B842-D329203734D3}" type="pres">
      <dgm:prSet presAssocID="{8CD9F0C8-A53D-4A90-B6AD-FCC7510F2716}" presName="parentText" presStyleLbl="node1" presStyleIdx="2" presStyleCnt="3">
        <dgm:presLayoutVars>
          <dgm:chMax val="0"/>
          <dgm:bulletEnabled val="1"/>
        </dgm:presLayoutVars>
      </dgm:prSet>
      <dgm:spPr/>
    </dgm:pt>
    <dgm:pt modelId="{2F1B7F4D-729A-4D83-BD54-A4F4D6F173AE}" type="pres">
      <dgm:prSet presAssocID="{8CD9F0C8-A53D-4A90-B6AD-FCC7510F2716}" presName="negativeSpace" presStyleCnt="0"/>
      <dgm:spPr/>
    </dgm:pt>
    <dgm:pt modelId="{238E235B-7083-4712-AA85-8997342F36A1}" type="pres">
      <dgm:prSet presAssocID="{8CD9F0C8-A53D-4A90-B6AD-FCC7510F2716}" presName="childText" presStyleLbl="conFgAcc1" presStyleIdx="2" presStyleCnt="3">
        <dgm:presLayoutVars>
          <dgm:bulletEnabled val="1"/>
        </dgm:presLayoutVars>
      </dgm:prSet>
      <dgm:spPr/>
    </dgm:pt>
  </dgm:ptLst>
  <dgm:cxnLst>
    <dgm:cxn modelId="{49D18800-10FE-45F0-941B-8E99BE40BD6F}" srcId="{4DED0A90-C634-4C9D-925B-A5B66D76F9F3}" destId="{04515103-EC57-4635-BB20-BA4DC0E74341}" srcOrd="1" destOrd="0" parTransId="{B67E969B-25B3-4173-B9A0-9A34225C1CA4}" sibTransId="{0DEF99A9-3A4E-4771-8702-9B3662496672}"/>
    <dgm:cxn modelId="{73526101-19E6-49C7-93A2-C55261AE3985}" type="presOf" srcId="{4DED0A90-C634-4C9D-925B-A5B66D76F9F3}" destId="{976185B2-DBF0-422F-8C59-CECF63611075}" srcOrd="0" destOrd="0" presId="urn:microsoft.com/office/officeart/2005/8/layout/list1"/>
    <dgm:cxn modelId="{98695D02-746F-41DD-B980-26FF2784CFA7}" type="presOf" srcId="{04515103-EC57-4635-BB20-BA4DC0E74341}" destId="{B861431E-ACAE-4A97-BC6A-7208DFDA698E}" srcOrd="1" destOrd="0" presId="urn:microsoft.com/office/officeart/2005/8/layout/list1"/>
    <dgm:cxn modelId="{475FD207-8D5B-483F-9306-EFEB64832BAE}" type="presOf" srcId="{8CD9F0C8-A53D-4A90-B6AD-FCC7510F2716}" destId="{9094B96B-7094-4E6F-B842-D329203734D3}" srcOrd="1" destOrd="0" presId="urn:microsoft.com/office/officeart/2005/8/layout/list1"/>
    <dgm:cxn modelId="{9FC69D1C-1A35-46BD-AC88-EF02777D6FDC}" type="presOf" srcId="{4D013DD3-56A6-4B82-ACD0-71945B9D2F77}" destId="{2B27B420-5A9C-4B58-91D4-E65D12B152F4}" srcOrd="1" destOrd="0" presId="urn:microsoft.com/office/officeart/2005/8/layout/list1"/>
    <dgm:cxn modelId="{88E15526-1600-4E2D-8B4F-1796EAC6D88A}" srcId="{4DED0A90-C634-4C9D-925B-A5B66D76F9F3}" destId="{8CD9F0C8-A53D-4A90-B6AD-FCC7510F2716}" srcOrd="2" destOrd="0" parTransId="{8F28B02E-0729-42D7-9C44-E6EF82515F95}" sibTransId="{BEEE3B7E-5FDE-45A9-845A-7BFD76EF5F9E}"/>
    <dgm:cxn modelId="{CF07CE30-B4DB-4C08-BC72-C726C5AC2B69}" type="presOf" srcId="{8CD9F0C8-A53D-4A90-B6AD-FCC7510F2716}" destId="{B6A71409-7AE8-4EBF-B41A-B014FDFF8BCA}" srcOrd="0" destOrd="0" presId="urn:microsoft.com/office/officeart/2005/8/layout/list1"/>
    <dgm:cxn modelId="{E62BEA5A-0AAC-4677-AA36-DA3CC4721E00}" type="presOf" srcId="{4D013DD3-56A6-4B82-ACD0-71945B9D2F77}" destId="{1C1BF0BB-2067-4CB7-9375-E5D313475B5E}" srcOrd="0" destOrd="0" presId="urn:microsoft.com/office/officeart/2005/8/layout/list1"/>
    <dgm:cxn modelId="{6533C180-3433-4E7D-BA4E-EAF980D18B93}" srcId="{4DED0A90-C634-4C9D-925B-A5B66D76F9F3}" destId="{4D013DD3-56A6-4B82-ACD0-71945B9D2F77}" srcOrd="0" destOrd="0" parTransId="{6EF86297-1239-4163-97C0-027232CCF5CE}" sibTransId="{7D73431C-223E-49C8-99A2-7077434804E6}"/>
    <dgm:cxn modelId="{0AFAAFAC-134B-4249-A7E5-9422F1AF639A}" type="presOf" srcId="{04515103-EC57-4635-BB20-BA4DC0E74341}" destId="{F8C7A516-22AA-46AE-B729-4776DA7D8FBA}" srcOrd="0" destOrd="0" presId="urn:microsoft.com/office/officeart/2005/8/layout/list1"/>
    <dgm:cxn modelId="{1D592FF0-EAC9-4BE5-8209-F0E5573C920F}" type="presParOf" srcId="{976185B2-DBF0-422F-8C59-CECF63611075}" destId="{E1AE8A28-3F19-4E84-A7A4-8F7BA12257A1}" srcOrd="0" destOrd="0" presId="urn:microsoft.com/office/officeart/2005/8/layout/list1"/>
    <dgm:cxn modelId="{8D9478C0-DC5D-45C9-AA4A-7E526A19B07F}" type="presParOf" srcId="{E1AE8A28-3F19-4E84-A7A4-8F7BA12257A1}" destId="{1C1BF0BB-2067-4CB7-9375-E5D313475B5E}" srcOrd="0" destOrd="0" presId="urn:microsoft.com/office/officeart/2005/8/layout/list1"/>
    <dgm:cxn modelId="{80DE865E-EFE9-4AF1-8201-9D40CF0B676F}" type="presParOf" srcId="{E1AE8A28-3F19-4E84-A7A4-8F7BA12257A1}" destId="{2B27B420-5A9C-4B58-91D4-E65D12B152F4}" srcOrd="1" destOrd="0" presId="urn:microsoft.com/office/officeart/2005/8/layout/list1"/>
    <dgm:cxn modelId="{D662F67B-4A7C-4412-A9A3-FA6C2DA08F2B}" type="presParOf" srcId="{976185B2-DBF0-422F-8C59-CECF63611075}" destId="{D39E0CFA-854E-4F7F-9669-BFD234FE7D0C}" srcOrd="1" destOrd="0" presId="urn:microsoft.com/office/officeart/2005/8/layout/list1"/>
    <dgm:cxn modelId="{6219B431-7B97-46B3-95F7-195B763CAFF8}" type="presParOf" srcId="{976185B2-DBF0-422F-8C59-CECF63611075}" destId="{35D6BB3F-8020-43EF-8007-DB1F3BDBD6AF}" srcOrd="2" destOrd="0" presId="urn:microsoft.com/office/officeart/2005/8/layout/list1"/>
    <dgm:cxn modelId="{84C6FF49-3DB1-4565-ACCE-298E41D648A7}" type="presParOf" srcId="{976185B2-DBF0-422F-8C59-CECF63611075}" destId="{5FF6B23D-E889-4626-9689-39D88E1E9D3C}" srcOrd="3" destOrd="0" presId="urn:microsoft.com/office/officeart/2005/8/layout/list1"/>
    <dgm:cxn modelId="{762C3D84-3053-49C4-ABAF-45D22A3B2239}" type="presParOf" srcId="{976185B2-DBF0-422F-8C59-CECF63611075}" destId="{EF6BD36E-00C6-48CA-BF4A-E0F56E58CF41}" srcOrd="4" destOrd="0" presId="urn:microsoft.com/office/officeart/2005/8/layout/list1"/>
    <dgm:cxn modelId="{045E2371-C1E3-43FA-8924-DD8321280B56}" type="presParOf" srcId="{EF6BD36E-00C6-48CA-BF4A-E0F56E58CF41}" destId="{F8C7A516-22AA-46AE-B729-4776DA7D8FBA}" srcOrd="0" destOrd="0" presId="urn:microsoft.com/office/officeart/2005/8/layout/list1"/>
    <dgm:cxn modelId="{C1155E3A-4DB3-4A93-8FDD-4B989B076014}" type="presParOf" srcId="{EF6BD36E-00C6-48CA-BF4A-E0F56E58CF41}" destId="{B861431E-ACAE-4A97-BC6A-7208DFDA698E}" srcOrd="1" destOrd="0" presId="urn:microsoft.com/office/officeart/2005/8/layout/list1"/>
    <dgm:cxn modelId="{C4B3AC7D-2488-436B-84E4-E30DE1EAE8FA}" type="presParOf" srcId="{976185B2-DBF0-422F-8C59-CECF63611075}" destId="{0F7F6995-944E-4E40-958F-1EC5ED5B6031}" srcOrd="5" destOrd="0" presId="urn:microsoft.com/office/officeart/2005/8/layout/list1"/>
    <dgm:cxn modelId="{9193F09E-1D72-46F9-B012-E87124174C8E}" type="presParOf" srcId="{976185B2-DBF0-422F-8C59-CECF63611075}" destId="{75FA0AF6-71DA-40D8-B9D8-5EA4FF7EA75F}" srcOrd="6" destOrd="0" presId="urn:microsoft.com/office/officeart/2005/8/layout/list1"/>
    <dgm:cxn modelId="{4C9101ED-6506-4A4A-B413-E7D737F8ED4A}" type="presParOf" srcId="{976185B2-DBF0-422F-8C59-CECF63611075}" destId="{83778A00-068D-4F97-BA1F-DEC50A1EF7B8}" srcOrd="7" destOrd="0" presId="urn:microsoft.com/office/officeart/2005/8/layout/list1"/>
    <dgm:cxn modelId="{F5F6C5B6-52B3-43A7-8D90-75B8D7B32969}" type="presParOf" srcId="{976185B2-DBF0-422F-8C59-CECF63611075}" destId="{12203098-0EEC-4284-AA28-AB72F32842A6}" srcOrd="8" destOrd="0" presId="urn:microsoft.com/office/officeart/2005/8/layout/list1"/>
    <dgm:cxn modelId="{B332DD03-9A01-4D00-B15E-4F4C2E8EB70E}" type="presParOf" srcId="{12203098-0EEC-4284-AA28-AB72F32842A6}" destId="{B6A71409-7AE8-4EBF-B41A-B014FDFF8BCA}" srcOrd="0" destOrd="0" presId="urn:microsoft.com/office/officeart/2005/8/layout/list1"/>
    <dgm:cxn modelId="{5FB352B7-4AA0-471F-AE64-8D71C6D316EF}" type="presParOf" srcId="{12203098-0EEC-4284-AA28-AB72F32842A6}" destId="{9094B96B-7094-4E6F-B842-D329203734D3}" srcOrd="1" destOrd="0" presId="urn:microsoft.com/office/officeart/2005/8/layout/list1"/>
    <dgm:cxn modelId="{C819E1A7-FDB9-42F6-A5D0-C94FDAB4AC9B}" type="presParOf" srcId="{976185B2-DBF0-422F-8C59-CECF63611075}" destId="{2F1B7F4D-729A-4D83-BD54-A4F4D6F173AE}" srcOrd="9" destOrd="0" presId="urn:microsoft.com/office/officeart/2005/8/layout/list1"/>
    <dgm:cxn modelId="{2586FFDF-3DE1-437D-AC1A-A60895FAAF55}" type="presParOf" srcId="{976185B2-DBF0-422F-8C59-CECF63611075}" destId="{238E235B-7083-4712-AA85-8997342F36A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DDE62-C359-4F07-A899-51AA8CE2691D}">
      <dsp:nvSpPr>
        <dsp:cNvPr id="0" name=""/>
        <dsp:cNvSpPr/>
      </dsp:nvSpPr>
      <dsp:spPr>
        <a:xfrm>
          <a:off x="474094" y="227660"/>
          <a:ext cx="2563990" cy="2563990"/>
        </a:xfrm>
        <a:prstGeom prst="blockArc">
          <a:avLst>
            <a:gd name="adj1" fmla="val 14040000"/>
            <a:gd name="adj2" fmla="val 16200000"/>
            <a:gd name="adj3" fmla="val 2741"/>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F72005-5812-406D-8114-46B6690DD349}">
      <dsp:nvSpPr>
        <dsp:cNvPr id="0" name=""/>
        <dsp:cNvSpPr/>
      </dsp:nvSpPr>
      <dsp:spPr>
        <a:xfrm>
          <a:off x="474094" y="227660"/>
          <a:ext cx="2563990" cy="2563990"/>
        </a:xfrm>
        <a:prstGeom prst="blockArc">
          <a:avLst>
            <a:gd name="adj1" fmla="val 11880000"/>
            <a:gd name="adj2" fmla="val 14040000"/>
            <a:gd name="adj3" fmla="val 2741"/>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82B5B8-E98D-4116-8BF9-E9064A3F1B25}">
      <dsp:nvSpPr>
        <dsp:cNvPr id="0" name=""/>
        <dsp:cNvSpPr/>
      </dsp:nvSpPr>
      <dsp:spPr>
        <a:xfrm>
          <a:off x="474094" y="227660"/>
          <a:ext cx="2563990" cy="2563990"/>
        </a:xfrm>
        <a:prstGeom prst="blockArc">
          <a:avLst>
            <a:gd name="adj1" fmla="val 9720000"/>
            <a:gd name="adj2" fmla="val 11880000"/>
            <a:gd name="adj3" fmla="val 274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249B67-ED27-4521-8459-6417900DF6D3}">
      <dsp:nvSpPr>
        <dsp:cNvPr id="0" name=""/>
        <dsp:cNvSpPr/>
      </dsp:nvSpPr>
      <dsp:spPr>
        <a:xfrm>
          <a:off x="474094" y="227660"/>
          <a:ext cx="2563990" cy="2563990"/>
        </a:xfrm>
        <a:prstGeom prst="blockArc">
          <a:avLst>
            <a:gd name="adj1" fmla="val 7560000"/>
            <a:gd name="adj2" fmla="val 9720000"/>
            <a:gd name="adj3" fmla="val 2741"/>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3AE58F-72A8-499F-885A-F0BA7D253E41}">
      <dsp:nvSpPr>
        <dsp:cNvPr id="0" name=""/>
        <dsp:cNvSpPr/>
      </dsp:nvSpPr>
      <dsp:spPr>
        <a:xfrm>
          <a:off x="474094" y="227660"/>
          <a:ext cx="2563990" cy="2563990"/>
        </a:xfrm>
        <a:prstGeom prst="blockArc">
          <a:avLst>
            <a:gd name="adj1" fmla="val 5400000"/>
            <a:gd name="adj2" fmla="val 7560000"/>
            <a:gd name="adj3" fmla="val 274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65F4C2-7DD9-4F70-83A9-05B56BB1EA25}">
      <dsp:nvSpPr>
        <dsp:cNvPr id="0" name=""/>
        <dsp:cNvSpPr/>
      </dsp:nvSpPr>
      <dsp:spPr>
        <a:xfrm>
          <a:off x="474094" y="227660"/>
          <a:ext cx="2563990" cy="2563990"/>
        </a:xfrm>
        <a:prstGeom prst="blockArc">
          <a:avLst>
            <a:gd name="adj1" fmla="val 3240000"/>
            <a:gd name="adj2" fmla="val 5400000"/>
            <a:gd name="adj3" fmla="val 2741"/>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BC4C54-376B-4479-A579-379C7480B13F}">
      <dsp:nvSpPr>
        <dsp:cNvPr id="0" name=""/>
        <dsp:cNvSpPr/>
      </dsp:nvSpPr>
      <dsp:spPr>
        <a:xfrm>
          <a:off x="474094" y="227660"/>
          <a:ext cx="2563990" cy="2563990"/>
        </a:xfrm>
        <a:prstGeom prst="blockArc">
          <a:avLst>
            <a:gd name="adj1" fmla="val 1080000"/>
            <a:gd name="adj2" fmla="val 3240000"/>
            <a:gd name="adj3" fmla="val 2741"/>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1D02B1-213B-4B5F-8C9D-6D57A727369D}">
      <dsp:nvSpPr>
        <dsp:cNvPr id="0" name=""/>
        <dsp:cNvSpPr/>
      </dsp:nvSpPr>
      <dsp:spPr>
        <a:xfrm>
          <a:off x="474094" y="227660"/>
          <a:ext cx="2563990" cy="2563990"/>
        </a:xfrm>
        <a:prstGeom prst="blockArc">
          <a:avLst>
            <a:gd name="adj1" fmla="val 20520000"/>
            <a:gd name="adj2" fmla="val 1080000"/>
            <a:gd name="adj3" fmla="val 274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E36D05-B3B3-4317-8DD8-FB8ADDFE3F59}">
      <dsp:nvSpPr>
        <dsp:cNvPr id="0" name=""/>
        <dsp:cNvSpPr/>
      </dsp:nvSpPr>
      <dsp:spPr>
        <a:xfrm>
          <a:off x="474094" y="227660"/>
          <a:ext cx="2563990" cy="2563990"/>
        </a:xfrm>
        <a:prstGeom prst="blockArc">
          <a:avLst>
            <a:gd name="adj1" fmla="val 18360000"/>
            <a:gd name="adj2" fmla="val 20520000"/>
            <a:gd name="adj3" fmla="val 2741"/>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33C893-F589-4653-90A1-04DA09F34B80}">
      <dsp:nvSpPr>
        <dsp:cNvPr id="0" name=""/>
        <dsp:cNvSpPr/>
      </dsp:nvSpPr>
      <dsp:spPr>
        <a:xfrm>
          <a:off x="474094" y="227660"/>
          <a:ext cx="2563990" cy="2563990"/>
        </a:xfrm>
        <a:prstGeom prst="blockArc">
          <a:avLst>
            <a:gd name="adj1" fmla="val 16200000"/>
            <a:gd name="adj2" fmla="val 18360000"/>
            <a:gd name="adj3" fmla="val 2741"/>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D3DACC-872F-4938-90C4-66D930F19BA6}">
      <dsp:nvSpPr>
        <dsp:cNvPr id="0" name=""/>
        <dsp:cNvSpPr/>
      </dsp:nvSpPr>
      <dsp:spPr>
        <a:xfrm>
          <a:off x="1407529" y="1161096"/>
          <a:ext cx="697119" cy="69711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hi-IN" sz="800" b="1" kern="1200" dirty="0">
              <a:latin typeface="Kokila" panose="020B0604020202020204" pitchFamily="34" charset="0"/>
              <a:cs typeface="Kokila" panose="020B0604020202020204" pitchFamily="34" charset="0"/>
            </a:rPr>
            <a:t>मीडिया और मनोरंजन </a:t>
          </a:r>
          <a:endParaRPr lang="en-IN" sz="800" kern="1200" dirty="0">
            <a:latin typeface="Kokila" panose="020B0604020202020204" pitchFamily="34" charset="0"/>
            <a:cs typeface="Kokila" panose="020B0604020202020204" pitchFamily="34" charset="0"/>
          </a:endParaRPr>
        </a:p>
      </dsp:txBody>
      <dsp:txXfrm>
        <a:off x="1509620" y="1263187"/>
        <a:ext cx="492937" cy="492937"/>
      </dsp:txXfrm>
    </dsp:sp>
    <dsp:sp modelId="{EDDF5AC9-117E-45E1-8EB3-1CA52605F193}">
      <dsp:nvSpPr>
        <dsp:cNvPr id="0" name=""/>
        <dsp:cNvSpPr/>
      </dsp:nvSpPr>
      <dsp:spPr>
        <a:xfrm>
          <a:off x="1512097" y="1236"/>
          <a:ext cx="487983" cy="487983"/>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hi-IN" sz="800" kern="1200" dirty="0">
              <a:latin typeface="Kokila" panose="020B0604020202020204" pitchFamily="34" charset="0"/>
              <a:cs typeface="Kokila" panose="020B0604020202020204" pitchFamily="34" charset="0"/>
            </a:rPr>
            <a:t>टेलीविजन</a:t>
          </a:r>
          <a:endParaRPr lang="en-IN" sz="800" kern="1200" dirty="0">
            <a:latin typeface="Kokila" panose="020B0604020202020204" pitchFamily="34" charset="0"/>
            <a:cs typeface="Kokila" panose="020B0604020202020204" pitchFamily="34" charset="0"/>
          </a:endParaRPr>
        </a:p>
      </dsp:txBody>
      <dsp:txXfrm>
        <a:off x="1583560" y="72699"/>
        <a:ext cx="345057" cy="345057"/>
      </dsp:txXfrm>
    </dsp:sp>
    <dsp:sp modelId="{A58DD17A-E08C-4568-BAF1-F7E91095385B}">
      <dsp:nvSpPr>
        <dsp:cNvPr id="0" name=""/>
        <dsp:cNvSpPr/>
      </dsp:nvSpPr>
      <dsp:spPr>
        <a:xfrm>
          <a:off x="2255309" y="242720"/>
          <a:ext cx="487983" cy="487983"/>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hi-IN" sz="800" kern="1200" dirty="0">
              <a:latin typeface="Kokila" panose="020B0604020202020204" pitchFamily="34" charset="0"/>
              <a:cs typeface="Kokila" panose="020B0604020202020204" pitchFamily="34" charset="0"/>
            </a:rPr>
            <a:t>रेडियो</a:t>
          </a:r>
          <a:endParaRPr lang="en-IN" sz="800" kern="1200" dirty="0">
            <a:latin typeface="Kokila" panose="020B0604020202020204" pitchFamily="34" charset="0"/>
            <a:cs typeface="Kokila" panose="020B0604020202020204" pitchFamily="34" charset="0"/>
          </a:endParaRPr>
        </a:p>
      </dsp:txBody>
      <dsp:txXfrm>
        <a:off x="2326772" y="314183"/>
        <a:ext cx="345057" cy="345057"/>
      </dsp:txXfrm>
    </dsp:sp>
    <dsp:sp modelId="{AD23D0B3-AF23-4AD4-9AAD-EFF1F98F3E1D}">
      <dsp:nvSpPr>
        <dsp:cNvPr id="0" name=""/>
        <dsp:cNvSpPr/>
      </dsp:nvSpPr>
      <dsp:spPr>
        <a:xfrm>
          <a:off x="2714639" y="874934"/>
          <a:ext cx="487983" cy="487983"/>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hi-IN" sz="800" kern="1200" dirty="0">
              <a:latin typeface="Kokila" panose="020B0604020202020204" pitchFamily="34" charset="0"/>
              <a:cs typeface="Kokila" panose="020B0604020202020204" pitchFamily="34" charset="0"/>
            </a:rPr>
            <a:t>आनलाइन गेमिंग</a:t>
          </a:r>
          <a:endParaRPr lang="en-IN" sz="800" kern="1200" dirty="0">
            <a:latin typeface="Kokila" panose="020B0604020202020204" pitchFamily="34" charset="0"/>
            <a:cs typeface="Kokila" panose="020B0604020202020204" pitchFamily="34" charset="0"/>
          </a:endParaRPr>
        </a:p>
      </dsp:txBody>
      <dsp:txXfrm>
        <a:off x="2786102" y="946397"/>
        <a:ext cx="345057" cy="345057"/>
      </dsp:txXfrm>
    </dsp:sp>
    <dsp:sp modelId="{7145F949-22A4-4B8A-9AC9-F04DC7480F96}">
      <dsp:nvSpPr>
        <dsp:cNvPr id="0" name=""/>
        <dsp:cNvSpPr/>
      </dsp:nvSpPr>
      <dsp:spPr>
        <a:xfrm>
          <a:off x="2714639" y="1656393"/>
          <a:ext cx="487983" cy="487983"/>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hi-IN" sz="800" kern="1200" dirty="0">
              <a:latin typeface="Kokila" panose="020B0604020202020204" pitchFamily="34" charset="0"/>
              <a:cs typeface="Kokila" panose="020B0604020202020204" pitchFamily="34" charset="0"/>
            </a:rPr>
            <a:t>संगीत</a:t>
          </a:r>
          <a:endParaRPr lang="en-IN" sz="800" kern="1200" dirty="0">
            <a:latin typeface="Kokila" panose="020B0604020202020204" pitchFamily="34" charset="0"/>
            <a:cs typeface="Kokila" panose="020B0604020202020204" pitchFamily="34" charset="0"/>
          </a:endParaRPr>
        </a:p>
      </dsp:txBody>
      <dsp:txXfrm>
        <a:off x="2786102" y="1727856"/>
        <a:ext cx="345057" cy="345057"/>
      </dsp:txXfrm>
    </dsp:sp>
    <dsp:sp modelId="{32D52A1A-6B13-4805-A5EA-991BFFE57C27}">
      <dsp:nvSpPr>
        <dsp:cNvPr id="0" name=""/>
        <dsp:cNvSpPr/>
      </dsp:nvSpPr>
      <dsp:spPr>
        <a:xfrm>
          <a:off x="2255309" y="2288607"/>
          <a:ext cx="487983" cy="487983"/>
        </a:xfrm>
        <a:prstGeom prst="ellipse">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hi-IN" sz="800" kern="1200" dirty="0">
              <a:latin typeface="Kokila" panose="020B0604020202020204" pitchFamily="34" charset="0"/>
              <a:cs typeface="Kokila" panose="020B0604020202020204" pitchFamily="34" charset="0"/>
            </a:rPr>
            <a:t>​डिजीटल मीडिया</a:t>
          </a:r>
          <a:endParaRPr lang="en-IN" sz="800" kern="1200" dirty="0">
            <a:latin typeface="Kokila" panose="020B0604020202020204" pitchFamily="34" charset="0"/>
            <a:cs typeface="Kokila" panose="020B0604020202020204" pitchFamily="34" charset="0"/>
          </a:endParaRPr>
        </a:p>
      </dsp:txBody>
      <dsp:txXfrm>
        <a:off x="2326772" y="2360070"/>
        <a:ext cx="345057" cy="345057"/>
      </dsp:txXfrm>
    </dsp:sp>
    <dsp:sp modelId="{1301089F-993D-4C27-B0CD-A29F1E4B4771}">
      <dsp:nvSpPr>
        <dsp:cNvPr id="0" name=""/>
        <dsp:cNvSpPr/>
      </dsp:nvSpPr>
      <dsp:spPr>
        <a:xfrm>
          <a:off x="1512097" y="2530091"/>
          <a:ext cx="487983" cy="487983"/>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hi-IN" sz="800" kern="1200" dirty="0">
              <a:latin typeface="Kokila" panose="020B0604020202020204" pitchFamily="34" charset="0"/>
              <a:cs typeface="Kokila" panose="020B0604020202020204" pitchFamily="34" charset="0"/>
            </a:rPr>
            <a:t>लाइव इवेंट </a:t>
          </a:r>
          <a:endParaRPr lang="en-IN" sz="800" kern="1200" dirty="0">
            <a:latin typeface="Kokila" panose="020B0604020202020204" pitchFamily="34" charset="0"/>
            <a:cs typeface="Kokila" panose="020B0604020202020204" pitchFamily="34" charset="0"/>
          </a:endParaRPr>
        </a:p>
      </dsp:txBody>
      <dsp:txXfrm>
        <a:off x="1583560" y="2601554"/>
        <a:ext cx="345057" cy="345057"/>
      </dsp:txXfrm>
    </dsp:sp>
    <dsp:sp modelId="{B6F63A1F-F4C0-469D-9C18-941E0D8036AE}">
      <dsp:nvSpPr>
        <dsp:cNvPr id="0" name=""/>
        <dsp:cNvSpPr/>
      </dsp:nvSpPr>
      <dsp:spPr>
        <a:xfrm>
          <a:off x="768885" y="2288607"/>
          <a:ext cx="487983" cy="487983"/>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hi-IN" sz="800" kern="1200" dirty="0">
              <a:latin typeface="Kokila" panose="020B0604020202020204" pitchFamily="34" charset="0"/>
              <a:cs typeface="Kokila" panose="020B0604020202020204" pitchFamily="34" charset="0"/>
            </a:rPr>
            <a:t>फिल्म</a:t>
          </a:r>
          <a:endParaRPr lang="en-IN" sz="800" kern="1200" dirty="0">
            <a:latin typeface="Kokila" panose="020B0604020202020204" pitchFamily="34" charset="0"/>
            <a:cs typeface="Kokila" panose="020B0604020202020204" pitchFamily="34" charset="0"/>
          </a:endParaRPr>
        </a:p>
      </dsp:txBody>
      <dsp:txXfrm>
        <a:off x="840348" y="2360070"/>
        <a:ext cx="345057" cy="345057"/>
      </dsp:txXfrm>
    </dsp:sp>
    <dsp:sp modelId="{D794AC9A-716A-4E62-A975-73315380D295}">
      <dsp:nvSpPr>
        <dsp:cNvPr id="0" name=""/>
        <dsp:cNvSpPr/>
      </dsp:nvSpPr>
      <dsp:spPr>
        <a:xfrm>
          <a:off x="309555" y="1656393"/>
          <a:ext cx="487983" cy="487983"/>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hi-IN" sz="800" kern="1200" dirty="0">
              <a:latin typeface="Kokila" panose="020B0604020202020204" pitchFamily="34" charset="0"/>
              <a:cs typeface="Kokila" panose="020B0604020202020204" pitchFamily="34" charset="0"/>
            </a:rPr>
            <a:t>एनीमेशन एवं वीएफएक्स</a:t>
          </a:r>
          <a:endParaRPr lang="en-IN" sz="800" kern="1200" dirty="0">
            <a:latin typeface="Kokila" panose="020B0604020202020204" pitchFamily="34" charset="0"/>
            <a:cs typeface="Kokila" panose="020B0604020202020204" pitchFamily="34" charset="0"/>
          </a:endParaRPr>
        </a:p>
      </dsp:txBody>
      <dsp:txXfrm>
        <a:off x="381018" y="1727856"/>
        <a:ext cx="345057" cy="345057"/>
      </dsp:txXfrm>
    </dsp:sp>
    <dsp:sp modelId="{39FBC772-31B9-49B2-9607-04B87BC54385}">
      <dsp:nvSpPr>
        <dsp:cNvPr id="0" name=""/>
        <dsp:cNvSpPr/>
      </dsp:nvSpPr>
      <dsp:spPr>
        <a:xfrm>
          <a:off x="309555" y="874934"/>
          <a:ext cx="487983" cy="487983"/>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hi-IN" sz="800" kern="1200" dirty="0">
              <a:latin typeface="Kokila" panose="020B0604020202020204" pitchFamily="34" charset="0"/>
              <a:cs typeface="Kokila" panose="020B0604020202020204" pitchFamily="34" charset="0"/>
            </a:rPr>
            <a:t>ओटीटी</a:t>
          </a:r>
          <a:endParaRPr lang="en-IN" sz="800" kern="1200" dirty="0">
            <a:latin typeface="Kokila" panose="020B0604020202020204" pitchFamily="34" charset="0"/>
            <a:cs typeface="Kokila" panose="020B0604020202020204" pitchFamily="34" charset="0"/>
          </a:endParaRPr>
        </a:p>
      </dsp:txBody>
      <dsp:txXfrm>
        <a:off x="381018" y="946397"/>
        <a:ext cx="345057" cy="345057"/>
      </dsp:txXfrm>
    </dsp:sp>
    <dsp:sp modelId="{A6A52437-DDF1-45EB-9302-BCDFFE8390F5}">
      <dsp:nvSpPr>
        <dsp:cNvPr id="0" name=""/>
        <dsp:cNvSpPr/>
      </dsp:nvSpPr>
      <dsp:spPr>
        <a:xfrm>
          <a:off x="768885" y="242720"/>
          <a:ext cx="487983" cy="487983"/>
        </a:xfrm>
        <a:prstGeom prst="ellipse">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hi-IN" sz="800" kern="1200" dirty="0">
              <a:latin typeface="Kokila" panose="020B0604020202020204" pitchFamily="34" charset="0"/>
              <a:cs typeface="Kokila" panose="020B0604020202020204" pitchFamily="34" charset="0"/>
            </a:rPr>
            <a:t>प्रिंट</a:t>
          </a:r>
          <a:endParaRPr lang="en-IN" sz="800" kern="1200" dirty="0">
            <a:latin typeface="Kokila" panose="020B0604020202020204" pitchFamily="34" charset="0"/>
            <a:cs typeface="Kokila" panose="020B0604020202020204" pitchFamily="34" charset="0"/>
          </a:endParaRPr>
        </a:p>
      </dsp:txBody>
      <dsp:txXfrm>
        <a:off x="840348" y="314183"/>
        <a:ext cx="345057" cy="3450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8C4AFC-5DC3-48B4-AAF5-7048E5AA526C}">
      <dsp:nvSpPr>
        <dsp:cNvPr id="0" name=""/>
        <dsp:cNvSpPr/>
      </dsp:nvSpPr>
      <dsp:spPr>
        <a:xfrm rot="16200000">
          <a:off x="253" y="288679"/>
          <a:ext cx="2902148" cy="3486641"/>
        </a:xfrm>
        <a:prstGeom prst="upArrow">
          <a:avLst>
            <a:gd name="adj1" fmla="val 50000"/>
            <a:gd name="adj2" fmla="val 35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hi-IN" sz="3200" kern="1200" dirty="0">
              <a:latin typeface="Kokila" panose="020B0604020202020204" pitchFamily="34" charset="0"/>
              <a:cs typeface="Kokila" panose="020B0604020202020204" pitchFamily="34" charset="0"/>
            </a:rPr>
            <a:t>साधारण प्रभाव </a:t>
          </a:r>
          <a:endParaRPr lang="en-IN" sz="3200" kern="1200" dirty="0">
            <a:latin typeface="Kokila" panose="020B0604020202020204" pitchFamily="34" charset="0"/>
            <a:cs typeface="Kokila" panose="020B0604020202020204" pitchFamily="34" charset="0"/>
          </a:endParaRPr>
        </a:p>
      </dsp:txBody>
      <dsp:txXfrm rot="5400000">
        <a:off x="215883" y="1306462"/>
        <a:ext cx="2978765" cy="1451074"/>
      </dsp:txXfrm>
    </dsp:sp>
    <dsp:sp modelId="{A26EA02F-944D-42E4-9343-BAB7681EFE9F}">
      <dsp:nvSpPr>
        <dsp:cNvPr id="0" name=""/>
        <dsp:cNvSpPr/>
      </dsp:nvSpPr>
      <dsp:spPr>
        <a:xfrm rot="5400000">
          <a:off x="3193598" y="314552"/>
          <a:ext cx="2902148" cy="3434895"/>
        </a:xfrm>
        <a:prstGeom prst="upArrow">
          <a:avLst>
            <a:gd name="adj1" fmla="val 50000"/>
            <a:gd name="adj2" fmla="val 35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hi-IN" sz="3200" kern="1200" dirty="0">
              <a:latin typeface="Kokila" panose="020B0604020202020204" pitchFamily="34" charset="0"/>
              <a:cs typeface="Kokila" panose="020B0604020202020204" pitchFamily="34" charset="0"/>
            </a:rPr>
            <a:t>असाधारण प्रभाव</a:t>
          </a:r>
          <a:endParaRPr lang="en-IN" sz="3200" kern="1200" dirty="0">
            <a:latin typeface="Kokila" panose="020B0604020202020204" pitchFamily="34" charset="0"/>
            <a:cs typeface="Kokila" panose="020B0604020202020204" pitchFamily="34" charset="0"/>
          </a:endParaRPr>
        </a:p>
      </dsp:txBody>
      <dsp:txXfrm rot="-5400000">
        <a:off x="2927225" y="1306462"/>
        <a:ext cx="2927019" cy="14510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6C1C8B-BCBD-4B78-80E7-340014324576}">
      <dsp:nvSpPr>
        <dsp:cNvPr id="0" name=""/>
        <dsp:cNvSpPr/>
      </dsp:nvSpPr>
      <dsp:spPr>
        <a:xfrm>
          <a:off x="0" y="0"/>
          <a:ext cx="6703695" cy="97905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hi-IN" sz="1500" kern="1200" dirty="0">
              <a:latin typeface="Kokila" panose="020B0604020202020204" pitchFamily="34" charset="0"/>
              <a:cs typeface="Kokila" panose="020B0604020202020204" pitchFamily="34" charset="0"/>
            </a:rPr>
            <a:t>शिक्षण और सीखने की प्रक्रियाओं में, यह शिक्षकों को भविष्य के नागरिकों और शिक्षार्थियों को सशक्त बनाने के लिए सूचना, मीडिया और डिजिटल प्रौद्योगिकियों के साथ आलोचनात्मक रूप से जुड़ने के बारे में उन्नत ज्ञान में पारंगत बनता है।</a:t>
          </a:r>
          <a:endParaRPr lang="en-IN" sz="1500" kern="1200" dirty="0">
            <a:latin typeface="Kokila" panose="020B0604020202020204" pitchFamily="34" charset="0"/>
            <a:cs typeface="Kokila" panose="020B0604020202020204" pitchFamily="34" charset="0"/>
          </a:endParaRPr>
        </a:p>
      </dsp:txBody>
      <dsp:txXfrm>
        <a:off x="28675" y="28675"/>
        <a:ext cx="5647223" cy="921701"/>
      </dsp:txXfrm>
    </dsp:sp>
    <dsp:sp modelId="{E76D846D-31D4-4765-B994-787C00E03F67}">
      <dsp:nvSpPr>
        <dsp:cNvPr id="0" name=""/>
        <dsp:cNvSpPr/>
      </dsp:nvSpPr>
      <dsp:spPr>
        <a:xfrm>
          <a:off x="591502" y="1142226"/>
          <a:ext cx="6703695" cy="979051"/>
        </a:xfrm>
        <a:prstGeom prst="roundRect">
          <a:avLst>
            <a:gd name="adj" fmla="val 10000"/>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hi-IN" sz="1500" kern="1200" dirty="0">
              <a:latin typeface="Kokila" panose="020B0604020202020204" pitchFamily="34" charset="0"/>
              <a:cs typeface="Kokila" panose="020B0604020202020204" pitchFamily="34" charset="0"/>
            </a:rPr>
            <a:t>एमआईएल के माध्यम से लोग मीडिया और डिजिटल उपकरणों के माध्यम से सकारात्मक चीजों को समझने के लिए स्वयं को सशक्त बना सकते हैं, जिससे बेहतर इंटरनेट सुनिश्चित होगा और सार्वजनिक भलाई के लिए सूचना में योगदान मिलेगा।</a:t>
          </a:r>
          <a:endParaRPr lang="en-IN" sz="1500" kern="1200" dirty="0">
            <a:latin typeface="Kokila" panose="020B0604020202020204" pitchFamily="34" charset="0"/>
            <a:cs typeface="Kokila" panose="020B0604020202020204" pitchFamily="34" charset="0"/>
          </a:endParaRPr>
        </a:p>
      </dsp:txBody>
      <dsp:txXfrm>
        <a:off x="620177" y="1170901"/>
        <a:ext cx="5418459" cy="921701"/>
      </dsp:txXfrm>
    </dsp:sp>
    <dsp:sp modelId="{D609D0F6-C231-4960-A1E4-E97FEE37B422}">
      <dsp:nvSpPr>
        <dsp:cNvPr id="0" name=""/>
        <dsp:cNvSpPr/>
      </dsp:nvSpPr>
      <dsp:spPr>
        <a:xfrm>
          <a:off x="1183004" y="2284452"/>
          <a:ext cx="6703695" cy="979051"/>
        </a:xfrm>
        <a:prstGeom prst="roundRect">
          <a:avLst>
            <a:gd name="adj" fmla="val 10000"/>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hi-IN" sz="1500" kern="1200" dirty="0">
              <a:latin typeface="Kokila" panose="020B0604020202020204" pitchFamily="34" charset="0"/>
              <a:cs typeface="Kokila" panose="020B0604020202020204" pitchFamily="34" charset="0"/>
            </a:rPr>
            <a:t>मीडिया और सूचना साक्षरता पुस्तकालयों, अभिलेखागारों, संग्रहालयों, मीडिया और डिजिटल संचार कंपनियों जैसे सामग्री प्रदाताओं और मध्यस्थों के कार्यों के बारे में महत्वपूर्ण ज्ञान प्रदान करती है, उन कार्यों को प्रभावी ढंग से करने के लिए आवश्यक शर्तों के बारे में उचित समझ और अपेक्षित कार्यों के प्रकाश में सामग्री प्रदाताओं के प्रदर्शन का मूल्यांकन करने के लिए आवश्यक महत्वपूर्ण कौशल प्रदान करती है।</a:t>
          </a:r>
          <a:endParaRPr lang="en-IN" sz="1500" kern="1200" dirty="0">
            <a:latin typeface="Kokila" panose="020B0604020202020204" pitchFamily="34" charset="0"/>
            <a:cs typeface="Kokila" panose="020B0604020202020204" pitchFamily="34" charset="0"/>
          </a:endParaRPr>
        </a:p>
      </dsp:txBody>
      <dsp:txXfrm>
        <a:off x="1211679" y="2313127"/>
        <a:ext cx="5418459" cy="921701"/>
      </dsp:txXfrm>
    </dsp:sp>
    <dsp:sp modelId="{E8615994-67CC-4A22-8083-3C468B14AB3D}">
      <dsp:nvSpPr>
        <dsp:cNvPr id="0" name=""/>
        <dsp:cNvSpPr/>
      </dsp:nvSpPr>
      <dsp:spPr>
        <a:xfrm>
          <a:off x="6067311" y="742447"/>
          <a:ext cx="636383" cy="636383"/>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IN" sz="2900" kern="1200">
            <a:latin typeface="Kokila" panose="020B0604020202020204" pitchFamily="34" charset="0"/>
            <a:cs typeface="Kokila" panose="020B0604020202020204" pitchFamily="34" charset="0"/>
          </a:endParaRPr>
        </a:p>
      </dsp:txBody>
      <dsp:txXfrm>
        <a:off x="6210497" y="742447"/>
        <a:ext cx="350011" cy="478878"/>
      </dsp:txXfrm>
    </dsp:sp>
    <dsp:sp modelId="{5F439A60-DF6F-4259-80A0-A00D3B47681A}">
      <dsp:nvSpPr>
        <dsp:cNvPr id="0" name=""/>
        <dsp:cNvSpPr/>
      </dsp:nvSpPr>
      <dsp:spPr>
        <a:xfrm>
          <a:off x="6658814" y="1878146"/>
          <a:ext cx="636383" cy="636383"/>
        </a:xfrm>
        <a:prstGeom prst="downArrow">
          <a:avLst>
            <a:gd name="adj1" fmla="val 55000"/>
            <a:gd name="adj2" fmla="val 45000"/>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IN" sz="2900" kern="1200">
            <a:latin typeface="Kokila" panose="020B0604020202020204" pitchFamily="34" charset="0"/>
            <a:cs typeface="Kokila" panose="020B0604020202020204" pitchFamily="34" charset="0"/>
          </a:endParaRPr>
        </a:p>
      </dsp:txBody>
      <dsp:txXfrm>
        <a:off x="6802000" y="1878146"/>
        <a:ext cx="350011" cy="4788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6C1C8B-BCBD-4B78-80E7-340014324576}">
      <dsp:nvSpPr>
        <dsp:cNvPr id="0" name=""/>
        <dsp:cNvSpPr/>
      </dsp:nvSpPr>
      <dsp:spPr>
        <a:xfrm>
          <a:off x="0" y="0"/>
          <a:ext cx="6703695" cy="97905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hi-IN" sz="2000" kern="1200" dirty="0">
              <a:latin typeface="Kokila" panose="020B0604020202020204" pitchFamily="34" charset="0"/>
              <a:cs typeface="Kokila" panose="020B0604020202020204" pitchFamily="34" charset="0"/>
            </a:rPr>
            <a:t>एमआईएल गलत सूचना और भ्रामक सूचना के मामलों से निपटने में मदद करता है</a:t>
          </a:r>
          <a:endParaRPr lang="en-IN" sz="2000" kern="1200" dirty="0">
            <a:latin typeface="Kokila" panose="020B0604020202020204" pitchFamily="34" charset="0"/>
            <a:cs typeface="Kokila" panose="020B0604020202020204" pitchFamily="34" charset="0"/>
          </a:endParaRPr>
        </a:p>
      </dsp:txBody>
      <dsp:txXfrm>
        <a:off x="28675" y="28675"/>
        <a:ext cx="5647223" cy="921701"/>
      </dsp:txXfrm>
    </dsp:sp>
    <dsp:sp modelId="{E76D846D-31D4-4765-B994-787C00E03F67}">
      <dsp:nvSpPr>
        <dsp:cNvPr id="0" name=""/>
        <dsp:cNvSpPr/>
      </dsp:nvSpPr>
      <dsp:spPr>
        <a:xfrm>
          <a:off x="591502" y="1142226"/>
          <a:ext cx="6703695" cy="979051"/>
        </a:xfrm>
        <a:prstGeom prst="roundRect">
          <a:avLst>
            <a:gd name="adj" fmla="val 10000"/>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hi-IN" sz="1600" kern="1200" dirty="0">
              <a:latin typeface="Kokila" panose="020B0604020202020204" pitchFamily="34" charset="0"/>
              <a:cs typeface="Kokila" panose="020B0604020202020204" pitchFamily="34" charset="0"/>
            </a:rPr>
            <a:t>यह स्वास्थ्य साक्षरता, विज्ञान साक्षरता, वित्तीय साक्षरता, सांस्कृतिक साक्षरता, वैश्विक नागरिकता शिक्षा और सतत विकास के लिए शिक्षा जैसे साक्षरता के अन्य रूपों के लिए पूर्वापेक्षित है - क्योंकि यह लाभकारी और हानिकारक जानकारी की पहचान करने और उससे निपटने के लिए आवश्यक कौशल को मजबूत करता है।</a:t>
          </a:r>
          <a:endParaRPr lang="en-IN" sz="1600" kern="1200" dirty="0">
            <a:latin typeface="Kokila" panose="020B0604020202020204" pitchFamily="34" charset="0"/>
            <a:cs typeface="Kokila" panose="020B0604020202020204" pitchFamily="34" charset="0"/>
          </a:endParaRPr>
        </a:p>
      </dsp:txBody>
      <dsp:txXfrm>
        <a:off x="620177" y="1170901"/>
        <a:ext cx="5418459" cy="921701"/>
      </dsp:txXfrm>
    </dsp:sp>
    <dsp:sp modelId="{D609D0F6-C231-4960-A1E4-E97FEE37B422}">
      <dsp:nvSpPr>
        <dsp:cNvPr id="0" name=""/>
        <dsp:cNvSpPr/>
      </dsp:nvSpPr>
      <dsp:spPr>
        <a:xfrm>
          <a:off x="1183004" y="2284452"/>
          <a:ext cx="6703695" cy="979051"/>
        </a:xfrm>
        <a:prstGeom prst="roundRect">
          <a:avLst>
            <a:gd name="adj" fmla="val 10000"/>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hi-IN" sz="1800" kern="1200" dirty="0">
              <a:latin typeface="Kokila" panose="020B0604020202020204" pitchFamily="34" charset="0"/>
              <a:cs typeface="Kokila" panose="020B0604020202020204" pitchFamily="34" charset="0"/>
            </a:rPr>
            <a:t>मीडिया और सूचना साक्षर व्यक्ति अप्रमाणित सूचना, पूर्वाग्रहों और रूढ़िवादिता को अस्वीकार करने की अधिक संभावना रखते हैं जो सभी आयु वर्ग की महिलाओं और पुरुषों के बीच असमानताओं और लोगों, धर्मों आदि के प्रति भेदभाव को मजबूत करते हैं।</a:t>
          </a:r>
          <a:endParaRPr lang="en-IN" sz="1800" kern="1200" dirty="0">
            <a:latin typeface="Kokila" panose="020B0604020202020204" pitchFamily="34" charset="0"/>
            <a:cs typeface="Kokila" panose="020B0604020202020204" pitchFamily="34" charset="0"/>
          </a:endParaRPr>
        </a:p>
      </dsp:txBody>
      <dsp:txXfrm>
        <a:off x="1211679" y="2313127"/>
        <a:ext cx="5418459" cy="921701"/>
      </dsp:txXfrm>
    </dsp:sp>
    <dsp:sp modelId="{E8615994-67CC-4A22-8083-3C468B14AB3D}">
      <dsp:nvSpPr>
        <dsp:cNvPr id="0" name=""/>
        <dsp:cNvSpPr/>
      </dsp:nvSpPr>
      <dsp:spPr>
        <a:xfrm>
          <a:off x="6067311" y="742447"/>
          <a:ext cx="636383" cy="636383"/>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IN" sz="2900" kern="1200">
            <a:latin typeface="Kokila" panose="020B0604020202020204" pitchFamily="34" charset="0"/>
            <a:cs typeface="Kokila" panose="020B0604020202020204" pitchFamily="34" charset="0"/>
          </a:endParaRPr>
        </a:p>
      </dsp:txBody>
      <dsp:txXfrm>
        <a:off x="6210497" y="742447"/>
        <a:ext cx="350011" cy="478878"/>
      </dsp:txXfrm>
    </dsp:sp>
    <dsp:sp modelId="{5F439A60-DF6F-4259-80A0-A00D3B47681A}">
      <dsp:nvSpPr>
        <dsp:cNvPr id="0" name=""/>
        <dsp:cNvSpPr/>
      </dsp:nvSpPr>
      <dsp:spPr>
        <a:xfrm>
          <a:off x="6658814" y="1878146"/>
          <a:ext cx="636383" cy="636383"/>
        </a:xfrm>
        <a:prstGeom prst="downArrow">
          <a:avLst>
            <a:gd name="adj1" fmla="val 55000"/>
            <a:gd name="adj2" fmla="val 45000"/>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IN" sz="2900" kern="1200">
            <a:latin typeface="Kokila" panose="020B0604020202020204" pitchFamily="34" charset="0"/>
            <a:cs typeface="Kokila" panose="020B0604020202020204" pitchFamily="34" charset="0"/>
          </a:endParaRPr>
        </a:p>
      </dsp:txBody>
      <dsp:txXfrm>
        <a:off x="6802000" y="1878146"/>
        <a:ext cx="350011" cy="4788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C21B2C-B9E2-4BFA-808D-B03B513EF41C}">
      <dsp:nvSpPr>
        <dsp:cNvPr id="0" name=""/>
        <dsp:cNvSpPr/>
      </dsp:nvSpPr>
      <dsp:spPr>
        <a:xfrm>
          <a:off x="3506805" y="28288"/>
          <a:ext cx="959941" cy="959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hi-IN" sz="2000" kern="1200" dirty="0">
              <a:latin typeface="Kokila" panose="020B0604020202020204" pitchFamily="34" charset="0"/>
              <a:cs typeface="Kokila" panose="020B0604020202020204" pitchFamily="34" charset="0"/>
            </a:rPr>
            <a:t>पहुँच</a:t>
          </a:r>
          <a:endParaRPr lang="en-IN" sz="2000" kern="1200" dirty="0">
            <a:latin typeface="Kokila" panose="020B0604020202020204" pitchFamily="34" charset="0"/>
            <a:cs typeface="Kokila" panose="020B0604020202020204" pitchFamily="34" charset="0"/>
          </a:endParaRPr>
        </a:p>
      </dsp:txBody>
      <dsp:txXfrm>
        <a:off x="3506805" y="28288"/>
        <a:ext cx="959941" cy="959941"/>
      </dsp:txXfrm>
    </dsp:sp>
    <dsp:sp modelId="{D0687418-C542-4FCD-862D-55F8AE8C048D}">
      <dsp:nvSpPr>
        <dsp:cNvPr id="0" name=""/>
        <dsp:cNvSpPr/>
      </dsp:nvSpPr>
      <dsp:spPr>
        <a:xfrm>
          <a:off x="1248071" y="445"/>
          <a:ext cx="3599857" cy="3599857"/>
        </a:xfrm>
        <a:prstGeom prst="circularArrow">
          <a:avLst>
            <a:gd name="adj1" fmla="val 5200"/>
            <a:gd name="adj2" fmla="val 335893"/>
            <a:gd name="adj3" fmla="val 21293322"/>
            <a:gd name="adj4" fmla="val 19766169"/>
            <a:gd name="adj5" fmla="val 6067"/>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7D676B-CFEA-4F65-AD96-D2FBE153F5E8}">
      <dsp:nvSpPr>
        <dsp:cNvPr id="0" name=""/>
        <dsp:cNvSpPr/>
      </dsp:nvSpPr>
      <dsp:spPr>
        <a:xfrm>
          <a:off x="4087000" y="1813947"/>
          <a:ext cx="959941" cy="959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hi-IN" sz="2000" kern="1200" dirty="0">
              <a:latin typeface="Kokila" panose="020B0604020202020204" pitchFamily="34" charset="0"/>
              <a:cs typeface="Kokila" panose="020B0604020202020204" pitchFamily="34" charset="0"/>
            </a:rPr>
            <a:t>विश्लेषण और मूल्यांकन</a:t>
          </a:r>
          <a:endParaRPr lang="en-IN" sz="2000" kern="1200" dirty="0">
            <a:latin typeface="Kokila" panose="020B0604020202020204" pitchFamily="34" charset="0"/>
            <a:cs typeface="Kokila" panose="020B0604020202020204" pitchFamily="34" charset="0"/>
          </a:endParaRPr>
        </a:p>
      </dsp:txBody>
      <dsp:txXfrm>
        <a:off x="4087000" y="1813947"/>
        <a:ext cx="959941" cy="959941"/>
      </dsp:txXfrm>
    </dsp:sp>
    <dsp:sp modelId="{088C2EE0-9886-41B7-8852-5EDB6E15FA62}">
      <dsp:nvSpPr>
        <dsp:cNvPr id="0" name=""/>
        <dsp:cNvSpPr/>
      </dsp:nvSpPr>
      <dsp:spPr>
        <a:xfrm>
          <a:off x="1248071" y="445"/>
          <a:ext cx="3599857" cy="3599857"/>
        </a:xfrm>
        <a:prstGeom prst="circularArrow">
          <a:avLst>
            <a:gd name="adj1" fmla="val 5200"/>
            <a:gd name="adj2" fmla="val 335893"/>
            <a:gd name="adj3" fmla="val 4014781"/>
            <a:gd name="adj4" fmla="val 2253356"/>
            <a:gd name="adj5" fmla="val 6067"/>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44D171-A0D0-415A-AED7-F296A804AB2C}">
      <dsp:nvSpPr>
        <dsp:cNvPr id="0" name=""/>
        <dsp:cNvSpPr/>
      </dsp:nvSpPr>
      <dsp:spPr>
        <a:xfrm>
          <a:off x="2568029" y="2917544"/>
          <a:ext cx="959941" cy="959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hi-IN" sz="2000" kern="1200" dirty="0">
              <a:latin typeface="Kokila" panose="020B0604020202020204" pitchFamily="34" charset="0"/>
              <a:cs typeface="Kokila" panose="020B0604020202020204" pitchFamily="34" charset="0"/>
            </a:rPr>
            <a:t>सृजन करना</a:t>
          </a:r>
          <a:endParaRPr lang="en-IN" sz="2000" kern="1200" dirty="0">
            <a:latin typeface="Kokila" panose="020B0604020202020204" pitchFamily="34" charset="0"/>
            <a:cs typeface="Kokila" panose="020B0604020202020204" pitchFamily="34" charset="0"/>
          </a:endParaRPr>
        </a:p>
      </dsp:txBody>
      <dsp:txXfrm>
        <a:off x="2568029" y="2917544"/>
        <a:ext cx="959941" cy="959941"/>
      </dsp:txXfrm>
    </dsp:sp>
    <dsp:sp modelId="{AC14C479-F2EA-4CD4-B1AE-89F52E4C1FD3}">
      <dsp:nvSpPr>
        <dsp:cNvPr id="0" name=""/>
        <dsp:cNvSpPr/>
      </dsp:nvSpPr>
      <dsp:spPr>
        <a:xfrm>
          <a:off x="1248071" y="445"/>
          <a:ext cx="3599857" cy="3599857"/>
        </a:xfrm>
        <a:prstGeom prst="circularArrow">
          <a:avLst>
            <a:gd name="adj1" fmla="val 5200"/>
            <a:gd name="adj2" fmla="val 335893"/>
            <a:gd name="adj3" fmla="val 8210750"/>
            <a:gd name="adj4" fmla="val 6449325"/>
            <a:gd name="adj5" fmla="val 6067"/>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304075-8C88-4FC5-923E-CC87E55A049D}">
      <dsp:nvSpPr>
        <dsp:cNvPr id="0" name=""/>
        <dsp:cNvSpPr/>
      </dsp:nvSpPr>
      <dsp:spPr>
        <a:xfrm>
          <a:off x="1049057" y="1813947"/>
          <a:ext cx="959941" cy="959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hi-IN" sz="2000" kern="1200" dirty="0">
              <a:latin typeface="Kokila" panose="020B0604020202020204" pitchFamily="34" charset="0"/>
              <a:cs typeface="Kokila" panose="020B0604020202020204" pitchFamily="34" charset="0"/>
            </a:rPr>
            <a:t> विचार करना</a:t>
          </a:r>
          <a:endParaRPr lang="en-IN" sz="2000" kern="1200" dirty="0">
            <a:latin typeface="Kokila" panose="020B0604020202020204" pitchFamily="34" charset="0"/>
            <a:cs typeface="Kokila" panose="020B0604020202020204" pitchFamily="34" charset="0"/>
          </a:endParaRPr>
        </a:p>
      </dsp:txBody>
      <dsp:txXfrm>
        <a:off x="1049057" y="1813947"/>
        <a:ext cx="959941" cy="959941"/>
      </dsp:txXfrm>
    </dsp:sp>
    <dsp:sp modelId="{1A754DEE-02F1-4434-89A3-30AE41C4C7CB}">
      <dsp:nvSpPr>
        <dsp:cNvPr id="0" name=""/>
        <dsp:cNvSpPr/>
      </dsp:nvSpPr>
      <dsp:spPr>
        <a:xfrm>
          <a:off x="1248071" y="445"/>
          <a:ext cx="3599857" cy="3599857"/>
        </a:xfrm>
        <a:prstGeom prst="circularArrow">
          <a:avLst>
            <a:gd name="adj1" fmla="val 5200"/>
            <a:gd name="adj2" fmla="val 335893"/>
            <a:gd name="adj3" fmla="val 12297938"/>
            <a:gd name="adj4" fmla="val 10770785"/>
            <a:gd name="adj5" fmla="val 6067"/>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4F65E3-C578-43BB-B485-9D870DB47D9E}">
      <dsp:nvSpPr>
        <dsp:cNvPr id="0" name=""/>
        <dsp:cNvSpPr/>
      </dsp:nvSpPr>
      <dsp:spPr>
        <a:xfrm>
          <a:off x="1629253" y="28288"/>
          <a:ext cx="959941" cy="959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hi-IN" sz="2000" kern="1200" dirty="0">
              <a:latin typeface="Kokila" panose="020B0604020202020204" pitchFamily="34" charset="0"/>
              <a:cs typeface="Kokila" panose="020B0604020202020204" pitchFamily="34" charset="0"/>
            </a:rPr>
            <a:t>​कार्रवाई</a:t>
          </a:r>
          <a:endParaRPr lang="en-IN" sz="2000" kern="1200" dirty="0">
            <a:latin typeface="Kokila" panose="020B0604020202020204" pitchFamily="34" charset="0"/>
            <a:cs typeface="Kokila" panose="020B0604020202020204" pitchFamily="34" charset="0"/>
          </a:endParaRPr>
        </a:p>
      </dsp:txBody>
      <dsp:txXfrm>
        <a:off x="1629253" y="28288"/>
        <a:ext cx="959941" cy="959941"/>
      </dsp:txXfrm>
    </dsp:sp>
    <dsp:sp modelId="{283CBA28-FB9E-4CAD-9643-60AC9F0CD893}">
      <dsp:nvSpPr>
        <dsp:cNvPr id="0" name=""/>
        <dsp:cNvSpPr/>
      </dsp:nvSpPr>
      <dsp:spPr>
        <a:xfrm>
          <a:off x="1248071" y="445"/>
          <a:ext cx="3599857" cy="3599857"/>
        </a:xfrm>
        <a:prstGeom prst="circularArrow">
          <a:avLst>
            <a:gd name="adj1" fmla="val 5200"/>
            <a:gd name="adj2" fmla="val 335893"/>
            <a:gd name="adj3" fmla="val 16865770"/>
            <a:gd name="adj4" fmla="val 15198337"/>
            <a:gd name="adj5" fmla="val 6067"/>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8CD4FC-0DA8-4BCA-8BA6-6D055F547ECC}">
      <dsp:nvSpPr>
        <dsp:cNvPr id="0" name=""/>
        <dsp:cNvSpPr/>
      </dsp:nvSpPr>
      <dsp:spPr>
        <a:xfrm>
          <a:off x="0" y="0"/>
          <a:ext cx="6218782" cy="56115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b="1" kern="1200" dirty="0">
              <a:latin typeface="Kokila" panose="020B0604020202020204" pitchFamily="34" charset="0"/>
              <a:cs typeface="Kokila" panose="020B0604020202020204" pitchFamily="34" charset="0"/>
            </a:rPr>
            <a:t>WHO </a:t>
          </a:r>
          <a:r>
            <a:rPr lang="hi-IN" sz="1800" b="1" kern="1200" dirty="0">
              <a:latin typeface="Kokila" panose="020B0604020202020204" pitchFamily="34" charset="0"/>
              <a:cs typeface="Kokila" panose="020B0604020202020204" pitchFamily="34" charset="0"/>
            </a:rPr>
            <a:t>का व्हाट्सएप नंबर जिस पर आप इस महामारी से जुड़ी हर जानकारी पा सकते हैं</a:t>
          </a:r>
          <a:endParaRPr lang="en-US" sz="1800" kern="1200" dirty="0">
            <a:latin typeface="Kokila" panose="020B0604020202020204" pitchFamily="34" charset="0"/>
            <a:cs typeface="Kokila" panose="020B0604020202020204" pitchFamily="34" charset="0"/>
          </a:endParaRPr>
        </a:p>
      </dsp:txBody>
      <dsp:txXfrm>
        <a:off x="16436" y="16436"/>
        <a:ext cx="5565835" cy="528281"/>
      </dsp:txXfrm>
    </dsp:sp>
    <dsp:sp modelId="{C7EE08DB-93BD-42B0-9B3F-53695003DBCE}">
      <dsp:nvSpPr>
        <dsp:cNvPr id="0" name=""/>
        <dsp:cNvSpPr/>
      </dsp:nvSpPr>
      <dsp:spPr>
        <a:xfrm>
          <a:off x="520823" y="663181"/>
          <a:ext cx="6218782" cy="56115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hi-IN" sz="1800" b="1" kern="1200" dirty="0">
              <a:latin typeface="Kokila" panose="020B0604020202020204" pitchFamily="34" charset="0"/>
              <a:cs typeface="Kokila" panose="020B0604020202020204" pitchFamily="34" charset="0"/>
            </a:rPr>
            <a:t>आप अपने मोबाइल पर </a:t>
          </a:r>
          <a:r>
            <a:rPr lang="en-IN" sz="1800" b="1" kern="1200" dirty="0">
              <a:latin typeface="Kokila" panose="020B0604020202020204" pitchFamily="34" charset="0"/>
              <a:cs typeface="Kokila" panose="020B0604020202020204" pitchFamily="34" charset="0"/>
            </a:rPr>
            <a:t>https://www.who.int </a:t>
          </a:r>
          <a:r>
            <a:rPr lang="hi-IN" sz="1800" b="1" kern="1200" dirty="0">
              <a:latin typeface="Kokila" panose="020B0604020202020204" pitchFamily="34" charset="0"/>
              <a:cs typeface="Kokila" panose="020B0604020202020204" pitchFamily="34" charset="0"/>
            </a:rPr>
            <a:t>पर जाकर वहां दिए गए लिंक के जरिए इस सेवा का लाभ उठा सकते हैं</a:t>
          </a:r>
          <a:endParaRPr lang="en-US" sz="1800" kern="1200" dirty="0">
            <a:latin typeface="Kokila" panose="020B0604020202020204" pitchFamily="34" charset="0"/>
            <a:cs typeface="Kokila" panose="020B0604020202020204" pitchFamily="34" charset="0"/>
          </a:endParaRPr>
        </a:p>
      </dsp:txBody>
      <dsp:txXfrm>
        <a:off x="537259" y="679617"/>
        <a:ext cx="5300337" cy="528281"/>
      </dsp:txXfrm>
    </dsp:sp>
    <dsp:sp modelId="{401E935C-66D0-4D85-963F-CD1E8B58483C}">
      <dsp:nvSpPr>
        <dsp:cNvPr id="0" name=""/>
        <dsp:cNvSpPr/>
      </dsp:nvSpPr>
      <dsp:spPr>
        <a:xfrm>
          <a:off x="1033872" y="1326362"/>
          <a:ext cx="6218782" cy="561153"/>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hi-IN" sz="1800" b="1" kern="1200">
              <a:latin typeface="Kokila" panose="020B0604020202020204" pitchFamily="34" charset="0"/>
              <a:cs typeface="Kokila" panose="020B0604020202020204" pitchFamily="34" charset="0"/>
            </a:rPr>
            <a:t>भारत सरकार</a:t>
          </a:r>
          <a:r>
            <a:rPr lang="en-IN" sz="1800" b="1" kern="1200">
              <a:latin typeface="Kokila" panose="020B0604020202020204" pitchFamily="34" charset="0"/>
              <a:cs typeface="Kokila" panose="020B0604020202020204" pitchFamily="34" charset="0"/>
            </a:rPr>
            <a:t> </a:t>
          </a:r>
          <a:r>
            <a:rPr lang="hi-IN" sz="1800" b="1" kern="1200">
              <a:latin typeface="Kokila" panose="020B0604020202020204" pitchFamily="34" charset="0"/>
              <a:cs typeface="Kokila" panose="020B0604020202020204" pitchFamily="34" charset="0"/>
            </a:rPr>
            <a:t>समय समय पर विभिन्न हेल्प लाइन नंबर जारी करती है उनका उपयोग करना ​अतिआवश्यक है।</a:t>
          </a:r>
          <a:endParaRPr lang="en-US" sz="1800" kern="1200">
            <a:latin typeface="Kokila" panose="020B0604020202020204" pitchFamily="34" charset="0"/>
            <a:cs typeface="Kokila" panose="020B0604020202020204" pitchFamily="34" charset="0"/>
          </a:endParaRPr>
        </a:p>
      </dsp:txBody>
      <dsp:txXfrm>
        <a:off x="1050308" y="1342798"/>
        <a:ext cx="5308111" cy="528281"/>
      </dsp:txXfrm>
    </dsp:sp>
    <dsp:sp modelId="{13B17BD7-78E4-4797-81F4-796893C41710}">
      <dsp:nvSpPr>
        <dsp:cNvPr id="0" name=""/>
        <dsp:cNvSpPr/>
      </dsp:nvSpPr>
      <dsp:spPr>
        <a:xfrm>
          <a:off x="1554695" y="1989544"/>
          <a:ext cx="6218782" cy="561153"/>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hi-IN" sz="1800" b="1" kern="1200" dirty="0">
              <a:latin typeface="Kokila" panose="020B0604020202020204" pitchFamily="34" charset="0"/>
              <a:cs typeface="Kokila" panose="020B0604020202020204" pitchFamily="34" charset="0"/>
            </a:rPr>
            <a:t>इसके </a:t>
          </a:r>
          <a:r>
            <a:rPr lang="hi-IN" sz="1800" b="1" kern="1200">
              <a:latin typeface="Kokila" panose="020B0604020202020204" pitchFamily="34" charset="0"/>
              <a:cs typeface="Kokila" panose="020B0604020202020204" pitchFamily="34" charset="0"/>
            </a:rPr>
            <a:t>अलावा फेक्ट </a:t>
          </a:r>
          <a:r>
            <a:rPr lang="hi-IN" sz="1800" b="1" kern="1200" dirty="0">
              <a:latin typeface="Kokila" panose="020B0604020202020204" pitchFamily="34" charset="0"/>
              <a:cs typeface="Kokila" panose="020B0604020202020204" pitchFamily="34" charset="0"/>
            </a:rPr>
            <a:t>चेकिंग वेबसाइटस के माध्यम से भी तथ्यात्मक खबरों तक पहुंचा जा सकता है</a:t>
          </a:r>
          <a:endParaRPr lang="en-US" sz="1800" kern="1200" dirty="0">
            <a:latin typeface="Kokila" panose="020B0604020202020204" pitchFamily="34" charset="0"/>
            <a:cs typeface="Kokila" panose="020B0604020202020204" pitchFamily="34" charset="0"/>
          </a:endParaRPr>
        </a:p>
      </dsp:txBody>
      <dsp:txXfrm>
        <a:off x="1571131" y="2005980"/>
        <a:ext cx="5300337" cy="528281"/>
      </dsp:txXfrm>
    </dsp:sp>
    <dsp:sp modelId="{D0C839E0-3B8C-4C93-8E26-D8DF05D78E25}">
      <dsp:nvSpPr>
        <dsp:cNvPr id="0" name=""/>
        <dsp:cNvSpPr/>
      </dsp:nvSpPr>
      <dsp:spPr>
        <a:xfrm>
          <a:off x="5854032" y="429792"/>
          <a:ext cx="364749" cy="364749"/>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936101" y="429792"/>
        <a:ext cx="200611" cy="274474"/>
      </dsp:txXfrm>
    </dsp:sp>
    <dsp:sp modelId="{910FE067-8B3C-4CBF-B3A7-39469AD0F435}">
      <dsp:nvSpPr>
        <dsp:cNvPr id="0" name=""/>
        <dsp:cNvSpPr/>
      </dsp:nvSpPr>
      <dsp:spPr>
        <a:xfrm>
          <a:off x="6374855" y="1092974"/>
          <a:ext cx="364749" cy="364749"/>
        </a:xfrm>
        <a:prstGeom prst="downArrow">
          <a:avLst>
            <a:gd name="adj1" fmla="val 55000"/>
            <a:gd name="adj2" fmla="val 45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456924" y="1092974"/>
        <a:ext cx="200611" cy="274474"/>
      </dsp:txXfrm>
    </dsp:sp>
    <dsp:sp modelId="{4915748F-39AA-41C1-8EF2-BEF61B31BD0F}">
      <dsp:nvSpPr>
        <dsp:cNvPr id="0" name=""/>
        <dsp:cNvSpPr/>
      </dsp:nvSpPr>
      <dsp:spPr>
        <a:xfrm>
          <a:off x="6887905" y="1756155"/>
          <a:ext cx="364749" cy="364749"/>
        </a:xfrm>
        <a:prstGeom prst="downArrow">
          <a:avLst>
            <a:gd name="adj1" fmla="val 55000"/>
            <a:gd name="adj2" fmla="val 45000"/>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969974" y="1756155"/>
        <a:ext cx="200611" cy="2744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6BB3F-8020-43EF-8007-DB1F3BDBD6AF}">
      <dsp:nvSpPr>
        <dsp:cNvPr id="0" name=""/>
        <dsp:cNvSpPr/>
      </dsp:nvSpPr>
      <dsp:spPr>
        <a:xfrm>
          <a:off x="0" y="325421"/>
          <a:ext cx="3764132" cy="5544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27B420-5A9C-4B58-91D4-E65D12B152F4}">
      <dsp:nvSpPr>
        <dsp:cNvPr id="0" name=""/>
        <dsp:cNvSpPr/>
      </dsp:nvSpPr>
      <dsp:spPr>
        <a:xfrm>
          <a:off x="188206" y="701"/>
          <a:ext cx="2634892" cy="6494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93" tIns="0" rIns="99593" bIns="0" numCol="1" spcCol="1270" anchor="ctr" anchorCtr="0">
          <a:noAutofit/>
        </a:bodyPr>
        <a:lstStyle/>
        <a:p>
          <a:pPr marL="0" lvl="0" indent="0" algn="l" defTabSz="800100">
            <a:lnSpc>
              <a:spcPct val="90000"/>
            </a:lnSpc>
            <a:spcBef>
              <a:spcPct val="0"/>
            </a:spcBef>
            <a:spcAft>
              <a:spcPct val="35000"/>
            </a:spcAft>
            <a:buNone/>
          </a:pPr>
          <a:r>
            <a:rPr lang="hi-IN" sz="1800" b="1" kern="1200" dirty="0">
              <a:latin typeface="Kokila" panose="020B0604020202020204" pitchFamily="34" charset="0"/>
              <a:cs typeface="Kokila" panose="020B0604020202020204" pitchFamily="34" charset="0"/>
            </a:rPr>
            <a:t>स्रोत सत्यापन</a:t>
          </a:r>
          <a:endParaRPr lang="en-IN" sz="1800" b="1" kern="1200" dirty="0">
            <a:latin typeface="Kokila" panose="020B0604020202020204" pitchFamily="34" charset="0"/>
            <a:cs typeface="Kokila" panose="020B0604020202020204" pitchFamily="34" charset="0"/>
          </a:endParaRPr>
        </a:p>
      </dsp:txBody>
      <dsp:txXfrm>
        <a:off x="219909" y="32404"/>
        <a:ext cx="2571486" cy="586034"/>
      </dsp:txXfrm>
    </dsp:sp>
    <dsp:sp modelId="{DB4A4DD0-608C-42AE-9A68-F1F6B374126A}">
      <dsp:nvSpPr>
        <dsp:cNvPr id="0" name=""/>
        <dsp:cNvSpPr/>
      </dsp:nvSpPr>
      <dsp:spPr>
        <a:xfrm>
          <a:off x="0" y="1323341"/>
          <a:ext cx="3764132" cy="5544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2283C2-5445-469E-9930-53F1CE4E4090}">
      <dsp:nvSpPr>
        <dsp:cNvPr id="0" name=""/>
        <dsp:cNvSpPr/>
      </dsp:nvSpPr>
      <dsp:spPr>
        <a:xfrm>
          <a:off x="188206" y="998622"/>
          <a:ext cx="2634892" cy="64944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93" tIns="0" rIns="99593" bIns="0" numCol="1" spcCol="1270" anchor="ctr" anchorCtr="0">
          <a:noAutofit/>
        </a:bodyPr>
        <a:lstStyle/>
        <a:p>
          <a:pPr marL="0" lvl="0" indent="0" algn="l" defTabSz="800100">
            <a:lnSpc>
              <a:spcPct val="90000"/>
            </a:lnSpc>
            <a:spcBef>
              <a:spcPct val="0"/>
            </a:spcBef>
            <a:spcAft>
              <a:spcPct val="35000"/>
            </a:spcAft>
            <a:buNone/>
          </a:pPr>
          <a:r>
            <a:rPr lang="hi-IN" sz="1800" b="1" kern="1200" dirty="0">
              <a:latin typeface="Kokila" panose="020B0604020202020204" pitchFamily="34" charset="0"/>
              <a:cs typeface="Kokila" panose="020B0604020202020204" pitchFamily="34" charset="0"/>
            </a:rPr>
            <a:t>छवि सत्यापन</a:t>
          </a:r>
          <a:endParaRPr lang="en-IN" sz="1800" b="1" kern="1200" dirty="0">
            <a:latin typeface="Kokila" panose="020B0604020202020204" pitchFamily="34" charset="0"/>
            <a:cs typeface="Kokila" panose="020B0604020202020204" pitchFamily="34" charset="0"/>
          </a:endParaRPr>
        </a:p>
      </dsp:txBody>
      <dsp:txXfrm>
        <a:off x="219909" y="1030325"/>
        <a:ext cx="2571486" cy="586034"/>
      </dsp:txXfrm>
    </dsp:sp>
    <dsp:sp modelId="{34730E1E-98CB-4FF1-8236-10BEC6D95021}">
      <dsp:nvSpPr>
        <dsp:cNvPr id="0" name=""/>
        <dsp:cNvSpPr/>
      </dsp:nvSpPr>
      <dsp:spPr>
        <a:xfrm>
          <a:off x="0" y="2321262"/>
          <a:ext cx="3764132" cy="5544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EA0916-78A2-44A0-B280-2B90B55FBBAA}">
      <dsp:nvSpPr>
        <dsp:cNvPr id="0" name=""/>
        <dsp:cNvSpPr/>
      </dsp:nvSpPr>
      <dsp:spPr>
        <a:xfrm>
          <a:off x="188206" y="1996541"/>
          <a:ext cx="2634892" cy="64944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93" tIns="0" rIns="99593" bIns="0" numCol="1" spcCol="1270" anchor="ctr" anchorCtr="0">
          <a:noAutofit/>
        </a:bodyPr>
        <a:lstStyle/>
        <a:p>
          <a:pPr marL="0" lvl="0" indent="0" algn="l" defTabSz="800100">
            <a:lnSpc>
              <a:spcPct val="90000"/>
            </a:lnSpc>
            <a:spcBef>
              <a:spcPct val="0"/>
            </a:spcBef>
            <a:spcAft>
              <a:spcPct val="35000"/>
            </a:spcAft>
            <a:buNone/>
          </a:pPr>
          <a:r>
            <a:rPr lang="hi-IN" sz="1800" b="1" kern="1200" dirty="0">
              <a:latin typeface="Kokila" panose="020B0604020202020204" pitchFamily="34" charset="0"/>
              <a:cs typeface="Kokila" panose="020B0604020202020204" pitchFamily="34" charset="0"/>
            </a:rPr>
            <a:t>वीडियो सत्यापन</a:t>
          </a:r>
          <a:endParaRPr lang="en-IN" sz="1800" b="1" kern="1200" dirty="0">
            <a:latin typeface="Kokila" panose="020B0604020202020204" pitchFamily="34" charset="0"/>
            <a:cs typeface="Kokila" panose="020B0604020202020204" pitchFamily="34" charset="0"/>
          </a:endParaRPr>
        </a:p>
      </dsp:txBody>
      <dsp:txXfrm>
        <a:off x="219909" y="2028244"/>
        <a:ext cx="2571486" cy="5860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6BB3F-8020-43EF-8007-DB1F3BDBD6AF}">
      <dsp:nvSpPr>
        <dsp:cNvPr id="0" name=""/>
        <dsp:cNvSpPr/>
      </dsp:nvSpPr>
      <dsp:spPr>
        <a:xfrm>
          <a:off x="0" y="325421"/>
          <a:ext cx="3764132" cy="5544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27B420-5A9C-4B58-91D4-E65D12B152F4}">
      <dsp:nvSpPr>
        <dsp:cNvPr id="0" name=""/>
        <dsp:cNvSpPr/>
      </dsp:nvSpPr>
      <dsp:spPr>
        <a:xfrm>
          <a:off x="188206" y="701"/>
          <a:ext cx="2634892" cy="6494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93" tIns="0" rIns="99593" bIns="0" numCol="1" spcCol="1270" anchor="ctr" anchorCtr="0">
          <a:noAutofit/>
        </a:bodyPr>
        <a:lstStyle/>
        <a:p>
          <a:pPr marL="0" lvl="0" indent="0" algn="l" defTabSz="800100">
            <a:lnSpc>
              <a:spcPct val="90000"/>
            </a:lnSpc>
            <a:spcBef>
              <a:spcPct val="0"/>
            </a:spcBef>
            <a:spcAft>
              <a:spcPct val="35000"/>
            </a:spcAft>
            <a:buNone/>
          </a:pPr>
          <a:r>
            <a:rPr lang="hi-IN" sz="1800" b="1" kern="1200" dirty="0">
              <a:latin typeface="Kokila" panose="020B0604020202020204" pitchFamily="34" charset="0"/>
              <a:cs typeface="Kokila" panose="020B0604020202020204" pitchFamily="34" charset="0"/>
            </a:rPr>
            <a:t>गूगल लेंस</a:t>
          </a:r>
          <a:endParaRPr lang="en-IN" sz="1800" b="1" kern="1200" dirty="0">
            <a:latin typeface="Kokila" panose="020B0604020202020204" pitchFamily="34" charset="0"/>
            <a:cs typeface="Kokila" panose="020B0604020202020204" pitchFamily="34" charset="0"/>
          </a:endParaRPr>
        </a:p>
      </dsp:txBody>
      <dsp:txXfrm>
        <a:off x="219909" y="32404"/>
        <a:ext cx="2571486" cy="586034"/>
      </dsp:txXfrm>
    </dsp:sp>
    <dsp:sp modelId="{75FA0AF6-71DA-40D8-B9D8-5EA4FF7EA75F}">
      <dsp:nvSpPr>
        <dsp:cNvPr id="0" name=""/>
        <dsp:cNvSpPr/>
      </dsp:nvSpPr>
      <dsp:spPr>
        <a:xfrm>
          <a:off x="0" y="1323341"/>
          <a:ext cx="3764132" cy="5544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61431E-ACAE-4A97-BC6A-7208DFDA698E}">
      <dsp:nvSpPr>
        <dsp:cNvPr id="0" name=""/>
        <dsp:cNvSpPr/>
      </dsp:nvSpPr>
      <dsp:spPr>
        <a:xfrm>
          <a:off x="188206" y="998622"/>
          <a:ext cx="2634892" cy="64944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93" tIns="0" rIns="99593" bIns="0" numCol="1" spcCol="1270" anchor="ctr" anchorCtr="0">
          <a:noAutofit/>
        </a:bodyPr>
        <a:lstStyle/>
        <a:p>
          <a:pPr marL="0" lvl="0" indent="0" algn="l" defTabSz="800100">
            <a:lnSpc>
              <a:spcPct val="90000"/>
            </a:lnSpc>
            <a:spcBef>
              <a:spcPct val="0"/>
            </a:spcBef>
            <a:spcAft>
              <a:spcPct val="35000"/>
            </a:spcAft>
            <a:buNone/>
          </a:pPr>
          <a:r>
            <a:rPr lang="hi-IN" sz="1800" b="1" kern="1200" dirty="0">
              <a:latin typeface="Kokila" panose="020B0604020202020204" pitchFamily="34" charset="0"/>
              <a:cs typeface="Kokila" panose="020B0604020202020204" pitchFamily="34" charset="0"/>
            </a:rPr>
            <a:t>यान्डेक्स</a:t>
          </a:r>
          <a:endParaRPr lang="en-IN" sz="1800" b="1" kern="1200" dirty="0">
            <a:latin typeface="Kokila" panose="020B0604020202020204" pitchFamily="34" charset="0"/>
            <a:cs typeface="Kokila" panose="020B0604020202020204" pitchFamily="34" charset="0"/>
          </a:endParaRPr>
        </a:p>
      </dsp:txBody>
      <dsp:txXfrm>
        <a:off x="219909" y="1030325"/>
        <a:ext cx="2571486" cy="586034"/>
      </dsp:txXfrm>
    </dsp:sp>
    <dsp:sp modelId="{238E235B-7083-4712-AA85-8997342F36A1}">
      <dsp:nvSpPr>
        <dsp:cNvPr id="0" name=""/>
        <dsp:cNvSpPr/>
      </dsp:nvSpPr>
      <dsp:spPr>
        <a:xfrm>
          <a:off x="0" y="2321262"/>
          <a:ext cx="3764132" cy="5544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94B96B-7094-4E6F-B842-D329203734D3}">
      <dsp:nvSpPr>
        <dsp:cNvPr id="0" name=""/>
        <dsp:cNvSpPr/>
      </dsp:nvSpPr>
      <dsp:spPr>
        <a:xfrm>
          <a:off x="188206" y="1996541"/>
          <a:ext cx="2634892" cy="64944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93" tIns="0" rIns="99593" bIns="0" numCol="1" spcCol="1270" anchor="ctr" anchorCtr="0">
          <a:noAutofit/>
        </a:bodyPr>
        <a:lstStyle/>
        <a:p>
          <a:pPr marL="0" lvl="0" indent="0" algn="l" defTabSz="800100">
            <a:lnSpc>
              <a:spcPct val="90000"/>
            </a:lnSpc>
            <a:spcBef>
              <a:spcPct val="0"/>
            </a:spcBef>
            <a:spcAft>
              <a:spcPct val="35000"/>
            </a:spcAft>
            <a:buNone/>
          </a:pPr>
          <a:r>
            <a:rPr lang="hi-IN" sz="1800" b="1" kern="1200" dirty="0">
              <a:latin typeface="Kokila" panose="020B0604020202020204" pitchFamily="34" charset="0"/>
              <a:cs typeface="Kokila" panose="020B0604020202020204" pitchFamily="34" charset="0"/>
            </a:rPr>
            <a:t>इनविड</a:t>
          </a:r>
          <a:endParaRPr lang="en-IN" sz="1800" b="1" kern="1200" dirty="0">
            <a:latin typeface="Kokila" panose="020B0604020202020204" pitchFamily="34" charset="0"/>
            <a:cs typeface="Kokila" panose="020B0604020202020204" pitchFamily="34" charset="0"/>
          </a:endParaRPr>
        </a:p>
      </dsp:txBody>
      <dsp:txXfrm>
        <a:off x="219909" y="2028244"/>
        <a:ext cx="2571486"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37ACBC-BFF0-4B22-BDF6-4F55E080C31F}" type="datetimeFigureOut">
              <a:rPr lang="en-IN" smtClean="0"/>
              <a:t>26-08-2024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AAF321-CA47-48D5-A170-1C8430249760}" type="slidenum">
              <a:rPr lang="en-IN" smtClean="0"/>
              <a:t>‹#›</a:t>
            </a:fld>
            <a:endParaRPr lang="en-IN"/>
          </a:p>
        </p:txBody>
      </p:sp>
    </p:spTree>
    <p:extLst>
      <p:ext uri="{BB962C8B-B14F-4D97-AF65-F5344CB8AC3E}">
        <p14:creationId xmlns:p14="http://schemas.microsoft.com/office/powerpoint/2010/main" val="1362058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9d70f71609_0_1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9" name="Google Shape;669;g9d70f71609_0_1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7AAF321-CA47-48D5-A170-1C8430249760}" type="slidenum">
              <a:rPr lang="en-IN" smtClean="0"/>
              <a:t>34</a:t>
            </a:fld>
            <a:endParaRPr lang="en-IN"/>
          </a:p>
        </p:txBody>
      </p:sp>
    </p:spTree>
    <p:extLst>
      <p:ext uri="{BB962C8B-B14F-4D97-AF65-F5344CB8AC3E}">
        <p14:creationId xmlns:p14="http://schemas.microsoft.com/office/powerpoint/2010/main" val="795760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12D867-2116-4396-B148-FC17BACCFEAD}" type="datetimeFigureOut">
              <a:rPr lang="en-IN" smtClean="0"/>
              <a:t>26-08-2024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69EE7FB-4F82-4511-BC87-60FBDBA64E1C}" type="slidenum">
              <a:rPr lang="en-IN" smtClean="0"/>
              <a:t>‹#›</a:t>
            </a:fld>
            <a:endParaRPr lang="en-IN"/>
          </a:p>
        </p:txBody>
      </p:sp>
    </p:spTree>
    <p:extLst>
      <p:ext uri="{BB962C8B-B14F-4D97-AF65-F5344CB8AC3E}">
        <p14:creationId xmlns:p14="http://schemas.microsoft.com/office/powerpoint/2010/main" val="3636436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12D867-2116-4396-B148-FC17BACCFEAD}" type="datetimeFigureOut">
              <a:rPr lang="en-IN" smtClean="0"/>
              <a:t>26-08-2024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69EE7FB-4F82-4511-BC87-60FBDBA64E1C}" type="slidenum">
              <a:rPr lang="en-IN" smtClean="0"/>
              <a:t>‹#›</a:t>
            </a:fld>
            <a:endParaRPr lang="en-IN"/>
          </a:p>
        </p:txBody>
      </p:sp>
    </p:spTree>
    <p:extLst>
      <p:ext uri="{BB962C8B-B14F-4D97-AF65-F5344CB8AC3E}">
        <p14:creationId xmlns:p14="http://schemas.microsoft.com/office/powerpoint/2010/main" val="704873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12D867-2116-4396-B148-FC17BACCFEAD}" type="datetimeFigureOut">
              <a:rPr lang="en-IN" smtClean="0"/>
              <a:t>26-08-2024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69EE7FB-4F82-4511-BC87-60FBDBA64E1C}" type="slidenum">
              <a:rPr lang="en-IN" smtClean="0"/>
              <a:t>‹#›</a:t>
            </a:fld>
            <a:endParaRPr lang="en-IN"/>
          </a:p>
        </p:txBody>
      </p:sp>
    </p:spTree>
    <p:extLst>
      <p:ext uri="{BB962C8B-B14F-4D97-AF65-F5344CB8AC3E}">
        <p14:creationId xmlns:p14="http://schemas.microsoft.com/office/powerpoint/2010/main" val="207540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140"/>
        <p:cNvGrpSpPr/>
        <p:nvPr/>
      </p:nvGrpSpPr>
      <p:grpSpPr>
        <a:xfrm>
          <a:off x="0" y="0"/>
          <a:ext cx="0" cy="0"/>
          <a:chOff x="0" y="0"/>
          <a:chExt cx="0" cy="0"/>
        </a:xfrm>
      </p:grpSpPr>
    </p:spTree>
    <p:extLst>
      <p:ext uri="{BB962C8B-B14F-4D97-AF65-F5344CB8AC3E}">
        <p14:creationId xmlns:p14="http://schemas.microsoft.com/office/powerpoint/2010/main" val="2320824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1" name="Google Shape;31;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extLst>
      <p:ext uri="{BB962C8B-B14F-4D97-AF65-F5344CB8AC3E}">
        <p14:creationId xmlns:p14="http://schemas.microsoft.com/office/powerpoint/2010/main" val="3817218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12D867-2116-4396-B148-FC17BACCFEAD}" type="datetimeFigureOut">
              <a:rPr lang="en-IN" smtClean="0"/>
              <a:t>26-08-2024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69EE7FB-4F82-4511-BC87-60FBDBA64E1C}" type="slidenum">
              <a:rPr lang="en-IN" smtClean="0"/>
              <a:t>‹#›</a:t>
            </a:fld>
            <a:endParaRPr lang="en-IN"/>
          </a:p>
        </p:txBody>
      </p:sp>
    </p:spTree>
    <p:extLst>
      <p:ext uri="{BB962C8B-B14F-4D97-AF65-F5344CB8AC3E}">
        <p14:creationId xmlns:p14="http://schemas.microsoft.com/office/powerpoint/2010/main" val="2538713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12D867-2116-4396-B148-FC17BACCFEAD}" type="datetimeFigureOut">
              <a:rPr lang="en-IN" smtClean="0"/>
              <a:t>26-08-2024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69EE7FB-4F82-4511-BC87-60FBDBA64E1C}" type="slidenum">
              <a:rPr lang="en-IN" smtClean="0"/>
              <a:t>‹#›</a:t>
            </a:fld>
            <a:endParaRPr lang="en-IN"/>
          </a:p>
        </p:txBody>
      </p:sp>
    </p:spTree>
    <p:extLst>
      <p:ext uri="{BB962C8B-B14F-4D97-AF65-F5344CB8AC3E}">
        <p14:creationId xmlns:p14="http://schemas.microsoft.com/office/powerpoint/2010/main" val="618674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12D867-2116-4396-B148-FC17BACCFEAD}" type="datetimeFigureOut">
              <a:rPr lang="en-IN" smtClean="0"/>
              <a:t>26-08-2024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69EE7FB-4F82-4511-BC87-60FBDBA64E1C}" type="slidenum">
              <a:rPr lang="en-IN" smtClean="0"/>
              <a:t>‹#›</a:t>
            </a:fld>
            <a:endParaRPr lang="en-IN"/>
          </a:p>
        </p:txBody>
      </p:sp>
    </p:spTree>
    <p:extLst>
      <p:ext uri="{BB962C8B-B14F-4D97-AF65-F5344CB8AC3E}">
        <p14:creationId xmlns:p14="http://schemas.microsoft.com/office/powerpoint/2010/main" val="3891951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12D867-2116-4396-B148-FC17BACCFEAD}" type="datetimeFigureOut">
              <a:rPr lang="en-IN" smtClean="0"/>
              <a:t>26-08-2024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69EE7FB-4F82-4511-BC87-60FBDBA64E1C}" type="slidenum">
              <a:rPr lang="en-IN" smtClean="0"/>
              <a:t>‹#›</a:t>
            </a:fld>
            <a:endParaRPr lang="en-IN"/>
          </a:p>
        </p:txBody>
      </p:sp>
    </p:spTree>
    <p:extLst>
      <p:ext uri="{BB962C8B-B14F-4D97-AF65-F5344CB8AC3E}">
        <p14:creationId xmlns:p14="http://schemas.microsoft.com/office/powerpoint/2010/main" val="403848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12D867-2116-4396-B148-FC17BACCFEAD}" type="datetimeFigureOut">
              <a:rPr lang="en-IN" smtClean="0"/>
              <a:t>26-08-2024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69EE7FB-4F82-4511-BC87-60FBDBA64E1C}" type="slidenum">
              <a:rPr lang="en-IN" smtClean="0"/>
              <a:t>‹#›</a:t>
            </a:fld>
            <a:endParaRPr lang="en-IN"/>
          </a:p>
        </p:txBody>
      </p:sp>
    </p:spTree>
    <p:extLst>
      <p:ext uri="{BB962C8B-B14F-4D97-AF65-F5344CB8AC3E}">
        <p14:creationId xmlns:p14="http://schemas.microsoft.com/office/powerpoint/2010/main" val="2801949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12D867-2116-4396-B148-FC17BACCFEAD}" type="datetimeFigureOut">
              <a:rPr lang="en-IN" smtClean="0"/>
              <a:t>26-08-2024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69EE7FB-4F82-4511-BC87-60FBDBA64E1C}" type="slidenum">
              <a:rPr lang="en-IN" smtClean="0"/>
              <a:t>‹#›</a:t>
            </a:fld>
            <a:endParaRPr lang="en-IN"/>
          </a:p>
        </p:txBody>
      </p:sp>
    </p:spTree>
    <p:extLst>
      <p:ext uri="{BB962C8B-B14F-4D97-AF65-F5344CB8AC3E}">
        <p14:creationId xmlns:p14="http://schemas.microsoft.com/office/powerpoint/2010/main" val="2219534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612D867-2116-4396-B148-FC17BACCFEAD}" type="datetimeFigureOut">
              <a:rPr lang="en-IN" smtClean="0"/>
              <a:t>26-08-2024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69EE7FB-4F82-4511-BC87-60FBDBA64E1C}" type="slidenum">
              <a:rPr lang="en-IN" smtClean="0"/>
              <a:t>‹#›</a:t>
            </a:fld>
            <a:endParaRPr lang="en-IN"/>
          </a:p>
        </p:txBody>
      </p:sp>
    </p:spTree>
    <p:extLst>
      <p:ext uri="{BB962C8B-B14F-4D97-AF65-F5344CB8AC3E}">
        <p14:creationId xmlns:p14="http://schemas.microsoft.com/office/powerpoint/2010/main" val="1821025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612D867-2116-4396-B148-FC17BACCFEAD}" type="datetimeFigureOut">
              <a:rPr lang="en-IN" smtClean="0"/>
              <a:t>26-08-2024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69EE7FB-4F82-4511-BC87-60FBDBA64E1C}" type="slidenum">
              <a:rPr lang="en-IN" smtClean="0"/>
              <a:t>‹#›</a:t>
            </a:fld>
            <a:endParaRPr lang="en-IN"/>
          </a:p>
        </p:txBody>
      </p:sp>
    </p:spTree>
    <p:extLst>
      <p:ext uri="{BB962C8B-B14F-4D97-AF65-F5344CB8AC3E}">
        <p14:creationId xmlns:p14="http://schemas.microsoft.com/office/powerpoint/2010/main" val="3331885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A612D867-2116-4396-B148-FC17BACCFEAD}" type="datetimeFigureOut">
              <a:rPr lang="en-IN" smtClean="0"/>
              <a:t>26-08-2024</a:t>
            </a:fld>
            <a:endParaRPr lang="en-IN"/>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IN"/>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669EE7FB-4F82-4511-BC87-60FBDBA64E1C}" type="slidenum">
              <a:rPr lang="en-IN" smtClean="0"/>
              <a:t>‹#›</a:t>
            </a:fld>
            <a:endParaRPr lang="en-IN"/>
          </a:p>
        </p:txBody>
      </p:sp>
    </p:spTree>
    <p:extLst>
      <p:ext uri="{BB962C8B-B14F-4D97-AF65-F5344CB8AC3E}">
        <p14:creationId xmlns:p14="http://schemas.microsoft.com/office/powerpoint/2010/main" val="24717554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6"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9.gif"/><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Layout" Target="../diagrams/layout8.xml"/><Relationship Id="rId7" Type="http://schemas.openxmlformats.org/officeDocument/2006/relationships/image" Target="../media/image23.png"/><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hyperlink" Target="mailto:akshukla@gwa.amity.edu"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E8BA-81BF-1612-EA1F-77F743E30471}"/>
              </a:ext>
            </a:extLst>
          </p:cNvPr>
          <p:cNvSpPr>
            <a:spLocks noGrp="1"/>
          </p:cNvSpPr>
          <p:nvPr>
            <p:ph type="ctrTitle"/>
          </p:nvPr>
        </p:nvSpPr>
        <p:spPr>
          <a:xfrm>
            <a:off x="1233590" y="155513"/>
            <a:ext cx="6858000" cy="1608858"/>
          </a:xfrm>
        </p:spPr>
        <p:txBody>
          <a:bodyPr>
            <a:normAutofit/>
          </a:bodyPr>
          <a:lstStyle/>
          <a:p>
            <a:r>
              <a:rPr lang="hi-IN" b="1" i="0" dirty="0">
                <a:solidFill>
                  <a:srgbClr val="000000"/>
                </a:solidFill>
                <a:effectLst/>
                <a:latin typeface="Kokila" panose="020B0604020202020204" pitchFamily="34" charset="0"/>
                <a:cs typeface="Kokila" panose="020B0604020202020204" pitchFamily="34" charset="0"/>
              </a:rPr>
              <a:t>मीडिया</a:t>
            </a:r>
            <a:r>
              <a:rPr lang="en-IN" b="1" i="0" dirty="0">
                <a:solidFill>
                  <a:srgbClr val="000000"/>
                </a:solidFill>
                <a:effectLst/>
                <a:latin typeface="Kokila" panose="020B0604020202020204" pitchFamily="34" charset="0"/>
                <a:cs typeface="Kokila" panose="020B0604020202020204" pitchFamily="34" charset="0"/>
              </a:rPr>
              <a:t> </a:t>
            </a:r>
            <a:r>
              <a:rPr lang="hi-IN" b="1" i="0" dirty="0">
                <a:solidFill>
                  <a:srgbClr val="000000"/>
                </a:solidFill>
                <a:effectLst/>
                <a:latin typeface="Kokila" panose="020B0604020202020204" pitchFamily="34" charset="0"/>
                <a:cs typeface="Kokila" panose="020B0604020202020204" pitchFamily="34" charset="0"/>
              </a:rPr>
              <a:t>साक्षरता</a:t>
            </a:r>
            <a:r>
              <a:rPr lang="en-IN" b="1" dirty="0">
                <a:solidFill>
                  <a:srgbClr val="000000"/>
                </a:solidFill>
                <a:latin typeface="Kokila" panose="020B0604020202020204" pitchFamily="34" charset="0"/>
                <a:cs typeface="Kokila" panose="020B0604020202020204" pitchFamily="34" charset="0"/>
              </a:rPr>
              <a:t>: </a:t>
            </a:r>
            <a:r>
              <a:rPr lang="hi-IN" b="1" i="0" dirty="0">
                <a:solidFill>
                  <a:srgbClr val="000000"/>
                </a:solidFill>
                <a:effectLst/>
                <a:latin typeface="Kokila" panose="020B0604020202020204" pitchFamily="34" charset="0"/>
                <a:cs typeface="Kokila" panose="020B0604020202020204" pitchFamily="34" charset="0"/>
              </a:rPr>
              <a:t>नीति</a:t>
            </a:r>
            <a:r>
              <a:rPr lang="en-IN" b="1" i="0">
                <a:solidFill>
                  <a:srgbClr val="000000"/>
                </a:solidFill>
                <a:effectLst/>
                <a:latin typeface="Kokila" panose="020B0604020202020204" pitchFamily="34" charset="0"/>
                <a:cs typeface="Kokila" panose="020B0604020202020204" pitchFamily="34" charset="0"/>
              </a:rPr>
              <a:t> </a:t>
            </a:r>
            <a:r>
              <a:rPr lang="hi-IN" b="1" i="0">
                <a:solidFill>
                  <a:srgbClr val="000000"/>
                </a:solidFill>
                <a:effectLst/>
                <a:latin typeface="Kokila" panose="020B0604020202020204" pitchFamily="34" charset="0"/>
                <a:cs typeface="Kokila" panose="020B0604020202020204" pitchFamily="34" charset="0"/>
              </a:rPr>
              <a:t>परिप्रेक्ष्य</a:t>
            </a:r>
            <a:r>
              <a:rPr lang="en-IN" b="1" i="0" dirty="0">
                <a:solidFill>
                  <a:srgbClr val="000000"/>
                </a:solidFill>
                <a:effectLst/>
                <a:latin typeface="Kokila" panose="020B0604020202020204" pitchFamily="34" charset="0"/>
                <a:cs typeface="Kokila" panose="020B0604020202020204" pitchFamily="34" charset="0"/>
              </a:rPr>
              <a:t>, </a:t>
            </a:r>
            <a:r>
              <a:rPr lang="hi-IN" b="1" i="0" dirty="0">
                <a:solidFill>
                  <a:srgbClr val="000000"/>
                </a:solidFill>
                <a:effectLst/>
                <a:latin typeface="Kokila" panose="020B0604020202020204" pitchFamily="34" charset="0"/>
                <a:cs typeface="Kokila" panose="020B0604020202020204" pitchFamily="34" charset="0"/>
              </a:rPr>
              <a:t>अवधारणा</a:t>
            </a:r>
            <a:r>
              <a:rPr lang="en-IN" b="1" i="0" dirty="0">
                <a:solidFill>
                  <a:srgbClr val="000000"/>
                </a:solidFill>
                <a:effectLst/>
                <a:latin typeface="Kokila" panose="020B0604020202020204" pitchFamily="34" charset="0"/>
                <a:cs typeface="Kokila" panose="020B0604020202020204" pitchFamily="34" charset="0"/>
              </a:rPr>
              <a:t>, </a:t>
            </a:r>
            <a:r>
              <a:rPr lang="hi-IN" b="1" i="0" dirty="0">
                <a:solidFill>
                  <a:srgbClr val="000000"/>
                </a:solidFill>
                <a:effectLst/>
                <a:latin typeface="Kokila" panose="020B0604020202020204" pitchFamily="34" charset="0"/>
                <a:cs typeface="Kokila" panose="020B0604020202020204" pitchFamily="34" charset="0"/>
              </a:rPr>
              <a:t>आवश्यकता</a:t>
            </a:r>
            <a:r>
              <a:rPr lang="en-IN" b="1" i="0" dirty="0">
                <a:solidFill>
                  <a:srgbClr val="000000"/>
                </a:solidFill>
                <a:effectLst/>
                <a:latin typeface="Kokila" panose="020B0604020202020204" pitchFamily="34" charset="0"/>
                <a:cs typeface="Kokila" panose="020B0604020202020204" pitchFamily="34" charset="0"/>
              </a:rPr>
              <a:t>, </a:t>
            </a:r>
            <a:r>
              <a:rPr lang="hi-IN" b="1" i="0" dirty="0">
                <a:solidFill>
                  <a:srgbClr val="000000"/>
                </a:solidFill>
                <a:effectLst/>
                <a:latin typeface="Kokila" panose="020B0604020202020204" pitchFamily="34" charset="0"/>
                <a:cs typeface="Kokila" panose="020B0604020202020204" pitchFamily="34" charset="0"/>
              </a:rPr>
              <a:t>और</a:t>
            </a:r>
            <a:r>
              <a:rPr lang="en-IN" b="1" i="0" dirty="0">
                <a:solidFill>
                  <a:srgbClr val="000000"/>
                </a:solidFill>
                <a:effectLst/>
                <a:latin typeface="Kokila" panose="020B0604020202020204" pitchFamily="34" charset="0"/>
                <a:cs typeface="Kokila" panose="020B0604020202020204" pitchFamily="34" charset="0"/>
              </a:rPr>
              <a:t> </a:t>
            </a:r>
            <a:r>
              <a:rPr lang="hi-IN" b="1" i="0" dirty="0">
                <a:solidFill>
                  <a:srgbClr val="000000"/>
                </a:solidFill>
                <a:effectLst/>
                <a:latin typeface="Kokila" panose="020B0604020202020204" pitchFamily="34" charset="0"/>
                <a:cs typeface="Kokila" panose="020B0604020202020204" pitchFamily="34" charset="0"/>
              </a:rPr>
              <a:t>क्षेत्र</a:t>
            </a:r>
            <a:endParaRPr lang="en-IN" b="1" dirty="0">
              <a:latin typeface="Kokila" panose="020B0604020202020204" pitchFamily="34" charset="0"/>
              <a:cs typeface="Kokila" panose="020B0604020202020204" pitchFamily="34" charset="0"/>
            </a:endParaRPr>
          </a:p>
        </p:txBody>
      </p:sp>
      <p:sp>
        <p:nvSpPr>
          <p:cNvPr id="3" name="Subtitle 2">
            <a:extLst>
              <a:ext uri="{FF2B5EF4-FFF2-40B4-BE49-F238E27FC236}">
                <a16:creationId xmlns:a16="http://schemas.microsoft.com/office/drawing/2014/main" id="{06930FFC-A2E4-BBAF-A688-F7C5AB9F7794}"/>
              </a:ext>
            </a:extLst>
          </p:cNvPr>
          <p:cNvSpPr>
            <a:spLocks noGrp="1"/>
          </p:cNvSpPr>
          <p:nvPr>
            <p:ph type="subTitle" idx="1"/>
          </p:nvPr>
        </p:nvSpPr>
        <p:spPr>
          <a:xfrm>
            <a:off x="953180" y="1794379"/>
            <a:ext cx="6858000" cy="1241822"/>
          </a:xfrm>
        </p:spPr>
        <p:txBody>
          <a:bodyPr>
            <a:noAutofit/>
          </a:bodyPr>
          <a:lstStyle/>
          <a:p>
            <a:pPr marL="63500" marR="38100" algn="ctr">
              <a:lnSpc>
                <a:spcPct val="100000"/>
              </a:lnSpc>
              <a:spcBef>
                <a:spcPts val="500"/>
              </a:spcBef>
              <a:spcAft>
                <a:spcPts val="0"/>
              </a:spcAft>
            </a:pPr>
            <a:r>
              <a:rPr lang="en-IN" b="1" dirty="0" err="1">
                <a:solidFill>
                  <a:srgbClr val="212121"/>
                </a:solidFill>
                <a:effectLst/>
                <a:highlight>
                  <a:srgbClr val="FFFFFF"/>
                </a:highlight>
                <a:latin typeface="Kokila" panose="020B0604020202020204" pitchFamily="34" charset="0"/>
                <a:ea typeface="Palanquin Dark"/>
                <a:cs typeface="Kokila" panose="020B0604020202020204" pitchFamily="34" charset="0"/>
              </a:rPr>
              <a:t>डॉ</a:t>
            </a:r>
            <a:r>
              <a:rPr lang="en-IN" b="1" dirty="0">
                <a:solidFill>
                  <a:srgbClr val="212121"/>
                </a:solidFill>
                <a:effectLst/>
                <a:highlight>
                  <a:srgbClr val="FFFFFF"/>
                </a:highlight>
                <a:latin typeface="Kokila" panose="020B0604020202020204" pitchFamily="34" charset="0"/>
                <a:ea typeface="Palanquin Dark"/>
                <a:cs typeface="Kokila" panose="020B0604020202020204" pitchFamily="34" charset="0"/>
              </a:rPr>
              <a:t>. </a:t>
            </a:r>
            <a:r>
              <a:rPr lang="en-IN" b="1" dirty="0" err="1">
                <a:solidFill>
                  <a:srgbClr val="212121"/>
                </a:solidFill>
                <a:effectLst/>
                <a:highlight>
                  <a:srgbClr val="FFFFFF"/>
                </a:highlight>
                <a:latin typeface="Kokila" panose="020B0604020202020204" pitchFamily="34" charset="0"/>
                <a:ea typeface="Palanquin Dark"/>
                <a:cs typeface="Kokila" panose="020B0604020202020204" pitchFamily="34" charset="0"/>
              </a:rPr>
              <a:t>आदित्य</a:t>
            </a:r>
            <a:r>
              <a:rPr lang="en-IN" b="1" dirty="0">
                <a:solidFill>
                  <a:srgbClr val="212121"/>
                </a:solidFill>
                <a:effectLst/>
                <a:highlight>
                  <a:srgbClr val="FFFFFF"/>
                </a:highlight>
                <a:latin typeface="Kokila" panose="020B0604020202020204" pitchFamily="34" charset="0"/>
                <a:ea typeface="Palanquin Dark"/>
                <a:cs typeface="Kokila" panose="020B0604020202020204" pitchFamily="34" charset="0"/>
              </a:rPr>
              <a:t> </a:t>
            </a:r>
            <a:r>
              <a:rPr lang="en-IN" b="1" dirty="0" err="1">
                <a:solidFill>
                  <a:srgbClr val="212121"/>
                </a:solidFill>
                <a:effectLst/>
                <a:highlight>
                  <a:srgbClr val="FFFFFF"/>
                </a:highlight>
                <a:latin typeface="Kokila" panose="020B0604020202020204" pitchFamily="34" charset="0"/>
                <a:ea typeface="Palanquin Dark"/>
                <a:cs typeface="Kokila" panose="020B0604020202020204" pitchFamily="34" charset="0"/>
              </a:rPr>
              <a:t>कुमार</a:t>
            </a:r>
            <a:r>
              <a:rPr lang="en-IN" b="1" dirty="0">
                <a:solidFill>
                  <a:srgbClr val="212121"/>
                </a:solidFill>
                <a:effectLst/>
                <a:highlight>
                  <a:srgbClr val="FFFFFF"/>
                </a:highlight>
                <a:latin typeface="Kokila" panose="020B0604020202020204" pitchFamily="34" charset="0"/>
                <a:ea typeface="Palanquin Dark"/>
                <a:cs typeface="Kokila" panose="020B0604020202020204" pitchFamily="34" charset="0"/>
              </a:rPr>
              <a:t> </a:t>
            </a:r>
            <a:r>
              <a:rPr lang="en-IN" b="1" dirty="0" err="1">
                <a:solidFill>
                  <a:srgbClr val="212121"/>
                </a:solidFill>
                <a:effectLst/>
                <a:highlight>
                  <a:srgbClr val="FFFFFF"/>
                </a:highlight>
                <a:latin typeface="Kokila" panose="020B0604020202020204" pitchFamily="34" charset="0"/>
                <a:ea typeface="Palanquin Dark"/>
                <a:cs typeface="Kokila" panose="020B0604020202020204" pitchFamily="34" charset="0"/>
              </a:rPr>
              <a:t>शुक्ला</a:t>
            </a:r>
            <a:endParaRPr lang="en-IN" b="1" dirty="0">
              <a:effectLst/>
              <a:latin typeface="Kokila" panose="020B0604020202020204" pitchFamily="34" charset="0"/>
              <a:ea typeface="Arial" panose="020B0604020202020204" pitchFamily="34" charset="0"/>
              <a:cs typeface="Kokila" panose="020B0604020202020204" pitchFamily="34" charset="0"/>
            </a:endParaRPr>
          </a:p>
          <a:p>
            <a:pPr marL="63500" marR="38100" algn="ctr">
              <a:lnSpc>
                <a:spcPct val="100000"/>
              </a:lnSpc>
              <a:spcBef>
                <a:spcPts val="500"/>
              </a:spcBef>
              <a:spcAft>
                <a:spcPts val="0"/>
              </a:spcAft>
            </a:pPr>
            <a:r>
              <a:rPr lang="en-IN" b="1" dirty="0" err="1">
                <a:solidFill>
                  <a:srgbClr val="212121"/>
                </a:solidFill>
                <a:effectLst/>
                <a:highlight>
                  <a:srgbClr val="FFFFFF"/>
                </a:highlight>
                <a:latin typeface="Kokila" panose="020B0604020202020204" pitchFamily="34" charset="0"/>
                <a:ea typeface="Palanquin Dark"/>
                <a:cs typeface="Kokila" panose="020B0604020202020204" pitchFamily="34" charset="0"/>
              </a:rPr>
              <a:t>निदेशक</a:t>
            </a:r>
            <a:r>
              <a:rPr lang="en-IN" b="1" dirty="0">
                <a:solidFill>
                  <a:srgbClr val="212121"/>
                </a:solidFill>
                <a:effectLst/>
                <a:highlight>
                  <a:srgbClr val="FFFFFF"/>
                </a:highlight>
                <a:latin typeface="Kokila" panose="020B0604020202020204" pitchFamily="34" charset="0"/>
                <a:ea typeface="Palanquin Dark"/>
                <a:cs typeface="Kokila" panose="020B0604020202020204" pitchFamily="34" charset="0"/>
              </a:rPr>
              <a:t>, </a:t>
            </a:r>
            <a:r>
              <a:rPr lang="en-IN" b="1" dirty="0" err="1">
                <a:solidFill>
                  <a:srgbClr val="212121"/>
                </a:solidFill>
                <a:effectLst/>
                <a:highlight>
                  <a:srgbClr val="FFFFFF"/>
                </a:highlight>
                <a:latin typeface="Kokila" panose="020B0604020202020204" pitchFamily="34" charset="0"/>
                <a:ea typeface="Palanquin Dark"/>
                <a:cs typeface="Kokila" panose="020B0604020202020204" pitchFamily="34" charset="0"/>
              </a:rPr>
              <a:t>एमिटी</a:t>
            </a:r>
            <a:r>
              <a:rPr lang="en-IN" b="1" dirty="0">
                <a:solidFill>
                  <a:srgbClr val="212121"/>
                </a:solidFill>
                <a:effectLst/>
                <a:highlight>
                  <a:srgbClr val="FFFFFF"/>
                </a:highlight>
                <a:latin typeface="Kokila" panose="020B0604020202020204" pitchFamily="34" charset="0"/>
                <a:ea typeface="Palanquin Dark"/>
                <a:cs typeface="Kokila" panose="020B0604020202020204" pitchFamily="34" charset="0"/>
              </a:rPr>
              <a:t> </a:t>
            </a:r>
            <a:r>
              <a:rPr lang="en-IN" b="1" dirty="0" err="1">
                <a:solidFill>
                  <a:srgbClr val="212121"/>
                </a:solidFill>
                <a:effectLst/>
                <a:highlight>
                  <a:srgbClr val="FFFFFF"/>
                </a:highlight>
                <a:latin typeface="Kokila" panose="020B0604020202020204" pitchFamily="34" charset="0"/>
                <a:ea typeface="Palanquin Dark"/>
                <a:cs typeface="Kokila" panose="020B0604020202020204" pitchFamily="34" charset="0"/>
              </a:rPr>
              <a:t>स्कूल</a:t>
            </a:r>
            <a:r>
              <a:rPr lang="en-IN" b="1" dirty="0">
                <a:solidFill>
                  <a:srgbClr val="212121"/>
                </a:solidFill>
                <a:effectLst/>
                <a:highlight>
                  <a:srgbClr val="FFFFFF"/>
                </a:highlight>
                <a:latin typeface="Kokila" panose="020B0604020202020204" pitchFamily="34" charset="0"/>
                <a:ea typeface="Palanquin Dark"/>
                <a:cs typeface="Kokila" panose="020B0604020202020204" pitchFamily="34" charset="0"/>
              </a:rPr>
              <a:t> </a:t>
            </a:r>
            <a:r>
              <a:rPr lang="en-IN" b="1" dirty="0" err="1">
                <a:solidFill>
                  <a:srgbClr val="212121"/>
                </a:solidFill>
                <a:effectLst/>
                <a:highlight>
                  <a:srgbClr val="FFFFFF"/>
                </a:highlight>
                <a:latin typeface="Kokila" panose="020B0604020202020204" pitchFamily="34" charset="0"/>
                <a:ea typeface="Palanquin Dark"/>
                <a:cs typeface="Kokila" panose="020B0604020202020204" pitchFamily="34" charset="0"/>
              </a:rPr>
              <a:t>ऑफ</a:t>
            </a:r>
            <a:r>
              <a:rPr lang="en-IN" b="1" dirty="0">
                <a:solidFill>
                  <a:srgbClr val="212121"/>
                </a:solidFill>
                <a:effectLst/>
                <a:highlight>
                  <a:srgbClr val="FFFFFF"/>
                </a:highlight>
                <a:latin typeface="Kokila" panose="020B0604020202020204" pitchFamily="34" charset="0"/>
                <a:ea typeface="Palanquin Dark"/>
                <a:cs typeface="Kokila" panose="020B0604020202020204" pitchFamily="34" charset="0"/>
              </a:rPr>
              <a:t> </a:t>
            </a:r>
            <a:r>
              <a:rPr lang="en-IN" b="1" dirty="0" err="1">
                <a:solidFill>
                  <a:srgbClr val="212121"/>
                </a:solidFill>
                <a:effectLst/>
                <a:highlight>
                  <a:srgbClr val="FFFFFF"/>
                </a:highlight>
                <a:latin typeface="Kokila" panose="020B0604020202020204" pitchFamily="34" charset="0"/>
                <a:ea typeface="Palanquin Dark"/>
                <a:cs typeface="Kokila" panose="020B0604020202020204" pitchFamily="34" charset="0"/>
              </a:rPr>
              <a:t>कम्युनिकेशन</a:t>
            </a:r>
            <a:r>
              <a:rPr lang="en-IN" b="1" dirty="0">
                <a:solidFill>
                  <a:srgbClr val="212121"/>
                </a:solidFill>
                <a:effectLst/>
                <a:highlight>
                  <a:srgbClr val="FFFFFF"/>
                </a:highlight>
                <a:latin typeface="Kokila" panose="020B0604020202020204" pitchFamily="34" charset="0"/>
                <a:ea typeface="Palanquin Dark"/>
                <a:cs typeface="Kokila" panose="020B0604020202020204" pitchFamily="34" charset="0"/>
              </a:rPr>
              <a:t>,</a:t>
            </a:r>
            <a:endParaRPr lang="en-IN" b="1" dirty="0">
              <a:effectLst/>
              <a:latin typeface="Kokila" panose="020B0604020202020204" pitchFamily="34" charset="0"/>
              <a:ea typeface="Arial" panose="020B0604020202020204" pitchFamily="34" charset="0"/>
              <a:cs typeface="Kokila" panose="020B0604020202020204" pitchFamily="34" charset="0"/>
            </a:endParaRPr>
          </a:p>
          <a:p>
            <a:pPr marL="63500" marR="38100" algn="ctr">
              <a:lnSpc>
                <a:spcPct val="100000"/>
              </a:lnSpc>
              <a:spcBef>
                <a:spcPts val="500"/>
              </a:spcBef>
              <a:spcAft>
                <a:spcPts val="0"/>
              </a:spcAft>
            </a:pPr>
            <a:r>
              <a:rPr lang="en-IN" b="1" dirty="0" err="1">
                <a:solidFill>
                  <a:srgbClr val="212121"/>
                </a:solidFill>
                <a:effectLst/>
                <a:highlight>
                  <a:srgbClr val="FFFFFF"/>
                </a:highlight>
                <a:latin typeface="Kokila" panose="020B0604020202020204" pitchFamily="34" charset="0"/>
                <a:ea typeface="Palanquin Dark"/>
                <a:cs typeface="Kokila" panose="020B0604020202020204" pitchFamily="34" charset="0"/>
              </a:rPr>
              <a:t>एमिटी</a:t>
            </a:r>
            <a:r>
              <a:rPr lang="en-IN" b="1" dirty="0">
                <a:solidFill>
                  <a:srgbClr val="212121"/>
                </a:solidFill>
                <a:effectLst/>
                <a:highlight>
                  <a:srgbClr val="FFFFFF"/>
                </a:highlight>
                <a:latin typeface="Kokila" panose="020B0604020202020204" pitchFamily="34" charset="0"/>
                <a:ea typeface="Palanquin Dark"/>
                <a:cs typeface="Kokila" panose="020B0604020202020204" pitchFamily="34" charset="0"/>
              </a:rPr>
              <a:t> </a:t>
            </a:r>
            <a:r>
              <a:rPr lang="en-IN" b="1" dirty="0" err="1">
                <a:solidFill>
                  <a:srgbClr val="212121"/>
                </a:solidFill>
                <a:effectLst/>
                <a:highlight>
                  <a:srgbClr val="FFFFFF"/>
                </a:highlight>
                <a:latin typeface="Kokila" panose="020B0604020202020204" pitchFamily="34" charset="0"/>
                <a:ea typeface="Palanquin Dark"/>
                <a:cs typeface="Kokila" panose="020B0604020202020204" pitchFamily="34" charset="0"/>
              </a:rPr>
              <a:t>यूनिवर्सिटी</a:t>
            </a:r>
            <a:r>
              <a:rPr lang="en-IN" b="1" dirty="0">
                <a:solidFill>
                  <a:srgbClr val="212121"/>
                </a:solidFill>
                <a:effectLst/>
                <a:highlight>
                  <a:srgbClr val="FFFFFF"/>
                </a:highlight>
                <a:latin typeface="Kokila" panose="020B0604020202020204" pitchFamily="34" charset="0"/>
                <a:ea typeface="Palanquin Dark"/>
                <a:cs typeface="Kokila" panose="020B0604020202020204" pitchFamily="34" charset="0"/>
              </a:rPr>
              <a:t> </a:t>
            </a:r>
            <a:r>
              <a:rPr lang="en-IN" b="1" dirty="0" err="1">
                <a:solidFill>
                  <a:srgbClr val="212121"/>
                </a:solidFill>
                <a:effectLst/>
                <a:highlight>
                  <a:srgbClr val="FFFFFF"/>
                </a:highlight>
                <a:latin typeface="Kokila" panose="020B0604020202020204" pitchFamily="34" charset="0"/>
                <a:ea typeface="Palanquin Dark"/>
                <a:cs typeface="Kokila" panose="020B0604020202020204" pitchFamily="34" charset="0"/>
              </a:rPr>
              <a:t>मध्य</a:t>
            </a:r>
            <a:r>
              <a:rPr lang="en-IN" b="1" dirty="0">
                <a:solidFill>
                  <a:srgbClr val="212121"/>
                </a:solidFill>
                <a:effectLst/>
                <a:highlight>
                  <a:srgbClr val="FFFFFF"/>
                </a:highlight>
                <a:latin typeface="Kokila" panose="020B0604020202020204" pitchFamily="34" charset="0"/>
                <a:ea typeface="Palanquin Dark"/>
                <a:cs typeface="Kokila" panose="020B0604020202020204" pitchFamily="34" charset="0"/>
              </a:rPr>
              <a:t> </a:t>
            </a:r>
            <a:r>
              <a:rPr lang="en-IN" b="1" dirty="0" err="1">
                <a:solidFill>
                  <a:srgbClr val="212121"/>
                </a:solidFill>
                <a:effectLst/>
                <a:highlight>
                  <a:srgbClr val="FFFFFF"/>
                </a:highlight>
                <a:latin typeface="Kokila" panose="020B0604020202020204" pitchFamily="34" charset="0"/>
                <a:ea typeface="Palanquin Dark"/>
                <a:cs typeface="Kokila" panose="020B0604020202020204" pitchFamily="34" charset="0"/>
              </a:rPr>
              <a:t>प्रदेश</a:t>
            </a:r>
            <a:r>
              <a:rPr lang="en-IN" b="1" dirty="0">
                <a:solidFill>
                  <a:srgbClr val="212121"/>
                </a:solidFill>
                <a:effectLst/>
                <a:highlight>
                  <a:srgbClr val="FFFFFF"/>
                </a:highlight>
                <a:latin typeface="Kokila" panose="020B0604020202020204" pitchFamily="34" charset="0"/>
                <a:ea typeface="Palanquin Dark"/>
                <a:cs typeface="Kokila" panose="020B0604020202020204" pitchFamily="34" charset="0"/>
              </a:rPr>
              <a:t>, </a:t>
            </a:r>
            <a:r>
              <a:rPr lang="en-IN" b="1" dirty="0" err="1">
                <a:solidFill>
                  <a:srgbClr val="212121"/>
                </a:solidFill>
                <a:effectLst/>
                <a:highlight>
                  <a:srgbClr val="FFFFFF"/>
                </a:highlight>
                <a:latin typeface="Kokila" panose="020B0604020202020204" pitchFamily="34" charset="0"/>
                <a:ea typeface="Palanquin Dark"/>
                <a:cs typeface="Kokila" panose="020B0604020202020204" pitchFamily="34" charset="0"/>
              </a:rPr>
              <a:t>ग्वालियर</a:t>
            </a:r>
            <a:endParaRPr lang="en-IN" b="1" dirty="0">
              <a:effectLst/>
              <a:latin typeface="Kokila" panose="020B0604020202020204" pitchFamily="34" charset="0"/>
              <a:ea typeface="Arial" panose="020B0604020202020204" pitchFamily="34" charset="0"/>
              <a:cs typeface="Kokila" panose="020B0604020202020204" pitchFamily="34" charset="0"/>
            </a:endParaRPr>
          </a:p>
        </p:txBody>
      </p:sp>
      <p:grpSp>
        <p:nvGrpSpPr>
          <p:cNvPr id="62" name="Google Shape;62;p17"/>
          <p:cNvGrpSpPr/>
          <p:nvPr/>
        </p:nvGrpSpPr>
        <p:grpSpPr>
          <a:xfrm>
            <a:off x="3973772" y="3121713"/>
            <a:ext cx="1201168" cy="2601019"/>
            <a:chOff x="3973772" y="3121713"/>
            <a:chExt cx="1201168" cy="2601019"/>
          </a:xfrm>
        </p:grpSpPr>
        <p:sp>
          <p:nvSpPr>
            <p:cNvPr id="63" name="Google Shape;63;p17"/>
            <p:cNvSpPr/>
            <p:nvPr/>
          </p:nvSpPr>
          <p:spPr>
            <a:xfrm>
              <a:off x="3973772" y="5427859"/>
              <a:ext cx="1201168" cy="294873"/>
            </a:xfrm>
            <a:custGeom>
              <a:avLst/>
              <a:gdLst/>
              <a:ahLst/>
              <a:cxnLst/>
              <a:rect l="l" t="t" r="r" b="b"/>
              <a:pathLst>
                <a:path w="31256" h="7673" extrusionOk="0">
                  <a:moveTo>
                    <a:pt x="15645" y="1"/>
                  </a:moveTo>
                  <a:cubicBezTo>
                    <a:pt x="7005" y="1"/>
                    <a:pt x="0" y="1702"/>
                    <a:pt x="0" y="3837"/>
                  </a:cubicBezTo>
                  <a:cubicBezTo>
                    <a:pt x="0" y="5938"/>
                    <a:pt x="7005" y="7673"/>
                    <a:pt x="15645" y="7673"/>
                  </a:cubicBezTo>
                  <a:cubicBezTo>
                    <a:pt x="24251" y="7673"/>
                    <a:pt x="31256" y="5938"/>
                    <a:pt x="31256" y="3837"/>
                  </a:cubicBezTo>
                  <a:cubicBezTo>
                    <a:pt x="31256" y="1702"/>
                    <a:pt x="24251" y="1"/>
                    <a:pt x="15645"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7"/>
            <p:cNvSpPr/>
            <p:nvPr/>
          </p:nvSpPr>
          <p:spPr>
            <a:xfrm>
              <a:off x="4292972" y="3199918"/>
              <a:ext cx="566650" cy="825553"/>
            </a:xfrm>
            <a:custGeom>
              <a:avLst/>
              <a:gdLst/>
              <a:ahLst/>
              <a:cxnLst/>
              <a:rect l="l" t="t" r="r" b="b"/>
              <a:pathLst>
                <a:path w="14745" h="21482" extrusionOk="0">
                  <a:moveTo>
                    <a:pt x="7105" y="0"/>
                  </a:moveTo>
                  <a:cubicBezTo>
                    <a:pt x="3203" y="0"/>
                    <a:pt x="0" y="3202"/>
                    <a:pt x="0" y="7138"/>
                  </a:cubicBezTo>
                  <a:lnTo>
                    <a:pt x="0" y="21482"/>
                  </a:lnTo>
                  <a:lnTo>
                    <a:pt x="14744" y="21482"/>
                  </a:lnTo>
                  <a:lnTo>
                    <a:pt x="14744" y="7138"/>
                  </a:lnTo>
                  <a:lnTo>
                    <a:pt x="14711" y="7138"/>
                  </a:lnTo>
                  <a:cubicBezTo>
                    <a:pt x="14711" y="3202"/>
                    <a:pt x="11509" y="0"/>
                    <a:pt x="7572" y="0"/>
                  </a:cubicBezTo>
                  <a:close/>
                </a:path>
              </a:pathLst>
            </a:custGeom>
            <a:solidFill>
              <a:srgbClr val="FA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7"/>
            <p:cNvSpPr/>
            <p:nvPr/>
          </p:nvSpPr>
          <p:spPr>
            <a:xfrm>
              <a:off x="4104511" y="5306074"/>
              <a:ext cx="939690" cy="274390"/>
            </a:xfrm>
            <a:custGeom>
              <a:avLst/>
              <a:gdLst/>
              <a:ahLst/>
              <a:cxnLst/>
              <a:rect l="l" t="t" r="r" b="b"/>
              <a:pathLst>
                <a:path w="24452" h="7140" extrusionOk="0">
                  <a:moveTo>
                    <a:pt x="24452" y="1"/>
                  </a:moveTo>
                  <a:cubicBezTo>
                    <a:pt x="24452" y="1402"/>
                    <a:pt x="20916" y="2569"/>
                    <a:pt x="16012" y="2936"/>
                  </a:cubicBezTo>
                  <a:cubicBezTo>
                    <a:pt x="14811" y="3036"/>
                    <a:pt x="13577" y="3136"/>
                    <a:pt x="12243" y="3136"/>
                  </a:cubicBezTo>
                  <a:cubicBezTo>
                    <a:pt x="5471" y="3136"/>
                    <a:pt x="1" y="1735"/>
                    <a:pt x="1" y="34"/>
                  </a:cubicBezTo>
                  <a:lnTo>
                    <a:pt x="1" y="3136"/>
                  </a:lnTo>
                  <a:lnTo>
                    <a:pt x="1" y="4037"/>
                  </a:lnTo>
                  <a:cubicBezTo>
                    <a:pt x="1" y="5738"/>
                    <a:pt x="5471" y="7139"/>
                    <a:pt x="12243" y="7139"/>
                  </a:cubicBezTo>
                  <a:cubicBezTo>
                    <a:pt x="13577" y="7139"/>
                    <a:pt x="14811" y="7073"/>
                    <a:pt x="16012" y="6973"/>
                  </a:cubicBezTo>
                  <a:cubicBezTo>
                    <a:pt x="20916" y="6539"/>
                    <a:pt x="24452" y="5371"/>
                    <a:pt x="24452" y="4004"/>
                  </a:cubicBezTo>
                  <a:lnTo>
                    <a:pt x="24452" y="3070"/>
                  </a:lnTo>
                  <a:lnTo>
                    <a:pt x="24452" y="1"/>
                  </a:ln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7"/>
            <p:cNvSpPr/>
            <p:nvPr/>
          </p:nvSpPr>
          <p:spPr>
            <a:xfrm>
              <a:off x="4104511" y="5188171"/>
              <a:ext cx="939690" cy="238458"/>
            </a:xfrm>
            <a:custGeom>
              <a:avLst/>
              <a:gdLst/>
              <a:ahLst/>
              <a:cxnLst/>
              <a:rect l="l" t="t" r="r" b="b"/>
              <a:pathLst>
                <a:path w="24452" h="6205" extrusionOk="0">
                  <a:moveTo>
                    <a:pt x="11009" y="0"/>
                  </a:moveTo>
                  <a:cubicBezTo>
                    <a:pt x="4838" y="167"/>
                    <a:pt x="1" y="1468"/>
                    <a:pt x="1" y="3102"/>
                  </a:cubicBezTo>
                  <a:cubicBezTo>
                    <a:pt x="1" y="4803"/>
                    <a:pt x="5471" y="6204"/>
                    <a:pt x="12243" y="6204"/>
                  </a:cubicBezTo>
                  <a:cubicBezTo>
                    <a:pt x="13577" y="6204"/>
                    <a:pt x="14811" y="6138"/>
                    <a:pt x="16012" y="6004"/>
                  </a:cubicBezTo>
                  <a:cubicBezTo>
                    <a:pt x="20916" y="5604"/>
                    <a:pt x="24452" y="4437"/>
                    <a:pt x="24452" y="3069"/>
                  </a:cubicBezTo>
                  <a:cubicBezTo>
                    <a:pt x="24452" y="1701"/>
                    <a:pt x="20916" y="567"/>
                    <a:pt x="16012" y="133"/>
                  </a:cubicBezTo>
                  <a:cubicBezTo>
                    <a:pt x="15178" y="67"/>
                    <a:pt x="14344" y="0"/>
                    <a:pt x="13444" y="0"/>
                  </a:cubicBezTo>
                  <a:lnTo>
                    <a:pt x="13444" y="2435"/>
                  </a:lnTo>
                  <a:cubicBezTo>
                    <a:pt x="14511" y="2569"/>
                    <a:pt x="15278" y="2769"/>
                    <a:pt x="15278" y="3069"/>
                  </a:cubicBezTo>
                  <a:cubicBezTo>
                    <a:pt x="15245" y="3436"/>
                    <a:pt x="13911" y="3736"/>
                    <a:pt x="12243" y="3736"/>
                  </a:cubicBezTo>
                  <a:cubicBezTo>
                    <a:pt x="10575" y="3736"/>
                    <a:pt x="9241" y="3436"/>
                    <a:pt x="9174" y="3069"/>
                  </a:cubicBezTo>
                  <a:cubicBezTo>
                    <a:pt x="9174" y="2769"/>
                    <a:pt x="9941" y="2502"/>
                    <a:pt x="11009" y="2435"/>
                  </a:cubicBezTo>
                  <a:lnTo>
                    <a:pt x="11009" y="0"/>
                  </a:lnTo>
                  <a:close/>
                </a:path>
              </a:pathLst>
            </a:custGeom>
            <a:solidFill>
              <a:srgbClr val="F9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7"/>
            <p:cNvSpPr/>
            <p:nvPr/>
          </p:nvSpPr>
          <p:spPr>
            <a:xfrm>
              <a:off x="4457068" y="5281748"/>
              <a:ext cx="234615" cy="49997"/>
            </a:xfrm>
            <a:custGeom>
              <a:avLst/>
              <a:gdLst/>
              <a:ahLst/>
              <a:cxnLst/>
              <a:rect l="l" t="t" r="r" b="b"/>
              <a:pathLst>
                <a:path w="6105" h="1301" extrusionOk="0">
                  <a:moveTo>
                    <a:pt x="1835" y="0"/>
                  </a:moveTo>
                  <a:cubicBezTo>
                    <a:pt x="767" y="134"/>
                    <a:pt x="0" y="334"/>
                    <a:pt x="0" y="634"/>
                  </a:cubicBezTo>
                  <a:cubicBezTo>
                    <a:pt x="33" y="1001"/>
                    <a:pt x="1368" y="1301"/>
                    <a:pt x="3036" y="1301"/>
                  </a:cubicBezTo>
                  <a:cubicBezTo>
                    <a:pt x="4703" y="1301"/>
                    <a:pt x="6038" y="1001"/>
                    <a:pt x="6104" y="634"/>
                  </a:cubicBezTo>
                  <a:cubicBezTo>
                    <a:pt x="6104" y="334"/>
                    <a:pt x="5337" y="134"/>
                    <a:pt x="4270" y="0"/>
                  </a:cubicBezTo>
                  <a:lnTo>
                    <a:pt x="4270" y="334"/>
                  </a:lnTo>
                  <a:cubicBezTo>
                    <a:pt x="4270" y="500"/>
                    <a:pt x="4136" y="634"/>
                    <a:pt x="3970" y="634"/>
                  </a:cubicBezTo>
                  <a:lnTo>
                    <a:pt x="2135" y="634"/>
                  </a:lnTo>
                  <a:cubicBezTo>
                    <a:pt x="1968" y="634"/>
                    <a:pt x="1835" y="500"/>
                    <a:pt x="1835" y="334"/>
                  </a:cubicBezTo>
                  <a:lnTo>
                    <a:pt x="183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7"/>
            <p:cNvSpPr/>
            <p:nvPr/>
          </p:nvSpPr>
          <p:spPr>
            <a:xfrm>
              <a:off x="4527549" y="4909976"/>
              <a:ext cx="93615" cy="396136"/>
            </a:xfrm>
            <a:custGeom>
              <a:avLst/>
              <a:gdLst/>
              <a:ahLst/>
              <a:cxnLst/>
              <a:rect l="l" t="t" r="r" b="b"/>
              <a:pathLst>
                <a:path w="2436" h="10308" extrusionOk="0">
                  <a:moveTo>
                    <a:pt x="1" y="1"/>
                  </a:moveTo>
                  <a:lnTo>
                    <a:pt x="1" y="7239"/>
                  </a:lnTo>
                  <a:lnTo>
                    <a:pt x="1" y="9674"/>
                  </a:lnTo>
                  <a:lnTo>
                    <a:pt x="1" y="10008"/>
                  </a:lnTo>
                  <a:cubicBezTo>
                    <a:pt x="1" y="10174"/>
                    <a:pt x="134" y="10308"/>
                    <a:pt x="301" y="10308"/>
                  </a:cubicBezTo>
                  <a:lnTo>
                    <a:pt x="2136" y="10308"/>
                  </a:lnTo>
                  <a:cubicBezTo>
                    <a:pt x="2302" y="10308"/>
                    <a:pt x="2436" y="10174"/>
                    <a:pt x="2436" y="10008"/>
                  </a:cubicBezTo>
                  <a:lnTo>
                    <a:pt x="2436" y="9674"/>
                  </a:lnTo>
                  <a:lnTo>
                    <a:pt x="2436" y="7239"/>
                  </a:lnTo>
                  <a:lnTo>
                    <a:pt x="243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7"/>
            <p:cNvSpPr/>
            <p:nvPr/>
          </p:nvSpPr>
          <p:spPr>
            <a:xfrm>
              <a:off x="4290397" y="4340790"/>
              <a:ext cx="566650" cy="315395"/>
            </a:xfrm>
            <a:custGeom>
              <a:avLst/>
              <a:gdLst/>
              <a:ahLst/>
              <a:cxnLst/>
              <a:rect l="l" t="t" r="r" b="b"/>
              <a:pathLst>
                <a:path w="14745" h="8207" extrusionOk="0">
                  <a:moveTo>
                    <a:pt x="1" y="1"/>
                  </a:moveTo>
                  <a:lnTo>
                    <a:pt x="1" y="1102"/>
                  </a:lnTo>
                  <a:cubicBezTo>
                    <a:pt x="1" y="5005"/>
                    <a:pt x="3236" y="8207"/>
                    <a:pt x="7139" y="8207"/>
                  </a:cubicBezTo>
                  <a:lnTo>
                    <a:pt x="7606" y="8207"/>
                  </a:lnTo>
                  <a:cubicBezTo>
                    <a:pt x="8907" y="8207"/>
                    <a:pt x="10108" y="7873"/>
                    <a:pt x="11142" y="7273"/>
                  </a:cubicBezTo>
                  <a:cubicBezTo>
                    <a:pt x="13277" y="6005"/>
                    <a:pt x="14744" y="3704"/>
                    <a:pt x="14744" y="1102"/>
                  </a:cubicBezTo>
                  <a:lnTo>
                    <a:pt x="14744" y="1"/>
                  </a:lnTo>
                  <a:close/>
                </a:path>
              </a:pathLst>
            </a:custGeom>
            <a:solidFill>
              <a:srgbClr val="FA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7"/>
            <p:cNvSpPr/>
            <p:nvPr/>
          </p:nvSpPr>
          <p:spPr>
            <a:xfrm>
              <a:off x="4290397" y="4269003"/>
              <a:ext cx="567919" cy="71826"/>
            </a:xfrm>
            <a:custGeom>
              <a:avLst/>
              <a:gdLst/>
              <a:ahLst/>
              <a:cxnLst/>
              <a:rect l="l" t="t" r="r" b="b"/>
              <a:pathLst>
                <a:path w="14778" h="1869" extrusionOk="0">
                  <a:moveTo>
                    <a:pt x="1" y="1"/>
                  </a:moveTo>
                  <a:lnTo>
                    <a:pt x="1" y="1869"/>
                  </a:lnTo>
                  <a:lnTo>
                    <a:pt x="14778" y="1869"/>
                  </a:lnTo>
                  <a:lnTo>
                    <a:pt x="1477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7"/>
            <p:cNvSpPr/>
            <p:nvPr/>
          </p:nvSpPr>
          <p:spPr>
            <a:xfrm>
              <a:off x="4480126" y="4729240"/>
              <a:ext cx="188461" cy="179507"/>
            </a:xfrm>
            <a:custGeom>
              <a:avLst/>
              <a:gdLst/>
              <a:ahLst/>
              <a:cxnLst/>
              <a:rect l="l" t="t" r="r" b="b"/>
              <a:pathLst>
                <a:path w="4904" h="4671" extrusionOk="0">
                  <a:moveTo>
                    <a:pt x="0" y="0"/>
                  </a:moveTo>
                  <a:lnTo>
                    <a:pt x="0" y="34"/>
                  </a:lnTo>
                  <a:lnTo>
                    <a:pt x="0" y="4270"/>
                  </a:lnTo>
                  <a:cubicBezTo>
                    <a:pt x="0" y="4503"/>
                    <a:pt x="167" y="4670"/>
                    <a:pt x="367" y="4670"/>
                  </a:cubicBezTo>
                  <a:lnTo>
                    <a:pt x="4537" y="4670"/>
                  </a:lnTo>
                  <a:cubicBezTo>
                    <a:pt x="4737" y="4670"/>
                    <a:pt x="4904" y="4503"/>
                    <a:pt x="4904" y="4270"/>
                  </a:cubicBezTo>
                  <a:lnTo>
                    <a:pt x="4904" y="34"/>
                  </a:lnTo>
                  <a:lnTo>
                    <a:pt x="490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7"/>
            <p:cNvSpPr/>
            <p:nvPr/>
          </p:nvSpPr>
          <p:spPr>
            <a:xfrm>
              <a:off x="4235288" y="3121713"/>
              <a:ext cx="679442" cy="903758"/>
            </a:xfrm>
            <a:custGeom>
              <a:avLst/>
              <a:gdLst/>
              <a:ahLst/>
              <a:cxnLst/>
              <a:rect l="l" t="t" r="r" b="b"/>
              <a:pathLst>
                <a:path w="17680" h="23517" extrusionOk="0">
                  <a:moveTo>
                    <a:pt x="8840" y="0"/>
                  </a:moveTo>
                  <a:cubicBezTo>
                    <a:pt x="3936" y="0"/>
                    <a:pt x="0" y="3970"/>
                    <a:pt x="0" y="8840"/>
                  </a:cubicBezTo>
                  <a:lnTo>
                    <a:pt x="0" y="23517"/>
                  </a:lnTo>
                  <a:lnTo>
                    <a:pt x="667" y="23517"/>
                  </a:lnTo>
                  <a:lnTo>
                    <a:pt x="667" y="8840"/>
                  </a:lnTo>
                  <a:cubicBezTo>
                    <a:pt x="667" y="4337"/>
                    <a:pt x="4337" y="667"/>
                    <a:pt x="8840" y="667"/>
                  </a:cubicBezTo>
                  <a:cubicBezTo>
                    <a:pt x="10208" y="667"/>
                    <a:pt x="11508" y="1001"/>
                    <a:pt x="12609" y="1635"/>
                  </a:cubicBezTo>
                  <a:cubicBezTo>
                    <a:pt x="15211" y="3002"/>
                    <a:pt x="17012" y="5704"/>
                    <a:pt x="17012" y="8840"/>
                  </a:cubicBezTo>
                  <a:lnTo>
                    <a:pt x="17012" y="23517"/>
                  </a:lnTo>
                  <a:lnTo>
                    <a:pt x="17646" y="23517"/>
                  </a:lnTo>
                  <a:lnTo>
                    <a:pt x="17646" y="8840"/>
                  </a:lnTo>
                  <a:cubicBezTo>
                    <a:pt x="17680" y="5337"/>
                    <a:pt x="15611" y="2302"/>
                    <a:pt x="12609" y="868"/>
                  </a:cubicBezTo>
                  <a:cubicBezTo>
                    <a:pt x="11442" y="334"/>
                    <a:pt x="10208" y="0"/>
                    <a:pt x="88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7"/>
            <p:cNvSpPr/>
            <p:nvPr/>
          </p:nvSpPr>
          <p:spPr>
            <a:xfrm>
              <a:off x="4236557" y="4143375"/>
              <a:ext cx="682017" cy="587172"/>
            </a:xfrm>
            <a:custGeom>
              <a:avLst/>
              <a:gdLst/>
              <a:ahLst/>
              <a:cxnLst/>
              <a:rect l="l" t="t" r="r" b="b"/>
              <a:pathLst>
                <a:path w="17747" h="15279" extrusionOk="0">
                  <a:moveTo>
                    <a:pt x="1" y="1"/>
                  </a:moveTo>
                  <a:lnTo>
                    <a:pt x="1" y="12010"/>
                  </a:lnTo>
                  <a:cubicBezTo>
                    <a:pt x="1" y="13811"/>
                    <a:pt x="1468" y="15279"/>
                    <a:pt x="3236" y="15279"/>
                  </a:cubicBezTo>
                  <a:lnTo>
                    <a:pt x="14511" y="15279"/>
                  </a:lnTo>
                  <a:cubicBezTo>
                    <a:pt x="16312" y="15279"/>
                    <a:pt x="17747" y="13811"/>
                    <a:pt x="17747" y="12010"/>
                  </a:cubicBezTo>
                  <a:lnTo>
                    <a:pt x="17747" y="1"/>
                  </a:lnTo>
                  <a:lnTo>
                    <a:pt x="16979" y="1"/>
                  </a:lnTo>
                  <a:lnTo>
                    <a:pt x="16979" y="12010"/>
                  </a:lnTo>
                  <a:cubicBezTo>
                    <a:pt x="16979" y="13444"/>
                    <a:pt x="15812" y="14578"/>
                    <a:pt x="14411" y="14578"/>
                  </a:cubicBezTo>
                  <a:lnTo>
                    <a:pt x="3203" y="14578"/>
                  </a:lnTo>
                  <a:cubicBezTo>
                    <a:pt x="1802" y="14578"/>
                    <a:pt x="668" y="13411"/>
                    <a:pt x="668" y="12010"/>
                  </a:cubicBezTo>
                  <a:lnTo>
                    <a:pt x="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7"/>
            <p:cNvSpPr/>
            <p:nvPr/>
          </p:nvSpPr>
          <p:spPr>
            <a:xfrm>
              <a:off x="4290397" y="4025472"/>
              <a:ext cx="567919" cy="251294"/>
            </a:xfrm>
            <a:custGeom>
              <a:avLst/>
              <a:gdLst/>
              <a:ahLst/>
              <a:cxnLst/>
              <a:rect l="l" t="t" r="r" b="b"/>
              <a:pathLst>
                <a:path w="14778" h="6539" extrusionOk="0">
                  <a:moveTo>
                    <a:pt x="1" y="0"/>
                  </a:moveTo>
                  <a:lnTo>
                    <a:pt x="1" y="6538"/>
                  </a:lnTo>
                  <a:lnTo>
                    <a:pt x="14778" y="6538"/>
                  </a:lnTo>
                  <a:lnTo>
                    <a:pt x="14778" y="0"/>
                  </a:ln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7"/>
            <p:cNvSpPr/>
            <p:nvPr/>
          </p:nvSpPr>
          <p:spPr>
            <a:xfrm>
              <a:off x="4172455" y="4025472"/>
              <a:ext cx="806377" cy="119248"/>
            </a:xfrm>
            <a:custGeom>
              <a:avLst/>
              <a:gdLst/>
              <a:ahLst/>
              <a:cxnLst/>
              <a:rect l="l" t="t" r="r" b="b"/>
              <a:pathLst>
                <a:path w="20983" h="3103" extrusionOk="0">
                  <a:moveTo>
                    <a:pt x="368" y="0"/>
                  </a:moveTo>
                  <a:cubicBezTo>
                    <a:pt x="168" y="0"/>
                    <a:pt x="1" y="167"/>
                    <a:pt x="1" y="367"/>
                  </a:cubicBezTo>
                  <a:lnTo>
                    <a:pt x="1" y="2702"/>
                  </a:lnTo>
                  <a:cubicBezTo>
                    <a:pt x="1" y="2902"/>
                    <a:pt x="168" y="3102"/>
                    <a:pt x="368" y="3102"/>
                  </a:cubicBezTo>
                  <a:lnTo>
                    <a:pt x="20549" y="3102"/>
                  </a:lnTo>
                  <a:cubicBezTo>
                    <a:pt x="20749" y="3102"/>
                    <a:pt x="20916" y="2902"/>
                    <a:pt x="20916" y="2702"/>
                  </a:cubicBezTo>
                  <a:lnTo>
                    <a:pt x="20916" y="367"/>
                  </a:lnTo>
                  <a:cubicBezTo>
                    <a:pt x="20982" y="167"/>
                    <a:pt x="20749" y="0"/>
                    <a:pt x="205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78;p17"/>
          <p:cNvGrpSpPr/>
          <p:nvPr/>
        </p:nvGrpSpPr>
        <p:grpSpPr>
          <a:xfrm>
            <a:off x="-1614103" y="1847374"/>
            <a:ext cx="4257275" cy="2371669"/>
            <a:chOff x="-1614103" y="1847374"/>
            <a:chExt cx="4257275" cy="2371669"/>
          </a:xfrm>
        </p:grpSpPr>
        <p:sp>
          <p:nvSpPr>
            <p:cNvPr id="79" name="Google Shape;79;p17"/>
            <p:cNvSpPr/>
            <p:nvPr/>
          </p:nvSpPr>
          <p:spPr>
            <a:xfrm>
              <a:off x="-1614103" y="2475628"/>
              <a:ext cx="3586826" cy="1743415"/>
            </a:xfrm>
            <a:custGeom>
              <a:avLst/>
              <a:gdLst/>
              <a:ahLst/>
              <a:cxnLst/>
              <a:rect l="l" t="t" r="r" b="b"/>
              <a:pathLst>
                <a:path w="93334" h="45366" extrusionOk="0">
                  <a:moveTo>
                    <a:pt x="93334" y="0"/>
                  </a:moveTo>
                  <a:lnTo>
                    <a:pt x="1" y="44665"/>
                  </a:lnTo>
                  <a:lnTo>
                    <a:pt x="2836" y="45366"/>
                  </a:lnTo>
                  <a:lnTo>
                    <a:pt x="92667" y="2268"/>
                  </a:lnTo>
                  <a:lnTo>
                    <a:pt x="92767" y="2202"/>
                  </a:lnTo>
                  <a:lnTo>
                    <a:pt x="933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7"/>
            <p:cNvSpPr/>
            <p:nvPr/>
          </p:nvSpPr>
          <p:spPr>
            <a:xfrm>
              <a:off x="-1473104" y="2485505"/>
              <a:ext cx="3313780" cy="1719473"/>
            </a:xfrm>
            <a:custGeom>
              <a:avLst/>
              <a:gdLst/>
              <a:ahLst/>
              <a:cxnLst/>
              <a:rect l="l" t="t" r="r" b="b"/>
              <a:pathLst>
                <a:path w="86229" h="44743" extrusionOk="0">
                  <a:moveTo>
                    <a:pt x="83715" y="0"/>
                  </a:moveTo>
                  <a:cubicBezTo>
                    <a:pt x="83097" y="0"/>
                    <a:pt x="82489" y="177"/>
                    <a:pt x="82026" y="544"/>
                  </a:cubicBezTo>
                  <a:cubicBezTo>
                    <a:pt x="80658" y="1578"/>
                    <a:pt x="80258" y="3379"/>
                    <a:pt x="80025" y="4947"/>
                  </a:cubicBezTo>
                  <a:cubicBezTo>
                    <a:pt x="79758" y="6415"/>
                    <a:pt x="79524" y="8082"/>
                    <a:pt x="78423" y="9083"/>
                  </a:cubicBezTo>
                  <a:cubicBezTo>
                    <a:pt x="77758" y="9685"/>
                    <a:pt x="76897" y="9986"/>
                    <a:pt x="75844" y="9986"/>
                  </a:cubicBezTo>
                  <a:cubicBezTo>
                    <a:pt x="74679" y="9986"/>
                    <a:pt x="73281" y="9619"/>
                    <a:pt x="71652" y="8883"/>
                  </a:cubicBezTo>
                  <a:cubicBezTo>
                    <a:pt x="70138" y="8208"/>
                    <a:pt x="68234" y="7353"/>
                    <a:pt x="66394" y="7353"/>
                  </a:cubicBezTo>
                  <a:cubicBezTo>
                    <a:pt x="65598" y="7353"/>
                    <a:pt x="64815" y="7513"/>
                    <a:pt x="64080" y="7916"/>
                  </a:cubicBezTo>
                  <a:cubicBezTo>
                    <a:pt x="62045" y="9050"/>
                    <a:pt x="61511" y="11418"/>
                    <a:pt x="60978" y="13720"/>
                  </a:cubicBezTo>
                  <a:cubicBezTo>
                    <a:pt x="60477" y="15888"/>
                    <a:pt x="59977" y="17956"/>
                    <a:pt x="58342" y="19057"/>
                  </a:cubicBezTo>
                  <a:cubicBezTo>
                    <a:pt x="57605" y="19549"/>
                    <a:pt x="56783" y="19733"/>
                    <a:pt x="55907" y="19733"/>
                  </a:cubicBezTo>
                  <a:cubicBezTo>
                    <a:pt x="54644" y="19733"/>
                    <a:pt x="53269" y="19351"/>
                    <a:pt x="51871" y="18957"/>
                  </a:cubicBezTo>
                  <a:cubicBezTo>
                    <a:pt x="50427" y="18586"/>
                    <a:pt x="48958" y="18163"/>
                    <a:pt x="47549" y="18163"/>
                  </a:cubicBezTo>
                  <a:cubicBezTo>
                    <a:pt x="46680" y="18163"/>
                    <a:pt x="45835" y="18324"/>
                    <a:pt x="45033" y="18757"/>
                  </a:cubicBezTo>
                  <a:cubicBezTo>
                    <a:pt x="42865" y="19924"/>
                    <a:pt x="42031" y="22426"/>
                    <a:pt x="41297" y="24895"/>
                  </a:cubicBezTo>
                  <a:cubicBezTo>
                    <a:pt x="40463" y="27430"/>
                    <a:pt x="39696" y="29898"/>
                    <a:pt x="37461" y="30565"/>
                  </a:cubicBezTo>
                  <a:cubicBezTo>
                    <a:pt x="37084" y="30681"/>
                    <a:pt x="36712" y="30734"/>
                    <a:pt x="36344" y="30734"/>
                  </a:cubicBezTo>
                  <a:cubicBezTo>
                    <a:pt x="34593" y="30734"/>
                    <a:pt x="32920" y="29549"/>
                    <a:pt x="31156" y="28364"/>
                  </a:cubicBezTo>
                  <a:cubicBezTo>
                    <a:pt x="29373" y="27148"/>
                    <a:pt x="27546" y="25866"/>
                    <a:pt x="25605" y="25866"/>
                  </a:cubicBezTo>
                  <a:cubicBezTo>
                    <a:pt x="25149" y="25866"/>
                    <a:pt x="24687" y="25937"/>
                    <a:pt x="24218" y="26095"/>
                  </a:cubicBezTo>
                  <a:cubicBezTo>
                    <a:pt x="21616" y="26963"/>
                    <a:pt x="20816" y="29865"/>
                    <a:pt x="20048" y="32633"/>
                  </a:cubicBezTo>
                  <a:cubicBezTo>
                    <a:pt x="19281" y="35402"/>
                    <a:pt x="18547" y="37971"/>
                    <a:pt x="16212" y="38638"/>
                  </a:cubicBezTo>
                  <a:cubicBezTo>
                    <a:pt x="15883" y="38734"/>
                    <a:pt x="15553" y="38776"/>
                    <a:pt x="15222" y="38776"/>
                  </a:cubicBezTo>
                  <a:cubicBezTo>
                    <a:pt x="13949" y="38776"/>
                    <a:pt x="12667" y="38146"/>
                    <a:pt x="11342" y="37537"/>
                  </a:cubicBezTo>
                  <a:cubicBezTo>
                    <a:pt x="10275" y="36970"/>
                    <a:pt x="9174" y="36436"/>
                    <a:pt x="8007" y="36236"/>
                  </a:cubicBezTo>
                  <a:cubicBezTo>
                    <a:pt x="7636" y="36163"/>
                    <a:pt x="7259" y="36128"/>
                    <a:pt x="6882" y="36128"/>
                  </a:cubicBezTo>
                  <a:cubicBezTo>
                    <a:pt x="5014" y="36128"/>
                    <a:pt x="3129" y="36989"/>
                    <a:pt x="1936" y="38404"/>
                  </a:cubicBezTo>
                  <a:cubicBezTo>
                    <a:pt x="468" y="40105"/>
                    <a:pt x="1" y="42607"/>
                    <a:pt x="801" y="44742"/>
                  </a:cubicBezTo>
                  <a:lnTo>
                    <a:pt x="1502" y="44575"/>
                  </a:lnTo>
                  <a:cubicBezTo>
                    <a:pt x="801" y="42707"/>
                    <a:pt x="1202" y="40439"/>
                    <a:pt x="2503" y="38905"/>
                  </a:cubicBezTo>
                  <a:cubicBezTo>
                    <a:pt x="3592" y="37647"/>
                    <a:pt x="5314" y="36881"/>
                    <a:pt x="7001" y="36881"/>
                  </a:cubicBezTo>
                  <a:cubicBezTo>
                    <a:pt x="7328" y="36881"/>
                    <a:pt x="7654" y="36910"/>
                    <a:pt x="7973" y="36970"/>
                  </a:cubicBezTo>
                  <a:cubicBezTo>
                    <a:pt x="9041" y="37203"/>
                    <a:pt x="10108" y="37704"/>
                    <a:pt x="11142" y="38204"/>
                  </a:cubicBezTo>
                  <a:cubicBezTo>
                    <a:pt x="12479" y="38860"/>
                    <a:pt x="13858" y="39536"/>
                    <a:pt x="15294" y="39536"/>
                  </a:cubicBezTo>
                  <a:cubicBezTo>
                    <a:pt x="15685" y="39536"/>
                    <a:pt x="16080" y="39486"/>
                    <a:pt x="16479" y="39372"/>
                  </a:cubicBezTo>
                  <a:cubicBezTo>
                    <a:pt x="19181" y="38571"/>
                    <a:pt x="19982" y="35636"/>
                    <a:pt x="20782" y="32867"/>
                  </a:cubicBezTo>
                  <a:cubicBezTo>
                    <a:pt x="21516" y="30098"/>
                    <a:pt x="22217" y="27530"/>
                    <a:pt x="24518" y="26763"/>
                  </a:cubicBezTo>
                  <a:cubicBezTo>
                    <a:pt x="24922" y="26624"/>
                    <a:pt x="25321" y="26561"/>
                    <a:pt x="25719" y="26561"/>
                  </a:cubicBezTo>
                  <a:cubicBezTo>
                    <a:pt x="27425" y="26561"/>
                    <a:pt x="29091" y="27713"/>
                    <a:pt x="30823" y="28931"/>
                  </a:cubicBezTo>
                  <a:cubicBezTo>
                    <a:pt x="32599" y="30188"/>
                    <a:pt x="34420" y="31467"/>
                    <a:pt x="36377" y="31467"/>
                  </a:cubicBezTo>
                  <a:cubicBezTo>
                    <a:pt x="36809" y="31467"/>
                    <a:pt x="37248" y="31405"/>
                    <a:pt x="37694" y="31266"/>
                  </a:cubicBezTo>
                  <a:cubicBezTo>
                    <a:pt x="40296" y="30465"/>
                    <a:pt x="41130" y="27763"/>
                    <a:pt x="41964" y="25128"/>
                  </a:cubicBezTo>
                  <a:cubicBezTo>
                    <a:pt x="42665" y="22793"/>
                    <a:pt x="43398" y="20425"/>
                    <a:pt x="45367" y="19391"/>
                  </a:cubicBezTo>
                  <a:cubicBezTo>
                    <a:pt x="46057" y="19027"/>
                    <a:pt x="46799" y="18885"/>
                    <a:pt x="47579" y="18885"/>
                  </a:cubicBezTo>
                  <a:cubicBezTo>
                    <a:pt x="48872" y="18885"/>
                    <a:pt x="50269" y="19275"/>
                    <a:pt x="51704" y="19691"/>
                  </a:cubicBezTo>
                  <a:cubicBezTo>
                    <a:pt x="53135" y="20077"/>
                    <a:pt x="54577" y="20475"/>
                    <a:pt x="55939" y="20475"/>
                  </a:cubicBezTo>
                  <a:cubicBezTo>
                    <a:pt x="56927" y="20475"/>
                    <a:pt x="57873" y="20266"/>
                    <a:pt x="58743" y="19691"/>
                  </a:cubicBezTo>
                  <a:cubicBezTo>
                    <a:pt x="60644" y="18423"/>
                    <a:pt x="61178" y="16122"/>
                    <a:pt x="61678" y="13920"/>
                  </a:cubicBezTo>
                  <a:cubicBezTo>
                    <a:pt x="62212" y="11685"/>
                    <a:pt x="62679" y="9550"/>
                    <a:pt x="64480" y="8549"/>
                  </a:cubicBezTo>
                  <a:cubicBezTo>
                    <a:pt x="65088" y="8206"/>
                    <a:pt x="65751" y="8068"/>
                    <a:pt x="66438" y="8068"/>
                  </a:cubicBezTo>
                  <a:cubicBezTo>
                    <a:pt x="68088" y="8068"/>
                    <a:pt x="69878" y="8867"/>
                    <a:pt x="71385" y="9550"/>
                  </a:cubicBezTo>
                  <a:cubicBezTo>
                    <a:pt x="73088" y="10326"/>
                    <a:pt x="74587" y="10710"/>
                    <a:pt x="75855" y="10710"/>
                  </a:cubicBezTo>
                  <a:cubicBezTo>
                    <a:pt x="77095" y="10710"/>
                    <a:pt x="78115" y="10343"/>
                    <a:pt x="78890" y="9617"/>
                  </a:cubicBezTo>
                  <a:cubicBezTo>
                    <a:pt x="80158" y="8516"/>
                    <a:pt x="80425" y="6715"/>
                    <a:pt x="80692" y="5114"/>
                  </a:cubicBezTo>
                  <a:cubicBezTo>
                    <a:pt x="80925" y="3679"/>
                    <a:pt x="81259" y="2011"/>
                    <a:pt x="82426" y="1111"/>
                  </a:cubicBezTo>
                  <a:cubicBezTo>
                    <a:pt x="82785" y="852"/>
                    <a:pt x="83273" y="712"/>
                    <a:pt x="83765" y="712"/>
                  </a:cubicBezTo>
                  <a:cubicBezTo>
                    <a:pt x="84098" y="712"/>
                    <a:pt x="84432" y="776"/>
                    <a:pt x="84728" y="911"/>
                  </a:cubicBezTo>
                  <a:cubicBezTo>
                    <a:pt x="85028" y="1044"/>
                    <a:pt x="85529" y="1378"/>
                    <a:pt x="85562" y="2011"/>
                  </a:cubicBezTo>
                  <a:lnTo>
                    <a:pt x="86229" y="1945"/>
                  </a:lnTo>
                  <a:cubicBezTo>
                    <a:pt x="86196" y="1244"/>
                    <a:pt x="85762" y="610"/>
                    <a:pt x="85028" y="277"/>
                  </a:cubicBezTo>
                  <a:cubicBezTo>
                    <a:pt x="84620" y="94"/>
                    <a:pt x="84165" y="0"/>
                    <a:pt x="83715" y="0"/>
                  </a:cubicBezTo>
                  <a:close/>
                </a:path>
              </a:pathLst>
            </a:custGeom>
            <a:solidFill>
              <a:srgbClr val="F9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7"/>
            <p:cNvSpPr/>
            <p:nvPr/>
          </p:nvSpPr>
          <p:spPr>
            <a:xfrm>
              <a:off x="384410" y="3162718"/>
              <a:ext cx="207714" cy="105144"/>
            </a:xfrm>
            <a:custGeom>
              <a:avLst/>
              <a:gdLst/>
              <a:ahLst/>
              <a:cxnLst/>
              <a:rect l="l" t="t" r="r" b="b"/>
              <a:pathLst>
                <a:path w="5405" h="2736" extrusionOk="0">
                  <a:moveTo>
                    <a:pt x="3903" y="1"/>
                  </a:moveTo>
                  <a:lnTo>
                    <a:pt x="0" y="1902"/>
                  </a:lnTo>
                  <a:lnTo>
                    <a:pt x="2402" y="2736"/>
                  </a:lnTo>
                  <a:lnTo>
                    <a:pt x="5404" y="1302"/>
                  </a:lnTo>
                  <a:lnTo>
                    <a:pt x="39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7"/>
            <p:cNvSpPr/>
            <p:nvPr/>
          </p:nvSpPr>
          <p:spPr>
            <a:xfrm>
              <a:off x="1192017" y="2801207"/>
              <a:ext cx="167978" cy="82086"/>
            </a:xfrm>
            <a:custGeom>
              <a:avLst/>
              <a:gdLst/>
              <a:ahLst/>
              <a:cxnLst/>
              <a:rect l="l" t="t" r="r" b="b"/>
              <a:pathLst>
                <a:path w="4371" h="2136" extrusionOk="0">
                  <a:moveTo>
                    <a:pt x="2636" y="1"/>
                  </a:moveTo>
                  <a:lnTo>
                    <a:pt x="0" y="1235"/>
                  </a:lnTo>
                  <a:lnTo>
                    <a:pt x="2235" y="2136"/>
                  </a:lnTo>
                  <a:lnTo>
                    <a:pt x="4370" y="1135"/>
                  </a:lnTo>
                  <a:lnTo>
                    <a:pt x="263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7"/>
            <p:cNvSpPr/>
            <p:nvPr/>
          </p:nvSpPr>
          <p:spPr>
            <a:xfrm>
              <a:off x="1752211" y="2525626"/>
              <a:ext cx="119248" cy="96152"/>
            </a:xfrm>
            <a:custGeom>
              <a:avLst/>
              <a:gdLst/>
              <a:ahLst/>
              <a:cxnLst/>
              <a:rect l="l" t="t" r="r" b="b"/>
              <a:pathLst>
                <a:path w="3103" h="2502" extrusionOk="0">
                  <a:moveTo>
                    <a:pt x="3003" y="0"/>
                  </a:moveTo>
                  <a:lnTo>
                    <a:pt x="0" y="1401"/>
                  </a:lnTo>
                  <a:lnTo>
                    <a:pt x="1835" y="2502"/>
                  </a:lnTo>
                  <a:lnTo>
                    <a:pt x="3103" y="1901"/>
                  </a:lnTo>
                  <a:lnTo>
                    <a:pt x="300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7"/>
            <p:cNvSpPr/>
            <p:nvPr/>
          </p:nvSpPr>
          <p:spPr>
            <a:xfrm>
              <a:off x="1722735" y="1847374"/>
              <a:ext cx="920437" cy="1320609"/>
            </a:xfrm>
            <a:custGeom>
              <a:avLst/>
              <a:gdLst/>
              <a:ahLst/>
              <a:cxnLst/>
              <a:rect l="l" t="t" r="r" b="b"/>
              <a:pathLst>
                <a:path w="23951" h="34364" extrusionOk="0">
                  <a:moveTo>
                    <a:pt x="17083" y="0"/>
                  </a:moveTo>
                  <a:cubicBezTo>
                    <a:pt x="14770" y="0"/>
                    <a:pt x="12545" y="1312"/>
                    <a:pt x="11542" y="3539"/>
                  </a:cubicBezTo>
                  <a:lnTo>
                    <a:pt x="1368" y="25788"/>
                  </a:lnTo>
                  <a:cubicBezTo>
                    <a:pt x="0" y="28790"/>
                    <a:pt x="1334" y="32393"/>
                    <a:pt x="4370" y="33827"/>
                  </a:cubicBezTo>
                  <a:cubicBezTo>
                    <a:pt x="5178" y="34191"/>
                    <a:pt x="6029" y="34364"/>
                    <a:pt x="6868" y="34364"/>
                  </a:cubicBezTo>
                  <a:cubicBezTo>
                    <a:pt x="9181" y="34364"/>
                    <a:pt x="11405" y="33053"/>
                    <a:pt x="12409" y="30825"/>
                  </a:cubicBezTo>
                  <a:lnTo>
                    <a:pt x="22583" y="8609"/>
                  </a:lnTo>
                  <a:cubicBezTo>
                    <a:pt x="23951" y="5540"/>
                    <a:pt x="22616" y="1938"/>
                    <a:pt x="19581" y="537"/>
                  </a:cubicBezTo>
                  <a:cubicBezTo>
                    <a:pt x="18773" y="173"/>
                    <a:pt x="17922" y="0"/>
                    <a:pt x="17083" y="0"/>
                  </a:cubicBezTo>
                  <a:close/>
                </a:path>
              </a:pathLst>
            </a:custGeom>
            <a:solidFill>
              <a:srgbClr val="F9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7"/>
            <p:cNvSpPr/>
            <p:nvPr/>
          </p:nvSpPr>
          <p:spPr>
            <a:xfrm>
              <a:off x="2114990" y="1977998"/>
              <a:ext cx="496131" cy="276120"/>
            </a:xfrm>
            <a:custGeom>
              <a:avLst/>
              <a:gdLst/>
              <a:ahLst/>
              <a:cxnLst/>
              <a:rect l="l" t="t" r="r" b="b"/>
              <a:pathLst>
                <a:path w="12910" h="7185" extrusionOk="0">
                  <a:moveTo>
                    <a:pt x="892" y="0"/>
                  </a:moveTo>
                  <a:cubicBezTo>
                    <a:pt x="765" y="0"/>
                    <a:pt x="640" y="86"/>
                    <a:pt x="568" y="207"/>
                  </a:cubicBezTo>
                  <a:lnTo>
                    <a:pt x="34" y="1374"/>
                  </a:lnTo>
                  <a:cubicBezTo>
                    <a:pt x="0" y="1574"/>
                    <a:pt x="34" y="1741"/>
                    <a:pt x="201" y="1808"/>
                  </a:cubicBezTo>
                  <a:lnTo>
                    <a:pt x="11842" y="7145"/>
                  </a:lnTo>
                  <a:cubicBezTo>
                    <a:pt x="11888" y="7173"/>
                    <a:pt x="11937" y="7185"/>
                    <a:pt x="11985" y="7185"/>
                  </a:cubicBezTo>
                  <a:cubicBezTo>
                    <a:pt x="12112" y="7185"/>
                    <a:pt x="12237" y="7099"/>
                    <a:pt x="12309" y="6978"/>
                  </a:cubicBezTo>
                  <a:lnTo>
                    <a:pt x="12843" y="5811"/>
                  </a:lnTo>
                  <a:cubicBezTo>
                    <a:pt x="12910" y="5644"/>
                    <a:pt x="12843" y="5444"/>
                    <a:pt x="12676" y="5377"/>
                  </a:cubicBezTo>
                  <a:lnTo>
                    <a:pt x="1035" y="40"/>
                  </a:lnTo>
                  <a:cubicBezTo>
                    <a:pt x="989" y="12"/>
                    <a:pt x="940" y="0"/>
                    <a:pt x="8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7"/>
            <p:cNvSpPr/>
            <p:nvPr/>
          </p:nvSpPr>
          <p:spPr>
            <a:xfrm>
              <a:off x="1756054" y="2759933"/>
              <a:ext cx="498706" cy="276158"/>
            </a:xfrm>
            <a:custGeom>
              <a:avLst/>
              <a:gdLst/>
              <a:ahLst/>
              <a:cxnLst/>
              <a:rect l="l" t="t" r="r" b="b"/>
              <a:pathLst>
                <a:path w="12977" h="7186" extrusionOk="0">
                  <a:moveTo>
                    <a:pt x="925" y="1"/>
                  </a:moveTo>
                  <a:cubicBezTo>
                    <a:pt x="799" y="1"/>
                    <a:pt x="673" y="87"/>
                    <a:pt x="601" y="208"/>
                  </a:cubicBezTo>
                  <a:lnTo>
                    <a:pt x="67" y="1375"/>
                  </a:lnTo>
                  <a:cubicBezTo>
                    <a:pt x="0" y="1542"/>
                    <a:pt x="67" y="1742"/>
                    <a:pt x="234" y="1809"/>
                  </a:cubicBezTo>
                  <a:lnTo>
                    <a:pt x="11876" y="7146"/>
                  </a:lnTo>
                  <a:cubicBezTo>
                    <a:pt x="11922" y="7173"/>
                    <a:pt x="11970" y="7186"/>
                    <a:pt x="12018" y="7186"/>
                  </a:cubicBezTo>
                  <a:cubicBezTo>
                    <a:pt x="12145" y="7186"/>
                    <a:pt x="12270" y="7100"/>
                    <a:pt x="12343" y="6979"/>
                  </a:cubicBezTo>
                  <a:lnTo>
                    <a:pt x="12876" y="5812"/>
                  </a:lnTo>
                  <a:cubicBezTo>
                    <a:pt x="12976" y="5645"/>
                    <a:pt x="12876" y="5445"/>
                    <a:pt x="12710" y="5378"/>
                  </a:cubicBezTo>
                  <a:lnTo>
                    <a:pt x="1068" y="41"/>
                  </a:lnTo>
                  <a:cubicBezTo>
                    <a:pt x="1022" y="13"/>
                    <a:pt x="974" y="1"/>
                    <a:pt x="9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90;p17"/>
          <p:cNvGrpSpPr/>
          <p:nvPr/>
        </p:nvGrpSpPr>
        <p:grpSpPr>
          <a:xfrm>
            <a:off x="-447561" y="3020028"/>
            <a:ext cx="4100904" cy="3807721"/>
            <a:chOff x="-447561" y="3020028"/>
            <a:chExt cx="4100904" cy="3807721"/>
          </a:xfrm>
        </p:grpSpPr>
        <p:sp>
          <p:nvSpPr>
            <p:cNvPr id="91" name="Google Shape;91;p17"/>
            <p:cNvSpPr/>
            <p:nvPr/>
          </p:nvSpPr>
          <p:spPr>
            <a:xfrm>
              <a:off x="-447561" y="4403623"/>
              <a:ext cx="2670270" cy="2424126"/>
            </a:xfrm>
            <a:custGeom>
              <a:avLst/>
              <a:gdLst/>
              <a:ahLst/>
              <a:cxnLst/>
              <a:rect l="l" t="t" r="r" b="b"/>
              <a:pathLst>
                <a:path w="69484" h="63079" extrusionOk="0">
                  <a:moveTo>
                    <a:pt x="59476" y="0"/>
                  </a:moveTo>
                  <a:lnTo>
                    <a:pt x="2369" y="58943"/>
                  </a:lnTo>
                  <a:lnTo>
                    <a:pt x="1" y="59576"/>
                  </a:lnTo>
                  <a:lnTo>
                    <a:pt x="3670" y="60043"/>
                  </a:lnTo>
                  <a:lnTo>
                    <a:pt x="21950" y="62245"/>
                  </a:lnTo>
                  <a:lnTo>
                    <a:pt x="26019" y="62745"/>
                  </a:lnTo>
                  <a:lnTo>
                    <a:pt x="28688" y="63079"/>
                  </a:lnTo>
                  <a:lnTo>
                    <a:pt x="69483" y="8807"/>
                  </a:lnTo>
                  <a:lnTo>
                    <a:pt x="59476" y="0"/>
                  </a:lnTo>
                  <a:close/>
                </a:path>
              </a:pathLst>
            </a:custGeom>
            <a:solidFill>
              <a:srgbClr val="FA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7"/>
            <p:cNvSpPr/>
            <p:nvPr/>
          </p:nvSpPr>
          <p:spPr>
            <a:xfrm>
              <a:off x="2661080" y="3031979"/>
              <a:ext cx="984538" cy="983654"/>
            </a:xfrm>
            <a:custGeom>
              <a:avLst/>
              <a:gdLst/>
              <a:ahLst/>
              <a:cxnLst/>
              <a:rect l="l" t="t" r="r" b="b"/>
              <a:pathLst>
                <a:path w="25619" h="25596" extrusionOk="0">
                  <a:moveTo>
                    <a:pt x="15442" y="1"/>
                  </a:moveTo>
                  <a:cubicBezTo>
                    <a:pt x="14290" y="1"/>
                    <a:pt x="13121" y="516"/>
                    <a:pt x="12309" y="1501"/>
                  </a:cubicBezTo>
                  <a:lnTo>
                    <a:pt x="1135" y="14077"/>
                  </a:lnTo>
                  <a:cubicBezTo>
                    <a:pt x="1" y="15411"/>
                    <a:pt x="601" y="17713"/>
                    <a:pt x="1835" y="18747"/>
                  </a:cubicBezTo>
                  <a:lnTo>
                    <a:pt x="9174" y="24851"/>
                  </a:lnTo>
                  <a:cubicBezTo>
                    <a:pt x="9795" y="25345"/>
                    <a:pt x="10598" y="25595"/>
                    <a:pt x="11417" y="25595"/>
                  </a:cubicBezTo>
                  <a:cubicBezTo>
                    <a:pt x="12314" y="25595"/>
                    <a:pt x="13229" y="25295"/>
                    <a:pt x="13944" y="24685"/>
                  </a:cubicBezTo>
                  <a:lnTo>
                    <a:pt x="24451" y="11542"/>
                  </a:lnTo>
                  <a:cubicBezTo>
                    <a:pt x="25619" y="9674"/>
                    <a:pt x="25419" y="7205"/>
                    <a:pt x="23851" y="5871"/>
                  </a:cubicBezTo>
                  <a:lnTo>
                    <a:pt x="17780" y="834"/>
                  </a:lnTo>
                  <a:cubicBezTo>
                    <a:pt x="17106" y="273"/>
                    <a:pt x="16279" y="1"/>
                    <a:pt x="15442" y="1"/>
                  </a:cubicBez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7"/>
            <p:cNvSpPr/>
            <p:nvPr/>
          </p:nvSpPr>
          <p:spPr>
            <a:xfrm>
              <a:off x="1711168" y="4876658"/>
              <a:ext cx="378228" cy="302406"/>
            </a:xfrm>
            <a:custGeom>
              <a:avLst/>
              <a:gdLst/>
              <a:ahLst/>
              <a:cxnLst/>
              <a:rect l="l" t="t" r="r" b="b"/>
              <a:pathLst>
                <a:path w="9842" h="7869" extrusionOk="0">
                  <a:moveTo>
                    <a:pt x="1802" y="0"/>
                  </a:moveTo>
                  <a:cubicBezTo>
                    <a:pt x="1569" y="234"/>
                    <a:pt x="1502" y="367"/>
                    <a:pt x="1502" y="367"/>
                  </a:cubicBezTo>
                  <a:cubicBezTo>
                    <a:pt x="1502" y="367"/>
                    <a:pt x="1" y="1735"/>
                    <a:pt x="1802" y="3203"/>
                  </a:cubicBezTo>
                  <a:lnTo>
                    <a:pt x="6139" y="6772"/>
                  </a:lnTo>
                  <a:lnTo>
                    <a:pt x="6706" y="7272"/>
                  </a:lnTo>
                  <a:cubicBezTo>
                    <a:pt x="7249" y="7714"/>
                    <a:pt x="7722" y="7869"/>
                    <a:pt x="8118" y="7869"/>
                  </a:cubicBezTo>
                  <a:cubicBezTo>
                    <a:pt x="9036" y="7869"/>
                    <a:pt x="9541" y="7039"/>
                    <a:pt x="9541" y="7039"/>
                  </a:cubicBezTo>
                  <a:cubicBezTo>
                    <a:pt x="9541" y="7039"/>
                    <a:pt x="9675" y="6905"/>
                    <a:pt x="9841" y="6672"/>
                  </a:cubicBezTo>
                  <a:lnTo>
                    <a:pt x="7673" y="4870"/>
                  </a:lnTo>
                  <a:lnTo>
                    <a:pt x="1802" y="0"/>
                  </a:lnTo>
                  <a:close/>
                </a:path>
              </a:pathLst>
            </a:custGeom>
            <a:solidFill>
              <a:srgbClr val="F9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7"/>
            <p:cNvSpPr/>
            <p:nvPr/>
          </p:nvSpPr>
          <p:spPr>
            <a:xfrm>
              <a:off x="1781687" y="4838189"/>
              <a:ext cx="339760" cy="292299"/>
            </a:xfrm>
            <a:custGeom>
              <a:avLst/>
              <a:gdLst/>
              <a:ahLst/>
              <a:cxnLst/>
              <a:rect l="l" t="t" r="r" b="b"/>
              <a:pathLst>
                <a:path w="8841" h="7606" extrusionOk="0">
                  <a:moveTo>
                    <a:pt x="801" y="1"/>
                  </a:moveTo>
                  <a:cubicBezTo>
                    <a:pt x="468" y="401"/>
                    <a:pt x="167" y="734"/>
                    <a:pt x="1" y="935"/>
                  </a:cubicBezTo>
                  <a:lnTo>
                    <a:pt x="5871" y="5838"/>
                  </a:lnTo>
                  <a:lnTo>
                    <a:pt x="8040" y="7606"/>
                  </a:lnTo>
                  <a:cubicBezTo>
                    <a:pt x="8206" y="7406"/>
                    <a:pt x="8507" y="7072"/>
                    <a:pt x="8840" y="6672"/>
                  </a:cubicBezTo>
                  <a:lnTo>
                    <a:pt x="6805" y="5004"/>
                  </a:lnTo>
                  <a:lnTo>
                    <a:pt x="6672" y="4871"/>
                  </a:lnTo>
                  <a:lnTo>
                    <a:pt x="80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7"/>
            <p:cNvSpPr/>
            <p:nvPr/>
          </p:nvSpPr>
          <p:spPr>
            <a:xfrm>
              <a:off x="1812469" y="3647282"/>
              <a:ext cx="1160163" cy="1379368"/>
            </a:xfrm>
            <a:custGeom>
              <a:avLst/>
              <a:gdLst/>
              <a:ahLst/>
              <a:cxnLst/>
              <a:rect l="l" t="t" r="r" b="b"/>
              <a:pathLst>
                <a:path w="30189" h="35893" extrusionOk="0">
                  <a:moveTo>
                    <a:pt x="22349" y="1"/>
                  </a:moveTo>
                  <a:cubicBezTo>
                    <a:pt x="21616" y="1702"/>
                    <a:pt x="19581" y="6672"/>
                    <a:pt x="18113" y="8840"/>
                  </a:cubicBezTo>
                  <a:cubicBezTo>
                    <a:pt x="16579" y="11142"/>
                    <a:pt x="4570" y="25519"/>
                    <a:pt x="0" y="31023"/>
                  </a:cubicBezTo>
                  <a:lnTo>
                    <a:pt x="5871" y="35893"/>
                  </a:lnTo>
                  <a:lnTo>
                    <a:pt x="30188" y="6505"/>
                  </a:lnTo>
                  <a:lnTo>
                    <a:pt x="22349" y="1"/>
                  </a:ln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7"/>
            <p:cNvSpPr/>
            <p:nvPr/>
          </p:nvSpPr>
          <p:spPr>
            <a:xfrm>
              <a:off x="2036785" y="3895963"/>
              <a:ext cx="1092219" cy="1198632"/>
            </a:xfrm>
            <a:custGeom>
              <a:avLst/>
              <a:gdLst/>
              <a:ahLst/>
              <a:cxnLst/>
              <a:rect l="l" t="t" r="r" b="b"/>
              <a:pathLst>
                <a:path w="28421" h="31190" extrusionOk="0">
                  <a:moveTo>
                    <a:pt x="24285" y="1"/>
                  </a:moveTo>
                  <a:lnTo>
                    <a:pt x="1" y="29389"/>
                  </a:lnTo>
                  <a:lnTo>
                    <a:pt x="101" y="29522"/>
                  </a:lnTo>
                  <a:lnTo>
                    <a:pt x="2102" y="31190"/>
                  </a:lnTo>
                  <a:cubicBezTo>
                    <a:pt x="6672" y="25619"/>
                    <a:pt x="18514" y="11176"/>
                    <a:pt x="20482" y="9208"/>
                  </a:cubicBezTo>
                  <a:cubicBezTo>
                    <a:pt x="22383" y="7373"/>
                    <a:pt x="26853" y="4404"/>
                    <a:pt x="28421" y="3403"/>
                  </a:cubicBezTo>
                  <a:lnTo>
                    <a:pt x="24285" y="1"/>
                  </a:ln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7"/>
            <p:cNvSpPr/>
            <p:nvPr/>
          </p:nvSpPr>
          <p:spPr>
            <a:xfrm>
              <a:off x="2648283" y="3020028"/>
              <a:ext cx="1005060" cy="1023583"/>
            </a:xfrm>
            <a:custGeom>
              <a:avLst/>
              <a:gdLst/>
              <a:ahLst/>
              <a:cxnLst/>
              <a:rect l="l" t="t" r="r" b="b"/>
              <a:pathLst>
                <a:path w="26153" h="26635" extrusionOk="0">
                  <a:moveTo>
                    <a:pt x="14377" y="3480"/>
                  </a:moveTo>
                  <a:lnTo>
                    <a:pt x="20315" y="8384"/>
                  </a:lnTo>
                  <a:lnTo>
                    <a:pt x="22516" y="10218"/>
                  </a:lnTo>
                  <a:lnTo>
                    <a:pt x="13310" y="21360"/>
                  </a:lnTo>
                  <a:lnTo>
                    <a:pt x="11108" y="19525"/>
                  </a:lnTo>
                  <a:lnTo>
                    <a:pt x="5170" y="14621"/>
                  </a:lnTo>
                  <a:lnTo>
                    <a:pt x="14377" y="3480"/>
                  </a:lnTo>
                  <a:close/>
                  <a:moveTo>
                    <a:pt x="13705" y="1"/>
                  </a:moveTo>
                  <a:cubicBezTo>
                    <a:pt x="13612" y="1"/>
                    <a:pt x="13515" y="33"/>
                    <a:pt x="13476" y="111"/>
                  </a:cubicBezTo>
                  <a:lnTo>
                    <a:pt x="12142" y="1279"/>
                  </a:lnTo>
                  <a:cubicBezTo>
                    <a:pt x="12009" y="1379"/>
                    <a:pt x="12042" y="1612"/>
                    <a:pt x="12175" y="1679"/>
                  </a:cubicBezTo>
                  <a:lnTo>
                    <a:pt x="13443" y="2713"/>
                  </a:lnTo>
                  <a:lnTo>
                    <a:pt x="4203" y="13854"/>
                  </a:lnTo>
                  <a:lnTo>
                    <a:pt x="2835" y="12720"/>
                  </a:lnTo>
                  <a:cubicBezTo>
                    <a:pt x="2780" y="12692"/>
                    <a:pt x="2713" y="12676"/>
                    <a:pt x="2649" y="12676"/>
                  </a:cubicBezTo>
                  <a:cubicBezTo>
                    <a:pt x="2559" y="12676"/>
                    <a:pt x="2474" y="12709"/>
                    <a:pt x="2435" y="12787"/>
                  </a:cubicBezTo>
                  <a:lnTo>
                    <a:pt x="133" y="15555"/>
                  </a:lnTo>
                  <a:cubicBezTo>
                    <a:pt x="0" y="15689"/>
                    <a:pt x="33" y="15889"/>
                    <a:pt x="167" y="15989"/>
                  </a:cubicBezTo>
                  <a:lnTo>
                    <a:pt x="534" y="16323"/>
                  </a:lnTo>
                  <a:lnTo>
                    <a:pt x="8373" y="22827"/>
                  </a:lnTo>
                  <a:lnTo>
                    <a:pt x="12509" y="26230"/>
                  </a:lnTo>
                  <a:lnTo>
                    <a:pt x="12876" y="26563"/>
                  </a:lnTo>
                  <a:cubicBezTo>
                    <a:pt x="12938" y="26610"/>
                    <a:pt x="13014" y="26635"/>
                    <a:pt x="13088" y="26635"/>
                  </a:cubicBezTo>
                  <a:cubicBezTo>
                    <a:pt x="13174" y="26635"/>
                    <a:pt x="13256" y="26601"/>
                    <a:pt x="13310" y="26530"/>
                  </a:cubicBezTo>
                  <a:lnTo>
                    <a:pt x="15611" y="23728"/>
                  </a:lnTo>
                  <a:cubicBezTo>
                    <a:pt x="15711" y="23628"/>
                    <a:pt x="15678" y="23394"/>
                    <a:pt x="15544" y="23328"/>
                  </a:cubicBezTo>
                  <a:lnTo>
                    <a:pt x="14177" y="22194"/>
                  </a:lnTo>
                  <a:lnTo>
                    <a:pt x="23383" y="11052"/>
                  </a:lnTo>
                  <a:lnTo>
                    <a:pt x="24651" y="12120"/>
                  </a:lnTo>
                  <a:cubicBezTo>
                    <a:pt x="24706" y="12147"/>
                    <a:pt x="24773" y="12163"/>
                    <a:pt x="24837" y="12163"/>
                  </a:cubicBezTo>
                  <a:cubicBezTo>
                    <a:pt x="24927" y="12163"/>
                    <a:pt x="25012" y="12131"/>
                    <a:pt x="25051" y="12053"/>
                  </a:cubicBezTo>
                  <a:lnTo>
                    <a:pt x="25952" y="10552"/>
                  </a:lnTo>
                  <a:cubicBezTo>
                    <a:pt x="26152" y="10352"/>
                    <a:pt x="26152" y="10185"/>
                    <a:pt x="26019" y="10052"/>
                  </a:cubicBezTo>
                  <a:lnTo>
                    <a:pt x="21816" y="6616"/>
                  </a:lnTo>
                  <a:lnTo>
                    <a:pt x="13877" y="44"/>
                  </a:lnTo>
                  <a:cubicBezTo>
                    <a:pt x="13835" y="17"/>
                    <a:pt x="13771" y="1"/>
                    <a:pt x="137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7"/>
            <p:cNvSpPr/>
            <p:nvPr/>
          </p:nvSpPr>
          <p:spPr>
            <a:xfrm>
              <a:off x="1912464" y="3967558"/>
              <a:ext cx="823017" cy="607886"/>
            </a:xfrm>
            <a:custGeom>
              <a:avLst/>
              <a:gdLst/>
              <a:ahLst/>
              <a:cxnLst/>
              <a:rect l="l" t="t" r="r" b="b"/>
              <a:pathLst>
                <a:path w="21416" h="15818" extrusionOk="0">
                  <a:moveTo>
                    <a:pt x="14300" y="0"/>
                  </a:moveTo>
                  <a:cubicBezTo>
                    <a:pt x="11725" y="0"/>
                    <a:pt x="9240" y="506"/>
                    <a:pt x="9240" y="506"/>
                  </a:cubicBezTo>
                  <a:cubicBezTo>
                    <a:pt x="4270" y="2308"/>
                    <a:pt x="1901" y="9346"/>
                    <a:pt x="1901" y="9346"/>
                  </a:cubicBezTo>
                  <a:lnTo>
                    <a:pt x="0" y="13115"/>
                  </a:lnTo>
                  <a:lnTo>
                    <a:pt x="3102" y="15817"/>
                  </a:lnTo>
                  <a:lnTo>
                    <a:pt x="13109" y="3909"/>
                  </a:lnTo>
                  <a:cubicBezTo>
                    <a:pt x="14123" y="4284"/>
                    <a:pt x="15103" y="4401"/>
                    <a:pt x="15933" y="4401"/>
                  </a:cubicBezTo>
                  <a:cubicBezTo>
                    <a:pt x="17316" y="4401"/>
                    <a:pt x="18280" y="4076"/>
                    <a:pt x="18280" y="4076"/>
                  </a:cubicBezTo>
                  <a:cubicBezTo>
                    <a:pt x="21415" y="2741"/>
                    <a:pt x="19114" y="1173"/>
                    <a:pt x="19114" y="1173"/>
                  </a:cubicBezTo>
                  <a:cubicBezTo>
                    <a:pt x="18065" y="264"/>
                    <a:pt x="16159" y="0"/>
                    <a:pt x="14300" y="0"/>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7"/>
            <p:cNvSpPr/>
            <p:nvPr/>
          </p:nvSpPr>
          <p:spPr>
            <a:xfrm>
              <a:off x="2250879" y="4574252"/>
              <a:ext cx="306402" cy="253561"/>
            </a:xfrm>
            <a:custGeom>
              <a:avLst/>
              <a:gdLst/>
              <a:ahLst/>
              <a:cxnLst/>
              <a:rect l="l" t="t" r="r" b="b"/>
              <a:pathLst>
                <a:path w="7973" h="6598" extrusionOk="0">
                  <a:moveTo>
                    <a:pt x="1214" y="1"/>
                  </a:moveTo>
                  <a:cubicBezTo>
                    <a:pt x="944" y="1"/>
                    <a:pt x="733" y="74"/>
                    <a:pt x="601" y="230"/>
                  </a:cubicBezTo>
                  <a:cubicBezTo>
                    <a:pt x="0" y="864"/>
                    <a:pt x="1001" y="2766"/>
                    <a:pt x="2869" y="4467"/>
                  </a:cubicBezTo>
                  <a:cubicBezTo>
                    <a:pt x="4327" y="5797"/>
                    <a:pt x="5844" y="6598"/>
                    <a:pt x="6728" y="6598"/>
                  </a:cubicBezTo>
                  <a:cubicBezTo>
                    <a:pt x="6997" y="6598"/>
                    <a:pt x="7207" y="6524"/>
                    <a:pt x="7339" y="6368"/>
                  </a:cubicBezTo>
                  <a:cubicBezTo>
                    <a:pt x="7973" y="5701"/>
                    <a:pt x="6939" y="3766"/>
                    <a:pt x="5037" y="2098"/>
                  </a:cubicBezTo>
                  <a:cubicBezTo>
                    <a:pt x="3606" y="795"/>
                    <a:pt x="2096" y="1"/>
                    <a:pt x="1214"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7"/>
            <p:cNvSpPr/>
            <p:nvPr/>
          </p:nvSpPr>
          <p:spPr>
            <a:xfrm>
              <a:off x="2303412" y="4434751"/>
              <a:ext cx="374385" cy="310822"/>
            </a:xfrm>
            <a:custGeom>
              <a:avLst/>
              <a:gdLst/>
              <a:ahLst/>
              <a:cxnLst/>
              <a:rect l="l" t="t" r="r" b="b"/>
              <a:pathLst>
                <a:path w="9742" h="8088" extrusionOk="0">
                  <a:moveTo>
                    <a:pt x="1514" y="0"/>
                  </a:moveTo>
                  <a:cubicBezTo>
                    <a:pt x="1191" y="0"/>
                    <a:pt x="935" y="84"/>
                    <a:pt x="768" y="258"/>
                  </a:cubicBezTo>
                  <a:cubicBezTo>
                    <a:pt x="1" y="1092"/>
                    <a:pt x="1269" y="3427"/>
                    <a:pt x="3570" y="5528"/>
                  </a:cubicBezTo>
                  <a:cubicBezTo>
                    <a:pt x="5323" y="7127"/>
                    <a:pt x="7176" y="8087"/>
                    <a:pt x="8266" y="8087"/>
                  </a:cubicBezTo>
                  <a:cubicBezTo>
                    <a:pt x="8586" y="8087"/>
                    <a:pt x="8841" y="8004"/>
                    <a:pt x="9007" y="7830"/>
                  </a:cubicBezTo>
                  <a:cubicBezTo>
                    <a:pt x="9741" y="6996"/>
                    <a:pt x="8474" y="4661"/>
                    <a:pt x="6239" y="2560"/>
                  </a:cubicBezTo>
                  <a:cubicBezTo>
                    <a:pt x="4486" y="961"/>
                    <a:pt x="2613" y="0"/>
                    <a:pt x="1514" y="0"/>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7"/>
            <p:cNvSpPr/>
            <p:nvPr/>
          </p:nvSpPr>
          <p:spPr>
            <a:xfrm>
              <a:off x="2405982" y="4309854"/>
              <a:ext cx="415390" cy="345947"/>
            </a:xfrm>
            <a:custGeom>
              <a:avLst/>
              <a:gdLst/>
              <a:ahLst/>
              <a:cxnLst/>
              <a:rect l="l" t="t" r="r" b="b"/>
              <a:pathLst>
                <a:path w="10809" h="9002" extrusionOk="0">
                  <a:moveTo>
                    <a:pt x="1649" y="1"/>
                  </a:moveTo>
                  <a:cubicBezTo>
                    <a:pt x="1284" y="1"/>
                    <a:pt x="993" y="98"/>
                    <a:pt x="801" y="306"/>
                  </a:cubicBezTo>
                  <a:cubicBezTo>
                    <a:pt x="1" y="1240"/>
                    <a:pt x="1402" y="3841"/>
                    <a:pt x="3937" y="6143"/>
                  </a:cubicBezTo>
                  <a:cubicBezTo>
                    <a:pt x="5876" y="7904"/>
                    <a:pt x="7913" y="9001"/>
                    <a:pt x="9137" y="9001"/>
                  </a:cubicBezTo>
                  <a:cubicBezTo>
                    <a:pt x="9513" y="9001"/>
                    <a:pt x="9812" y="8898"/>
                    <a:pt x="10008" y="8678"/>
                  </a:cubicBezTo>
                  <a:cubicBezTo>
                    <a:pt x="10808" y="7811"/>
                    <a:pt x="9441" y="5176"/>
                    <a:pt x="6905" y="2841"/>
                  </a:cubicBezTo>
                  <a:cubicBezTo>
                    <a:pt x="4928" y="1094"/>
                    <a:pt x="2872" y="1"/>
                    <a:pt x="1649"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7"/>
            <p:cNvSpPr/>
            <p:nvPr/>
          </p:nvSpPr>
          <p:spPr>
            <a:xfrm>
              <a:off x="2552131" y="4210666"/>
              <a:ext cx="383339" cy="318008"/>
            </a:xfrm>
            <a:custGeom>
              <a:avLst/>
              <a:gdLst/>
              <a:ahLst/>
              <a:cxnLst/>
              <a:rect l="l" t="t" r="r" b="b"/>
              <a:pathLst>
                <a:path w="9975" h="8275" extrusionOk="0">
                  <a:moveTo>
                    <a:pt x="1769" y="0"/>
                  </a:moveTo>
                  <a:cubicBezTo>
                    <a:pt x="1369" y="0"/>
                    <a:pt x="1047" y="113"/>
                    <a:pt x="834" y="351"/>
                  </a:cubicBezTo>
                  <a:cubicBezTo>
                    <a:pt x="0" y="1252"/>
                    <a:pt x="1201" y="3687"/>
                    <a:pt x="3503" y="5755"/>
                  </a:cubicBezTo>
                  <a:cubicBezTo>
                    <a:pt x="5216" y="7320"/>
                    <a:pt x="7041" y="8274"/>
                    <a:pt x="8206" y="8274"/>
                  </a:cubicBezTo>
                  <a:cubicBezTo>
                    <a:pt x="8605" y="8274"/>
                    <a:pt x="8927" y="8162"/>
                    <a:pt x="9140" y="7924"/>
                  </a:cubicBezTo>
                  <a:cubicBezTo>
                    <a:pt x="9974" y="7023"/>
                    <a:pt x="8740" y="4588"/>
                    <a:pt x="6472" y="2520"/>
                  </a:cubicBezTo>
                  <a:cubicBezTo>
                    <a:pt x="4758" y="955"/>
                    <a:pt x="2933" y="0"/>
                    <a:pt x="1769" y="0"/>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7"/>
            <p:cNvSpPr/>
            <p:nvPr/>
          </p:nvSpPr>
          <p:spPr>
            <a:xfrm>
              <a:off x="2077828" y="4104945"/>
              <a:ext cx="338453" cy="319238"/>
            </a:xfrm>
            <a:custGeom>
              <a:avLst/>
              <a:gdLst/>
              <a:ahLst/>
              <a:cxnLst/>
              <a:rect l="l" t="t" r="r" b="b"/>
              <a:pathLst>
                <a:path w="8807" h="8307" extrusionOk="0">
                  <a:moveTo>
                    <a:pt x="8339" y="0"/>
                  </a:moveTo>
                  <a:lnTo>
                    <a:pt x="0" y="7806"/>
                  </a:lnTo>
                  <a:lnTo>
                    <a:pt x="1701" y="8306"/>
                  </a:lnTo>
                  <a:cubicBezTo>
                    <a:pt x="7005" y="5771"/>
                    <a:pt x="8806" y="334"/>
                    <a:pt x="8806" y="334"/>
                  </a:cubicBezTo>
                  <a:lnTo>
                    <a:pt x="8339" y="0"/>
                  </a:ln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 name="Google Shape;104;p17"/>
          <p:cNvGrpSpPr/>
          <p:nvPr/>
        </p:nvGrpSpPr>
        <p:grpSpPr>
          <a:xfrm>
            <a:off x="5433882" y="3019682"/>
            <a:ext cx="3945762" cy="3568379"/>
            <a:chOff x="5433882" y="3019682"/>
            <a:chExt cx="3945762" cy="3568379"/>
          </a:xfrm>
        </p:grpSpPr>
        <p:sp>
          <p:nvSpPr>
            <p:cNvPr id="105" name="Google Shape;105;p17"/>
            <p:cNvSpPr/>
            <p:nvPr/>
          </p:nvSpPr>
          <p:spPr>
            <a:xfrm>
              <a:off x="6831158" y="4319000"/>
              <a:ext cx="2548485" cy="2269061"/>
            </a:xfrm>
            <a:custGeom>
              <a:avLst/>
              <a:gdLst/>
              <a:ahLst/>
              <a:cxnLst/>
              <a:rect l="l" t="t" r="r" b="b"/>
              <a:pathLst>
                <a:path w="66315" h="59044" extrusionOk="0">
                  <a:moveTo>
                    <a:pt x="9741" y="1"/>
                  </a:moveTo>
                  <a:lnTo>
                    <a:pt x="6572" y="2936"/>
                  </a:lnTo>
                  <a:lnTo>
                    <a:pt x="0" y="9074"/>
                  </a:lnTo>
                  <a:lnTo>
                    <a:pt x="37761" y="59043"/>
                  </a:lnTo>
                  <a:lnTo>
                    <a:pt x="40429" y="58609"/>
                  </a:lnTo>
                  <a:lnTo>
                    <a:pt x="44532" y="57976"/>
                  </a:lnTo>
                  <a:lnTo>
                    <a:pt x="62645" y="55240"/>
                  </a:lnTo>
                  <a:lnTo>
                    <a:pt x="66314" y="54640"/>
                  </a:lnTo>
                  <a:lnTo>
                    <a:pt x="63946" y="54106"/>
                  </a:lnTo>
                  <a:lnTo>
                    <a:pt x="9741" y="1"/>
                  </a:ln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7"/>
            <p:cNvSpPr/>
            <p:nvPr/>
          </p:nvSpPr>
          <p:spPr>
            <a:xfrm>
              <a:off x="5433882" y="3019682"/>
              <a:ext cx="867865" cy="782973"/>
            </a:xfrm>
            <a:custGeom>
              <a:avLst/>
              <a:gdLst/>
              <a:ahLst/>
              <a:cxnLst/>
              <a:rect l="l" t="t" r="r" b="b"/>
              <a:pathLst>
                <a:path w="22583" h="20374" extrusionOk="0">
                  <a:moveTo>
                    <a:pt x="11041" y="1"/>
                  </a:moveTo>
                  <a:cubicBezTo>
                    <a:pt x="8694" y="1"/>
                    <a:pt x="6354" y="816"/>
                    <a:pt x="4470" y="2488"/>
                  </a:cubicBezTo>
                  <a:cubicBezTo>
                    <a:pt x="300" y="6158"/>
                    <a:pt x="0" y="12596"/>
                    <a:pt x="3770" y="16865"/>
                  </a:cubicBezTo>
                  <a:cubicBezTo>
                    <a:pt x="5833" y="19184"/>
                    <a:pt x="8695" y="20374"/>
                    <a:pt x="11543" y="20374"/>
                  </a:cubicBezTo>
                  <a:cubicBezTo>
                    <a:pt x="13897" y="20374"/>
                    <a:pt x="16241" y="19560"/>
                    <a:pt x="18113" y="17899"/>
                  </a:cubicBezTo>
                  <a:cubicBezTo>
                    <a:pt x="22283" y="14230"/>
                    <a:pt x="22583" y="7792"/>
                    <a:pt x="18814" y="3523"/>
                  </a:cubicBezTo>
                  <a:cubicBezTo>
                    <a:pt x="16747" y="1200"/>
                    <a:pt x="13889" y="1"/>
                    <a:pt x="11041" y="1"/>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7"/>
            <p:cNvSpPr/>
            <p:nvPr/>
          </p:nvSpPr>
          <p:spPr>
            <a:xfrm>
              <a:off x="7069578" y="4799721"/>
              <a:ext cx="314127" cy="284228"/>
            </a:xfrm>
            <a:custGeom>
              <a:avLst/>
              <a:gdLst/>
              <a:ahLst/>
              <a:cxnLst/>
              <a:rect l="l" t="t" r="r" b="b"/>
              <a:pathLst>
                <a:path w="8174" h="7396" extrusionOk="0">
                  <a:moveTo>
                    <a:pt x="7139" y="1"/>
                  </a:moveTo>
                  <a:lnTo>
                    <a:pt x="5138" y="1769"/>
                  </a:lnTo>
                  <a:lnTo>
                    <a:pt x="1" y="6339"/>
                  </a:lnTo>
                  <a:lnTo>
                    <a:pt x="201" y="6572"/>
                  </a:lnTo>
                  <a:cubicBezTo>
                    <a:pt x="688" y="7115"/>
                    <a:pt x="1363" y="7395"/>
                    <a:pt x="2028" y="7395"/>
                  </a:cubicBezTo>
                  <a:cubicBezTo>
                    <a:pt x="2547" y="7395"/>
                    <a:pt x="3060" y="7224"/>
                    <a:pt x="3470" y="6872"/>
                  </a:cubicBezTo>
                  <a:lnTo>
                    <a:pt x="5038" y="5438"/>
                  </a:lnTo>
                  <a:lnTo>
                    <a:pt x="5672" y="4904"/>
                  </a:lnTo>
                  <a:lnTo>
                    <a:pt x="6906" y="3770"/>
                  </a:lnTo>
                  <a:lnTo>
                    <a:pt x="7239" y="3503"/>
                  </a:lnTo>
                  <a:cubicBezTo>
                    <a:pt x="8140" y="2669"/>
                    <a:pt x="8173" y="1202"/>
                    <a:pt x="7339" y="234"/>
                  </a:cubicBezTo>
                  <a:lnTo>
                    <a:pt x="7139" y="1"/>
                  </a:lnTo>
                  <a:close/>
                </a:path>
              </a:pathLst>
            </a:custGeom>
            <a:solidFill>
              <a:srgbClr val="FA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7"/>
            <p:cNvSpPr/>
            <p:nvPr/>
          </p:nvSpPr>
          <p:spPr>
            <a:xfrm>
              <a:off x="5959450" y="3694705"/>
              <a:ext cx="1272994" cy="1312730"/>
            </a:xfrm>
            <a:custGeom>
              <a:avLst/>
              <a:gdLst/>
              <a:ahLst/>
              <a:cxnLst/>
              <a:rect l="l" t="t" r="r" b="b"/>
              <a:pathLst>
                <a:path w="33125" h="34159" extrusionOk="0">
                  <a:moveTo>
                    <a:pt x="6939" y="1"/>
                  </a:moveTo>
                  <a:lnTo>
                    <a:pt x="1" y="6172"/>
                  </a:lnTo>
                  <a:lnTo>
                    <a:pt x="5671" y="9941"/>
                  </a:lnTo>
                  <a:cubicBezTo>
                    <a:pt x="7106" y="10909"/>
                    <a:pt x="8440" y="12076"/>
                    <a:pt x="9607" y="13344"/>
                  </a:cubicBezTo>
                  <a:lnTo>
                    <a:pt x="28021" y="34159"/>
                  </a:lnTo>
                  <a:lnTo>
                    <a:pt x="33124" y="29622"/>
                  </a:lnTo>
                  <a:lnTo>
                    <a:pt x="6939" y="1"/>
                  </a:ln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7"/>
            <p:cNvSpPr/>
            <p:nvPr/>
          </p:nvSpPr>
          <p:spPr>
            <a:xfrm>
              <a:off x="6226078" y="3563966"/>
              <a:ext cx="1083265" cy="1269151"/>
            </a:xfrm>
            <a:custGeom>
              <a:avLst/>
              <a:gdLst/>
              <a:ahLst/>
              <a:cxnLst/>
              <a:rect l="l" t="t" r="r" b="b"/>
              <a:pathLst>
                <a:path w="28188" h="33025" extrusionOk="0">
                  <a:moveTo>
                    <a:pt x="3904" y="0"/>
                  </a:moveTo>
                  <a:lnTo>
                    <a:pt x="1" y="3403"/>
                  </a:lnTo>
                  <a:lnTo>
                    <a:pt x="26186" y="33024"/>
                  </a:lnTo>
                  <a:lnTo>
                    <a:pt x="28188" y="31223"/>
                  </a:lnTo>
                  <a:lnTo>
                    <a:pt x="9808" y="10408"/>
                  </a:lnTo>
                  <a:cubicBezTo>
                    <a:pt x="8640" y="9140"/>
                    <a:pt x="7673" y="7673"/>
                    <a:pt x="6906" y="6071"/>
                  </a:cubicBezTo>
                  <a:lnTo>
                    <a:pt x="3904" y="0"/>
                  </a:lnTo>
                  <a:close/>
                </a:path>
              </a:pathLst>
            </a:custGeom>
            <a:solidFill>
              <a:srgbClr val="F9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7"/>
            <p:cNvSpPr/>
            <p:nvPr/>
          </p:nvSpPr>
          <p:spPr>
            <a:xfrm>
              <a:off x="7036259" y="4763827"/>
              <a:ext cx="307709" cy="279501"/>
            </a:xfrm>
            <a:custGeom>
              <a:avLst/>
              <a:gdLst/>
              <a:ahLst/>
              <a:cxnLst/>
              <a:rect l="l" t="t" r="r" b="b"/>
              <a:pathLst>
                <a:path w="8007" h="7273" extrusionOk="0">
                  <a:moveTo>
                    <a:pt x="7172" y="1"/>
                  </a:moveTo>
                  <a:lnTo>
                    <a:pt x="5104" y="1802"/>
                  </a:lnTo>
                  <a:lnTo>
                    <a:pt x="1" y="6339"/>
                  </a:lnTo>
                  <a:lnTo>
                    <a:pt x="835" y="7273"/>
                  </a:lnTo>
                  <a:lnTo>
                    <a:pt x="5938" y="2703"/>
                  </a:lnTo>
                  <a:lnTo>
                    <a:pt x="8006" y="935"/>
                  </a:lnTo>
                  <a:lnTo>
                    <a:pt x="717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7"/>
            <p:cNvSpPr/>
            <p:nvPr/>
          </p:nvSpPr>
          <p:spPr>
            <a:xfrm>
              <a:off x="5859456" y="3453710"/>
              <a:ext cx="516653" cy="482027"/>
            </a:xfrm>
            <a:custGeom>
              <a:avLst/>
              <a:gdLst/>
              <a:ahLst/>
              <a:cxnLst/>
              <a:rect l="l" t="t" r="r" b="b"/>
              <a:pathLst>
                <a:path w="13444" h="12543" extrusionOk="0">
                  <a:moveTo>
                    <a:pt x="11109" y="1"/>
                  </a:moveTo>
                  <a:lnTo>
                    <a:pt x="7106" y="3537"/>
                  </a:lnTo>
                  <a:lnTo>
                    <a:pt x="1" y="9841"/>
                  </a:lnTo>
                  <a:cubicBezTo>
                    <a:pt x="34" y="10041"/>
                    <a:pt x="101" y="10208"/>
                    <a:pt x="168" y="10408"/>
                  </a:cubicBezTo>
                  <a:cubicBezTo>
                    <a:pt x="368" y="10875"/>
                    <a:pt x="668" y="11242"/>
                    <a:pt x="1102" y="11542"/>
                  </a:cubicBezTo>
                  <a:lnTo>
                    <a:pt x="2603" y="12543"/>
                  </a:lnTo>
                  <a:lnTo>
                    <a:pt x="9541" y="6372"/>
                  </a:lnTo>
                  <a:lnTo>
                    <a:pt x="13444" y="2970"/>
                  </a:lnTo>
                  <a:lnTo>
                    <a:pt x="12643" y="1235"/>
                  </a:lnTo>
                  <a:cubicBezTo>
                    <a:pt x="12443" y="768"/>
                    <a:pt x="12043" y="401"/>
                    <a:pt x="11642" y="201"/>
                  </a:cubicBezTo>
                  <a:cubicBezTo>
                    <a:pt x="11476" y="101"/>
                    <a:pt x="11242" y="34"/>
                    <a:pt x="111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7"/>
            <p:cNvSpPr/>
            <p:nvPr/>
          </p:nvSpPr>
          <p:spPr>
            <a:xfrm>
              <a:off x="5527459" y="3102421"/>
              <a:ext cx="688397" cy="621682"/>
            </a:xfrm>
            <a:custGeom>
              <a:avLst/>
              <a:gdLst/>
              <a:ahLst/>
              <a:cxnLst/>
              <a:rect l="l" t="t" r="r" b="b"/>
              <a:pathLst>
                <a:path w="17913" h="16177" extrusionOk="0">
                  <a:moveTo>
                    <a:pt x="16157" y="0"/>
                  </a:moveTo>
                  <a:cubicBezTo>
                    <a:pt x="16070" y="0"/>
                    <a:pt x="15984" y="25"/>
                    <a:pt x="15912" y="69"/>
                  </a:cubicBezTo>
                  <a:lnTo>
                    <a:pt x="9607" y="5673"/>
                  </a:lnTo>
                  <a:lnTo>
                    <a:pt x="167" y="14012"/>
                  </a:lnTo>
                  <a:cubicBezTo>
                    <a:pt x="0" y="14179"/>
                    <a:pt x="0" y="14412"/>
                    <a:pt x="134" y="14612"/>
                  </a:cubicBezTo>
                  <a:lnTo>
                    <a:pt x="1435" y="16047"/>
                  </a:lnTo>
                  <a:cubicBezTo>
                    <a:pt x="1523" y="16135"/>
                    <a:pt x="1629" y="16176"/>
                    <a:pt x="1735" y="16176"/>
                  </a:cubicBezTo>
                  <a:cubicBezTo>
                    <a:pt x="1829" y="16176"/>
                    <a:pt x="1923" y="16143"/>
                    <a:pt x="2002" y="16080"/>
                  </a:cubicBezTo>
                  <a:lnTo>
                    <a:pt x="11442" y="7741"/>
                  </a:lnTo>
                  <a:lnTo>
                    <a:pt x="17746" y="2170"/>
                  </a:lnTo>
                  <a:cubicBezTo>
                    <a:pt x="17913" y="2003"/>
                    <a:pt x="17913" y="1736"/>
                    <a:pt x="17780" y="1570"/>
                  </a:cubicBezTo>
                  <a:lnTo>
                    <a:pt x="16479" y="135"/>
                  </a:lnTo>
                  <a:cubicBezTo>
                    <a:pt x="16385" y="41"/>
                    <a:pt x="16270" y="0"/>
                    <a:pt x="161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7"/>
            <p:cNvSpPr/>
            <p:nvPr/>
          </p:nvSpPr>
          <p:spPr>
            <a:xfrm>
              <a:off x="6299172" y="3902227"/>
              <a:ext cx="834546" cy="565536"/>
            </a:xfrm>
            <a:custGeom>
              <a:avLst/>
              <a:gdLst/>
              <a:ahLst/>
              <a:cxnLst/>
              <a:rect l="l" t="t" r="r" b="b"/>
              <a:pathLst>
                <a:path w="21716" h="14716" extrusionOk="0">
                  <a:moveTo>
                    <a:pt x="7635" y="0"/>
                  </a:moveTo>
                  <a:cubicBezTo>
                    <a:pt x="5598" y="0"/>
                    <a:pt x="3385" y="283"/>
                    <a:pt x="2235" y="1339"/>
                  </a:cubicBezTo>
                  <a:cubicBezTo>
                    <a:pt x="2235" y="1339"/>
                    <a:pt x="0" y="2940"/>
                    <a:pt x="3169" y="4208"/>
                  </a:cubicBezTo>
                  <a:cubicBezTo>
                    <a:pt x="3169" y="4208"/>
                    <a:pt x="3985" y="4454"/>
                    <a:pt x="5203" y="4454"/>
                  </a:cubicBezTo>
                  <a:cubicBezTo>
                    <a:pt x="6089" y="4454"/>
                    <a:pt x="7188" y="4324"/>
                    <a:pt x="8340" y="3874"/>
                  </a:cubicBezTo>
                  <a:lnTo>
                    <a:pt x="19548" y="14715"/>
                  </a:lnTo>
                  <a:lnTo>
                    <a:pt x="21716" y="12681"/>
                  </a:lnTo>
                  <a:lnTo>
                    <a:pt x="19714" y="8944"/>
                  </a:lnTo>
                  <a:cubicBezTo>
                    <a:pt x="19714" y="8944"/>
                    <a:pt x="17079" y="2006"/>
                    <a:pt x="12076" y="372"/>
                  </a:cubicBezTo>
                  <a:cubicBezTo>
                    <a:pt x="12076" y="372"/>
                    <a:pt x="9971" y="0"/>
                    <a:pt x="7635" y="0"/>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7"/>
            <p:cNvSpPr/>
            <p:nvPr/>
          </p:nvSpPr>
          <p:spPr>
            <a:xfrm>
              <a:off x="6499123" y="4503349"/>
              <a:ext cx="300023" cy="258826"/>
            </a:xfrm>
            <a:custGeom>
              <a:avLst/>
              <a:gdLst/>
              <a:ahLst/>
              <a:cxnLst/>
              <a:rect l="l" t="t" r="r" b="b"/>
              <a:pathLst>
                <a:path w="7807" h="6735" extrusionOk="0">
                  <a:moveTo>
                    <a:pt x="6611" y="1"/>
                  </a:moveTo>
                  <a:cubicBezTo>
                    <a:pt x="5723" y="1"/>
                    <a:pt x="4232" y="831"/>
                    <a:pt x="2803" y="2209"/>
                  </a:cubicBezTo>
                  <a:cubicBezTo>
                    <a:pt x="968" y="3943"/>
                    <a:pt x="1" y="5912"/>
                    <a:pt x="635" y="6545"/>
                  </a:cubicBezTo>
                  <a:cubicBezTo>
                    <a:pt x="763" y="6674"/>
                    <a:pt x="954" y="6735"/>
                    <a:pt x="1193" y="6735"/>
                  </a:cubicBezTo>
                  <a:cubicBezTo>
                    <a:pt x="2071" y="6735"/>
                    <a:pt x="3596" y="5907"/>
                    <a:pt x="5038" y="4544"/>
                  </a:cubicBezTo>
                  <a:cubicBezTo>
                    <a:pt x="6839" y="2776"/>
                    <a:pt x="7807" y="808"/>
                    <a:pt x="7206" y="207"/>
                  </a:cubicBezTo>
                  <a:cubicBezTo>
                    <a:pt x="7066" y="67"/>
                    <a:pt x="6863" y="1"/>
                    <a:pt x="6611"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7"/>
            <p:cNvSpPr/>
            <p:nvPr/>
          </p:nvSpPr>
          <p:spPr>
            <a:xfrm>
              <a:off x="6376070" y="4364770"/>
              <a:ext cx="367967" cy="319276"/>
            </a:xfrm>
            <a:custGeom>
              <a:avLst/>
              <a:gdLst/>
              <a:ahLst/>
              <a:cxnLst/>
              <a:rect l="l" t="t" r="r" b="b"/>
              <a:pathLst>
                <a:path w="9575" h="8308" extrusionOk="0">
                  <a:moveTo>
                    <a:pt x="8080" y="0"/>
                  </a:moveTo>
                  <a:cubicBezTo>
                    <a:pt x="6998" y="0"/>
                    <a:pt x="5122" y="1038"/>
                    <a:pt x="3370" y="2713"/>
                  </a:cubicBezTo>
                  <a:cubicBezTo>
                    <a:pt x="1168" y="4881"/>
                    <a:pt x="1" y="7316"/>
                    <a:pt x="735" y="8050"/>
                  </a:cubicBezTo>
                  <a:cubicBezTo>
                    <a:pt x="902" y="8225"/>
                    <a:pt x="1148" y="8307"/>
                    <a:pt x="1453" y="8307"/>
                  </a:cubicBezTo>
                  <a:cubicBezTo>
                    <a:pt x="2544" y="8307"/>
                    <a:pt x="4399" y="7250"/>
                    <a:pt x="6172" y="5581"/>
                  </a:cubicBezTo>
                  <a:cubicBezTo>
                    <a:pt x="8373" y="3413"/>
                    <a:pt x="9574" y="1045"/>
                    <a:pt x="8774" y="244"/>
                  </a:cubicBezTo>
                  <a:cubicBezTo>
                    <a:pt x="8615" y="79"/>
                    <a:pt x="8378" y="0"/>
                    <a:pt x="8080" y="0"/>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p:nvPr/>
          </p:nvSpPr>
          <p:spPr>
            <a:xfrm>
              <a:off x="6228653" y="4245522"/>
              <a:ext cx="407704" cy="354670"/>
            </a:xfrm>
            <a:custGeom>
              <a:avLst/>
              <a:gdLst/>
              <a:ahLst/>
              <a:cxnLst/>
              <a:rect l="l" t="t" r="r" b="b"/>
              <a:pathLst>
                <a:path w="10609" h="9229" extrusionOk="0">
                  <a:moveTo>
                    <a:pt x="8955" y="1"/>
                  </a:moveTo>
                  <a:cubicBezTo>
                    <a:pt x="7744" y="1"/>
                    <a:pt x="5669" y="1160"/>
                    <a:pt x="3737" y="3014"/>
                  </a:cubicBezTo>
                  <a:cubicBezTo>
                    <a:pt x="1268" y="5415"/>
                    <a:pt x="1" y="8084"/>
                    <a:pt x="835" y="8951"/>
                  </a:cubicBezTo>
                  <a:cubicBezTo>
                    <a:pt x="1015" y="9139"/>
                    <a:pt x="1284" y="9229"/>
                    <a:pt x="1619" y="9229"/>
                  </a:cubicBezTo>
                  <a:cubicBezTo>
                    <a:pt x="2829" y="9229"/>
                    <a:pt x="4906" y="8064"/>
                    <a:pt x="6839" y="6183"/>
                  </a:cubicBezTo>
                  <a:cubicBezTo>
                    <a:pt x="9274" y="3814"/>
                    <a:pt x="10608" y="1146"/>
                    <a:pt x="9741" y="278"/>
                  </a:cubicBezTo>
                  <a:cubicBezTo>
                    <a:pt x="9560" y="90"/>
                    <a:pt x="9290" y="1"/>
                    <a:pt x="8955"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7"/>
            <p:cNvSpPr/>
            <p:nvPr/>
          </p:nvSpPr>
          <p:spPr>
            <a:xfrm>
              <a:off x="6109443" y="4150830"/>
              <a:ext cx="378190" cy="325387"/>
            </a:xfrm>
            <a:custGeom>
              <a:avLst/>
              <a:gdLst/>
              <a:ahLst/>
              <a:cxnLst/>
              <a:rect l="l" t="t" r="r" b="b"/>
              <a:pathLst>
                <a:path w="9841" h="8467" extrusionOk="0">
                  <a:moveTo>
                    <a:pt x="8113" y="1"/>
                  </a:moveTo>
                  <a:cubicBezTo>
                    <a:pt x="6954" y="1"/>
                    <a:pt x="5094" y="994"/>
                    <a:pt x="3369" y="2642"/>
                  </a:cubicBezTo>
                  <a:cubicBezTo>
                    <a:pt x="1135" y="4811"/>
                    <a:pt x="0" y="7279"/>
                    <a:pt x="868" y="8146"/>
                  </a:cubicBezTo>
                  <a:cubicBezTo>
                    <a:pt x="1069" y="8364"/>
                    <a:pt x="1368" y="8467"/>
                    <a:pt x="1738" y="8467"/>
                  </a:cubicBezTo>
                  <a:cubicBezTo>
                    <a:pt x="2897" y="8467"/>
                    <a:pt x="4752" y="7455"/>
                    <a:pt x="6472" y="5811"/>
                  </a:cubicBezTo>
                  <a:cubicBezTo>
                    <a:pt x="8707" y="3643"/>
                    <a:pt x="9841" y="1208"/>
                    <a:pt x="8973" y="307"/>
                  </a:cubicBezTo>
                  <a:cubicBezTo>
                    <a:pt x="8774" y="99"/>
                    <a:pt x="8478" y="1"/>
                    <a:pt x="8113"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7"/>
            <p:cNvSpPr/>
            <p:nvPr/>
          </p:nvSpPr>
          <p:spPr>
            <a:xfrm>
              <a:off x="6619639" y="4038269"/>
              <a:ext cx="347446" cy="308977"/>
            </a:xfrm>
            <a:custGeom>
              <a:avLst/>
              <a:gdLst/>
              <a:ahLst/>
              <a:cxnLst/>
              <a:rect l="l" t="t" r="r" b="b"/>
              <a:pathLst>
                <a:path w="9041" h="8040" extrusionOk="0">
                  <a:moveTo>
                    <a:pt x="501" y="1"/>
                  </a:moveTo>
                  <a:lnTo>
                    <a:pt x="1" y="334"/>
                  </a:lnTo>
                  <a:cubicBezTo>
                    <a:pt x="1" y="334"/>
                    <a:pt x="1568" y="7373"/>
                    <a:pt x="7940" y="8040"/>
                  </a:cubicBezTo>
                  <a:lnTo>
                    <a:pt x="9040" y="7539"/>
                  </a:lnTo>
                  <a:lnTo>
                    <a:pt x="501" y="1"/>
                  </a:ln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119;p17"/>
          <p:cNvGrpSpPr/>
          <p:nvPr/>
        </p:nvGrpSpPr>
        <p:grpSpPr>
          <a:xfrm>
            <a:off x="6388906" y="2092212"/>
            <a:ext cx="4731578" cy="2287085"/>
            <a:chOff x="6388906" y="2092212"/>
            <a:chExt cx="4731578" cy="2287085"/>
          </a:xfrm>
        </p:grpSpPr>
        <p:sp>
          <p:nvSpPr>
            <p:cNvPr id="120" name="Google Shape;120;p17"/>
            <p:cNvSpPr/>
            <p:nvPr/>
          </p:nvSpPr>
          <p:spPr>
            <a:xfrm>
              <a:off x="7840022" y="2640992"/>
              <a:ext cx="3280462" cy="1738304"/>
            </a:xfrm>
            <a:custGeom>
              <a:avLst/>
              <a:gdLst/>
              <a:ahLst/>
              <a:cxnLst/>
              <a:rect l="l" t="t" r="r" b="b"/>
              <a:pathLst>
                <a:path w="85362" h="45233" extrusionOk="0">
                  <a:moveTo>
                    <a:pt x="1" y="0"/>
                  </a:moveTo>
                  <a:lnTo>
                    <a:pt x="434" y="2035"/>
                  </a:lnTo>
                  <a:lnTo>
                    <a:pt x="534" y="2068"/>
                  </a:lnTo>
                  <a:lnTo>
                    <a:pt x="82693" y="45233"/>
                  </a:lnTo>
                  <a:lnTo>
                    <a:pt x="85361" y="44699"/>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7"/>
            <p:cNvSpPr/>
            <p:nvPr/>
          </p:nvSpPr>
          <p:spPr>
            <a:xfrm>
              <a:off x="7965650" y="2660745"/>
              <a:ext cx="3025363" cy="1704447"/>
            </a:xfrm>
            <a:custGeom>
              <a:avLst/>
              <a:gdLst/>
              <a:ahLst/>
              <a:cxnLst/>
              <a:rect l="l" t="t" r="r" b="b"/>
              <a:pathLst>
                <a:path w="78724" h="44352" extrusionOk="0">
                  <a:moveTo>
                    <a:pt x="2242" y="0"/>
                  </a:moveTo>
                  <a:cubicBezTo>
                    <a:pt x="1865" y="0"/>
                    <a:pt x="1483" y="71"/>
                    <a:pt x="1135" y="220"/>
                  </a:cubicBezTo>
                  <a:cubicBezTo>
                    <a:pt x="434" y="520"/>
                    <a:pt x="34" y="1054"/>
                    <a:pt x="1" y="1788"/>
                  </a:cubicBezTo>
                  <a:lnTo>
                    <a:pt x="601" y="1821"/>
                  </a:lnTo>
                  <a:cubicBezTo>
                    <a:pt x="634" y="1221"/>
                    <a:pt x="1135" y="954"/>
                    <a:pt x="1402" y="821"/>
                  </a:cubicBezTo>
                  <a:cubicBezTo>
                    <a:pt x="1663" y="709"/>
                    <a:pt x="1952" y="657"/>
                    <a:pt x="2239" y="657"/>
                  </a:cubicBezTo>
                  <a:cubicBezTo>
                    <a:pt x="2723" y="657"/>
                    <a:pt x="3202" y="803"/>
                    <a:pt x="3536" y="1054"/>
                  </a:cubicBezTo>
                  <a:cubicBezTo>
                    <a:pt x="4570" y="1955"/>
                    <a:pt x="4871" y="3489"/>
                    <a:pt x="5037" y="4857"/>
                  </a:cubicBezTo>
                  <a:cubicBezTo>
                    <a:pt x="5204" y="6324"/>
                    <a:pt x="5404" y="7992"/>
                    <a:pt x="6572" y="9127"/>
                  </a:cubicBezTo>
                  <a:cubicBezTo>
                    <a:pt x="7342" y="9861"/>
                    <a:pt x="8350" y="10238"/>
                    <a:pt x="9596" y="10238"/>
                  </a:cubicBezTo>
                  <a:cubicBezTo>
                    <a:pt x="10727" y="10238"/>
                    <a:pt x="12054" y="9928"/>
                    <a:pt x="13577" y="9293"/>
                  </a:cubicBezTo>
                  <a:cubicBezTo>
                    <a:pt x="14968" y="8723"/>
                    <a:pt x="16577" y="8044"/>
                    <a:pt x="18073" y="8044"/>
                  </a:cubicBezTo>
                  <a:cubicBezTo>
                    <a:pt x="18767" y="8044"/>
                    <a:pt x="19436" y="8190"/>
                    <a:pt x="20048" y="8559"/>
                  </a:cubicBezTo>
                  <a:cubicBezTo>
                    <a:pt x="21683" y="9560"/>
                    <a:pt x="22050" y="11528"/>
                    <a:pt x="22450" y="13663"/>
                  </a:cubicBezTo>
                  <a:cubicBezTo>
                    <a:pt x="22884" y="15731"/>
                    <a:pt x="23250" y="17899"/>
                    <a:pt x="24952" y="19134"/>
                  </a:cubicBezTo>
                  <a:cubicBezTo>
                    <a:pt x="25824" y="19750"/>
                    <a:pt x="26777" y="19967"/>
                    <a:pt x="27769" y="19967"/>
                  </a:cubicBezTo>
                  <a:cubicBezTo>
                    <a:pt x="28978" y="19967"/>
                    <a:pt x="30244" y="19645"/>
                    <a:pt x="31490" y="19334"/>
                  </a:cubicBezTo>
                  <a:cubicBezTo>
                    <a:pt x="32749" y="19024"/>
                    <a:pt x="33974" y="18725"/>
                    <a:pt x="35114" y="18725"/>
                  </a:cubicBezTo>
                  <a:cubicBezTo>
                    <a:pt x="35936" y="18725"/>
                    <a:pt x="36714" y="18881"/>
                    <a:pt x="37427" y="19300"/>
                  </a:cubicBezTo>
                  <a:cubicBezTo>
                    <a:pt x="39229" y="20335"/>
                    <a:pt x="39796" y="22569"/>
                    <a:pt x="40429" y="24738"/>
                  </a:cubicBezTo>
                  <a:cubicBezTo>
                    <a:pt x="41097" y="27206"/>
                    <a:pt x="41797" y="29741"/>
                    <a:pt x="44199" y="30575"/>
                  </a:cubicBezTo>
                  <a:cubicBezTo>
                    <a:pt x="44660" y="30740"/>
                    <a:pt x="45118" y="30813"/>
                    <a:pt x="45572" y="30813"/>
                  </a:cubicBezTo>
                  <a:cubicBezTo>
                    <a:pt x="47322" y="30813"/>
                    <a:pt x="49021" y="29733"/>
                    <a:pt x="50637" y="28674"/>
                  </a:cubicBezTo>
                  <a:cubicBezTo>
                    <a:pt x="52284" y="27611"/>
                    <a:pt x="53826" y="26633"/>
                    <a:pt x="55396" y="26633"/>
                  </a:cubicBezTo>
                  <a:cubicBezTo>
                    <a:pt x="55797" y="26633"/>
                    <a:pt x="56200" y="26697"/>
                    <a:pt x="56608" y="26839"/>
                  </a:cubicBezTo>
                  <a:cubicBezTo>
                    <a:pt x="58676" y="27640"/>
                    <a:pt x="59276" y="30041"/>
                    <a:pt x="59910" y="32643"/>
                  </a:cubicBezTo>
                  <a:cubicBezTo>
                    <a:pt x="60544" y="35245"/>
                    <a:pt x="61178" y="38014"/>
                    <a:pt x="63646" y="38814"/>
                  </a:cubicBezTo>
                  <a:cubicBezTo>
                    <a:pt x="64064" y="38945"/>
                    <a:pt x="64479" y="39002"/>
                    <a:pt x="64893" y="39002"/>
                  </a:cubicBezTo>
                  <a:cubicBezTo>
                    <a:pt x="66164" y="39002"/>
                    <a:pt x="67416" y="38467"/>
                    <a:pt x="68650" y="37914"/>
                  </a:cubicBezTo>
                  <a:cubicBezTo>
                    <a:pt x="69617" y="37513"/>
                    <a:pt x="70618" y="37046"/>
                    <a:pt x="71618" y="36880"/>
                  </a:cubicBezTo>
                  <a:cubicBezTo>
                    <a:pt x="71876" y="36838"/>
                    <a:pt x="72136" y="36817"/>
                    <a:pt x="72397" y="36817"/>
                  </a:cubicBezTo>
                  <a:cubicBezTo>
                    <a:pt x="73998" y="36817"/>
                    <a:pt x="75618" y="37586"/>
                    <a:pt x="76622" y="38848"/>
                  </a:cubicBezTo>
                  <a:cubicBezTo>
                    <a:pt x="77789" y="40315"/>
                    <a:pt x="78090" y="42417"/>
                    <a:pt x="77356" y="44185"/>
                  </a:cubicBezTo>
                  <a:lnTo>
                    <a:pt x="77923" y="44352"/>
                  </a:lnTo>
                  <a:cubicBezTo>
                    <a:pt x="78723" y="42384"/>
                    <a:pt x="78390" y="40049"/>
                    <a:pt x="77089" y="38381"/>
                  </a:cubicBezTo>
                  <a:cubicBezTo>
                    <a:pt x="75973" y="36950"/>
                    <a:pt x="74195" y="36109"/>
                    <a:pt x="72385" y="36109"/>
                  </a:cubicBezTo>
                  <a:cubicBezTo>
                    <a:pt x="72085" y="36109"/>
                    <a:pt x="71784" y="36132"/>
                    <a:pt x="71485" y="36179"/>
                  </a:cubicBezTo>
                  <a:cubicBezTo>
                    <a:pt x="70417" y="36346"/>
                    <a:pt x="69383" y="36813"/>
                    <a:pt x="68383" y="37247"/>
                  </a:cubicBezTo>
                  <a:cubicBezTo>
                    <a:pt x="67155" y="37809"/>
                    <a:pt x="65987" y="38293"/>
                    <a:pt x="64847" y="38293"/>
                  </a:cubicBezTo>
                  <a:cubicBezTo>
                    <a:pt x="64500" y="38293"/>
                    <a:pt x="64155" y="38248"/>
                    <a:pt x="63813" y="38147"/>
                  </a:cubicBezTo>
                  <a:cubicBezTo>
                    <a:pt x="61645" y="37413"/>
                    <a:pt x="61077" y="35012"/>
                    <a:pt x="60477" y="32410"/>
                  </a:cubicBezTo>
                  <a:cubicBezTo>
                    <a:pt x="59843" y="29808"/>
                    <a:pt x="59243" y="27139"/>
                    <a:pt x="56808" y="26205"/>
                  </a:cubicBezTo>
                  <a:cubicBezTo>
                    <a:pt x="56327" y="26019"/>
                    <a:pt x="55850" y="25937"/>
                    <a:pt x="55376" y="25937"/>
                  </a:cubicBezTo>
                  <a:cubicBezTo>
                    <a:pt x="53644" y="25937"/>
                    <a:pt x="51953" y="27026"/>
                    <a:pt x="50303" y="28073"/>
                  </a:cubicBezTo>
                  <a:cubicBezTo>
                    <a:pt x="48655" y="29127"/>
                    <a:pt x="47095" y="30159"/>
                    <a:pt x="45516" y="30159"/>
                  </a:cubicBezTo>
                  <a:cubicBezTo>
                    <a:pt x="45145" y="30159"/>
                    <a:pt x="44773" y="30102"/>
                    <a:pt x="44399" y="29975"/>
                  </a:cubicBezTo>
                  <a:cubicBezTo>
                    <a:pt x="42297" y="29241"/>
                    <a:pt x="41697" y="26973"/>
                    <a:pt x="41030" y="24538"/>
                  </a:cubicBezTo>
                  <a:cubicBezTo>
                    <a:pt x="40396" y="22236"/>
                    <a:pt x="39729" y="19868"/>
                    <a:pt x="37727" y="18700"/>
                  </a:cubicBezTo>
                  <a:cubicBezTo>
                    <a:pt x="36920" y="18227"/>
                    <a:pt x="36054" y="18055"/>
                    <a:pt x="35162" y="18055"/>
                  </a:cubicBezTo>
                  <a:cubicBezTo>
                    <a:pt x="33917" y="18055"/>
                    <a:pt x="32620" y="18389"/>
                    <a:pt x="31356" y="18700"/>
                  </a:cubicBezTo>
                  <a:cubicBezTo>
                    <a:pt x="30091" y="18998"/>
                    <a:pt x="28867" y="19306"/>
                    <a:pt x="27743" y="19306"/>
                  </a:cubicBezTo>
                  <a:cubicBezTo>
                    <a:pt x="26851" y="19306"/>
                    <a:pt x="26023" y="19112"/>
                    <a:pt x="25285" y="18567"/>
                  </a:cubicBezTo>
                  <a:cubicBezTo>
                    <a:pt x="23784" y="17499"/>
                    <a:pt x="23417" y="15564"/>
                    <a:pt x="23050" y="13530"/>
                  </a:cubicBezTo>
                  <a:cubicBezTo>
                    <a:pt x="22617" y="11361"/>
                    <a:pt x="22216" y="9160"/>
                    <a:pt x="20315" y="8026"/>
                  </a:cubicBezTo>
                  <a:cubicBezTo>
                    <a:pt x="19594" y="7589"/>
                    <a:pt x="18809" y="7420"/>
                    <a:pt x="18007" y="7420"/>
                  </a:cubicBezTo>
                  <a:cubicBezTo>
                    <a:pt x="16361" y="7420"/>
                    <a:pt x="14645" y="8132"/>
                    <a:pt x="13277" y="8693"/>
                  </a:cubicBezTo>
                  <a:cubicBezTo>
                    <a:pt x="11813" y="9285"/>
                    <a:pt x="10560" y="9577"/>
                    <a:pt x="9518" y="9577"/>
                  </a:cubicBezTo>
                  <a:cubicBezTo>
                    <a:pt x="8446" y="9577"/>
                    <a:pt x="7598" y="9268"/>
                    <a:pt x="6972" y="8660"/>
                  </a:cubicBezTo>
                  <a:cubicBezTo>
                    <a:pt x="6038" y="7692"/>
                    <a:pt x="5838" y="6158"/>
                    <a:pt x="5638" y="4790"/>
                  </a:cubicBezTo>
                  <a:cubicBezTo>
                    <a:pt x="5471" y="3289"/>
                    <a:pt x="5138" y="1621"/>
                    <a:pt x="3937" y="554"/>
                  </a:cubicBezTo>
                  <a:cubicBezTo>
                    <a:pt x="3498" y="198"/>
                    <a:pt x="2876" y="0"/>
                    <a:pt x="2242" y="0"/>
                  </a:cubicBezTo>
                  <a:close/>
                </a:path>
              </a:pathLst>
            </a:custGeom>
            <a:solidFill>
              <a:srgbClr val="5ED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7"/>
            <p:cNvSpPr/>
            <p:nvPr/>
          </p:nvSpPr>
          <p:spPr>
            <a:xfrm>
              <a:off x="8396374" y="2966571"/>
              <a:ext cx="156449" cy="76975"/>
            </a:xfrm>
            <a:custGeom>
              <a:avLst/>
              <a:gdLst/>
              <a:ahLst/>
              <a:cxnLst/>
              <a:rect l="l" t="t" r="r" b="b"/>
              <a:pathLst>
                <a:path w="4071" h="2003" extrusionOk="0">
                  <a:moveTo>
                    <a:pt x="1668" y="1"/>
                  </a:moveTo>
                  <a:lnTo>
                    <a:pt x="1" y="935"/>
                  </a:lnTo>
                  <a:lnTo>
                    <a:pt x="1969" y="2002"/>
                  </a:lnTo>
                  <a:lnTo>
                    <a:pt x="4070" y="1235"/>
                  </a:lnTo>
                  <a:lnTo>
                    <a:pt x="16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p:nvPr/>
          </p:nvSpPr>
          <p:spPr>
            <a:xfrm>
              <a:off x="7929757" y="2690990"/>
              <a:ext cx="110294" cy="89772"/>
            </a:xfrm>
            <a:custGeom>
              <a:avLst/>
              <a:gdLst/>
              <a:ahLst/>
              <a:cxnLst/>
              <a:rect l="l" t="t" r="r" b="b"/>
              <a:pathLst>
                <a:path w="2870" h="2336" extrusionOk="0">
                  <a:moveTo>
                    <a:pt x="134" y="0"/>
                  </a:moveTo>
                  <a:lnTo>
                    <a:pt x="1" y="1735"/>
                  </a:lnTo>
                  <a:lnTo>
                    <a:pt x="1135" y="2335"/>
                  </a:lnTo>
                  <a:lnTo>
                    <a:pt x="2869" y="1401"/>
                  </a:lnTo>
                  <a:lnTo>
                    <a:pt x="13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p:nvPr/>
          </p:nvSpPr>
          <p:spPr>
            <a:xfrm>
              <a:off x="7625929" y="2597413"/>
              <a:ext cx="326924" cy="237267"/>
            </a:xfrm>
            <a:custGeom>
              <a:avLst/>
              <a:gdLst/>
              <a:ahLst/>
              <a:cxnLst/>
              <a:rect l="l" t="t" r="r" b="b"/>
              <a:pathLst>
                <a:path w="8507" h="6174" extrusionOk="0">
                  <a:moveTo>
                    <a:pt x="1202" y="0"/>
                  </a:moveTo>
                  <a:lnTo>
                    <a:pt x="34" y="4303"/>
                  </a:lnTo>
                  <a:cubicBezTo>
                    <a:pt x="1" y="4437"/>
                    <a:pt x="68" y="4537"/>
                    <a:pt x="201" y="4603"/>
                  </a:cubicBezTo>
                  <a:lnTo>
                    <a:pt x="6039" y="6138"/>
                  </a:lnTo>
                  <a:cubicBezTo>
                    <a:pt x="6140" y="6162"/>
                    <a:pt x="6242" y="6174"/>
                    <a:pt x="6342" y="6174"/>
                  </a:cubicBezTo>
                  <a:cubicBezTo>
                    <a:pt x="6931" y="6174"/>
                    <a:pt x="7464" y="5774"/>
                    <a:pt x="7606" y="5204"/>
                  </a:cubicBezTo>
                  <a:lnTo>
                    <a:pt x="8507" y="1935"/>
                  </a:lnTo>
                  <a:lnTo>
                    <a:pt x="1202" y="0"/>
                  </a:ln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7"/>
            <p:cNvSpPr/>
            <p:nvPr/>
          </p:nvSpPr>
          <p:spPr>
            <a:xfrm>
              <a:off x="7670815" y="2526548"/>
              <a:ext cx="292299" cy="145227"/>
            </a:xfrm>
            <a:custGeom>
              <a:avLst/>
              <a:gdLst/>
              <a:ahLst/>
              <a:cxnLst/>
              <a:rect l="l" t="t" r="r" b="b"/>
              <a:pathLst>
                <a:path w="7606" h="3779" extrusionOk="0">
                  <a:moveTo>
                    <a:pt x="650" y="1"/>
                  </a:moveTo>
                  <a:cubicBezTo>
                    <a:pt x="567" y="1"/>
                    <a:pt x="489" y="66"/>
                    <a:pt x="434" y="176"/>
                  </a:cubicBezTo>
                  <a:lnTo>
                    <a:pt x="0" y="1844"/>
                  </a:lnTo>
                  <a:lnTo>
                    <a:pt x="7272" y="3779"/>
                  </a:lnTo>
                  <a:lnTo>
                    <a:pt x="7439" y="3145"/>
                  </a:lnTo>
                  <a:cubicBezTo>
                    <a:pt x="7606" y="2445"/>
                    <a:pt x="7206" y="1711"/>
                    <a:pt x="6538" y="1544"/>
                  </a:cubicBezTo>
                  <a:lnTo>
                    <a:pt x="701" y="9"/>
                  </a:lnTo>
                  <a:cubicBezTo>
                    <a:pt x="684" y="4"/>
                    <a:pt x="667" y="1"/>
                    <a:pt x="650" y="1"/>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7"/>
            <p:cNvSpPr/>
            <p:nvPr/>
          </p:nvSpPr>
          <p:spPr>
            <a:xfrm>
              <a:off x="7728499" y="2621739"/>
              <a:ext cx="239765" cy="155180"/>
            </a:xfrm>
            <a:custGeom>
              <a:avLst/>
              <a:gdLst/>
              <a:ahLst/>
              <a:cxnLst/>
              <a:rect l="l" t="t" r="r" b="b"/>
              <a:pathLst>
                <a:path w="6239" h="4038" extrusionOk="0">
                  <a:moveTo>
                    <a:pt x="834" y="1"/>
                  </a:moveTo>
                  <a:cubicBezTo>
                    <a:pt x="734" y="1"/>
                    <a:pt x="601" y="34"/>
                    <a:pt x="568" y="168"/>
                  </a:cubicBezTo>
                  <a:lnTo>
                    <a:pt x="0" y="2436"/>
                  </a:lnTo>
                  <a:cubicBezTo>
                    <a:pt x="0" y="2503"/>
                    <a:pt x="34" y="2636"/>
                    <a:pt x="167" y="2669"/>
                  </a:cubicBezTo>
                  <a:lnTo>
                    <a:pt x="5371" y="4037"/>
                  </a:lnTo>
                  <a:cubicBezTo>
                    <a:pt x="5438" y="4037"/>
                    <a:pt x="5571" y="4004"/>
                    <a:pt x="5604" y="3870"/>
                  </a:cubicBezTo>
                  <a:lnTo>
                    <a:pt x="6205" y="1635"/>
                  </a:lnTo>
                  <a:cubicBezTo>
                    <a:pt x="6238" y="1502"/>
                    <a:pt x="6172" y="1369"/>
                    <a:pt x="6038" y="1369"/>
                  </a:cubicBezTo>
                  <a:lnTo>
                    <a:pt x="83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7"/>
            <p:cNvSpPr/>
            <p:nvPr/>
          </p:nvSpPr>
          <p:spPr>
            <a:xfrm>
              <a:off x="6388906" y="2092212"/>
              <a:ext cx="765333" cy="654770"/>
            </a:xfrm>
            <a:custGeom>
              <a:avLst/>
              <a:gdLst/>
              <a:ahLst/>
              <a:cxnLst/>
              <a:rect l="l" t="t" r="r" b="b"/>
              <a:pathLst>
                <a:path w="19915" h="17038" extrusionOk="0">
                  <a:moveTo>
                    <a:pt x="4747" y="1"/>
                  </a:moveTo>
                  <a:cubicBezTo>
                    <a:pt x="3806" y="1"/>
                    <a:pt x="2894" y="648"/>
                    <a:pt x="2669" y="1605"/>
                  </a:cubicBezTo>
                  <a:lnTo>
                    <a:pt x="267" y="10578"/>
                  </a:lnTo>
                  <a:cubicBezTo>
                    <a:pt x="0" y="11678"/>
                    <a:pt x="701" y="12913"/>
                    <a:pt x="1835" y="13179"/>
                  </a:cubicBezTo>
                  <a:lnTo>
                    <a:pt x="16279" y="17016"/>
                  </a:lnTo>
                  <a:cubicBezTo>
                    <a:pt x="16310" y="17031"/>
                    <a:pt x="16339" y="17038"/>
                    <a:pt x="16366" y="17038"/>
                  </a:cubicBezTo>
                  <a:cubicBezTo>
                    <a:pt x="16455" y="17038"/>
                    <a:pt x="16520" y="16967"/>
                    <a:pt x="16545" y="16915"/>
                  </a:cubicBezTo>
                  <a:lnTo>
                    <a:pt x="19914" y="4173"/>
                  </a:lnTo>
                  <a:cubicBezTo>
                    <a:pt x="19914" y="4106"/>
                    <a:pt x="19881" y="3973"/>
                    <a:pt x="19748" y="3906"/>
                  </a:cubicBezTo>
                  <a:lnTo>
                    <a:pt x="5271" y="70"/>
                  </a:lnTo>
                  <a:cubicBezTo>
                    <a:pt x="5098" y="23"/>
                    <a:pt x="4922" y="1"/>
                    <a:pt x="4747"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6388906" y="2092212"/>
              <a:ext cx="765333" cy="654770"/>
            </a:xfrm>
            <a:custGeom>
              <a:avLst/>
              <a:gdLst/>
              <a:ahLst/>
              <a:cxnLst/>
              <a:rect l="l" t="t" r="r" b="b"/>
              <a:pathLst>
                <a:path w="19915" h="17038" extrusionOk="0">
                  <a:moveTo>
                    <a:pt x="4747" y="1"/>
                  </a:moveTo>
                  <a:cubicBezTo>
                    <a:pt x="3806" y="1"/>
                    <a:pt x="2894" y="648"/>
                    <a:pt x="2669" y="1605"/>
                  </a:cubicBezTo>
                  <a:lnTo>
                    <a:pt x="267" y="10578"/>
                  </a:lnTo>
                  <a:cubicBezTo>
                    <a:pt x="0" y="11678"/>
                    <a:pt x="701" y="12913"/>
                    <a:pt x="1835" y="13179"/>
                  </a:cubicBezTo>
                  <a:lnTo>
                    <a:pt x="16279" y="17016"/>
                  </a:lnTo>
                  <a:cubicBezTo>
                    <a:pt x="16310" y="17031"/>
                    <a:pt x="16339" y="17038"/>
                    <a:pt x="16366" y="17038"/>
                  </a:cubicBezTo>
                  <a:cubicBezTo>
                    <a:pt x="16455" y="17038"/>
                    <a:pt x="16520" y="16967"/>
                    <a:pt x="16545" y="16915"/>
                  </a:cubicBezTo>
                  <a:lnTo>
                    <a:pt x="19914" y="4173"/>
                  </a:lnTo>
                  <a:cubicBezTo>
                    <a:pt x="19914" y="4106"/>
                    <a:pt x="19881" y="3973"/>
                    <a:pt x="19748" y="3906"/>
                  </a:cubicBezTo>
                  <a:lnTo>
                    <a:pt x="5271" y="70"/>
                  </a:lnTo>
                  <a:cubicBezTo>
                    <a:pt x="5098" y="23"/>
                    <a:pt x="4922" y="1"/>
                    <a:pt x="4747" y="1"/>
                  </a:cubicBezTo>
                  <a:close/>
                </a:path>
              </a:pathLst>
            </a:custGeom>
            <a:solidFill>
              <a:srgbClr val="5ED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6973464" y="2376901"/>
              <a:ext cx="142306" cy="201988"/>
            </a:xfrm>
            <a:custGeom>
              <a:avLst/>
              <a:gdLst/>
              <a:ahLst/>
              <a:cxnLst/>
              <a:rect l="l" t="t" r="r" b="b"/>
              <a:pathLst>
                <a:path w="3703" h="5256" extrusionOk="0">
                  <a:moveTo>
                    <a:pt x="1368" y="1"/>
                  </a:moveTo>
                  <a:lnTo>
                    <a:pt x="0" y="5171"/>
                  </a:lnTo>
                  <a:cubicBezTo>
                    <a:pt x="233" y="5228"/>
                    <a:pt x="465" y="5255"/>
                    <a:pt x="692" y="5255"/>
                  </a:cubicBezTo>
                  <a:cubicBezTo>
                    <a:pt x="1930" y="5255"/>
                    <a:pt x="3026" y="4448"/>
                    <a:pt x="3336" y="3236"/>
                  </a:cubicBezTo>
                  <a:cubicBezTo>
                    <a:pt x="3703" y="1835"/>
                    <a:pt x="2869" y="368"/>
                    <a:pt x="1401" y="1"/>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6929846" y="2351269"/>
              <a:ext cx="319238" cy="483334"/>
            </a:xfrm>
            <a:custGeom>
              <a:avLst/>
              <a:gdLst/>
              <a:ahLst/>
              <a:cxnLst/>
              <a:rect l="l" t="t" r="r" b="b"/>
              <a:pathLst>
                <a:path w="8307" h="12577" extrusionOk="0">
                  <a:moveTo>
                    <a:pt x="2703" y="1"/>
                  </a:moveTo>
                  <a:lnTo>
                    <a:pt x="2536" y="601"/>
                  </a:lnTo>
                  <a:lnTo>
                    <a:pt x="2569" y="601"/>
                  </a:lnTo>
                  <a:cubicBezTo>
                    <a:pt x="4004" y="1001"/>
                    <a:pt x="4871" y="2469"/>
                    <a:pt x="4504" y="3870"/>
                  </a:cubicBezTo>
                  <a:cubicBezTo>
                    <a:pt x="4197" y="5044"/>
                    <a:pt x="3116" y="5867"/>
                    <a:pt x="1930" y="5867"/>
                  </a:cubicBezTo>
                  <a:cubicBezTo>
                    <a:pt x="1701" y="5867"/>
                    <a:pt x="1467" y="5836"/>
                    <a:pt x="1235" y="5771"/>
                  </a:cubicBezTo>
                  <a:lnTo>
                    <a:pt x="34" y="10375"/>
                  </a:lnTo>
                  <a:cubicBezTo>
                    <a:pt x="1" y="10508"/>
                    <a:pt x="68" y="10608"/>
                    <a:pt x="201" y="10608"/>
                  </a:cubicBezTo>
                  <a:lnTo>
                    <a:pt x="5338" y="12576"/>
                  </a:lnTo>
                  <a:lnTo>
                    <a:pt x="8307" y="1435"/>
                  </a:lnTo>
                  <a:lnTo>
                    <a:pt x="2703" y="1"/>
                  </a:ln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7"/>
            <p:cNvSpPr/>
            <p:nvPr/>
          </p:nvSpPr>
          <p:spPr>
            <a:xfrm>
              <a:off x="7036259" y="2193283"/>
              <a:ext cx="257712" cy="215708"/>
            </a:xfrm>
            <a:custGeom>
              <a:avLst/>
              <a:gdLst/>
              <a:ahLst/>
              <a:cxnLst/>
              <a:rect l="l" t="t" r="r" b="b"/>
              <a:pathLst>
                <a:path w="6706" h="5613" extrusionOk="0">
                  <a:moveTo>
                    <a:pt x="1215" y="0"/>
                  </a:moveTo>
                  <a:cubicBezTo>
                    <a:pt x="1126" y="0"/>
                    <a:pt x="1035" y="65"/>
                    <a:pt x="1035" y="175"/>
                  </a:cubicBezTo>
                  <a:lnTo>
                    <a:pt x="1" y="4145"/>
                  </a:lnTo>
                  <a:lnTo>
                    <a:pt x="5438" y="5613"/>
                  </a:lnTo>
                  <a:lnTo>
                    <a:pt x="6705" y="843"/>
                  </a:lnTo>
                  <a:lnTo>
                    <a:pt x="1268" y="9"/>
                  </a:lnTo>
                  <a:cubicBezTo>
                    <a:pt x="1251" y="3"/>
                    <a:pt x="1233" y="0"/>
                    <a:pt x="1215" y="0"/>
                  </a:cubicBez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7"/>
            <p:cNvSpPr/>
            <p:nvPr/>
          </p:nvSpPr>
          <p:spPr>
            <a:xfrm>
              <a:off x="7206773" y="2425631"/>
              <a:ext cx="562769" cy="500781"/>
            </a:xfrm>
            <a:custGeom>
              <a:avLst/>
              <a:gdLst/>
              <a:ahLst/>
              <a:cxnLst/>
              <a:rect l="l" t="t" r="r" b="b"/>
              <a:pathLst>
                <a:path w="14644" h="13031" extrusionOk="0">
                  <a:moveTo>
                    <a:pt x="2936" y="0"/>
                  </a:moveTo>
                  <a:lnTo>
                    <a:pt x="0" y="11142"/>
                  </a:lnTo>
                  <a:lnTo>
                    <a:pt x="11809" y="13010"/>
                  </a:lnTo>
                  <a:cubicBezTo>
                    <a:pt x="11838" y="13024"/>
                    <a:pt x="11865" y="13031"/>
                    <a:pt x="11891" y="13031"/>
                  </a:cubicBezTo>
                  <a:cubicBezTo>
                    <a:pt x="11981" y="13031"/>
                    <a:pt x="12042" y="12947"/>
                    <a:pt x="12042" y="12843"/>
                  </a:cubicBezTo>
                  <a:lnTo>
                    <a:pt x="14644" y="3102"/>
                  </a:lnTo>
                  <a:lnTo>
                    <a:pt x="2936" y="0"/>
                  </a:lnTo>
                  <a:close/>
                </a:path>
              </a:pathLst>
            </a:custGeom>
            <a:solidFill>
              <a:srgbClr val="5ED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7"/>
            <p:cNvSpPr/>
            <p:nvPr/>
          </p:nvSpPr>
          <p:spPr>
            <a:xfrm>
              <a:off x="7319565" y="2248699"/>
              <a:ext cx="487177" cy="297448"/>
            </a:xfrm>
            <a:custGeom>
              <a:avLst/>
              <a:gdLst/>
              <a:ahLst/>
              <a:cxnLst/>
              <a:rect l="l" t="t" r="r" b="b"/>
              <a:pathLst>
                <a:path w="12677" h="7740" extrusionOk="0">
                  <a:moveTo>
                    <a:pt x="1235" y="1"/>
                  </a:moveTo>
                  <a:lnTo>
                    <a:pt x="1" y="4671"/>
                  </a:lnTo>
                  <a:lnTo>
                    <a:pt x="11742" y="7740"/>
                  </a:lnTo>
                  <a:lnTo>
                    <a:pt x="12643" y="4437"/>
                  </a:lnTo>
                  <a:cubicBezTo>
                    <a:pt x="12676" y="4337"/>
                    <a:pt x="12576" y="4204"/>
                    <a:pt x="12443" y="4204"/>
                  </a:cubicBezTo>
                  <a:lnTo>
                    <a:pt x="1235" y="1"/>
                  </a:ln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7"/>
            <p:cNvSpPr/>
            <p:nvPr/>
          </p:nvSpPr>
          <p:spPr>
            <a:xfrm>
              <a:off x="7122150" y="2188210"/>
              <a:ext cx="256405" cy="704383"/>
            </a:xfrm>
            <a:custGeom>
              <a:avLst/>
              <a:gdLst/>
              <a:ahLst/>
              <a:cxnLst/>
              <a:rect l="l" t="t" r="r" b="b"/>
              <a:pathLst>
                <a:path w="6672" h="18329" extrusionOk="0">
                  <a:moveTo>
                    <a:pt x="4895" y="1"/>
                  </a:moveTo>
                  <a:cubicBezTo>
                    <a:pt x="4803" y="1"/>
                    <a:pt x="4699" y="83"/>
                    <a:pt x="4671" y="141"/>
                  </a:cubicBezTo>
                  <a:lnTo>
                    <a:pt x="4470" y="975"/>
                  </a:lnTo>
                  <a:lnTo>
                    <a:pt x="3203" y="5678"/>
                  </a:lnTo>
                  <a:lnTo>
                    <a:pt x="267" y="16819"/>
                  </a:lnTo>
                  <a:lnTo>
                    <a:pt x="34" y="17653"/>
                  </a:lnTo>
                  <a:cubicBezTo>
                    <a:pt x="1" y="17753"/>
                    <a:pt x="101" y="17853"/>
                    <a:pt x="167" y="17920"/>
                  </a:cubicBezTo>
                  <a:lnTo>
                    <a:pt x="1768" y="18320"/>
                  </a:lnTo>
                  <a:cubicBezTo>
                    <a:pt x="1780" y="18326"/>
                    <a:pt x="1794" y="18329"/>
                    <a:pt x="1809" y="18329"/>
                  </a:cubicBezTo>
                  <a:cubicBezTo>
                    <a:pt x="1879" y="18329"/>
                    <a:pt x="1975" y="18269"/>
                    <a:pt x="2002" y="18187"/>
                  </a:cubicBezTo>
                  <a:lnTo>
                    <a:pt x="2202" y="17320"/>
                  </a:lnTo>
                  <a:lnTo>
                    <a:pt x="5138" y="6178"/>
                  </a:lnTo>
                  <a:lnTo>
                    <a:pt x="6372" y="1508"/>
                  </a:lnTo>
                  <a:lnTo>
                    <a:pt x="6605" y="641"/>
                  </a:lnTo>
                  <a:cubicBezTo>
                    <a:pt x="6672" y="574"/>
                    <a:pt x="6605" y="441"/>
                    <a:pt x="6505" y="441"/>
                  </a:cubicBezTo>
                  <a:lnTo>
                    <a:pt x="4937" y="7"/>
                  </a:lnTo>
                  <a:cubicBezTo>
                    <a:pt x="4924" y="3"/>
                    <a:pt x="4909" y="1"/>
                    <a:pt x="489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7"/>
            <p:cNvSpPr/>
            <p:nvPr/>
          </p:nvSpPr>
          <p:spPr>
            <a:xfrm>
              <a:off x="6615796" y="2279481"/>
              <a:ext cx="256405" cy="256405"/>
            </a:xfrm>
            <a:custGeom>
              <a:avLst/>
              <a:gdLst/>
              <a:ahLst/>
              <a:cxnLst/>
              <a:rect l="l" t="t" r="r" b="b"/>
              <a:pathLst>
                <a:path w="6672" h="6672" extrusionOk="0">
                  <a:moveTo>
                    <a:pt x="3336" y="1"/>
                  </a:moveTo>
                  <a:cubicBezTo>
                    <a:pt x="1502" y="1"/>
                    <a:pt x="0" y="1468"/>
                    <a:pt x="0" y="3336"/>
                  </a:cubicBezTo>
                  <a:cubicBezTo>
                    <a:pt x="0" y="5171"/>
                    <a:pt x="1502" y="6672"/>
                    <a:pt x="3336" y="6672"/>
                  </a:cubicBezTo>
                  <a:cubicBezTo>
                    <a:pt x="5171" y="6672"/>
                    <a:pt x="6672" y="5171"/>
                    <a:pt x="6672" y="3336"/>
                  </a:cubicBezTo>
                  <a:cubicBezTo>
                    <a:pt x="6672" y="1468"/>
                    <a:pt x="5171" y="1"/>
                    <a:pt x="3336" y="1"/>
                  </a:cubicBez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7"/>
            <p:cNvSpPr/>
            <p:nvPr/>
          </p:nvSpPr>
          <p:spPr>
            <a:xfrm>
              <a:off x="6651690" y="2322446"/>
              <a:ext cx="187193" cy="169976"/>
            </a:xfrm>
            <a:custGeom>
              <a:avLst/>
              <a:gdLst/>
              <a:ahLst/>
              <a:cxnLst/>
              <a:rect l="l" t="t" r="r" b="b"/>
              <a:pathLst>
                <a:path w="4871" h="4423" extrusionOk="0">
                  <a:moveTo>
                    <a:pt x="2411" y="0"/>
                  </a:moveTo>
                  <a:cubicBezTo>
                    <a:pt x="1444" y="0"/>
                    <a:pt x="545" y="653"/>
                    <a:pt x="267" y="1651"/>
                  </a:cubicBezTo>
                  <a:cubicBezTo>
                    <a:pt x="0" y="2819"/>
                    <a:pt x="701" y="4086"/>
                    <a:pt x="1868" y="4353"/>
                  </a:cubicBezTo>
                  <a:cubicBezTo>
                    <a:pt x="2051" y="4400"/>
                    <a:pt x="2236" y="4423"/>
                    <a:pt x="2418" y="4423"/>
                  </a:cubicBezTo>
                  <a:cubicBezTo>
                    <a:pt x="3399" y="4423"/>
                    <a:pt x="4317" y="3770"/>
                    <a:pt x="4570" y="2785"/>
                  </a:cubicBezTo>
                  <a:cubicBezTo>
                    <a:pt x="4871" y="1618"/>
                    <a:pt x="4170" y="350"/>
                    <a:pt x="3003" y="83"/>
                  </a:cubicBezTo>
                  <a:cubicBezTo>
                    <a:pt x="2806" y="27"/>
                    <a:pt x="2607" y="0"/>
                    <a:pt x="2411" y="0"/>
                  </a:cubicBez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descr="IIMC-New-Logo.jpg">
            <a:extLst>
              <a:ext uri="{FF2B5EF4-FFF2-40B4-BE49-F238E27FC236}">
                <a16:creationId xmlns:a16="http://schemas.microsoft.com/office/drawing/2014/main" id="{B0C0A323-BB9D-3721-750D-7905248C14C8}"/>
              </a:ext>
            </a:extLst>
          </p:cNvPr>
          <p:cNvPicPr>
            <a:picLocks noChangeAspect="1"/>
          </p:cNvPicPr>
          <p:nvPr/>
        </p:nvPicPr>
        <p:blipFill>
          <a:blip r:embed="rId2"/>
          <a:stretch>
            <a:fillRect/>
          </a:stretch>
        </p:blipFill>
        <p:spPr>
          <a:xfrm>
            <a:off x="105967" y="56753"/>
            <a:ext cx="1359722" cy="1457077"/>
          </a:xfrm>
          <a:prstGeom prst="rect">
            <a:avLst/>
          </a:prstGeom>
        </p:spPr>
      </p:pic>
      <p:pic>
        <p:nvPicPr>
          <p:cNvPr id="5" name="Picture 4" descr="ncert-logo-05.png">
            <a:extLst>
              <a:ext uri="{FF2B5EF4-FFF2-40B4-BE49-F238E27FC236}">
                <a16:creationId xmlns:a16="http://schemas.microsoft.com/office/drawing/2014/main" id="{35025DD9-9356-B907-83C3-C40420D8DDB5}"/>
              </a:ext>
            </a:extLst>
          </p:cNvPr>
          <p:cNvPicPr>
            <a:picLocks noChangeAspect="1"/>
          </p:cNvPicPr>
          <p:nvPr/>
        </p:nvPicPr>
        <p:blipFill>
          <a:blip r:embed="rId3"/>
          <a:stretch>
            <a:fillRect/>
          </a:stretch>
        </p:blipFill>
        <p:spPr>
          <a:xfrm>
            <a:off x="7475557" y="-94551"/>
            <a:ext cx="1668443" cy="1668443"/>
          </a:xfrm>
          <a:prstGeom prst="rect">
            <a:avLst/>
          </a:prstGeom>
        </p:spPr>
      </p:pic>
    </p:spTree>
    <p:extLst>
      <p:ext uri="{BB962C8B-B14F-4D97-AF65-F5344CB8AC3E}">
        <p14:creationId xmlns:p14="http://schemas.microsoft.com/office/powerpoint/2010/main" val="1582242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A53881B-6DF7-7762-502C-0F3385693071}"/>
              </a:ext>
            </a:extLst>
          </p:cNvPr>
          <p:cNvGrpSpPr/>
          <p:nvPr/>
        </p:nvGrpSpPr>
        <p:grpSpPr>
          <a:xfrm>
            <a:off x="762000" y="979638"/>
            <a:ext cx="7691887" cy="3556851"/>
            <a:chOff x="762000" y="1771650"/>
            <a:chExt cx="7924801" cy="2914650"/>
          </a:xfrm>
        </p:grpSpPr>
        <p:pic>
          <p:nvPicPr>
            <p:cNvPr id="4" name="Picture 3" descr="AS 1.jpg"/>
            <p:cNvPicPr>
              <a:picLocks noChangeAspect="1"/>
            </p:cNvPicPr>
            <p:nvPr/>
          </p:nvPicPr>
          <p:blipFill>
            <a:blip r:embed="rId2"/>
            <a:stretch>
              <a:fillRect/>
            </a:stretch>
          </p:blipFill>
          <p:spPr>
            <a:xfrm>
              <a:off x="812062" y="1780622"/>
              <a:ext cx="3531338" cy="1572305"/>
            </a:xfrm>
            <a:prstGeom prst="rect">
              <a:avLst/>
            </a:prstGeom>
          </p:spPr>
        </p:pic>
        <p:pic>
          <p:nvPicPr>
            <p:cNvPr id="5" name="Picture 4" descr="as2.jpg"/>
            <p:cNvPicPr>
              <a:picLocks noChangeAspect="1"/>
            </p:cNvPicPr>
            <p:nvPr/>
          </p:nvPicPr>
          <p:blipFill>
            <a:blip r:embed="rId3"/>
            <a:stretch>
              <a:fillRect/>
            </a:stretch>
          </p:blipFill>
          <p:spPr>
            <a:xfrm>
              <a:off x="4419600" y="3371850"/>
              <a:ext cx="4267200" cy="1314450"/>
            </a:xfrm>
            <a:prstGeom prst="rect">
              <a:avLst/>
            </a:prstGeom>
          </p:spPr>
        </p:pic>
        <p:pic>
          <p:nvPicPr>
            <p:cNvPr id="6" name="Picture 5" descr="as3.jpg"/>
            <p:cNvPicPr>
              <a:picLocks noChangeAspect="1"/>
            </p:cNvPicPr>
            <p:nvPr/>
          </p:nvPicPr>
          <p:blipFill>
            <a:blip r:embed="rId4"/>
            <a:stretch>
              <a:fillRect/>
            </a:stretch>
          </p:blipFill>
          <p:spPr>
            <a:xfrm>
              <a:off x="762000" y="3314700"/>
              <a:ext cx="3581400" cy="1358466"/>
            </a:xfrm>
            <a:prstGeom prst="rect">
              <a:avLst/>
            </a:prstGeom>
          </p:spPr>
        </p:pic>
        <p:pic>
          <p:nvPicPr>
            <p:cNvPr id="7" name="Picture 6" descr="as4.jpg"/>
            <p:cNvPicPr>
              <a:picLocks noChangeAspect="1"/>
            </p:cNvPicPr>
            <p:nvPr/>
          </p:nvPicPr>
          <p:blipFill>
            <a:blip r:embed="rId5"/>
            <a:stretch>
              <a:fillRect/>
            </a:stretch>
          </p:blipFill>
          <p:spPr>
            <a:xfrm>
              <a:off x="4114800" y="1771650"/>
              <a:ext cx="4572001" cy="1543050"/>
            </a:xfrm>
            <a:prstGeom prst="rect">
              <a:avLst/>
            </a:prstGeom>
          </p:spPr>
        </p:pic>
      </p:grpSp>
      <p:sp>
        <p:nvSpPr>
          <p:cNvPr id="10" name="Title 1">
            <a:extLst>
              <a:ext uri="{FF2B5EF4-FFF2-40B4-BE49-F238E27FC236}">
                <a16:creationId xmlns:a16="http://schemas.microsoft.com/office/drawing/2014/main" id="{2E2968F7-8C25-3B52-CFBC-8F662E1922AA}"/>
              </a:ext>
            </a:extLst>
          </p:cNvPr>
          <p:cNvSpPr>
            <a:spLocks noGrp="1"/>
          </p:cNvSpPr>
          <p:nvPr>
            <p:ph type="title"/>
          </p:nvPr>
        </p:nvSpPr>
        <p:spPr>
          <a:xfrm>
            <a:off x="628650" y="273844"/>
            <a:ext cx="7886700" cy="994172"/>
          </a:xfrm>
        </p:spPr>
        <p:txBody>
          <a:bodyPr>
            <a:normAutofit/>
          </a:bodyPr>
          <a:lstStyle/>
          <a:p>
            <a:pPr algn="ctr"/>
            <a:r>
              <a:rPr lang="hi-IN" sz="3600" b="1" dirty="0">
                <a:latin typeface="Kokila" panose="020B0604020202020204" pitchFamily="34" charset="0"/>
                <a:cs typeface="Kokila" panose="020B0604020202020204" pitchFamily="34" charset="0"/>
              </a:rPr>
              <a:t>अरब स्प्रिंग</a:t>
            </a:r>
            <a:endParaRPr lang="en-IN" sz="3600" b="1" dirty="0">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153313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32" name="Rectangle 1333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314" name="Picture 1" descr="Mil 4.jpg"/>
          <p:cNvPicPr>
            <a:picLocks noChangeAspect="1"/>
          </p:cNvPicPr>
          <p:nvPr/>
        </p:nvPicPr>
        <p:blipFill>
          <a:blip r:embed="rId2"/>
          <a:srcRect l="426" r="1" b="1"/>
          <a:stretch/>
        </p:blipFill>
        <p:spPr bwMode="auto">
          <a:xfrm>
            <a:off x="20" y="962"/>
            <a:ext cx="9143980" cy="469532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cartoon characters&#10;&#10;Description automatically generated">
            <a:extLst>
              <a:ext uri="{FF2B5EF4-FFF2-40B4-BE49-F238E27FC236}">
                <a16:creationId xmlns:a16="http://schemas.microsoft.com/office/drawing/2014/main" id="{693604E8-0796-90A5-D795-83A1081A286D}"/>
              </a:ext>
            </a:extLst>
          </p:cNvPr>
          <p:cNvPicPr>
            <a:picLocks noChangeAspect="1"/>
          </p:cNvPicPr>
          <p:nvPr/>
        </p:nvPicPr>
        <p:blipFill>
          <a:blip r:embed="rId2">
            <a:extLst>
              <a:ext uri="{28A0092B-C50C-407E-A947-70E740481C1C}">
                <a14:useLocalDpi xmlns:a14="http://schemas.microsoft.com/office/drawing/2010/main" val="0"/>
              </a:ext>
            </a:extLst>
          </a:blip>
          <a:srcRect t="1334"/>
          <a:stretch/>
        </p:blipFill>
        <p:spPr>
          <a:xfrm>
            <a:off x="177552" y="962"/>
            <a:ext cx="8788895" cy="459767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screenshot of a computer&#10;&#10;Description automatically generated">
            <a:extLst>
              <a:ext uri="{FF2B5EF4-FFF2-40B4-BE49-F238E27FC236}">
                <a16:creationId xmlns:a16="http://schemas.microsoft.com/office/drawing/2014/main" id="{B3F061C9-A288-E7FA-D3FF-4E55D29826DF}"/>
              </a:ext>
            </a:extLst>
          </p:cNvPr>
          <p:cNvPicPr>
            <a:picLocks noChangeAspect="1"/>
          </p:cNvPicPr>
          <p:nvPr/>
        </p:nvPicPr>
        <p:blipFill>
          <a:blip r:embed="rId2">
            <a:extLst>
              <a:ext uri="{28A0092B-C50C-407E-A947-70E740481C1C}">
                <a14:useLocalDpi xmlns:a14="http://schemas.microsoft.com/office/drawing/2010/main" val="0"/>
              </a:ext>
            </a:extLst>
          </a:blip>
          <a:srcRect r="3536" b="-1"/>
          <a:stretch/>
        </p:blipFill>
        <p:spPr>
          <a:xfrm>
            <a:off x="559293" y="962"/>
            <a:ext cx="8105313" cy="460654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70"/>
        <p:cNvGrpSpPr/>
        <p:nvPr/>
      </p:nvGrpSpPr>
      <p:grpSpPr>
        <a:xfrm>
          <a:off x="0" y="0"/>
          <a:ext cx="0" cy="0"/>
          <a:chOff x="0" y="0"/>
          <a:chExt cx="0" cy="0"/>
        </a:xfrm>
      </p:grpSpPr>
      <p:sp useBgFill="1">
        <p:nvSpPr>
          <p:cNvPr id="674" name="Rectangle 67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Google Shape;672;p23"/>
          <p:cNvSpPr txBox="1">
            <a:spLocks noGrp="1"/>
          </p:cNvSpPr>
          <p:nvPr>
            <p:ph type="title"/>
          </p:nvPr>
        </p:nvSpPr>
        <p:spPr>
          <a:xfrm>
            <a:off x="473201" y="479640"/>
            <a:ext cx="3619405" cy="1289304"/>
          </a:xfrm>
          <a:prstGeom prst="rect">
            <a:avLst/>
          </a:prstGeom>
        </p:spPr>
        <p:txBody>
          <a:bodyPr spcFirstLastPara="1" vert="horz" lIns="91440" tIns="45720" rIns="91440" bIns="45720" rtlCol="0" anchor="b" anchorCtr="0">
            <a:normAutofit/>
          </a:bodyPr>
          <a:lstStyle/>
          <a:p>
            <a:pPr marL="0" lvl="0" indent="0" defTabSz="914400">
              <a:spcAft>
                <a:spcPts val="0"/>
              </a:spcAft>
            </a:pPr>
            <a:r>
              <a:rPr lang="en-US" sz="3600" b="1" dirty="0" err="1">
                <a:solidFill>
                  <a:srgbClr val="C00000"/>
                </a:solidFill>
                <a:latin typeface="Kokila" panose="020B0604020202020204" pitchFamily="34" charset="0"/>
                <a:cs typeface="Kokila" panose="020B0604020202020204" pitchFamily="34" charset="0"/>
              </a:rPr>
              <a:t>मीडिया</a:t>
            </a:r>
            <a:r>
              <a:rPr lang="en-US" sz="3600" b="1" dirty="0">
                <a:solidFill>
                  <a:srgbClr val="C00000"/>
                </a:solidFill>
                <a:latin typeface="Kokila" panose="020B0604020202020204" pitchFamily="34" charset="0"/>
                <a:cs typeface="Kokila" panose="020B0604020202020204" pitchFamily="34" charset="0"/>
              </a:rPr>
              <a:t> </a:t>
            </a:r>
            <a:r>
              <a:rPr lang="en-US" sz="3600" b="1" dirty="0" err="1">
                <a:solidFill>
                  <a:srgbClr val="C00000"/>
                </a:solidFill>
                <a:latin typeface="Kokila" panose="020B0604020202020204" pitchFamily="34" charset="0"/>
                <a:cs typeface="Kokila" panose="020B0604020202020204" pitchFamily="34" charset="0"/>
              </a:rPr>
              <a:t>और</a:t>
            </a:r>
            <a:r>
              <a:rPr lang="en-US" sz="3600" b="1" dirty="0">
                <a:solidFill>
                  <a:srgbClr val="C00000"/>
                </a:solidFill>
                <a:latin typeface="Kokila" panose="020B0604020202020204" pitchFamily="34" charset="0"/>
                <a:cs typeface="Kokila" panose="020B0604020202020204" pitchFamily="34" charset="0"/>
              </a:rPr>
              <a:t> </a:t>
            </a:r>
            <a:r>
              <a:rPr lang="en-US" sz="3600" b="1" dirty="0" err="1">
                <a:solidFill>
                  <a:srgbClr val="C00000"/>
                </a:solidFill>
                <a:latin typeface="Kokila" panose="020B0604020202020204" pitchFamily="34" charset="0"/>
                <a:cs typeface="Kokila" panose="020B0604020202020204" pitchFamily="34" charset="0"/>
              </a:rPr>
              <a:t>सूचना</a:t>
            </a:r>
            <a:r>
              <a:rPr lang="en-US" sz="3600" b="1" dirty="0">
                <a:solidFill>
                  <a:srgbClr val="C00000"/>
                </a:solidFill>
                <a:latin typeface="Kokila" panose="020B0604020202020204" pitchFamily="34" charset="0"/>
                <a:cs typeface="Kokila" panose="020B0604020202020204" pitchFamily="34" charset="0"/>
              </a:rPr>
              <a:t> </a:t>
            </a:r>
            <a:r>
              <a:rPr lang="en-US" sz="3600" b="1" dirty="0" err="1">
                <a:solidFill>
                  <a:srgbClr val="C00000"/>
                </a:solidFill>
                <a:latin typeface="Kokila" panose="020B0604020202020204" pitchFamily="34" charset="0"/>
                <a:cs typeface="Kokila" panose="020B0604020202020204" pitchFamily="34" charset="0"/>
              </a:rPr>
              <a:t>साक्षरता</a:t>
            </a:r>
            <a:endParaRPr lang="en-US" sz="3600" kern="1200" dirty="0">
              <a:solidFill>
                <a:srgbClr val="C00000"/>
              </a:solidFill>
              <a:latin typeface="Kokila" panose="020B0604020202020204" pitchFamily="34" charset="0"/>
              <a:cs typeface="Kokila" panose="020B0604020202020204" pitchFamily="34" charset="0"/>
            </a:endParaRPr>
          </a:p>
        </p:txBody>
      </p:sp>
      <p:sp>
        <p:nvSpPr>
          <p:cNvPr id="678"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1930317"/>
            <a:ext cx="2441321" cy="13716"/>
          </a:xfrm>
          <a:custGeom>
            <a:avLst/>
            <a:gdLst>
              <a:gd name="connsiteX0" fmla="*/ 0 w 2441321"/>
              <a:gd name="connsiteY0" fmla="*/ 0 h 13716"/>
              <a:gd name="connsiteX1" fmla="*/ 585917 w 2441321"/>
              <a:gd name="connsiteY1" fmla="*/ 0 h 13716"/>
              <a:gd name="connsiteX2" fmla="*/ 1196247 w 2441321"/>
              <a:gd name="connsiteY2" fmla="*/ 0 h 13716"/>
              <a:gd name="connsiteX3" fmla="*/ 1806578 w 2441321"/>
              <a:gd name="connsiteY3" fmla="*/ 0 h 13716"/>
              <a:gd name="connsiteX4" fmla="*/ 2441321 w 2441321"/>
              <a:gd name="connsiteY4" fmla="*/ 0 h 13716"/>
              <a:gd name="connsiteX5" fmla="*/ 2441321 w 2441321"/>
              <a:gd name="connsiteY5" fmla="*/ 13716 h 13716"/>
              <a:gd name="connsiteX6" fmla="*/ 1830991 w 2441321"/>
              <a:gd name="connsiteY6" fmla="*/ 13716 h 13716"/>
              <a:gd name="connsiteX7" fmla="*/ 1269487 w 2441321"/>
              <a:gd name="connsiteY7" fmla="*/ 13716 h 13716"/>
              <a:gd name="connsiteX8" fmla="*/ 707983 w 2441321"/>
              <a:gd name="connsiteY8" fmla="*/ 13716 h 13716"/>
              <a:gd name="connsiteX9" fmla="*/ 0 w 2441321"/>
              <a:gd name="connsiteY9" fmla="*/ 13716 h 13716"/>
              <a:gd name="connsiteX10" fmla="*/ 0 w 2441321"/>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3716"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0939" y="4363"/>
                  <a:pt x="2441580" y="8857"/>
                  <a:pt x="2441321" y="13716"/>
                </a:cubicBezTo>
                <a:cubicBezTo>
                  <a:pt x="2169723" y="25934"/>
                  <a:pt x="2045712" y="34568"/>
                  <a:pt x="1830991" y="13716"/>
                </a:cubicBezTo>
                <a:cubicBezTo>
                  <a:pt x="1616270" y="-7136"/>
                  <a:pt x="1505876" y="-623"/>
                  <a:pt x="1269487" y="13716"/>
                </a:cubicBezTo>
                <a:cubicBezTo>
                  <a:pt x="1033098" y="28055"/>
                  <a:pt x="908661" y="36619"/>
                  <a:pt x="707983" y="13716"/>
                </a:cubicBezTo>
                <a:cubicBezTo>
                  <a:pt x="507305" y="-9187"/>
                  <a:pt x="333592" y="16187"/>
                  <a:pt x="0" y="13716"/>
                </a:cubicBezTo>
                <a:cubicBezTo>
                  <a:pt x="-459" y="8317"/>
                  <a:pt x="190" y="2744"/>
                  <a:pt x="0" y="0"/>
                </a:cubicBezTo>
                <a:close/>
              </a:path>
              <a:path w="2441321" h="13716"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507" y="3335"/>
                  <a:pt x="2441322" y="9457"/>
                  <a:pt x="2441321" y="13716"/>
                </a:cubicBezTo>
                <a:cubicBezTo>
                  <a:pt x="2166745" y="24201"/>
                  <a:pt x="2078726" y="10904"/>
                  <a:pt x="1879817" y="13716"/>
                </a:cubicBezTo>
                <a:cubicBezTo>
                  <a:pt x="1680908" y="16528"/>
                  <a:pt x="1548770" y="-8699"/>
                  <a:pt x="1318313" y="13716"/>
                </a:cubicBezTo>
                <a:cubicBezTo>
                  <a:pt x="1087856" y="36131"/>
                  <a:pt x="894613" y="-645"/>
                  <a:pt x="659157" y="13716"/>
                </a:cubicBezTo>
                <a:cubicBezTo>
                  <a:pt x="423701" y="28077"/>
                  <a:pt x="246611" y="29403"/>
                  <a:pt x="0" y="13716"/>
                </a:cubicBezTo>
                <a:cubicBezTo>
                  <a:pt x="-120" y="7867"/>
                  <a:pt x="674" y="391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73201" y="2105406"/>
            <a:ext cx="3204994" cy="1676501"/>
          </a:xfrm>
          <a:prstGeom prst="rect">
            <a:avLst/>
          </a:prstGeom>
        </p:spPr>
        <p:txBody>
          <a:bodyPr vert="horz" lIns="91440" tIns="45720" rIns="91440" bIns="45720" rtlCol="0" anchor="t">
            <a:normAutofit/>
          </a:bodyPr>
          <a:lstStyle/>
          <a:p>
            <a:pPr algn="just" defTabSz="914400">
              <a:lnSpc>
                <a:spcPct val="90000"/>
              </a:lnSpc>
              <a:spcAft>
                <a:spcPts val="600"/>
              </a:spcAft>
            </a:pPr>
            <a:r>
              <a:rPr lang="en-US" sz="2000" b="1" dirty="0" err="1">
                <a:latin typeface="Kokila" panose="020B0604020202020204" pitchFamily="34" charset="0"/>
                <a:cs typeface="Kokila" panose="020B0604020202020204" pitchFamily="34" charset="0"/>
              </a:rPr>
              <a:t>मीडिया</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और</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सूचना</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साक्षरता</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दक्षताओं</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का</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एक</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समूह</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है</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जो</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लोगों</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को</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मीडिया</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संदेशों</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के</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लाभों</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को</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अधिकतम</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करने</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और</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नुकसान</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को</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न्यूनतम</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करने</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में</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मदद</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करता</a:t>
            </a:r>
            <a:r>
              <a:rPr lang="en-US" sz="2000" b="1" dirty="0">
                <a:latin typeface="Kokila" panose="020B0604020202020204" pitchFamily="34" charset="0"/>
                <a:cs typeface="Kokila" panose="020B0604020202020204" pitchFamily="34" charset="0"/>
              </a:rPr>
              <a:t> </a:t>
            </a:r>
            <a:r>
              <a:rPr lang="en-US" sz="2000" b="1" dirty="0" err="1">
                <a:latin typeface="Kokila" panose="020B0604020202020204" pitchFamily="34" charset="0"/>
                <a:cs typeface="Kokila" panose="020B0604020202020204" pitchFamily="34" charset="0"/>
              </a:rPr>
              <a:t>है</a:t>
            </a:r>
            <a:endParaRPr lang="en-US" sz="2000" b="1" dirty="0">
              <a:latin typeface="Kokila" panose="020B0604020202020204" pitchFamily="34" charset="0"/>
              <a:cs typeface="Kokila" panose="020B0604020202020204" pitchFamily="34" charset="0"/>
            </a:endParaRPr>
          </a:p>
        </p:txBody>
      </p:sp>
      <p:pic>
        <p:nvPicPr>
          <p:cNvPr id="6" name="Picture 5" descr="A cartoon of a computer&#10;&#10;Description automatically generated">
            <a:extLst>
              <a:ext uri="{FF2B5EF4-FFF2-40B4-BE49-F238E27FC236}">
                <a16:creationId xmlns:a16="http://schemas.microsoft.com/office/drawing/2014/main" id="{3C466B2B-F1D0-BEF5-FE43-A195DB675E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8195" y="869401"/>
            <a:ext cx="5177790" cy="291250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with different colored heads&#10;&#10;Description automatically generated">
            <a:extLst>
              <a:ext uri="{FF2B5EF4-FFF2-40B4-BE49-F238E27FC236}">
                <a16:creationId xmlns:a16="http://schemas.microsoft.com/office/drawing/2014/main" id="{B0FDDA41-BCEA-41BD-FDF2-3B6C93C28EBE}"/>
              </a:ext>
            </a:extLst>
          </p:cNvPr>
          <p:cNvPicPr>
            <a:picLocks noChangeAspect="1"/>
          </p:cNvPicPr>
          <p:nvPr/>
        </p:nvPicPr>
        <p:blipFill>
          <a:blip r:embed="rId2">
            <a:extLst>
              <a:ext uri="{28A0092B-C50C-407E-A947-70E740481C1C}">
                <a14:useLocalDpi xmlns:a14="http://schemas.microsoft.com/office/drawing/2010/main" val="0"/>
              </a:ext>
            </a:extLst>
          </a:blip>
          <a:srcRect r="-1" b="3783"/>
          <a:stretch/>
        </p:blipFill>
        <p:spPr>
          <a:xfrm>
            <a:off x="0" y="-338556"/>
            <a:ext cx="9171076" cy="3500193"/>
          </a:xfrm>
          <a:prstGeom prst="rect">
            <a:avLst/>
          </a:prstGeom>
        </p:spPr>
      </p:pic>
      <p:grpSp>
        <p:nvGrpSpPr>
          <p:cNvPr id="15" name="Group 14">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 y="2240610"/>
            <a:ext cx="9171095" cy="1371601"/>
            <a:chOff x="-305" y="2987478"/>
            <a:chExt cx="12188952" cy="1828800"/>
          </a:xfrm>
        </p:grpSpPr>
        <p:sp>
          <p:nvSpPr>
            <p:cNvPr id="16" name="Freeform: Shape 15">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9" name="Freeform: Shape 18">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5C4AF5AF-E3B6-CE66-9833-B0D320599B65}"/>
              </a:ext>
            </a:extLst>
          </p:cNvPr>
          <p:cNvSpPr>
            <a:spLocks noGrp="1"/>
          </p:cNvSpPr>
          <p:nvPr>
            <p:ph type="title"/>
          </p:nvPr>
        </p:nvSpPr>
        <p:spPr>
          <a:xfrm>
            <a:off x="639015" y="3086932"/>
            <a:ext cx="3766336" cy="1132449"/>
          </a:xfrm>
        </p:spPr>
        <p:txBody>
          <a:bodyPr vert="horz" lIns="91440" tIns="45720" rIns="91440" bIns="45720" rtlCol="0" anchor="ctr">
            <a:normAutofit/>
          </a:bodyPr>
          <a:lstStyle/>
          <a:p>
            <a:pPr defTabSz="914400"/>
            <a:r>
              <a:rPr lang="en-US" sz="3600" b="1" dirty="0" err="1">
                <a:solidFill>
                  <a:srgbClr val="C00000"/>
                </a:solidFill>
                <a:latin typeface="Kokila" panose="020B0604020202020204" pitchFamily="34" charset="0"/>
                <a:ea typeface="Kigelia" panose="020B0502040204020203" pitchFamily="34" charset="0"/>
                <a:cs typeface="Kokila" panose="020B0604020202020204" pitchFamily="34" charset="0"/>
              </a:rPr>
              <a:t>मीडिया</a:t>
            </a:r>
            <a:r>
              <a:rPr lang="en-US" sz="3600" b="1" dirty="0">
                <a:solidFill>
                  <a:srgbClr val="C00000"/>
                </a:solidFill>
                <a:latin typeface="Kokila" panose="020B0604020202020204" pitchFamily="34" charset="0"/>
                <a:ea typeface="Kigelia" panose="020B0502040204020203" pitchFamily="34" charset="0"/>
                <a:cs typeface="Kokila" panose="020B0604020202020204" pitchFamily="34" charset="0"/>
              </a:rPr>
              <a:t> </a:t>
            </a:r>
            <a:r>
              <a:rPr lang="en-US" sz="3600" b="1" dirty="0" err="1">
                <a:solidFill>
                  <a:srgbClr val="C00000"/>
                </a:solidFill>
                <a:latin typeface="Kokila" panose="020B0604020202020204" pitchFamily="34" charset="0"/>
                <a:ea typeface="Kigelia" panose="020B0502040204020203" pitchFamily="34" charset="0"/>
                <a:cs typeface="Kokila" panose="020B0604020202020204" pitchFamily="34" charset="0"/>
              </a:rPr>
              <a:t>एवं</a:t>
            </a:r>
            <a:r>
              <a:rPr lang="en-US" sz="3600" b="1" dirty="0">
                <a:solidFill>
                  <a:srgbClr val="C00000"/>
                </a:solidFill>
                <a:latin typeface="Kokila" panose="020B0604020202020204" pitchFamily="34" charset="0"/>
                <a:ea typeface="Kigelia" panose="020B0502040204020203" pitchFamily="34" charset="0"/>
                <a:cs typeface="Kokila" panose="020B0604020202020204" pitchFamily="34" charset="0"/>
              </a:rPr>
              <a:t> </a:t>
            </a:r>
            <a:r>
              <a:rPr lang="en-US" sz="3600" b="1" dirty="0" err="1">
                <a:solidFill>
                  <a:srgbClr val="C00000"/>
                </a:solidFill>
                <a:latin typeface="Kokila" panose="020B0604020202020204" pitchFamily="34" charset="0"/>
                <a:ea typeface="Kigelia" panose="020B0502040204020203" pitchFamily="34" charset="0"/>
                <a:cs typeface="Kokila" panose="020B0604020202020204" pitchFamily="34" charset="0"/>
              </a:rPr>
              <a:t>सूचना</a:t>
            </a:r>
            <a:r>
              <a:rPr lang="en-US" sz="3600" b="1" dirty="0">
                <a:solidFill>
                  <a:srgbClr val="C00000"/>
                </a:solidFill>
                <a:latin typeface="Kokila" panose="020B0604020202020204" pitchFamily="34" charset="0"/>
                <a:ea typeface="Kigelia" panose="020B0502040204020203" pitchFamily="34" charset="0"/>
                <a:cs typeface="Kokila" panose="020B0604020202020204" pitchFamily="34" charset="0"/>
              </a:rPr>
              <a:t> </a:t>
            </a:r>
            <a:r>
              <a:rPr lang="en-US" sz="3600" b="1" dirty="0" err="1">
                <a:solidFill>
                  <a:srgbClr val="C00000"/>
                </a:solidFill>
                <a:latin typeface="Kokila" panose="020B0604020202020204" pitchFamily="34" charset="0"/>
                <a:ea typeface="Kigelia" panose="020B0502040204020203" pitchFamily="34" charset="0"/>
                <a:cs typeface="Kokila" panose="020B0604020202020204" pitchFamily="34" charset="0"/>
              </a:rPr>
              <a:t>साक्षरता</a:t>
            </a:r>
            <a:endParaRPr lang="en-US" sz="3600" b="1" dirty="0">
              <a:solidFill>
                <a:srgbClr val="C00000"/>
              </a:solidFill>
              <a:latin typeface="Kokila" panose="020B0604020202020204" pitchFamily="34" charset="0"/>
              <a:ea typeface="Kigelia" panose="020B0502040204020203" pitchFamily="34" charset="0"/>
              <a:cs typeface="Kokila" panose="020B0604020202020204" pitchFamily="34" charset="0"/>
            </a:endParaRPr>
          </a:p>
        </p:txBody>
      </p:sp>
      <p:sp>
        <p:nvSpPr>
          <p:cNvPr id="8" name="TextBox 7">
            <a:extLst>
              <a:ext uri="{FF2B5EF4-FFF2-40B4-BE49-F238E27FC236}">
                <a16:creationId xmlns:a16="http://schemas.microsoft.com/office/drawing/2014/main" id="{51EF3D60-C603-0C0C-4B6D-BC91E4CCB98A}"/>
              </a:ext>
            </a:extLst>
          </p:cNvPr>
          <p:cNvSpPr txBox="1"/>
          <p:nvPr/>
        </p:nvSpPr>
        <p:spPr>
          <a:xfrm>
            <a:off x="4819773" y="3130931"/>
            <a:ext cx="3909575" cy="1132452"/>
          </a:xfrm>
          <a:prstGeom prst="rect">
            <a:avLst/>
          </a:prstGeom>
        </p:spPr>
        <p:txBody>
          <a:bodyPr vert="horz" lIns="91440" tIns="45720" rIns="91440" bIns="45720" rtlCol="0" anchor="ctr">
            <a:noAutofit/>
          </a:bodyPr>
          <a:lstStyle/>
          <a:p>
            <a:pPr algn="just" defTabSz="914400">
              <a:lnSpc>
                <a:spcPct val="90000"/>
              </a:lnSpc>
              <a:spcAft>
                <a:spcPts val="600"/>
              </a:spcAft>
            </a:pPr>
            <a:r>
              <a:rPr lang="en-US" sz="2400" b="1" dirty="0" err="1">
                <a:solidFill>
                  <a:schemeClr val="tx2"/>
                </a:solidFill>
                <a:latin typeface="Kokila" panose="020B0604020202020204" pitchFamily="34" charset="0"/>
                <a:cs typeface="Kokila" panose="020B0604020202020204" pitchFamily="34" charset="0"/>
              </a:rPr>
              <a:t>मीडिया</a:t>
            </a:r>
            <a:r>
              <a:rPr lang="en-US" sz="2400" b="1" dirty="0">
                <a:solidFill>
                  <a:schemeClr val="tx2"/>
                </a:solidFill>
                <a:latin typeface="Kokila" panose="020B0604020202020204" pitchFamily="34" charset="0"/>
                <a:cs typeface="Kokila" panose="020B0604020202020204" pitchFamily="34" charset="0"/>
              </a:rPr>
              <a:t> </a:t>
            </a:r>
            <a:r>
              <a:rPr lang="en-US" sz="2400" b="1" dirty="0" err="1">
                <a:solidFill>
                  <a:schemeClr val="tx2"/>
                </a:solidFill>
                <a:latin typeface="Kokila" panose="020B0604020202020204" pitchFamily="34" charset="0"/>
                <a:cs typeface="Kokila" panose="020B0604020202020204" pitchFamily="34" charset="0"/>
              </a:rPr>
              <a:t>साक्षरता</a:t>
            </a:r>
            <a:r>
              <a:rPr lang="en-US" sz="2400" b="1" dirty="0">
                <a:solidFill>
                  <a:schemeClr val="tx2"/>
                </a:solidFill>
                <a:latin typeface="Kokila" panose="020B0604020202020204" pitchFamily="34" charset="0"/>
                <a:cs typeface="Kokila" panose="020B0604020202020204" pitchFamily="34" charset="0"/>
              </a:rPr>
              <a:t> </a:t>
            </a:r>
            <a:r>
              <a:rPr lang="en-US" sz="2400" b="1" dirty="0" err="1">
                <a:solidFill>
                  <a:schemeClr val="tx2"/>
                </a:solidFill>
                <a:latin typeface="Kokila" panose="020B0604020202020204" pitchFamily="34" charset="0"/>
                <a:cs typeface="Kokila" panose="020B0604020202020204" pitchFamily="34" charset="0"/>
              </a:rPr>
              <a:t>संचार</a:t>
            </a:r>
            <a:r>
              <a:rPr lang="en-US" sz="2400" b="1" dirty="0">
                <a:solidFill>
                  <a:schemeClr val="tx2"/>
                </a:solidFill>
                <a:latin typeface="Kokila" panose="020B0604020202020204" pitchFamily="34" charset="0"/>
                <a:cs typeface="Kokila" panose="020B0604020202020204" pitchFamily="34" charset="0"/>
              </a:rPr>
              <a:t> </a:t>
            </a:r>
            <a:r>
              <a:rPr lang="en-US" sz="2400" b="1" dirty="0" err="1">
                <a:solidFill>
                  <a:schemeClr val="tx2"/>
                </a:solidFill>
                <a:latin typeface="Kokila" panose="020B0604020202020204" pitchFamily="34" charset="0"/>
                <a:cs typeface="Kokila" panose="020B0604020202020204" pitchFamily="34" charset="0"/>
              </a:rPr>
              <a:t>के</a:t>
            </a:r>
            <a:r>
              <a:rPr lang="en-US" sz="2400" b="1" dirty="0">
                <a:solidFill>
                  <a:schemeClr val="tx2"/>
                </a:solidFill>
                <a:latin typeface="Kokila" panose="020B0604020202020204" pitchFamily="34" charset="0"/>
                <a:cs typeface="Kokila" panose="020B0604020202020204" pitchFamily="34" charset="0"/>
              </a:rPr>
              <a:t> </a:t>
            </a:r>
            <a:r>
              <a:rPr lang="en-US" sz="2400" b="1" dirty="0" err="1">
                <a:solidFill>
                  <a:schemeClr val="tx2"/>
                </a:solidFill>
                <a:latin typeface="Kokila" panose="020B0604020202020204" pitchFamily="34" charset="0"/>
                <a:cs typeface="Kokila" panose="020B0604020202020204" pitchFamily="34" charset="0"/>
              </a:rPr>
              <a:t>सभी</a:t>
            </a:r>
            <a:r>
              <a:rPr lang="en-US" sz="2400" b="1" dirty="0">
                <a:solidFill>
                  <a:schemeClr val="tx2"/>
                </a:solidFill>
                <a:latin typeface="Kokila" panose="020B0604020202020204" pitchFamily="34" charset="0"/>
                <a:cs typeface="Kokila" panose="020B0604020202020204" pitchFamily="34" charset="0"/>
              </a:rPr>
              <a:t> </a:t>
            </a:r>
            <a:r>
              <a:rPr lang="en-US" sz="2400" b="1" dirty="0" err="1">
                <a:solidFill>
                  <a:schemeClr val="tx2"/>
                </a:solidFill>
                <a:latin typeface="Kokila" panose="020B0604020202020204" pitchFamily="34" charset="0"/>
                <a:cs typeface="Kokila" panose="020B0604020202020204" pitchFamily="34" charset="0"/>
              </a:rPr>
              <a:t>रूपों</a:t>
            </a:r>
            <a:r>
              <a:rPr lang="en-US" sz="2400" b="1" dirty="0">
                <a:solidFill>
                  <a:schemeClr val="tx2"/>
                </a:solidFill>
                <a:latin typeface="Kokila" panose="020B0604020202020204" pitchFamily="34" charset="0"/>
                <a:cs typeface="Kokila" panose="020B0604020202020204" pitchFamily="34" charset="0"/>
              </a:rPr>
              <a:t> </a:t>
            </a:r>
            <a:r>
              <a:rPr lang="en-US" sz="2400" b="1" dirty="0" err="1">
                <a:solidFill>
                  <a:schemeClr val="tx2"/>
                </a:solidFill>
                <a:latin typeface="Kokila" panose="020B0604020202020204" pitchFamily="34" charset="0"/>
                <a:cs typeface="Kokila" panose="020B0604020202020204" pitchFamily="34" charset="0"/>
              </a:rPr>
              <a:t>का</a:t>
            </a:r>
            <a:r>
              <a:rPr lang="en-US" sz="2400" b="1" dirty="0">
                <a:solidFill>
                  <a:schemeClr val="tx2"/>
                </a:solidFill>
                <a:latin typeface="Kokila" panose="020B0604020202020204" pitchFamily="34" charset="0"/>
                <a:cs typeface="Kokila" panose="020B0604020202020204" pitchFamily="34" charset="0"/>
              </a:rPr>
              <a:t> </a:t>
            </a:r>
            <a:r>
              <a:rPr lang="en-US" sz="2400" b="1" dirty="0" err="1">
                <a:solidFill>
                  <a:schemeClr val="tx2"/>
                </a:solidFill>
                <a:latin typeface="Kokila" panose="020B0604020202020204" pitchFamily="34" charset="0"/>
                <a:cs typeface="Kokila" panose="020B0604020202020204" pitchFamily="34" charset="0"/>
              </a:rPr>
              <a:t>उपयोग</a:t>
            </a:r>
            <a:r>
              <a:rPr lang="en-US" sz="2400" b="1" dirty="0">
                <a:solidFill>
                  <a:schemeClr val="tx2"/>
                </a:solidFill>
                <a:latin typeface="Kokila" panose="020B0604020202020204" pitchFamily="34" charset="0"/>
                <a:cs typeface="Kokila" panose="020B0604020202020204" pitchFamily="34" charset="0"/>
              </a:rPr>
              <a:t> </a:t>
            </a:r>
            <a:r>
              <a:rPr lang="en-US" sz="2400" b="1" dirty="0" err="1">
                <a:solidFill>
                  <a:schemeClr val="tx2"/>
                </a:solidFill>
                <a:latin typeface="Kokila" panose="020B0604020202020204" pitchFamily="34" charset="0"/>
                <a:cs typeface="Kokila" panose="020B0604020202020204" pitchFamily="34" charset="0"/>
              </a:rPr>
              <a:t>करने</a:t>
            </a:r>
            <a:r>
              <a:rPr lang="en-US" sz="2400" b="1" dirty="0">
                <a:solidFill>
                  <a:schemeClr val="tx2"/>
                </a:solidFill>
                <a:latin typeface="Kokila" panose="020B0604020202020204" pitchFamily="34" charset="0"/>
                <a:cs typeface="Kokila" panose="020B0604020202020204" pitchFamily="34" charset="0"/>
              </a:rPr>
              <a:t>, </a:t>
            </a:r>
            <a:r>
              <a:rPr lang="en-US" sz="2400" b="1" dirty="0" err="1">
                <a:solidFill>
                  <a:schemeClr val="tx2"/>
                </a:solidFill>
                <a:latin typeface="Kokila" panose="020B0604020202020204" pitchFamily="34" charset="0"/>
                <a:cs typeface="Kokila" panose="020B0604020202020204" pitchFamily="34" charset="0"/>
              </a:rPr>
              <a:t>उन</a:t>
            </a:r>
            <a:r>
              <a:rPr lang="en-US" sz="2400" b="1" dirty="0">
                <a:solidFill>
                  <a:schemeClr val="tx2"/>
                </a:solidFill>
                <a:latin typeface="Kokila" panose="020B0604020202020204" pitchFamily="34" charset="0"/>
                <a:cs typeface="Kokila" panose="020B0604020202020204" pitchFamily="34" charset="0"/>
              </a:rPr>
              <a:t> </a:t>
            </a:r>
            <a:r>
              <a:rPr lang="en-US" sz="2400" b="1" dirty="0" err="1">
                <a:solidFill>
                  <a:schemeClr val="tx2"/>
                </a:solidFill>
                <a:latin typeface="Kokila" panose="020B0604020202020204" pitchFamily="34" charset="0"/>
                <a:cs typeface="Kokila" panose="020B0604020202020204" pitchFamily="34" charset="0"/>
              </a:rPr>
              <a:t>तक</a:t>
            </a:r>
            <a:r>
              <a:rPr lang="en-US" sz="2400" b="1" dirty="0">
                <a:solidFill>
                  <a:schemeClr val="tx2"/>
                </a:solidFill>
                <a:latin typeface="Kokila" panose="020B0604020202020204" pitchFamily="34" charset="0"/>
                <a:cs typeface="Kokila" panose="020B0604020202020204" pitchFamily="34" charset="0"/>
              </a:rPr>
              <a:t> </a:t>
            </a:r>
            <a:r>
              <a:rPr lang="en-US" sz="2400" b="1" dirty="0" err="1">
                <a:solidFill>
                  <a:schemeClr val="tx2"/>
                </a:solidFill>
                <a:latin typeface="Kokila" panose="020B0604020202020204" pitchFamily="34" charset="0"/>
                <a:cs typeface="Kokila" panose="020B0604020202020204" pitchFamily="34" charset="0"/>
              </a:rPr>
              <a:t>पहुंचने</a:t>
            </a:r>
            <a:r>
              <a:rPr lang="en-US" sz="2400" b="1" dirty="0">
                <a:solidFill>
                  <a:schemeClr val="tx2"/>
                </a:solidFill>
                <a:latin typeface="Kokila" panose="020B0604020202020204" pitchFamily="34" charset="0"/>
                <a:cs typeface="Kokila" panose="020B0604020202020204" pitchFamily="34" charset="0"/>
              </a:rPr>
              <a:t>, </a:t>
            </a:r>
            <a:r>
              <a:rPr lang="en-US" sz="2400" b="1" dirty="0" err="1">
                <a:solidFill>
                  <a:schemeClr val="tx2"/>
                </a:solidFill>
                <a:latin typeface="Kokila" panose="020B0604020202020204" pitchFamily="34" charset="0"/>
                <a:cs typeface="Kokila" panose="020B0604020202020204" pitchFamily="34" charset="0"/>
              </a:rPr>
              <a:t>विश्लेषण</a:t>
            </a:r>
            <a:r>
              <a:rPr lang="en-US" sz="2400" b="1" dirty="0">
                <a:solidFill>
                  <a:schemeClr val="tx2"/>
                </a:solidFill>
                <a:latin typeface="Kokila" panose="020B0604020202020204" pitchFamily="34" charset="0"/>
                <a:cs typeface="Kokila" panose="020B0604020202020204" pitchFamily="34" charset="0"/>
              </a:rPr>
              <a:t> </a:t>
            </a:r>
            <a:r>
              <a:rPr lang="en-US" sz="2400" b="1" dirty="0" err="1">
                <a:solidFill>
                  <a:schemeClr val="tx2"/>
                </a:solidFill>
                <a:latin typeface="Kokila" panose="020B0604020202020204" pitchFamily="34" charset="0"/>
                <a:cs typeface="Kokila" panose="020B0604020202020204" pitchFamily="34" charset="0"/>
              </a:rPr>
              <a:t>करने</a:t>
            </a:r>
            <a:r>
              <a:rPr lang="en-US" sz="2400" b="1" dirty="0">
                <a:solidFill>
                  <a:schemeClr val="tx2"/>
                </a:solidFill>
                <a:latin typeface="Kokila" panose="020B0604020202020204" pitchFamily="34" charset="0"/>
                <a:cs typeface="Kokila" panose="020B0604020202020204" pitchFamily="34" charset="0"/>
              </a:rPr>
              <a:t>, </a:t>
            </a:r>
            <a:r>
              <a:rPr lang="en-US" sz="2400" b="1" dirty="0" err="1">
                <a:solidFill>
                  <a:schemeClr val="tx2"/>
                </a:solidFill>
                <a:latin typeface="Kokila" panose="020B0604020202020204" pitchFamily="34" charset="0"/>
                <a:cs typeface="Kokila" panose="020B0604020202020204" pitchFamily="34" charset="0"/>
              </a:rPr>
              <a:t>मूल्यांकन</a:t>
            </a:r>
            <a:r>
              <a:rPr lang="en-US" sz="2400" b="1" dirty="0">
                <a:solidFill>
                  <a:schemeClr val="tx2"/>
                </a:solidFill>
                <a:latin typeface="Kokila" panose="020B0604020202020204" pitchFamily="34" charset="0"/>
                <a:cs typeface="Kokila" panose="020B0604020202020204" pitchFamily="34" charset="0"/>
              </a:rPr>
              <a:t> </a:t>
            </a:r>
            <a:r>
              <a:rPr lang="en-US" sz="2400" b="1" dirty="0" err="1">
                <a:solidFill>
                  <a:schemeClr val="tx2"/>
                </a:solidFill>
                <a:latin typeface="Kokila" panose="020B0604020202020204" pitchFamily="34" charset="0"/>
                <a:cs typeface="Kokila" panose="020B0604020202020204" pitchFamily="34" charset="0"/>
              </a:rPr>
              <a:t>करने</a:t>
            </a:r>
            <a:r>
              <a:rPr lang="en-US" sz="2400" b="1" dirty="0">
                <a:solidFill>
                  <a:schemeClr val="tx2"/>
                </a:solidFill>
                <a:latin typeface="Kokila" panose="020B0604020202020204" pitchFamily="34" charset="0"/>
                <a:cs typeface="Kokila" panose="020B0604020202020204" pitchFamily="34" charset="0"/>
              </a:rPr>
              <a:t>, </a:t>
            </a:r>
            <a:r>
              <a:rPr lang="en-US" sz="2400" b="1" dirty="0" err="1">
                <a:solidFill>
                  <a:schemeClr val="tx2"/>
                </a:solidFill>
                <a:latin typeface="Kokila" panose="020B0604020202020204" pitchFamily="34" charset="0"/>
                <a:cs typeface="Kokila" panose="020B0604020202020204" pitchFamily="34" charset="0"/>
              </a:rPr>
              <a:t>निर्माण</a:t>
            </a:r>
            <a:r>
              <a:rPr lang="en-US" sz="2400" b="1" dirty="0">
                <a:solidFill>
                  <a:schemeClr val="tx2"/>
                </a:solidFill>
                <a:latin typeface="Kokila" panose="020B0604020202020204" pitchFamily="34" charset="0"/>
                <a:cs typeface="Kokila" panose="020B0604020202020204" pitchFamily="34" charset="0"/>
              </a:rPr>
              <a:t> </a:t>
            </a:r>
            <a:r>
              <a:rPr lang="en-US" sz="2400" b="1" dirty="0" err="1">
                <a:solidFill>
                  <a:schemeClr val="tx2"/>
                </a:solidFill>
                <a:latin typeface="Kokila" panose="020B0604020202020204" pitchFamily="34" charset="0"/>
                <a:cs typeface="Kokila" panose="020B0604020202020204" pitchFamily="34" charset="0"/>
              </a:rPr>
              <a:t>करने</a:t>
            </a:r>
            <a:r>
              <a:rPr lang="en-US" sz="2400" b="1" dirty="0">
                <a:solidFill>
                  <a:schemeClr val="tx2"/>
                </a:solidFill>
                <a:latin typeface="Kokila" panose="020B0604020202020204" pitchFamily="34" charset="0"/>
                <a:cs typeface="Kokila" panose="020B0604020202020204" pitchFamily="34" charset="0"/>
              </a:rPr>
              <a:t> </a:t>
            </a:r>
            <a:r>
              <a:rPr lang="en-US" sz="2400" b="1" dirty="0" err="1">
                <a:solidFill>
                  <a:schemeClr val="tx2"/>
                </a:solidFill>
                <a:latin typeface="Kokila" panose="020B0604020202020204" pitchFamily="34" charset="0"/>
                <a:cs typeface="Kokila" panose="020B0604020202020204" pitchFamily="34" charset="0"/>
              </a:rPr>
              <a:t>और</a:t>
            </a:r>
            <a:r>
              <a:rPr lang="en-US" sz="2400" b="1" dirty="0">
                <a:solidFill>
                  <a:schemeClr val="tx2"/>
                </a:solidFill>
                <a:latin typeface="Kokila" panose="020B0604020202020204" pitchFamily="34" charset="0"/>
                <a:cs typeface="Kokila" panose="020B0604020202020204" pitchFamily="34" charset="0"/>
              </a:rPr>
              <a:t> </a:t>
            </a:r>
            <a:r>
              <a:rPr lang="en-US" sz="2400" b="1" dirty="0" err="1">
                <a:solidFill>
                  <a:schemeClr val="tx2"/>
                </a:solidFill>
                <a:latin typeface="Kokila" panose="020B0604020202020204" pitchFamily="34" charset="0"/>
                <a:cs typeface="Kokila" panose="020B0604020202020204" pitchFamily="34" charset="0"/>
              </a:rPr>
              <a:t>उनके</a:t>
            </a:r>
            <a:r>
              <a:rPr lang="en-US" sz="2400" b="1" dirty="0">
                <a:solidFill>
                  <a:schemeClr val="tx2"/>
                </a:solidFill>
                <a:latin typeface="Kokila" panose="020B0604020202020204" pitchFamily="34" charset="0"/>
                <a:cs typeface="Kokila" panose="020B0604020202020204" pitchFamily="34" charset="0"/>
              </a:rPr>
              <a:t> </a:t>
            </a:r>
            <a:r>
              <a:rPr lang="en-US" sz="2400" b="1" dirty="0" err="1">
                <a:solidFill>
                  <a:schemeClr val="tx2"/>
                </a:solidFill>
                <a:latin typeface="Kokila" panose="020B0604020202020204" pitchFamily="34" charset="0"/>
                <a:cs typeface="Kokila" panose="020B0604020202020204" pitchFamily="34" charset="0"/>
              </a:rPr>
              <a:t>कार्य</a:t>
            </a:r>
            <a:r>
              <a:rPr lang="en-US" sz="2400" b="1" dirty="0">
                <a:solidFill>
                  <a:schemeClr val="tx2"/>
                </a:solidFill>
                <a:latin typeface="Kokila" panose="020B0604020202020204" pitchFamily="34" charset="0"/>
                <a:cs typeface="Kokila" panose="020B0604020202020204" pitchFamily="34" charset="0"/>
              </a:rPr>
              <a:t> </a:t>
            </a:r>
            <a:r>
              <a:rPr lang="en-US" sz="2400" b="1" dirty="0" err="1">
                <a:solidFill>
                  <a:schemeClr val="tx2"/>
                </a:solidFill>
                <a:latin typeface="Kokila" panose="020B0604020202020204" pitchFamily="34" charset="0"/>
                <a:cs typeface="Kokila" panose="020B0604020202020204" pitchFamily="34" charset="0"/>
              </a:rPr>
              <a:t>का</a:t>
            </a:r>
            <a:r>
              <a:rPr lang="en-US" sz="2400" b="1" dirty="0">
                <a:solidFill>
                  <a:schemeClr val="tx2"/>
                </a:solidFill>
                <a:latin typeface="Kokila" panose="020B0604020202020204" pitchFamily="34" charset="0"/>
                <a:cs typeface="Kokila" panose="020B0604020202020204" pitchFamily="34" charset="0"/>
              </a:rPr>
              <a:t> </a:t>
            </a:r>
            <a:r>
              <a:rPr lang="hi-IN" sz="2400" b="1" dirty="0">
                <a:solidFill>
                  <a:schemeClr val="tx2"/>
                </a:solidFill>
                <a:latin typeface="Kokila" panose="020B0604020202020204" pitchFamily="34" charset="0"/>
                <a:cs typeface="Kokila" panose="020B0604020202020204" pitchFamily="34" charset="0"/>
              </a:rPr>
              <a:t>मूल्यांकन</a:t>
            </a:r>
            <a:r>
              <a:rPr lang="en-US" sz="2400" b="1" dirty="0">
                <a:solidFill>
                  <a:schemeClr val="tx2"/>
                </a:solidFill>
                <a:latin typeface="Kokila" panose="020B0604020202020204" pitchFamily="34" charset="0"/>
                <a:cs typeface="Kokila" panose="020B0604020202020204" pitchFamily="34" charset="0"/>
              </a:rPr>
              <a:t> </a:t>
            </a:r>
            <a:r>
              <a:rPr lang="en-US" sz="2400" b="1" dirty="0" err="1">
                <a:solidFill>
                  <a:schemeClr val="tx2"/>
                </a:solidFill>
                <a:latin typeface="Kokila" panose="020B0604020202020204" pitchFamily="34" charset="0"/>
                <a:cs typeface="Kokila" panose="020B0604020202020204" pitchFamily="34" charset="0"/>
              </a:rPr>
              <a:t>करने</a:t>
            </a:r>
            <a:r>
              <a:rPr lang="en-US" sz="2400" b="1" dirty="0">
                <a:solidFill>
                  <a:schemeClr val="tx2"/>
                </a:solidFill>
                <a:latin typeface="Kokila" panose="020B0604020202020204" pitchFamily="34" charset="0"/>
                <a:cs typeface="Kokila" panose="020B0604020202020204" pitchFamily="34" charset="0"/>
              </a:rPr>
              <a:t> </a:t>
            </a:r>
            <a:r>
              <a:rPr lang="en-US" sz="2400" b="1" dirty="0" err="1">
                <a:solidFill>
                  <a:schemeClr val="tx2"/>
                </a:solidFill>
                <a:latin typeface="Kokila" panose="020B0604020202020204" pitchFamily="34" charset="0"/>
                <a:cs typeface="Kokila" panose="020B0604020202020204" pitchFamily="34" charset="0"/>
              </a:rPr>
              <a:t>की</a:t>
            </a:r>
            <a:r>
              <a:rPr lang="en-US" sz="2400" b="1" dirty="0">
                <a:solidFill>
                  <a:schemeClr val="tx2"/>
                </a:solidFill>
                <a:latin typeface="Kokila" panose="020B0604020202020204" pitchFamily="34" charset="0"/>
                <a:cs typeface="Kokila" panose="020B0604020202020204" pitchFamily="34" charset="0"/>
              </a:rPr>
              <a:t> </a:t>
            </a:r>
            <a:r>
              <a:rPr lang="en-US" sz="2400" b="1" dirty="0" err="1">
                <a:solidFill>
                  <a:schemeClr val="tx2"/>
                </a:solidFill>
                <a:latin typeface="Kokila" panose="020B0604020202020204" pitchFamily="34" charset="0"/>
                <a:cs typeface="Kokila" panose="020B0604020202020204" pitchFamily="34" charset="0"/>
              </a:rPr>
              <a:t>क्षमता</a:t>
            </a:r>
            <a:r>
              <a:rPr lang="en-US" sz="2400" b="1" dirty="0">
                <a:solidFill>
                  <a:schemeClr val="tx2"/>
                </a:solidFill>
                <a:latin typeface="Kokila" panose="020B0604020202020204" pitchFamily="34" charset="0"/>
                <a:cs typeface="Kokila" panose="020B0604020202020204" pitchFamily="34" charset="0"/>
              </a:rPr>
              <a:t> </a:t>
            </a:r>
            <a:r>
              <a:rPr lang="en-US" sz="2400" b="1" dirty="0" err="1">
                <a:solidFill>
                  <a:schemeClr val="tx2"/>
                </a:solidFill>
                <a:latin typeface="Kokila" panose="020B0604020202020204" pitchFamily="34" charset="0"/>
                <a:cs typeface="Kokila" panose="020B0604020202020204" pitchFamily="34" charset="0"/>
              </a:rPr>
              <a:t>है</a:t>
            </a:r>
            <a:r>
              <a:rPr lang="en-US" sz="2400" b="1" dirty="0">
                <a:solidFill>
                  <a:schemeClr val="tx2"/>
                </a:solidFill>
                <a:latin typeface="Kokila" panose="020B0604020202020204" pitchFamily="34" charset="0"/>
                <a:cs typeface="Kokila" panose="020B0604020202020204" pitchFamily="34" charset="0"/>
              </a:rPr>
              <a:t>।</a:t>
            </a:r>
          </a:p>
        </p:txBody>
      </p:sp>
    </p:spTree>
    <p:extLst>
      <p:ext uri="{BB962C8B-B14F-4D97-AF65-F5344CB8AC3E}">
        <p14:creationId xmlns:p14="http://schemas.microsoft.com/office/powerpoint/2010/main" val="2265632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99008-926E-0D3F-607E-620899866B85}"/>
              </a:ext>
            </a:extLst>
          </p:cNvPr>
          <p:cNvPicPr>
            <a:picLocks noChangeAspect="1"/>
          </p:cNvPicPr>
          <p:nvPr/>
        </p:nvPicPr>
        <p:blipFill>
          <a:blip r:embed="rId2">
            <a:duotone>
              <a:schemeClr val="bg2">
                <a:shade val="45000"/>
                <a:satMod val="135000"/>
              </a:schemeClr>
              <a:prstClr val="white"/>
            </a:duotone>
          </a:blip>
          <a:srcRect t="15537" b="2046"/>
          <a:stretch/>
        </p:blipFill>
        <p:spPr>
          <a:xfrm>
            <a:off x="20" y="10"/>
            <a:ext cx="9143980" cy="51434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4AF5AF-E3B6-CE66-9833-B0D320599B65}"/>
              </a:ext>
            </a:extLst>
          </p:cNvPr>
          <p:cNvSpPr>
            <a:spLocks noGrp="1"/>
          </p:cNvSpPr>
          <p:nvPr>
            <p:ph type="title"/>
          </p:nvPr>
        </p:nvSpPr>
        <p:spPr>
          <a:xfrm>
            <a:off x="628650" y="273843"/>
            <a:ext cx="7886700" cy="994173"/>
          </a:xfrm>
        </p:spPr>
        <p:txBody>
          <a:bodyPr vert="horz" lIns="91440" tIns="45720" rIns="91440" bIns="45720" rtlCol="0" anchor="ctr">
            <a:normAutofit/>
          </a:bodyPr>
          <a:lstStyle/>
          <a:p>
            <a:pPr defTabSz="914400"/>
            <a:r>
              <a:rPr lang="en-US" sz="3600" b="1" dirty="0" err="1">
                <a:latin typeface="Kokila" panose="020B0604020202020204" pitchFamily="34" charset="0"/>
                <a:cs typeface="Kokila" panose="020B0604020202020204" pitchFamily="34" charset="0"/>
              </a:rPr>
              <a:t>मीडिया</a:t>
            </a:r>
            <a:r>
              <a:rPr lang="en-US" sz="3600" b="1" dirty="0">
                <a:latin typeface="Kokila" panose="020B0604020202020204" pitchFamily="34" charset="0"/>
                <a:cs typeface="Kokila" panose="020B0604020202020204" pitchFamily="34" charset="0"/>
              </a:rPr>
              <a:t> </a:t>
            </a:r>
            <a:r>
              <a:rPr lang="en-US" sz="3600" b="1" dirty="0" err="1">
                <a:latin typeface="Kokila" panose="020B0604020202020204" pitchFamily="34" charset="0"/>
                <a:cs typeface="Kokila" panose="020B0604020202020204" pitchFamily="34" charset="0"/>
              </a:rPr>
              <a:t>साक्षरता</a:t>
            </a:r>
            <a:r>
              <a:rPr lang="en-US" sz="3600" b="1" dirty="0">
                <a:latin typeface="Kokila" panose="020B0604020202020204" pitchFamily="34" charset="0"/>
                <a:cs typeface="Kokila" panose="020B0604020202020204" pitchFamily="34" charset="0"/>
              </a:rPr>
              <a:t> </a:t>
            </a:r>
            <a:r>
              <a:rPr lang="en-US" sz="3600" b="1" dirty="0" err="1">
                <a:latin typeface="Kokila" panose="020B0604020202020204" pitchFamily="34" charset="0"/>
                <a:cs typeface="Kokila" panose="020B0604020202020204" pitchFamily="34" charset="0"/>
              </a:rPr>
              <a:t>के</a:t>
            </a:r>
            <a:r>
              <a:rPr lang="en-US" sz="3600" b="1" dirty="0">
                <a:latin typeface="Kokila" panose="020B0604020202020204" pitchFamily="34" charset="0"/>
                <a:cs typeface="Kokila" panose="020B0604020202020204" pitchFamily="34" charset="0"/>
              </a:rPr>
              <a:t> </a:t>
            </a:r>
            <a:r>
              <a:rPr lang="en-US" sz="3600" b="1" dirty="0" err="1">
                <a:latin typeface="Kokila" panose="020B0604020202020204" pitchFamily="34" charset="0"/>
                <a:cs typeface="Kokila" panose="020B0604020202020204" pitchFamily="34" charset="0"/>
              </a:rPr>
              <a:t>लाभ</a:t>
            </a:r>
            <a:endParaRPr lang="en-US" sz="3600" b="1" dirty="0">
              <a:latin typeface="Kokila" panose="020B0604020202020204" pitchFamily="34" charset="0"/>
              <a:cs typeface="Kokila" panose="020B0604020202020204" pitchFamily="34" charset="0"/>
            </a:endParaRPr>
          </a:p>
        </p:txBody>
      </p:sp>
      <p:graphicFrame>
        <p:nvGraphicFramePr>
          <p:cNvPr id="4" name="Diagram 3">
            <a:extLst>
              <a:ext uri="{FF2B5EF4-FFF2-40B4-BE49-F238E27FC236}">
                <a16:creationId xmlns:a16="http://schemas.microsoft.com/office/drawing/2014/main" id="{15AF9BE1-71F4-B404-3241-BECCEA93DF79}"/>
              </a:ext>
            </a:extLst>
          </p:cNvPr>
          <p:cNvGraphicFramePr/>
          <p:nvPr>
            <p:extLst>
              <p:ext uri="{D42A27DB-BD31-4B8C-83A1-F6EECF244321}">
                <p14:modId xmlns:p14="http://schemas.microsoft.com/office/powerpoint/2010/main" val="1675879151"/>
              </p:ext>
            </p:extLst>
          </p:nvPr>
        </p:nvGraphicFramePr>
        <p:xfrm>
          <a:off x="628650" y="1067377"/>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9670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99008-926E-0D3F-607E-620899866B85}"/>
              </a:ext>
            </a:extLst>
          </p:cNvPr>
          <p:cNvPicPr>
            <a:picLocks noChangeAspect="1"/>
          </p:cNvPicPr>
          <p:nvPr/>
        </p:nvPicPr>
        <p:blipFill>
          <a:blip r:embed="rId2">
            <a:duotone>
              <a:schemeClr val="bg2">
                <a:shade val="45000"/>
                <a:satMod val="135000"/>
              </a:schemeClr>
              <a:prstClr val="white"/>
            </a:duotone>
          </a:blip>
          <a:srcRect t="15537" b="2046"/>
          <a:stretch/>
        </p:blipFill>
        <p:spPr>
          <a:xfrm>
            <a:off x="20" y="10"/>
            <a:ext cx="9143980" cy="5143490"/>
          </a:xfrm>
          <a:prstGeom prst="rect">
            <a:avLst/>
          </a:prstGeom>
        </p:spPr>
      </p:pic>
      <p:sp>
        <p:nvSpPr>
          <p:cNvPr id="2" name="Title 1">
            <a:extLst>
              <a:ext uri="{FF2B5EF4-FFF2-40B4-BE49-F238E27FC236}">
                <a16:creationId xmlns:a16="http://schemas.microsoft.com/office/drawing/2014/main" id="{5C4AF5AF-E3B6-CE66-9833-B0D320599B65}"/>
              </a:ext>
            </a:extLst>
          </p:cNvPr>
          <p:cNvSpPr>
            <a:spLocks noGrp="1"/>
          </p:cNvSpPr>
          <p:nvPr>
            <p:ph type="title"/>
          </p:nvPr>
        </p:nvSpPr>
        <p:spPr>
          <a:xfrm>
            <a:off x="628650" y="273843"/>
            <a:ext cx="7886700" cy="994173"/>
          </a:xfrm>
        </p:spPr>
        <p:txBody>
          <a:bodyPr vert="horz" lIns="91440" tIns="45720" rIns="91440" bIns="45720" rtlCol="0" anchor="ctr">
            <a:normAutofit/>
          </a:bodyPr>
          <a:lstStyle/>
          <a:p>
            <a:pPr defTabSz="914400"/>
            <a:r>
              <a:rPr lang="en-US" sz="3600" b="1" dirty="0" err="1">
                <a:latin typeface="Kokila" panose="020B0604020202020204" pitchFamily="34" charset="0"/>
                <a:cs typeface="Kokila" panose="020B0604020202020204" pitchFamily="34" charset="0"/>
              </a:rPr>
              <a:t>मीडिया</a:t>
            </a:r>
            <a:r>
              <a:rPr lang="en-US" sz="3600" b="1" dirty="0">
                <a:latin typeface="Kokila" panose="020B0604020202020204" pitchFamily="34" charset="0"/>
                <a:cs typeface="Kokila" panose="020B0604020202020204" pitchFamily="34" charset="0"/>
              </a:rPr>
              <a:t> </a:t>
            </a:r>
            <a:r>
              <a:rPr lang="en-US" sz="3600" b="1" dirty="0" err="1">
                <a:latin typeface="Kokila" panose="020B0604020202020204" pitchFamily="34" charset="0"/>
                <a:cs typeface="Kokila" panose="020B0604020202020204" pitchFamily="34" charset="0"/>
              </a:rPr>
              <a:t>साक्षरता</a:t>
            </a:r>
            <a:r>
              <a:rPr lang="en-US" sz="3600" b="1" dirty="0">
                <a:latin typeface="Kokila" panose="020B0604020202020204" pitchFamily="34" charset="0"/>
                <a:cs typeface="Kokila" panose="020B0604020202020204" pitchFamily="34" charset="0"/>
              </a:rPr>
              <a:t> </a:t>
            </a:r>
            <a:r>
              <a:rPr lang="en-US" sz="3600" b="1" dirty="0" err="1">
                <a:latin typeface="Kokila" panose="020B0604020202020204" pitchFamily="34" charset="0"/>
                <a:cs typeface="Kokila" panose="020B0604020202020204" pitchFamily="34" charset="0"/>
              </a:rPr>
              <a:t>के</a:t>
            </a:r>
            <a:r>
              <a:rPr lang="en-US" sz="3600" b="1" dirty="0">
                <a:latin typeface="Kokila" panose="020B0604020202020204" pitchFamily="34" charset="0"/>
                <a:cs typeface="Kokila" panose="020B0604020202020204" pitchFamily="34" charset="0"/>
              </a:rPr>
              <a:t> </a:t>
            </a:r>
            <a:r>
              <a:rPr lang="en-US" sz="3600" b="1" dirty="0" err="1">
                <a:latin typeface="Kokila" panose="020B0604020202020204" pitchFamily="34" charset="0"/>
                <a:cs typeface="Kokila" panose="020B0604020202020204" pitchFamily="34" charset="0"/>
              </a:rPr>
              <a:t>लाभ</a:t>
            </a:r>
            <a:endParaRPr lang="en-US" sz="3600" b="1" dirty="0">
              <a:latin typeface="Kokila" panose="020B0604020202020204" pitchFamily="34" charset="0"/>
              <a:cs typeface="Kokila" panose="020B0604020202020204" pitchFamily="34" charset="0"/>
            </a:endParaRPr>
          </a:p>
        </p:txBody>
      </p:sp>
      <p:graphicFrame>
        <p:nvGraphicFramePr>
          <p:cNvPr id="4" name="Diagram 3">
            <a:extLst>
              <a:ext uri="{FF2B5EF4-FFF2-40B4-BE49-F238E27FC236}">
                <a16:creationId xmlns:a16="http://schemas.microsoft.com/office/drawing/2014/main" id="{15AF9BE1-71F4-B404-3241-BECCEA93DF79}"/>
              </a:ext>
            </a:extLst>
          </p:cNvPr>
          <p:cNvGraphicFramePr/>
          <p:nvPr>
            <p:extLst>
              <p:ext uri="{D42A27DB-BD31-4B8C-83A1-F6EECF244321}">
                <p14:modId xmlns:p14="http://schemas.microsoft.com/office/powerpoint/2010/main" val="634075302"/>
              </p:ext>
            </p:extLst>
          </p:nvPr>
        </p:nvGraphicFramePr>
        <p:xfrm>
          <a:off x="628650" y="1129520"/>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0586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AF5AF-E3B6-CE66-9833-B0D320599B65}"/>
              </a:ext>
            </a:extLst>
          </p:cNvPr>
          <p:cNvSpPr>
            <a:spLocks noGrp="1"/>
          </p:cNvSpPr>
          <p:nvPr>
            <p:ph type="title"/>
          </p:nvPr>
        </p:nvSpPr>
        <p:spPr>
          <a:xfrm>
            <a:off x="628650" y="336430"/>
            <a:ext cx="7886700" cy="638355"/>
          </a:xfrm>
          <a:solidFill>
            <a:schemeClr val="accent2">
              <a:lumMod val="75000"/>
            </a:schemeClr>
          </a:solidFill>
        </p:spPr>
        <p:txBody>
          <a:bodyPr>
            <a:normAutofit fontScale="90000"/>
          </a:bodyPr>
          <a:lstStyle/>
          <a:p>
            <a:pPr algn="ctr">
              <a:lnSpc>
                <a:spcPct val="100000"/>
              </a:lnSpc>
            </a:pPr>
            <a:r>
              <a:rPr lang="hi-IN" sz="3600" b="1" dirty="0">
                <a:solidFill>
                  <a:schemeClr val="bg1"/>
                </a:solidFill>
                <a:latin typeface="Kokila" panose="020B0604020202020204" pitchFamily="34" charset="0"/>
                <a:cs typeface="Kokila" panose="020B0604020202020204" pitchFamily="34" charset="0"/>
              </a:rPr>
              <a:t>मीडिया साक्षरता में 5 अवधारणाएँ</a:t>
            </a:r>
            <a:endParaRPr lang="en-IN" sz="3600" b="1" dirty="0">
              <a:solidFill>
                <a:schemeClr val="bg1"/>
              </a:solidFill>
              <a:latin typeface="Kokila" panose="020B0604020202020204" pitchFamily="34" charset="0"/>
              <a:cs typeface="Kokila" panose="020B0604020202020204" pitchFamily="34" charset="0"/>
            </a:endParaRPr>
          </a:p>
        </p:txBody>
      </p:sp>
      <p:sp>
        <p:nvSpPr>
          <p:cNvPr id="8" name="TextBox 7">
            <a:extLst>
              <a:ext uri="{FF2B5EF4-FFF2-40B4-BE49-F238E27FC236}">
                <a16:creationId xmlns:a16="http://schemas.microsoft.com/office/drawing/2014/main" id="{97BE785F-34BF-E5E3-8190-14E3CA404215}"/>
              </a:ext>
            </a:extLst>
          </p:cNvPr>
          <p:cNvSpPr txBox="1"/>
          <p:nvPr/>
        </p:nvSpPr>
        <p:spPr>
          <a:xfrm>
            <a:off x="871268" y="1104181"/>
            <a:ext cx="7435970" cy="3170099"/>
          </a:xfrm>
          <a:prstGeom prst="rect">
            <a:avLst/>
          </a:prstGeom>
          <a:noFill/>
        </p:spPr>
        <p:txBody>
          <a:bodyPr wrap="square">
            <a:spAutoFit/>
          </a:bodyPr>
          <a:lstStyle/>
          <a:p>
            <a:pPr marL="342900" indent="-342900" algn="just">
              <a:buFont typeface="Arial" panose="020B0604020202020204" pitchFamily="34" charset="0"/>
              <a:buChar char="•"/>
            </a:pPr>
            <a:r>
              <a:rPr lang="en-IN" sz="2000" dirty="0" err="1">
                <a:latin typeface="Kokila" panose="020B0604020202020204" pitchFamily="34" charset="0"/>
                <a:cs typeface="Kokila" panose="020B0604020202020204" pitchFamily="34" charset="0"/>
              </a:rPr>
              <a:t>सभी</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मीडिया</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संदेश</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निर्मित</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होते</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हैं</a:t>
            </a:r>
            <a:endParaRPr lang="en-IN" sz="2000" dirty="0">
              <a:latin typeface="Kokila" panose="020B0604020202020204" pitchFamily="34" charset="0"/>
              <a:cs typeface="Kokila" panose="020B0604020202020204" pitchFamily="34" charset="0"/>
            </a:endParaRPr>
          </a:p>
          <a:p>
            <a:pPr algn="just"/>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इस</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संदेश</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को</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किसने</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बनाया</a:t>
            </a:r>
            <a:r>
              <a:rPr lang="en-IN" sz="2000" dirty="0">
                <a:latin typeface="Kokila" panose="020B0604020202020204" pitchFamily="34" charset="0"/>
                <a:cs typeface="Kokila" panose="020B0604020202020204" pitchFamily="34" charset="0"/>
              </a:rPr>
              <a:t>?</a:t>
            </a:r>
          </a:p>
          <a:p>
            <a:pPr marL="342900" indent="-342900" algn="just">
              <a:buFont typeface="Arial" panose="020B0604020202020204" pitchFamily="34" charset="0"/>
              <a:buChar char="•"/>
            </a:pPr>
            <a:r>
              <a:rPr lang="en-IN" sz="2000" dirty="0" err="1">
                <a:latin typeface="Kokila" panose="020B0604020202020204" pitchFamily="34" charset="0"/>
                <a:cs typeface="Kokila" panose="020B0604020202020204" pitchFamily="34" charset="0"/>
              </a:rPr>
              <a:t>मीडिया</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संदेश</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एक</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रचनात्मक</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भाषा</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का</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उपयोग</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करके</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बनाए</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जाते</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हैं</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जिसके</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अपने</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नियम</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होते</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हैं</a:t>
            </a:r>
            <a:r>
              <a:rPr lang="en-IN" sz="2000" dirty="0">
                <a:latin typeface="Kokila" panose="020B0604020202020204" pitchFamily="34" charset="0"/>
                <a:cs typeface="Kokila" panose="020B0604020202020204" pitchFamily="34" charset="0"/>
              </a:rPr>
              <a:t>।</a:t>
            </a:r>
          </a:p>
          <a:p>
            <a:pPr algn="just"/>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मेरा</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ध्यान</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आकर्षित</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करने</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के</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लिए</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कौन</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सी</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रचनात्मक</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तकनीकें</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इस्तेमाल</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की</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जाती</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हैं</a:t>
            </a:r>
            <a:r>
              <a:rPr lang="en-IN" sz="2000" dirty="0">
                <a:latin typeface="Kokila" panose="020B0604020202020204" pitchFamily="34" charset="0"/>
                <a:cs typeface="Kokila" panose="020B0604020202020204" pitchFamily="34" charset="0"/>
              </a:rPr>
              <a:t>?</a:t>
            </a:r>
          </a:p>
          <a:p>
            <a:pPr marL="342900" indent="-342900" algn="just">
              <a:buFont typeface="Arial" panose="020B0604020202020204" pitchFamily="34" charset="0"/>
              <a:buChar char="•"/>
            </a:pPr>
            <a:r>
              <a:rPr lang="en-IN" sz="2000" dirty="0" err="1">
                <a:latin typeface="Kokila" panose="020B0604020202020204" pitchFamily="34" charset="0"/>
                <a:cs typeface="Kokila" panose="020B0604020202020204" pitchFamily="34" charset="0"/>
              </a:rPr>
              <a:t>अलग-अलग</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लोग</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एक</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ही</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मीडिया</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संदेश</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को</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अलग-अलग</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तरीके</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से</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अनुभव</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करते</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हैं</a:t>
            </a:r>
            <a:r>
              <a:rPr lang="en-IN" sz="2000" dirty="0">
                <a:latin typeface="Kokila" panose="020B0604020202020204" pitchFamily="34" charset="0"/>
                <a:cs typeface="Kokila" panose="020B0604020202020204" pitchFamily="34" charset="0"/>
              </a:rPr>
              <a:t>।</a:t>
            </a:r>
          </a:p>
          <a:p>
            <a:pPr algn="just"/>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अलग-अलग</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लोग</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इस</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संदेश</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को</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मुझसे</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अलग</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तरीके</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से</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कैसे</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समझ</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सकते</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हैं</a:t>
            </a:r>
            <a:r>
              <a:rPr lang="en-IN" sz="2000" dirty="0">
                <a:latin typeface="Kokila" panose="020B0604020202020204" pitchFamily="34" charset="0"/>
                <a:cs typeface="Kokila" panose="020B0604020202020204" pitchFamily="34" charset="0"/>
              </a:rPr>
              <a:t>?</a:t>
            </a:r>
          </a:p>
          <a:p>
            <a:pPr marL="342900" indent="-342900" algn="just">
              <a:buFont typeface="Arial" panose="020B0604020202020204" pitchFamily="34" charset="0"/>
              <a:buChar char="•"/>
            </a:pPr>
            <a:r>
              <a:rPr lang="en-IN" sz="2000" dirty="0" err="1">
                <a:latin typeface="Kokila" panose="020B0604020202020204" pitchFamily="34" charset="0"/>
                <a:cs typeface="Kokila" panose="020B0604020202020204" pitchFamily="34" charset="0"/>
              </a:rPr>
              <a:t>मीडिया</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मुख्य</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रूप</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से</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लाभ</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के</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उद्देश्य</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से</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संचालित</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व्यवसाय</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है</a:t>
            </a:r>
            <a:r>
              <a:rPr lang="en-IN" sz="2000" dirty="0">
                <a:latin typeface="Kokila" panose="020B0604020202020204" pitchFamily="34" charset="0"/>
                <a:cs typeface="Kokila" panose="020B0604020202020204" pitchFamily="34" charset="0"/>
              </a:rPr>
              <a:t>।</a:t>
            </a:r>
          </a:p>
          <a:p>
            <a:pPr algn="just"/>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यह</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संदेश</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क्यों</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भेजा</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जा</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रहा</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है</a:t>
            </a:r>
            <a:r>
              <a:rPr lang="en-IN" sz="2000" dirty="0">
                <a:latin typeface="Kokila" panose="020B0604020202020204" pitchFamily="34" charset="0"/>
                <a:cs typeface="Kokila" panose="020B0604020202020204" pitchFamily="34" charset="0"/>
              </a:rPr>
              <a:t>?</a:t>
            </a:r>
          </a:p>
          <a:p>
            <a:pPr marL="342900" indent="-342900" algn="just">
              <a:buFont typeface="Arial" panose="020B0604020202020204" pitchFamily="34" charset="0"/>
              <a:buChar char="•"/>
            </a:pPr>
            <a:r>
              <a:rPr lang="en-IN" sz="2000" dirty="0" err="1">
                <a:latin typeface="Kokila" panose="020B0604020202020204" pitchFamily="34" charset="0"/>
                <a:cs typeface="Kokila" panose="020B0604020202020204" pitchFamily="34" charset="0"/>
              </a:rPr>
              <a:t>मीडिया</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में</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अंतर्निहित</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मूल्य</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और</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दृष्टिकोण</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हैं</a:t>
            </a:r>
            <a:r>
              <a:rPr lang="en-IN" sz="2000" dirty="0">
                <a:latin typeface="Kokila" panose="020B0604020202020204" pitchFamily="34" charset="0"/>
                <a:cs typeface="Kokila" panose="020B0604020202020204" pitchFamily="34" charset="0"/>
              </a:rPr>
              <a:t>।</a:t>
            </a:r>
          </a:p>
          <a:p>
            <a:pPr algn="just"/>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इस</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संदेश</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में</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कौन</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सी</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जीवन</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शैली</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मूल्य</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और</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दृष्टिकोण</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दर्शाए</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गए</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हैं</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या</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छोड़े</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गए</a:t>
            </a:r>
            <a:r>
              <a:rPr lang="en-IN" sz="2000" dirty="0">
                <a:latin typeface="Kokila" panose="020B0604020202020204" pitchFamily="34" charset="0"/>
                <a:cs typeface="Kokila" panose="020B0604020202020204" pitchFamily="34" charset="0"/>
              </a:rPr>
              <a:t> </a:t>
            </a:r>
            <a:r>
              <a:rPr lang="en-IN" sz="2000" dirty="0" err="1">
                <a:latin typeface="Kokila" panose="020B0604020202020204" pitchFamily="34" charset="0"/>
                <a:cs typeface="Kokila" panose="020B0604020202020204" pitchFamily="34" charset="0"/>
              </a:rPr>
              <a:t>हैं</a:t>
            </a:r>
            <a:r>
              <a:rPr lang="en-IN" sz="2000" dirty="0">
                <a:latin typeface="Kokila" panose="020B0604020202020204" pitchFamily="34" charset="0"/>
                <a:cs typeface="Kokila" panose="020B0604020202020204" pitchFamily="34" charset="0"/>
              </a:rPr>
              <a:t>?</a:t>
            </a:r>
          </a:p>
        </p:txBody>
      </p:sp>
    </p:spTree>
    <p:extLst>
      <p:ext uri="{BB962C8B-B14F-4D97-AF65-F5344CB8AC3E}">
        <p14:creationId xmlns:p14="http://schemas.microsoft.com/office/powerpoint/2010/main" val="3931930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AF5AF-E3B6-CE66-9833-B0D320599B65}"/>
              </a:ext>
            </a:extLst>
          </p:cNvPr>
          <p:cNvSpPr>
            <a:spLocks noGrp="1"/>
          </p:cNvSpPr>
          <p:nvPr>
            <p:ph type="title"/>
          </p:nvPr>
        </p:nvSpPr>
        <p:spPr>
          <a:xfrm>
            <a:off x="628650" y="336430"/>
            <a:ext cx="7886700" cy="638355"/>
          </a:xfrm>
          <a:solidFill>
            <a:schemeClr val="accent2">
              <a:lumMod val="75000"/>
            </a:schemeClr>
          </a:solidFill>
        </p:spPr>
        <p:txBody>
          <a:bodyPr>
            <a:normAutofit fontScale="90000"/>
          </a:bodyPr>
          <a:lstStyle/>
          <a:p>
            <a:pPr algn="ctr">
              <a:lnSpc>
                <a:spcPct val="100000"/>
              </a:lnSpc>
            </a:pPr>
            <a:r>
              <a:rPr lang="hi-IN" sz="3600" b="1" dirty="0">
                <a:solidFill>
                  <a:schemeClr val="bg1"/>
                </a:solidFill>
                <a:latin typeface="Kokila" panose="020B0604020202020204" pitchFamily="34" charset="0"/>
                <a:cs typeface="Kokila" panose="020B0604020202020204" pitchFamily="34" charset="0"/>
              </a:rPr>
              <a:t>मीडिया साक्षरता की दक्षताएँ</a:t>
            </a:r>
            <a:endParaRPr lang="en-IN" sz="3600" b="1" dirty="0">
              <a:solidFill>
                <a:schemeClr val="bg1"/>
              </a:solidFill>
              <a:latin typeface="Kokila" panose="020B0604020202020204" pitchFamily="34" charset="0"/>
              <a:cs typeface="Kokila" panose="020B0604020202020204" pitchFamily="34" charset="0"/>
            </a:endParaRPr>
          </a:p>
        </p:txBody>
      </p:sp>
      <p:graphicFrame>
        <p:nvGraphicFramePr>
          <p:cNvPr id="3" name="Diagram 2">
            <a:extLst>
              <a:ext uri="{FF2B5EF4-FFF2-40B4-BE49-F238E27FC236}">
                <a16:creationId xmlns:a16="http://schemas.microsoft.com/office/drawing/2014/main" id="{39A26B1A-8FCB-0DFB-C0FA-81B07C8D2469}"/>
              </a:ext>
            </a:extLst>
          </p:cNvPr>
          <p:cNvGraphicFramePr/>
          <p:nvPr>
            <p:extLst>
              <p:ext uri="{D42A27DB-BD31-4B8C-83A1-F6EECF244321}">
                <p14:modId xmlns:p14="http://schemas.microsoft.com/office/powerpoint/2010/main" val="3749548197"/>
              </p:ext>
            </p:extLst>
          </p:nvPr>
        </p:nvGraphicFramePr>
        <p:xfrm>
          <a:off x="1524000" y="1095554"/>
          <a:ext cx="6096000" cy="387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4773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092BD-40B2-E2C7-D4D3-228E1D8D9CA9}"/>
              </a:ext>
            </a:extLst>
          </p:cNvPr>
          <p:cNvSpPr>
            <a:spLocks noGrp="1"/>
          </p:cNvSpPr>
          <p:nvPr>
            <p:ph type="title"/>
          </p:nvPr>
        </p:nvSpPr>
        <p:spPr/>
        <p:txBody>
          <a:bodyPr/>
          <a:lstStyle/>
          <a:p>
            <a:pPr algn="ctr"/>
            <a:r>
              <a:rPr lang="hi-IN" sz="3200" b="1" dirty="0">
                <a:latin typeface="Kokila" panose="020B0604020202020204" pitchFamily="34" charset="0"/>
                <a:cs typeface="Kokila" panose="020B0604020202020204" pitchFamily="34" charset="0"/>
              </a:rPr>
              <a:t>मीडिया</a:t>
            </a:r>
            <a:r>
              <a:rPr lang="en-IN" sz="3200" b="1" dirty="0">
                <a:latin typeface="Kokila" panose="020B0604020202020204" pitchFamily="34" charset="0"/>
                <a:cs typeface="Kokila" panose="020B0604020202020204" pitchFamily="34" charset="0"/>
              </a:rPr>
              <a:t> </a:t>
            </a:r>
            <a:r>
              <a:rPr lang="hi-IN" sz="3200" b="1" dirty="0">
                <a:latin typeface="Kokila" panose="020B0604020202020204" pitchFamily="34" charset="0"/>
                <a:cs typeface="Kokila" panose="020B0604020202020204" pitchFamily="34" charset="0"/>
              </a:rPr>
              <a:t>की व्यापकता</a:t>
            </a:r>
            <a:endParaRPr lang="en-IN" dirty="0"/>
          </a:p>
        </p:txBody>
      </p:sp>
      <p:pic>
        <p:nvPicPr>
          <p:cNvPr id="3" name="Picture 2" descr="impact.jpg">
            <a:extLst>
              <a:ext uri="{FF2B5EF4-FFF2-40B4-BE49-F238E27FC236}">
                <a16:creationId xmlns:a16="http://schemas.microsoft.com/office/drawing/2014/main" id="{9204A07A-D1A1-A84E-5213-E6C43B147FD0}"/>
              </a:ext>
            </a:extLst>
          </p:cNvPr>
          <p:cNvPicPr>
            <a:picLocks noChangeAspect="1"/>
          </p:cNvPicPr>
          <p:nvPr/>
        </p:nvPicPr>
        <p:blipFill>
          <a:blip r:embed="rId2"/>
          <a:stretch>
            <a:fillRect/>
          </a:stretch>
        </p:blipFill>
        <p:spPr>
          <a:xfrm>
            <a:off x="4762531" y="1268016"/>
            <a:ext cx="3752819" cy="2552418"/>
          </a:xfrm>
          <a:prstGeom prst="rect">
            <a:avLst/>
          </a:prstGeom>
          <a:ln>
            <a:noFill/>
          </a:ln>
          <a:effectLst>
            <a:softEdge rad="112500"/>
          </a:effectLst>
        </p:spPr>
      </p:pic>
      <p:pic>
        <p:nvPicPr>
          <p:cNvPr id="5" name="Picture 4" descr="A group of people sitting around a table with icons on them&#10;&#10;Description automatically generated">
            <a:extLst>
              <a:ext uri="{FF2B5EF4-FFF2-40B4-BE49-F238E27FC236}">
                <a16:creationId xmlns:a16="http://schemas.microsoft.com/office/drawing/2014/main" id="{6061BE10-FB15-A2EB-21FD-1EAA89962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301" y="1431856"/>
            <a:ext cx="3591499" cy="2478134"/>
          </a:xfrm>
          <a:prstGeom prst="rect">
            <a:avLst/>
          </a:prstGeom>
        </p:spPr>
      </p:pic>
    </p:spTree>
    <p:extLst>
      <p:ext uri="{BB962C8B-B14F-4D97-AF65-F5344CB8AC3E}">
        <p14:creationId xmlns:p14="http://schemas.microsoft.com/office/powerpoint/2010/main" val="253460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AF5AF-E3B6-CE66-9833-B0D320599B65}"/>
              </a:ext>
            </a:extLst>
          </p:cNvPr>
          <p:cNvSpPr>
            <a:spLocks noGrp="1"/>
          </p:cNvSpPr>
          <p:nvPr>
            <p:ph type="title"/>
          </p:nvPr>
        </p:nvSpPr>
        <p:spPr>
          <a:xfrm>
            <a:off x="6029864" y="336430"/>
            <a:ext cx="2485486" cy="638355"/>
          </a:xfrm>
          <a:solidFill>
            <a:schemeClr val="accent2">
              <a:lumMod val="75000"/>
            </a:schemeClr>
          </a:solidFill>
        </p:spPr>
        <p:txBody>
          <a:bodyPr>
            <a:normAutofit/>
          </a:bodyPr>
          <a:lstStyle/>
          <a:p>
            <a:pPr lvl="0" algn="ctr"/>
            <a:r>
              <a:rPr lang="hi-IN" sz="3600" b="1" dirty="0">
                <a:solidFill>
                  <a:schemeClr val="bg1"/>
                </a:solidFill>
                <a:latin typeface="Kokila" panose="020B0604020202020204" pitchFamily="34" charset="0"/>
                <a:cs typeface="Kokila" panose="020B0604020202020204" pitchFamily="34" charset="0"/>
              </a:rPr>
              <a:t>पहुँच</a:t>
            </a:r>
            <a:endParaRPr lang="en-IN" sz="3600" b="1" dirty="0">
              <a:solidFill>
                <a:schemeClr val="bg1"/>
              </a:solidFill>
              <a:latin typeface="Kokila" panose="020B0604020202020204" pitchFamily="34" charset="0"/>
              <a:cs typeface="Kokila" panose="020B0604020202020204" pitchFamily="34" charset="0"/>
            </a:endParaRPr>
          </a:p>
        </p:txBody>
      </p:sp>
      <p:sp>
        <p:nvSpPr>
          <p:cNvPr id="4" name="TextBox 3">
            <a:extLst>
              <a:ext uri="{FF2B5EF4-FFF2-40B4-BE49-F238E27FC236}">
                <a16:creationId xmlns:a16="http://schemas.microsoft.com/office/drawing/2014/main" id="{D5D966A7-AD69-522E-3DAA-7F8671ABB617}"/>
              </a:ext>
            </a:extLst>
          </p:cNvPr>
          <p:cNvSpPr txBox="1"/>
          <p:nvPr/>
        </p:nvSpPr>
        <p:spPr>
          <a:xfrm>
            <a:off x="741872" y="336430"/>
            <a:ext cx="4089581" cy="646331"/>
          </a:xfrm>
          <a:prstGeom prst="rect">
            <a:avLst/>
          </a:prstGeom>
          <a:noFill/>
        </p:spPr>
        <p:txBody>
          <a:bodyPr wrap="none" rtlCol="0">
            <a:spAutoFit/>
          </a:bodyPr>
          <a:lstStyle/>
          <a:p>
            <a:r>
              <a:rPr lang="hi-IN" sz="3600" b="1" dirty="0">
                <a:solidFill>
                  <a:srgbClr val="FF0000"/>
                </a:solidFill>
                <a:latin typeface="Kokila" panose="020B0604020202020204" pitchFamily="34" charset="0"/>
                <a:cs typeface="Kokila" panose="020B0604020202020204" pitchFamily="34" charset="0"/>
              </a:rPr>
              <a:t>क्रॉस चेकिंग के लिए वेबसाइट</a:t>
            </a:r>
            <a:endParaRPr lang="en-IN" sz="3600" b="1" dirty="0">
              <a:solidFill>
                <a:srgbClr val="FF0000"/>
              </a:solidFill>
              <a:latin typeface="Kokila" panose="020B0604020202020204" pitchFamily="34" charset="0"/>
              <a:cs typeface="Kokila" panose="020B0604020202020204" pitchFamily="34" charset="0"/>
            </a:endParaRPr>
          </a:p>
        </p:txBody>
      </p:sp>
      <p:sp>
        <p:nvSpPr>
          <p:cNvPr id="6" name="TextBox 5">
            <a:extLst>
              <a:ext uri="{FF2B5EF4-FFF2-40B4-BE49-F238E27FC236}">
                <a16:creationId xmlns:a16="http://schemas.microsoft.com/office/drawing/2014/main" id="{B444650B-55A2-7CEB-562B-8FC43F163FA2}"/>
              </a:ext>
            </a:extLst>
          </p:cNvPr>
          <p:cNvSpPr txBox="1"/>
          <p:nvPr/>
        </p:nvSpPr>
        <p:spPr>
          <a:xfrm>
            <a:off x="741872" y="1147543"/>
            <a:ext cx="7773478" cy="3285515"/>
          </a:xfrm>
          <a:prstGeom prst="rect">
            <a:avLst/>
          </a:prstGeom>
          <a:noFill/>
        </p:spPr>
        <p:txBody>
          <a:bodyPr wrap="square">
            <a:spAutoFit/>
          </a:bodyPr>
          <a:lstStyle/>
          <a:p>
            <a:pPr marL="285750" indent="-285750">
              <a:lnSpc>
                <a:spcPct val="150000"/>
              </a:lnSpc>
              <a:buFont typeface="Wingdings" panose="05000000000000000000" pitchFamily="2" charset="2"/>
              <a:buChar char="q"/>
            </a:pPr>
            <a:r>
              <a:rPr lang="en-IN" sz="2000" b="1" dirty="0" err="1">
                <a:latin typeface="Kokila" panose="020B0604020202020204" pitchFamily="34" charset="0"/>
                <a:cs typeface="Kokila" panose="020B0604020202020204" pitchFamily="34" charset="0"/>
              </a:rPr>
              <a:t>विश्व</a:t>
            </a:r>
            <a:r>
              <a:rPr lang="en-IN" sz="2000" b="1" dirty="0">
                <a:latin typeface="Kokila" panose="020B0604020202020204" pitchFamily="34" charset="0"/>
                <a:cs typeface="Kokila" panose="020B0604020202020204" pitchFamily="34" charset="0"/>
              </a:rPr>
              <a:t> </a:t>
            </a:r>
            <a:r>
              <a:rPr lang="en-IN" sz="2000" b="1" dirty="0" err="1">
                <a:latin typeface="Kokila" panose="020B0604020202020204" pitchFamily="34" charset="0"/>
                <a:cs typeface="Kokila" panose="020B0604020202020204" pitchFamily="34" charset="0"/>
              </a:rPr>
              <a:t>स्वास्थ्य</a:t>
            </a:r>
            <a:r>
              <a:rPr lang="en-IN" sz="2000" b="1" dirty="0">
                <a:latin typeface="Kokila" panose="020B0604020202020204" pitchFamily="34" charset="0"/>
                <a:cs typeface="Kokila" panose="020B0604020202020204" pitchFamily="34" charset="0"/>
              </a:rPr>
              <a:t> </a:t>
            </a:r>
            <a:r>
              <a:rPr lang="en-IN" sz="2000" b="1" dirty="0" err="1">
                <a:latin typeface="Kokila" panose="020B0604020202020204" pitchFamily="34" charset="0"/>
                <a:cs typeface="Kokila" panose="020B0604020202020204" pitchFamily="34" charset="0"/>
              </a:rPr>
              <a:t>संगठन</a:t>
            </a:r>
            <a:r>
              <a:rPr lang="en-IN" sz="2000" b="1" dirty="0">
                <a:latin typeface="Kokila" panose="020B0604020202020204" pitchFamily="34" charset="0"/>
                <a:cs typeface="Kokila" panose="020B0604020202020204" pitchFamily="34" charset="0"/>
              </a:rPr>
              <a:t> - https://www.who.int/</a:t>
            </a:r>
          </a:p>
          <a:p>
            <a:pPr marL="285750" indent="-285750">
              <a:lnSpc>
                <a:spcPct val="150000"/>
              </a:lnSpc>
              <a:buFont typeface="Wingdings" panose="05000000000000000000" pitchFamily="2" charset="2"/>
              <a:buChar char="q"/>
            </a:pPr>
            <a:r>
              <a:rPr lang="en-IN" sz="2000" b="1" dirty="0" err="1">
                <a:latin typeface="Kokila" panose="020B0604020202020204" pitchFamily="34" charset="0"/>
                <a:cs typeface="Kokila" panose="020B0604020202020204" pitchFamily="34" charset="0"/>
              </a:rPr>
              <a:t>रोग</a:t>
            </a:r>
            <a:r>
              <a:rPr lang="en-IN" sz="2000" b="1" dirty="0">
                <a:latin typeface="Kokila" panose="020B0604020202020204" pitchFamily="34" charset="0"/>
                <a:cs typeface="Kokila" panose="020B0604020202020204" pitchFamily="34" charset="0"/>
              </a:rPr>
              <a:t> </a:t>
            </a:r>
            <a:r>
              <a:rPr lang="en-IN" sz="2000" b="1" dirty="0" err="1">
                <a:latin typeface="Kokila" panose="020B0604020202020204" pitchFamily="34" charset="0"/>
                <a:cs typeface="Kokila" panose="020B0604020202020204" pitchFamily="34" charset="0"/>
              </a:rPr>
              <a:t>नियंत्रण</a:t>
            </a:r>
            <a:r>
              <a:rPr lang="en-IN" sz="2000" b="1" dirty="0">
                <a:latin typeface="Kokila" panose="020B0604020202020204" pitchFamily="34" charset="0"/>
                <a:cs typeface="Kokila" panose="020B0604020202020204" pitchFamily="34" charset="0"/>
              </a:rPr>
              <a:t> </a:t>
            </a:r>
            <a:r>
              <a:rPr lang="en-IN" sz="2000" b="1" dirty="0" err="1">
                <a:latin typeface="Kokila" panose="020B0604020202020204" pitchFamily="34" charset="0"/>
                <a:cs typeface="Kokila" panose="020B0604020202020204" pitchFamily="34" charset="0"/>
              </a:rPr>
              <a:t>एवं</a:t>
            </a:r>
            <a:r>
              <a:rPr lang="en-IN" sz="2000" b="1" dirty="0">
                <a:latin typeface="Kokila" panose="020B0604020202020204" pitchFamily="34" charset="0"/>
                <a:cs typeface="Kokila" panose="020B0604020202020204" pitchFamily="34" charset="0"/>
              </a:rPr>
              <a:t> </a:t>
            </a:r>
            <a:r>
              <a:rPr lang="en-IN" sz="2000" b="1" dirty="0" err="1">
                <a:latin typeface="Kokila" panose="020B0604020202020204" pitchFamily="34" charset="0"/>
                <a:cs typeface="Kokila" panose="020B0604020202020204" pitchFamily="34" charset="0"/>
              </a:rPr>
              <a:t>रोकथाम</a:t>
            </a:r>
            <a:r>
              <a:rPr lang="en-IN" sz="2000" b="1" dirty="0">
                <a:latin typeface="Kokila" panose="020B0604020202020204" pitchFamily="34" charset="0"/>
                <a:cs typeface="Kokila" panose="020B0604020202020204" pitchFamily="34" charset="0"/>
              </a:rPr>
              <a:t> </a:t>
            </a:r>
            <a:r>
              <a:rPr lang="en-IN" sz="2000" b="1" dirty="0" err="1">
                <a:latin typeface="Kokila" panose="020B0604020202020204" pitchFamily="34" charset="0"/>
                <a:cs typeface="Kokila" panose="020B0604020202020204" pitchFamily="34" charset="0"/>
              </a:rPr>
              <a:t>केंद्र</a:t>
            </a:r>
            <a:r>
              <a:rPr lang="en-IN" sz="2000" b="1" dirty="0">
                <a:latin typeface="Kokila" panose="020B0604020202020204" pitchFamily="34" charset="0"/>
                <a:cs typeface="Kokila" panose="020B0604020202020204" pitchFamily="34" charset="0"/>
              </a:rPr>
              <a:t> (https://www.cdc.gov/)</a:t>
            </a:r>
          </a:p>
          <a:p>
            <a:pPr marL="285750" indent="-285750">
              <a:lnSpc>
                <a:spcPct val="150000"/>
              </a:lnSpc>
              <a:buFont typeface="Wingdings" panose="05000000000000000000" pitchFamily="2" charset="2"/>
              <a:buChar char="q"/>
            </a:pPr>
            <a:r>
              <a:rPr lang="en-IN" sz="2000" b="1" dirty="0" err="1">
                <a:latin typeface="Kokila" panose="020B0604020202020204" pitchFamily="34" charset="0"/>
                <a:cs typeface="Kokila" panose="020B0604020202020204" pitchFamily="34" charset="0"/>
              </a:rPr>
              <a:t>खाद्य</a:t>
            </a:r>
            <a:r>
              <a:rPr lang="en-IN" sz="2000" b="1" dirty="0">
                <a:latin typeface="Kokila" panose="020B0604020202020204" pitchFamily="34" charset="0"/>
                <a:cs typeface="Kokila" panose="020B0604020202020204" pitchFamily="34" charset="0"/>
              </a:rPr>
              <a:t> </a:t>
            </a:r>
            <a:r>
              <a:rPr lang="en-IN" sz="2000" b="1" dirty="0" err="1">
                <a:latin typeface="Kokila" panose="020B0604020202020204" pitchFamily="34" charset="0"/>
                <a:cs typeface="Kokila" panose="020B0604020202020204" pitchFamily="34" charset="0"/>
              </a:rPr>
              <a:t>एवं</a:t>
            </a:r>
            <a:r>
              <a:rPr lang="en-IN" sz="2000" b="1" dirty="0">
                <a:latin typeface="Kokila" panose="020B0604020202020204" pitchFamily="34" charset="0"/>
                <a:cs typeface="Kokila" panose="020B0604020202020204" pitchFamily="34" charset="0"/>
              </a:rPr>
              <a:t> </a:t>
            </a:r>
            <a:r>
              <a:rPr lang="en-IN" sz="2000" b="1" dirty="0" err="1">
                <a:latin typeface="Kokila" panose="020B0604020202020204" pitchFamily="34" charset="0"/>
                <a:cs typeface="Kokila" panose="020B0604020202020204" pitchFamily="34" charset="0"/>
              </a:rPr>
              <a:t>औषधि</a:t>
            </a:r>
            <a:r>
              <a:rPr lang="en-IN" sz="2000" b="1" dirty="0">
                <a:latin typeface="Kokila" panose="020B0604020202020204" pitchFamily="34" charset="0"/>
                <a:cs typeface="Kokila" panose="020B0604020202020204" pitchFamily="34" charset="0"/>
              </a:rPr>
              <a:t> </a:t>
            </a:r>
            <a:r>
              <a:rPr lang="en-IN" sz="2000" b="1" dirty="0" err="1">
                <a:latin typeface="Kokila" panose="020B0604020202020204" pitchFamily="34" charset="0"/>
                <a:cs typeface="Kokila" panose="020B0604020202020204" pitchFamily="34" charset="0"/>
              </a:rPr>
              <a:t>प्रशासन</a:t>
            </a:r>
            <a:r>
              <a:rPr lang="en-IN" sz="2000" b="1" dirty="0">
                <a:latin typeface="Kokila" panose="020B0604020202020204" pitchFamily="34" charset="0"/>
                <a:cs typeface="Kokila" panose="020B0604020202020204" pitchFamily="34" charset="0"/>
              </a:rPr>
              <a:t> (https://www.fda.gov/emergency-preparedness-and-response/mcm-issues/coronavirus-disease-2019-covid-19)</a:t>
            </a:r>
          </a:p>
          <a:p>
            <a:pPr marL="285750" indent="-285750">
              <a:lnSpc>
                <a:spcPct val="150000"/>
              </a:lnSpc>
              <a:buFont typeface="Wingdings" panose="05000000000000000000" pitchFamily="2" charset="2"/>
              <a:buChar char="q"/>
            </a:pPr>
            <a:r>
              <a:rPr lang="en-IN" sz="2000" b="1" dirty="0" err="1">
                <a:latin typeface="Kokila" panose="020B0604020202020204" pitchFamily="34" charset="0"/>
                <a:cs typeface="Kokila" panose="020B0604020202020204" pitchFamily="34" charset="0"/>
              </a:rPr>
              <a:t>स्वास्थ्य</a:t>
            </a:r>
            <a:r>
              <a:rPr lang="en-IN" sz="2000" b="1" dirty="0">
                <a:latin typeface="Kokila" panose="020B0604020202020204" pitchFamily="34" charset="0"/>
                <a:cs typeface="Kokila" panose="020B0604020202020204" pitchFamily="34" charset="0"/>
              </a:rPr>
              <a:t> </a:t>
            </a:r>
            <a:r>
              <a:rPr lang="en-IN" sz="2000" b="1" dirty="0" err="1">
                <a:latin typeface="Kokila" panose="020B0604020202020204" pitchFamily="34" charset="0"/>
                <a:cs typeface="Kokila" panose="020B0604020202020204" pitchFamily="34" charset="0"/>
              </a:rPr>
              <a:t>एवं</a:t>
            </a:r>
            <a:r>
              <a:rPr lang="en-IN" sz="2000" b="1" dirty="0">
                <a:latin typeface="Kokila" panose="020B0604020202020204" pitchFamily="34" charset="0"/>
                <a:cs typeface="Kokila" panose="020B0604020202020204" pitchFamily="34" charset="0"/>
              </a:rPr>
              <a:t> </a:t>
            </a:r>
            <a:r>
              <a:rPr lang="en-IN" sz="2000" b="1" dirty="0" err="1">
                <a:latin typeface="Kokila" panose="020B0604020202020204" pitchFamily="34" charset="0"/>
                <a:cs typeface="Kokila" panose="020B0604020202020204" pitchFamily="34" charset="0"/>
              </a:rPr>
              <a:t>परिवार</a:t>
            </a:r>
            <a:r>
              <a:rPr lang="en-IN" sz="2000" b="1" dirty="0">
                <a:latin typeface="Kokila" panose="020B0604020202020204" pitchFamily="34" charset="0"/>
                <a:cs typeface="Kokila" panose="020B0604020202020204" pitchFamily="34" charset="0"/>
              </a:rPr>
              <a:t> </a:t>
            </a:r>
            <a:r>
              <a:rPr lang="en-IN" sz="2000" b="1" dirty="0" err="1">
                <a:latin typeface="Kokila" panose="020B0604020202020204" pitchFamily="34" charset="0"/>
                <a:cs typeface="Kokila" panose="020B0604020202020204" pitchFamily="34" charset="0"/>
              </a:rPr>
              <a:t>कल्याण</a:t>
            </a:r>
            <a:r>
              <a:rPr lang="en-IN" sz="2000" b="1" dirty="0">
                <a:latin typeface="Kokila" panose="020B0604020202020204" pitchFamily="34" charset="0"/>
                <a:cs typeface="Kokila" panose="020B0604020202020204" pitchFamily="34" charset="0"/>
              </a:rPr>
              <a:t> </a:t>
            </a:r>
            <a:r>
              <a:rPr lang="en-IN" sz="2000" b="1" dirty="0" err="1">
                <a:latin typeface="Kokila" panose="020B0604020202020204" pitchFamily="34" charset="0"/>
                <a:cs typeface="Kokila" panose="020B0604020202020204" pitchFamily="34" charset="0"/>
              </a:rPr>
              <a:t>मंत्रालय</a:t>
            </a:r>
            <a:r>
              <a:rPr lang="en-IN" sz="2000" b="1" dirty="0">
                <a:latin typeface="Kokila" panose="020B0604020202020204" pitchFamily="34" charset="0"/>
                <a:cs typeface="Kokila" panose="020B0604020202020204" pitchFamily="34" charset="0"/>
              </a:rPr>
              <a:t>, </a:t>
            </a:r>
            <a:r>
              <a:rPr lang="en-IN" sz="2000" b="1" dirty="0" err="1">
                <a:latin typeface="Kokila" panose="020B0604020202020204" pitchFamily="34" charset="0"/>
                <a:cs typeface="Kokila" panose="020B0604020202020204" pitchFamily="34" charset="0"/>
              </a:rPr>
              <a:t>नई</a:t>
            </a:r>
            <a:r>
              <a:rPr lang="en-IN" sz="2000" b="1" dirty="0">
                <a:latin typeface="Kokila" panose="020B0604020202020204" pitchFamily="34" charset="0"/>
                <a:cs typeface="Kokila" panose="020B0604020202020204" pitchFamily="34" charset="0"/>
              </a:rPr>
              <a:t> </a:t>
            </a:r>
            <a:r>
              <a:rPr lang="en-IN" sz="2000" b="1" dirty="0" err="1">
                <a:latin typeface="Kokila" panose="020B0604020202020204" pitchFamily="34" charset="0"/>
                <a:cs typeface="Kokila" panose="020B0604020202020204" pitchFamily="34" charset="0"/>
              </a:rPr>
              <a:t>दिल्ली</a:t>
            </a:r>
            <a:r>
              <a:rPr lang="en-IN" sz="2000" b="1" dirty="0">
                <a:latin typeface="Kokila" panose="020B0604020202020204" pitchFamily="34" charset="0"/>
                <a:cs typeface="Kokila" panose="020B0604020202020204" pitchFamily="34" charset="0"/>
              </a:rPr>
              <a:t> (https://www.mohfw.gov.in/)</a:t>
            </a:r>
          </a:p>
          <a:p>
            <a:pPr marL="285750" indent="-285750">
              <a:lnSpc>
                <a:spcPct val="150000"/>
              </a:lnSpc>
              <a:buFont typeface="Wingdings" panose="05000000000000000000" pitchFamily="2" charset="2"/>
              <a:buChar char="q"/>
            </a:pPr>
            <a:r>
              <a:rPr lang="en-IN" sz="2000" b="1" dirty="0" err="1">
                <a:latin typeface="Kokila" panose="020B0604020202020204" pitchFamily="34" charset="0"/>
                <a:cs typeface="Kokila" panose="020B0604020202020204" pitchFamily="34" charset="0"/>
              </a:rPr>
              <a:t>भारतीय</a:t>
            </a:r>
            <a:r>
              <a:rPr lang="en-IN" sz="2000" b="1" dirty="0">
                <a:latin typeface="Kokila" panose="020B0604020202020204" pitchFamily="34" charset="0"/>
                <a:cs typeface="Kokila" panose="020B0604020202020204" pitchFamily="34" charset="0"/>
              </a:rPr>
              <a:t> </a:t>
            </a:r>
            <a:r>
              <a:rPr lang="en-IN" sz="2000" b="1" dirty="0" err="1">
                <a:latin typeface="Kokila" panose="020B0604020202020204" pitchFamily="34" charset="0"/>
                <a:cs typeface="Kokila" panose="020B0604020202020204" pitchFamily="34" charset="0"/>
              </a:rPr>
              <a:t>आयुर्विज्ञान</a:t>
            </a:r>
            <a:r>
              <a:rPr lang="en-IN" sz="2000" b="1" dirty="0">
                <a:latin typeface="Kokila" panose="020B0604020202020204" pitchFamily="34" charset="0"/>
                <a:cs typeface="Kokila" panose="020B0604020202020204" pitchFamily="34" charset="0"/>
              </a:rPr>
              <a:t> </a:t>
            </a:r>
            <a:r>
              <a:rPr lang="en-IN" sz="2000" b="1" dirty="0" err="1">
                <a:latin typeface="Kokila" panose="020B0604020202020204" pitchFamily="34" charset="0"/>
                <a:cs typeface="Kokila" panose="020B0604020202020204" pitchFamily="34" charset="0"/>
              </a:rPr>
              <a:t>अनुसंधान</a:t>
            </a:r>
            <a:r>
              <a:rPr lang="en-IN" sz="2000" b="1" dirty="0">
                <a:latin typeface="Kokila" panose="020B0604020202020204" pitchFamily="34" charset="0"/>
                <a:cs typeface="Kokila" panose="020B0604020202020204" pitchFamily="34" charset="0"/>
              </a:rPr>
              <a:t> </a:t>
            </a:r>
            <a:r>
              <a:rPr lang="en-IN" sz="2000" b="1" dirty="0" err="1">
                <a:latin typeface="Kokila" panose="020B0604020202020204" pitchFamily="34" charset="0"/>
                <a:cs typeface="Kokila" panose="020B0604020202020204" pitchFamily="34" charset="0"/>
              </a:rPr>
              <a:t>परिषद</a:t>
            </a:r>
            <a:r>
              <a:rPr lang="en-IN" sz="2000" b="1" dirty="0">
                <a:latin typeface="Kokila" panose="020B0604020202020204" pitchFamily="34" charset="0"/>
                <a:cs typeface="Kokila" panose="020B0604020202020204" pitchFamily="34" charset="0"/>
              </a:rPr>
              <a:t>, </a:t>
            </a:r>
            <a:r>
              <a:rPr lang="en-IN" sz="2000" b="1" dirty="0" err="1">
                <a:latin typeface="Kokila" panose="020B0604020202020204" pitchFamily="34" charset="0"/>
                <a:cs typeface="Kokila" panose="020B0604020202020204" pitchFamily="34" charset="0"/>
              </a:rPr>
              <a:t>नई</a:t>
            </a:r>
            <a:r>
              <a:rPr lang="en-IN" sz="2000" b="1" dirty="0">
                <a:latin typeface="Kokila" panose="020B0604020202020204" pitchFamily="34" charset="0"/>
                <a:cs typeface="Kokila" panose="020B0604020202020204" pitchFamily="34" charset="0"/>
              </a:rPr>
              <a:t> </a:t>
            </a:r>
            <a:r>
              <a:rPr lang="en-IN" sz="2000" b="1" dirty="0" err="1">
                <a:latin typeface="Kokila" panose="020B0604020202020204" pitchFamily="34" charset="0"/>
                <a:cs typeface="Kokila" panose="020B0604020202020204" pitchFamily="34" charset="0"/>
              </a:rPr>
              <a:t>दिल्ली</a:t>
            </a:r>
            <a:r>
              <a:rPr lang="en-IN" sz="2000" b="1" dirty="0">
                <a:latin typeface="Kokila" panose="020B0604020202020204" pitchFamily="34" charset="0"/>
                <a:cs typeface="Kokila" panose="020B0604020202020204" pitchFamily="34" charset="0"/>
              </a:rPr>
              <a:t> https://www.icmr.nic.in/</a:t>
            </a:r>
          </a:p>
          <a:p>
            <a:pPr marL="285750" indent="-285750">
              <a:lnSpc>
                <a:spcPct val="150000"/>
              </a:lnSpc>
              <a:buFont typeface="Wingdings" panose="05000000000000000000" pitchFamily="2" charset="2"/>
              <a:buChar char="q"/>
            </a:pPr>
            <a:r>
              <a:rPr lang="en-IN" sz="2000" b="1" dirty="0" err="1">
                <a:latin typeface="Kokila" panose="020B0604020202020204" pitchFamily="34" charset="0"/>
                <a:cs typeface="Kokila" panose="020B0604020202020204" pitchFamily="34" charset="0"/>
              </a:rPr>
              <a:t>राज्य</a:t>
            </a:r>
            <a:r>
              <a:rPr lang="en-IN" sz="2000" b="1" dirty="0">
                <a:latin typeface="Kokila" panose="020B0604020202020204" pitchFamily="34" charset="0"/>
                <a:cs typeface="Kokila" panose="020B0604020202020204" pitchFamily="34" charset="0"/>
              </a:rPr>
              <a:t> </a:t>
            </a:r>
            <a:r>
              <a:rPr lang="en-IN" sz="2000" b="1" dirty="0" err="1">
                <a:latin typeface="Kokila" panose="020B0604020202020204" pitchFamily="34" charset="0"/>
                <a:cs typeface="Kokila" panose="020B0604020202020204" pitchFamily="34" charset="0"/>
              </a:rPr>
              <a:t>स्वास्थ्य</a:t>
            </a:r>
            <a:r>
              <a:rPr lang="en-IN" sz="2000" b="1" dirty="0">
                <a:latin typeface="Kokila" panose="020B0604020202020204" pitchFamily="34" charset="0"/>
                <a:cs typeface="Kokila" panose="020B0604020202020204" pitchFamily="34" charset="0"/>
              </a:rPr>
              <a:t> </a:t>
            </a:r>
            <a:r>
              <a:rPr lang="en-IN" sz="2000" b="1" dirty="0" err="1">
                <a:latin typeface="Kokila" panose="020B0604020202020204" pitchFamily="34" charset="0"/>
                <a:cs typeface="Kokila" panose="020B0604020202020204" pitchFamily="34" charset="0"/>
              </a:rPr>
              <a:t>मंत्रालय</a:t>
            </a:r>
            <a:r>
              <a:rPr lang="en-IN" sz="2000" b="1" dirty="0">
                <a:latin typeface="Kokila" panose="020B0604020202020204" pitchFamily="34" charset="0"/>
                <a:cs typeface="Kokila" panose="020B0604020202020204" pitchFamily="34" charset="0"/>
              </a:rPr>
              <a:t> </a:t>
            </a:r>
            <a:r>
              <a:rPr lang="en-IN" sz="2000" b="1" dirty="0" err="1">
                <a:latin typeface="Kokila" panose="020B0604020202020204" pitchFamily="34" charset="0"/>
                <a:cs typeface="Kokila" panose="020B0604020202020204" pitchFamily="34" charset="0"/>
              </a:rPr>
              <a:t>और</a:t>
            </a:r>
            <a:r>
              <a:rPr lang="en-IN" sz="2000" b="1" dirty="0">
                <a:latin typeface="Kokila" panose="020B0604020202020204" pitchFamily="34" charset="0"/>
                <a:cs typeface="Kokila" panose="020B0604020202020204" pitchFamily="34" charset="0"/>
              </a:rPr>
              <a:t> </a:t>
            </a:r>
            <a:r>
              <a:rPr lang="en-IN" sz="2000" b="1" dirty="0" err="1">
                <a:latin typeface="Kokila" panose="020B0604020202020204" pitchFamily="34" charset="0"/>
                <a:cs typeface="Kokila" panose="020B0604020202020204" pitchFamily="34" charset="0"/>
              </a:rPr>
              <a:t>सार्वजनिक</a:t>
            </a:r>
            <a:r>
              <a:rPr lang="en-IN" sz="2000" b="1" dirty="0">
                <a:latin typeface="Kokila" panose="020B0604020202020204" pitchFamily="34" charset="0"/>
                <a:cs typeface="Kokila" panose="020B0604020202020204" pitchFamily="34" charset="0"/>
              </a:rPr>
              <a:t> </a:t>
            </a:r>
            <a:r>
              <a:rPr lang="en-IN" sz="2000" b="1" dirty="0" err="1">
                <a:latin typeface="Kokila" panose="020B0604020202020204" pitchFamily="34" charset="0"/>
                <a:cs typeface="Kokila" panose="020B0604020202020204" pitchFamily="34" charset="0"/>
              </a:rPr>
              <a:t>स्वास्थ्य</a:t>
            </a:r>
            <a:r>
              <a:rPr lang="en-IN" sz="2000" b="1" dirty="0">
                <a:latin typeface="Kokila" panose="020B0604020202020204" pitchFamily="34" charset="0"/>
                <a:cs typeface="Kokila" panose="020B0604020202020204" pitchFamily="34" charset="0"/>
              </a:rPr>
              <a:t> </a:t>
            </a:r>
            <a:r>
              <a:rPr lang="en-IN" sz="2000" b="1" dirty="0" err="1">
                <a:latin typeface="Kokila" panose="020B0604020202020204" pitchFamily="34" charset="0"/>
                <a:cs typeface="Kokila" panose="020B0604020202020204" pitchFamily="34" charset="0"/>
              </a:rPr>
              <a:t>विभाग</a:t>
            </a:r>
            <a:r>
              <a:rPr lang="en-IN" sz="2000" b="1" dirty="0">
                <a:latin typeface="Kokila" panose="020B0604020202020204" pitchFamily="34" charset="0"/>
                <a:cs typeface="Kokila" panose="020B0604020202020204" pitchFamily="34" charset="0"/>
              </a:rPr>
              <a:t>/</a:t>
            </a:r>
            <a:r>
              <a:rPr lang="en-IN" sz="2000" b="1" dirty="0" err="1">
                <a:latin typeface="Kokila" panose="020B0604020202020204" pitchFamily="34" charset="0"/>
                <a:cs typeface="Kokila" panose="020B0604020202020204" pitchFamily="34" charset="0"/>
              </a:rPr>
              <a:t>अस्पताल</a:t>
            </a:r>
            <a:endParaRPr lang="en-IN" sz="2000" b="1" dirty="0">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705355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AF5AF-E3B6-CE66-9833-B0D320599B65}"/>
              </a:ext>
            </a:extLst>
          </p:cNvPr>
          <p:cNvSpPr>
            <a:spLocks noGrp="1"/>
          </p:cNvSpPr>
          <p:nvPr>
            <p:ph type="title"/>
          </p:nvPr>
        </p:nvSpPr>
        <p:spPr>
          <a:xfrm>
            <a:off x="6029864" y="336430"/>
            <a:ext cx="2485486" cy="638355"/>
          </a:xfrm>
          <a:solidFill>
            <a:schemeClr val="accent2">
              <a:lumMod val="75000"/>
            </a:schemeClr>
          </a:solidFill>
        </p:spPr>
        <p:txBody>
          <a:bodyPr>
            <a:normAutofit/>
          </a:bodyPr>
          <a:lstStyle/>
          <a:p>
            <a:pPr lvl="0" algn="ctr"/>
            <a:r>
              <a:rPr lang="hi-IN" sz="3600" b="1" dirty="0">
                <a:solidFill>
                  <a:schemeClr val="bg1"/>
                </a:solidFill>
                <a:latin typeface="Kokila" panose="020B0604020202020204" pitchFamily="34" charset="0"/>
                <a:cs typeface="Kokila" panose="020B0604020202020204" pitchFamily="34" charset="0"/>
              </a:rPr>
              <a:t>पहुँच</a:t>
            </a:r>
            <a:endParaRPr lang="en-IN" sz="3600" b="1" dirty="0">
              <a:solidFill>
                <a:schemeClr val="bg1"/>
              </a:solidFill>
              <a:latin typeface="Kokila" panose="020B0604020202020204" pitchFamily="34" charset="0"/>
              <a:cs typeface="Kokila" panose="020B0604020202020204" pitchFamily="34" charset="0"/>
            </a:endParaRPr>
          </a:p>
        </p:txBody>
      </p:sp>
      <p:sp>
        <p:nvSpPr>
          <p:cNvPr id="4" name="TextBox 3">
            <a:extLst>
              <a:ext uri="{FF2B5EF4-FFF2-40B4-BE49-F238E27FC236}">
                <a16:creationId xmlns:a16="http://schemas.microsoft.com/office/drawing/2014/main" id="{D5D966A7-AD69-522E-3DAA-7F8671ABB617}"/>
              </a:ext>
            </a:extLst>
          </p:cNvPr>
          <p:cNvSpPr txBox="1"/>
          <p:nvPr/>
        </p:nvSpPr>
        <p:spPr>
          <a:xfrm>
            <a:off x="741872" y="336430"/>
            <a:ext cx="4718649" cy="1200329"/>
          </a:xfrm>
          <a:prstGeom prst="rect">
            <a:avLst/>
          </a:prstGeom>
          <a:noFill/>
        </p:spPr>
        <p:txBody>
          <a:bodyPr wrap="square" rtlCol="0">
            <a:spAutoFit/>
          </a:bodyPr>
          <a:lstStyle/>
          <a:p>
            <a:r>
              <a:rPr lang="hi-IN" sz="3600" b="1" dirty="0">
                <a:solidFill>
                  <a:srgbClr val="FF0000"/>
                </a:solidFill>
                <a:latin typeface="Kokila" panose="020B0604020202020204" pitchFamily="34" charset="0"/>
                <a:cs typeface="Kokila" panose="020B0604020202020204" pitchFamily="34" charset="0"/>
              </a:rPr>
              <a:t>विश्वसनीय स्रोत जिनका उपयोग आप सत्यापन के लिए कर सकते हैं</a:t>
            </a:r>
            <a:endParaRPr lang="en-IN" sz="3600" b="1" dirty="0">
              <a:solidFill>
                <a:srgbClr val="FF0000"/>
              </a:solidFill>
              <a:latin typeface="Kokila" panose="020B0604020202020204" pitchFamily="34" charset="0"/>
              <a:cs typeface="Kokila" panose="020B0604020202020204" pitchFamily="34" charset="0"/>
            </a:endParaRPr>
          </a:p>
        </p:txBody>
      </p:sp>
      <p:graphicFrame>
        <p:nvGraphicFramePr>
          <p:cNvPr id="10" name="TextBox 5">
            <a:extLst>
              <a:ext uri="{FF2B5EF4-FFF2-40B4-BE49-F238E27FC236}">
                <a16:creationId xmlns:a16="http://schemas.microsoft.com/office/drawing/2014/main" id="{A24C77F3-E2D5-4441-73D6-E0EFFD14FA69}"/>
              </a:ext>
            </a:extLst>
          </p:cNvPr>
          <p:cNvGraphicFramePr/>
          <p:nvPr>
            <p:extLst>
              <p:ext uri="{D42A27DB-BD31-4B8C-83A1-F6EECF244321}">
                <p14:modId xmlns:p14="http://schemas.microsoft.com/office/powerpoint/2010/main" val="1767782900"/>
              </p:ext>
            </p:extLst>
          </p:nvPr>
        </p:nvGraphicFramePr>
        <p:xfrm>
          <a:off x="741872" y="1662449"/>
          <a:ext cx="7773478" cy="2550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4519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AF5AF-E3B6-CE66-9833-B0D320599B65}"/>
              </a:ext>
            </a:extLst>
          </p:cNvPr>
          <p:cNvSpPr>
            <a:spLocks noGrp="1"/>
          </p:cNvSpPr>
          <p:nvPr>
            <p:ph type="title"/>
          </p:nvPr>
        </p:nvSpPr>
        <p:spPr>
          <a:xfrm>
            <a:off x="5637320" y="336430"/>
            <a:ext cx="2878030" cy="638355"/>
          </a:xfrm>
          <a:solidFill>
            <a:schemeClr val="accent2">
              <a:lumMod val="75000"/>
            </a:schemeClr>
          </a:solidFill>
        </p:spPr>
        <p:txBody>
          <a:bodyPr>
            <a:normAutofit fontScale="90000"/>
          </a:bodyPr>
          <a:lstStyle/>
          <a:p>
            <a:pPr lvl="0" algn="ctr"/>
            <a:r>
              <a:rPr lang="hi-IN" sz="3600" b="1" dirty="0">
                <a:solidFill>
                  <a:schemeClr val="bg1"/>
                </a:solidFill>
                <a:latin typeface="Kokila" panose="020B0604020202020204" pitchFamily="34" charset="0"/>
                <a:cs typeface="Kokila" panose="020B0604020202020204" pitchFamily="34" charset="0"/>
              </a:rPr>
              <a:t>विश्लेषण</a:t>
            </a:r>
            <a:r>
              <a:rPr lang="en-IN" sz="3600" b="1" dirty="0">
                <a:solidFill>
                  <a:schemeClr val="bg1"/>
                </a:solidFill>
                <a:latin typeface="Kokila" panose="020B0604020202020204" pitchFamily="34" charset="0"/>
                <a:cs typeface="Kokila" panose="020B0604020202020204" pitchFamily="34" charset="0"/>
              </a:rPr>
              <a:t> </a:t>
            </a:r>
            <a:r>
              <a:rPr lang="hi-IN" sz="3600" b="1" dirty="0">
                <a:solidFill>
                  <a:schemeClr val="bg1"/>
                </a:solidFill>
                <a:latin typeface="Kokila" panose="020B0604020202020204" pitchFamily="34" charset="0"/>
                <a:cs typeface="Kokila" panose="020B0604020202020204" pitchFamily="34" charset="0"/>
              </a:rPr>
              <a:t>एवं मूल्यांकन</a:t>
            </a:r>
            <a:endParaRPr lang="en-IN" sz="3600" b="1" dirty="0">
              <a:solidFill>
                <a:schemeClr val="bg1"/>
              </a:solidFill>
              <a:latin typeface="Kokila" panose="020B0604020202020204" pitchFamily="34" charset="0"/>
              <a:cs typeface="Kokila" panose="020B0604020202020204" pitchFamily="34" charset="0"/>
            </a:endParaRPr>
          </a:p>
        </p:txBody>
      </p:sp>
      <p:sp>
        <p:nvSpPr>
          <p:cNvPr id="4" name="TextBox 3">
            <a:extLst>
              <a:ext uri="{FF2B5EF4-FFF2-40B4-BE49-F238E27FC236}">
                <a16:creationId xmlns:a16="http://schemas.microsoft.com/office/drawing/2014/main" id="{D5D966A7-AD69-522E-3DAA-7F8671ABB617}"/>
              </a:ext>
            </a:extLst>
          </p:cNvPr>
          <p:cNvSpPr txBox="1"/>
          <p:nvPr/>
        </p:nvSpPr>
        <p:spPr>
          <a:xfrm>
            <a:off x="741872" y="336430"/>
            <a:ext cx="4718649" cy="1200329"/>
          </a:xfrm>
          <a:prstGeom prst="rect">
            <a:avLst/>
          </a:prstGeom>
          <a:noFill/>
        </p:spPr>
        <p:txBody>
          <a:bodyPr wrap="square" rtlCol="0">
            <a:spAutoFit/>
          </a:bodyPr>
          <a:lstStyle/>
          <a:p>
            <a:r>
              <a:rPr lang="hi-IN" sz="3600" b="1" dirty="0">
                <a:solidFill>
                  <a:srgbClr val="FF0000"/>
                </a:solidFill>
                <a:latin typeface="Kokila" panose="020B0604020202020204" pitchFamily="34" charset="0"/>
                <a:cs typeface="Kokila" panose="020B0604020202020204" pitchFamily="34" charset="0"/>
              </a:rPr>
              <a:t>कोई भी 'खबर' देखने पर</a:t>
            </a:r>
            <a:r>
              <a:rPr lang="en-IN" sz="3600" b="1" dirty="0">
                <a:solidFill>
                  <a:srgbClr val="FF0000"/>
                </a:solidFill>
                <a:latin typeface="Kokila" panose="020B0604020202020204" pitchFamily="34" charset="0"/>
                <a:cs typeface="Kokila" panose="020B0604020202020204" pitchFamily="34" charset="0"/>
              </a:rPr>
              <a:t>, </a:t>
            </a:r>
            <a:r>
              <a:rPr lang="hi-IN" sz="3600" b="1" dirty="0">
                <a:solidFill>
                  <a:srgbClr val="FF0000"/>
                </a:solidFill>
                <a:latin typeface="Kokila" panose="020B0604020202020204" pitchFamily="34" charset="0"/>
                <a:cs typeface="Kokila" panose="020B0604020202020204" pitchFamily="34" charset="0"/>
              </a:rPr>
              <a:t>स्वयं से करें सवाल</a:t>
            </a:r>
            <a:endParaRPr lang="en-IN" sz="3600" b="1" dirty="0">
              <a:solidFill>
                <a:srgbClr val="FF0000"/>
              </a:solidFill>
              <a:latin typeface="Kokila" panose="020B0604020202020204" pitchFamily="34" charset="0"/>
              <a:cs typeface="Kokila" panose="020B0604020202020204" pitchFamily="34" charset="0"/>
            </a:endParaRPr>
          </a:p>
        </p:txBody>
      </p:sp>
      <p:sp>
        <p:nvSpPr>
          <p:cNvPr id="6" name="TextBox 5">
            <a:extLst>
              <a:ext uri="{FF2B5EF4-FFF2-40B4-BE49-F238E27FC236}">
                <a16:creationId xmlns:a16="http://schemas.microsoft.com/office/drawing/2014/main" id="{B444650B-55A2-7CEB-562B-8FC43F163FA2}"/>
              </a:ext>
            </a:extLst>
          </p:cNvPr>
          <p:cNvSpPr txBox="1"/>
          <p:nvPr/>
        </p:nvSpPr>
        <p:spPr>
          <a:xfrm>
            <a:off x="741872" y="1422752"/>
            <a:ext cx="7773478" cy="3139321"/>
          </a:xfrm>
          <a:prstGeom prst="rect">
            <a:avLst/>
          </a:prstGeom>
          <a:noFill/>
        </p:spPr>
        <p:txBody>
          <a:bodyPr wrap="square">
            <a:spAutoFit/>
          </a:bodyPr>
          <a:lstStyle/>
          <a:p>
            <a:pPr marL="285750" indent="-285750">
              <a:lnSpc>
                <a:spcPct val="150000"/>
              </a:lnSpc>
              <a:buFont typeface="Wingdings" panose="05000000000000000000" pitchFamily="2" charset="2"/>
              <a:buChar char="q"/>
            </a:pPr>
            <a:r>
              <a:rPr lang="hi-IN" sz="2000" b="1" dirty="0">
                <a:latin typeface="Kokila" panose="020B0604020202020204" pitchFamily="34" charset="0"/>
                <a:cs typeface="Kokila" panose="020B0604020202020204" pitchFamily="34" charset="0"/>
              </a:rPr>
              <a:t>स्रोत: क्या स्रोत विश्वसनीय और प्रामाणिक है?</a:t>
            </a:r>
            <a:endParaRPr lang="en-IN" sz="2000" b="1" dirty="0">
              <a:latin typeface="Kokila" panose="020B0604020202020204" pitchFamily="34" charset="0"/>
              <a:cs typeface="Kokila" panose="020B0604020202020204" pitchFamily="34" charset="0"/>
            </a:endParaRPr>
          </a:p>
          <a:p>
            <a:pPr marL="285750" indent="-285750">
              <a:lnSpc>
                <a:spcPct val="150000"/>
              </a:lnSpc>
              <a:buFont typeface="Wingdings" panose="05000000000000000000" pitchFamily="2" charset="2"/>
              <a:buChar char="q"/>
            </a:pPr>
            <a:r>
              <a:rPr lang="hi-IN" sz="2000" b="1" dirty="0">
                <a:latin typeface="Kokila" panose="020B0604020202020204" pitchFamily="34" charset="0"/>
                <a:cs typeface="Kokila" panose="020B0604020202020204" pitchFamily="34" charset="0"/>
              </a:rPr>
              <a:t>विषय-वस्तु: क्या विषय-वस्तु विश्वसनीय है या सनसनी खेज है ?</a:t>
            </a:r>
            <a:endParaRPr lang="en-IN" sz="2000" b="1" dirty="0">
              <a:latin typeface="Kokila" panose="020B0604020202020204" pitchFamily="34" charset="0"/>
              <a:cs typeface="Kokila" panose="020B0604020202020204" pitchFamily="34" charset="0"/>
            </a:endParaRPr>
          </a:p>
          <a:p>
            <a:pPr marL="285750" indent="-285750">
              <a:lnSpc>
                <a:spcPct val="150000"/>
              </a:lnSpc>
              <a:buFont typeface="Wingdings" panose="05000000000000000000" pitchFamily="2" charset="2"/>
              <a:buChar char="q"/>
            </a:pPr>
            <a:r>
              <a:rPr lang="hi-IN" sz="2000" b="1" dirty="0">
                <a:latin typeface="Kokila" panose="020B0604020202020204" pitchFamily="34" charset="0"/>
                <a:cs typeface="Kokila" panose="020B0604020202020204" pitchFamily="34" charset="0"/>
              </a:rPr>
              <a:t>क्या समाचार में आधिकारिक स्रोतों का हवाला दिया गया है?</a:t>
            </a:r>
            <a:endParaRPr lang="en-IN" sz="2000" b="1" dirty="0">
              <a:latin typeface="Kokila" panose="020B0604020202020204" pitchFamily="34" charset="0"/>
              <a:cs typeface="Kokila" panose="020B0604020202020204" pitchFamily="34" charset="0"/>
            </a:endParaRPr>
          </a:p>
          <a:p>
            <a:pPr marL="285750" indent="-285750">
              <a:lnSpc>
                <a:spcPct val="150000"/>
              </a:lnSpc>
              <a:buFont typeface="Wingdings" panose="05000000000000000000" pitchFamily="2" charset="2"/>
              <a:buChar char="q"/>
            </a:pPr>
            <a:r>
              <a:rPr lang="hi-IN" sz="2000" b="1" dirty="0">
                <a:latin typeface="Kokila" panose="020B0604020202020204" pitchFamily="34" charset="0"/>
                <a:cs typeface="Kokila" panose="020B0604020202020204" pitchFamily="34" charset="0"/>
              </a:rPr>
              <a:t>क्या यह कोई सोशल मीडिया पोस्ट है जो आपको फॉरवर्ड और शेयर करने के लिए मजबूर कर रही है?</a:t>
            </a:r>
            <a:endParaRPr lang="en-IN" sz="2000" b="1" dirty="0">
              <a:latin typeface="Kokila" panose="020B0604020202020204" pitchFamily="34" charset="0"/>
              <a:cs typeface="Kokila" panose="020B0604020202020204" pitchFamily="34" charset="0"/>
            </a:endParaRPr>
          </a:p>
          <a:p>
            <a:pPr marL="285750" indent="-285750">
              <a:lnSpc>
                <a:spcPct val="150000"/>
              </a:lnSpc>
              <a:buFont typeface="Wingdings" panose="05000000000000000000" pitchFamily="2" charset="2"/>
              <a:buChar char="q"/>
            </a:pPr>
            <a:r>
              <a:rPr lang="hi-IN" sz="2000" b="1" dirty="0">
                <a:latin typeface="Kokila" panose="020B0604020202020204" pitchFamily="34" charset="0"/>
                <a:cs typeface="Kokila" panose="020B0604020202020204" pitchFamily="34" charset="0"/>
              </a:rPr>
              <a:t>क्या विषय-वस्तु अत्यधिक भावनाओं को भड़का रही है?</a:t>
            </a:r>
            <a:endParaRPr lang="en-IN" sz="2000" b="1" dirty="0">
              <a:latin typeface="Kokila" panose="020B0604020202020204" pitchFamily="34" charset="0"/>
              <a:cs typeface="Kokila" panose="020B0604020202020204" pitchFamily="34" charset="0"/>
            </a:endParaRPr>
          </a:p>
          <a:p>
            <a:r>
              <a:rPr lang="hi-IN" sz="2400" b="1" dirty="0">
                <a:solidFill>
                  <a:srgbClr val="C00000"/>
                </a:solidFill>
                <a:latin typeface="Kokila" panose="020B0604020202020204" pitchFamily="34" charset="0"/>
                <a:cs typeface="Kokila" panose="020B0604020202020204" pitchFamily="34" charset="0"/>
              </a:rPr>
              <a:t>किसी संदिग्ध स्रोत से कोई भी समाचार, जो अविश्वसनीय हो और आपको आगे शेयर और फॉरवर्ड करने के लिए मजबूर करे, उसे सत्यापित करने की आवश्यकता है</a:t>
            </a:r>
            <a:endParaRPr lang="en-IN" sz="2400" b="1" dirty="0">
              <a:solidFill>
                <a:srgbClr val="C00000"/>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994508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63154" y="1063154"/>
            <a:ext cx="5156864"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8871" y="1995355"/>
            <a:ext cx="3266696"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85662" y="1228564"/>
            <a:ext cx="5143179"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560516" y="900984"/>
            <a:ext cx="3606227"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Title 1">
            <a:extLst>
              <a:ext uri="{FF2B5EF4-FFF2-40B4-BE49-F238E27FC236}">
                <a16:creationId xmlns:a16="http://schemas.microsoft.com/office/drawing/2014/main" id="{5C4AF5AF-E3B6-CE66-9833-B0D320599B65}"/>
              </a:ext>
            </a:extLst>
          </p:cNvPr>
          <p:cNvSpPr>
            <a:spLocks noGrp="1"/>
          </p:cNvSpPr>
          <p:nvPr>
            <p:ph type="title"/>
          </p:nvPr>
        </p:nvSpPr>
        <p:spPr>
          <a:xfrm>
            <a:off x="495030" y="2075329"/>
            <a:ext cx="2160621" cy="2303930"/>
          </a:xfrm>
        </p:spPr>
        <p:txBody>
          <a:bodyPr vert="horz" lIns="91440" tIns="45720" rIns="91440" bIns="45720" rtlCol="0" anchor="t">
            <a:normAutofit/>
          </a:bodyPr>
          <a:lstStyle/>
          <a:p>
            <a:pPr lvl="0" defTabSz="914400"/>
            <a:r>
              <a:rPr lang="en-US" sz="3600" b="1" kern="1200" dirty="0" err="1">
                <a:solidFill>
                  <a:srgbClr val="FFFFFF"/>
                </a:solidFill>
                <a:latin typeface="Kokila" panose="020B0604020202020204" pitchFamily="34" charset="0"/>
                <a:cs typeface="Kokila" panose="020B0604020202020204" pitchFamily="34" charset="0"/>
              </a:rPr>
              <a:t>विश्लेषण</a:t>
            </a:r>
            <a:r>
              <a:rPr lang="en-US" sz="3600" b="1" kern="1200" dirty="0">
                <a:solidFill>
                  <a:srgbClr val="FFFFFF"/>
                </a:solidFill>
                <a:latin typeface="Kokila" panose="020B0604020202020204" pitchFamily="34" charset="0"/>
                <a:cs typeface="Kokila" panose="020B0604020202020204" pitchFamily="34" charset="0"/>
              </a:rPr>
              <a:t> </a:t>
            </a:r>
            <a:r>
              <a:rPr lang="en-US" sz="3600" b="1" kern="1200" dirty="0" err="1">
                <a:solidFill>
                  <a:srgbClr val="FFFFFF"/>
                </a:solidFill>
                <a:latin typeface="Kokila" panose="020B0604020202020204" pitchFamily="34" charset="0"/>
                <a:cs typeface="Kokila" panose="020B0604020202020204" pitchFamily="34" charset="0"/>
              </a:rPr>
              <a:t>एवं</a:t>
            </a:r>
            <a:r>
              <a:rPr lang="en-US" sz="3600" b="1" kern="1200" dirty="0">
                <a:solidFill>
                  <a:srgbClr val="FFFFFF"/>
                </a:solidFill>
                <a:latin typeface="Kokila" panose="020B0604020202020204" pitchFamily="34" charset="0"/>
                <a:cs typeface="Kokila" panose="020B0604020202020204" pitchFamily="34" charset="0"/>
              </a:rPr>
              <a:t> </a:t>
            </a:r>
            <a:r>
              <a:rPr lang="en-US" sz="3600" b="1" kern="1200" dirty="0" err="1">
                <a:solidFill>
                  <a:srgbClr val="FFFFFF"/>
                </a:solidFill>
                <a:latin typeface="Kokila" panose="020B0604020202020204" pitchFamily="34" charset="0"/>
                <a:cs typeface="Kokila" panose="020B0604020202020204" pitchFamily="34" charset="0"/>
              </a:rPr>
              <a:t>मूल्यांकन</a:t>
            </a:r>
            <a:r>
              <a:rPr lang="en-US" sz="3600" b="1" kern="1200" dirty="0">
                <a:solidFill>
                  <a:srgbClr val="FFFFFF"/>
                </a:solidFill>
                <a:latin typeface="Kokila" panose="020B0604020202020204" pitchFamily="34" charset="0"/>
                <a:cs typeface="Kokila" panose="020B0604020202020204" pitchFamily="34" charset="0"/>
              </a:rPr>
              <a:t> </a:t>
            </a:r>
            <a:r>
              <a:rPr lang="en-US" sz="3600" b="1" kern="1200" dirty="0" err="1">
                <a:solidFill>
                  <a:srgbClr val="FFFFFF"/>
                </a:solidFill>
                <a:latin typeface="Kokila" panose="020B0604020202020204" pitchFamily="34" charset="0"/>
                <a:cs typeface="Kokila" panose="020B0604020202020204" pitchFamily="34" charset="0"/>
              </a:rPr>
              <a:t>के</a:t>
            </a:r>
            <a:r>
              <a:rPr lang="en-US" sz="3600" b="1" kern="1200" dirty="0">
                <a:solidFill>
                  <a:srgbClr val="FFFFFF"/>
                </a:solidFill>
                <a:latin typeface="Kokila" panose="020B0604020202020204" pitchFamily="34" charset="0"/>
                <a:cs typeface="Kokila" panose="020B0604020202020204" pitchFamily="34" charset="0"/>
              </a:rPr>
              <a:t> </a:t>
            </a:r>
            <a:r>
              <a:rPr lang="en-US" sz="3600" b="1" kern="1200" dirty="0" err="1">
                <a:solidFill>
                  <a:srgbClr val="FFFFFF"/>
                </a:solidFill>
                <a:latin typeface="Kokila" panose="020B0604020202020204" pitchFamily="34" charset="0"/>
                <a:cs typeface="Kokila" panose="020B0604020202020204" pitchFamily="34" charset="0"/>
              </a:rPr>
              <a:t>अन्य</a:t>
            </a:r>
            <a:r>
              <a:rPr lang="en-US" sz="3600" b="1" kern="1200" dirty="0">
                <a:solidFill>
                  <a:srgbClr val="FFFFFF"/>
                </a:solidFill>
                <a:latin typeface="Kokila" panose="020B0604020202020204" pitchFamily="34" charset="0"/>
                <a:cs typeface="Kokila" panose="020B0604020202020204" pitchFamily="34" charset="0"/>
              </a:rPr>
              <a:t> </a:t>
            </a:r>
            <a:r>
              <a:rPr lang="hi-IN" sz="3600" b="1" kern="1200" dirty="0">
                <a:solidFill>
                  <a:srgbClr val="FFFFFF"/>
                </a:solidFill>
                <a:latin typeface="Kokila" panose="020B0604020202020204" pitchFamily="34" charset="0"/>
                <a:cs typeface="Kokila" panose="020B0604020202020204" pitchFamily="34" charset="0"/>
              </a:rPr>
              <a:t>बिंदु</a:t>
            </a:r>
            <a:endParaRPr lang="en-US" sz="3600" b="1" kern="1200" dirty="0">
              <a:solidFill>
                <a:srgbClr val="FFFFFF"/>
              </a:solidFill>
              <a:latin typeface="Kokila" panose="020B0604020202020204" pitchFamily="34" charset="0"/>
              <a:cs typeface="Kokila" panose="020B0604020202020204" pitchFamily="34" charset="0"/>
            </a:endParaRPr>
          </a:p>
        </p:txBody>
      </p:sp>
      <p:graphicFrame>
        <p:nvGraphicFramePr>
          <p:cNvPr id="15" name="Table 14">
            <a:extLst>
              <a:ext uri="{FF2B5EF4-FFF2-40B4-BE49-F238E27FC236}">
                <a16:creationId xmlns:a16="http://schemas.microsoft.com/office/drawing/2014/main" id="{2BB7350E-1DF1-FE09-9848-CA122FDC05E5}"/>
              </a:ext>
            </a:extLst>
          </p:cNvPr>
          <p:cNvGraphicFramePr>
            <a:graphicFrameLocks noGrp="1"/>
          </p:cNvGraphicFramePr>
          <p:nvPr>
            <p:extLst>
              <p:ext uri="{D42A27DB-BD31-4B8C-83A1-F6EECF244321}">
                <p14:modId xmlns:p14="http://schemas.microsoft.com/office/powerpoint/2010/main" val="1182544098"/>
              </p:ext>
            </p:extLst>
          </p:nvPr>
        </p:nvGraphicFramePr>
        <p:xfrm>
          <a:off x="3646370" y="186254"/>
          <a:ext cx="5036465" cy="4574423"/>
        </p:xfrm>
        <a:graphic>
          <a:graphicData uri="http://schemas.openxmlformats.org/drawingml/2006/table">
            <a:tbl>
              <a:tblPr firstRow="1" bandRow="1">
                <a:tableStyleId>{69012ECD-51FC-41F1-AA8D-1B2483CD663E}</a:tableStyleId>
              </a:tblPr>
              <a:tblGrid>
                <a:gridCol w="1391561">
                  <a:extLst>
                    <a:ext uri="{9D8B030D-6E8A-4147-A177-3AD203B41FA5}">
                      <a16:colId xmlns:a16="http://schemas.microsoft.com/office/drawing/2014/main" val="1432779099"/>
                    </a:ext>
                  </a:extLst>
                </a:gridCol>
                <a:gridCol w="770883">
                  <a:extLst>
                    <a:ext uri="{9D8B030D-6E8A-4147-A177-3AD203B41FA5}">
                      <a16:colId xmlns:a16="http://schemas.microsoft.com/office/drawing/2014/main" val="3537542412"/>
                    </a:ext>
                  </a:extLst>
                </a:gridCol>
                <a:gridCol w="2874021">
                  <a:extLst>
                    <a:ext uri="{9D8B030D-6E8A-4147-A177-3AD203B41FA5}">
                      <a16:colId xmlns:a16="http://schemas.microsoft.com/office/drawing/2014/main" val="1115147454"/>
                    </a:ext>
                  </a:extLst>
                </a:gridCol>
              </a:tblGrid>
              <a:tr h="238367">
                <a:tc rowSpan="6">
                  <a:txBody>
                    <a:bodyPr/>
                    <a:lstStyle/>
                    <a:p>
                      <a:pPr>
                        <a:lnSpc>
                          <a:spcPct val="107000"/>
                        </a:lnSpc>
                        <a:spcAft>
                          <a:spcPts val="800"/>
                        </a:spcAft>
                      </a:pPr>
                      <a:r>
                        <a:rPr lang="en-IN" sz="1600" kern="100" dirty="0">
                          <a:effectLst/>
                          <a:latin typeface="Kokila" panose="020B0604020202020204" pitchFamily="34" charset="0"/>
                          <a:cs typeface="Kokila" panose="020B0604020202020204" pitchFamily="34" charset="0"/>
                        </a:rPr>
                        <a:t> </a:t>
                      </a:r>
                    </a:p>
                    <a:p>
                      <a:pPr>
                        <a:lnSpc>
                          <a:spcPct val="107000"/>
                        </a:lnSpc>
                        <a:spcAft>
                          <a:spcPts val="800"/>
                        </a:spcAft>
                      </a:pPr>
                      <a:r>
                        <a:rPr lang="en-IN" sz="1600" kern="100" dirty="0">
                          <a:effectLst/>
                          <a:latin typeface="Kokila" panose="020B0604020202020204" pitchFamily="34" charset="0"/>
                          <a:cs typeface="Kokila" panose="020B0604020202020204" pitchFamily="34" charset="0"/>
                        </a:rPr>
                        <a:t> </a:t>
                      </a:r>
                    </a:p>
                    <a:p>
                      <a:pPr algn="ctr">
                        <a:lnSpc>
                          <a:spcPct val="107000"/>
                        </a:lnSpc>
                        <a:spcAft>
                          <a:spcPts val="800"/>
                        </a:spcAft>
                      </a:pPr>
                      <a:r>
                        <a:rPr lang="en-IN" sz="1600" kern="100" dirty="0">
                          <a:effectLst/>
                          <a:latin typeface="Kokila" panose="020B0604020202020204" pitchFamily="34" charset="0"/>
                          <a:cs typeface="Kokila" panose="020B0604020202020204" pitchFamily="34" charset="0"/>
                        </a:rPr>
                        <a:t> </a:t>
                      </a:r>
                    </a:p>
                    <a:p>
                      <a:pPr algn="ctr">
                        <a:lnSpc>
                          <a:spcPct val="107000"/>
                        </a:lnSpc>
                        <a:spcAft>
                          <a:spcPts val="800"/>
                        </a:spcAft>
                      </a:pPr>
                      <a:r>
                        <a:rPr lang="en-IN" sz="1600" kern="100" dirty="0">
                          <a:effectLst/>
                          <a:latin typeface="Kokila" panose="020B0604020202020204" pitchFamily="34" charset="0"/>
                          <a:cs typeface="Kokila" panose="020B0604020202020204" pitchFamily="34" charset="0"/>
                        </a:rPr>
                        <a:t> </a:t>
                      </a:r>
                    </a:p>
                    <a:p>
                      <a:pPr algn="ctr">
                        <a:lnSpc>
                          <a:spcPct val="107000"/>
                        </a:lnSpc>
                        <a:spcAft>
                          <a:spcPts val="800"/>
                        </a:spcAft>
                      </a:pPr>
                      <a:endParaRPr lang="en-IN" sz="1600" kern="100" dirty="0">
                        <a:effectLst/>
                        <a:latin typeface="Kokila" panose="020B0604020202020204" pitchFamily="34" charset="0"/>
                        <a:cs typeface="Kokila" panose="020B0604020202020204" pitchFamily="34" charset="0"/>
                      </a:endParaRPr>
                    </a:p>
                    <a:p>
                      <a:pPr algn="ctr">
                        <a:lnSpc>
                          <a:spcPct val="107000"/>
                        </a:lnSpc>
                        <a:spcAft>
                          <a:spcPts val="800"/>
                        </a:spcAft>
                      </a:pPr>
                      <a:endParaRPr lang="en-IN" sz="1600" kern="100" dirty="0">
                        <a:effectLst/>
                        <a:latin typeface="Kokila" panose="020B0604020202020204" pitchFamily="34" charset="0"/>
                        <a:cs typeface="Kokila" panose="020B0604020202020204" pitchFamily="34" charset="0"/>
                      </a:endParaRPr>
                    </a:p>
                    <a:p>
                      <a:pPr algn="ctr">
                        <a:lnSpc>
                          <a:spcPct val="107000"/>
                        </a:lnSpc>
                        <a:spcAft>
                          <a:spcPts val="800"/>
                        </a:spcAft>
                      </a:pPr>
                      <a:r>
                        <a:rPr lang="en-IN" sz="1600" kern="100" dirty="0">
                          <a:effectLst/>
                          <a:latin typeface="Kokila" panose="020B0604020202020204" pitchFamily="34" charset="0"/>
                          <a:cs typeface="Kokila" panose="020B0604020202020204" pitchFamily="34" charset="0"/>
                        </a:rPr>
                        <a:t> </a:t>
                      </a:r>
                    </a:p>
                    <a:p>
                      <a:pPr algn="ctr">
                        <a:lnSpc>
                          <a:spcPct val="107000"/>
                        </a:lnSpc>
                        <a:spcAft>
                          <a:spcPts val="800"/>
                        </a:spcAft>
                      </a:pPr>
                      <a:r>
                        <a:rPr lang="hi-IN" sz="1600" kern="100" dirty="0">
                          <a:effectLst/>
                          <a:latin typeface="Kokila" panose="020B0604020202020204" pitchFamily="34" charset="0"/>
                          <a:cs typeface="Kokila" panose="020B0604020202020204" pitchFamily="34" charset="0"/>
                        </a:rPr>
                        <a:t>लेखक और आडियंस</a:t>
                      </a:r>
                      <a:endParaRPr lang="en-IN" sz="1600" kern="100" dirty="0">
                        <a:effectLst/>
                        <a:latin typeface="Kokila" panose="020B0604020202020204" pitchFamily="34" charset="0"/>
                        <a:ea typeface="Aptos" panose="020B0004020202020204" pitchFamily="34" charset="0"/>
                        <a:cs typeface="Kokila" panose="020B0604020202020204" pitchFamily="34" charset="0"/>
                      </a:endParaRPr>
                    </a:p>
                  </a:txBody>
                  <a:tcPr marL="4889" marR="4889" marT="0" marB="0"/>
                </a:tc>
                <a:tc gridSpan="2">
                  <a:txBody>
                    <a:bodyPr/>
                    <a:lstStyle/>
                    <a:p>
                      <a:pPr algn="ctr">
                        <a:lnSpc>
                          <a:spcPct val="107000"/>
                        </a:lnSpc>
                        <a:spcAft>
                          <a:spcPts val="800"/>
                        </a:spcAft>
                      </a:pPr>
                      <a:r>
                        <a:rPr lang="hi-IN" sz="1600" kern="100">
                          <a:effectLst/>
                          <a:latin typeface="Kokila" panose="020B0604020202020204" pitchFamily="34" charset="0"/>
                          <a:cs typeface="Kokila" panose="020B0604020202020204" pitchFamily="34" charset="0"/>
                        </a:rPr>
                        <a:t>नमूना प्रश्न</a:t>
                      </a:r>
                      <a:endParaRPr lang="en-IN" sz="1600" kern="100">
                        <a:effectLst/>
                        <a:latin typeface="Kokila" panose="020B0604020202020204" pitchFamily="34" charset="0"/>
                        <a:ea typeface="Aptos" panose="020B0004020202020204" pitchFamily="34" charset="0"/>
                        <a:cs typeface="Kokila" panose="020B0604020202020204" pitchFamily="34" charset="0"/>
                      </a:endParaRPr>
                    </a:p>
                  </a:txBody>
                  <a:tcPr marL="4889" marR="4889" marT="0" marB="0"/>
                </a:tc>
                <a:tc hMerge="1">
                  <a:txBody>
                    <a:bodyPr/>
                    <a:lstStyle/>
                    <a:p>
                      <a:endParaRPr lang="en-IN"/>
                    </a:p>
                  </a:txBody>
                  <a:tcPr/>
                </a:tc>
                <a:extLst>
                  <a:ext uri="{0D108BD9-81ED-4DB2-BD59-A6C34878D82A}">
                    <a16:rowId xmlns:a16="http://schemas.microsoft.com/office/drawing/2014/main" val="1763313667"/>
                  </a:ext>
                </a:extLst>
              </a:tr>
              <a:tr h="238367">
                <a:tc vMerge="1">
                  <a:txBody>
                    <a:bodyPr/>
                    <a:lstStyle/>
                    <a:p>
                      <a:endParaRPr lang="en-IN"/>
                    </a:p>
                  </a:txBody>
                  <a:tcPr/>
                </a:tc>
                <a:tc>
                  <a:txBody>
                    <a:bodyPr/>
                    <a:lstStyle/>
                    <a:p>
                      <a:pPr>
                        <a:lnSpc>
                          <a:spcPct val="107000"/>
                        </a:lnSpc>
                        <a:spcAft>
                          <a:spcPts val="800"/>
                        </a:spcAft>
                      </a:pPr>
                      <a:r>
                        <a:rPr lang="hi-IN" sz="1600" kern="100">
                          <a:effectLst/>
                          <a:latin typeface="Kokila" panose="020B0604020202020204" pitchFamily="34" charset="0"/>
                          <a:cs typeface="Kokila" panose="020B0604020202020204" pitchFamily="34" charset="0"/>
                        </a:rPr>
                        <a:t>लेखकत्व</a:t>
                      </a:r>
                      <a:endParaRPr lang="en-IN" sz="1600" kern="100">
                        <a:effectLst/>
                        <a:latin typeface="Kokila" panose="020B0604020202020204" pitchFamily="34" charset="0"/>
                        <a:ea typeface="Aptos" panose="020B0004020202020204" pitchFamily="34" charset="0"/>
                        <a:cs typeface="Kokila" panose="020B0604020202020204" pitchFamily="34" charset="0"/>
                      </a:endParaRPr>
                    </a:p>
                  </a:txBody>
                  <a:tcPr marL="4889" marR="4889" marT="0" marB="0"/>
                </a:tc>
                <a:tc>
                  <a:txBody>
                    <a:bodyPr/>
                    <a:lstStyle/>
                    <a:p>
                      <a:pPr marL="342900" lvl="0" indent="-342900">
                        <a:lnSpc>
                          <a:spcPct val="107000"/>
                        </a:lnSpc>
                        <a:spcAft>
                          <a:spcPts val="800"/>
                        </a:spcAft>
                        <a:buFont typeface="Symbol" panose="05050102010706020507" pitchFamily="18" charset="2"/>
                        <a:buChar char=""/>
                      </a:pPr>
                      <a:r>
                        <a:rPr lang="hi-IN" sz="1600" kern="100" dirty="0">
                          <a:effectLst/>
                          <a:latin typeface="Kokila" panose="020B0604020202020204" pitchFamily="34" charset="0"/>
                          <a:cs typeface="Kokila" panose="020B0604020202020204" pitchFamily="34" charset="0"/>
                        </a:rPr>
                        <a:t>इसे किसने बनाया</a:t>
                      </a:r>
                      <a:r>
                        <a:rPr lang="en-IN" sz="1600" kern="100" dirty="0">
                          <a:effectLst/>
                          <a:latin typeface="Kokila" panose="020B0604020202020204" pitchFamily="34" charset="0"/>
                          <a:cs typeface="Kokila" panose="020B0604020202020204" pitchFamily="34" charset="0"/>
                        </a:rPr>
                        <a:t>?</a:t>
                      </a:r>
                      <a:endParaRPr lang="en-IN" sz="1600" kern="100" dirty="0">
                        <a:effectLst/>
                        <a:latin typeface="Kokila" panose="020B0604020202020204" pitchFamily="34" charset="0"/>
                        <a:ea typeface="Aptos" panose="020B0004020202020204" pitchFamily="34" charset="0"/>
                        <a:cs typeface="Kokila" panose="020B0604020202020204" pitchFamily="34" charset="0"/>
                      </a:endParaRPr>
                    </a:p>
                  </a:txBody>
                  <a:tcPr marL="4889" marR="4889" marT="0" marB="0"/>
                </a:tc>
                <a:extLst>
                  <a:ext uri="{0D108BD9-81ED-4DB2-BD59-A6C34878D82A}">
                    <a16:rowId xmlns:a16="http://schemas.microsoft.com/office/drawing/2014/main" val="604328603"/>
                  </a:ext>
                </a:extLst>
              </a:tr>
              <a:tr h="1041697">
                <a:tc vMerge="1">
                  <a:txBody>
                    <a:bodyPr/>
                    <a:lstStyle/>
                    <a:p>
                      <a:endParaRPr lang="en-IN"/>
                    </a:p>
                  </a:txBody>
                  <a:tcPr/>
                </a:tc>
                <a:tc>
                  <a:txBody>
                    <a:bodyPr/>
                    <a:lstStyle/>
                    <a:p>
                      <a:pPr>
                        <a:lnSpc>
                          <a:spcPct val="107000"/>
                        </a:lnSpc>
                        <a:spcAft>
                          <a:spcPts val="800"/>
                        </a:spcAft>
                      </a:pPr>
                      <a:r>
                        <a:rPr lang="hi-IN" sz="1600" kern="100">
                          <a:effectLst/>
                          <a:latin typeface="Kokila" panose="020B0604020202020204" pitchFamily="34" charset="0"/>
                          <a:cs typeface="Kokila" panose="020B0604020202020204" pitchFamily="34" charset="0"/>
                        </a:rPr>
                        <a:t>उद्देश्य</a:t>
                      </a:r>
                      <a:endParaRPr lang="en-IN" sz="1600" kern="100">
                        <a:effectLst/>
                        <a:latin typeface="Kokila" panose="020B0604020202020204" pitchFamily="34" charset="0"/>
                        <a:ea typeface="Aptos" panose="020B0004020202020204" pitchFamily="34" charset="0"/>
                        <a:cs typeface="Kokila" panose="020B0604020202020204" pitchFamily="34" charset="0"/>
                      </a:endParaRPr>
                    </a:p>
                  </a:txBody>
                  <a:tcPr marL="4889" marR="4889" marT="0" marB="0"/>
                </a:tc>
                <a:tc>
                  <a:txBody>
                    <a:bodyPr/>
                    <a:lstStyle/>
                    <a:p>
                      <a:pPr marL="342900" lvl="0" indent="-342900">
                        <a:lnSpc>
                          <a:spcPct val="107000"/>
                        </a:lnSpc>
                        <a:buFont typeface="Symbol" panose="05050102010706020507" pitchFamily="18" charset="2"/>
                        <a:buChar char=""/>
                      </a:pPr>
                      <a:r>
                        <a:rPr lang="hi-IN" sz="1600" kern="100" dirty="0">
                          <a:effectLst/>
                          <a:latin typeface="Kokila" panose="020B0604020202020204" pitchFamily="34" charset="0"/>
                          <a:cs typeface="Kokila" panose="020B0604020202020204" pitchFamily="34" charset="0"/>
                        </a:rPr>
                        <a:t>इसे क्यों बनाया गया</a:t>
                      </a:r>
                      <a:r>
                        <a:rPr lang="en-IN" sz="1600" kern="100" dirty="0">
                          <a:effectLst/>
                          <a:latin typeface="Kokila" panose="020B0604020202020204" pitchFamily="34" charset="0"/>
                          <a:cs typeface="Kokila" panose="020B0604020202020204" pitchFamily="34" charset="0"/>
                        </a:rPr>
                        <a:t>? </a:t>
                      </a:r>
                    </a:p>
                    <a:p>
                      <a:pPr marL="342900" lvl="0" indent="-342900">
                        <a:lnSpc>
                          <a:spcPct val="107000"/>
                        </a:lnSpc>
                        <a:buFont typeface="Symbol" panose="05050102010706020507" pitchFamily="18" charset="2"/>
                        <a:buChar char=""/>
                      </a:pPr>
                      <a:r>
                        <a:rPr lang="hi-IN" sz="1600" kern="100" dirty="0">
                          <a:effectLst/>
                          <a:latin typeface="Kokila" panose="020B0604020202020204" pitchFamily="34" charset="0"/>
                          <a:cs typeface="Kokila" panose="020B0604020202020204" pitchFamily="34" charset="0"/>
                        </a:rPr>
                        <a:t>यह मुझसे क्या करवाना चाहता है</a:t>
                      </a:r>
                      <a:r>
                        <a:rPr lang="en-IN" sz="1600" kern="100" dirty="0">
                          <a:effectLst/>
                          <a:latin typeface="Kokila" panose="020B0604020202020204" pitchFamily="34" charset="0"/>
                          <a:cs typeface="Kokila" panose="020B0604020202020204" pitchFamily="34" charset="0"/>
                        </a:rPr>
                        <a:t>?</a:t>
                      </a:r>
                    </a:p>
                    <a:p>
                      <a:pPr marL="342900" lvl="0" indent="-342900">
                        <a:lnSpc>
                          <a:spcPct val="107000"/>
                        </a:lnSpc>
                        <a:buFont typeface="Symbol" panose="05050102010706020507" pitchFamily="18" charset="2"/>
                        <a:buChar char=""/>
                      </a:pPr>
                      <a:r>
                        <a:rPr lang="hi-IN" sz="1600" kern="100" dirty="0">
                          <a:effectLst/>
                          <a:latin typeface="Kokila" panose="020B0604020202020204" pitchFamily="34" charset="0"/>
                          <a:cs typeface="Kokila" panose="020B0604020202020204" pitchFamily="34" charset="0"/>
                        </a:rPr>
                        <a:t>लक्षित आडियंस कौन हैं</a:t>
                      </a:r>
                      <a:r>
                        <a:rPr lang="en-IN" sz="1600" kern="100" dirty="0">
                          <a:effectLst/>
                          <a:latin typeface="Kokila" panose="020B0604020202020204" pitchFamily="34" charset="0"/>
                          <a:cs typeface="Kokila" panose="020B0604020202020204" pitchFamily="34" charset="0"/>
                        </a:rPr>
                        <a:t>?</a:t>
                      </a:r>
                    </a:p>
                    <a:p>
                      <a:pPr marL="342900" lvl="0" indent="-342900">
                        <a:lnSpc>
                          <a:spcPct val="107000"/>
                        </a:lnSpc>
                        <a:spcAft>
                          <a:spcPts val="800"/>
                        </a:spcAft>
                        <a:buFont typeface="Symbol" panose="05050102010706020507" pitchFamily="18" charset="2"/>
                        <a:buChar char=""/>
                      </a:pPr>
                      <a:r>
                        <a:rPr lang="hi-IN" sz="1600" kern="100" dirty="0">
                          <a:effectLst/>
                          <a:latin typeface="Kokila" panose="020B0604020202020204" pitchFamily="34" charset="0"/>
                          <a:cs typeface="Kokila" panose="020B0604020202020204" pitchFamily="34" charset="0"/>
                        </a:rPr>
                        <a:t>वे किससे बात कर रहे हैं</a:t>
                      </a:r>
                      <a:r>
                        <a:rPr lang="en-IN" sz="1600" kern="100" dirty="0">
                          <a:effectLst/>
                          <a:latin typeface="Kokila" panose="020B0604020202020204" pitchFamily="34" charset="0"/>
                          <a:cs typeface="Kokila" panose="020B0604020202020204" pitchFamily="34" charset="0"/>
                        </a:rPr>
                        <a:t>? </a:t>
                      </a:r>
                      <a:r>
                        <a:rPr lang="hi-IN" sz="1600" kern="100" dirty="0">
                          <a:effectLst/>
                          <a:latin typeface="Kokila" panose="020B0604020202020204" pitchFamily="34" charset="0"/>
                          <a:cs typeface="Kokila" panose="020B0604020202020204" pitchFamily="34" charset="0"/>
                        </a:rPr>
                        <a:t>या यह किसके लिए है</a:t>
                      </a:r>
                      <a:r>
                        <a:rPr lang="en-IN" sz="1600" kern="100" dirty="0">
                          <a:effectLst/>
                          <a:latin typeface="Kokila" panose="020B0604020202020204" pitchFamily="34" charset="0"/>
                          <a:cs typeface="Kokila" panose="020B0604020202020204" pitchFamily="34" charset="0"/>
                        </a:rPr>
                        <a:t>?</a:t>
                      </a:r>
                      <a:endParaRPr lang="en-IN" sz="1600" kern="100" dirty="0">
                        <a:effectLst/>
                        <a:latin typeface="Kokila" panose="020B0604020202020204" pitchFamily="34" charset="0"/>
                        <a:ea typeface="Aptos" panose="020B0004020202020204" pitchFamily="34" charset="0"/>
                        <a:cs typeface="Kokila" panose="020B0604020202020204" pitchFamily="34" charset="0"/>
                      </a:endParaRPr>
                    </a:p>
                  </a:txBody>
                  <a:tcPr marL="4889" marR="4889" marT="0" marB="0"/>
                </a:tc>
                <a:extLst>
                  <a:ext uri="{0D108BD9-81ED-4DB2-BD59-A6C34878D82A}">
                    <a16:rowId xmlns:a16="http://schemas.microsoft.com/office/drawing/2014/main" val="616567920"/>
                  </a:ext>
                </a:extLst>
              </a:tr>
              <a:tr h="238367">
                <a:tc vMerge="1">
                  <a:txBody>
                    <a:bodyPr/>
                    <a:lstStyle/>
                    <a:p>
                      <a:endParaRPr lang="en-IN"/>
                    </a:p>
                  </a:txBody>
                  <a:tcPr/>
                </a:tc>
                <a:tc>
                  <a:txBody>
                    <a:bodyPr/>
                    <a:lstStyle/>
                    <a:p>
                      <a:pPr>
                        <a:lnSpc>
                          <a:spcPct val="107000"/>
                        </a:lnSpc>
                        <a:spcAft>
                          <a:spcPts val="800"/>
                        </a:spcAft>
                      </a:pPr>
                      <a:r>
                        <a:rPr lang="hi-IN" sz="1600" kern="100">
                          <a:effectLst/>
                          <a:latin typeface="Kokila" panose="020B0604020202020204" pitchFamily="34" charset="0"/>
                          <a:cs typeface="Kokila" panose="020B0604020202020204" pitchFamily="34" charset="0"/>
                        </a:rPr>
                        <a:t>अर्थशास्त्र</a:t>
                      </a:r>
                      <a:endParaRPr lang="en-IN" sz="1600" kern="100">
                        <a:effectLst/>
                        <a:latin typeface="Kokila" panose="020B0604020202020204" pitchFamily="34" charset="0"/>
                        <a:ea typeface="Aptos" panose="020B0004020202020204" pitchFamily="34" charset="0"/>
                        <a:cs typeface="Kokila" panose="020B0604020202020204" pitchFamily="34" charset="0"/>
                      </a:endParaRPr>
                    </a:p>
                  </a:txBody>
                  <a:tcPr marL="4889" marR="4889" marT="0" marB="0"/>
                </a:tc>
                <a:tc>
                  <a:txBody>
                    <a:bodyPr/>
                    <a:lstStyle/>
                    <a:p>
                      <a:pPr marL="342900" lvl="0" indent="-342900">
                        <a:lnSpc>
                          <a:spcPct val="107000"/>
                        </a:lnSpc>
                        <a:spcAft>
                          <a:spcPts val="800"/>
                        </a:spcAft>
                        <a:buFont typeface="Symbol" panose="05050102010706020507" pitchFamily="18" charset="2"/>
                        <a:buChar char=""/>
                      </a:pPr>
                      <a:r>
                        <a:rPr lang="hi-IN" sz="1600" kern="100">
                          <a:effectLst/>
                          <a:latin typeface="Kokila" panose="020B0604020202020204" pitchFamily="34" charset="0"/>
                          <a:cs typeface="Kokila" panose="020B0604020202020204" pitchFamily="34" charset="0"/>
                        </a:rPr>
                        <a:t>इसके लिए किसने भुगतान किया</a:t>
                      </a:r>
                      <a:r>
                        <a:rPr lang="en-IN" sz="1600" kern="100">
                          <a:effectLst/>
                          <a:latin typeface="Kokila" panose="020B0604020202020204" pitchFamily="34" charset="0"/>
                          <a:cs typeface="Kokila" panose="020B0604020202020204" pitchFamily="34" charset="0"/>
                        </a:rPr>
                        <a:t>?</a:t>
                      </a:r>
                      <a:endParaRPr lang="en-IN" sz="1600" kern="100">
                        <a:effectLst/>
                        <a:latin typeface="Kokila" panose="020B0604020202020204" pitchFamily="34" charset="0"/>
                        <a:ea typeface="Aptos" panose="020B0004020202020204" pitchFamily="34" charset="0"/>
                        <a:cs typeface="Kokila" panose="020B0604020202020204" pitchFamily="34" charset="0"/>
                      </a:endParaRPr>
                    </a:p>
                  </a:txBody>
                  <a:tcPr marL="4889" marR="4889" marT="0" marB="0"/>
                </a:tc>
                <a:extLst>
                  <a:ext uri="{0D108BD9-81ED-4DB2-BD59-A6C34878D82A}">
                    <a16:rowId xmlns:a16="http://schemas.microsoft.com/office/drawing/2014/main" val="1161208141"/>
                  </a:ext>
                </a:extLst>
              </a:tr>
              <a:tr h="1242530">
                <a:tc vMerge="1">
                  <a:txBody>
                    <a:bodyPr/>
                    <a:lstStyle/>
                    <a:p>
                      <a:endParaRPr lang="en-IN"/>
                    </a:p>
                  </a:txBody>
                  <a:tcPr/>
                </a:tc>
                <a:tc>
                  <a:txBody>
                    <a:bodyPr/>
                    <a:lstStyle/>
                    <a:p>
                      <a:pPr>
                        <a:lnSpc>
                          <a:spcPct val="107000"/>
                        </a:lnSpc>
                        <a:spcAft>
                          <a:spcPts val="800"/>
                        </a:spcAft>
                      </a:pPr>
                      <a:endParaRPr lang="en-IN" sz="1600" kern="100" dirty="0">
                        <a:effectLst/>
                        <a:latin typeface="Kokila" panose="020B0604020202020204" pitchFamily="34" charset="0"/>
                        <a:cs typeface="Kokila" panose="020B0604020202020204" pitchFamily="34" charset="0"/>
                      </a:endParaRPr>
                    </a:p>
                    <a:p>
                      <a:pPr>
                        <a:lnSpc>
                          <a:spcPct val="107000"/>
                        </a:lnSpc>
                        <a:spcAft>
                          <a:spcPts val="800"/>
                        </a:spcAft>
                      </a:pPr>
                      <a:r>
                        <a:rPr lang="hi-IN" sz="1600" kern="100" dirty="0">
                          <a:effectLst/>
                          <a:latin typeface="Kokila" panose="020B0604020202020204" pitchFamily="34" charset="0"/>
                          <a:cs typeface="Kokila" panose="020B0604020202020204" pitchFamily="34" charset="0"/>
                        </a:rPr>
                        <a:t>प्रभाव</a:t>
                      </a:r>
                      <a:endParaRPr lang="en-IN" sz="1600" kern="100" dirty="0">
                        <a:effectLst/>
                        <a:latin typeface="Kokila" panose="020B0604020202020204" pitchFamily="34" charset="0"/>
                        <a:ea typeface="Aptos" panose="020B0004020202020204" pitchFamily="34" charset="0"/>
                        <a:cs typeface="Kokila" panose="020B0604020202020204" pitchFamily="34" charset="0"/>
                      </a:endParaRPr>
                    </a:p>
                  </a:txBody>
                  <a:tcPr marL="4889" marR="4889" marT="0" marB="0"/>
                </a:tc>
                <a:tc>
                  <a:txBody>
                    <a:bodyPr/>
                    <a:lstStyle/>
                    <a:p>
                      <a:pPr marL="342900" lvl="0" indent="-342900">
                        <a:lnSpc>
                          <a:spcPct val="107000"/>
                        </a:lnSpc>
                        <a:buFont typeface="Symbol" panose="05050102010706020507" pitchFamily="18" charset="2"/>
                        <a:buChar char=""/>
                      </a:pPr>
                      <a:r>
                        <a:rPr lang="hi-IN" sz="1600" kern="100" dirty="0">
                          <a:effectLst/>
                          <a:latin typeface="Kokila" panose="020B0604020202020204" pitchFamily="34" charset="0"/>
                          <a:cs typeface="Kokila" panose="020B0604020202020204" pitchFamily="34" charset="0"/>
                        </a:rPr>
                        <a:t>इस संदेश से किसे लाभ हो सकता है</a:t>
                      </a:r>
                      <a:r>
                        <a:rPr lang="en-IN" sz="1600" kern="100" dirty="0">
                          <a:effectLst/>
                          <a:latin typeface="Kokila" panose="020B0604020202020204" pitchFamily="34" charset="0"/>
                          <a:cs typeface="Kokila" panose="020B0604020202020204" pitchFamily="34" charset="0"/>
                        </a:rPr>
                        <a:t>?</a:t>
                      </a:r>
                    </a:p>
                    <a:p>
                      <a:pPr marL="342900" lvl="0" indent="-342900">
                        <a:lnSpc>
                          <a:spcPct val="107000"/>
                        </a:lnSpc>
                        <a:buFont typeface="Symbol" panose="05050102010706020507" pitchFamily="18" charset="2"/>
                        <a:buChar char=""/>
                      </a:pPr>
                      <a:r>
                        <a:rPr lang="hi-IN" sz="1600" kern="100" dirty="0">
                          <a:effectLst/>
                          <a:latin typeface="Kokila" panose="020B0604020202020204" pitchFamily="34" charset="0"/>
                          <a:cs typeface="Kokila" panose="020B0604020202020204" pitchFamily="34" charset="0"/>
                        </a:rPr>
                        <a:t>इससे किसे नुकसान हो सकता है</a:t>
                      </a:r>
                      <a:r>
                        <a:rPr lang="en-IN" sz="1600" kern="100" dirty="0">
                          <a:effectLst/>
                          <a:latin typeface="Kokila" panose="020B0604020202020204" pitchFamily="34" charset="0"/>
                          <a:cs typeface="Kokila" panose="020B0604020202020204" pitchFamily="34" charset="0"/>
                        </a:rPr>
                        <a:t>?</a:t>
                      </a:r>
                    </a:p>
                    <a:p>
                      <a:pPr marL="342900" lvl="0" indent="-342900">
                        <a:lnSpc>
                          <a:spcPct val="107000"/>
                        </a:lnSpc>
                        <a:buFont typeface="Symbol" panose="05050102010706020507" pitchFamily="18" charset="2"/>
                        <a:buChar char=""/>
                      </a:pPr>
                      <a:r>
                        <a:rPr lang="hi-IN" sz="1600" kern="100" dirty="0">
                          <a:effectLst/>
                          <a:latin typeface="Kokila" panose="020B0604020202020204" pitchFamily="34" charset="0"/>
                          <a:cs typeface="Kokila" panose="020B0604020202020204" pitchFamily="34" charset="0"/>
                        </a:rPr>
                        <a:t>क्या यह संदेश मेरे या मेरे जैसे लोगों के लिए अच्छा है</a:t>
                      </a:r>
                      <a:r>
                        <a:rPr lang="en-IN" sz="1600" kern="100" dirty="0">
                          <a:effectLst/>
                          <a:latin typeface="Kokila" panose="020B0604020202020204" pitchFamily="34" charset="0"/>
                          <a:cs typeface="Kokila" panose="020B0604020202020204" pitchFamily="34" charset="0"/>
                        </a:rPr>
                        <a:t>?</a:t>
                      </a:r>
                    </a:p>
                    <a:p>
                      <a:pPr marL="342900" lvl="0" indent="-342900">
                        <a:lnSpc>
                          <a:spcPct val="107000"/>
                        </a:lnSpc>
                        <a:spcAft>
                          <a:spcPts val="800"/>
                        </a:spcAft>
                        <a:buFont typeface="Symbol" panose="05050102010706020507" pitchFamily="18" charset="2"/>
                        <a:buChar char=""/>
                      </a:pPr>
                      <a:r>
                        <a:rPr lang="hi-IN" sz="1600" kern="100" dirty="0">
                          <a:effectLst/>
                          <a:latin typeface="Kokila" panose="020B0604020202020204" pitchFamily="34" charset="0"/>
                          <a:cs typeface="Kokila" panose="020B0604020202020204" pitchFamily="34" charset="0"/>
                        </a:rPr>
                        <a:t>कहानीकार मुझसे क्या याद रखना चाहता है</a:t>
                      </a:r>
                      <a:r>
                        <a:rPr lang="en-IN" sz="1600" kern="100" dirty="0">
                          <a:effectLst/>
                          <a:latin typeface="Kokila" panose="020B0604020202020204" pitchFamily="34" charset="0"/>
                          <a:cs typeface="Kokila" panose="020B0604020202020204" pitchFamily="34" charset="0"/>
                        </a:rPr>
                        <a:t>?</a:t>
                      </a:r>
                      <a:endParaRPr lang="en-IN" sz="1600" kern="100" dirty="0">
                        <a:effectLst/>
                        <a:latin typeface="Kokila" panose="020B0604020202020204" pitchFamily="34" charset="0"/>
                        <a:ea typeface="Aptos" panose="020B0004020202020204" pitchFamily="34" charset="0"/>
                        <a:cs typeface="Kokila" panose="020B0604020202020204" pitchFamily="34" charset="0"/>
                      </a:endParaRPr>
                    </a:p>
                  </a:txBody>
                  <a:tcPr marL="4889" marR="4889" marT="0" marB="0"/>
                </a:tc>
                <a:extLst>
                  <a:ext uri="{0D108BD9-81ED-4DB2-BD59-A6C34878D82A}">
                    <a16:rowId xmlns:a16="http://schemas.microsoft.com/office/drawing/2014/main" val="1748454976"/>
                  </a:ext>
                </a:extLst>
              </a:tr>
              <a:tr h="1443363">
                <a:tc vMerge="1">
                  <a:txBody>
                    <a:bodyPr/>
                    <a:lstStyle/>
                    <a:p>
                      <a:endParaRPr lang="en-IN"/>
                    </a:p>
                  </a:txBody>
                  <a:tcPr/>
                </a:tc>
                <a:tc>
                  <a:txBody>
                    <a:bodyPr/>
                    <a:lstStyle/>
                    <a:p>
                      <a:pPr>
                        <a:lnSpc>
                          <a:spcPct val="107000"/>
                        </a:lnSpc>
                        <a:spcAft>
                          <a:spcPts val="800"/>
                        </a:spcAft>
                      </a:pPr>
                      <a:endParaRPr lang="en-IN" sz="1600" kern="100" dirty="0">
                        <a:effectLst/>
                        <a:latin typeface="Kokila" panose="020B0604020202020204" pitchFamily="34" charset="0"/>
                        <a:cs typeface="Kokila" panose="020B0604020202020204" pitchFamily="34" charset="0"/>
                      </a:endParaRPr>
                    </a:p>
                    <a:p>
                      <a:pPr>
                        <a:lnSpc>
                          <a:spcPct val="107000"/>
                        </a:lnSpc>
                        <a:spcAft>
                          <a:spcPts val="800"/>
                        </a:spcAft>
                      </a:pPr>
                      <a:r>
                        <a:rPr lang="hi-IN" sz="1600" kern="100" dirty="0">
                          <a:effectLst/>
                          <a:latin typeface="Kokila" panose="020B0604020202020204" pitchFamily="34" charset="0"/>
                          <a:cs typeface="Kokila" panose="020B0604020202020204" pitchFamily="34" charset="0"/>
                        </a:rPr>
                        <a:t>प्रतिक्रियाएँ</a:t>
                      </a:r>
                      <a:endParaRPr lang="en-IN" sz="1600" kern="100" dirty="0">
                        <a:effectLst/>
                        <a:latin typeface="Kokila" panose="020B0604020202020204" pitchFamily="34" charset="0"/>
                        <a:ea typeface="Aptos" panose="020B0004020202020204" pitchFamily="34" charset="0"/>
                        <a:cs typeface="Kokila" panose="020B0604020202020204" pitchFamily="34" charset="0"/>
                      </a:endParaRPr>
                    </a:p>
                  </a:txBody>
                  <a:tcPr marL="4889" marR="4889" marT="0" marB="0"/>
                </a:tc>
                <a:tc>
                  <a:txBody>
                    <a:bodyPr/>
                    <a:lstStyle/>
                    <a:p>
                      <a:pPr marL="342900" lvl="0" indent="-342900">
                        <a:lnSpc>
                          <a:spcPct val="107000"/>
                        </a:lnSpc>
                        <a:buFont typeface="Symbol" panose="05050102010706020507" pitchFamily="18" charset="2"/>
                        <a:buChar char=""/>
                      </a:pPr>
                      <a:r>
                        <a:rPr lang="hi-IN" sz="1600" kern="100" dirty="0">
                          <a:effectLst/>
                          <a:latin typeface="Kokila" panose="020B0604020202020204" pitchFamily="34" charset="0"/>
                          <a:cs typeface="Kokila" panose="020B0604020202020204" pitchFamily="34" charset="0"/>
                        </a:rPr>
                        <a:t>इस संदेश के जवाब में मैं क्या कदम उठा सकता हूँ</a:t>
                      </a:r>
                      <a:r>
                        <a:rPr lang="en-IN" sz="1600" kern="100" dirty="0">
                          <a:effectLst/>
                          <a:latin typeface="Kokila" panose="020B0604020202020204" pitchFamily="34" charset="0"/>
                          <a:cs typeface="Kokila" panose="020B0604020202020204" pitchFamily="34" charset="0"/>
                        </a:rPr>
                        <a:t>?</a:t>
                      </a:r>
                    </a:p>
                    <a:p>
                      <a:pPr marL="342900" lvl="0" indent="-342900">
                        <a:lnSpc>
                          <a:spcPct val="107000"/>
                        </a:lnSpc>
                        <a:buFont typeface="Symbol" panose="05050102010706020507" pitchFamily="18" charset="2"/>
                        <a:buChar char=""/>
                      </a:pPr>
                      <a:r>
                        <a:rPr lang="hi-IN" sz="1600" kern="100" dirty="0">
                          <a:effectLst/>
                          <a:latin typeface="Kokila" panose="020B0604020202020204" pitchFamily="34" charset="0"/>
                          <a:cs typeface="Kokila" panose="020B0604020202020204" pitchFamily="34" charset="0"/>
                        </a:rPr>
                        <a:t>मैं इसमें कैसे उत्पादक रूप से भाग ले सकता हूँ</a:t>
                      </a:r>
                      <a:r>
                        <a:rPr lang="en-IN" sz="1600" kern="100" dirty="0">
                          <a:effectLst/>
                          <a:latin typeface="Kokila" panose="020B0604020202020204" pitchFamily="34" charset="0"/>
                          <a:cs typeface="Kokila" panose="020B0604020202020204" pitchFamily="34" charset="0"/>
                        </a:rPr>
                        <a:t>?</a:t>
                      </a:r>
                    </a:p>
                    <a:p>
                      <a:pPr marL="342900" lvl="0" indent="-342900">
                        <a:lnSpc>
                          <a:spcPct val="107000"/>
                        </a:lnSpc>
                        <a:spcAft>
                          <a:spcPts val="800"/>
                        </a:spcAft>
                        <a:buFont typeface="Symbol" panose="05050102010706020507" pitchFamily="18" charset="2"/>
                        <a:buChar char=""/>
                      </a:pPr>
                      <a:r>
                        <a:rPr lang="hi-IN" sz="1600" kern="100" dirty="0">
                          <a:effectLst/>
                          <a:latin typeface="Kokila" panose="020B0604020202020204" pitchFamily="34" charset="0"/>
                          <a:cs typeface="Kokila" panose="020B0604020202020204" pitchFamily="34" charset="0"/>
                        </a:rPr>
                        <a:t>यह मुझे कैसा महसूस कराता है और मेरी भावनाएँ इसकी मेरी व्याख्या को कैसे प्रभावित करती हैं</a:t>
                      </a:r>
                      <a:r>
                        <a:rPr lang="en-IN" sz="1600" kern="100" dirty="0">
                          <a:effectLst/>
                          <a:latin typeface="Kokila" panose="020B0604020202020204" pitchFamily="34" charset="0"/>
                          <a:cs typeface="Kokila" panose="020B0604020202020204" pitchFamily="34" charset="0"/>
                        </a:rPr>
                        <a:t>?</a:t>
                      </a:r>
                      <a:endParaRPr lang="en-IN" sz="1600" kern="100" dirty="0">
                        <a:effectLst/>
                        <a:latin typeface="Kokila" panose="020B0604020202020204" pitchFamily="34" charset="0"/>
                        <a:ea typeface="Aptos" panose="020B0004020202020204" pitchFamily="34" charset="0"/>
                        <a:cs typeface="Kokila" panose="020B0604020202020204" pitchFamily="34" charset="0"/>
                      </a:endParaRPr>
                    </a:p>
                  </a:txBody>
                  <a:tcPr marL="4889" marR="4889" marT="0" marB="0"/>
                </a:tc>
                <a:extLst>
                  <a:ext uri="{0D108BD9-81ED-4DB2-BD59-A6C34878D82A}">
                    <a16:rowId xmlns:a16="http://schemas.microsoft.com/office/drawing/2014/main" val="2603532369"/>
                  </a:ext>
                </a:extLst>
              </a:tr>
            </a:tbl>
          </a:graphicData>
        </a:graphic>
      </p:graphicFrame>
    </p:spTree>
    <p:extLst>
      <p:ext uri="{BB962C8B-B14F-4D97-AF65-F5344CB8AC3E}">
        <p14:creationId xmlns:p14="http://schemas.microsoft.com/office/powerpoint/2010/main" val="335175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5C4AF5AF-E3B6-CE66-9833-B0D320599B65}"/>
              </a:ext>
            </a:extLst>
          </p:cNvPr>
          <p:cNvSpPr>
            <a:spLocks noGrp="1"/>
          </p:cNvSpPr>
          <p:nvPr>
            <p:ph type="title"/>
          </p:nvPr>
        </p:nvSpPr>
        <p:spPr>
          <a:xfrm>
            <a:off x="845037" y="2161632"/>
            <a:ext cx="2972361" cy="505095"/>
          </a:xfrm>
        </p:spPr>
        <p:txBody>
          <a:bodyPr vert="horz" lIns="91440" tIns="45720" rIns="91440" bIns="45720" rtlCol="0" anchor="t">
            <a:normAutofit fontScale="90000"/>
          </a:bodyPr>
          <a:lstStyle/>
          <a:p>
            <a:pPr lvl="0" algn="ctr" defTabSz="914400"/>
            <a:r>
              <a:rPr lang="en-US" sz="3600" b="1" kern="1200" dirty="0" err="1">
                <a:solidFill>
                  <a:schemeClr val="tx1"/>
                </a:solidFill>
                <a:latin typeface="Kokila" panose="020B0604020202020204" pitchFamily="34" charset="0"/>
                <a:cs typeface="Kokila" panose="020B0604020202020204" pitchFamily="34" charset="0"/>
              </a:rPr>
              <a:t>विश्लेषण</a:t>
            </a:r>
            <a:r>
              <a:rPr lang="en-US" sz="3600" b="1" kern="1200" dirty="0">
                <a:solidFill>
                  <a:schemeClr val="tx1"/>
                </a:solidFill>
                <a:latin typeface="Kokila" panose="020B0604020202020204" pitchFamily="34" charset="0"/>
                <a:cs typeface="Kokila" panose="020B0604020202020204" pitchFamily="34" charset="0"/>
              </a:rPr>
              <a:t> </a:t>
            </a:r>
            <a:r>
              <a:rPr lang="hi-IN" sz="3600" b="1" kern="1200" dirty="0">
                <a:solidFill>
                  <a:schemeClr val="tx1"/>
                </a:solidFill>
                <a:latin typeface="Kokila" panose="020B0604020202020204" pitchFamily="34" charset="0"/>
                <a:cs typeface="Kokila" panose="020B0604020202020204" pitchFamily="34" charset="0"/>
              </a:rPr>
              <a:t>एवं मूल्यांकन</a:t>
            </a:r>
            <a:r>
              <a:rPr lang="en-US" sz="3600" b="1" kern="1200" dirty="0">
                <a:solidFill>
                  <a:schemeClr val="tx1"/>
                </a:solidFill>
                <a:latin typeface="Kokila" panose="020B0604020202020204" pitchFamily="34" charset="0"/>
                <a:cs typeface="Kokila" panose="020B0604020202020204" pitchFamily="34" charset="0"/>
              </a:rPr>
              <a:t> </a:t>
            </a:r>
            <a:r>
              <a:rPr lang="en-US" sz="3600" b="1" kern="1200" dirty="0" err="1">
                <a:solidFill>
                  <a:schemeClr val="tx1"/>
                </a:solidFill>
                <a:latin typeface="Kokila" panose="020B0604020202020204" pitchFamily="34" charset="0"/>
                <a:cs typeface="Kokila" panose="020B0604020202020204" pitchFamily="34" charset="0"/>
              </a:rPr>
              <a:t>के</a:t>
            </a:r>
            <a:r>
              <a:rPr lang="en-US" sz="3600" b="1" kern="1200" dirty="0">
                <a:solidFill>
                  <a:schemeClr val="tx1"/>
                </a:solidFill>
                <a:latin typeface="Kokila" panose="020B0604020202020204" pitchFamily="34" charset="0"/>
                <a:cs typeface="Kokila" panose="020B0604020202020204" pitchFamily="34" charset="0"/>
              </a:rPr>
              <a:t> </a:t>
            </a:r>
            <a:r>
              <a:rPr lang="en-US" sz="3600" b="1" kern="1200" dirty="0" err="1">
                <a:solidFill>
                  <a:schemeClr val="tx1"/>
                </a:solidFill>
                <a:latin typeface="Kokila" panose="020B0604020202020204" pitchFamily="34" charset="0"/>
                <a:cs typeface="Kokila" panose="020B0604020202020204" pitchFamily="34" charset="0"/>
              </a:rPr>
              <a:t>अन्य</a:t>
            </a:r>
            <a:r>
              <a:rPr lang="en-US" sz="3600" b="1" kern="1200" dirty="0">
                <a:solidFill>
                  <a:schemeClr val="tx1"/>
                </a:solidFill>
                <a:latin typeface="Kokila" panose="020B0604020202020204" pitchFamily="34" charset="0"/>
                <a:cs typeface="Kokila" panose="020B0604020202020204" pitchFamily="34" charset="0"/>
              </a:rPr>
              <a:t> </a:t>
            </a:r>
            <a:r>
              <a:rPr lang="hi-IN" sz="3600" b="1" kern="1200" dirty="0">
                <a:solidFill>
                  <a:schemeClr val="tx1"/>
                </a:solidFill>
                <a:latin typeface="Kokila" panose="020B0604020202020204" pitchFamily="34" charset="0"/>
                <a:cs typeface="Kokila" panose="020B0604020202020204" pitchFamily="34" charset="0"/>
              </a:rPr>
              <a:t>बिंदु</a:t>
            </a:r>
            <a:endParaRPr lang="en-US" sz="3600" b="1" kern="1200" dirty="0">
              <a:solidFill>
                <a:schemeClr val="tx1"/>
              </a:solidFill>
              <a:latin typeface="Kokila" panose="020B0604020202020204" pitchFamily="34" charset="0"/>
              <a:cs typeface="Kokila" panose="020B0604020202020204" pitchFamily="34" charset="0"/>
            </a:endParaRPr>
          </a:p>
        </p:txBody>
      </p:sp>
      <p:grpSp>
        <p:nvGrpSpPr>
          <p:cNvPr id="32" name="Group 3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2238744"/>
            <a:ext cx="548639" cy="505095"/>
            <a:chOff x="3940602" y="308034"/>
            <a:chExt cx="2116791" cy="3428999"/>
          </a:xfrm>
          <a:solidFill>
            <a:schemeClr val="accent4"/>
          </a:solidFill>
        </p:grpSpPr>
        <p:sp>
          <p:nvSpPr>
            <p:cNvPr id="33" name="Rectangle 3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293914"/>
            <a:ext cx="4507025" cy="451280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B3B67A28-0804-DF9F-72AC-69E785FD7F50}"/>
              </a:ext>
            </a:extLst>
          </p:cNvPr>
          <p:cNvGraphicFramePr>
            <a:graphicFrameLocks noGrp="1"/>
          </p:cNvGraphicFramePr>
          <p:nvPr>
            <p:extLst>
              <p:ext uri="{D42A27DB-BD31-4B8C-83A1-F6EECF244321}">
                <p14:modId xmlns:p14="http://schemas.microsoft.com/office/powerpoint/2010/main" val="2496451294"/>
              </p:ext>
            </p:extLst>
          </p:nvPr>
        </p:nvGraphicFramePr>
        <p:xfrm>
          <a:off x="3817398" y="992273"/>
          <a:ext cx="4702131" cy="3224620"/>
        </p:xfrm>
        <a:graphic>
          <a:graphicData uri="http://schemas.openxmlformats.org/drawingml/2006/table">
            <a:tbl>
              <a:tblPr firstRow="1" bandRow="1"/>
              <a:tblGrid>
                <a:gridCol w="1047363">
                  <a:extLst>
                    <a:ext uri="{9D8B030D-6E8A-4147-A177-3AD203B41FA5}">
                      <a16:colId xmlns:a16="http://schemas.microsoft.com/office/drawing/2014/main" val="3343222715"/>
                    </a:ext>
                  </a:extLst>
                </a:gridCol>
                <a:gridCol w="664207">
                  <a:extLst>
                    <a:ext uri="{9D8B030D-6E8A-4147-A177-3AD203B41FA5}">
                      <a16:colId xmlns:a16="http://schemas.microsoft.com/office/drawing/2014/main" val="789787747"/>
                    </a:ext>
                  </a:extLst>
                </a:gridCol>
                <a:gridCol w="2990561">
                  <a:extLst>
                    <a:ext uri="{9D8B030D-6E8A-4147-A177-3AD203B41FA5}">
                      <a16:colId xmlns:a16="http://schemas.microsoft.com/office/drawing/2014/main" val="3164518281"/>
                    </a:ext>
                  </a:extLst>
                </a:gridCol>
              </a:tblGrid>
              <a:tr h="326596">
                <a:tc rowSpan="4">
                  <a:txBody>
                    <a:bodyPr/>
                    <a:lstStyle/>
                    <a:p>
                      <a:pPr algn="l" fontAlgn="t">
                        <a:lnSpc>
                          <a:spcPct val="107000"/>
                        </a:lnSpc>
                        <a:spcBef>
                          <a:spcPts val="0"/>
                        </a:spcBef>
                        <a:spcAft>
                          <a:spcPts val="800"/>
                        </a:spcAft>
                      </a:pPr>
                      <a:r>
                        <a:rPr lang="hi-IN" sz="1300" b="1" i="0" u="none" strike="noStrike" kern="100" dirty="0">
                          <a:effectLst/>
                          <a:latin typeface="Kokila" panose="020B0604020202020204" pitchFamily="34" charset="0"/>
                          <a:ea typeface="Aptos" panose="020B0004020202020204" pitchFamily="34" charset="0"/>
                          <a:cs typeface="Kokila" panose="020B0604020202020204" pitchFamily="34" charset="0"/>
                        </a:rPr>
                        <a:t> </a:t>
                      </a:r>
                      <a:endParaRPr lang="hi-IN" sz="1300" b="1" i="0" u="none" strike="noStrike" dirty="0">
                        <a:effectLst/>
                        <a:latin typeface="Kokila" panose="020B0604020202020204" pitchFamily="34" charset="0"/>
                        <a:cs typeface="Kokila" panose="020B0604020202020204" pitchFamily="34" charset="0"/>
                      </a:endParaRPr>
                    </a:p>
                    <a:p>
                      <a:pPr algn="l" fontAlgn="t">
                        <a:lnSpc>
                          <a:spcPct val="107000"/>
                        </a:lnSpc>
                        <a:spcBef>
                          <a:spcPts val="0"/>
                        </a:spcBef>
                        <a:spcAft>
                          <a:spcPts val="800"/>
                        </a:spcAft>
                      </a:pPr>
                      <a:r>
                        <a:rPr lang="hi-IN" sz="1300" b="1" i="0" u="none" strike="noStrike" kern="100" dirty="0">
                          <a:effectLst/>
                          <a:latin typeface="Kokila" panose="020B0604020202020204" pitchFamily="34" charset="0"/>
                          <a:ea typeface="Aptos" panose="020B0004020202020204" pitchFamily="34" charset="0"/>
                          <a:cs typeface="Kokila" panose="020B0604020202020204" pitchFamily="34" charset="0"/>
                        </a:rPr>
                        <a:t> </a:t>
                      </a:r>
                      <a:endParaRPr lang="hi-IN" sz="1300" b="1" i="0" u="none" strike="noStrike" dirty="0">
                        <a:effectLst/>
                        <a:latin typeface="Kokila" panose="020B0604020202020204" pitchFamily="34" charset="0"/>
                        <a:cs typeface="Kokila" panose="020B0604020202020204" pitchFamily="34" charset="0"/>
                      </a:endParaRPr>
                    </a:p>
                    <a:p>
                      <a:pPr algn="ctr" fontAlgn="t">
                        <a:lnSpc>
                          <a:spcPct val="107000"/>
                        </a:lnSpc>
                        <a:spcBef>
                          <a:spcPts val="0"/>
                        </a:spcBef>
                        <a:spcAft>
                          <a:spcPts val="800"/>
                        </a:spcAft>
                      </a:pPr>
                      <a:r>
                        <a:rPr lang="hi-IN" sz="1300" b="1" i="0" u="none" strike="noStrike" kern="100" dirty="0">
                          <a:effectLst/>
                          <a:latin typeface="Kokila" panose="020B0604020202020204" pitchFamily="34" charset="0"/>
                          <a:ea typeface="Aptos" panose="020B0004020202020204" pitchFamily="34" charset="0"/>
                          <a:cs typeface="Kokila" panose="020B0604020202020204" pitchFamily="34" charset="0"/>
                        </a:rPr>
                        <a:t> </a:t>
                      </a:r>
                      <a:endParaRPr lang="hi-IN" sz="1300" b="1" i="0" u="none" strike="noStrike" dirty="0">
                        <a:effectLst/>
                        <a:latin typeface="Kokila" panose="020B0604020202020204" pitchFamily="34" charset="0"/>
                        <a:cs typeface="Kokila" panose="020B0604020202020204" pitchFamily="34" charset="0"/>
                      </a:endParaRPr>
                    </a:p>
                    <a:p>
                      <a:pPr algn="ctr" fontAlgn="t">
                        <a:lnSpc>
                          <a:spcPct val="107000"/>
                        </a:lnSpc>
                        <a:spcBef>
                          <a:spcPts val="0"/>
                        </a:spcBef>
                        <a:spcAft>
                          <a:spcPts val="800"/>
                        </a:spcAft>
                      </a:pPr>
                      <a:r>
                        <a:rPr lang="hi-IN" sz="1300" b="1" i="0" u="none" strike="noStrike" kern="100" dirty="0">
                          <a:effectLst/>
                          <a:latin typeface="Kokila" panose="020B0604020202020204" pitchFamily="34" charset="0"/>
                          <a:ea typeface="Aptos" panose="020B0004020202020204" pitchFamily="34" charset="0"/>
                          <a:cs typeface="Kokila" panose="020B0604020202020204" pitchFamily="34" charset="0"/>
                        </a:rPr>
                        <a:t> </a:t>
                      </a:r>
                      <a:endParaRPr lang="hi-IN" sz="1300" b="1" i="0" u="none" strike="noStrike" dirty="0">
                        <a:effectLst/>
                        <a:latin typeface="Kokila" panose="020B0604020202020204" pitchFamily="34" charset="0"/>
                        <a:cs typeface="Kokila" panose="020B0604020202020204" pitchFamily="34" charset="0"/>
                      </a:endParaRPr>
                    </a:p>
                    <a:p>
                      <a:pPr algn="ctr" fontAlgn="t">
                        <a:lnSpc>
                          <a:spcPct val="107000"/>
                        </a:lnSpc>
                        <a:spcBef>
                          <a:spcPts val="0"/>
                        </a:spcBef>
                        <a:spcAft>
                          <a:spcPts val="800"/>
                        </a:spcAft>
                      </a:pPr>
                      <a:endParaRPr lang="en-IN" sz="1300" b="1" i="0" u="none" strike="noStrike" kern="100" dirty="0">
                        <a:effectLst/>
                        <a:latin typeface="Kokila" panose="020B0604020202020204" pitchFamily="34" charset="0"/>
                        <a:ea typeface="Aptos" panose="020B0004020202020204" pitchFamily="34" charset="0"/>
                        <a:cs typeface="Kokila" panose="020B0604020202020204" pitchFamily="34" charset="0"/>
                      </a:endParaRPr>
                    </a:p>
                    <a:p>
                      <a:pPr algn="ctr" fontAlgn="t">
                        <a:lnSpc>
                          <a:spcPct val="107000"/>
                        </a:lnSpc>
                        <a:spcBef>
                          <a:spcPts val="0"/>
                        </a:spcBef>
                        <a:spcAft>
                          <a:spcPts val="800"/>
                        </a:spcAft>
                      </a:pPr>
                      <a:r>
                        <a:rPr lang="hi-IN" sz="1300" b="1" i="0" u="none" strike="noStrike" kern="100" dirty="0">
                          <a:effectLst/>
                          <a:latin typeface="Kokila" panose="020B0604020202020204" pitchFamily="34" charset="0"/>
                          <a:ea typeface="Aptos" panose="020B0004020202020204" pitchFamily="34" charset="0"/>
                          <a:cs typeface="Kokila" panose="020B0604020202020204" pitchFamily="34" charset="0"/>
                        </a:rPr>
                        <a:t>संदेश और अर्थ</a:t>
                      </a:r>
                      <a:endParaRPr lang="hi-IN" sz="1300" b="1" i="0" u="none" strike="noStrike" dirty="0">
                        <a:effectLst/>
                        <a:latin typeface="Kokila" panose="020B0604020202020204" pitchFamily="34" charset="0"/>
                        <a:cs typeface="Kokila" panose="020B0604020202020204" pitchFamily="34" charset="0"/>
                      </a:endParaRPr>
                    </a:p>
                    <a:p>
                      <a:pPr algn="ctr" fontAlgn="t">
                        <a:lnSpc>
                          <a:spcPct val="107000"/>
                        </a:lnSpc>
                        <a:spcBef>
                          <a:spcPts val="0"/>
                        </a:spcBef>
                        <a:spcAft>
                          <a:spcPts val="800"/>
                        </a:spcAft>
                      </a:pPr>
                      <a:r>
                        <a:rPr lang="hi-IN" sz="1300" b="1" i="0" u="none" strike="noStrike" kern="100" dirty="0">
                          <a:effectLst/>
                          <a:latin typeface="Kokila" panose="020B0604020202020204" pitchFamily="34" charset="0"/>
                          <a:ea typeface="Aptos" panose="020B0004020202020204" pitchFamily="34" charset="0"/>
                          <a:cs typeface="Kokila" panose="020B0604020202020204" pitchFamily="34" charset="0"/>
                        </a:rPr>
                        <a:t> </a:t>
                      </a:r>
                      <a:endParaRPr lang="hi-IN" sz="1300" b="1" i="0" u="none" strike="noStrike" dirty="0">
                        <a:effectLst/>
                        <a:latin typeface="Kokila" panose="020B0604020202020204" pitchFamily="34" charset="0"/>
                        <a:cs typeface="Kokila" panose="020B0604020202020204" pitchFamily="34" charset="0"/>
                      </a:endParaRPr>
                    </a:p>
                    <a:p>
                      <a:pPr algn="ctr" fontAlgn="t">
                        <a:lnSpc>
                          <a:spcPct val="107000"/>
                        </a:lnSpc>
                        <a:spcBef>
                          <a:spcPts val="0"/>
                        </a:spcBef>
                        <a:spcAft>
                          <a:spcPts val="800"/>
                        </a:spcAft>
                      </a:pPr>
                      <a:r>
                        <a:rPr lang="hi-IN" sz="1300" b="1" i="0" u="none" strike="noStrike" kern="100" dirty="0">
                          <a:effectLst/>
                          <a:latin typeface="Kokila" panose="020B0604020202020204" pitchFamily="34" charset="0"/>
                          <a:ea typeface="Aptos" panose="020B0004020202020204" pitchFamily="34" charset="0"/>
                          <a:cs typeface="Kokila" panose="020B0604020202020204" pitchFamily="34" charset="0"/>
                        </a:rPr>
                        <a:t> </a:t>
                      </a:r>
                      <a:endParaRPr lang="hi-IN" sz="1300" b="1" i="0" u="none" strike="noStrike" dirty="0">
                        <a:effectLst/>
                        <a:latin typeface="Kokila" panose="020B0604020202020204" pitchFamily="34" charset="0"/>
                        <a:cs typeface="Kokila" panose="020B0604020202020204" pitchFamily="34" charset="0"/>
                      </a:endParaRPr>
                    </a:p>
                    <a:p>
                      <a:pPr algn="ctr" fontAlgn="t">
                        <a:lnSpc>
                          <a:spcPct val="107000"/>
                        </a:lnSpc>
                        <a:spcBef>
                          <a:spcPts val="0"/>
                        </a:spcBef>
                        <a:spcAft>
                          <a:spcPts val="800"/>
                        </a:spcAft>
                      </a:pPr>
                      <a:r>
                        <a:rPr lang="hi-IN" sz="1300" b="1" i="0" u="none" strike="noStrike" kern="100" dirty="0">
                          <a:effectLst/>
                          <a:latin typeface="Kokila" panose="020B0604020202020204" pitchFamily="34" charset="0"/>
                          <a:ea typeface="Aptos" panose="020B0004020202020204" pitchFamily="34" charset="0"/>
                          <a:cs typeface="Kokila" panose="020B0604020202020204" pitchFamily="34" charset="0"/>
                        </a:rPr>
                        <a:t> </a:t>
                      </a:r>
                      <a:endParaRPr lang="hi-IN" sz="1300" b="1" i="0" u="none" strike="noStrike" dirty="0">
                        <a:effectLst/>
                        <a:latin typeface="Kokila" panose="020B0604020202020204" pitchFamily="34" charset="0"/>
                        <a:cs typeface="Kokila" panose="020B0604020202020204" pitchFamily="34" charset="0"/>
                      </a:endParaRPr>
                    </a:p>
                  </a:txBody>
                  <a:tcPr marL="80695" marR="80695" marT="40348" marB="403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fontAlgn="t">
                        <a:lnSpc>
                          <a:spcPct val="107000"/>
                        </a:lnSpc>
                        <a:spcBef>
                          <a:spcPts val="0"/>
                        </a:spcBef>
                        <a:spcAft>
                          <a:spcPts val="800"/>
                        </a:spcAft>
                      </a:pPr>
                      <a:r>
                        <a:rPr lang="hi-IN" sz="1300" b="1" i="0" u="none" strike="noStrike" kern="100" dirty="0">
                          <a:effectLst/>
                          <a:latin typeface="Kokila" panose="020B0604020202020204" pitchFamily="34" charset="0"/>
                          <a:ea typeface="Aptos" panose="020B0004020202020204" pitchFamily="34" charset="0"/>
                          <a:cs typeface="Kokila" panose="020B0604020202020204" pitchFamily="34" charset="0"/>
                        </a:rPr>
                        <a:t>नमूना प्रश्न</a:t>
                      </a:r>
                      <a:endParaRPr lang="hi-IN" sz="1300" b="1" i="0" u="none" strike="noStrike" dirty="0">
                        <a:effectLst/>
                        <a:latin typeface="Kokila" panose="020B0604020202020204" pitchFamily="34" charset="0"/>
                        <a:cs typeface="Kokila" panose="020B0604020202020204" pitchFamily="34" charset="0"/>
                      </a:endParaRPr>
                    </a:p>
                  </a:txBody>
                  <a:tcPr marL="80695" marR="80695" marT="40348" marB="403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IN"/>
                    </a:p>
                  </a:txBody>
                  <a:tcPr/>
                </a:tc>
                <a:extLst>
                  <a:ext uri="{0D108BD9-81ED-4DB2-BD59-A6C34878D82A}">
                    <a16:rowId xmlns:a16="http://schemas.microsoft.com/office/drawing/2014/main" val="3803165985"/>
                  </a:ext>
                </a:extLst>
              </a:tr>
              <a:tr h="1540645">
                <a:tc vMerge="1">
                  <a:txBody>
                    <a:bodyPr/>
                    <a:lstStyle/>
                    <a:p>
                      <a:endParaRPr lang="en-IN"/>
                    </a:p>
                  </a:txBody>
                  <a:tcPr/>
                </a:tc>
                <a:tc>
                  <a:txBody>
                    <a:bodyPr/>
                    <a:lstStyle/>
                    <a:p>
                      <a:pPr algn="l" fontAlgn="t">
                        <a:lnSpc>
                          <a:spcPct val="107000"/>
                        </a:lnSpc>
                        <a:spcBef>
                          <a:spcPts val="0"/>
                        </a:spcBef>
                        <a:spcAft>
                          <a:spcPts val="800"/>
                        </a:spcAft>
                      </a:pPr>
                      <a:endParaRPr lang="en-IN" sz="1300" b="1" i="0" u="none" strike="noStrike" kern="100" dirty="0">
                        <a:effectLst/>
                        <a:latin typeface="Kokila" panose="020B0604020202020204" pitchFamily="34" charset="0"/>
                        <a:ea typeface="Aptos" panose="020B0004020202020204" pitchFamily="34" charset="0"/>
                        <a:cs typeface="Kokila" panose="020B0604020202020204" pitchFamily="34" charset="0"/>
                      </a:endParaRPr>
                    </a:p>
                    <a:p>
                      <a:pPr algn="l" fontAlgn="t">
                        <a:lnSpc>
                          <a:spcPct val="107000"/>
                        </a:lnSpc>
                        <a:spcBef>
                          <a:spcPts val="0"/>
                        </a:spcBef>
                        <a:spcAft>
                          <a:spcPts val="800"/>
                        </a:spcAft>
                      </a:pPr>
                      <a:endParaRPr lang="en-IN" sz="1300" b="1" i="0" u="none" strike="noStrike" kern="100" dirty="0">
                        <a:effectLst/>
                        <a:latin typeface="Kokila" panose="020B0604020202020204" pitchFamily="34" charset="0"/>
                        <a:ea typeface="Aptos" panose="020B0004020202020204" pitchFamily="34" charset="0"/>
                        <a:cs typeface="Kokila" panose="020B0604020202020204" pitchFamily="34" charset="0"/>
                      </a:endParaRPr>
                    </a:p>
                    <a:p>
                      <a:pPr algn="l" fontAlgn="t">
                        <a:lnSpc>
                          <a:spcPct val="107000"/>
                        </a:lnSpc>
                        <a:spcBef>
                          <a:spcPts val="0"/>
                        </a:spcBef>
                        <a:spcAft>
                          <a:spcPts val="800"/>
                        </a:spcAft>
                      </a:pPr>
                      <a:r>
                        <a:rPr lang="hi-IN" sz="1300" b="1" i="0" u="none" strike="noStrike" kern="100" dirty="0">
                          <a:effectLst/>
                          <a:latin typeface="Kokila" panose="020B0604020202020204" pitchFamily="34" charset="0"/>
                          <a:ea typeface="Aptos" panose="020B0004020202020204" pitchFamily="34" charset="0"/>
                          <a:cs typeface="Kokila" panose="020B0604020202020204" pitchFamily="34" charset="0"/>
                        </a:rPr>
                        <a:t>सामग्री</a:t>
                      </a:r>
                      <a:endParaRPr lang="hi-IN" sz="1300" b="1" i="0" u="none" strike="noStrike" dirty="0">
                        <a:effectLst/>
                        <a:latin typeface="Kokila" panose="020B0604020202020204" pitchFamily="34" charset="0"/>
                        <a:cs typeface="Kokila" panose="020B0604020202020204" pitchFamily="34" charset="0"/>
                      </a:endParaRPr>
                    </a:p>
                  </a:txBody>
                  <a:tcPr marL="60522" marR="60522" marT="8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7472" indent="-347472" algn="l" fontAlgn="t">
                        <a:lnSpc>
                          <a:spcPct val="107000"/>
                        </a:lnSpc>
                        <a:spcBef>
                          <a:spcPts val="0"/>
                        </a:spcBef>
                        <a:spcAft>
                          <a:spcPts val="0"/>
                        </a:spcAft>
                        <a:buClrTx/>
                        <a:buSzPts val="1100"/>
                        <a:buFont typeface="Symbol" panose="05050102010706020507" pitchFamily="18" charset="2"/>
                        <a:buChar char="·"/>
                      </a:pPr>
                      <a:r>
                        <a:rPr lang="hi-IN" sz="1300" b="1" i="0" u="none" strike="noStrike" kern="100" dirty="0">
                          <a:effectLst/>
                          <a:latin typeface="Kokila" panose="020B0604020202020204" pitchFamily="34" charset="0"/>
                          <a:ea typeface="Aptos" panose="020B0004020202020204" pitchFamily="34" charset="0"/>
                          <a:cs typeface="Kokila" panose="020B0604020202020204" pitchFamily="34" charset="0"/>
                        </a:rPr>
                        <a:t>यह मुझे क्या सोचने (या सोचने) के लिए प्रेरित करता है?</a:t>
                      </a:r>
                      <a:endParaRPr lang="hi-IN" sz="1300" b="1" i="0" u="none" strike="noStrike" dirty="0">
                        <a:effectLst/>
                        <a:latin typeface="Kokila" panose="020B0604020202020204" pitchFamily="34" charset="0"/>
                        <a:cs typeface="Kokila" panose="020B0604020202020204" pitchFamily="34" charset="0"/>
                      </a:endParaRPr>
                    </a:p>
                    <a:p>
                      <a:pPr marL="347472" indent="-347472" algn="l" fontAlgn="t">
                        <a:lnSpc>
                          <a:spcPct val="107000"/>
                        </a:lnSpc>
                        <a:spcBef>
                          <a:spcPts val="0"/>
                        </a:spcBef>
                        <a:spcAft>
                          <a:spcPts val="0"/>
                        </a:spcAft>
                        <a:buFont typeface="Arial" panose="020B0604020202020204" pitchFamily="34" charset="0"/>
                        <a:buChar char="•"/>
                      </a:pPr>
                      <a:r>
                        <a:rPr lang="hi-IN" sz="1300" b="1" i="0" u="none" strike="noStrike" kern="100" dirty="0">
                          <a:effectLst/>
                          <a:latin typeface="Kokila" panose="020B0604020202020204" pitchFamily="34" charset="0"/>
                          <a:ea typeface="Aptos" panose="020B0004020202020204" pitchFamily="34" charset="0"/>
                          <a:cs typeface="Kokila" panose="020B0604020202020204" pitchFamily="34" charset="0"/>
                        </a:rPr>
                        <a:t>इससे कोई क्या सीखेगा?</a:t>
                      </a:r>
                      <a:endParaRPr lang="hi-IN" sz="1300" b="1" i="0" u="none" strike="noStrike" dirty="0">
                        <a:effectLst/>
                        <a:latin typeface="Kokila" panose="020B0604020202020204" pitchFamily="34" charset="0"/>
                        <a:cs typeface="Kokila" panose="020B0604020202020204" pitchFamily="34" charset="0"/>
                      </a:endParaRPr>
                    </a:p>
                    <a:p>
                      <a:pPr marL="347472" indent="-347472" algn="l" fontAlgn="t">
                        <a:lnSpc>
                          <a:spcPct val="107000"/>
                        </a:lnSpc>
                        <a:spcBef>
                          <a:spcPts val="0"/>
                        </a:spcBef>
                        <a:spcAft>
                          <a:spcPts val="0"/>
                        </a:spcAft>
                        <a:buFont typeface="Arial" panose="020B0604020202020204" pitchFamily="34" charset="0"/>
                        <a:buChar char="•"/>
                      </a:pPr>
                      <a:r>
                        <a:rPr lang="hi-IN" sz="1300" b="1" i="0" u="none" strike="noStrike" kern="100" dirty="0">
                          <a:effectLst/>
                          <a:latin typeface="Kokila" panose="020B0604020202020204" pitchFamily="34" charset="0"/>
                          <a:ea typeface="Aptos" panose="020B0004020202020204" pitchFamily="34" charset="0"/>
                          <a:cs typeface="Kokila" panose="020B0604020202020204" pitchFamily="34" charset="0"/>
                        </a:rPr>
                        <a:t>यह मुझे किस विषय डालें के बारे में क्या बताता है?</a:t>
                      </a:r>
                      <a:endParaRPr lang="hi-IN" sz="1300" b="1" i="0" u="none" strike="noStrike" dirty="0">
                        <a:effectLst/>
                        <a:latin typeface="Kokila" panose="020B0604020202020204" pitchFamily="34" charset="0"/>
                        <a:cs typeface="Kokila" panose="020B0604020202020204" pitchFamily="34" charset="0"/>
                      </a:endParaRPr>
                    </a:p>
                    <a:p>
                      <a:pPr marL="347472" indent="-347472" algn="l" fontAlgn="t">
                        <a:lnSpc>
                          <a:spcPct val="107000"/>
                        </a:lnSpc>
                        <a:spcBef>
                          <a:spcPts val="0"/>
                        </a:spcBef>
                        <a:spcAft>
                          <a:spcPts val="0"/>
                        </a:spcAft>
                        <a:buFont typeface="Arial" panose="020B0604020202020204" pitchFamily="34" charset="0"/>
                        <a:buChar char="•"/>
                      </a:pPr>
                      <a:r>
                        <a:rPr lang="hi-IN" sz="1300" b="1" i="0" u="none" strike="noStrike" kern="100" dirty="0">
                          <a:effectLst/>
                          <a:latin typeface="Kokila" panose="020B0604020202020204" pitchFamily="34" charset="0"/>
                          <a:ea typeface="Aptos" panose="020B0004020202020204" pitchFamily="34" charset="0"/>
                          <a:cs typeface="Kokila" panose="020B0604020202020204" pitchFamily="34" charset="0"/>
                        </a:rPr>
                        <a:t>कौन से विचार, मूल्य, जानकारी या दृष्टिकोण प्रत्यक्ष हैं? निहित हैं?</a:t>
                      </a:r>
                      <a:endParaRPr lang="hi-IN" sz="1300" b="1" i="0" u="none" strike="noStrike" dirty="0">
                        <a:effectLst/>
                        <a:latin typeface="Kokila" panose="020B0604020202020204" pitchFamily="34" charset="0"/>
                        <a:cs typeface="Kokila" panose="020B0604020202020204" pitchFamily="34" charset="0"/>
                      </a:endParaRPr>
                    </a:p>
                    <a:p>
                      <a:pPr marL="347472" indent="-347472" algn="l" fontAlgn="t">
                        <a:lnSpc>
                          <a:spcPct val="107000"/>
                        </a:lnSpc>
                        <a:spcBef>
                          <a:spcPts val="0"/>
                        </a:spcBef>
                        <a:spcAft>
                          <a:spcPts val="800"/>
                        </a:spcAft>
                        <a:buFont typeface="Arial" panose="020B0604020202020204" pitchFamily="34" charset="0"/>
                        <a:buChar char="•"/>
                      </a:pPr>
                      <a:r>
                        <a:rPr lang="hi-IN" sz="1300" b="1" i="0" u="none" strike="noStrike" kern="100" dirty="0">
                          <a:effectLst/>
                          <a:latin typeface="Kokila" panose="020B0604020202020204" pitchFamily="34" charset="0"/>
                          <a:ea typeface="Aptos" panose="020B0004020202020204" pitchFamily="34" charset="0"/>
                          <a:cs typeface="Kokila" panose="020B0604020202020204" pitchFamily="34" charset="0"/>
                        </a:rPr>
                        <a:t>क्या छूट गया है जो जानना महत्वपूर्ण हो सकता है?</a:t>
                      </a:r>
                      <a:endParaRPr lang="hi-IN" sz="1300" b="1" i="0" u="none" strike="noStrike" dirty="0">
                        <a:effectLst/>
                        <a:latin typeface="Kokila" panose="020B0604020202020204" pitchFamily="34" charset="0"/>
                        <a:cs typeface="Kokila" panose="020B0604020202020204" pitchFamily="34" charset="0"/>
                      </a:endParaRPr>
                    </a:p>
                  </a:txBody>
                  <a:tcPr marL="60522" marR="60522" marT="8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1510256"/>
                  </a:ext>
                </a:extLst>
              </a:tr>
              <a:tr h="465323">
                <a:tc vMerge="1">
                  <a:txBody>
                    <a:bodyPr/>
                    <a:lstStyle/>
                    <a:p>
                      <a:endParaRPr lang="en-IN"/>
                    </a:p>
                  </a:txBody>
                  <a:tcPr/>
                </a:tc>
                <a:tc>
                  <a:txBody>
                    <a:bodyPr/>
                    <a:lstStyle/>
                    <a:p>
                      <a:pPr algn="l" fontAlgn="t">
                        <a:lnSpc>
                          <a:spcPct val="107000"/>
                        </a:lnSpc>
                        <a:spcBef>
                          <a:spcPts val="0"/>
                        </a:spcBef>
                        <a:spcAft>
                          <a:spcPts val="800"/>
                        </a:spcAft>
                      </a:pPr>
                      <a:r>
                        <a:rPr lang="hi-IN" sz="1300" b="1" i="0" u="none" strike="noStrike" kern="100" dirty="0">
                          <a:effectLst/>
                          <a:latin typeface="Kokila" panose="020B0604020202020204" pitchFamily="34" charset="0"/>
                          <a:ea typeface="Aptos" panose="020B0004020202020204" pitchFamily="34" charset="0"/>
                          <a:cs typeface="Kokila" panose="020B0604020202020204" pitchFamily="34" charset="0"/>
                        </a:rPr>
                        <a:t>तकनीक</a:t>
                      </a:r>
                      <a:endParaRPr lang="hi-IN" sz="1300" b="1" i="0" u="none" strike="noStrike" dirty="0">
                        <a:effectLst/>
                        <a:latin typeface="Kokila" panose="020B0604020202020204" pitchFamily="34" charset="0"/>
                        <a:cs typeface="Kokila" panose="020B0604020202020204" pitchFamily="34" charset="0"/>
                      </a:endParaRPr>
                    </a:p>
                  </a:txBody>
                  <a:tcPr marL="60522" marR="60522" marT="8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7472" indent="-347472" algn="l" fontAlgn="t">
                        <a:lnSpc>
                          <a:spcPct val="107000"/>
                        </a:lnSpc>
                        <a:spcBef>
                          <a:spcPts val="0"/>
                        </a:spcBef>
                        <a:spcAft>
                          <a:spcPts val="0"/>
                        </a:spcAft>
                        <a:buClrTx/>
                        <a:buSzPts val="1100"/>
                        <a:buFont typeface="Symbol" panose="05050102010706020507" pitchFamily="18" charset="2"/>
                        <a:buChar char="·"/>
                      </a:pPr>
                      <a:r>
                        <a:rPr lang="hi-IN" sz="1300" b="1" i="0" u="none" strike="noStrike" kern="100" dirty="0">
                          <a:effectLst/>
                          <a:latin typeface="Kokila" panose="020B0604020202020204" pitchFamily="34" charset="0"/>
                          <a:ea typeface="Aptos" panose="020B0004020202020204" pitchFamily="34" charset="0"/>
                          <a:cs typeface="Kokila" panose="020B0604020202020204" pitchFamily="34" charset="0"/>
                        </a:rPr>
                        <a:t>कौन सी तकनीकें इस्तेमाल की जाती हैं और क्यों?</a:t>
                      </a:r>
                      <a:endParaRPr lang="hi-IN" sz="1300" b="1" i="0" u="none" strike="noStrike" dirty="0">
                        <a:effectLst/>
                        <a:latin typeface="Kokila" panose="020B0604020202020204" pitchFamily="34" charset="0"/>
                        <a:cs typeface="Kokila" panose="020B0604020202020204" pitchFamily="34" charset="0"/>
                      </a:endParaRPr>
                    </a:p>
                    <a:p>
                      <a:pPr marL="347472" indent="-347472" algn="l" fontAlgn="t">
                        <a:lnSpc>
                          <a:spcPct val="107000"/>
                        </a:lnSpc>
                        <a:spcBef>
                          <a:spcPts val="0"/>
                        </a:spcBef>
                        <a:spcAft>
                          <a:spcPts val="800"/>
                        </a:spcAft>
                        <a:buFont typeface="Arial" panose="020B0604020202020204" pitchFamily="34" charset="0"/>
                        <a:buChar char="•"/>
                      </a:pPr>
                      <a:r>
                        <a:rPr lang="hi-IN" sz="1300" b="1" i="0" u="none" strike="noStrike" kern="100" dirty="0">
                          <a:effectLst/>
                          <a:latin typeface="Kokila" panose="020B0604020202020204" pitchFamily="34" charset="0"/>
                          <a:ea typeface="Aptos" panose="020B0004020202020204" pitchFamily="34" charset="0"/>
                          <a:cs typeface="Kokila" panose="020B0604020202020204" pitchFamily="34" charset="0"/>
                        </a:rPr>
                        <a:t>तकनीकें संदेश को कैसे संप्रेषित करती हैं?</a:t>
                      </a:r>
                      <a:endParaRPr lang="hi-IN" sz="1300" b="1" i="0" u="none" strike="noStrike" dirty="0">
                        <a:effectLst/>
                        <a:latin typeface="Kokila" panose="020B0604020202020204" pitchFamily="34" charset="0"/>
                        <a:cs typeface="Kokila" panose="020B0604020202020204" pitchFamily="34" charset="0"/>
                      </a:endParaRPr>
                    </a:p>
                  </a:txBody>
                  <a:tcPr marL="60522" marR="60522" marT="8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5044513"/>
                  </a:ext>
                </a:extLst>
              </a:tr>
              <a:tr h="892056">
                <a:tc vMerge="1">
                  <a:txBody>
                    <a:bodyPr/>
                    <a:lstStyle/>
                    <a:p>
                      <a:endParaRPr lang="en-IN"/>
                    </a:p>
                  </a:txBody>
                  <a:tcPr/>
                </a:tc>
                <a:tc>
                  <a:txBody>
                    <a:bodyPr/>
                    <a:lstStyle/>
                    <a:p>
                      <a:pPr algn="l" fontAlgn="t">
                        <a:lnSpc>
                          <a:spcPct val="107000"/>
                        </a:lnSpc>
                        <a:spcBef>
                          <a:spcPts val="0"/>
                        </a:spcBef>
                        <a:spcAft>
                          <a:spcPts val="800"/>
                        </a:spcAft>
                      </a:pPr>
                      <a:endParaRPr lang="en-IN" sz="1300" b="1" i="0" u="none" strike="noStrike" kern="100">
                        <a:effectLst/>
                        <a:latin typeface="Kokila" panose="020B0604020202020204" pitchFamily="34" charset="0"/>
                        <a:ea typeface="Aptos" panose="020B0004020202020204" pitchFamily="34" charset="0"/>
                        <a:cs typeface="Kokila" panose="020B0604020202020204" pitchFamily="34" charset="0"/>
                      </a:endParaRPr>
                    </a:p>
                    <a:p>
                      <a:pPr algn="l" fontAlgn="t">
                        <a:lnSpc>
                          <a:spcPct val="107000"/>
                        </a:lnSpc>
                        <a:spcBef>
                          <a:spcPts val="0"/>
                        </a:spcBef>
                        <a:spcAft>
                          <a:spcPts val="800"/>
                        </a:spcAft>
                      </a:pPr>
                      <a:r>
                        <a:rPr lang="hi-IN" sz="1300" b="1" i="0" u="none" strike="noStrike" kern="100">
                          <a:effectLst/>
                          <a:latin typeface="Kokila" panose="020B0604020202020204" pitchFamily="34" charset="0"/>
                          <a:ea typeface="Aptos" panose="020B0004020202020204" pitchFamily="34" charset="0"/>
                          <a:cs typeface="Kokila" panose="020B0604020202020204" pitchFamily="34" charset="0"/>
                        </a:rPr>
                        <a:t>व्याख्या</a:t>
                      </a:r>
                      <a:endParaRPr lang="hi-IN" sz="1300" b="1" i="0" u="none" strike="noStrike">
                        <a:effectLst/>
                        <a:latin typeface="Kokila" panose="020B0604020202020204" pitchFamily="34" charset="0"/>
                        <a:cs typeface="Kokila" panose="020B0604020202020204" pitchFamily="34" charset="0"/>
                      </a:endParaRPr>
                    </a:p>
                  </a:txBody>
                  <a:tcPr marL="60522" marR="60522" marT="8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7472" indent="-347472" algn="l" fontAlgn="t">
                        <a:lnSpc>
                          <a:spcPct val="107000"/>
                        </a:lnSpc>
                        <a:spcBef>
                          <a:spcPts val="0"/>
                        </a:spcBef>
                        <a:spcAft>
                          <a:spcPts val="0"/>
                        </a:spcAft>
                        <a:buClrTx/>
                        <a:buSzPts val="1100"/>
                        <a:buFont typeface="Symbol" panose="05050102010706020507" pitchFamily="18" charset="2"/>
                        <a:buChar char="·"/>
                      </a:pPr>
                      <a:r>
                        <a:rPr lang="hi-IN" sz="1300" b="1" i="0" u="none" strike="noStrike" kern="100" dirty="0">
                          <a:effectLst/>
                          <a:latin typeface="Kokila" panose="020B0604020202020204" pitchFamily="34" charset="0"/>
                          <a:ea typeface="Aptos" panose="020B0004020202020204" pitchFamily="34" charset="0"/>
                          <a:cs typeface="Kokila" panose="020B0604020202020204" pitchFamily="34" charset="0"/>
                        </a:rPr>
                        <a:t>अलग-अलग लोग इस संदेश को अलग-अलग तरीके से कैसे समझ सकते हैं?</a:t>
                      </a:r>
                      <a:endParaRPr lang="hi-IN" sz="1300" b="1" i="0" u="none" strike="noStrike" dirty="0">
                        <a:effectLst/>
                        <a:latin typeface="Kokila" panose="020B0604020202020204" pitchFamily="34" charset="0"/>
                        <a:cs typeface="Kokila" panose="020B0604020202020204" pitchFamily="34" charset="0"/>
                      </a:endParaRPr>
                    </a:p>
                    <a:p>
                      <a:pPr marL="347472" indent="-347472" algn="l" fontAlgn="t">
                        <a:lnSpc>
                          <a:spcPct val="107000"/>
                        </a:lnSpc>
                        <a:spcBef>
                          <a:spcPts val="0"/>
                        </a:spcBef>
                        <a:spcAft>
                          <a:spcPts val="800"/>
                        </a:spcAft>
                        <a:buFont typeface="Arial" panose="020B0604020202020204" pitchFamily="34" charset="0"/>
                        <a:buChar char="•"/>
                      </a:pPr>
                      <a:r>
                        <a:rPr lang="hi-IN" sz="1300" b="1" i="0" u="none" strike="noStrike" kern="100" dirty="0">
                          <a:effectLst/>
                          <a:latin typeface="Kokila" panose="020B0604020202020204" pitchFamily="34" charset="0"/>
                          <a:ea typeface="Aptos" panose="020B0004020202020204" pitchFamily="34" charset="0"/>
                          <a:cs typeface="Kokila" panose="020B0604020202020204" pitchFamily="34" charset="0"/>
                        </a:rPr>
                        <a:t>मेरी व्याख्या क्या है और मैं अपनी प्रतिक्रिया या व्याख्या से क्या सीखता हूँ?</a:t>
                      </a:r>
                      <a:endParaRPr lang="hi-IN" sz="1300" b="1" i="0" u="none" strike="noStrike" dirty="0">
                        <a:effectLst/>
                        <a:latin typeface="Kokila" panose="020B0604020202020204" pitchFamily="34" charset="0"/>
                        <a:cs typeface="Kokila" panose="020B0604020202020204" pitchFamily="34" charset="0"/>
                      </a:endParaRPr>
                    </a:p>
                  </a:txBody>
                  <a:tcPr marL="60522" marR="60522" marT="840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2968612"/>
                  </a:ext>
                </a:extLst>
              </a:tr>
            </a:tbl>
          </a:graphicData>
        </a:graphic>
      </p:graphicFrame>
    </p:spTree>
    <p:extLst>
      <p:ext uri="{BB962C8B-B14F-4D97-AF65-F5344CB8AC3E}">
        <p14:creationId xmlns:p14="http://schemas.microsoft.com/office/powerpoint/2010/main" val="1948104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9285" cy="51435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1665" cy="51435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itle 1">
            <a:extLst>
              <a:ext uri="{FF2B5EF4-FFF2-40B4-BE49-F238E27FC236}">
                <a16:creationId xmlns:a16="http://schemas.microsoft.com/office/drawing/2014/main" id="{5C4AF5AF-E3B6-CE66-9833-B0D320599B65}"/>
              </a:ext>
            </a:extLst>
          </p:cNvPr>
          <p:cNvSpPr>
            <a:spLocks noGrp="1"/>
          </p:cNvSpPr>
          <p:nvPr>
            <p:ph type="title"/>
          </p:nvPr>
        </p:nvSpPr>
        <p:spPr>
          <a:xfrm>
            <a:off x="213065" y="1185412"/>
            <a:ext cx="3155320" cy="2059460"/>
          </a:xfrm>
        </p:spPr>
        <p:txBody>
          <a:bodyPr vert="horz" lIns="91440" tIns="45720" rIns="91440" bIns="45720" rtlCol="0" anchor="b">
            <a:normAutofit/>
          </a:bodyPr>
          <a:lstStyle/>
          <a:p>
            <a:pPr lvl="0" algn="ctr" defTabSz="914400"/>
            <a:r>
              <a:rPr lang="en-US" sz="3600" b="1" kern="1200" dirty="0" err="1">
                <a:solidFill>
                  <a:schemeClr val="tx1"/>
                </a:solidFill>
                <a:latin typeface="Kokila" panose="020B0604020202020204" pitchFamily="34" charset="0"/>
                <a:cs typeface="Kokila" panose="020B0604020202020204" pitchFamily="34" charset="0"/>
              </a:rPr>
              <a:t>विश्लेषण</a:t>
            </a:r>
            <a:r>
              <a:rPr lang="en-US" sz="3600" b="1" kern="1200" dirty="0">
                <a:solidFill>
                  <a:schemeClr val="tx1"/>
                </a:solidFill>
                <a:latin typeface="Kokila" panose="020B0604020202020204" pitchFamily="34" charset="0"/>
                <a:cs typeface="Kokila" panose="020B0604020202020204" pitchFamily="34" charset="0"/>
              </a:rPr>
              <a:t> </a:t>
            </a:r>
            <a:r>
              <a:rPr lang="hi-IN" sz="3600" b="1" kern="1200" dirty="0">
                <a:solidFill>
                  <a:schemeClr val="tx1"/>
                </a:solidFill>
                <a:latin typeface="Kokila" panose="020B0604020202020204" pitchFamily="34" charset="0"/>
                <a:cs typeface="Kokila" panose="020B0604020202020204" pitchFamily="34" charset="0"/>
              </a:rPr>
              <a:t>एवं मूल्यांकन</a:t>
            </a:r>
            <a:r>
              <a:rPr lang="en-US" sz="3600" b="1" kern="1200" dirty="0">
                <a:solidFill>
                  <a:schemeClr val="tx1"/>
                </a:solidFill>
                <a:latin typeface="Kokila" panose="020B0604020202020204" pitchFamily="34" charset="0"/>
                <a:cs typeface="Kokila" panose="020B0604020202020204" pitchFamily="34" charset="0"/>
              </a:rPr>
              <a:t> </a:t>
            </a:r>
            <a:r>
              <a:rPr lang="en-US" sz="3600" b="1" kern="1200" dirty="0" err="1">
                <a:solidFill>
                  <a:schemeClr val="tx1"/>
                </a:solidFill>
                <a:latin typeface="Kokila" panose="020B0604020202020204" pitchFamily="34" charset="0"/>
                <a:cs typeface="Kokila" panose="020B0604020202020204" pitchFamily="34" charset="0"/>
              </a:rPr>
              <a:t>के</a:t>
            </a:r>
            <a:r>
              <a:rPr lang="en-US" sz="3600" b="1" kern="1200" dirty="0">
                <a:solidFill>
                  <a:schemeClr val="tx1"/>
                </a:solidFill>
                <a:latin typeface="Kokila" panose="020B0604020202020204" pitchFamily="34" charset="0"/>
                <a:cs typeface="Kokila" panose="020B0604020202020204" pitchFamily="34" charset="0"/>
              </a:rPr>
              <a:t> </a:t>
            </a:r>
            <a:r>
              <a:rPr lang="en-US" sz="3600" b="1" kern="1200" dirty="0" err="1">
                <a:solidFill>
                  <a:schemeClr val="tx1"/>
                </a:solidFill>
                <a:latin typeface="Kokila" panose="020B0604020202020204" pitchFamily="34" charset="0"/>
                <a:cs typeface="Kokila" panose="020B0604020202020204" pitchFamily="34" charset="0"/>
              </a:rPr>
              <a:t>अन्य</a:t>
            </a:r>
            <a:r>
              <a:rPr lang="en-US" sz="3600" b="1" kern="1200" dirty="0">
                <a:solidFill>
                  <a:schemeClr val="tx1"/>
                </a:solidFill>
                <a:latin typeface="Kokila" panose="020B0604020202020204" pitchFamily="34" charset="0"/>
                <a:cs typeface="Kokila" panose="020B0604020202020204" pitchFamily="34" charset="0"/>
              </a:rPr>
              <a:t> </a:t>
            </a:r>
            <a:r>
              <a:rPr lang="hi-IN" sz="3600" b="1" kern="1200" dirty="0">
                <a:solidFill>
                  <a:schemeClr val="tx1"/>
                </a:solidFill>
                <a:latin typeface="Kokila" panose="020B0604020202020204" pitchFamily="34" charset="0"/>
                <a:cs typeface="Kokila" panose="020B0604020202020204" pitchFamily="34" charset="0"/>
              </a:rPr>
              <a:t>बिंदु</a:t>
            </a:r>
            <a:endParaRPr lang="en-US" sz="3600" b="1" kern="1200" dirty="0">
              <a:solidFill>
                <a:schemeClr val="tx1"/>
              </a:solidFill>
              <a:latin typeface="Kokila" panose="020B0604020202020204" pitchFamily="34" charset="0"/>
              <a:cs typeface="Kokila" panose="020B0604020202020204" pitchFamily="34" charset="0"/>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941" y="260093"/>
            <a:ext cx="109728"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3410190"/>
            <a:ext cx="301752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D10591A1-E2AA-D1D3-1EFD-359D5B10561F}"/>
              </a:ext>
            </a:extLst>
          </p:cNvPr>
          <p:cNvGraphicFramePr>
            <a:graphicFrameLocks noGrp="1"/>
          </p:cNvGraphicFramePr>
          <p:nvPr>
            <p:extLst>
              <p:ext uri="{D42A27DB-BD31-4B8C-83A1-F6EECF244321}">
                <p14:modId xmlns:p14="http://schemas.microsoft.com/office/powerpoint/2010/main" val="2239245178"/>
              </p:ext>
            </p:extLst>
          </p:nvPr>
        </p:nvGraphicFramePr>
        <p:xfrm>
          <a:off x="3376005" y="1083875"/>
          <a:ext cx="5491390" cy="2874214"/>
        </p:xfrm>
        <a:graphic>
          <a:graphicData uri="http://schemas.openxmlformats.org/drawingml/2006/table">
            <a:tbl>
              <a:tblPr firstRow="1" bandRow="1">
                <a:tableStyleId>{5C22544A-7EE6-4342-B048-85BDC9FD1C3A}</a:tableStyleId>
              </a:tblPr>
              <a:tblGrid>
                <a:gridCol w="1272120">
                  <a:extLst>
                    <a:ext uri="{9D8B030D-6E8A-4147-A177-3AD203B41FA5}">
                      <a16:colId xmlns:a16="http://schemas.microsoft.com/office/drawing/2014/main" val="2946232459"/>
                    </a:ext>
                  </a:extLst>
                </a:gridCol>
                <a:gridCol w="998025">
                  <a:extLst>
                    <a:ext uri="{9D8B030D-6E8A-4147-A177-3AD203B41FA5}">
                      <a16:colId xmlns:a16="http://schemas.microsoft.com/office/drawing/2014/main" val="279374729"/>
                    </a:ext>
                  </a:extLst>
                </a:gridCol>
                <a:gridCol w="3221245">
                  <a:extLst>
                    <a:ext uri="{9D8B030D-6E8A-4147-A177-3AD203B41FA5}">
                      <a16:colId xmlns:a16="http://schemas.microsoft.com/office/drawing/2014/main" val="3523042534"/>
                    </a:ext>
                  </a:extLst>
                </a:gridCol>
              </a:tblGrid>
              <a:tr h="298988">
                <a:tc rowSpan="3">
                  <a:txBody>
                    <a:bodyPr/>
                    <a:lstStyle/>
                    <a:p>
                      <a:pPr>
                        <a:lnSpc>
                          <a:spcPct val="107000"/>
                        </a:lnSpc>
                        <a:spcAft>
                          <a:spcPts val="800"/>
                        </a:spcAft>
                      </a:pPr>
                      <a:r>
                        <a:rPr lang="en-IN" sz="1800" kern="100" dirty="0">
                          <a:effectLst/>
                          <a:latin typeface="Kokila" panose="020B0604020202020204" pitchFamily="34" charset="0"/>
                          <a:cs typeface="Kokila" panose="020B0604020202020204" pitchFamily="34" charset="0"/>
                        </a:rPr>
                        <a:t> </a:t>
                      </a:r>
                    </a:p>
                    <a:p>
                      <a:pPr>
                        <a:lnSpc>
                          <a:spcPct val="107000"/>
                        </a:lnSpc>
                        <a:spcAft>
                          <a:spcPts val="800"/>
                        </a:spcAft>
                      </a:pPr>
                      <a:r>
                        <a:rPr lang="en-IN" sz="1800" kern="100" dirty="0">
                          <a:effectLst/>
                          <a:latin typeface="Kokila" panose="020B0604020202020204" pitchFamily="34" charset="0"/>
                          <a:cs typeface="Kokila" panose="020B0604020202020204" pitchFamily="34" charset="0"/>
                        </a:rPr>
                        <a:t> </a:t>
                      </a:r>
                    </a:p>
                    <a:p>
                      <a:pPr algn="ctr">
                        <a:lnSpc>
                          <a:spcPct val="107000"/>
                        </a:lnSpc>
                        <a:spcAft>
                          <a:spcPts val="800"/>
                        </a:spcAft>
                      </a:pPr>
                      <a:r>
                        <a:rPr lang="en-IN" sz="1800" kern="100" dirty="0">
                          <a:effectLst/>
                          <a:latin typeface="Kokila" panose="020B0604020202020204" pitchFamily="34" charset="0"/>
                          <a:cs typeface="Kokila" panose="020B0604020202020204" pitchFamily="34" charset="0"/>
                        </a:rPr>
                        <a:t> </a:t>
                      </a:r>
                    </a:p>
                    <a:p>
                      <a:pPr algn="ctr">
                        <a:lnSpc>
                          <a:spcPct val="107000"/>
                        </a:lnSpc>
                        <a:spcAft>
                          <a:spcPts val="800"/>
                        </a:spcAft>
                      </a:pPr>
                      <a:r>
                        <a:rPr lang="hi-IN" sz="1800" kern="100" dirty="0">
                          <a:effectLst/>
                          <a:latin typeface="Kokila" panose="020B0604020202020204" pitchFamily="34" charset="0"/>
                          <a:cs typeface="Kokila" panose="020B0604020202020204" pitchFamily="34" charset="0"/>
                        </a:rPr>
                        <a:t>प्रतिनिधित्व और वास्तविकता</a:t>
                      </a:r>
                      <a:endParaRPr lang="en-IN" sz="1800" kern="100" dirty="0">
                        <a:effectLst/>
                        <a:latin typeface="Kokila" panose="020B0604020202020204" pitchFamily="34" charset="0"/>
                        <a:ea typeface="Aptos" panose="020B0004020202020204" pitchFamily="34" charset="0"/>
                        <a:cs typeface="Kokila" panose="020B0604020202020204" pitchFamily="34" charset="0"/>
                      </a:endParaRPr>
                    </a:p>
                  </a:txBody>
                  <a:tcPr marL="10980" marR="10980" marT="0" marB="0"/>
                </a:tc>
                <a:tc gridSpan="2">
                  <a:txBody>
                    <a:bodyPr/>
                    <a:lstStyle/>
                    <a:p>
                      <a:pPr algn="ctr">
                        <a:lnSpc>
                          <a:spcPct val="107000"/>
                        </a:lnSpc>
                        <a:spcAft>
                          <a:spcPts val="800"/>
                        </a:spcAft>
                      </a:pPr>
                      <a:r>
                        <a:rPr lang="hi-IN" sz="1800" kern="100">
                          <a:effectLst/>
                          <a:latin typeface="Kokila" panose="020B0604020202020204" pitchFamily="34" charset="0"/>
                          <a:cs typeface="Kokila" panose="020B0604020202020204" pitchFamily="34" charset="0"/>
                        </a:rPr>
                        <a:t>नमूना प्रश्न</a:t>
                      </a:r>
                      <a:endParaRPr lang="en-IN" sz="1800" kern="100">
                        <a:effectLst/>
                        <a:latin typeface="Kokila" panose="020B0604020202020204" pitchFamily="34" charset="0"/>
                        <a:ea typeface="Aptos" panose="020B0004020202020204" pitchFamily="34" charset="0"/>
                        <a:cs typeface="Kokila" panose="020B0604020202020204" pitchFamily="34" charset="0"/>
                      </a:endParaRPr>
                    </a:p>
                  </a:txBody>
                  <a:tcPr marL="10980" marR="10980" marT="0" marB="0"/>
                </a:tc>
                <a:tc hMerge="1">
                  <a:txBody>
                    <a:bodyPr/>
                    <a:lstStyle/>
                    <a:p>
                      <a:endParaRPr lang="en-IN"/>
                    </a:p>
                  </a:txBody>
                  <a:tcPr/>
                </a:tc>
                <a:extLst>
                  <a:ext uri="{0D108BD9-81ED-4DB2-BD59-A6C34878D82A}">
                    <a16:rowId xmlns:a16="http://schemas.microsoft.com/office/drawing/2014/main" val="1885809161"/>
                  </a:ext>
                </a:extLst>
              </a:tr>
              <a:tr h="792578">
                <a:tc vMerge="1">
                  <a:txBody>
                    <a:bodyPr/>
                    <a:lstStyle/>
                    <a:p>
                      <a:endParaRPr lang="en-IN"/>
                    </a:p>
                  </a:txBody>
                  <a:tcPr/>
                </a:tc>
                <a:tc>
                  <a:txBody>
                    <a:bodyPr/>
                    <a:lstStyle/>
                    <a:p>
                      <a:pPr>
                        <a:lnSpc>
                          <a:spcPct val="107000"/>
                        </a:lnSpc>
                        <a:spcAft>
                          <a:spcPts val="800"/>
                        </a:spcAft>
                      </a:pPr>
                      <a:r>
                        <a:rPr lang="hi-IN" sz="1800" kern="100" dirty="0">
                          <a:effectLst/>
                          <a:latin typeface="Kokila" panose="020B0604020202020204" pitchFamily="34" charset="0"/>
                          <a:cs typeface="Kokila" panose="020B0604020202020204" pitchFamily="34" charset="0"/>
                        </a:rPr>
                        <a:t>संदर्भ</a:t>
                      </a:r>
                      <a:endParaRPr lang="en-IN" sz="1800" kern="100" dirty="0">
                        <a:effectLst/>
                        <a:latin typeface="Kokila" panose="020B0604020202020204" pitchFamily="34" charset="0"/>
                        <a:ea typeface="Aptos" panose="020B0004020202020204" pitchFamily="34" charset="0"/>
                        <a:cs typeface="Kokila" panose="020B0604020202020204" pitchFamily="34" charset="0"/>
                      </a:endParaRPr>
                    </a:p>
                  </a:txBody>
                  <a:tcPr marL="10980" marR="10980" marT="0" marB="0"/>
                </a:tc>
                <a:tc>
                  <a:txBody>
                    <a:bodyPr/>
                    <a:lstStyle/>
                    <a:p>
                      <a:pPr marL="285750" lvl="0" indent="-285750">
                        <a:lnSpc>
                          <a:spcPct val="107000"/>
                        </a:lnSpc>
                        <a:buFont typeface="Arial" panose="020B0604020202020204" pitchFamily="34" charset="0"/>
                        <a:buChar char="•"/>
                      </a:pPr>
                      <a:r>
                        <a:rPr lang="hi-IN" sz="1800" kern="100" dirty="0">
                          <a:effectLst/>
                          <a:latin typeface="Kokila" panose="020B0604020202020204" pitchFamily="34" charset="0"/>
                          <a:cs typeface="Kokila" panose="020B0604020202020204" pitchFamily="34" charset="0"/>
                        </a:rPr>
                        <a:t>यह कब बनाया गया था</a:t>
                      </a:r>
                      <a:r>
                        <a:rPr lang="en-IN" sz="1800" kern="100" dirty="0">
                          <a:effectLst/>
                          <a:latin typeface="Kokila" panose="020B0604020202020204" pitchFamily="34" charset="0"/>
                          <a:cs typeface="Kokila" panose="020B0604020202020204" pitchFamily="34" charset="0"/>
                        </a:rPr>
                        <a:t>?</a:t>
                      </a:r>
                    </a:p>
                    <a:p>
                      <a:pPr marL="285750" lvl="0" indent="-285750">
                        <a:lnSpc>
                          <a:spcPct val="107000"/>
                        </a:lnSpc>
                        <a:spcAft>
                          <a:spcPts val="800"/>
                        </a:spcAft>
                        <a:buFont typeface="Arial" panose="020B0604020202020204" pitchFamily="34" charset="0"/>
                        <a:buChar char="•"/>
                      </a:pPr>
                      <a:r>
                        <a:rPr lang="hi-IN" sz="1800" kern="100" dirty="0">
                          <a:effectLst/>
                          <a:latin typeface="Kokila" panose="020B0604020202020204" pitchFamily="34" charset="0"/>
                          <a:cs typeface="Kokila" panose="020B0604020202020204" pitchFamily="34" charset="0"/>
                        </a:rPr>
                        <a:t>इसे जनता के साथ कहाँ या कैसे साझा किया गया</a:t>
                      </a:r>
                      <a:r>
                        <a:rPr lang="en-IN" sz="1800" kern="100" dirty="0">
                          <a:effectLst/>
                          <a:latin typeface="Kokila" panose="020B0604020202020204" pitchFamily="34" charset="0"/>
                          <a:cs typeface="Kokila" panose="020B0604020202020204" pitchFamily="34" charset="0"/>
                        </a:rPr>
                        <a:t>?</a:t>
                      </a:r>
                      <a:endParaRPr lang="en-IN" sz="1800" kern="100" dirty="0">
                        <a:effectLst/>
                        <a:latin typeface="Kokila" panose="020B0604020202020204" pitchFamily="34" charset="0"/>
                        <a:ea typeface="Aptos" panose="020B0004020202020204" pitchFamily="34" charset="0"/>
                        <a:cs typeface="Kokila" panose="020B0604020202020204" pitchFamily="34" charset="0"/>
                      </a:endParaRPr>
                    </a:p>
                  </a:txBody>
                  <a:tcPr marL="10980" marR="10980" marT="0" marB="0"/>
                </a:tc>
                <a:extLst>
                  <a:ext uri="{0D108BD9-81ED-4DB2-BD59-A6C34878D82A}">
                    <a16:rowId xmlns:a16="http://schemas.microsoft.com/office/drawing/2014/main" val="1373270587"/>
                  </a:ext>
                </a:extLst>
              </a:tr>
              <a:tr h="1782648">
                <a:tc vMerge="1">
                  <a:txBody>
                    <a:bodyPr/>
                    <a:lstStyle/>
                    <a:p>
                      <a:endParaRPr lang="en-IN"/>
                    </a:p>
                  </a:txBody>
                  <a:tcPr/>
                </a:tc>
                <a:tc>
                  <a:txBody>
                    <a:bodyPr/>
                    <a:lstStyle/>
                    <a:p>
                      <a:pPr>
                        <a:lnSpc>
                          <a:spcPct val="107000"/>
                        </a:lnSpc>
                        <a:spcAft>
                          <a:spcPts val="800"/>
                        </a:spcAft>
                      </a:pPr>
                      <a:endParaRPr lang="en-IN" sz="1800" kern="100" dirty="0">
                        <a:effectLst/>
                        <a:latin typeface="Kokila" panose="020B0604020202020204" pitchFamily="34" charset="0"/>
                        <a:cs typeface="Kokila" panose="020B0604020202020204" pitchFamily="34" charset="0"/>
                      </a:endParaRPr>
                    </a:p>
                    <a:p>
                      <a:pPr>
                        <a:lnSpc>
                          <a:spcPct val="107000"/>
                        </a:lnSpc>
                        <a:spcAft>
                          <a:spcPts val="800"/>
                        </a:spcAft>
                      </a:pPr>
                      <a:endParaRPr lang="en-IN" sz="1800" kern="100" dirty="0">
                        <a:effectLst/>
                        <a:latin typeface="Kokila" panose="020B0604020202020204" pitchFamily="34" charset="0"/>
                        <a:cs typeface="Kokila" panose="020B0604020202020204" pitchFamily="34" charset="0"/>
                      </a:endParaRPr>
                    </a:p>
                    <a:p>
                      <a:pPr>
                        <a:lnSpc>
                          <a:spcPct val="107000"/>
                        </a:lnSpc>
                        <a:spcAft>
                          <a:spcPts val="800"/>
                        </a:spcAft>
                      </a:pPr>
                      <a:r>
                        <a:rPr lang="hi-IN" sz="1800" kern="100" dirty="0">
                          <a:effectLst/>
                          <a:latin typeface="Kokila" panose="020B0604020202020204" pitchFamily="34" charset="0"/>
                          <a:cs typeface="Kokila" panose="020B0604020202020204" pitchFamily="34" charset="0"/>
                        </a:rPr>
                        <a:t>विश्वसनीयता</a:t>
                      </a:r>
                      <a:endParaRPr lang="en-IN" sz="1800" kern="100" dirty="0">
                        <a:effectLst/>
                        <a:latin typeface="Kokila" panose="020B0604020202020204" pitchFamily="34" charset="0"/>
                        <a:ea typeface="Aptos" panose="020B0004020202020204" pitchFamily="34" charset="0"/>
                        <a:cs typeface="Kokila" panose="020B0604020202020204" pitchFamily="34" charset="0"/>
                      </a:endParaRPr>
                    </a:p>
                  </a:txBody>
                  <a:tcPr marL="10980" marR="10980" marT="0" marB="0"/>
                </a:tc>
                <a:tc>
                  <a:txBody>
                    <a:bodyPr/>
                    <a:lstStyle/>
                    <a:p>
                      <a:pPr marL="285750" lvl="0" indent="-285750">
                        <a:lnSpc>
                          <a:spcPct val="107000"/>
                        </a:lnSpc>
                        <a:buFont typeface="Arial" panose="020B0604020202020204" pitchFamily="34" charset="0"/>
                        <a:buChar char="•"/>
                      </a:pPr>
                      <a:r>
                        <a:rPr lang="hi-IN" sz="1800" kern="100" dirty="0">
                          <a:effectLst/>
                          <a:latin typeface="Kokila" panose="020B0604020202020204" pitchFamily="34" charset="0"/>
                          <a:cs typeface="Kokila" panose="020B0604020202020204" pitchFamily="34" charset="0"/>
                        </a:rPr>
                        <a:t>क्या यह तथ्य है</a:t>
                      </a:r>
                      <a:r>
                        <a:rPr lang="en-IN" sz="1800" kern="100" dirty="0">
                          <a:effectLst/>
                          <a:latin typeface="Kokila" panose="020B0604020202020204" pitchFamily="34" charset="0"/>
                          <a:cs typeface="Kokila" panose="020B0604020202020204" pitchFamily="34" charset="0"/>
                        </a:rPr>
                        <a:t>, </a:t>
                      </a:r>
                      <a:r>
                        <a:rPr lang="hi-IN" sz="1800" kern="100" dirty="0">
                          <a:effectLst/>
                          <a:latin typeface="Kokila" panose="020B0604020202020204" pitchFamily="34" charset="0"/>
                          <a:cs typeface="Kokila" panose="020B0604020202020204" pitchFamily="34" charset="0"/>
                        </a:rPr>
                        <a:t>राय है या कुछ और</a:t>
                      </a:r>
                      <a:r>
                        <a:rPr lang="en-IN" sz="1800" kern="100" dirty="0">
                          <a:effectLst/>
                          <a:latin typeface="Kokila" panose="020B0604020202020204" pitchFamily="34" charset="0"/>
                          <a:cs typeface="Kokila" panose="020B0604020202020204" pitchFamily="34" charset="0"/>
                        </a:rPr>
                        <a:t>?</a:t>
                      </a:r>
                    </a:p>
                    <a:p>
                      <a:pPr marL="285750" lvl="0" indent="-285750">
                        <a:lnSpc>
                          <a:spcPct val="107000"/>
                        </a:lnSpc>
                        <a:buFont typeface="Arial" panose="020B0604020202020204" pitchFamily="34" charset="0"/>
                        <a:buChar char="•"/>
                      </a:pPr>
                      <a:r>
                        <a:rPr lang="hi-IN" sz="1800" kern="100" dirty="0">
                          <a:effectLst/>
                          <a:latin typeface="Kokila" panose="020B0604020202020204" pitchFamily="34" charset="0"/>
                          <a:cs typeface="Kokila" panose="020B0604020202020204" pitchFamily="34" charset="0"/>
                        </a:rPr>
                        <a:t>यह कितना विश्वसनीय है (और आपको कैसे पता)</a:t>
                      </a:r>
                      <a:r>
                        <a:rPr lang="en-IN" sz="1800" kern="100" dirty="0">
                          <a:effectLst/>
                          <a:latin typeface="Kokila" panose="020B0604020202020204" pitchFamily="34" charset="0"/>
                          <a:cs typeface="Kokila" panose="020B0604020202020204" pitchFamily="34" charset="0"/>
                        </a:rPr>
                        <a:t>?</a:t>
                      </a:r>
                    </a:p>
                    <a:p>
                      <a:pPr marL="285750" lvl="0" indent="-285750">
                        <a:lnSpc>
                          <a:spcPct val="107000"/>
                        </a:lnSpc>
                        <a:buFont typeface="Arial" panose="020B0604020202020204" pitchFamily="34" charset="0"/>
                        <a:buChar char="•"/>
                      </a:pPr>
                      <a:r>
                        <a:rPr lang="hi-IN" sz="1800" kern="100" dirty="0">
                          <a:effectLst/>
                          <a:latin typeface="Kokila" panose="020B0604020202020204" pitchFamily="34" charset="0"/>
                          <a:cs typeface="Kokila" panose="020B0604020202020204" pitchFamily="34" charset="0"/>
                        </a:rPr>
                        <a:t>जानकारी</a:t>
                      </a:r>
                      <a:r>
                        <a:rPr lang="en-IN" sz="1800" kern="100" dirty="0">
                          <a:effectLst/>
                          <a:latin typeface="Kokila" panose="020B0604020202020204" pitchFamily="34" charset="0"/>
                          <a:cs typeface="Kokila" panose="020B0604020202020204" pitchFamily="34" charset="0"/>
                        </a:rPr>
                        <a:t>, </a:t>
                      </a:r>
                      <a:r>
                        <a:rPr lang="hi-IN" sz="1800" kern="100" dirty="0">
                          <a:effectLst/>
                          <a:latin typeface="Kokila" panose="020B0604020202020204" pitchFamily="34" charset="0"/>
                          <a:cs typeface="Kokila" panose="020B0604020202020204" pitchFamily="34" charset="0"/>
                        </a:rPr>
                        <a:t>विचार या दावे के स्रोत क्या हैं</a:t>
                      </a:r>
                      <a:r>
                        <a:rPr lang="en-IN" sz="1800" kern="100" dirty="0">
                          <a:effectLst/>
                          <a:latin typeface="Kokila" panose="020B0604020202020204" pitchFamily="34" charset="0"/>
                          <a:cs typeface="Kokila" panose="020B0604020202020204" pitchFamily="34" charset="0"/>
                        </a:rPr>
                        <a:t>?</a:t>
                      </a:r>
                    </a:p>
                    <a:p>
                      <a:pPr marL="285750" lvl="0" indent="-285750">
                        <a:lnSpc>
                          <a:spcPct val="107000"/>
                        </a:lnSpc>
                        <a:spcAft>
                          <a:spcPts val="800"/>
                        </a:spcAft>
                        <a:buFont typeface="Arial" panose="020B0604020202020204" pitchFamily="34" charset="0"/>
                        <a:buChar char="•"/>
                      </a:pPr>
                      <a:r>
                        <a:rPr lang="hi-IN" sz="1800" kern="100" dirty="0">
                          <a:effectLst/>
                          <a:latin typeface="Kokila" panose="020B0604020202020204" pitchFamily="34" charset="0"/>
                          <a:cs typeface="Kokila" panose="020B0604020202020204" pitchFamily="34" charset="0"/>
                        </a:rPr>
                        <a:t>क्या मैं इस स्रोत पर भरोसा कर सकता हूँ कि वह मुझे इस विषय के बारे में सच्चाई बताएगा</a:t>
                      </a:r>
                      <a:r>
                        <a:rPr lang="en-IN" sz="1800" kern="100" dirty="0">
                          <a:effectLst/>
                          <a:latin typeface="Kokila" panose="020B0604020202020204" pitchFamily="34" charset="0"/>
                          <a:cs typeface="Kokila" panose="020B0604020202020204" pitchFamily="34" charset="0"/>
                        </a:rPr>
                        <a:t>?</a:t>
                      </a:r>
                      <a:endParaRPr lang="en-IN" sz="1800" kern="100" dirty="0">
                        <a:effectLst/>
                        <a:latin typeface="Kokila" panose="020B0604020202020204" pitchFamily="34" charset="0"/>
                        <a:ea typeface="Aptos" panose="020B0004020202020204" pitchFamily="34" charset="0"/>
                        <a:cs typeface="Kokila" panose="020B0604020202020204" pitchFamily="34" charset="0"/>
                      </a:endParaRPr>
                    </a:p>
                  </a:txBody>
                  <a:tcPr marL="10980" marR="10980" marT="0" marB="0"/>
                </a:tc>
                <a:extLst>
                  <a:ext uri="{0D108BD9-81ED-4DB2-BD59-A6C34878D82A}">
                    <a16:rowId xmlns:a16="http://schemas.microsoft.com/office/drawing/2014/main" val="1270470853"/>
                  </a:ext>
                </a:extLst>
              </a:tr>
            </a:tbl>
          </a:graphicData>
        </a:graphic>
      </p:graphicFrame>
    </p:spTree>
    <p:extLst>
      <p:ext uri="{BB962C8B-B14F-4D97-AF65-F5344CB8AC3E}">
        <p14:creationId xmlns:p14="http://schemas.microsoft.com/office/powerpoint/2010/main" val="699845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AF5AF-E3B6-CE66-9833-B0D320599B65}"/>
              </a:ext>
            </a:extLst>
          </p:cNvPr>
          <p:cNvSpPr>
            <a:spLocks noGrp="1"/>
          </p:cNvSpPr>
          <p:nvPr>
            <p:ph type="title"/>
          </p:nvPr>
        </p:nvSpPr>
        <p:spPr>
          <a:xfrm>
            <a:off x="6029864" y="336430"/>
            <a:ext cx="2485486" cy="638355"/>
          </a:xfrm>
          <a:solidFill>
            <a:schemeClr val="accent2">
              <a:lumMod val="75000"/>
            </a:schemeClr>
          </a:solidFill>
        </p:spPr>
        <p:txBody>
          <a:bodyPr>
            <a:normAutofit/>
          </a:bodyPr>
          <a:lstStyle/>
          <a:p>
            <a:pPr lvl="0" algn="ctr"/>
            <a:r>
              <a:rPr lang="hi-IN" sz="3600" b="1" dirty="0">
                <a:solidFill>
                  <a:schemeClr val="bg1"/>
                </a:solidFill>
                <a:latin typeface="Kokila" panose="020B0604020202020204" pitchFamily="34" charset="0"/>
                <a:cs typeface="Kokila" panose="020B0604020202020204" pitchFamily="34" charset="0"/>
              </a:rPr>
              <a:t> विचार करना</a:t>
            </a:r>
            <a:endParaRPr lang="en-IN" sz="3600" b="1" dirty="0">
              <a:solidFill>
                <a:schemeClr val="bg1"/>
              </a:solidFill>
              <a:latin typeface="Kokila" panose="020B0604020202020204" pitchFamily="34" charset="0"/>
              <a:cs typeface="Kokila" panose="020B0604020202020204" pitchFamily="34" charset="0"/>
            </a:endParaRPr>
          </a:p>
        </p:txBody>
      </p:sp>
      <p:sp>
        <p:nvSpPr>
          <p:cNvPr id="4" name="TextBox 3">
            <a:extLst>
              <a:ext uri="{FF2B5EF4-FFF2-40B4-BE49-F238E27FC236}">
                <a16:creationId xmlns:a16="http://schemas.microsoft.com/office/drawing/2014/main" id="{D5D966A7-AD69-522E-3DAA-7F8671ABB617}"/>
              </a:ext>
            </a:extLst>
          </p:cNvPr>
          <p:cNvSpPr txBox="1"/>
          <p:nvPr/>
        </p:nvSpPr>
        <p:spPr>
          <a:xfrm>
            <a:off x="741872" y="336430"/>
            <a:ext cx="4718649" cy="646331"/>
          </a:xfrm>
          <a:prstGeom prst="rect">
            <a:avLst/>
          </a:prstGeom>
          <a:noFill/>
        </p:spPr>
        <p:txBody>
          <a:bodyPr wrap="square" rtlCol="0">
            <a:spAutoFit/>
          </a:bodyPr>
          <a:lstStyle/>
          <a:p>
            <a:r>
              <a:rPr lang="hi-IN" sz="3600" b="1" dirty="0">
                <a:solidFill>
                  <a:srgbClr val="FF0000"/>
                </a:solidFill>
                <a:latin typeface="Kokila" panose="020B0604020202020204" pitchFamily="34" charset="0"/>
                <a:cs typeface="Kokila" panose="020B0604020202020204" pitchFamily="34" charset="0"/>
              </a:rPr>
              <a:t>क्या आप?</a:t>
            </a:r>
            <a:endParaRPr lang="en-IN" sz="3600" b="1" dirty="0">
              <a:solidFill>
                <a:srgbClr val="FF0000"/>
              </a:solidFill>
              <a:latin typeface="Kokila" panose="020B0604020202020204" pitchFamily="34" charset="0"/>
              <a:cs typeface="Kokila" panose="020B0604020202020204" pitchFamily="34" charset="0"/>
            </a:endParaRPr>
          </a:p>
        </p:txBody>
      </p:sp>
      <p:sp>
        <p:nvSpPr>
          <p:cNvPr id="6" name="TextBox 5">
            <a:extLst>
              <a:ext uri="{FF2B5EF4-FFF2-40B4-BE49-F238E27FC236}">
                <a16:creationId xmlns:a16="http://schemas.microsoft.com/office/drawing/2014/main" id="{B444650B-55A2-7CEB-562B-8FC43F163FA2}"/>
              </a:ext>
            </a:extLst>
          </p:cNvPr>
          <p:cNvSpPr txBox="1"/>
          <p:nvPr/>
        </p:nvSpPr>
        <p:spPr>
          <a:xfrm>
            <a:off x="741872" y="1422752"/>
            <a:ext cx="7773478" cy="2800767"/>
          </a:xfrm>
          <a:prstGeom prst="rect">
            <a:avLst/>
          </a:prstGeom>
          <a:noFill/>
        </p:spPr>
        <p:txBody>
          <a:bodyPr wrap="square">
            <a:spAutoFit/>
          </a:bodyPr>
          <a:lstStyle/>
          <a:p>
            <a:pPr marL="285750" indent="-285750">
              <a:lnSpc>
                <a:spcPct val="150000"/>
              </a:lnSpc>
              <a:buFont typeface="Wingdings" panose="05000000000000000000" pitchFamily="2" charset="2"/>
              <a:buChar char="q"/>
            </a:pPr>
            <a:r>
              <a:rPr lang="hi-IN" sz="2000" b="1" dirty="0">
                <a:latin typeface="Kokila" panose="020B0604020202020204" pitchFamily="34" charset="0"/>
                <a:cs typeface="Kokila" panose="020B0604020202020204" pitchFamily="34" charset="0"/>
              </a:rPr>
              <a:t>बिना पुष्टि किए व्हाट्सएप पोस्ट को अनिवार्य रूप से फॉरवर्ड करते हैं? </a:t>
            </a:r>
          </a:p>
          <a:p>
            <a:pPr marL="285750" indent="-285750">
              <a:lnSpc>
                <a:spcPct val="150000"/>
              </a:lnSpc>
              <a:buFont typeface="Wingdings" panose="05000000000000000000" pitchFamily="2" charset="2"/>
              <a:buChar char="q"/>
            </a:pPr>
            <a:r>
              <a:rPr lang="hi-IN" sz="2000" b="1" dirty="0">
                <a:latin typeface="Kokila" panose="020B0604020202020204" pitchFamily="34" charset="0"/>
                <a:cs typeface="Kokila" panose="020B0604020202020204" pitchFamily="34" charset="0"/>
              </a:rPr>
              <a:t>क्या आप नियमित रूप से संवेदनशील फेसबुक पोस्ट शेयर करते हैं जो आपकी सोच के अनुकूल हों? </a:t>
            </a:r>
          </a:p>
          <a:p>
            <a:pPr marL="285750" indent="-285750">
              <a:lnSpc>
                <a:spcPct val="150000"/>
              </a:lnSpc>
              <a:buFont typeface="Wingdings" panose="05000000000000000000" pitchFamily="2" charset="2"/>
              <a:buChar char="q"/>
            </a:pPr>
            <a:r>
              <a:rPr lang="hi-IN" sz="2000" b="1" dirty="0">
                <a:latin typeface="Kokila" panose="020B0604020202020204" pitchFamily="34" charset="0"/>
                <a:cs typeface="Kokila" panose="020B0604020202020204" pitchFamily="34" charset="0"/>
              </a:rPr>
              <a:t>बिना सोचे-समझे किसी भी चीज़ को रीट्वीट करते हैं जो आपकी सोच के अनुकूल हो? </a:t>
            </a:r>
            <a:endParaRPr lang="en-IN" sz="2000" b="1" dirty="0">
              <a:latin typeface="Kokila" panose="020B0604020202020204" pitchFamily="34" charset="0"/>
              <a:cs typeface="Kokila" panose="020B0604020202020204" pitchFamily="34" charset="0"/>
            </a:endParaRPr>
          </a:p>
          <a:p>
            <a:pPr>
              <a:lnSpc>
                <a:spcPct val="150000"/>
              </a:lnSpc>
            </a:pPr>
            <a:endParaRPr lang="en-IN" sz="2000" b="1" dirty="0">
              <a:latin typeface="Kokila" panose="020B0604020202020204" pitchFamily="34" charset="0"/>
              <a:cs typeface="Kokila" panose="020B0604020202020204" pitchFamily="34" charset="0"/>
            </a:endParaRPr>
          </a:p>
          <a:p>
            <a:r>
              <a:rPr lang="hi-IN" sz="2800" b="1" dirty="0">
                <a:solidFill>
                  <a:srgbClr val="C00000"/>
                </a:solidFill>
                <a:latin typeface="Kokila" panose="020B0604020202020204" pitchFamily="34" charset="0"/>
                <a:cs typeface="Kokila" panose="020B0604020202020204" pitchFamily="34" charset="0"/>
              </a:rPr>
              <a:t>अगर आप इनमें से कुछ भी करते हैं, तो रुकें। आप संभवतः गलत सूचना के फैलाने में</a:t>
            </a:r>
            <a:r>
              <a:rPr lang="en-IN" sz="2800" b="1" dirty="0">
                <a:solidFill>
                  <a:srgbClr val="C00000"/>
                </a:solidFill>
                <a:latin typeface="Kokila" panose="020B0604020202020204" pitchFamily="34" charset="0"/>
                <a:cs typeface="Kokila" panose="020B0604020202020204" pitchFamily="34" charset="0"/>
              </a:rPr>
              <a:t> </a:t>
            </a:r>
            <a:r>
              <a:rPr lang="hi-IN" sz="2800" b="1" dirty="0">
                <a:solidFill>
                  <a:srgbClr val="C00000"/>
                </a:solidFill>
                <a:latin typeface="Kokila" panose="020B0604020202020204" pitchFamily="34" charset="0"/>
                <a:cs typeface="Kokila" panose="020B0604020202020204" pitchFamily="34" charset="0"/>
              </a:rPr>
              <a:t>योगदान दे रहे हैं।</a:t>
            </a:r>
            <a:endParaRPr lang="en-IN" sz="3200" b="1" dirty="0">
              <a:solidFill>
                <a:srgbClr val="C00000"/>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170316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AF5AF-E3B6-CE66-9833-B0D320599B65}"/>
              </a:ext>
            </a:extLst>
          </p:cNvPr>
          <p:cNvSpPr>
            <a:spLocks noGrp="1"/>
          </p:cNvSpPr>
          <p:nvPr>
            <p:ph type="title"/>
          </p:nvPr>
        </p:nvSpPr>
        <p:spPr>
          <a:xfrm>
            <a:off x="741870" y="336430"/>
            <a:ext cx="7773479" cy="638355"/>
          </a:xfrm>
          <a:solidFill>
            <a:schemeClr val="accent2">
              <a:lumMod val="75000"/>
            </a:schemeClr>
          </a:solidFill>
        </p:spPr>
        <p:txBody>
          <a:bodyPr>
            <a:normAutofit/>
          </a:bodyPr>
          <a:lstStyle/>
          <a:p>
            <a:pPr lvl="0" algn="ctr"/>
            <a:r>
              <a:rPr lang="hi-IN" sz="3600" b="1" dirty="0">
                <a:solidFill>
                  <a:schemeClr val="bg1"/>
                </a:solidFill>
                <a:latin typeface="Kokila" panose="020B0604020202020204" pitchFamily="34" charset="0"/>
                <a:cs typeface="Kokila" panose="020B0604020202020204" pitchFamily="34" charset="0"/>
              </a:rPr>
              <a:t>कार्रवाई</a:t>
            </a:r>
            <a:endParaRPr lang="en-IN" sz="2000" b="1" dirty="0">
              <a:solidFill>
                <a:schemeClr val="bg1"/>
              </a:solidFill>
            </a:endParaRPr>
          </a:p>
        </p:txBody>
      </p:sp>
      <p:sp>
        <p:nvSpPr>
          <p:cNvPr id="6" name="TextBox 5">
            <a:extLst>
              <a:ext uri="{FF2B5EF4-FFF2-40B4-BE49-F238E27FC236}">
                <a16:creationId xmlns:a16="http://schemas.microsoft.com/office/drawing/2014/main" id="{B444650B-55A2-7CEB-562B-8FC43F163FA2}"/>
              </a:ext>
            </a:extLst>
          </p:cNvPr>
          <p:cNvSpPr txBox="1"/>
          <p:nvPr/>
        </p:nvSpPr>
        <p:spPr>
          <a:xfrm>
            <a:off x="741871" y="1911023"/>
            <a:ext cx="7773478" cy="2000548"/>
          </a:xfrm>
          <a:prstGeom prst="rect">
            <a:avLst/>
          </a:prstGeom>
          <a:noFill/>
        </p:spPr>
        <p:txBody>
          <a:bodyPr wrap="square">
            <a:spAutoFit/>
          </a:bodyPr>
          <a:lstStyle/>
          <a:p>
            <a:pPr algn="ctr"/>
            <a:r>
              <a:rPr lang="hi-IN" sz="4400" b="1" dirty="0">
                <a:latin typeface="Kokila" panose="020B0604020202020204" pitchFamily="34" charset="0"/>
                <a:cs typeface="Kokila" panose="020B0604020202020204" pitchFamily="34" charset="0"/>
              </a:rPr>
              <a:t>सूचना विस्फोट के बीच </a:t>
            </a:r>
            <a:r>
              <a:rPr lang="hi-IN" sz="8000" b="1" dirty="0">
                <a:solidFill>
                  <a:srgbClr val="C00000"/>
                </a:solidFill>
                <a:latin typeface="Kokila" panose="020B0604020202020204" pitchFamily="34" charset="0"/>
                <a:cs typeface="Kokila" panose="020B0604020202020204" pitchFamily="34" charset="0"/>
              </a:rPr>
              <a:t>फर्जी खबरों </a:t>
            </a:r>
            <a:r>
              <a:rPr lang="hi-IN" sz="4400" b="1" dirty="0">
                <a:latin typeface="Kokila" panose="020B0604020202020204" pitchFamily="34" charset="0"/>
                <a:cs typeface="Kokila" panose="020B0604020202020204" pitchFamily="34" charset="0"/>
              </a:rPr>
              <a:t>की पहचान</a:t>
            </a:r>
            <a:endParaRPr lang="en-IN" sz="4800" b="1" dirty="0">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800412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AF5AF-E3B6-CE66-9833-B0D320599B65}"/>
              </a:ext>
            </a:extLst>
          </p:cNvPr>
          <p:cNvSpPr>
            <a:spLocks noGrp="1"/>
          </p:cNvSpPr>
          <p:nvPr>
            <p:ph type="title"/>
          </p:nvPr>
        </p:nvSpPr>
        <p:spPr>
          <a:xfrm>
            <a:off x="741870" y="336430"/>
            <a:ext cx="7773479" cy="638355"/>
          </a:xfrm>
          <a:solidFill>
            <a:schemeClr val="accent2">
              <a:lumMod val="75000"/>
            </a:schemeClr>
          </a:solidFill>
        </p:spPr>
        <p:txBody>
          <a:bodyPr>
            <a:normAutofit/>
          </a:bodyPr>
          <a:lstStyle/>
          <a:p>
            <a:pPr lvl="0" algn="ctr"/>
            <a:r>
              <a:rPr lang="hi-IN" sz="3600" b="1" dirty="0">
                <a:solidFill>
                  <a:schemeClr val="bg1"/>
                </a:solidFill>
                <a:latin typeface="Kokila" panose="020B0604020202020204" pitchFamily="34" charset="0"/>
                <a:cs typeface="Kokila" panose="020B0604020202020204" pitchFamily="34" charset="0"/>
              </a:rPr>
              <a:t>कार्रवाई</a:t>
            </a:r>
            <a:endParaRPr lang="en-IN" sz="2000" b="1" dirty="0">
              <a:solidFill>
                <a:schemeClr val="bg1"/>
              </a:solidFill>
            </a:endParaRPr>
          </a:p>
        </p:txBody>
      </p:sp>
      <p:pic>
        <p:nvPicPr>
          <p:cNvPr id="4" name="Picture 3" descr="A magnifying glass and a check mark&#10;&#10;Description automatically generated">
            <a:extLst>
              <a:ext uri="{FF2B5EF4-FFF2-40B4-BE49-F238E27FC236}">
                <a16:creationId xmlns:a16="http://schemas.microsoft.com/office/drawing/2014/main" id="{DF0C2E94-65BC-0A94-E174-BC228A6E90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870" y="1349406"/>
            <a:ext cx="3865846" cy="2876365"/>
          </a:xfrm>
          <a:prstGeom prst="rect">
            <a:avLst/>
          </a:prstGeom>
        </p:spPr>
      </p:pic>
      <p:graphicFrame>
        <p:nvGraphicFramePr>
          <p:cNvPr id="5" name="Diagram 4">
            <a:extLst>
              <a:ext uri="{FF2B5EF4-FFF2-40B4-BE49-F238E27FC236}">
                <a16:creationId xmlns:a16="http://schemas.microsoft.com/office/drawing/2014/main" id="{9A557BED-DEA5-D810-F003-5A2E184D0127}"/>
              </a:ext>
            </a:extLst>
          </p:cNvPr>
          <p:cNvGraphicFramePr/>
          <p:nvPr>
            <p:extLst>
              <p:ext uri="{D42A27DB-BD31-4B8C-83A1-F6EECF244321}">
                <p14:modId xmlns:p14="http://schemas.microsoft.com/office/powerpoint/2010/main" val="303850447"/>
              </p:ext>
            </p:extLst>
          </p:nvPr>
        </p:nvGraphicFramePr>
        <p:xfrm>
          <a:off x="4856085" y="1349407"/>
          <a:ext cx="3764132" cy="2876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4589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E5409810-8A04-5A39-2EF8-D67E026D56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315" y="1029806"/>
            <a:ext cx="7776838" cy="3426781"/>
          </a:xfrm>
          <a:prstGeom prst="rect">
            <a:avLst/>
          </a:prstGeom>
        </p:spPr>
      </p:pic>
      <p:sp>
        <p:nvSpPr>
          <p:cNvPr id="6" name="Title 1">
            <a:extLst>
              <a:ext uri="{FF2B5EF4-FFF2-40B4-BE49-F238E27FC236}">
                <a16:creationId xmlns:a16="http://schemas.microsoft.com/office/drawing/2014/main" id="{CCAD399B-1485-DB2A-8345-8E6DF4777C58}"/>
              </a:ext>
            </a:extLst>
          </p:cNvPr>
          <p:cNvSpPr>
            <a:spLocks noGrp="1"/>
          </p:cNvSpPr>
          <p:nvPr>
            <p:ph type="title"/>
          </p:nvPr>
        </p:nvSpPr>
        <p:spPr>
          <a:xfrm>
            <a:off x="741870" y="336430"/>
            <a:ext cx="7773479" cy="638355"/>
          </a:xfrm>
          <a:solidFill>
            <a:schemeClr val="accent2">
              <a:lumMod val="75000"/>
            </a:schemeClr>
          </a:solidFill>
        </p:spPr>
        <p:txBody>
          <a:bodyPr>
            <a:normAutofit fontScale="90000"/>
          </a:bodyPr>
          <a:lstStyle/>
          <a:p>
            <a:pPr lvl="0" algn="ctr"/>
            <a:r>
              <a:rPr lang="hi-IN" sz="3600" b="1" dirty="0">
                <a:solidFill>
                  <a:schemeClr val="bg1"/>
                </a:solidFill>
                <a:latin typeface="Kokila" panose="020B0604020202020204" pitchFamily="34" charset="0"/>
                <a:cs typeface="Kokila" panose="020B0604020202020204" pitchFamily="34" charset="0"/>
              </a:rPr>
              <a:t>स्रोत सत्यापन</a:t>
            </a:r>
            <a:endParaRPr lang="en-IN" sz="3600" b="1" dirty="0">
              <a:solidFill>
                <a:schemeClr val="bg1"/>
              </a:solidFill>
              <a:latin typeface="Kokila" panose="020B0604020202020204" pitchFamily="34" charset="0"/>
              <a:cs typeface="Kokila"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E7746-EF78-531E-0954-74154C7FD14F}"/>
              </a:ext>
            </a:extLst>
          </p:cNvPr>
          <p:cNvSpPr>
            <a:spLocks noGrp="1"/>
          </p:cNvSpPr>
          <p:nvPr>
            <p:ph type="title"/>
          </p:nvPr>
        </p:nvSpPr>
        <p:spPr/>
        <p:txBody>
          <a:bodyPr>
            <a:normAutofit/>
          </a:bodyPr>
          <a:lstStyle/>
          <a:p>
            <a:pPr algn="ctr"/>
            <a:r>
              <a:rPr lang="hi-IN" sz="3600" b="1" dirty="0">
                <a:latin typeface="Kokila" panose="020B0604020202020204" pitchFamily="34" charset="0"/>
                <a:cs typeface="Kokila" panose="020B0604020202020204" pitchFamily="34" charset="0"/>
              </a:rPr>
              <a:t>भारतीय मीडिया का परिदृश्य</a:t>
            </a:r>
            <a:endParaRPr lang="en-IN" sz="3600" b="1" dirty="0">
              <a:latin typeface="Kokila" panose="020B0604020202020204" pitchFamily="34" charset="0"/>
              <a:cs typeface="Kokila" panose="020B0604020202020204" pitchFamily="34" charset="0"/>
            </a:endParaRPr>
          </a:p>
        </p:txBody>
      </p:sp>
      <p:sp>
        <p:nvSpPr>
          <p:cNvPr id="944" name="Google Shape;944;p27"/>
          <p:cNvSpPr/>
          <p:nvPr/>
        </p:nvSpPr>
        <p:spPr>
          <a:xfrm>
            <a:off x="3416663" y="1015076"/>
            <a:ext cx="2310900" cy="2310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 name="Google Shape;950;p27"/>
          <p:cNvGrpSpPr/>
          <p:nvPr/>
        </p:nvGrpSpPr>
        <p:grpSpPr>
          <a:xfrm>
            <a:off x="3416414" y="1015075"/>
            <a:ext cx="2310848" cy="2310824"/>
            <a:chOff x="3056125" y="1491962"/>
            <a:chExt cx="2996431" cy="2996400"/>
          </a:xfrm>
        </p:grpSpPr>
        <p:sp>
          <p:nvSpPr>
            <p:cNvPr id="951" name="Google Shape;951;p27"/>
            <p:cNvSpPr/>
            <p:nvPr/>
          </p:nvSpPr>
          <p:spPr>
            <a:xfrm>
              <a:off x="3056125" y="1491962"/>
              <a:ext cx="2996400" cy="2996400"/>
            </a:xfrm>
            <a:prstGeom prst="pie">
              <a:avLst>
                <a:gd name="adj1" fmla="val 10817340"/>
                <a:gd name="adj2" fmla="val 1620252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7"/>
            <p:cNvSpPr/>
            <p:nvPr/>
          </p:nvSpPr>
          <p:spPr>
            <a:xfrm>
              <a:off x="3056125" y="1491962"/>
              <a:ext cx="2996400" cy="2996400"/>
            </a:xfrm>
            <a:prstGeom prst="pie">
              <a:avLst>
                <a:gd name="adj1" fmla="val 1508220"/>
                <a:gd name="adj2" fmla="val 5483421"/>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7"/>
            <p:cNvSpPr/>
            <p:nvPr/>
          </p:nvSpPr>
          <p:spPr>
            <a:xfrm>
              <a:off x="3056157" y="1491962"/>
              <a:ext cx="2996400" cy="2996400"/>
            </a:xfrm>
            <a:prstGeom prst="pie">
              <a:avLst>
                <a:gd name="adj1" fmla="val 5493372"/>
                <a:gd name="adj2" fmla="val 10798449"/>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958;p27"/>
          <p:cNvGrpSpPr/>
          <p:nvPr/>
        </p:nvGrpSpPr>
        <p:grpSpPr>
          <a:xfrm>
            <a:off x="3415675" y="2075876"/>
            <a:ext cx="2312557" cy="3833449"/>
            <a:chOff x="3415675" y="1552139"/>
            <a:chExt cx="2312557" cy="3833449"/>
          </a:xfrm>
        </p:grpSpPr>
        <p:sp>
          <p:nvSpPr>
            <p:cNvPr id="959" name="Google Shape;959;p27"/>
            <p:cNvSpPr/>
            <p:nvPr/>
          </p:nvSpPr>
          <p:spPr>
            <a:xfrm>
              <a:off x="3885398" y="3736763"/>
              <a:ext cx="1373118" cy="93446"/>
            </a:xfrm>
            <a:custGeom>
              <a:avLst/>
              <a:gdLst/>
              <a:ahLst/>
              <a:cxnLst/>
              <a:rect l="l" t="t" r="r" b="b"/>
              <a:pathLst>
                <a:path w="18647" h="1269" extrusionOk="0">
                  <a:moveTo>
                    <a:pt x="0" y="1"/>
                  </a:moveTo>
                  <a:lnTo>
                    <a:pt x="4503" y="1268"/>
                  </a:lnTo>
                  <a:lnTo>
                    <a:pt x="14143" y="1268"/>
                  </a:lnTo>
                  <a:lnTo>
                    <a:pt x="18647" y="1"/>
                  </a:ln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7"/>
            <p:cNvSpPr/>
            <p:nvPr/>
          </p:nvSpPr>
          <p:spPr>
            <a:xfrm>
              <a:off x="4189960" y="2739793"/>
              <a:ext cx="761485" cy="2645795"/>
            </a:xfrm>
            <a:custGeom>
              <a:avLst/>
              <a:gdLst/>
              <a:ahLst/>
              <a:cxnLst/>
              <a:rect l="l" t="t" r="r" b="b"/>
              <a:pathLst>
                <a:path w="10341" h="35930" extrusionOk="0">
                  <a:moveTo>
                    <a:pt x="0" y="0"/>
                  </a:moveTo>
                  <a:lnTo>
                    <a:pt x="1601" y="35426"/>
                  </a:lnTo>
                  <a:cubicBezTo>
                    <a:pt x="1646" y="35426"/>
                    <a:pt x="3366" y="35930"/>
                    <a:pt x="5456" y="35930"/>
                  </a:cubicBezTo>
                  <a:cubicBezTo>
                    <a:pt x="6501" y="35930"/>
                    <a:pt x="7639" y="35804"/>
                    <a:pt x="8707" y="35426"/>
                  </a:cubicBezTo>
                  <a:lnTo>
                    <a:pt x="1034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7"/>
            <p:cNvSpPr/>
            <p:nvPr/>
          </p:nvSpPr>
          <p:spPr>
            <a:xfrm>
              <a:off x="4192390" y="2739793"/>
              <a:ext cx="874519" cy="2645795"/>
            </a:xfrm>
            <a:custGeom>
              <a:avLst/>
              <a:gdLst/>
              <a:ahLst/>
              <a:cxnLst/>
              <a:rect l="l" t="t" r="r" b="b"/>
              <a:pathLst>
                <a:path w="11876" h="35930" extrusionOk="0">
                  <a:moveTo>
                    <a:pt x="1" y="0"/>
                  </a:moveTo>
                  <a:cubicBezTo>
                    <a:pt x="11876" y="2335"/>
                    <a:pt x="7373" y="24685"/>
                    <a:pt x="5571" y="30556"/>
                  </a:cubicBezTo>
                  <a:cubicBezTo>
                    <a:pt x="4304" y="34625"/>
                    <a:pt x="1635" y="35426"/>
                    <a:pt x="1635" y="35426"/>
                  </a:cubicBezTo>
                  <a:cubicBezTo>
                    <a:pt x="1635" y="35426"/>
                    <a:pt x="3355" y="35930"/>
                    <a:pt x="5450" y="35930"/>
                  </a:cubicBezTo>
                  <a:cubicBezTo>
                    <a:pt x="6498" y="35930"/>
                    <a:pt x="7639" y="35804"/>
                    <a:pt x="8707" y="35426"/>
                  </a:cubicBezTo>
                  <a:lnTo>
                    <a:pt x="103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7"/>
            <p:cNvSpPr/>
            <p:nvPr/>
          </p:nvSpPr>
          <p:spPr>
            <a:xfrm>
              <a:off x="3885398" y="2948456"/>
              <a:ext cx="1375549" cy="800881"/>
            </a:xfrm>
            <a:custGeom>
              <a:avLst/>
              <a:gdLst/>
              <a:ahLst/>
              <a:cxnLst/>
              <a:rect l="l" t="t" r="r" b="b"/>
              <a:pathLst>
                <a:path w="18680" h="10876" extrusionOk="0">
                  <a:moveTo>
                    <a:pt x="0" y="1"/>
                  </a:moveTo>
                  <a:lnTo>
                    <a:pt x="0" y="10875"/>
                  </a:lnTo>
                  <a:lnTo>
                    <a:pt x="18680" y="10875"/>
                  </a:lnTo>
                  <a:lnTo>
                    <a:pt x="186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7"/>
            <p:cNvSpPr/>
            <p:nvPr/>
          </p:nvSpPr>
          <p:spPr>
            <a:xfrm>
              <a:off x="3415675" y="1552139"/>
              <a:ext cx="2312557" cy="189248"/>
            </a:xfrm>
            <a:custGeom>
              <a:avLst/>
              <a:gdLst/>
              <a:ahLst/>
              <a:cxnLst/>
              <a:rect l="l" t="t" r="r" b="b"/>
              <a:pathLst>
                <a:path w="19181" h="2570" extrusionOk="0">
                  <a:moveTo>
                    <a:pt x="0" y="1"/>
                  </a:moveTo>
                  <a:lnTo>
                    <a:pt x="0" y="2569"/>
                  </a:lnTo>
                  <a:lnTo>
                    <a:pt x="19181" y="2569"/>
                  </a:lnTo>
                  <a:lnTo>
                    <a:pt x="1918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7"/>
            <p:cNvSpPr/>
            <p:nvPr/>
          </p:nvSpPr>
          <p:spPr>
            <a:xfrm>
              <a:off x="4103174" y="2732239"/>
              <a:ext cx="935051" cy="108173"/>
            </a:xfrm>
            <a:custGeom>
              <a:avLst/>
              <a:gdLst/>
              <a:ahLst/>
              <a:cxnLst/>
              <a:rect l="l" t="t" r="r" b="b"/>
              <a:pathLst>
                <a:path w="10609" h="1469" extrusionOk="0">
                  <a:moveTo>
                    <a:pt x="1" y="1"/>
                  </a:moveTo>
                  <a:lnTo>
                    <a:pt x="1" y="1468"/>
                  </a:lnTo>
                  <a:lnTo>
                    <a:pt x="10608" y="1468"/>
                  </a:lnTo>
                  <a:lnTo>
                    <a:pt x="106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967;p27"/>
          <p:cNvGrpSpPr/>
          <p:nvPr/>
        </p:nvGrpSpPr>
        <p:grpSpPr>
          <a:xfrm>
            <a:off x="4890398" y="2554220"/>
            <a:ext cx="345397" cy="344519"/>
            <a:chOff x="-20946600" y="3317850"/>
            <a:chExt cx="304825" cy="304050"/>
          </a:xfrm>
        </p:grpSpPr>
        <p:sp>
          <p:nvSpPr>
            <p:cNvPr id="968" name="Google Shape;968;p27"/>
            <p:cNvSpPr/>
            <p:nvPr/>
          </p:nvSpPr>
          <p:spPr>
            <a:xfrm>
              <a:off x="-20946600" y="3317850"/>
              <a:ext cx="232350" cy="248925"/>
            </a:xfrm>
            <a:custGeom>
              <a:avLst/>
              <a:gdLst/>
              <a:ahLst/>
              <a:cxnLst/>
              <a:rect l="l" t="t" r="r" b="b"/>
              <a:pathLst>
                <a:path w="9294" h="9957" extrusionOk="0">
                  <a:moveTo>
                    <a:pt x="4631" y="1"/>
                  </a:moveTo>
                  <a:cubicBezTo>
                    <a:pt x="3340" y="1"/>
                    <a:pt x="2268" y="977"/>
                    <a:pt x="2142" y="2237"/>
                  </a:cubicBezTo>
                  <a:cubicBezTo>
                    <a:pt x="1292" y="2521"/>
                    <a:pt x="693" y="3340"/>
                    <a:pt x="693" y="4254"/>
                  </a:cubicBezTo>
                  <a:cubicBezTo>
                    <a:pt x="693" y="4695"/>
                    <a:pt x="819" y="5073"/>
                    <a:pt x="1040" y="5451"/>
                  </a:cubicBezTo>
                  <a:cubicBezTo>
                    <a:pt x="378" y="5923"/>
                    <a:pt x="0" y="6648"/>
                    <a:pt x="0" y="7499"/>
                  </a:cubicBezTo>
                  <a:cubicBezTo>
                    <a:pt x="0" y="8853"/>
                    <a:pt x="1134" y="9956"/>
                    <a:pt x="2520" y="9956"/>
                  </a:cubicBezTo>
                  <a:lnTo>
                    <a:pt x="4316" y="9956"/>
                  </a:lnTo>
                  <a:lnTo>
                    <a:pt x="4316" y="8349"/>
                  </a:lnTo>
                  <a:lnTo>
                    <a:pt x="2962" y="7026"/>
                  </a:lnTo>
                  <a:cubicBezTo>
                    <a:pt x="2804" y="6869"/>
                    <a:pt x="2804" y="6648"/>
                    <a:pt x="2962" y="6491"/>
                  </a:cubicBezTo>
                  <a:cubicBezTo>
                    <a:pt x="3040" y="6412"/>
                    <a:pt x="3135" y="6372"/>
                    <a:pt x="3229" y="6372"/>
                  </a:cubicBezTo>
                  <a:cubicBezTo>
                    <a:pt x="3324" y="6372"/>
                    <a:pt x="3418" y="6412"/>
                    <a:pt x="3497" y="6491"/>
                  </a:cubicBezTo>
                  <a:lnTo>
                    <a:pt x="4316" y="7341"/>
                  </a:lnTo>
                  <a:lnTo>
                    <a:pt x="4316" y="5482"/>
                  </a:lnTo>
                  <a:lnTo>
                    <a:pt x="2962" y="4128"/>
                  </a:lnTo>
                  <a:cubicBezTo>
                    <a:pt x="2804" y="3970"/>
                    <a:pt x="2804" y="3781"/>
                    <a:pt x="2962" y="3624"/>
                  </a:cubicBezTo>
                  <a:cubicBezTo>
                    <a:pt x="3040" y="3545"/>
                    <a:pt x="3135" y="3505"/>
                    <a:pt x="3229" y="3505"/>
                  </a:cubicBezTo>
                  <a:cubicBezTo>
                    <a:pt x="3324" y="3505"/>
                    <a:pt x="3418" y="3545"/>
                    <a:pt x="3497" y="3624"/>
                  </a:cubicBezTo>
                  <a:lnTo>
                    <a:pt x="4316" y="4443"/>
                  </a:lnTo>
                  <a:lnTo>
                    <a:pt x="4316" y="2458"/>
                  </a:lnTo>
                  <a:cubicBezTo>
                    <a:pt x="4316" y="2237"/>
                    <a:pt x="4474" y="2080"/>
                    <a:pt x="4663" y="2080"/>
                  </a:cubicBezTo>
                  <a:cubicBezTo>
                    <a:pt x="4852" y="2080"/>
                    <a:pt x="5009" y="2237"/>
                    <a:pt x="5009" y="2458"/>
                  </a:cubicBezTo>
                  <a:lnTo>
                    <a:pt x="5009" y="5860"/>
                  </a:lnTo>
                  <a:lnTo>
                    <a:pt x="5860" y="5041"/>
                  </a:lnTo>
                  <a:cubicBezTo>
                    <a:pt x="5939" y="4963"/>
                    <a:pt x="6025" y="4923"/>
                    <a:pt x="6112" y="4923"/>
                  </a:cubicBezTo>
                  <a:cubicBezTo>
                    <a:pt x="6199" y="4923"/>
                    <a:pt x="6285" y="4963"/>
                    <a:pt x="6364" y="5041"/>
                  </a:cubicBezTo>
                  <a:cubicBezTo>
                    <a:pt x="6522" y="5199"/>
                    <a:pt x="6522" y="5388"/>
                    <a:pt x="6364" y="5545"/>
                  </a:cubicBezTo>
                  <a:lnTo>
                    <a:pt x="5009" y="6900"/>
                  </a:lnTo>
                  <a:lnTo>
                    <a:pt x="5009" y="9956"/>
                  </a:lnTo>
                  <a:lnTo>
                    <a:pt x="6805" y="9956"/>
                  </a:lnTo>
                  <a:cubicBezTo>
                    <a:pt x="8160" y="9956"/>
                    <a:pt x="9294" y="8853"/>
                    <a:pt x="9294" y="7499"/>
                  </a:cubicBezTo>
                  <a:cubicBezTo>
                    <a:pt x="9294" y="6648"/>
                    <a:pt x="8884" y="5923"/>
                    <a:pt x="8223" y="5451"/>
                  </a:cubicBezTo>
                  <a:cubicBezTo>
                    <a:pt x="8443" y="5073"/>
                    <a:pt x="8569" y="4695"/>
                    <a:pt x="8569" y="4254"/>
                  </a:cubicBezTo>
                  <a:cubicBezTo>
                    <a:pt x="8569" y="3340"/>
                    <a:pt x="7971" y="2521"/>
                    <a:pt x="7120" y="2237"/>
                  </a:cubicBezTo>
                  <a:cubicBezTo>
                    <a:pt x="6994" y="977"/>
                    <a:pt x="5923" y="1"/>
                    <a:pt x="46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7"/>
            <p:cNvSpPr/>
            <p:nvPr/>
          </p:nvSpPr>
          <p:spPr>
            <a:xfrm>
              <a:off x="-20775700" y="3318650"/>
              <a:ext cx="133925" cy="249700"/>
            </a:xfrm>
            <a:custGeom>
              <a:avLst/>
              <a:gdLst/>
              <a:ahLst/>
              <a:cxnLst/>
              <a:rect l="l" t="t" r="r" b="b"/>
              <a:pathLst>
                <a:path w="5357" h="9988" extrusionOk="0">
                  <a:moveTo>
                    <a:pt x="694" y="0"/>
                  </a:moveTo>
                  <a:cubicBezTo>
                    <a:pt x="473" y="0"/>
                    <a:pt x="253" y="32"/>
                    <a:pt x="1" y="126"/>
                  </a:cubicBezTo>
                  <a:cubicBezTo>
                    <a:pt x="473" y="567"/>
                    <a:pt x="820" y="1103"/>
                    <a:pt x="977" y="1764"/>
                  </a:cubicBezTo>
                  <a:cubicBezTo>
                    <a:pt x="1891" y="2300"/>
                    <a:pt x="2490" y="3245"/>
                    <a:pt x="2490" y="4285"/>
                  </a:cubicBezTo>
                  <a:cubicBezTo>
                    <a:pt x="2490" y="4663"/>
                    <a:pt x="2395" y="4978"/>
                    <a:pt x="2269" y="5293"/>
                  </a:cubicBezTo>
                  <a:cubicBezTo>
                    <a:pt x="2836" y="5860"/>
                    <a:pt x="3183" y="6648"/>
                    <a:pt x="3183" y="7498"/>
                  </a:cubicBezTo>
                  <a:cubicBezTo>
                    <a:pt x="3183" y="8506"/>
                    <a:pt x="2710" y="9389"/>
                    <a:pt x="1985" y="9987"/>
                  </a:cubicBezTo>
                  <a:lnTo>
                    <a:pt x="2836" y="9987"/>
                  </a:lnTo>
                  <a:cubicBezTo>
                    <a:pt x="4222" y="9987"/>
                    <a:pt x="5325" y="8853"/>
                    <a:pt x="5325" y="7498"/>
                  </a:cubicBezTo>
                  <a:cubicBezTo>
                    <a:pt x="5357" y="6679"/>
                    <a:pt x="4915" y="5891"/>
                    <a:pt x="4285" y="5450"/>
                  </a:cubicBezTo>
                  <a:cubicBezTo>
                    <a:pt x="4537" y="5104"/>
                    <a:pt x="4632" y="4694"/>
                    <a:pt x="4632" y="4253"/>
                  </a:cubicBezTo>
                  <a:cubicBezTo>
                    <a:pt x="4632" y="3340"/>
                    <a:pt x="4065" y="2520"/>
                    <a:pt x="3183" y="2237"/>
                  </a:cubicBezTo>
                  <a:cubicBezTo>
                    <a:pt x="3057" y="977"/>
                    <a:pt x="2017" y="0"/>
                    <a:pt x="6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7"/>
            <p:cNvSpPr/>
            <p:nvPr/>
          </p:nvSpPr>
          <p:spPr>
            <a:xfrm>
              <a:off x="-20890700" y="3586425"/>
              <a:ext cx="195375" cy="35475"/>
            </a:xfrm>
            <a:custGeom>
              <a:avLst/>
              <a:gdLst/>
              <a:ahLst/>
              <a:cxnLst/>
              <a:rect l="l" t="t" r="r" b="b"/>
              <a:pathLst>
                <a:path w="7815" h="1419" extrusionOk="0">
                  <a:moveTo>
                    <a:pt x="2112" y="1"/>
                  </a:moveTo>
                  <a:lnTo>
                    <a:pt x="2112" y="725"/>
                  </a:lnTo>
                  <a:lnTo>
                    <a:pt x="347" y="725"/>
                  </a:lnTo>
                  <a:cubicBezTo>
                    <a:pt x="158" y="725"/>
                    <a:pt x="1" y="883"/>
                    <a:pt x="1" y="1072"/>
                  </a:cubicBezTo>
                  <a:cubicBezTo>
                    <a:pt x="1" y="1261"/>
                    <a:pt x="158" y="1418"/>
                    <a:pt x="347" y="1418"/>
                  </a:cubicBezTo>
                  <a:lnTo>
                    <a:pt x="7468" y="1418"/>
                  </a:lnTo>
                  <a:cubicBezTo>
                    <a:pt x="7657" y="1418"/>
                    <a:pt x="7814" y="1261"/>
                    <a:pt x="7814" y="1072"/>
                  </a:cubicBezTo>
                  <a:cubicBezTo>
                    <a:pt x="7814" y="883"/>
                    <a:pt x="7625" y="725"/>
                    <a:pt x="7436" y="725"/>
                  </a:cubicBezTo>
                  <a:lnTo>
                    <a:pt x="5672" y="725"/>
                  </a:lnTo>
                  <a:lnTo>
                    <a:pt x="5672" y="1"/>
                  </a:lnTo>
                  <a:lnTo>
                    <a:pt x="4947" y="1"/>
                  </a:lnTo>
                  <a:lnTo>
                    <a:pt x="4947" y="725"/>
                  </a:lnTo>
                  <a:lnTo>
                    <a:pt x="2836" y="725"/>
                  </a:lnTo>
                  <a:lnTo>
                    <a:pt x="28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971;p27"/>
          <p:cNvGrpSpPr/>
          <p:nvPr/>
        </p:nvGrpSpPr>
        <p:grpSpPr>
          <a:xfrm>
            <a:off x="4873160" y="1488973"/>
            <a:ext cx="379882" cy="355339"/>
            <a:chOff x="-10858725" y="4092875"/>
            <a:chExt cx="353675" cy="330825"/>
          </a:xfrm>
        </p:grpSpPr>
        <p:sp>
          <p:nvSpPr>
            <p:cNvPr id="972" name="Google Shape;972;p27"/>
            <p:cNvSpPr/>
            <p:nvPr/>
          </p:nvSpPr>
          <p:spPr>
            <a:xfrm>
              <a:off x="-10795700" y="4237000"/>
              <a:ext cx="41750" cy="41775"/>
            </a:xfrm>
            <a:custGeom>
              <a:avLst/>
              <a:gdLst/>
              <a:ahLst/>
              <a:cxnLst/>
              <a:rect l="l" t="t" r="r" b="b"/>
              <a:pathLst>
                <a:path w="1670" h="1671" extrusionOk="0">
                  <a:moveTo>
                    <a:pt x="851" y="1"/>
                  </a:moveTo>
                  <a:cubicBezTo>
                    <a:pt x="378" y="1"/>
                    <a:pt x="0" y="379"/>
                    <a:pt x="0" y="851"/>
                  </a:cubicBezTo>
                  <a:cubicBezTo>
                    <a:pt x="0" y="1292"/>
                    <a:pt x="378" y="1670"/>
                    <a:pt x="851" y="1670"/>
                  </a:cubicBezTo>
                  <a:cubicBezTo>
                    <a:pt x="1292" y="1670"/>
                    <a:pt x="1670" y="1292"/>
                    <a:pt x="1670" y="851"/>
                  </a:cubicBezTo>
                  <a:cubicBezTo>
                    <a:pt x="1670" y="379"/>
                    <a:pt x="1292" y="1"/>
                    <a:pt x="8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7"/>
            <p:cNvSpPr/>
            <p:nvPr/>
          </p:nvSpPr>
          <p:spPr>
            <a:xfrm>
              <a:off x="-10713000" y="4154300"/>
              <a:ext cx="41750" cy="41775"/>
            </a:xfrm>
            <a:custGeom>
              <a:avLst/>
              <a:gdLst/>
              <a:ahLst/>
              <a:cxnLst/>
              <a:rect l="l" t="t" r="r" b="b"/>
              <a:pathLst>
                <a:path w="1670" h="1671" extrusionOk="0">
                  <a:moveTo>
                    <a:pt x="851" y="1"/>
                  </a:moveTo>
                  <a:cubicBezTo>
                    <a:pt x="378" y="1"/>
                    <a:pt x="0" y="379"/>
                    <a:pt x="0" y="851"/>
                  </a:cubicBezTo>
                  <a:cubicBezTo>
                    <a:pt x="0" y="1292"/>
                    <a:pt x="378" y="1670"/>
                    <a:pt x="851" y="1670"/>
                  </a:cubicBezTo>
                  <a:cubicBezTo>
                    <a:pt x="1292" y="1670"/>
                    <a:pt x="1670" y="1292"/>
                    <a:pt x="1670" y="851"/>
                  </a:cubicBezTo>
                  <a:cubicBezTo>
                    <a:pt x="1670" y="379"/>
                    <a:pt x="1292" y="1"/>
                    <a:pt x="8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7"/>
            <p:cNvSpPr/>
            <p:nvPr/>
          </p:nvSpPr>
          <p:spPr>
            <a:xfrm>
              <a:off x="-10713000" y="4320500"/>
              <a:ext cx="41750" cy="40975"/>
            </a:xfrm>
            <a:custGeom>
              <a:avLst/>
              <a:gdLst/>
              <a:ahLst/>
              <a:cxnLst/>
              <a:rect l="l" t="t" r="r" b="b"/>
              <a:pathLst>
                <a:path w="1670" h="1639" extrusionOk="0">
                  <a:moveTo>
                    <a:pt x="851" y="0"/>
                  </a:moveTo>
                  <a:cubicBezTo>
                    <a:pt x="378" y="0"/>
                    <a:pt x="0" y="347"/>
                    <a:pt x="0" y="819"/>
                  </a:cubicBezTo>
                  <a:cubicBezTo>
                    <a:pt x="0" y="1260"/>
                    <a:pt x="378" y="1638"/>
                    <a:pt x="851" y="1638"/>
                  </a:cubicBezTo>
                  <a:cubicBezTo>
                    <a:pt x="1292" y="1638"/>
                    <a:pt x="1670" y="1260"/>
                    <a:pt x="1670" y="819"/>
                  </a:cubicBezTo>
                  <a:cubicBezTo>
                    <a:pt x="1670" y="347"/>
                    <a:pt x="1292" y="0"/>
                    <a:pt x="8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7"/>
            <p:cNvSpPr/>
            <p:nvPr/>
          </p:nvSpPr>
          <p:spPr>
            <a:xfrm>
              <a:off x="-10858725" y="4092875"/>
              <a:ext cx="331625" cy="330825"/>
            </a:xfrm>
            <a:custGeom>
              <a:avLst/>
              <a:gdLst/>
              <a:ahLst/>
              <a:cxnLst/>
              <a:rect l="l" t="t" r="r" b="b"/>
              <a:pathLst>
                <a:path w="13265" h="13233" extrusionOk="0">
                  <a:moveTo>
                    <a:pt x="6648" y="1639"/>
                  </a:moveTo>
                  <a:cubicBezTo>
                    <a:pt x="7562" y="1639"/>
                    <a:pt x="8318" y="2395"/>
                    <a:pt x="8318" y="3308"/>
                  </a:cubicBezTo>
                  <a:cubicBezTo>
                    <a:pt x="8318" y="4222"/>
                    <a:pt x="7562" y="4947"/>
                    <a:pt x="6648" y="4947"/>
                  </a:cubicBezTo>
                  <a:cubicBezTo>
                    <a:pt x="5766" y="4947"/>
                    <a:pt x="5010" y="4222"/>
                    <a:pt x="5010" y="3308"/>
                  </a:cubicBezTo>
                  <a:cubicBezTo>
                    <a:pt x="5010" y="2395"/>
                    <a:pt x="5735" y="1639"/>
                    <a:pt x="6648" y="1639"/>
                  </a:cubicBezTo>
                  <a:close/>
                  <a:moveTo>
                    <a:pt x="6648" y="5797"/>
                  </a:moveTo>
                  <a:cubicBezTo>
                    <a:pt x="7121" y="5797"/>
                    <a:pt x="7499" y="6144"/>
                    <a:pt x="7499" y="6616"/>
                  </a:cubicBezTo>
                  <a:cubicBezTo>
                    <a:pt x="7499" y="7089"/>
                    <a:pt x="7121" y="7435"/>
                    <a:pt x="6648" y="7435"/>
                  </a:cubicBezTo>
                  <a:cubicBezTo>
                    <a:pt x="6207" y="7435"/>
                    <a:pt x="5829" y="7089"/>
                    <a:pt x="5829" y="6616"/>
                  </a:cubicBezTo>
                  <a:cubicBezTo>
                    <a:pt x="5829" y="6144"/>
                    <a:pt x="6207" y="5797"/>
                    <a:pt x="6648" y="5797"/>
                  </a:cubicBezTo>
                  <a:close/>
                  <a:moveTo>
                    <a:pt x="3372" y="4947"/>
                  </a:moveTo>
                  <a:cubicBezTo>
                    <a:pt x="4254" y="4947"/>
                    <a:pt x="5010" y="5703"/>
                    <a:pt x="5010" y="6616"/>
                  </a:cubicBezTo>
                  <a:cubicBezTo>
                    <a:pt x="5010" y="7530"/>
                    <a:pt x="4254" y="8255"/>
                    <a:pt x="3372" y="8255"/>
                  </a:cubicBezTo>
                  <a:cubicBezTo>
                    <a:pt x="2458" y="8255"/>
                    <a:pt x="1702" y="7530"/>
                    <a:pt x="1702" y="6616"/>
                  </a:cubicBezTo>
                  <a:cubicBezTo>
                    <a:pt x="1702" y="5703"/>
                    <a:pt x="2395" y="4947"/>
                    <a:pt x="3372" y="4947"/>
                  </a:cubicBezTo>
                  <a:close/>
                  <a:moveTo>
                    <a:pt x="9956" y="4947"/>
                  </a:moveTo>
                  <a:cubicBezTo>
                    <a:pt x="10870" y="4947"/>
                    <a:pt x="11626" y="5703"/>
                    <a:pt x="11626" y="6616"/>
                  </a:cubicBezTo>
                  <a:cubicBezTo>
                    <a:pt x="11626" y="7530"/>
                    <a:pt x="10870" y="8255"/>
                    <a:pt x="9956" y="8255"/>
                  </a:cubicBezTo>
                  <a:cubicBezTo>
                    <a:pt x="9074" y="8255"/>
                    <a:pt x="8318" y="7530"/>
                    <a:pt x="8318" y="6616"/>
                  </a:cubicBezTo>
                  <a:cubicBezTo>
                    <a:pt x="8318" y="5703"/>
                    <a:pt x="9011" y="4947"/>
                    <a:pt x="9956" y="4947"/>
                  </a:cubicBezTo>
                  <a:close/>
                  <a:moveTo>
                    <a:pt x="6648" y="8255"/>
                  </a:moveTo>
                  <a:cubicBezTo>
                    <a:pt x="7562" y="8255"/>
                    <a:pt x="8318" y="9011"/>
                    <a:pt x="8318" y="9924"/>
                  </a:cubicBezTo>
                  <a:cubicBezTo>
                    <a:pt x="8318" y="10838"/>
                    <a:pt x="7562" y="11563"/>
                    <a:pt x="6648" y="11563"/>
                  </a:cubicBezTo>
                  <a:cubicBezTo>
                    <a:pt x="5766" y="11563"/>
                    <a:pt x="5010" y="10838"/>
                    <a:pt x="5010" y="9924"/>
                  </a:cubicBezTo>
                  <a:cubicBezTo>
                    <a:pt x="5010" y="9011"/>
                    <a:pt x="5766" y="8255"/>
                    <a:pt x="6648" y="8255"/>
                  </a:cubicBezTo>
                  <a:close/>
                  <a:moveTo>
                    <a:pt x="6648" y="0"/>
                  </a:moveTo>
                  <a:cubicBezTo>
                    <a:pt x="2994" y="0"/>
                    <a:pt x="1" y="2962"/>
                    <a:pt x="1" y="6616"/>
                  </a:cubicBezTo>
                  <a:cubicBezTo>
                    <a:pt x="1" y="10271"/>
                    <a:pt x="2994" y="13232"/>
                    <a:pt x="6648" y="13232"/>
                  </a:cubicBezTo>
                  <a:cubicBezTo>
                    <a:pt x="10334" y="13232"/>
                    <a:pt x="13264" y="10271"/>
                    <a:pt x="13264" y="6616"/>
                  </a:cubicBezTo>
                  <a:cubicBezTo>
                    <a:pt x="13264" y="2962"/>
                    <a:pt x="10334" y="0"/>
                    <a:pt x="66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7"/>
            <p:cNvSpPr/>
            <p:nvPr/>
          </p:nvSpPr>
          <p:spPr>
            <a:xfrm>
              <a:off x="-10630300" y="4237000"/>
              <a:ext cx="41750" cy="41775"/>
            </a:xfrm>
            <a:custGeom>
              <a:avLst/>
              <a:gdLst/>
              <a:ahLst/>
              <a:cxnLst/>
              <a:rect l="l" t="t" r="r" b="b"/>
              <a:pathLst>
                <a:path w="1670" h="1671" extrusionOk="0">
                  <a:moveTo>
                    <a:pt x="819" y="1"/>
                  </a:moveTo>
                  <a:cubicBezTo>
                    <a:pt x="378" y="1"/>
                    <a:pt x="0" y="379"/>
                    <a:pt x="0" y="851"/>
                  </a:cubicBezTo>
                  <a:cubicBezTo>
                    <a:pt x="0" y="1292"/>
                    <a:pt x="378" y="1670"/>
                    <a:pt x="819" y="1670"/>
                  </a:cubicBezTo>
                  <a:cubicBezTo>
                    <a:pt x="1292" y="1670"/>
                    <a:pt x="1670" y="1292"/>
                    <a:pt x="1670" y="851"/>
                  </a:cubicBezTo>
                  <a:cubicBezTo>
                    <a:pt x="1670" y="379"/>
                    <a:pt x="1292" y="1"/>
                    <a:pt x="8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7"/>
            <p:cNvSpPr/>
            <p:nvPr/>
          </p:nvSpPr>
          <p:spPr>
            <a:xfrm>
              <a:off x="-10607475" y="4340975"/>
              <a:ext cx="102425" cy="82725"/>
            </a:xfrm>
            <a:custGeom>
              <a:avLst/>
              <a:gdLst/>
              <a:ahLst/>
              <a:cxnLst/>
              <a:rect l="l" t="t" r="r" b="b"/>
              <a:pathLst>
                <a:path w="4097" h="3309" extrusionOk="0">
                  <a:moveTo>
                    <a:pt x="3309" y="0"/>
                  </a:moveTo>
                  <a:cubicBezTo>
                    <a:pt x="2584" y="1418"/>
                    <a:pt x="1418" y="2584"/>
                    <a:pt x="1" y="3308"/>
                  </a:cubicBezTo>
                  <a:lnTo>
                    <a:pt x="3655" y="3308"/>
                  </a:lnTo>
                  <a:cubicBezTo>
                    <a:pt x="3907" y="3308"/>
                    <a:pt x="4096" y="3119"/>
                    <a:pt x="4096" y="2867"/>
                  </a:cubicBezTo>
                  <a:lnTo>
                    <a:pt x="4096" y="378"/>
                  </a:lnTo>
                  <a:cubicBezTo>
                    <a:pt x="4065" y="189"/>
                    <a:pt x="3907" y="0"/>
                    <a:pt x="3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978;p27"/>
          <p:cNvGrpSpPr/>
          <p:nvPr/>
        </p:nvGrpSpPr>
        <p:grpSpPr>
          <a:xfrm>
            <a:off x="3912676" y="1488979"/>
            <a:ext cx="353802" cy="351497"/>
            <a:chOff x="580725" y="3617925"/>
            <a:chExt cx="299325" cy="297375"/>
          </a:xfrm>
        </p:grpSpPr>
        <p:sp>
          <p:nvSpPr>
            <p:cNvPr id="979" name="Google Shape;979;p27"/>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7"/>
            <p:cNvSpPr/>
            <p:nvPr/>
          </p:nvSpPr>
          <p:spPr>
            <a:xfrm>
              <a:off x="668950" y="3617925"/>
              <a:ext cx="122875" cy="104475"/>
            </a:xfrm>
            <a:custGeom>
              <a:avLst/>
              <a:gdLst/>
              <a:ahLst/>
              <a:cxnLst/>
              <a:rect l="l" t="t" r="r" b="b"/>
              <a:pathLst>
                <a:path w="4915" h="4179" extrusionOk="0">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7"/>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7"/>
            <p:cNvSpPr/>
            <p:nvPr/>
          </p:nvSpPr>
          <p:spPr>
            <a:xfrm>
              <a:off x="800475" y="3662050"/>
              <a:ext cx="51225" cy="51200"/>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7"/>
            <p:cNvSpPr/>
            <p:nvPr/>
          </p:nvSpPr>
          <p:spPr>
            <a:xfrm>
              <a:off x="738250" y="3722700"/>
              <a:ext cx="141800" cy="192600"/>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984;p27"/>
          <p:cNvGrpSpPr/>
          <p:nvPr/>
        </p:nvGrpSpPr>
        <p:grpSpPr>
          <a:xfrm>
            <a:off x="3899024" y="2535424"/>
            <a:ext cx="381105" cy="382102"/>
            <a:chOff x="-64044600" y="3360375"/>
            <a:chExt cx="315850" cy="316650"/>
          </a:xfrm>
        </p:grpSpPr>
        <p:sp>
          <p:nvSpPr>
            <p:cNvPr id="985" name="Google Shape;985;p27"/>
            <p:cNvSpPr/>
            <p:nvPr/>
          </p:nvSpPr>
          <p:spPr>
            <a:xfrm>
              <a:off x="-63980025" y="3532875"/>
              <a:ext cx="185900" cy="144150"/>
            </a:xfrm>
            <a:custGeom>
              <a:avLst/>
              <a:gdLst/>
              <a:ahLst/>
              <a:cxnLst/>
              <a:rect l="l" t="t" r="r" b="b"/>
              <a:pathLst>
                <a:path w="7436" h="5766" extrusionOk="0">
                  <a:moveTo>
                    <a:pt x="410" y="0"/>
                  </a:moveTo>
                  <a:cubicBezTo>
                    <a:pt x="158" y="0"/>
                    <a:pt x="1" y="189"/>
                    <a:pt x="1" y="410"/>
                  </a:cubicBezTo>
                  <a:cubicBezTo>
                    <a:pt x="1" y="662"/>
                    <a:pt x="190" y="820"/>
                    <a:pt x="410" y="820"/>
                  </a:cubicBezTo>
                  <a:lnTo>
                    <a:pt x="883" y="820"/>
                  </a:lnTo>
                  <a:lnTo>
                    <a:pt x="1670" y="5419"/>
                  </a:lnTo>
                  <a:cubicBezTo>
                    <a:pt x="1702" y="5608"/>
                    <a:pt x="1859" y="5766"/>
                    <a:pt x="2048" y="5766"/>
                  </a:cubicBezTo>
                  <a:lnTo>
                    <a:pt x="5356" y="5766"/>
                  </a:lnTo>
                  <a:cubicBezTo>
                    <a:pt x="5545" y="5766"/>
                    <a:pt x="5766" y="5608"/>
                    <a:pt x="5766" y="5419"/>
                  </a:cubicBezTo>
                  <a:lnTo>
                    <a:pt x="6554" y="820"/>
                  </a:lnTo>
                  <a:lnTo>
                    <a:pt x="7026" y="820"/>
                  </a:lnTo>
                  <a:cubicBezTo>
                    <a:pt x="7247" y="820"/>
                    <a:pt x="7404" y="630"/>
                    <a:pt x="7404" y="410"/>
                  </a:cubicBezTo>
                  <a:cubicBezTo>
                    <a:pt x="7436" y="189"/>
                    <a:pt x="7247" y="0"/>
                    <a:pt x="70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7"/>
            <p:cNvSpPr/>
            <p:nvPr/>
          </p:nvSpPr>
          <p:spPr>
            <a:xfrm>
              <a:off x="-64044600" y="3360375"/>
              <a:ext cx="315850" cy="152825"/>
            </a:xfrm>
            <a:custGeom>
              <a:avLst/>
              <a:gdLst/>
              <a:ahLst/>
              <a:cxnLst/>
              <a:rect l="l" t="t" r="r" b="b"/>
              <a:pathLst>
                <a:path w="12634" h="6113" extrusionOk="0">
                  <a:moveTo>
                    <a:pt x="378" y="1"/>
                  </a:moveTo>
                  <a:cubicBezTo>
                    <a:pt x="158" y="1"/>
                    <a:pt x="0" y="190"/>
                    <a:pt x="0" y="442"/>
                  </a:cubicBezTo>
                  <a:lnTo>
                    <a:pt x="0" y="5672"/>
                  </a:lnTo>
                  <a:cubicBezTo>
                    <a:pt x="0" y="5892"/>
                    <a:pt x="189" y="6113"/>
                    <a:pt x="378" y="6113"/>
                  </a:cubicBezTo>
                  <a:lnTo>
                    <a:pt x="3088" y="6113"/>
                  </a:lnTo>
                  <a:cubicBezTo>
                    <a:pt x="3245" y="5514"/>
                    <a:pt x="3560" y="4947"/>
                    <a:pt x="4001" y="4569"/>
                  </a:cubicBezTo>
                  <a:cubicBezTo>
                    <a:pt x="3875" y="4285"/>
                    <a:pt x="3812" y="3970"/>
                    <a:pt x="3812" y="3624"/>
                  </a:cubicBezTo>
                  <a:cubicBezTo>
                    <a:pt x="3812" y="2238"/>
                    <a:pt x="4915" y="1135"/>
                    <a:pt x="6301" y="1135"/>
                  </a:cubicBezTo>
                  <a:cubicBezTo>
                    <a:pt x="7656" y="1135"/>
                    <a:pt x="8759" y="2238"/>
                    <a:pt x="8759" y="3624"/>
                  </a:cubicBezTo>
                  <a:cubicBezTo>
                    <a:pt x="8759" y="3939"/>
                    <a:pt x="8696" y="4254"/>
                    <a:pt x="8570" y="4569"/>
                  </a:cubicBezTo>
                  <a:cubicBezTo>
                    <a:pt x="9011" y="5010"/>
                    <a:pt x="9326" y="5514"/>
                    <a:pt x="9483" y="6113"/>
                  </a:cubicBezTo>
                  <a:lnTo>
                    <a:pt x="12193" y="6113"/>
                  </a:lnTo>
                  <a:cubicBezTo>
                    <a:pt x="12445" y="6113"/>
                    <a:pt x="12602" y="5892"/>
                    <a:pt x="12602" y="5672"/>
                  </a:cubicBezTo>
                  <a:lnTo>
                    <a:pt x="12602" y="442"/>
                  </a:lnTo>
                  <a:cubicBezTo>
                    <a:pt x="12634" y="190"/>
                    <a:pt x="12445" y="1"/>
                    <a:pt x="122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7"/>
            <p:cNvSpPr/>
            <p:nvPr/>
          </p:nvSpPr>
          <p:spPr>
            <a:xfrm>
              <a:off x="-63945375" y="3408425"/>
              <a:ext cx="117375" cy="103200"/>
            </a:xfrm>
            <a:custGeom>
              <a:avLst/>
              <a:gdLst/>
              <a:ahLst/>
              <a:cxnLst/>
              <a:rect l="l" t="t" r="r" b="b"/>
              <a:pathLst>
                <a:path w="4695" h="4128" extrusionOk="0">
                  <a:moveTo>
                    <a:pt x="2364" y="1"/>
                  </a:moveTo>
                  <a:cubicBezTo>
                    <a:pt x="1450" y="1"/>
                    <a:pt x="694" y="757"/>
                    <a:pt x="694" y="1670"/>
                  </a:cubicBezTo>
                  <a:cubicBezTo>
                    <a:pt x="694" y="2080"/>
                    <a:pt x="851" y="2489"/>
                    <a:pt x="1167" y="2805"/>
                  </a:cubicBezTo>
                  <a:cubicBezTo>
                    <a:pt x="599" y="3120"/>
                    <a:pt x="190" y="3592"/>
                    <a:pt x="1" y="4128"/>
                  </a:cubicBezTo>
                  <a:lnTo>
                    <a:pt x="4695" y="4128"/>
                  </a:lnTo>
                  <a:cubicBezTo>
                    <a:pt x="4475" y="3561"/>
                    <a:pt x="4065" y="3088"/>
                    <a:pt x="3529" y="2805"/>
                  </a:cubicBezTo>
                  <a:cubicBezTo>
                    <a:pt x="3813" y="2489"/>
                    <a:pt x="4002" y="2080"/>
                    <a:pt x="4002" y="1670"/>
                  </a:cubicBezTo>
                  <a:cubicBezTo>
                    <a:pt x="4002" y="757"/>
                    <a:pt x="3277" y="1"/>
                    <a:pt x="23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a:extLst>
              <a:ext uri="{FF2B5EF4-FFF2-40B4-BE49-F238E27FC236}">
                <a16:creationId xmlns:a16="http://schemas.microsoft.com/office/drawing/2014/main" id="{D30512F3-0A11-1453-3D57-C5348EB909ED}"/>
              </a:ext>
            </a:extLst>
          </p:cNvPr>
          <p:cNvSpPr txBox="1"/>
          <p:nvPr/>
        </p:nvSpPr>
        <p:spPr>
          <a:xfrm>
            <a:off x="666189" y="1062670"/>
            <a:ext cx="2310824" cy="646331"/>
          </a:xfrm>
          <a:prstGeom prst="rect">
            <a:avLst/>
          </a:prstGeom>
          <a:noFill/>
        </p:spPr>
        <p:txBody>
          <a:bodyPr wrap="square" rtlCol="0">
            <a:spAutoFit/>
          </a:bodyPr>
          <a:lstStyle/>
          <a:p>
            <a:r>
              <a:rPr lang="hi-IN" b="1" dirty="0">
                <a:solidFill>
                  <a:srgbClr val="C00000"/>
                </a:solidFill>
                <a:latin typeface="Kokila" panose="020B0604020202020204" pitchFamily="34" charset="0"/>
                <a:cs typeface="Kokila" panose="020B0604020202020204" pitchFamily="34" charset="0"/>
              </a:rPr>
              <a:t>विश्व की सबसे बड़ी प्रिंट मीडिया इंडस्ट्री</a:t>
            </a:r>
            <a:endParaRPr lang="en-IN" b="1" dirty="0">
              <a:solidFill>
                <a:srgbClr val="C00000"/>
              </a:solidFill>
              <a:latin typeface="Kokila" panose="020B0604020202020204" pitchFamily="34" charset="0"/>
              <a:cs typeface="Kokila" panose="020B0604020202020204" pitchFamily="34" charset="0"/>
            </a:endParaRPr>
          </a:p>
        </p:txBody>
      </p:sp>
      <p:sp>
        <p:nvSpPr>
          <p:cNvPr id="50" name="TextBox 49">
            <a:extLst>
              <a:ext uri="{FF2B5EF4-FFF2-40B4-BE49-F238E27FC236}">
                <a16:creationId xmlns:a16="http://schemas.microsoft.com/office/drawing/2014/main" id="{D4891249-6D74-8D57-ACB6-2C0DFF0553B7}"/>
              </a:ext>
            </a:extLst>
          </p:cNvPr>
          <p:cNvSpPr txBox="1"/>
          <p:nvPr/>
        </p:nvSpPr>
        <p:spPr>
          <a:xfrm>
            <a:off x="685554" y="1583466"/>
            <a:ext cx="2595187" cy="707886"/>
          </a:xfrm>
          <a:prstGeom prst="rect">
            <a:avLst/>
          </a:prstGeom>
          <a:noFill/>
        </p:spPr>
        <p:txBody>
          <a:bodyPr wrap="square" rtlCol="0">
            <a:spAutoFit/>
          </a:bodyPr>
          <a:lstStyle/>
          <a:p>
            <a:r>
              <a:rPr lang="hi-IN" sz="2000" b="1" dirty="0">
                <a:solidFill>
                  <a:schemeClr val="accent1">
                    <a:lumMod val="60000"/>
                    <a:lumOff val="40000"/>
                  </a:schemeClr>
                </a:solidFill>
                <a:latin typeface="Kokila" panose="020B0604020202020204" pitchFamily="34" charset="0"/>
                <a:cs typeface="Kokila" panose="020B0604020202020204" pitchFamily="34" charset="0"/>
              </a:rPr>
              <a:t>14600 से अधिक समाचार पत्र और पत्रिकायें</a:t>
            </a:r>
            <a:endParaRPr lang="en-IN" sz="2000" b="1" dirty="0">
              <a:solidFill>
                <a:schemeClr val="accent1">
                  <a:lumMod val="60000"/>
                  <a:lumOff val="40000"/>
                </a:schemeClr>
              </a:solidFill>
              <a:latin typeface="Kokila" panose="020B0604020202020204" pitchFamily="34" charset="0"/>
              <a:cs typeface="Kokila" panose="020B0604020202020204" pitchFamily="34" charset="0"/>
            </a:endParaRPr>
          </a:p>
        </p:txBody>
      </p:sp>
      <p:sp>
        <p:nvSpPr>
          <p:cNvPr id="51" name="TextBox 50">
            <a:extLst>
              <a:ext uri="{FF2B5EF4-FFF2-40B4-BE49-F238E27FC236}">
                <a16:creationId xmlns:a16="http://schemas.microsoft.com/office/drawing/2014/main" id="{45136EEF-B3EB-81F0-616C-1A5A6FD22C14}"/>
              </a:ext>
            </a:extLst>
          </p:cNvPr>
          <p:cNvSpPr txBox="1"/>
          <p:nvPr/>
        </p:nvSpPr>
        <p:spPr>
          <a:xfrm>
            <a:off x="685554" y="2890549"/>
            <a:ext cx="2310824" cy="369332"/>
          </a:xfrm>
          <a:prstGeom prst="rect">
            <a:avLst/>
          </a:prstGeom>
          <a:noFill/>
        </p:spPr>
        <p:txBody>
          <a:bodyPr wrap="square" rtlCol="0">
            <a:spAutoFit/>
          </a:bodyPr>
          <a:lstStyle/>
          <a:p>
            <a:r>
              <a:rPr lang="hi-IN" b="1" dirty="0">
                <a:solidFill>
                  <a:srgbClr val="C00000"/>
                </a:solidFill>
                <a:latin typeface="Kokila" panose="020B0604020202020204" pitchFamily="34" charset="0"/>
                <a:cs typeface="Kokila" panose="020B0604020202020204" pitchFamily="34" charset="0"/>
              </a:rPr>
              <a:t>850+ सैटेलाइट चैनल</a:t>
            </a:r>
            <a:endParaRPr lang="en-IN" b="1" dirty="0">
              <a:solidFill>
                <a:srgbClr val="C00000"/>
              </a:solidFill>
              <a:latin typeface="Kokila" panose="020B0604020202020204" pitchFamily="34" charset="0"/>
              <a:cs typeface="Kokila" panose="020B0604020202020204" pitchFamily="34" charset="0"/>
            </a:endParaRPr>
          </a:p>
        </p:txBody>
      </p:sp>
      <p:sp>
        <p:nvSpPr>
          <p:cNvPr id="52" name="TextBox 51">
            <a:extLst>
              <a:ext uri="{FF2B5EF4-FFF2-40B4-BE49-F238E27FC236}">
                <a16:creationId xmlns:a16="http://schemas.microsoft.com/office/drawing/2014/main" id="{2AA6973A-5C6F-DE65-CFDA-8E4A933BBC8F}"/>
              </a:ext>
            </a:extLst>
          </p:cNvPr>
          <p:cNvSpPr txBox="1"/>
          <p:nvPr/>
        </p:nvSpPr>
        <p:spPr>
          <a:xfrm>
            <a:off x="636755" y="3240212"/>
            <a:ext cx="2595187" cy="1015663"/>
          </a:xfrm>
          <a:prstGeom prst="rect">
            <a:avLst/>
          </a:prstGeom>
          <a:noFill/>
        </p:spPr>
        <p:txBody>
          <a:bodyPr wrap="square" rtlCol="0">
            <a:spAutoFit/>
          </a:bodyPr>
          <a:lstStyle/>
          <a:p>
            <a:r>
              <a:rPr lang="hi-IN" sz="2000" b="1" dirty="0">
                <a:solidFill>
                  <a:schemeClr val="accent1">
                    <a:lumMod val="60000"/>
                    <a:lumOff val="40000"/>
                  </a:schemeClr>
                </a:solidFill>
                <a:latin typeface="Kokila" panose="020B0604020202020204" pitchFamily="34" charset="0"/>
                <a:cs typeface="Kokila" panose="020B0604020202020204" pitchFamily="34" charset="0"/>
              </a:rPr>
              <a:t>400+ न्यूज़ चैनल। मीडिया और मनोरंजन उद्योग में टीवी सबसे बड़ा क्षेत्र।</a:t>
            </a:r>
            <a:endParaRPr lang="en-IN" sz="2000" b="1" dirty="0">
              <a:solidFill>
                <a:schemeClr val="accent1">
                  <a:lumMod val="60000"/>
                  <a:lumOff val="40000"/>
                </a:schemeClr>
              </a:solidFill>
              <a:latin typeface="Kokila" panose="020B0604020202020204" pitchFamily="34" charset="0"/>
              <a:cs typeface="Kokila" panose="020B0604020202020204" pitchFamily="34" charset="0"/>
            </a:endParaRPr>
          </a:p>
        </p:txBody>
      </p:sp>
      <p:sp>
        <p:nvSpPr>
          <p:cNvPr id="53" name="TextBox 52">
            <a:extLst>
              <a:ext uri="{FF2B5EF4-FFF2-40B4-BE49-F238E27FC236}">
                <a16:creationId xmlns:a16="http://schemas.microsoft.com/office/drawing/2014/main" id="{54E3D8B4-DB9D-F9BF-FB7F-D9C8167C418F}"/>
              </a:ext>
            </a:extLst>
          </p:cNvPr>
          <p:cNvSpPr txBox="1"/>
          <p:nvPr/>
        </p:nvSpPr>
        <p:spPr>
          <a:xfrm>
            <a:off x="6458244" y="1064464"/>
            <a:ext cx="2310824" cy="646331"/>
          </a:xfrm>
          <a:prstGeom prst="rect">
            <a:avLst/>
          </a:prstGeom>
          <a:noFill/>
        </p:spPr>
        <p:txBody>
          <a:bodyPr wrap="square" rtlCol="0">
            <a:spAutoFit/>
          </a:bodyPr>
          <a:lstStyle/>
          <a:p>
            <a:r>
              <a:rPr lang="hi-IN" b="1" dirty="0">
                <a:solidFill>
                  <a:srgbClr val="C00000"/>
                </a:solidFill>
                <a:latin typeface="Kokila" panose="020B0604020202020204" pitchFamily="34" charset="0"/>
                <a:cs typeface="Kokila" panose="020B0604020202020204" pitchFamily="34" charset="0"/>
              </a:rPr>
              <a:t>800+ मिलियन इंटरनेट उपयोगकर्ता</a:t>
            </a:r>
            <a:endParaRPr lang="en-IN" b="1" dirty="0">
              <a:solidFill>
                <a:srgbClr val="C00000"/>
              </a:solidFill>
              <a:latin typeface="Kokila" panose="020B0604020202020204" pitchFamily="34" charset="0"/>
              <a:cs typeface="Kokila" panose="020B0604020202020204" pitchFamily="34" charset="0"/>
            </a:endParaRPr>
          </a:p>
        </p:txBody>
      </p:sp>
      <p:sp>
        <p:nvSpPr>
          <p:cNvPr id="54" name="TextBox 53">
            <a:extLst>
              <a:ext uri="{FF2B5EF4-FFF2-40B4-BE49-F238E27FC236}">
                <a16:creationId xmlns:a16="http://schemas.microsoft.com/office/drawing/2014/main" id="{D9C24256-3AE5-1EAF-B46C-6CA7304E76FB}"/>
              </a:ext>
            </a:extLst>
          </p:cNvPr>
          <p:cNvSpPr txBox="1"/>
          <p:nvPr/>
        </p:nvSpPr>
        <p:spPr>
          <a:xfrm>
            <a:off x="6457262" y="1550723"/>
            <a:ext cx="2595187" cy="1077218"/>
          </a:xfrm>
          <a:prstGeom prst="rect">
            <a:avLst/>
          </a:prstGeom>
          <a:noFill/>
        </p:spPr>
        <p:txBody>
          <a:bodyPr wrap="square" rtlCol="0">
            <a:spAutoFit/>
          </a:bodyPr>
          <a:lstStyle/>
          <a:p>
            <a:r>
              <a:rPr lang="hi-IN" sz="1600" b="1" dirty="0">
                <a:solidFill>
                  <a:schemeClr val="accent1">
                    <a:lumMod val="60000"/>
                    <a:lumOff val="40000"/>
                  </a:schemeClr>
                </a:solidFill>
                <a:latin typeface="Kokila" panose="020B0604020202020204" pitchFamily="34" charset="0"/>
                <a:cs typeface="Kokila" panose="020B0604020202020204" pitchFamily="34" charset="0"/>
              </a:rPr>
              <a:t>भारत विश्व में सबसे बड़ी इंटरनेट आबादी वाले देशों में से एक है, जो कुल इंटरनेट उपयोगकर्ताओं की संख्या के मामले में चीन के बाद दूसरे स्थान पर है।</a:t>
            </a:r>
            <a:endParaRPr lang="en-IN" sz="1600" b="1" dirty="0">
              <a:solidFill>
                <a:schemeClr val="accent1">
                  <a:lumMod val="60000"/>
                  <a:lumOff val="40000"/>
                </a:schemeClr>
              </a:solidFill>
              <a:latin typeface="Kokila" panose="020B0604020202020204" pitchFamily="34" charset="0"/>
              <a:cs typeface="Kokila" panose="020B0604020202020204" pitchFamily="34" charset="0"/>
            </a:endParaRPr>
          </a:p>
        </p:txBody>
      </p:sp>
      <p:sp>
        <p:nvSpPr>
          <p:cNvPr id="55" name="TextBox 54">
            <a:extLst>
              <a:ext uri="{FF2B5EF4-FFF2-40B4-BE49-F238E27FC236}">
                <a16:creationId xmlns:a16="http://schemas.microsoft.com/office/drawing/2014/main" id="{7E20DBA3-DAB8-0929-08EA-FF222CED3CC4}"/>
              </a:ext>
            </a:extLst>
          </p:cNvPr>
          <p:cNvSpPr txBox="1"/>
          <p:nvPr/>
        </p:nvSpPr>
        <p:spPr>
          <a:xfrm>
            <a:off x="6506061" y="2929534"/>
            <a:ext cx="2310824" cy="369332"/>
          </a:xfrm>
          <a:prstGeom prst="rect">
            <a:avLst/>
          </a:prstGeom>
          <a:noFill/>
        </p:spPr>
        <p:txBody>
          <a:bodyPr wrap="square" rtlCol="0">
            <a:spAutoFit/>
          </a:bodyPr>
          <a:lstStyle/>
          <a:p>
            <a:r>
              <a:rPr lang="hi-IN" b="1" dirty="0">
                <a:solidFill>
                  <a:srgbClr val="C00000"/>
                </a:solidFill>
                <a:latin typeface="Kokila" panose="020B0604020202020204" pitchFamily="34" charset="0"/>
                <a:cs typeface="Kokila" panose="020B0604020202020204" pitchFamily="34" charset="0"/>
              </a:rPr>
              <a:t>प्रति वर्ष लगभग 1000 फिल्में</a:t>
            </a:r>
            <a:endParaRPr lang="en-IN" b="1" dirty="0">
              <a:solidFill>
                <a:srgbClr val="C00000"/>
              </a:solidFill>
              <a:latin typeface="Kokila" panose="020B0604020202020204" pitchFamily="34" charset="0"/>
              <a:cs typeface="Kokila" panose="020B0604020202020204" pitchFamily="34" charset="0"/>
            </a:endParaRPr>
          </a:p>
        </p:txBody>
      </p:sp>
      <p:sp>
        <p:nvSpPr>
          <p:cNvPr id="56" name="TextBox 55">
            <a:extLst>
              <a:ext uri="{FF2B5EF4-FFF2-40B4-BE49-F238E27FC236}">
                <a16:creationId xmlns:a16="http://schemas.microsoft.com/office/drawing/2014/main" id="{6178DE71-B75F-1F67-3BEC-B4F2724DC251}"/>
              </a:ext>
            </a:extLst>
          </p:cNvPr>
          <p:cNvSpPr txBox="1"/>
          <p:nvPr/>
        </p:nvSpPr>
        <p:spPr>
          <a:xfrm>
            <a:off x="6457262" y="3279197"/>
            <a:ext cx="2595187" cy="923330"/>
          </a:xfrm>
          <a:prstGeom prst="rect">
            <a:avLst/>
          </a:prstGeom>
          <a:noFill/>
        </p:spPr>
        <p:txBody>
          <a:bodyPr wrap="square" rtlCol="0">
            <a:spAutoFit/>
          </a:bodyPr>
          <a:lstStyle/>
          <a:p>
            <a:r>
              <a:rPr lang="hi-IN" b="1" dirty="0">
                <a:solidFill>
                  <a:schemeClr val="accent1">
                    <a:lumMod val="60000"/>
                    <a:lumOff val="40000"/>
                  </a:schemeClr>
                </a:solidFill>
                <a:latin typeface="Kokila" panose="020B0604020202020204" pitchFamily="34" charset="0"/>
                <a:cs typeface="Kokila" panose="020B0604020202020204" pitchFamily="34" charset="0"/>
              </a:rPr>
              <a:t>भारतीय फिल्म उद्योग दुनिया के सबसे बड़े उद्योगों में से एक है और हर साल बड़ी संख्या में फिल्में बनाता है।</a:t>
            </a:r>
            <a:endParaRPr lang="en-IN" b="1" dirty="0">
              <a:solidFill>
                <a:schemeClr val="accent1">
                  <a:lumMod val="60000"/>
                  <a:lumOff val="40000"/>
                </a:schemeClr>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415542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6C6960FD-E29A-758E-393C-40ACE8077A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870" y="1162975"/>
            <a:ext cx="7773479" cy="3405851"/>
          </a:xfrm>
          <a:prstGeom prst="rect">
            <a:avLst/>
          </a:prstGeom>
        </p:spPr>
      </p:pic>
      <p:sp>
        <p:nvSpPr>
          <p:cNvPr id="6" name="Title 1">
            <a:extLst>
              <a:ext uri="{FF2B5EF4-FFF2-40B4-BE49-F238E27FC236}">
                <a16:creationId xmlns:a16="http://schemas.microsoft.com/office/drawing/2014/main" id="{D9BB7804-34FE-A2C9-F3F7-739871C6C239}"/>
              </a:ext>
            </a:extLst>
          </p:cNvPr>
          <p:cNvSpPr txBox="1">
            <a:spLocks/>
          </p:cNvSpPr>
          <p:nvPr/>
        </p:nvSpPr>
        <p:spPr>
          <a:xfrm>
            <a:off x="741870" y="336430"/>
            <a:ext cx="7773479" cy="638355"/>
          </a:xfrm>
          <a:prstGeom prst="rect">
            <a:avLst/>
          </a:prstGeom>
          <a:solidFill>
            <a:schemeClr val="accent2">
              <a:lumMod val="75000"/>
            </a:schemeClr>
          </a:solidFill>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hi-IN" sz="3600" b="1">
                <a:solidFill>
                  <a:schemeClr val="bg1"/>
                </a:solidFill>
                <a:latin typeface="Kokila" panose="020B0604020202020204" pitchFamily="34" charset="0"/>
                <a:cs typeface="Kokila" panose="020B0604020202020204" pitchFamily="34" charset="0"/>
              </a:rPr>
              <a:t>स्रोत सत्यापन</a:t>
            </a:r>
            <a:endParaRPr lang="en-IN" sz="3600" b="1" dirty="0">
              <a:solidFill>
                <a:schemeClr val="bg1"/>
              </a:solidFill>
              <a:latin typeface="Kokila" panose="020B0604020202020204" pitchFamily="34" charset="0"/>
              <a:cs typeface="Kokila"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9BB7804-34FE-A2C9-F3F7-739871C6C239}"/>
              </a:ext>
            </a:extLst>
          </p:cNvPr>
          <p:cNvSpPr txBox="1">
            <a:spLocks/>
          </p:cNvSpPr>
          <p:nvPr/>
        </p:nvSpPr>
        <p:spPr>
          <a:xfrm>
            <a:off x="741870" y="336430"/>
            <a:ext cx="7773479" cy="638355"/>
          </a:xfrm>
          <a:prstGeom prst="rect">
            <a:avLst/>
          </a:prstGeom>
          <a:solidFill>
            <a:schemeClr val="accent2">
              <a:lumMod val="75000"/>
            </a:schemeClr>
          </a:solidFill>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hi-IN" sz="3600" b="1" dirty="0">
                <a:solidFill>
                  <a:schemeClr val="bg1"/>
                </a:solidFill>
                <a:latin typeface="Kokila" panose="020B0604020202020204" pitchFamily="34" charset="0"/>
                <a:cs typeface="Kokila" panose="020B0604020202020204" pitchFamily="34" charset="0"/>
              </a:rPr>
              <a:t>शिकायत</a:t>
            </a:r>
            <a:endParaRPr lang="en-IN" sz="3600" b="1" dirty="0">
              <a:solidFill>
                <a:schemeClr val="bg1"/>
              </a:solidFill>
              <a:latin typeface="Kokila" panose="020B0604020202020204" pitchFamily="34" charset="0"/>
              <a:cs typeface="Kokila" panose="020B0604020202020204" pitchFamily="34" charset="0"/>
            </a:endParaRPr>
          </a:p>
        </p:txBody>
      </p:sp>
      <p:pic>
        <p:nvPicPr>
          <p:cNvPr id="2" name="Picture 1" descr="nba.PNG"/>
          <p:cNvPicPr>
            <a:picLocks noChangeAspect="1"/>
          </p:cNvPicPr>
          <p:nvPr/>
        </p:nvPicPr>
        <p:blipFill>
          <a:blip r:embed="rId2"/>
          <a:stretch>
            <a:fillRect/>
          </a:stretch>
        </p:blipFill>
        <p:spPr>
          <a:xfrm>
            <a:off x="949911" y="1051836"/>
            <a:ext cx="7306322" cy="3520158"/>
          </a:xfrm>
          <a:prstGeom prst="rect">
            <a:avLst/>
          </a:prstGeom>
        </p:spPr>
      </p:pic>
    </p:spTree>
    <p:extLst>
      <p:ext uri="{BB962C8B-B14F-4D97-AF65-F5344CB8AC3E}">
        <p14:creationId xmlns:p14="http://schemas.microsoft.com/office/powerpoint/2010/main" val="33175725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9BB7804-34FE-A2C9-F3F7-739871C6C239}"/>
              </a:ext>
            </a:extLst>
          </p:cNvPr>
          <p:cNvSpPr txBox="1">
            <a:spLocks/>
          </p:cNvSpPr>
          <p:nvPr/>
        </p:nvSpPr>
        <p:spPr>
          <a:xfrm>
            <a:off x="741870" y="336430"/>
            <a:ext cx="7773479" cy="638355"/>
          </a:xfrm>
          <a:prstGeom prst="rect">
            <a:avLst/>
          </a:prstGeom>
          <a:solidFill>
            <a:schemeClr val="accent2">
              <a:lumMod val="75000"/>
            </a:schemeClr>
          </a:solidFill>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lvl="0" algn="ctr"/>
            <a:r>
              <a:rPr lang="hi-IN" sz="3600" b="1" dirty="0">
                <a:solidFill>
                  <a:schemeClr val="bg1"/>
                </a:solidFill>
                <a:latin typeface="Kokila" panose="020B0604020202020204" pitchFamily="34" charset="0"/>
                <a:cs typeface="Kokila" panose="020B0604020202020204" pitchFamily="34" charset="0"/>
              </a:rPr>
              <a:t>छवि</a:t>
            </a:r>
            <a:r>
              <a:rPr lang="en-IN" sz="3600" b="1" dirty="0">
                <a:solidFill>
                  <a:schemeClr val="bg1"/>
                </a:solidFill>
                <a:latin typeface="Kokila" panose="020B0604020202020204" pitchFamily="34" charset="0"/>
                <a:cs typeface="Kokila" panose="020B0604020202020204" pitchFamily="34" charset="0"/>
              </a:rPr>
              <a:t> </a:t>
            </a:r>
            <a:r>
              <a:rPr lang="hi-IN" sz="3600" b="1" dirty="0">
                <a:solidFill>
                  <a:schemeClr val="bg1"/>
                </a:solidFill>
                <a:latin typeface="Kokila" panose="020B0604020202020204" pitchFamily="34" charset="0"/>
                <a:cs typeface="Kokila" panose="020B0604020202020204" pitchFamily="34" charset="0"/>
              </a:rPr>
              <a:t>और वीडियो</a:t>
            </a:r>
            <a:r>
              <a:rPr lang="hi-IN" sz="3600" b="1" dirty="0">
                <a:latin typeface="Kokila" panose="020B0604020202020204" pitchFamily="34" charset="0"/>
                <a:cs typeface="Kokila" panose="020B0604020202020204" pitchFamily="34" charset="0"/>
              </a:rPr>
              <a:t> </a:t>
            </a:r>
            <a:r>
              <a:rPr lang="hi-IN" sz="3600" b="1" dirty="0">
                <a:solidFill>
                  <a:schemeClr val="bg1"/>
                </a:solidFill>
                <a:latin typeface="Kokila" panose="020B0604020202020204" pitchFamily="34" charset="0"/>
                <a:cs typeface="Kokila" panose="020B0604020202020204" pitchFamily="34" charset="0"/>
              </a:rPr>
              <a:t>सत्यापन</a:t>
            </a:r>
            <a:endParaRPr lang="en-IN" sz="3600" b="1" dirty="0">
              <a:solidFill>
                <a:schemeClr val="bg1"/>
              </a:solidFill>
              <a:latin typeface="Kokila" panose="020B0604020202020204" pitchFamily="34" charset="0"/>
              <a:cs typeface="Kokila" panose="020B0604020202020204" pitchFamily="34" charset="0"/>
            </a:endParaRPr>
          </a:p>
        </p:txBody>
      </p:sp>
      <p:graphicFrame>
        <p:nvGraphicFramePr>
          <p:cNvPr id="2" name="Diagram 1">
            <a:extLst>
              <a:ext uri="{FF2B5EF4-FFF2-40B4-BE49-F238E27FC236}">
                <a16:creationId xmlns:a16="http://schemas.microsoft.com/office/drawing/2014/main" id="{3B93DF54-CDA7-4101-D9E1-8FD8B319B06A}"/>
              </a:ext>
            </a:extLst>
          </p:cNvPr>
          <p:cNvGraphicFramePr/>
          <p:nvPr>
            <p:extLst>
              <p:ext uri="{D42A27DB-BD31-4B8C-83A1-F6EECF244321}">
                <p14:modId xmlns:p14="http://schemas.microsoft.com/office/powerpoint/2010/main" val="2070786950"/>
              </p:ext>
            </p:extLst>
          </p:nvPr>
        </p:nvGraphicFramePr>
        <p:xfrm>
          <a:off x="4856085" y="1349407"/>
          <a:ext cx="3764132" cy="2876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logo of a camera&#10;&#10;Description automatically generated">
            <a:extLst>
              <a:ext uri="{FF2B5EF4-FFF2-40B4-BE49-F238E27FC236}">
                <a16:creationId xmlns:a16="http://schemas.microsoft.com/office/drawing/2014/main" id="{39E398FC-6381-A3D8-795F-7466080E2D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1870" y="1063281"/>
            <a:ext cx="1731285" cy="1731285"/>
          </a:xfrm>
          <a:prstGeom prst="rect">
            <a:avLst/>
          </a:prstGeom>
        </p:spPr>
      </p:pic>
      <p:pic>
        <p:nvPicPr>
          <p:cNvPr id="8" name="Picture 7" descr="A black and red logo&#10;&#10;Description automatically generated">
            <a:extLst>
              <a:ext uri="{FF2B5EF4-FFF2-40B4-BE49-F238E27FC236}">
                <a16:creationId xmlns:a16="http://schemas.microsoft.com/office/drawing/2014/main" id="{9D77B359-D41B-D289-CF5A-BE21E073ECDE}"/>
              </a:ext>
            </a:extLst>
          </p:cNvPr>
          <p:cNvPicPr>
            <a:picLocks noChangeAspect="1"/>
          </p:cNvPicPr>
          <p:nvPr/>
        </p:nvPicPr>
        <p:blipFill rotWithShape="1">
          <a:blip r:embed="rId8">
            <a:extLst>
              <a:ext uri="{28A0092B-C50C-407E-A947-70E740481C1C}">
                <a14:useLocalDpi xmlns:a14="http://schemas.microsoft.com/office/drawing/2010/main" val="0"/>
              </a:ext>
            </a:extLst>
          </a:blip>
          <a:srcRect b="12270"/>
          <a:stretch/>
        </p:blipFill>
        <p:spPr>
          <a:xfrm>
            <a:off x="2678011" y="1173662"/>
            <a:ext cx="1731285" cy="1424715"/>
          </a:xfrm>
          <a:prstGeom prst="rect">
            <a:avLst/>
          </a:prstGeom>
        </p:spPr>
      </p:pic>
      <p:pic>
        <p:nvPicPr>
          <p:cNvPr id="10" name="Picture 9" descr="A group of triangles with text&#10;&#10;Description automatically generated">
            <a:extLst>
              <a:ext uri="{FF2B5EF4-FFF2-40B4-BE49-F238E27FC236}">
                <a16:creationId xmlns:a16="http://schemas.microsoft.com/office/drawing/2014/main" id="{3B93B706-4A51-B6C6-41EF-31067ED4D79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44524" y="2787589"/>
            <a:ext cx="2466975" cy="1731285"/>
          </a:xfrm>
          <a:prstGeom prst="rect">
            <a:avLst/>
          </a:prstGeom>
        </p:spPr>
      </p:pic>
    </p:spTree>
    <p:extLst>
      <p:ext uri="{BB962C8B-B14F-4D97-AF65-F5344CB8AC3E}">
        <p14:creationId xmlns:p14="http://schemas.microsoft.com/office/powerpoint/2010/main" val="22003634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9BB7804-34FE-A2C9-F3F7-739871C6C239}"/>
              </a:ext>
            </a:extLst>
          </p:cNvPr>
          <p:cNvSpPr txBox="1">
            <a:spLocks/>
          </p:cNvSpPr>
          <p:nvPr/>
        </p:nvSpPr>
        <p:spPr>
          <a:xfrm>
            <a:off x="741870" y="336431"/>
            <a:ext cx="7773479" cy="613480"/>
          </a:xfrm>
          <a:prstGeom prst="rect">
            <a:avLst/>
          </a:prstGeom>
          <a:solidFill>
            <a:schemeClr val="accent2">
              <a:lumMod val="75000"/>
            </a:schemeClr>
          </a:solidFill>
        </p:spPr>
        <p:txBody>
          <a:bodyPr>
            <a:normAutofit fontScale="82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lvl="0" algn="ctr">
              <a:lnSpc>
                <a:spcPct val="110000"/>
              </a:lnSpc>
            </a:pPr>
            <a:r>
              <a:rPr lang="hi-IN" sz="3600" b="1" dirty="0">
                <a:solidFill>
                  <a:schemeClr val="bg1"/>
                </a:solidFill>
                <a:latin typeface="Kokila" panose="020B0604020202020204" pitchFamily="34" charset="0"/>
                <a:cs typeface="Kokila" panose="020B0604020202020204" pitchFamily="34" charset="0"/>
              </a:rPr>
              <a:t>मीडिया और सूचना साक्षरता के लक्ष्य को कैसे प्राप्त किया जा सकता है?</a:t>
            </a:r>
            <a:endParaRPr lang="en-IN" sz="3600" b="1" dirty="0">
              <a:solidFill>
                <a:schemeClr val="bg1"/>
              </a:solidFill>
              <a:latin typeface="Kokila" panose="020B0604020202020204" pitchFamily="34" charset="0"/>
              <a:cs typeface="Kokila" panose="020B0604020202020204" pitchFamily="34" charset="0"/>
            </a:endParaRPr>
          </a:p>
        </p:txBody>
      </p:sp>
      <p:grpSp>
        <p:nvGrpSpPr>
          <p:cNvPr id="3" name="Group 2">
            <a:extLst>
              <a:ext uri="{FF2B5EF4-FFF2-40B4-BE49-F238E27FC236}">
                <a16:creationId xmlns:a16="http://schemas.microsoft.com/office/drawing/2014/main" id="{EA71C66C-4842-1BCC-6E4E-F173093AE7D1}"/>
              </a:ext>
            </a:extLst>
          </p:cNvPr>
          <p:cNvGrpSpPr/>
          <p:nvPr/>
        </p:nvGrpSpPr>
        <p:grpSpPr>
          <a:xfrm>
            <a:off x="476375" y="1269957"/>
            <a:ext cx="8191153" cy="2589848"/>
            <a:chOff x="476375" y="1651700"/>
            <a:chExt cx="8191153" cy="2589848"/>
          </a:xfrm>
        </p:grpSpPr>
        <p:sp>
          <p:nvSpPr>
            <p:cNvPr id="751" name="Google Shape;751;p24"/>
            <p:cNvSpPr txBox="1"/>
            <p:nvPr/>
          </p:nvSpPr>
          <p:spPr>
            <a:xfrm>
              <a:off x="476375" y="3500809"/>
              <a:ext cx="1468800" cy="714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hi-IN" sz="1600" b="1" dirty="0">
                  <a:latin typeface="Kokila" panose="020B0604020202020204" pitchFamily="34" charset="0"/>
                  <a:ea typeface="Roboto"/>
                  <a:cs typeface="Kokila" panose="020B0604020202020204" pitchFamily="34" charset="0"/>
                  <a:sym typeface="Roboto"/>
                </a:rPr>
                <a:t>इसे मौजूदा विषयों के साथ एकीकृत करना</a:t>
              </a:r>
              <a:endParaRPr sz="1600" b="1" dirty="0">
                <a:solidFill>
                  <a:srgbClr val="000000"/>
                </a:solidFill>
                <a:latin typeface="Kokila" panose="020B0604020202020204" pitchFamily="34" charset="0"/>
                <a:ea typeface="Roboto"/>
                <a:cs typeface="Kokila" panose="020B0604020202020204" pitchFamily="34" charset="0"/>
                <a:sym typeface="Roboto"/>
              </a:endParaRPr>
            </a:p>
          </p:txBody>
        </p:sp>
        <p:sp>
          <p:nvSpPr>
            <p:cNvPr id="754" name="Google Shape;754;p24"/>
            <p:cNvSpPr txBox="1"/>
            <p:nvPr/>
          </p:nvSpPr>
          <p:spPr>
            <a:xfrm>
              <a:off x="476375" y="3117001"/>
              <a:ext cx="1366200" cy="449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hi-IN" sz="1400" b="1" dirty="0">
                  <a:solidFill>
                    <a:schemeClr val="accent1"/>
                  </a:solidFill>
                  <a:latin typeface="Kokila" panose="020B0604020202020204" pitchFamily="34" charset="0"/>
                  <a:ea typeface="Fira Sans Extra Condensed"/>
                  <a:cs typeface="Kokila" panose="020B0604020202020204" pitchFamily="34" charset="0"/>
                  <a:sym typeface="Fira Sans Extra Condensed"/>
                </a:rPr>
                <a:t>स्टेप 1</a:t>
              </a:r>
              <a:endParaRPr sz="1400" b="1" dirty="0">
                <a:solidFill>
                  <a:schemeClr val="accent1"/>
                </a:solidFill>
                <a:latin typeface="Kokila" panose="020B0604020202020204" pitchFamily="34" charset="0"/>
                <a:ea typeface="Fira Sans Extra Condensed"/>
                <a:cs typeface="Kokila" panose="020B0604020202020204" pitchFamily="34" charset="0"/>
                <a:sym typeface="Fira Sans Extra Condensed"/>
              </a:endParaRPr>
            </a:p>
          </p:txBody>
        </p:sp>
        <p:grpSp>
          <p:nvGrpSpPr>
            <p:cNvPr id="2" name="Group 1">
              <a:extLst>
                <a:ext uri="{FF2B5EF4-FFF2-40B4-BE49-F238E27FC236}">
                  <a16:creationId xmlns:a16="http://schemas.microsoft.com/office/drawing/2014/main" id="{0550C103-8F3B-67BF-82CB-1B289EE8DB72}"/>
                </a:ext>
              </a:extLst>
            </p:cNvPr>
            <p:cNvGrpSpPr/>
            <p:nvPr/>
          </p:nvGrpSpPr>
          <p:grpSpPr>
            <a:xfrm>
              <a:off x="640000" y="1651700"/>
              <a:ext cx="8027528" cy="2589848"/>
              <a:chOff x="640000" y="1651700"/>
              <a:chExt cx="8027528" cy="2589848"/>
            </a:xfrm>
          </p:grpSpPr>
          <p:grpSp>
            <p:nvGrpSpPr>
              <p:cNvPr id="725" name="Google Shape;725;p24"/>
              <p:cNvGrpSpPr/>
              <p:nvPr/>
            </p:nvGrpSpPr>
            <p:grpSpPr>
              <a:xfrm>
                <a:off x="640000" y="1651700"/>
                <a:ext cx="7866976" cy="2589848"/>
                <a:chOff x="640000" y="1651700"/>
                <a:chExt cx="7866976" cy="2589848"/>
              </a:xfrm>
            </p:grpSpPr>
            <p:grpSp>
              <p:nvGrpSpPr>
                <p:cNvPr id="726" name="Google Shape;726;p24"/>
                <p:cNvGrpSpPr/>
                <p:nvPr/>
              </p:nvGrpSpPr>
              <p:grpSpPr>
                <a:xfrm>
                  <a:off x="640000" y="1651700"/>
                  <a:ext cx="1041990" cy="1380033"/>
                  <a:chOff x="640000" y="1651700"/>
                  <a:chExt cx="1041990" cy="1380033"/>
                </a:xfrm>
              </p:grpSpPr>
              <p:sp>
                <p:nvSpPr>
                  <p:cNvPr id="727" name="Google Shape;727;p24"/>
                  <p:cNvSpPr/>
                  <p:nvPr/>
                </p:nvSpPr>
                <p:spPr>
                  <a:xfrm>
                    <a:off x="1073500" y="2859925"/>
                    <a:ext cx="171809" cy="171808"/>
                  </a:xfrm>
                  <a:custGeom>
                    <a:avLst/>
                    <a:gdLst/>
                    <a:ahLst/>
                    <a:cxnLst/>
                    <a:rect l="l" t="t" r="r" b="b"/>
                    <a:pathLst>
                      <a:path w="216" h="216" extrusionOk="0">
                        <a:moveTo>
                          <a:pt x="107" y="1"/>
                        </a:moveTo>
                        <a:cubicBezTo>
                          <a:pt x="49" y="1"/>
                          <a:pt x="1" y="49"/>
                          <a:pt x="1" y="109"/>
                        </a:cubicBezTo>
                        <a:cubicBezTo>
                          <a:pt x="1" y="168"/>
                          <a:pt x="50" y="215"/>
                          <a:pt x="107" y="215"/>
                        </a:cubicBezTo>
                        <a:cubicBezTo>
                          <a:pt x="168" y="215"/>
                          <a:pt x="215" y="168"/>
                          <a:pt x="215" y="109"/>
                        </a:cubicBezTo>
                        <a:cubicBezTo>
                          <a:pt x="215" y="49"/>
                          <a:pt x="168" y="1"/>
                          <a:pt x="107" y="1"/>
                        </a:cubicBezTo>
                        <a:close/>
                      </a:path>
                    </a:pathLst>
                  </a:custGeom>
                  <a:solidFill>
                    <a:schemeClr val="accent1"/>
                  </a:solidFill>
                  <a:ln>
                    <a:noFill/>
                  </a:ln>
                </p:spPr>
                <p:txBody>
                  <a:bodyPr spcFirstLastPara="1" wrap="square" lIns="0" tIns="91425" rIns="0" bIns="91425" anchor="ctr" anchorCtr="0">
                    <a:noAutofit/>
                  </a:bodyPr>
                  <a:lstStyle/>
                  <a:p>
                    <a:pPr marL="0" lvl="0" indent="0" algn="ctr" rtl="0">
                      <a:spcBef>
                        <a:spcPts val="0"/>
                      </a:spcBef>
                      <a:spcAft>
                        <a:spcPts val="0"/>
                      </a:spcAft>
                      <a:buNone/>
                    </a:pPr>
                    <a:endParaRPr sz="1000">
                      <a:latin typeface="Roboto"/>
                      <a:ea typeface="Roboto"/>
                      <a:cs typeface="Roboto"/>
                      <a:sym typeface="Roboto"/>
                    </a:endParaRPr>
                  </a:p>
                </p:txBody>
              </p:sp>
              <p:sp>
                <p:nvSpPr>
                  <p:cNvPr id="728" name="Google Shape;728;p24"/>
                  <p:cNvSpPr/>
                  <p:nvPr/>
                </p:nvSpPr>
                <p:spPr>
                  <a:xfrm>
                    <a:off x="640000" y="1651700"/>
                    <a:ext cx="1041990" cy="1148568"/>
                  </a:xfrm>
                  <a:custGeom>
                    <a:avLst/>
                    <a:gdLst/>
                    <a:ahLst/>
                    <a:cxnLst/>
                    <a:rect l="l" t="t" r="r" b="b"/>
                    <a:pathLst>
                      <a:path w="1310" h="1444" extrusionOk="0">
                        <a:moveTo>
                          <a:pt x="655" y="0"/>
                        </a:moveTo>
                        <a:cubicBezTo>
                          <a:pt x="294" y="0"/>
                          <a:pt x="0" y="294"/>
                          <a:pt x="0" y="654"/>
                        </a:cubicBezTo>
                        <a:cubicBezTo>
                          <a:pt x="0" y="962"/>
                          <a:pt x="214" y="1219"/>
                          <a:pt x="500" y="1288"/>
                        </a:cubicBezTo>
                        <a:lnTo>
                          <a:pt x="655" y="1444"/>
                        </a:lnTo>
                        <a:lnTo>
                          <a:pt x="809" y="1288"/>
                        </a:lnTo>
                        <a:cubicBezTo>
                          <a:pt x="1096" y="1219"/>
                          <a:pt x="1309" y="962"/>
                          <a:pt x="1309" y="654"/>
                        </a:cubicBezTo>
                        <a:cubicBezTo>
                          <a:pt x="1309" y="294"/>
                          <a:pt x="1016" y="0"/>
                          <a:pt x="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9" name="Google Shape;729;p24"/>
                <p:cNvGrpSpPr/>
                <p:nvPr/>
              </p:nvGrpSpPr>
              <p:grpSpPr>
                <a:xfrm>
                  <a:off x="4049439" y="1651700"/>
                  <a:ext cx="1041990" cy="1380033"/>
                  <a:chOff x="4049439" y="1651700"/>
                  <a:chExt cx="1041990" cy="1380033"/>
                </a:xfrm>
              </p:grpSpPr>
              <p:sp>
                <p:nvSpPr>
                  <p:cNvPr id="730" name="Google Shape;730;p24"/>
                  <p:cNvSpPr/>
                  <p:nvPr/>
                </p:nvSpPr>
                <p:spPr>
                  <a:xfrm>
                    <a:off x="4485325" y="2859925"/>
                    <a:ext cx="171014" cy="171808"/>
                  </a:xfrm>
                  <a:custGeom>
                    <a:avLst/>
                    <a:gdLst/>
                    <a:ahLst/>
                    <a:cxnLst/>
                    <a:rect l="l" t="t" r="r" b="b"/>
                    <a:pathLst>
                      <a:path w="215" h="216" extrusionOk="0">
                        <a:moveTo>
                          <a:pt x="108" y="1"/>
                        </a:moveTo>
                        <a:cubicBezTo>
                          <a:pt x="48" y="1"/>
                          <a:pt x="0" y="49"/>
                          <a:pt x="0" y="109"/>
                        </a:cubicBezTo>
                        <a:cubicBezTo>
                          <a:pt x="0" y="168"/>
                          <a:pt x="48" y="215"/>
                          <a:pt x="108" y="215"/>
                        </a:cubicBezTo>
                        <a:cubicBezTo>
                          <a:pt x="167" y="215"/>
                          <a:pt x="214" y="168"/>
                          <a:pt x="214" y="109"/>
                        </a:cubicBezTo>
                        <a:cubicBezTo>
                          <a:pt x="214" y="49"/>
                          <a:pt x="167" y="1"/>
                          <a:pt x="1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4"/>
                  <p:cNvSpPr/>
                  <p:nvPr/>
                </p:nvSpPr>
                <p:spPr>
                  <a:xfrm>
                    <a:off x="4049439" y="1651700"/>
                    <a:ext cx="1041990" cy="1148568"/>
                  </a:xfrm>
                  <a:custGeom>
                    <a:avLst/>
                    <a:gdLst/>
                    <a:ahLst/>
                    <a:cxnLst/>
                    <a:rect l="l" t="t" r="r" b="b"/>
                    <a:pathLst>
                      <a:path w="1310" h="1444" extrusionOk="0">
                        <a:moveTo>
                          <a:pt x="656" y="0"/>
                        </a:moveTo>
                        <a:cubicBezTo>
                          <a:pt x="294" y="0"/>
                          <a:pt x="1" y="294"/>
                          <a:pt x="1" y="654"/>
                        </a:cubicBezTo>
                        <a:cubicBezTo>
                          <a:pt x="1" y="962"/>
                          <a:pt x="215" y="1219"/>
                          <a:pt x="501" y="1288"/>
                        </a:cubicBezTo>
                        <a:lnTo>
                          <a:pt x="656" y="1444"/>
                        </a:lnTo>
                        <a:lnTo>
                          <a:pt x="810" y="1288"/>
                        </a:lnTo>
                        <a:cubicBezTo>
                          <a:pt x="1099" y="1219"/>
                          <a:pt x="1310" y="962"/>
                          <a:pt x="1310" y="654"/>
                        </a:cubicBezTo>
                        <a:cubicBezTo>
                          <a:pt x="1310" y="294"/>
                          <a:pt x="1016" y="0"/>
                          <a:pt x="6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2" name="Google Shape;732;p24"/>
                <p:cNvGrpSpPr/>
                <p:nvPr/>
              </p:nvGrpSpPr>
              <p:grpSpPr>
                <a:xfrm>
                  <a:off x="7464985" y="1651700"/>
                  <a:ext cx="1041990" cy="1380033"/>
                  <a:chOff x="7464985" y="1651700"/>
                  <a:chExt cx="1041990" cy="1380033"/>
                </a:xfrm>
              </p:grpSpPr>
              <p:sp>
                <p:nvSpPr>
                  <p:cNvPr id="733" name="Google Shape;733;p24"/>
                  <p:cNvSpPr/>
                  <p:nvPr/>
                </p:nvSpPr>
                <p:spPr>
                  <a:xfrm>
                    <a:off x="7899281" y="2859925"/>
                    <a:ext cx="171014" cy="171808"/>
                  </a:xfrm>
                  <a:custGeom>
                    <a:avLst/>
                    <a:gdLst/>
                    <a:ahLst/>
                    <a:cxnLst/>
                    <a:rect l="l" t="t" r="r" b="b"/>
                    <a:pathLst>
                      <a:path w="215" h="216" extrusionOk="0">
                        <a:moveTo>
                          <a:pt x="107" y="1"/>
                        </a:moveTo>
                        <a:cubicBezTo>
                          <a:pt x="48" y="1"/>
                          <a:pt x="1" y="49"/>
                          <a:pt x="1" y="109"/>
                        </a:cubicBezTo>
                        <a:cubicBezTo>
                          <a:pt x="1" y="168"/>
                          <a:pt x="50" y="215"/>
                          <a:pt x="107" y="215"/>
                        </a:cubicBezTo>
                        <a:cubicBezTo>
                          <a:pt x="167" y="215"/>
                          <a:pt x="215" y="168"/>
                          <a:pt x="215" y="109"/>
                        </a:cubicBezTo>
                        <a:cubicBezTo>
                          <a:pt x="215" y="49"/>
                          <a:pt x="167"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4"/>
                  <p:cNvSpPr/>
                  <p:nvPr/>
                </p:nvSpPr>
                <p:spPr>
                  <a:xfrm>
                    <a:off x="7464985" y="1651700"/>
                    <a:ext cx="1041990" cy="1148568"/>
                  </a:xfrm>
                  <a:custGeom>
                    <a:avLst/>
                    <a:gdLst/>
                    <a:ahLst/>
                    <a:cxnLst/>
                    <a:rect l="l" t="t" r="r" b="b"/>
                    <a:pathLst>
                      <a:path w="1310" h="1444" extrusionOk="0">
                        <a:moveTo>
                          <a:pt x="655" y="0"/>
                        </a:moveTo>
                        <a:cubicBezTo>
                          <a:pt x="294" y="0"/>
                          <a:pt x="1" y="294"/>
                          <a:pt x="1" y="654"/>
                        </a:cubicBezTo>
                        <a:cubicBezTo>
                          <a:pt x="1" y="962"/>
                          <a:pt x="215" y="1219"/>
                          <a:pt x="501" y="1288"/>
                        </a:cubicBezTo>
                        <a:lnTo>
                          <a:pt x="655" y="1444"/>
                        </a:lnTo>
                        <a:lnTo>
                          <a:pt x="810" y="1288"/>
                        </a:lnTo>
                        <a:cubicBezTo>
                          <a:pt x="1097" y="1219"/>
                          <a:pt x="1310" y="962"/>
                          <a:pt x="1310" y="654"/>
                        </a:cubicBezTo>
                        <a:cubicBezTo>
                          <a:pt x="1310" y="294"/>
                          <a:pt x="1016" y="0"/>
                          <a:pt x="6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5" name="Google Shape;735;p24"/>
                <p:cNvGrpSpPr/>
                <p:nvPr/>
              </p:nvGrpSpPr>
              <p:grpSpPr>
                <a:xfrm>
                  <a:off x="2344720" y="2859925"/>
                  <a:ext cx="1041990" cy="1381623"/>
                  <a:chOff x="2344720" y="2859925"/>
                  <a:chExt cx="1041990" cy="1381623"/>
                </a:xfrm>
              </p:grpSpPr>
              <p:sp>
                <p:nvSpPr>
                  <p:cNvPr id="736" name="Google Shape;736;p24"/>
                  <p:cNvSpPr/>
                  <p:nvPr/>
                </p:nvSpPr>
                <p:spPr>
                  <a:xfrm>
                    <a:off x="2779810" y="2859925"/>
                    <a:ext cx="171809" cy="171808"/>
                  </a:xfrm>
                  <a:custGeom>
                    <a:avLst/>
                    <a:gdLst/>
                    <a:ahLst/>
                    <a:cxnLst/>
                    <a:rect l="l" t="t" r="r" b="b"/>
                    <a:pathLst>
                      <a:path w="216" h="216" extrusionOk="0">
                        <a:moveTo>
                          <a:pt x="107" y="1"/>
                        </a:moveTo>
                        <a:cubicBezTo>
                          <a:pt x="49" y="1"/>
                          <a:pt x="1" y="49"/>
                          <a:pt x="1" y="109"/>
                        </a:cubicBezTo>
                        <a:cubicBezTo>
                          <a:pt x="1" y="168"/>
                          <a:pt x="49" y="215"/>
                          <a:pt x="107" y="215"/>
                        </a:cubicBezTo>
                        <a:cubicBezTo>
                          <a:pt x="167" y="215"/>
                          <a:pt x="215" y="168"/>
                          <a:pt x="215" y="109"/>
                        </a:cubicBezTo>
                        <a:cubicBezTo>
                          <a:pt x="215" y="49"/>
                          <a:pt x="167" y="1"/>
                          <a:pt x="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4"/>
                  <p:cNvSpPr/>
                  <p:nvPr/>
                </p:nvSpPr>
                <p:spPr>
                  <a:xfrm>
                    <a:off x="2344720" y="3092185"/>
                    <a:ext cx="1041990" cy="1149364"/>
                  </a:xfrm>
                  <a:custGeom>
                    <a:avLst/>
                    <a:gdLst/>
                    <a:ahLst/>
                    <a:cxnLst/>
                    <a:rect l="l" t="t" r="r" b="b"/>
                    <a:pathLst>
                      <a:path w="1310" h="1445" extrusionOk="0">
                        <a:moveTo>
                          <a:pt x="654" y="1"/>
                        </a:moveTo>
                        <a:lnTo>
                          <a:pt x="500" y="156"/>
                        </a:lnTo>
                        <a:cubicBezTo>
                          <a:pt x="215" y="225"/>
                          <a:pt x="1" y="483"/>
                          <a:pt x="1" y="791"/>
                        </a:cubicBezTo>
                        <a:cubicBezTo>
                          <a:pt x="1" y="1151"/>
                          <a:pt x="294" y="1444"/>
                          <a:pt x="654" y="1444"/>
                        </a:cubicBezTo>
                        <a:cubicBezTo>
                          <a:pt x="1016" y="1444"/>
                          <a:pt x="1309" y="1151"/>
                          <a:pt x="1309" y="791"/>
                        </a:cubicBezTo>
                        <a:cubicBezTo>
                          <a:pt x="1309" y="483"/>
                          <a:pt x="1097" y="225"/>
                          <a:pt x="810" y="156"/>
                        </a:cubicBezTo>
                        <a:lnTo>
                          <a:pt x="6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8" name="Google Shape;738;p24"/>
                <p:cNvGrpSpPr/>
                <p:nvPr/>
              </p:nvGrpSpPr>
              <p:grpSpPr>
                <a:xfrm>
                  <a:off x="5757189" y="2859925"/>
                  <a:ext cx="1041990" cy="1381623"/>
                  <a:chOff x="5757189" y="2859925"/>
                  <a:chExt cx="1041990" cy="1381623"/>
                </a:xfrm>
              </p:grpSpPr>
              <p:sp>
                <p:nvSpPr>
                  <p:cNvPr id="739" name="Google Shape;739;p24"/>
                  <p:cNvSpPr/>
                  <p:nvPr/>
                </p:nvSpPr>
                <p:spPr>
                  <a:xfrm>
                    <a:off x="6192311" y="2859925"/>
                    <a:ext cx="171014" cy="171808"/>
                  </a:xfrm>
                  <a:custGeom>
                    <a:avLst/>
                    <a:gdLst/>
                    <a:ahLst/>
                    <a:cxnLst/>
                    <a:rect l="l" t="t" r="r" b="b"/>
                    <a:pathLst>
                      <a:path w="215" h="216" extrusionOk="0">
                        <a:moveTo>
                          <a:pt x="108" y="1"/>
                        </a:moveTo>
                        <a:cubicBezTo>
                          <a:pt x="48" y="1"/>
                          <a:pt x="0" y="49"/>
                          <a:pt x="0" y="109"/>
                        </a:cubicBezTo>
                        <a:cubicBezTo>
                          <a:pt x="0" y="168"/>
                          <a:pt x="48" y="215"/>
                          <a:pt x="108" y="215"/>
                        </a:cubicBezTo>
                        <a:cubicBezTo>
                          <a:pt x="167" y="215"/>
                          <a:pt x="214" y="168"/>
                          <a:pt x="214" y="109"/>
                        </a:cubicBezTo>
                        <a:cubicBezTo>
                          <a:pt x="214" y="49"/>
                          <a:pt x="167" y="1"/>
                          <a:pt x="1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4"/>
                  <p:cNvSpPr/>
                  <p:nvPr/>
                </p:nvSpPr>
                <p:spPr>
                  <a:xfrm>
                    <a:off x="5757189" y="3092185"/>
                    <a:ext cx="1041990" cy="1149364"/>
                  </a:xfrm>
                  <a:custGeom>
                    <a:avLst/>
                    <a:gdLst/>
                    <a:ahLst/>
                    <a:cxnLst/>
                    <a:rect l="l" t="t" r="r" b="b"/>
                    <a:pathLst>
                      <a:path w="1310" h="1445" extrusionOk="0">
                        <a:moveTo>
                          <a:pt x="655" y="1"/>
                        </a:moveTo>
                        <a:lnTo>
                          <a:pt x="501" y="156"/>
                        </a:lnTo>
                        <a:cubicBezTo>
                          <a:pt x="215" y="225"/>
                          <a:pt x="1" y="483"/>
                          <a:pt x="1" y="791"/>
                        </a:cubicBezTo>
                        <a:cubicBezTo>
                          <a:pt x="1" y="1151"/>
                          <a:pt x="294" y="1444"/>
                          <a:pt x="655" y="1444"/>
                        </a:cubicBezTo>
                        <a:cubicBezTo>
                          <a:pt x="1016" y="1444"/>
                          <a:pt x="1310" y="1151"/>
                          <a:pt x="1310" y="791"/>
                        </a:cubicBezTo>
                        <a:cubicBezTo>
                          <a:pt x="1310" y="483"/>
                          <a:pt x="1097" y="225"/>
                          <a:pt x="810" y="156"/>
                        </a:cubicBezTo>
                        <a:lnTo>
                          <a:pt x="6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 name="Google Shape;741;p24"/>
                <p:cNvGrpSpPr/>
                <p:nvPr/>
              </p:nvGrpSpPr>
              <p:grpSpPr>
                <a:xfrm>
                  <a:off x="1674549" y="2683421"/>
                  <a:ext cx="2395890" cy="680116"/>
                  <a:chOff x="1911474" y="3019851"/>
                  <a:chExt cx="2200082" cy="624533"/>
                </a:xfrm>
              </p:grpSpPr>
              <p:sp>
                <p:nvSpPr>
                  <p:cNvPr id="742" name="Google Shape;742;p24"/>
                  <p:cNvSpPr/>
                  <p:nvPr/>
                </p:nvSpPr>
                <p:spPr>
                  <a:xfrm rot="-8100000" flipH="1">
                    <a:off x="3667546" y="3022250"/>
                    <a:ext cx="263488" cy="619734"/>
                  </a:xfrm>
                  <a:custGeom>
                    <a:avLst/>
                    <a:gdLst/>
                    <a:ahLst/>
                    <a:cxnLst/>
                    <a:rect l="l" t="t" r="r" b="b"/>
                    <a:pathLst>
                      <a:path w="15166" h="35671" extrusionOk="0">
                        <a:moveTo>
                          <a:pt x="642" y="0"/>
                        </a:moveTo>
                        <a:cubicBezTo>
                          <a:pt x="316" y="0"/>
                          <a:pt x="1" y="320"/>
                          <a:pt x="208" y="688"/>
                        </a:cubicBezTo>
                        <a:cubicBezTo>
                          <a:pt x="5612" y="10095"/>
                          <a:pt x="8414" y="20669"/>
                          <a:pt x="8013" y="31443"/>
                        </a:cubicBezTo>
                        <a:cubicBezTo>
                          <a:pt x="7279" y="30676"/>
                          <a:pt x="6512" y="29942"/>
                          <a:pt x="5778" y="29175"/>
                        </a:cubicBezTo>
                        <a:cubicBezTo>
                          <a:pt x="5583" y="28971"/>
                          <a:pt x="5342" y="28885"/>
                          <a:pt x="5099" y="28885"/>
                        </a:cubicBezTo>
                        <a:cubicBezTo>
                          <a:pt x="4349" y="28885"/>
                          <a:pt x="3589" y="29712"/>
                          <a:pt x="4144" y="30443"/>
                        </a:cubicBezTo>
                        <a:cubicBezTo>
                          <a:pt x="5545" y="32244"/>
                          <a:pt x="7746" y="35279"/>
                          <a:pt x="10215" y="35646"/>
                        </a:cubicBezTo>
                        <a:cubicBezTo>
                          <a:pt x="10343" y="35662"/>
                          <a:pt x="10469" y="35670"/>
                          <a:pt x="10591" y="35670"/>
                        </a:cubicBezTo>
                        <a:cubicBezTo>
                          <a:pt x="12755" y="35670"/>
                          <a:pt x="13966" y="33248"/>
                          <a:pt x="14818" y="31543"/>
                        </a:cubicBezTo>
                        <a:cubicBezTo>
                          <a:pt x="15166" y="30848"/>
                          <a:pt x="14590" y="30061"/>
                          <a:pt x="13956" y="30061"/>
                        </a:cubicBezTo>
                        <a:cubicBezTo>
                          <a:pt x="13738" y="30061"/>
                          <a:pt x="13513" y="30154"/>
                          <a:pt x="13317" y="30376"/>
                        </a:cubicBezTo>
                        <a:cubicBezTo>
                          <a:pt x="12318" y="31522"/>
                          <a:pt x="11862" y="33031"/>
                          <a:pt x="10535" y="33031"/>
                        </a:cubicBezTo>
                        <a:cubicBezTo>
                          <a:pt x="10357" y="33031"/>
                          <a:pt x="10162" y="33004"/>
                          <a:pt x="9948" y="32944"/>
                        </a:cubicBezTo>
                        <a:cubicBezTo>
                          <a:pt x="10582" y="21303"/>
                          <a:pt x="7613" y="9861"/>
                          <a:pt x="1042" y="221"/>
                        </a:cubicBezTo>
                        <a:cubicBezTo>
                          <a:pt x="938" y="65"/>
                          <a:pt x="789" y="0"/>
                          <a:pt x="64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4"/>
                  <p:cNvSpPr/>
                  <p:nvPr/>
                </p:nvSpPr>
                <p:spPr>
                  <a:xfrm rot="-4499877" flipH="1">
                    <a:off x="2113151" y="3040964"/>
                    <a:ext cx="263505" cy="619773"/>
                  </a:xfrm>
                  <a:custGeom>
                    <a:avLst/>
                    <a:gdLst/>
                    <a:ahLst/>
                    <a:cxnLst/>
                    <a:rect l="l" t="t" r="r" b="b"/>
                    <a:pathLst>
                      <a:path w="15166" h="35671" extrusionOk="0">
                        <a:moveTo>
                          <a:pt x="642" y="0"/>
                        </a:moveTo>
                        <a:cubicBezTo>
                          <a:pt x="316" y="0"/>
                          <a:pt x="1" y="320"/>
                          <a:pt x="208" y="688"/>
                        </a:cubicBezTo>
                        <a:cubicBezTo>
                          <a:pt x="5612" y="10095"/>
                          <a:pt x="8414" y="20669"/>
                          <a:pt x="8013" y="31443"/>
                        </a:cubicBezTo>
                        <a:cubicBezTo>
                          <a:pt x="7279" y="30676"/>
                          <a:pt x="6512" y="29942"/>
                          <a:pt x="5778" y="29175"/>
                        </a:cubicBezTo>
                        <a:cubicBezTo>
                          <a:pt x="5583" y="28971"/>
                          <a:pt x="5342" y="28885"/>
                          <a:pt x="5099" y="28885"/>
                        </a:cubicBezTo>
                        <a:cubicBezTo>
                          <a:pt x="4349" y="28885"/>
                          <a:pt x="3589" y="29712"/>
                          <a:pt x="4144" y="30443"/>
                        </a:cubicBezTo>
                        <a:cubicBezTo>
                          <a:pt x="5545" y="32244"/>
                          <a:pt x="7746" y="35279"/>
                          <a:pt x="10215" y="35646"/>
                        </a:cubicBezTo>
                        <a:cubicBezTo>
                          <a:pt x="10343" y="35662"/>
                          <a:pt x="10469" y="35670"/>
                          <a:pt x="10591" y="35670"/>
                        </a:cubicBezTo>
                        <a:cubicBezTo>
                          <a:pt x="12755" y="35670"/>
                          <a:pt x="13966" y="33248"/>
                          <a:pt x="14818" y="31543"/>
                        </a:cubicBezTo>
                        <a:cubicBezTo>
                          <a:pt x="15166" y="30848"/>
                          <a:pt x="14590" y="30061"/>
                          <a:pt x="13956" y="30061"/>
                        </a:cubicBezTo>
                        <a:cubicBezTo>
                          <a:pt x="13738" y="30061"/>
                          <a:pt x="13513" y="30154"/>
                          <a:pt x="13317" y="30376"/>
                        </a:cubicBezTo>
                        <a:cubicBezTo>
                          <a:pt x="12318" y="31522"/>
                          <a:pt x="11862" y="33031"/>
                          <a:pt x="10535" y="33031"/>
                        </a:cubicBezTo>
                        <a:cubicBezTo>
                          <a:pt x="10357" y="33031"/>
                          <a:pt x="10162" y="33004"/>
                          <a:pt x="9948" y="32944"/>
                        </a:cubicBezTo>
                        <a:cubicBezTo>
                          <a:pt x="10582" y="21303"/>
                          <a:pt x="7613" y="9861"/>
                          <a:pt x="1042" y="221"/>
                        </a:cubicBezTo>
                        <a:cubicBezTo>
                          <a:pt x="938" y="65"/>
                          <a:pt x="789" y="0"/>
                          <a:pt x="64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4" name="Google Shape;744;p24"/>
                <p:cNvGrpSpPr/>
                <p:nvPr/>
              </p:nvGrpSpPr>
              <p:grpSpPr>
                <a:xfrm>
                  <a:off x="5079920" y="2683421"/>
                  <a:ext cx="2395890" cy="680116"/>
                  <a:chOff x="1911474" y="3019851"/>
                  <a:chExt cx="2200082" cy="624533"/>
                </a:xfrm>
              </p:grpSpPr>
              <p:sp>
                <p:nvSpPr>
                  <p:cNvPr id="745" name="Google Shape;745;p24"/>
                  <p:cNvSpPr/>
                  <p:nvPr/>
                </p:nvSpPr>
                <p:spPr>
                  <a:xfrm rot="-8100000" flipH="1">
                    <a:off x="3667546" y="3022250"/>
                    <a:ext cx="263488" cy="619734"/>
                  </a:xfrm>
                  <a:custGeom>
                    <a:avLst/>
                    <a:gdLst/>
                    <a:ahLst/>
                    <a:cxnLst/>
                    <a:rect l="l" t="t" r="r" b="b"/>
                    <a:pathLst>
                      <a:path w="15166" h="35671" extrusionOk="0">
                        <a:moveTo>
                          <a:pt x="642" y="0"/>
                        </a:moveTo>
                        <a:cubicBezTo>
                          <a:pt x="316" y="0"/>
                          <a:pt x="1" y="320"/>
                          <a:pt x="208" y="688"/>
                        </a:cubicBezTo>
                        <a:cubicBezTo>
                          <a:pt x="5612" y="10095"/>
                          <a:pt x="8414" y="20669"/>
                          <a:pt x="8013" y="31443"/>
                        </a:cubicBezTo>
                        <a:cubicBezTo>
                          <a:pt x="7279" y="30676"/>
                          <a:pt x="6512" y="29942"/>
                          <a:pt x="5778" y="29175"/>
                        </a:cubicBezTo>
                        <a:cubicBezTo>
                          <a:pt x="5583" y="28971"/>
                          <a:pt x="5342" y="28885"/>
                          <a:pt x="5099" y="28885"/>
                        </a:cubicBezTo>
                        <a:cubicBezTo>
                          <a:pt x="4349" y="28885"/>
                          <a:pt x="3589" y="29712"/>
                          <a:pt x="4144" y="30443"/>
                        </a:cubicBezTo>
                        <a:cubicBezTo>
                          <a:pt x="5545" y="32244"/>
                          <a:pt x="7746" y="35279"/>
                          <a:pt x="10215" y="35646"/>
                        </a:cubicBezTo>
                        <a:cubicBezTo>
                          <a:pt x="10343" y="35662"/>
                          <a:pt x="10469" y="35670"/>
                          <a:pt x="10591" y="35670"/>
                        </a:cubicBezTo>
                        <a:cubicBezTo>
                          <a:pt x="12755" y="35670"/>
                          <a:pt x="13966" y="33248"/>
                          <a:pt x="14818" y="31543"/>
                        </a:cubicBezTo>
                        <a:cubicBezTo>
                          <a:pt x="15166" y="30848"/>
                          <a:pt x="14590" y="30061"/>
                          <a:pt x="13956" y="30061"/>
                        </a:cubicBezTo>
                        <a:cubicBezTo>
                          <a:pt x="13738" y="30061"/>
                          <a:pt x="13513" y="30154"/>
                          <a:pt x="13317" y="30376"/>
                        </a:cubicBezTo>
                        <a:cubicBezTo>
                          <a:pt x="12318" y="31522"/>
                          <a:pt x="11862" y="33031"/>
                          <a:pt x="10535" y="33031"/>
                        </a:cubicBezTo>
                        <a:cubicBezTo>
                          <a:pt x="10357" y="33031"/>
                          <a:pt x="10162" y="33004"/>
                          <a:pt x="9948" y="32944"/>
                        </a:cubicBezTo>
                        <a:cubicBezTo>
                          <a:pt x="10582" y="21303"/>
                          <a:pt x="7613" y="9861"/>
                          <a:pt x="1042" y="221"/>
                        </a:cubicBezTo>
                        <a:cubicBezTo>
                          <a:pt x="938" y="65"/>
                          <a:pt x="789" y="0"/>
                          <a:pt x="64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4"/>
                  <p:cNvSpPr/>
                  <p:nvPr/>
                </p:nvSpPr>
                <p:spPr>
                  <a:xfrm rot="-4499877" flipH="1">
                    <a:off x="2113151" y="3040964"/>
                    <a:ext cx="263505" cy="619773"/>
                  </a:xfrm>
                  <a:custGeom>
                    <a:avLst/>
                    <a:gdLst/>
                    <a:ahLst/>
                    <a:cxnLst/>
                    <a:rect l="l" t="t" r="r" b="b"/>
                    <a:pathLst>
                      <a:path w="15166" h="35671" extrusionOk="0">
                        <a:moveTo>
                          <a:pt x="642" y="0"/>
                        </a:moveTo>
                        <a:cubicBezTo>
                          <a:pt x="316" y="0"/>
                          <a:pt x="1" y="320"/>
                          <a:pt x="208" y="688"/>
                        </a:cubicBezTo>
                        <a:cubicBezTo>
                          <a:pt x="5612" y="10095"/>
                          <a:pt x="8414" y="20669"/>
                          <a:pt x="8013" y="31443"/>
                        </a:cubicBezTo>
                        <a:cubicBezTo>
                          <a:pt x="7279" y="30676"/>
                          <a:pt x="6512" y="29942"/>
                          <a:pt x="5778" y="29175"/>
                        </a:cubicBezTo>
                        <a:cubicBezTo>
                          <a:pt x="5583" y="28971"/>
                          <a:pt x="5342" y="28885"/>
                          <a:pt x="5099" y="28885"/>
                        </a:cubicBezTo>
                        <a:cubicBezTo>
                          <a:pt x="4349" y="28885"/>
                          <a:pt x="3589" y="29712"/>
                          <a:pt x="4144" y="30443"/>
                        </a:cubicBezTo>
                        <a:cubicBezTo>
                          <a:pt x="5545" y="32244"/>
                          <a:pt x="7746" y="35279"/>
                          <a:pt x="10215" y="35646"/>
                        </a:cubicBezTo>
                        <a:cubicBezTo>
                          <a:pt x="10343" y="35662"/>
                          <a:pt x="10469" y="35670"/>
                          <a:pt x="10591" y="35670"/>
                        </a:cubicBezTo>
                        <a:cubicBezTo>
                          <a:pt x="12755" y="35670"/>
                          <a:pt x="13966" y="33248"/>
                          <a:pt x="14818" y="31543"/>
                        </a:cubicBezTo>
                        <a:cubicBezTo>
                          <a:pt x="15166" y="30848"/>
                          <a:pt x="14590" y="30061"/>
                          <a:pt x="13956" y="30061"/>
                        </a:cubicBezTo>
                        <a:cubicBezTo>
                          <a:pt x="13738" y="30061"/>
                          <a:pt x="13513" y="30154"/>
                          <a:pt x="13317" y="30376"/>
                        </a:cubicBezTo>
                        <a:cubicBezTo>
                          <a:pt x="12318" y="31522"/>
                          <a:pt x="11862" y="33031"/>
                          <a:pt x="10535" y="33031"/>
                        </a:cubicBezTo>
                        <a:cubicBezTo>
                          <a:pt x="10357" y="33031"/>
                          <a:pt x="10162" y="33004"/>
                          <a:pt x="9948" y="32944"/>
                        </a:cubicBezTo>
                        <a:cubicBezTo>
                          <a:pt x="10582" y="21303"/>
                          <a:pt x="7613" y="9861"/>
                          <a:pt x="1042" y="221"/>
                        </a:cubicBezTo>
                        <a:cubicBezTo>
                          <a:pt x="938" y="65"/>
                          <a:pt x="789" y="0"/>
                          <a:pt x="642" y="0"/>
                        </a:cubicBezTo>
                        <a:close/>
                      </a:path>
                    </a:pathLst>
                  </a:custGeom>
                  <a:solidFill>
                    <a:srgbClr val="1D1D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47" name="Google Shape;747;p24"/>
              <p:cNvSpPr txBox="1"/>
              <p:nvPr/>
            </p:nvSpPr>
            <p:spPr>
              <a:xfrm>
                <a:off x="3888851" y="3117009"/>
                <a:ext cx="1366200" cy="449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hi-IN" sz="2400" b="1" dirty="0">
                    <a:solidFill>
                      <a:schemeClr val="accent3"/>
                    </a:solidFill>
                    <a:latin typeface="Kokila" panose="020B0604020202020204" pitchFamily="34" charset="0"/>
                    <a:ea typeface="Fira Sans Extra Condensed"/>
                    <a:cs typeface="Kokila" panose="020B0604020202020204" pitchFamily="34" charset="0"/>
                    <a:sym typeface="Fira Sans Extra Condensed"/>
                  </a:rPr>
                  <a:t>स्टेप </a:t>
                </a:r>
                <a:r>
                  <a:rPr lang="en-IN" sz="2400" b="1" dirty="0">
                    <a:solidFill>
                      <a:schemeClr val="accent3"/>
                    </a:solidFill>
                    <a:latin typeface="Kokila" panose="020B0604020202020204" pitchFamily="34" charset="0"/>
                    <a:ea typeface="Fira Sans Extra Condensed"/>
                    <a:cs typeface="Kokila" panose="020B0604020202020204" pitchFamily="34" charset="0"/>
                    <a:sym typeface="Fira Sans Extra Condensed"/>
                  </a:rPr>
                  <a:t>3</a:t>
                </a:r>
                <a:endParaRPr sz="2400" b="1" dirty="0">
                  <a:solidFill>
                    <a:schemeClr val="accent3"/>
                  </a:solidFill>
                  <a:latin typeface="Kokila" panose="020B0604020202020204" pitchFamily="34" charset="0"/>
                  <a:ea typeface="Fira Sans Extra Condensed"/>
                  <a:cs typeface="Kokila" panose="020B0604020202020204" pitchFamily="34" charset="0"/>
                  <a:sym typeface="Fira Sans Extra Condensed"/>
                </a:endParaRPr>
              </a:p>
            </p:txBody>
          </p:sp>
          <p:sp>
            <p:nvSpPr>
              <p:cNvPr id="748" name="Google Shape;748;p24"/>
              <p:cNvSpPr txBox="1"/>
              <p:nvPr/>
            </p:nvSpPr>
            <p:spPr>
              <a:xfrm>
                <a:off x="2182625" y="2140001"/>
                <a:ext cx="1366200" cy="714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hi-IN" sz="1600" b="1" dirty="0">
                    <a:latin typeface="Kokila" panose="020B0604020202020204" pitchFamily="34" charset="0"/>
                    <a:ea typeface="Roboto"/>
                    <a:cs typeface="Kokila" panose="020B0604020202020204" pitchFamily="34" charset="0"/>
                    <a:sym typeface="Roboto"/>
                  </a:rPr>
                  <a:t>स्कूलों में मीडिया क्लब की स्थापना</a:t>
                </a:r>
                <a:endParaRPr sz="1600" b="1" dirty="0">
                  <a:solidFill>
                    <a:srgbClr val="000000"/>
                  </a:solidFill>
                  <a:latin typeface="Kokila" panose="020B0604020202020204" pitchFamily="34" charset="0"/>
                  <a:ea typeface="Roboto"/>
                  <a:cs typeface="Kokila" panose="020B0604020202020204" pitchFamily="34" charset="0"/>
                  <a:sym typeface="Roboto"/>
                </a:endParaRPr>
              </a:p>
            </p:txBody>
          </p:sp>
          <p:sp>
            <p:nvSpPr>
              <p:cNvPr id="749" name="Google Shape;749;p24"/>
              <p:cNvSpPr txBox="1"/>
              <p:nvPr/>
            </p:nvSpPr>
            <p:spPr>
              <a:xfrm>
                <a:off x="5595100" y="2140029"/>
                <a:ext cx="1477230" cy="714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hi-IN" sz="1600" b="1" dirty="0">
                    <a:latin typeface="Kokila" panose="020B0604020202020204" pitchFamily="34" charset="0"/>
                    <a:ea typeface="Roboto"/>
                    <a:cs typeface="Kokila" panose="020B0604020202020204" pitchFamily="34" charset="0"/>
                    <a:sym typeface="Roboto"/>
                  </a:rPr>
                  <a:t>7-9 की कक्षाओं में मास मीडिया की बेसिक शिक्षा</a:t>
                </a:r>
                <a:endParaRPr sz="1600" b="1" dirty="0">
                  <a:solidFill>
                    <a:srgbClr val="000000"/>
                  </a:solidFill>
                  <a:latin typeface="Kokila" panose="020B0604020202020204" pitchFamily="34" charset="0"/>
                  <a:ea typeface="Roboto"/>
                  <a:cs typeface="Kokila" panose="020B0604020202020204" pitchFamily="34" charset="0"/>
                  <a:sym typeface="Roboto"/>
                </a:endParaRPr>
              </a:p>
            </p:txBody>
          </p:sp>
          <p:sp>
            <p:nvSpPr>
              <p:cNvPr id="752" name="Google Shape;752;p24"/>
              <p:cNvSpPr txBox="1"/>
              <p:nvPr/>
            </p:nvSpPr>
            <p:spPr>
              <a:xfrm>
                <a:off x="3888849" y="3500821"/>
                <a:ext cx="1456009" cy="714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hi-IN" sz="1600" b="1" dirty="0">
                    <a:solidFill>
                      <a:srgbClr val="000000"/>
                    </a:solidFill>
                    <a:latin typeface="Kokila" panose="020B0604020202020204" pitchFamily="34" charset="0"/>
                    <a:ea typeface="Roboto"/>
                    <a:cs typeface="Kokila" panose="020B0604020202020204" pitchFamily="34" charset="0"/>
                    <a:sym typeface="Roboto"/>
                  </a:rPr>
                  <a:t>ग्यारहवीं और बारहवीं में मीडिया विषय का अध्ययन—अध्यापन</a:t>
                </a:r>
                <a:endParaRPr sz="1600" b="1" dirty="0">
                  <a:solidFill>
                    <a:srgbClr val="000000"/>
                  </a:solidFill>
                  <a:latin typeface="Kokila" panose="020B0604020202020204" pitchFamily="34" charset="0"/>
                  <a:ea typeface="Roboto"/>
                  <a:cs typeface="Kokila" panose="020B0604020202020204" pitchFamily="34" charset="0"/>
                  <a:sym typeface="Roboto"/>
                </a:endParaRPr>
              </a:p>
            </p:txBody>
          </p:sp>
          <p:sp>
            <p:nvSpPr>
              <p:cNvPr id="753" name="Google Shape;753;p24"/>
              <p:cNvSpPr txBox="1"/>
              <p:nvPr/>
            </p:nvSpPr>
            <p:spPr>
              <a:xfrm>
                <a:off x="7301325" y="3500801"/>
                <a:ext cx="1366200" cy="714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hi-IN" sz="1400" b="1" dirty="0">
                    <a:latin typeface="Kokila" panose="020B0604020202020204" pitchFamily="34" charset="0"/>
                    <a:ea typeface="Roboto"/>
                    <a:cs typeface="Kokila" panose="020B0604020202020204" pitchFamily="34" charset="0"/>
                    <a:sym typeface="Roboto"/>
                  </a:rPr>
                  <a:t>शिक्षकों और अभिभावकों के लिए कार्यशालाएँ</a:t>
                </a:r>
                <a:endParaRPr sz="1400" b="1" dirty="0">
                  <a:solidFill>
                    <a:srgbClr val="000000"/>
                  </a:solidFill>
                  <a:latin typeface="Kokila" panose="020B0604020202020204" pitchFamily="34" charset="0"/>
                  <a:ea typeface="Roboto"/>
                  <a:cs typeface="Kokila" panose="020B0604020202020204" pitchFamily="34" charset="0"/>
                  <a:sym typeface="Roboto"/>
                </a:endParaRPr>
              </a:p>
            </p:txBody>
          </p:sp>
          <p:sp>
            <p:nvSpPr>
              <p:cNvPr id="755" name="Google Shape;755;p24"/>
              <p:cNvSpPr txBox="1"/>
              <p:nvPr/>
            </p:nvSpPr>
            <p:spPr>
              <a:xfrm>
                <a:off x="2182613" y="1756200"/>
                <a:ext cx="1366200" cy="449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hi-IN" sz="2400" b="1" dirty="0">
                    <a:solidFill>
                      <a:schemeClr val="accent2"/>
                    </a:solidFill>
                    <a:latin typeface="Kokila" panose="020B0604020202020204" pitchFamily="34" charset="0"/>
                    <a:ea typeface="Fira Sans Extra Condensed"/>
                    <a:cs typeface="Kokila" panose="020B0604020202020204" pitchFamily="34" charset="0"/>
                    <a:sym typeface="Fira Sans Extra Condensed"/>
                  </a:rPr>
                  <a:t>स्टेप </a:t>
                </a:r>
                <a:r>
                  <a:rPr lang="en-IN" sz="2400" b="1" dirty="0">
                    <a:solidFill>
                      <a:schemeClr val="accent2"/>
                    </a:solidFill>
                    <a:latin typeface="Kokila" panose="020B0604020202020204" pitchFamily="34" charset="0"/>
                    <a:ea typeface="Fira Sans Extra Condensed"/>
                    <a:cs typeface="Kokila" panose="020B0604020202020204" pitchFamily="34" charset="0"/>
                    <a:sym typeface="Fira Sans Extra Condensed"/>
                  </a:rPr>
                  <a:t>2</a:t>
                </a:r>
                <a:endParaRPr sz="2400" b="1" dirty="0">
                  <a:solidFill>
                    <a:schemeClr val="accent2"/>
                  </a:solidFill>
                  <a:latin typeface="Kokila" panose="020B0604020202020204" pitchFamily="34" charset="0"/>
                  <a:ea typeface="Fira Sans Extra Condensed"/>
                  <a:cs typeface="Kokila" panose="020B0604020202020204" pitchFamily="34" charset="0"/>
                  <a:sym typeface="Fira Sans Extra Condensed"/>
                </a:endParaRPr>
              </a:p>
            </p:txBody>
          </p:sp>
          <p:sp>
            <p:nvSpPr>
              <p:cNvPr id="756" name="Google Shape;756;p24"/>
              <p:cNvSpPr txBox="1"/>
              <p:nvPr/>
            </p:nvSpPr>
            <p:spPr>
              <a:xfrm>
                <a:off x="5595089" y="1756218"/>
                <a:ext cx="1366200" cy="449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hi-IN" sz="2400" b="1" dirty="0">
                    <a:solidFill>
                      <a:schemeClr val="accent4"/>
                    </a:solidFill>
                    <a:latin typeface="Kokila" panose="020B0604020202020204" pitchFamily="34" charset="0"/>
                    <a:ea typeface="Fira Sans Extra Condensed"/>
                    <a:cs typeface="Kokila" panose="020B0604020202020204" pitchFamily="34" charset="0"/>
                    <a:sym typeface="Fira Sans Extra Condensed"/>
                  </a:rPr>
                  <a:t>स्टेप </a:t>
                </a:r>
                <a:r>
                  <a:rPr lang="en-IN" sz="2400" b="1" dirty="0">
                    <a:solidFill>
                      <a:schemeClr val="accent4"/>
                    </a:solidFill>
                    <a:latin typeface="Kokila" panose="020B0604020202020204" pitchFamily="34" charset="0"/>
                    <a:ea typeface="Fira Sans Extra Condensed"/>
                    <a:cs typeface="Kokila" panose="020B0604020202020204" pitchFamily="34" charset="0"/>
                    <a:sym typeface="Fira Sans Extra Condensed"/>
                  </a:rPr>
                  <a:t>4</a:t>
                </a:r>
                <a:endParaRPr sz="2400" b="1" dirty="0">
                  <a:solidFill>
                    <a:schemeClr val="accent4"/>
                  </a:solidFill>
                  <a:latin typeface="Kokila" panose="020B0604020202020204" pitchFamily="34" charset="0"/>
                  <a:ea typeface="Fira Sans Extra Condensed"/>
                  <a:cs typeface="Kokila" panose="020B0604020202020204" pitchFamily="34" charset="0"/>
                  <a:sym typeface="Fira Sans Extra Condensed"/>
                </a:endParaRPr>
              </a:p>
            </p:txBody>
          </p:sp>
          <p:sp>
            <p:nvSpPr>
              <p:cNvPr id="757" name="Google Shape;757;p24"/>
              <p:cNvSpPr txBox="1"/>
              <p:nvPr/>
            </p:nvSpPr>
            <p:spPr>
              <a:xfrm>
                <a:off x="7301328" y="3116996"/>
                <a:ext cx="1366200" cy="449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hi-IN" sz="2400" b="1" dirty="0">
                    <a:solidFill>
                      <a:schemeClr val="accent5"/>
                    </a:solidFill>
                    <a:latin typeface="Kokila" panose="020B0604020202020204" pitchFamily="34" charset="0"/>
                    <a:ea typeface="Fira Sans Extra Condensed"/>
                    <a:cs typeface="Kokila" panose="020B0604020202020204" pitchFamily="34" charset="0"/>
                    <a:sym typeface="Fira Sans Extra Condensed"/>
                  </a:rPr>
                  <a:t>स्टेप </a:t>
                </a:r>
                <a:r>
                  <a:rPr lang="en-IN" sz="2400" b="1" dirty="0">
                    <a:solidFill>
                      <a:schemeClr val="accent5"/>
                    </a:solidFill>
                    <a:latin typeface="Kokila" panose="020B0604020202020204" pitchFamily="34" charset="0"/>
                    <a:ea typeface="Fira Sans Extra Condensed"/>
                    <a:cs typeface="Kokila" panose="020B0604020202020204" pitchFamily="34" charset="0"/>
                    <a:sym typeface="Fira Sans Extra Condensed"/>
                  </a:rPr>
                  <a:t>5</a:t>
                </a:r>
                <a:endParaRPr sz="2400" b="1" dirty="0">
                  <a:solidFill>
                    <a:schemeClr val="accent5"/>
                  </a:solidFill>
                  <a:latin typeface="Kokila" panose="020B0604020202020204" pitchFamily="34" charset="0"/>
                  <a:ea typeface="Fira Sans Extra Condensed"/>
                  <a:cs typeface="Kokila" panose="020B0604020202020204" pitchFamily="34" charset="0"/>
                  <a:sym typeface="Fira Sans Extra Condensed"/>
                </a:endParaRPr>
              </a:p>
            </p:txBody>
          </p:sp>
          <p:grpSp>
            <p:nvGrpSpPr>
              <p:cNvPr id="758" name="Google Shape;758;p24"/>
              <p:cNvGrpSpPr/>
              <p:nvPr/>
            </p:nvGrpSpPr>
            <p:grpSpPr>
              <a:xfrm>
                <a:off x="7737582" y="1933620"/>
                <a:ext cx="487805" cy="487805"/>
                <a:chOff x="1190625" y="238125"/>
                <a:chExt cx="5228350" cy="5228350"/>
              </a:xfrm>
            </p:grpSpPr>
            <p:sp>
              <p:nvSpPr>
                <p:cNvPr id="759" name="Google Shape;759;p24"/>
                <p:cNvSpPr/>
                <p:nvPr/>
              </p:nvSpPr>
              <p:spPr>
                <a:xfrm>
                  <a:off x="1190625" y="238125"/>
                  <a:ext cx="4900550" cy="4572675"/>
                </a:xfrm>
                <a:custGeom>
                  <a:avLst/>
                  <a:gdLst/>
                  <a:ahLst/>
                  <a:cxnLst/>
                  <a:rect l="l" t="t" r="r" b="b"/>
                  <a:pathLst>
                    <a:path w="196022" h="182907" extrusionOk="0">
                      <a:moveTo>
                        <a:pt x="157077" y="39386"/>
                      </a:moveTo>
                      <a:cubicBezTo>
                        <a:pt x="160459" y="39386"/>
                        <a:pt x="163204" y="42131"/>
                        <a:pt x="163204" y="45513"/>
                      </a:cubicBezTo>
                      <a:cubicBezTo>
                        <a:pt x="163204" y="48895"/>
                        <a:pt x="160459" y="51640"/>
                        <a:pt x="157077" y="51640"/>
                      </a:cubicBezTo>
                      <a:lnTo>
                        <a:pt x="38944" y="51640"/>
                      </a:lnTo>
                      <a:cubicBezTo>
                        <a:pt x="35562" y="51640"/>
                        <a:pt x="32817" y="48895"/>
                        <a:pt x="32817" y="45513"/>
                      </a:cubicBezTo>
                      <a:cubicBezTo>
                        <a:pt x="32817" y="42131"/>
                        <a:pt x="35562" y="39386"/>
                        <a:pt x="38944" y="39386"/>
                      </a:cubicBezTo>
                      <a:close/>
                      <a:moveTo>
                        <a:pt x="91883" y="72203"/>
                      </a:moveTo>
                      <a:cubicBezTo>
                        <a:pt x="95266" y="72203"/>
                        <a:pt x="98011" y="74923"/>
                        <a:pt x="98011" y="78330"/>
                      </a:cubicBezTo>
                      <a:cubicBezTo>
                        <a:pt x="98011" y="81712"/>
                        <a:pt x="95266" y="84457"/>
                        <a:pt x="91883" y="84457"/>
                      </a:cubicBezTo>
                      <a:lnTo>
                        <a:pt x="38944" y="84457"/>
                      </a:lnTo>
                      <a:cubicBezTo>
                        <a:pt x="35562" y="84457"/>
                        <a:pt x="32817" y="81712"/>
                        <a:pt x="32817" y="78330"/>
                      </a:cubicBezTo>
                      <a:cubicBezTo>
                        <a:pt x="32817" y="74923"/>
                        <a:pt x="35562" y="72203"/>
                        <a:pt x="38944" y="72203"/>
                      </a:cubicBezTo>
                      <a:close/>
                      <a:moveTo>
                        <a:pt x="91883" y="104996"/>
                      </a:moveTo>
                      <a:cubicBezTo>
                        <a:pt x="95266" y="104996"/>
                        <a:pt x="98011" y="107741"/>
                        <a:pt x="98011" y="111123"/>
                      </a:cubicBezTo>
                      <a:cubicBezTo>
                        <a:pt x="98011" y="114529"/>
                        <a:pt x="95266" y="117250"/>
                        <a:pt x="91883" y="117250"/>
                      </a:cubicBezTo>
                      <a:lnTo>
                        <a:pt x="38944" y="117250"/>
                      </a:lnTo>
                      <a:cubicBezTo>
                        <a:pt x="35562" y="117250"/>
                        <a:pt x="32817" y="114529"/>
                        <a:pt x="32817" y="111123"/>
                      </a:cubicBezTo>
                      <a:cubicBezTo>
                        <a:pt x="32817" y="107741"/>
                        <a:pt x="35562" y="104996"/>
                        <a:pt x="38944" y="104996"/>
                      </a:cubicBezTo>
                      <a:close/>
                      <a:moveTo>
                        <a:pt x="35660" y="0"/>
                      </a:moveTo>
                      <a:cubicBezTo>
                        <a:pt x="16225" y="0"/>
                        <a:pt x="0" y="15735"/>
                        <a:pt x="0" y="35660"/>
                      </a:cubicBezTo>
                      <a:lnTo>
                        <a:pt x="0" y="176757"/>
                      </a:lnTo>
                      <a:cubicBezTo>
                        <a:pt x="0" y="180368"/>
                        <a:pt x="2983" y="182907"/>
                        <a:pt x="6160" y="182907"/>
                      </a:cubicBezTo>
                      <a:cubicBezTo>
                        <a:pt x="7490" y="182907"/>
                        <a:pt x="8855" y="182461"/>
                        <a:pt x="10049" y="181463"/>
                      </a:cubicBezTo>
                      <a:lnTo>
                        <a:pt x="47719" y="150067"/>
                      </a:lnTo>
                      <a:lnTo>
                        <a:pt x="63208" y="150067"/>
                      </a:lnTo>
                      <a:lnTo>
                        <a:pt x="63208" y="143940"/>
                      </a:lnTo>
                      <a:cubicBezTo>
                        <a:pt x="63208" y="133818"/>
                        <a:pt x="71468" y="125558"/>
                        <a:pt x="81590" y="125558"/>
                      </a:cubicBezTo>
                      <a:lnTo>
                        <a:pt x="105878" y="125558"/>
                      </a:lnTo>
                      <a:lnTo>
                        <a:pt x="105878" y="98011"/>
                      </a:lnTo>
                      <a:cubicBezTo>
                        <a:pt x="105878" y="87864"/>
                        <a:pt x="114113" y="79629"/>
                        <a:pt x="124259" y="79629"/>
                      </a:cubicBezTo>
                      <a:cubicBezTo>
                        <a:pt x="144773" y="79629"/>
                        <a:pt x="162126" y="93550"/>
                        <a:pt x="167297" y="112446"/>
                      </a:cubicBezTo>
                      <a:lnTo>
                        <a:pt x="189894" y="112446"/>
                      </a:lnTo>
                      <a:cubicBezTo>
                        <a:pt x="191977" y="112446"/>
                        <a:pt x="194036" y="112642"/>
                        <a:pt x="196021" y="113034"/>
                      </a:cubicBezTo>
                      <a:lnTo>
                        <a:pt x="196021" y="35660"/>
                      </a:lnTo>
                      <a:cubicBezTo>
                        <a:pt x="196021" y="15735"/>
                        <a:pt x="179796" y="0"/>
                        <a:pt x="1603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4"/>
                <p:cNvSpPr/>
                <p:nvPr/>
              </p:nvSpPr>
              <p:spPr>
                <a:xfrm>
                  <a:off x="3077175" y="3683425"/>
                  <a:ext cx="760400" cy="1783050"/>
                </a:xfrm>
                <a:custGeom>
                  <a:avLst/>
                  <a:gdLst/>
                  <a:ahLst/>
                  <a:cxnLst/>
                  <a:rect l="l" t="t" r="r" b="b"/>
                  <a:pathLst>
                    <a:path w="30416" h="71322" extrusionOk="0">
                      <a:moveTo>
                        <a:pt x="6128" y="1"/>
                      </a:moveTo>
                      <a:cubicBezTo>
                        <a:pt x="2745" y="1"/>
                        <a:pt x="1" y="2746"/>
                        <a:pt x="1" y="6128"/>
                      </a:cubicBezTo>
                      <a:lnTo>
                        <a:pt x="1" y="65194"/>
                      </a:lnTo>
                      <a:cubicBezTo>
                        <a:pt x="1" y="68576"/>
                        <a:pt x="2745" y="71321"/>
                        <a:pt x="6128" y="71321"/>
                      </a:cubicBezTo>
                      <a:lnTo>
                        <a:pt x="30416" y="71321"/>
                      </a:lnTo>
                      <a:lnTo>
                        <a:pt x="3041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4"/>
                <p:cNvSpPr/>
                <p:nvPr/>
              </p:nvSpPr>
              <p:spPr>
                <a:xfrm>
                  <a:off x="4143925" y="2535200"/>
                  <a:ext cx="2275050" cy="2931275"/>
                </a:xfrm>
                <a:custGeom>
                  <a:avLst/>
                  <a:gdLst/>
                  <a:ahLst/>
                  <a:cxnLst/>
                  <a:rect l="l" t="t" r="r" b="b"/>
                  <a:pathLst>
                    <a:path w="91002" h="117251" extrusionOk="0">
                      <a:moveTo>
                        <a:pt x="6127" y="0"/>
                      </a:moveTo>
                      <a:cubicBezTo>
                        <a:pt x="2745" y="0"/>
                        <a:pt x="0" y="2745"/>
                        <a:pt x="0" y="6128"/>
                      </a:cubicBezTo>
                      <a:lnTo>
                        <a:pt x="0" y="117250"/>
                      </a:lnTo>
                      <a:lnTo>
                        <a:pt x="71762" y="117250"/>
                      </a:lnTo>
                      <a:cubicBezTo>
                        <a:pt x="82399" y="117250"/>
                        <a:pt x="91001" y="108648"/>
                        <a:pt x="91001" y="98011"/>
                      </a:cubicBezTo>
                      <a:lnTo>
                        <a:pt x="91001" y="52057"/>
                      </a:lnTo>
                      <a:cubicBezTo>
                        <a:pt x="91001" y="41445"/>
                        <a:pt x="82374" y="32818"/>
                        <a:pt x="71762" y="32818"/>
                      </a:cubicBezTo>
                      <a:lnTo>
                        <a:pt x="38504" y="32818"/>
                      </a:lnTo>
                      <a:lnTo>
                        <a:pt x="38504" y="32376"/>
                      </a:lnTo>
                      <a:cubicBezTo>
                        <a:pt x="38504" y="14461"/>
                        <a:pt x="24019" y="0"/>
                        <a:pt x="61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2" name="Google Shape;762;p24"/>
              <p:cNvGrpSpPr/>
              <p:nvPr/>
            </p:nvGrpSpPr>
            <p:grpSpPr>
              <a:xfrm>
                <a:off x="915495" y="1964202"/>
                <a:ext cx="487805" cy="426638"/>
                <a:chOff x="1190625" y="564700"/>
                <a:chExt cx="5228350" cy="4572750"/>
              </a:xfrm>
            </p:grpSpPr>
            <p:sp>
              <p:nvSpPr>
                <p:cNvPr id="763" name="Google Shape;763;p24"/>
                <p:cNvSpPr/>
                <p:nvPr/>
              </p:nvSpPr>
              <p:spPr>
                <a:xfrm>
                  <a:off x="2508575" y="564700"/>
                  <a:ext cx="2926375" cy="1126800"/>
                </a:xfrm>
                <a:custGeom>
                  <a:avLst/>
                  <a:gdLst/>
                  <a:ahLst/>
                  <a:cxnLst/>
                  <a:rect l="l" t="t" r="r" b="b"/>
                  <a:pathLst>
                    <a:path w="117055" h="45072" extrusionOk="0">
                      <a:moveTo>
                        <a:pt x="25" y="0"/>
                      </a:moveTo>
                      <a:cubicBezTo>
                        <a:pt x="5196" y="6078"/>
                        <a:pt x="8309" y="13946"/>
                        <a:pt x="8309" y="22548"/>
                      </a:cubicBezTo>
                      <a:cubicBezTo>
                        <a:pt x="8309" y="31126"/>
                        <a:pt x="5196" y="38994"/>
                        <a:pt x="0" y="45072"/>
                      </a:cubicBezTo>
                      <a:lnTo>
                        <a:pt x="94506" y="45072"/>
                      </a:lnTo>
                      <a:cubicBezTo>
                        <a:pt x="106957" y="45072"/>
                        <a:pt x="117054" y="34999"/>
                        <a:pt x="117054" y="22548"/>
                      </a:cubicBezTo>
                      <a:cubicBezTo>
                        <a:pt x="117054" y="10098"/>
                        <a:pt x="106957" y="0"/>
                        <a:pt x="9450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4"/>
                <p:cNvSpPr/>
                <p:nvPr/>
              </p:nvSpPr>
              <p:spPr>
                <a:xfrm>
                  <a:off x="1190625" y="564700"/>
                  <a:ext cx="1219925" cy="2789725"/>
                </a:xfrm>
                <a:custGeom>
                  <a:avLst/>
                  <a:gdLst/>
                  <a:ahLst/>
                  <a:cxnLst/>
                  <a:rect l="l" t="t" r="r" b="b"/>
                  <a:pathLst>
                    <a:path w="48797" h="111589" extrusionOk="0">
                      <a:moveTo>
                        <a:pt x="26249" y="0"/>
                      </a:moveTo>
                      <a:cubicBezTo>
                        <a:pt x="11764" y="0"/>
                        <a:pt x="0" y="11764"/>
                        <a:pt x="0" y="26249"/>
                      </a:cubicBezTo>
                      <a:lnTo>
                        <a:pt x="0" y="105461"/>
                      </a:lnTo>
                      <a:cubicBezTo>
                        <a:pt x="0" y="108844"/>
                        <a:pt x="2745" y="111589"/>
                        <a:pt x="6127" y="111589"/>
                      </a:cubicBezTo>
                      <a:lnTo>
                        <a:pt x="26249" y="111589"/>
                      </a:lnTo>
                      <a:lnTo>
                        <a:pt x="26249" y="45072"/>
                      </a:lnTo>
                      <a:cubicBezTo>
                        <a:pt x="38699" y="45072"/>
                        <a:pt x="48797" y="34999"/>
                        <a:pt x="48797" y="22548"/>
                      </a:cubicBezTo>
                      <a:cubicBezTo>
                        <a:pt x="48797" y="10098"/>
                        <a:pt x="38699" y="0"/>
                        <a:pt x="262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4"/>
                <p:cNvSpPr/>
                <p:nvPr/>
              </p:nvSpPr>
              <p:spPr>
                <a:xfrm>
                  <a:off x="2153200" y="1997850"/>
                  <a:ext cx="2794625" cy="3139600"/>
                </a:xfrm>
                <a:custGeom>
                  <a:avLst/>
                  <a:gdLst/>
                  <a:ahLst/>
                  <a:cxnLst/>
                  <a:rect l="l" t="t" r="r" b="b"/>
                  <a:pathLst>
                    <a:path w="111785" h="125584" extrusionOk="0">
                      <a:moveTo>
                        <a:pt x="85438" y="17279"/>
                      </a:moveTo>
                      <a:cubicBezTo>
                        <a:pt x="88820" y="17279"/>
                        <a:pt x="91565" y="20024"/>
                        <a:pt x="91565" y="23406"/>
                      </a:cubicBezTo>
                      <a:cubicBezTo>
                        <a:pt x="91565" y="26788"/>
                        <a:pt x="88820" y="29533"/>
                        <a:pt x="85438" y="29533"/>
                      </a:cubicBezTo>
                      <a:lnTo>
                        <a:pt x="26372" y="29533"/>
                      </a:lnTo>
                      <a:cubicBezTo>
                        <a:pt x="22990" y="29533"/>
                        <a:pt x="20245" y="26788"/>
                        <a:pt x="20245" y="23406"/>
                      </a:cubicBezTo>
                      <a:cubicBezTo>
                        <a:pt x="20245" y="20024"/>
                        <a:pt x="22990" y="17279"/>
                        <a:pt x="26372" y="17279"/>
                      </a:cubicBezTo>
                      <a:close/>
                      <a:moveTo>
                        <a:pt x="85438" y="43528"/>
                      </a:moveTo>
                      <a:cubicBezTo>
                        <a:pt x="88820" y="43528"/>
                        <a:pt x="91565" y="46273"/>
                        <a:pt x="91565" y="49655"/>
                      </a:cubicBezTo>
                      <a:cubicBezTo>
                        <a:pt x="91565" y="53062"/>
                        <a:pt x="88820" y="55782"/>
                        <a:pt x="85438" y="55782"/>
                      </a:cubicBezTo>
                      <a:lnTo>
                        <a:pt x="26372" y="55782"/>
                      </a:lnTo>
                      <a:cubicBezTo>
                        <a:pt x="22990" y="55782"/>
                        <a:pt x="20245" y="53062"/>
                        <a:pt x="20245" y="49655"/>
                      </a:cubicBezTo>
                      <a:cubicBezTo>
                        <a:pt x="20245" y="46273"/>
                        <a:pt x="22990" y="43528"/>
                        <a:pt x="26372" y="43528"/>
                      </a:cubicBezTo>
                      <a:close/>
                      <a:moveTo>
                        <a:pt x="85438" y="69801"/>
                      </a:moveTo>
                      <a:cubicBezTo>
                        <a:pt x="88820" y="69801"/>
                        <a:pt x="91565" y="72546"/>
                        <a:pt x="91565" y="75928"/>
                      </a:cubicBezTo>
                      <a:cubicBezTo>
                        <a:pt x="91565" y="79311"/>
                        <a:pt x="88820" y="82056"/>
                        <a:pt x="85438" y="82056"/>
                      </a:cubicBezTo>
                      <a:lnTo>
                        <a:pt x="26372" y="82056"/>
                      </a:lnTo>
                      <a:cubicBezTo>
                        <a:pt x="22990" y="82056"/>
                        <a:pt x="20245" y="79311"/>
                        <a:pt x="20245" y="75928"/>
                      </a:cubicBezTo>
                      <a:cubicBezTo>
                        <a:pt x="20245" y="72546"/>
                        <a:pt x="22990" y="69801"/>
                        <a:pt x="26372" y="69801"/>
                      </a:cubicBezTo>
                      <a:close/>
                      <a:moveTo>
                        <a:pt x="85438" y="96050"/>
                      </a:moveTo>
                      <a:cubicBezTo>
                        <a:pt x="88820" y="96050"/>
                        <a:pt x="91565" y="98795"/>
                        <a:pt x="91565" y="102177"/>
                      </a:cubicBezTo>
                      <a:cubicBezTo>
                        <a:pt x="91565" y="105559"/>
                        <a:pt x="88820" y="108304"/>
                        <a:pt x="85438" y="108304"/>
                      </a:cubicBezTo>
                      <a:lnTo>
                        <a:pt x="26372" y="108304"/>
                      </a:lnTo>
                      <a:cubicBezTo>
                        <a:pt x="22990" y="108304"/>
                        <a:pt x="20245" y="105559"/>
                        <a:pt x="20245" y="102177"/>
                      </a:cubicBezTo>
                      <a:cubicBezTo>
                        <a:pt x="20245" y="98795"/>
                        <a:pt x="22990" y="96050"/>
                        <a:pt x="26372" y="96050"/>
                      </a:cubicBezTo>
                      <a:close/>
                      <a:moveTo>
                        <a:pt x="0" y="0"/>
                      </a:moveTo>
                      <a:lnTo>
                        <a:pt x="0" y="119456"/>
                      </a:lnTo>
                      <a:cubicBezTo>
                        <a:pt x="0" y="122838"/>
                        <a:pt x="2745" y="125583"/>
                        <a:pt x="6127" y="125583"/>
                      </a:cubicBezTo>
                      <a:lnTo>
                        <a:pt x="105658" y="125583"/>
                      </a:lnTo>
                      <a:cubicBezTo>
                        <a:pt x="109040" y="125583"/>
                        <a:pt x="111785" y="122838"/>
                        <a:pt x="111785" y="119456"/>
                      </a:cubicBezTo>
                      <a:lnTo>
                        <a:pt x="11178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4"/>
                <p:cNvSpPr/>
                <p:nvPr/>
              </p:nvSpPr>
              <p:spPr>
                <a:xfrm>
                  <a:off x="5456375" y="1467225"/>
                  <a:ext cx="962600" cy="656250"/>
                </a:xfrm>
                <a:custGeom>
                  <a:avLst/>
                  <a:gdLst/>
                  <a:ahLst/>
                  <a:cxnLst/>
                  <a:rect l="l" t="t" r="r" b="b"/>
                  <a:pathLst>
                    <a:path w="38504" h="26250" extrusionOk="0">
                      <a:moveTo>
                        <a:pt x="19264" y="1"/>
                      </a:moveTo>
                      <a:cubicBezTo>
                        <a:pt x="8652" y="1"/>
                        <a:pt x="0" y="8652"/>
                        <a:pt x="0" y="19264"/>
                      </a:cubicBezTo>
                      <a:lnTo>
                        <a:pt x="0" y="26249"/>
                      </a:lnTo>
                      <a:lnTo>
                        <a:pt x="38503" y="26249"/>
                      </a:lnTo>
                      <a:lnTo>
                        <a:pt x="38503" y="19264"/>
                      </a:lnTo>
                      <a:cubicBezTo>
                        <a:pt x="38503" y="8652"/>
                        <a:pt x="29876" y="1"/>
                        <a:pt x="192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4"/>
                <p:cNvSpPr/>
                <p:nvPr/>
              </p:nvSpPr>
              <p:spPr>
                <a:xfrm>
                  <a:off x="5456375" y="2429800"/>
                  <a:ext cx="962600" cy="2625525"/>
                </a:xfrm>
                <a:custGeom>
                  <a:avLst/>
                  <a:gdLst/>
                  <a:ahLst/>
                  <a:cxnLst/>
                  <a:rect l="l" t="t" r="r" b="b"/>
                  <a:pathLst>
                    <a:path w="38504" h="105021" extrusionOk="0">
                      <a:moveTo>
                        <a:pt x="0" y="1"/>
                      </a:moveTo>
                      <a:lnTo>
                        <a:pt x="0" y="72645"/>
                      </a:lnTo>
                      <a:cubicBezTo>
                        <a:pt x="0" y="73576"/>
                        <a:pt x="221" y="74532"/>
                        <a:pt x="662" y="75365"/>
                      </a:cubicBezTo>
                      <a:lnTo>
                        <a:pt x="13774" y="101639"/>
                      </a:lnTo>
                      <a:cubicBezTo>
                        <a:pt x="14803" y="103697"/>
                        <a:pt x="16936" y="105021"/>
                        <a:pt x="19264" y="105021"/>
                      </a:cubicBezTo>
                      <a:cubicBezTo>
                        <a:pt x="21568" y="105021"/>
                        <a:pt x="23700" y="103697"/>
                        <a:pt x="24729" y="101639"/>
                      </a:cubicBezTo>
                      <a:lnTo>
                        <a:pt x="37866" y="75365"/>
                      </a:lnTo>
                      <a:cubicBezTo>
                        <a:pt x="38283" y="74532"/>
                        <a:pt x="38503" y="73576"/>
                        <a:pt x="38503" y="72645"/>
                      </a:cubicBezTo>
                      <a:lnTo>
                        <a:pt x="385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8" name="Google Shape;768;p24"/>
              <p:cNvGrpSpPr/>
              <p:nvPr/>
            </p:nvGrpSpPr>
            <p:grpSpPr>
              <a:xfrm>
                <a:off x="6034289" y="3531390"/>
                <a:ext cx="487805" cy="426638"/>
                <a:chOff x="1190625" y="564700"/>
                <a:chExt cx="5228350" cy="4572750"/>
              </a:xfrm>
            </p:grpSpPr>
            <p:sp>
              <p:nvSpPr>
                <p:cNvPr id="769" name="Google Shape;769;p24"/>
                <p:cNvSpPr/>
                <p:nvPr/>
              </p:nvSpPr>
              <p:spPr>
                <a:xfrm>
                  <a:off x="2317400" y="1855700"/>
                  <a:ext cx="678300" cy="678300"/>
                </a:xfrm>
                <a:custGeom>
                  <a:avLst/>
                  <a:gdLst/>
                  <a:ahLst/>
                  <a:cxnLst/>
                  <a:rect l="l" t="t" r="r" b="b"/>
                  <a:pathLst>
                    <a:path w="27132" h="27132" extrusionOk="0">
                      <a:moveTo>
                        <a:pt x="13554" y="0"/>
                      </a:moveTo>
                      <a:cubicBezTo>
                        <a:pt x="6079" y="0"/>
                        <a:pt x="1" y="6078"/>
                        <a:pt x="1" y="13554"/>
                      </a:cubicBezTo>
                      <a:cubicBezTo>
                        <a:pt x="1" y="21053"/>
                        <a:pt x="6079" y="27131"/>
                        <a:pt x="13554" y="27131"/>
                      </a:cubicBezTo>
                      <a:cubicBezTo>
                        <a:pt x="21029" y="27131"/>
                        <a:pt x="27132" y="21053"/>
                        <a:pt x="27132" y="13554"/>
                      </a:cubicBezTo>
                      <a:cubicBezTo>
                        <a:pt x="27132" y="6078"/>
                        <a:pt x="21029" y="0"/>
                        <a:pt x="135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4"/>
                <p:cNvSpPr/>
                <p:nvPr/>
              </p:nvSpPr>
              <p:spPr>
                <a:xfrm>
                  <a:off x="2153200" y="2840325"/>
                  <a:ext cx="1006100" cy="677700"/>
                </a:xfrm>
                <a:custGeom>
                  <a:avLst/>
                  <a:gdLst/>
                  <a:ahLst/>
                  <a:cxnLst/>
                  <a:rect l="l" t="t" r="r" b="b"/>
                  <a:pathLst>
                    <a:path w="40244" h="27108" extrusionOk="0">
                      <a:moveTo>
                        <a:pt x="20122" y="1"/>
                      </a:moveTo>
                      <a:cubicBezTo>
                        <a:pt x="9020" y="1"/>
                        <a:pt x="0" y="9020"/>
                        <a:pt x="0" y="20122"/>
                      </a:cubicBezTo>
                      <a:lnTo>
                        <a:pt x="0" y="27107"/>
                      </a:lnTo>
                      <a:lnTo>
                        <a:pt x="40244" y="27107"/>
                      </a:lnTo>
                      <a:lnTo>
                        <a:pt x="40244" y="20122"/>
                      </a:lnTo>
                      <a:cubicBezTo>
                        <a:pt x="40244" y="9020"/>
                        <a:pt x="31224" y="1"/>
                        <a:pt x="201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4"/>
                <p:cNvSpPr/>
                <p:nvPr/>
              </p:nvSpPr>
              <p:spPr>
                <a:xfrm>
                  <a:off x="3958275" y="1363675"/>
                  <a:ext cx="1662325" cy="1200950"/>
                </a:xfrm>
                <a:custGeom>
                  <a:avLst/>
                  <a:gdLst/>
                  <a:ahLst/>
                  <a:cxnLst/>
                  <a:rect l="l" t="t" r="r" b="b"/>
                  <a:pathLst>
                    <a:path w="66493" h="48038" extrusionOk="0">
                      <a:moveTo>
                        <a:pt x="13553" y="13995"/>
                      </a:moveTo>
                      <a:cubicBezTo>
                        <a:pt x="16936" y="13995"/>
                        <a:pt x="19681" y="16740"/>
                        <a:pt x="19681" y="20122"/>
                      </a:cubicBezTo>
                      <a:cubicBezTo>
                        <a:pt x="19681" y="23505"/>
                        <a:pt x="16936" y="26250"/>
                        <a:pt x="13553" y="26250"/>
                      </a:cubicBezTo>
                      <a:cubicBezTo>
                        <a:pt x="10171" y="26250"/>
                        <a:pt x="7426" y="23505"/>
                        <a:pt x="7426" y="20122"/>
                      </a:cubicBezTo>
                      <a:cubicBezTo>
                        <a:pt x="7426" y="16740"/>
                        <a:pt x="10171" y="13995"/>
                        <a:pt x="13553" y="13995"/>
                      </a:cubicBezTo>
                      <a:close/>
                      <a:moveTo>
                        <a:pt x="33234" y="13995"/>
                      </a:moveTo>
                      <a:cubicBezTo>
                        <a:pt x="36616" y="13995"/>
                        <a:pt x="39361" y="16740"/>
                        <a:pt x="39361" y="20122"/>
                      </a:cubicBezTo>
                      <a:cubicBezTo>
                        <a:pt x="39361" y="23505"/>
                        <a:pt x="36616" y="26250"/>
                        <a:pt x="33234" y="26250"/>
                      </a:cubicBezTo>
                      <a:cubicBezTo>
                        <a:pt x="29852" y="26250"/>
                        <a:pt x="27107" y="23505"/>
                        <a:pt x="27107" y="20122"/>
                      </a:cubicBezTo>
                      <a:cubicBezTo>
                        <a:pt x="27107" y="16740"/>
                        <a:pt x="29852" y="13995"/>
                        <a:pt x="33234" y="13995"/>
                      </a:cubicBezTo>
                      <a:close/>
                      <a:moveTo>
                        <a:pt x="52939" y="13995"/>
                      </a:moveTo>
                      <a:cubicBezTo>
                        <a:pt x="56321" y="13995"/>
                        <a:pt x="59066" y="16740"/>
                        <a:pt x="59066" y="20122"/>
                      </a:cubicBezTo>
                      <a:cubicBezTo>
                        <a:pt x="59066" y="23505"/>
                        <a:pt x="56321" y="26250"/>
                        <a:pt x="52939" y="26250"/>
                      </a:cubicBezTo>
                      <a:cubicBezTo>
                        <a:pt x="49557" y="26250"/>
                        <a:pt x="46812" y="23505"/>
                        <a:pt x="46812" y="20122"/>
                      </a:cubicBezTo>
                      <a:cubicBezTo>
                        <a:pt x="46812" y="16740"/>
                        <a:pt x="49557" y="13995"/>
                        <a:pt x="52939" y="13995"/>
                      </a:cubicBezTo>
                      <a:close/>
                      <a:moveTo>
                        <a:pt x="10269" y="1"/>
                      </a:moveTo>
                      <a:cubicBezTo>
                        <a:pt x="7524" y="1"/>
                        <a:pt x="4951" y="1054"/>
                        <a:pt x="3015" y="3015"/>
                      </a:cubicBezTo>
                      <a:cubicBezTo>
                        <a:pt x="1054" y="4951"/>
                        <a:pt x="0" y="7525"/>
                        <a:pt x="0" y="10270"/>
                      </a:cubicBezTo>
                      <a:lnTo>
                        <a:pt x="0" y="48038"/>
                      </a:lnTo>
                      <a:lnTo>
                        <a:pt x="10147" y="41273"/>
                      </a:lnTo>
                      <a:cubicBezTo>
                        <a:pt x="11152" y="40587"/>
                        <a:pt x="12353" y="40244"/>
                        <a:pt x="13553" y="40244"/>
                      </a:cubicBezTo>
                      <a:lnTo>
                        <a:pt x="56199" y="40244"/>
                      </a:lnTo>
                      <a:cubicBezTo>
                        <a:pt x="61885" y="40244"/>
                        <a:pt x="66492" y="35636"/>
                        <a:pt x="66492" y="29975"/>
                      </a:cubicBezTo>
                      <a:lnTo>
                        <a:pt x="66492" y="10270"/>
                      </a:lnTo>
                      <a:cubicBezTo>
                        <a:pt x="66492" y="7525"/>
                        <a:pt x="65414" y="4951"/>
                        <a:pt x="63478" y="3015"/>
                      </a:cubicBezTo>
                      <a:cubicBezTo>
                        <a:pt x="61542" y="1054"/>
                        <a:pt x="58968" y="1"/>
                        <a:pt x="561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4"/>
                <p:cNvSpPr/>
                <p:nvPr/>
              </p:nvSpPr>
              <p:spPr>
                <a:xfrm>
                  <a:off x="1190625" y="564700"/>
                  <a:ext cx="5228350" cy="2953325"/>
                </a:xfrm>
                <a:custGeom>
                  <a:avLst/>
                  <a:gdLst/>
                  <a:ahLst/>
                  <a:cxnLst/>
                  <a:rect l="l" t="t" r="r" b="b"/>
                  <a:pathLst>
                    <a:path w="209134" h="118133" extrusionOk="0">
                      <a:moveTo>
                        <a:pt x="166905" y="19705"/>
                      </a:moveTo>
                      <a:cubicBezTo>
                        <a:pt x="179380" y="19705"/>
                        <a:pt x="189453" y="29778"/>
                        <a:pt x="189453" y="42229"/>
                      </a:cubicBezTo>
                      <a:lnTo>
                        <a:pt x="189453" y="61934"/>
                      </a:lnTo>
                      <a:cubicBezTo>
                        <a:pt x="189453" y="74335"/>
                        <a:pt x="179355" y="84457"/>
                        <a:pt x="166905" y="84457"/>
                      </a:cubicBezTo>
                      <a:lnTo>
                        <a:pt x="126122" y="84457"/>
                      </a:lnTo>
                      <a:lnTo>
                        <a:pt x="107961" y="96565"/>
                      </a:lnTo>
                      <a:cubicBezTo>
                        <a:pt x="106893" y="97273"/>
                        <a:pt x="105730" y="97594"/>
                        <a:pt x="104595" y="97594"/>
                      </a:cubicBezTo>
                      <a:cubicBezTo>
                        <a:pt x="101410" y="97594"/>
                        <a:pt x="98452" y="95063"/>
                        <a:pt x="98452" y="91467"/>
                      </a:cubicBezTo>
                      <a:lnTo>
                        <a:pt x="98452" y="42229"/>
                      </a:lnTo>
                      <a:cubicBezTo>
                        <a:pt x="98452" y="29778"/>
                        <a:pt x="108525" y="19705"/>
                        <a:pt x="120975" y="19705"/>
                      </a:cubicBezTo>
                      <a:close/>
                      <a:moveTo>
                        <a:pt x="19239" y="0"/>
                      </a:moveTo>
                      <a:cubicBezTo>
                        <a:pt x="8701" y="0"/>
                        <a:pt x="0" y="8529"/>
                        <a:pt x="0" y="19264"/>
                      </a:cubicBezTo>
                      <a:lnTo>
                        <a:pt x="0" y="118132"/>
                      </a:lnTo>
                      <a:lnTo>
                        <a:pt x="26249" y="118132"/>
                      </a:lnTo>
                      <a:lnTo>
                        <a:pt x="26249" y="111147"/>
                      </a:lnTo>
                      <a:cubicBezTo>
                        <a:pt x="26249" y="99800"/>
                        <a:pt x="32131" y="89800"/>
                        <a:pt x="40979" y="84016"/>
                      </a:cubicBezTo>
                      <a:cubicBezTo>
                        <a:pt x="35954" y="79311"/>
                        <a:pt x="32817" y="72620"/>
                        <a:pt x="32817" y="65194"/>
                      </a:cubicBezTo>
                      <a:cubicBezTo>
                        <a:pt x="32817" y="50978"/>
                        <a:pt x="44385" y="39386"/>
                        <a:pt x="58625" y="39386"/>
                      </a:cubicBezTo>
                      <a:cubicBezTo>
                        <a:pt x="72865" y="39386"/>
                        <a:pt x="84457" y="50978"/>
                        <a:pt x="84457" y="65194"/>
                      </a:cubicBezTo>
                      <a:cubicBezTo>
                        <a:pt x="84457" y="72620"/>
                        <a:pt x="81296" y="79311"/>
                        <a:pt x="76271" y="84016"/>
                      </a:cubicBezTo>
                      <a:cubicBezTo>
                        <a:pt x="85143" y="89800"/>
                        <a:pt x="91001" y="99800"/>
                        <a:pt x="91001" y="111147"/>
                      </a:cubicBezTo>
                      <a:lnTo>
                        <a:pt x="91001" y="118132"/>
                      </a:lnTo>
                      <a:lnTo>
                        <a:pt x="209133" y="118132"/>
                      </a:lnTo>
                      <a:lnTo>
                        <a:pt x="209133" y="19264"/>
                      </a:lnTo>
                      <a:cubicBezTo>
                        <a:pt x="209133" y="8505"/>
                        <a:pt x="200408" y="0"/>
                        <a:pt x="1898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4"/>
                <p:cNvSpPr/>
                <p:nvPr/>
              </p:nvSpPr>
              <p:spPr>
                <a:xfrm>
                  <a:off x="1190625" y="3824350"/>
                  <a:ext cx="5228350" cy="1313100"/>
                </a:xfrm>
                <a:custGeom>
                  <a:avLst/>
                  <a:gdLst/>
                  <a:ahLst/>
                  <a:cxnLst/>
                  <a:rect l="l" t="t" r="r" b="b"/>
                  <a:pathLst>
                    <a:path w="209134" h="52524" extrusionOk="0">
                      <a:moveTo>
                        <a:pt x="0" y="1"/>
                      </a:moveTo>
                      <a:lnTo>
                        <a:pt x="0" y="7010"/>
                      </a:lnTo>
                      <a:cubicBezTo>
                        <a:pt x="0" y="17770"/>
                        <a:pt x="8750" y="26250"/>
                        <a:pt x="19264" y="26250"/>
                      </a:cubicBezTo>
                      <a:lnTo>
                        <a:pt x="98452" y="26250"/>
                      </a:lnTo>
                      <a:lnTo>
                        <a:pt x="98452" y="40269"/>
                      </a:lnTo>
                      <a:lnTo>
                        <a:pt x="71762" y="40269"/>
                      </a:lnTo>
                      <a:cubicBezTo>
                        <a:pt x="68379" y="40269"/>
                        <a:pt x="65634" y="43014"/>
                        <a:pt x="65634" y="46396"/>
                      </a:cubicBezTo>
                      <a:cubicBezTo>
                        <a:pt x="65634" y="49778"/>
                        <a:pt x="68379" y="52523"/>
                        <a:pt x="71762" y="52523"/>
                      </a:cubicBezTo>
                      <a:lnTo>
                        <a:pt x="137396" y="52523"/>
                      </a:lnTo>
                      <a:cubicBezTo>
                        <a:pt x="140778" y="52523"/>
                        <a:pt x="143523" y="49778"/>
                        <a:pt x="143523" y="46396"/>
                      </a:cubicBezTo>
                      <a:cubicBezTo>
                        <a:pt x="143523" y="43014"/>
                        <a:pt x="140778" y="40269"/>
                        <a:pt x="137396" y="40269"/>
                      </a:cubicBezTo>
                      <a:lnTo>
                        <a:pt x="110706" y="40269"/>
                      </a:lnTo>
                      <a:lnTo>
                        <a:pt x="110706" y="26250"/>
                      </a:lnTo>
                      <a:lnTo>
                        <a:pt x="189894" y="26250"/>
                      </a:lnTo>
                      <a:cubicBezTo>
                        <a:pt x="200433" y="26250"/>
                        <a:pt x="209133" y="17745"/>
                        <a:pt x="209133" y="7010"/>
                      </a:cubicBezTo>
                      <a:lnTo>
                        <a:pt x="20913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4" name="Google Shape;774;p24"/>
              <p:cNvGrpSpPr/>
              <p:nvPr/>
            </p:nvGrpSpPr>
            <p:grpSpPr>
              <a:xfrm>
                <a:off x="2621807" y="3500808"/>
                <a:ext cx="487805" cy="487805"/>
                <a:chOff x="1190625" y="238125"/>
                <a:chExt cx="5228350" cy="5228350"/>
              </a:xfrm>
            </p:grpSpPr>
            <p:sp>
              <p:nvSpPr>
                <p:cNvPr id="775" name="Google Shape;775;p24"/>
                <p:cNvSpPr/>
                <p:nvPr/>
              </p:nvSpPr>
              <p:spPr>
                <a:xfrm>
                  <a:off x="3313675" y="238125"/>
                  <a:ext cx="3105300" cy="2439250"/>
                </a:xfrm>
                <a:custGeom>
                  <a:avLst/>
                  <a:gdLst/>
                  <a:ahLst/>
                  <a:cxnLst/>
                  <a:rect l="l" t="t" r="r" b="b"/>
                  <a:pathLst>
                    <a:path w="124212" h="97570" extrusionOk="0">
                      <a:moveTo>
                        <a:pt x="72155" y="19681"/>
                      </a:moveTo>
                      <a:cubicBezTo>
                        <a:pt x="77302" y="19681"/>
                        <a:pt x="82130" y="21690"/>
                        <a:pt x="85757" y="25342"/>
                      </a:cubicBezTo>
                      <a:cubicBezTo>
                        <a:pt x="89409" y="28969"/>
                        <a:pt x="91394" y="33798"/>
                        <a:pt x="91394" y="38944"/>
                      </a:cubicBezTo>
                      <a:cubicBezTo>
                        <a:pt x="91394" y="49557"/>
                        <a:pt x="82767" y="58184"/>
                        <a:pt x="72155" y="58184"/>
                      </a:cubicBezTo>
                      <a:cubicBezTo>
                        <a:pt x="68773" y="58184"/>
                        <a:pt x="66028" y="55463"/>
                        <a:pt x="66028" y="52057"/>
                      </a:cubicBezTo>
                      <a:cubicBezTo>
                        <a:pt x="66028" y="48674"/>
                        <a:pt x="68773" y="45929"/>
                        <a:pt x="72155" y="45929"/>
                      </a:cubicBezTo>
                      <a:cubicBezTo>
                        <a:pt x="76003" y="45929"/>
                        <a:pt x="79140" y="42792"/>
                        <a:pt x="79140" y="38944"/>
                      </a:cubicBezTo>
                      <a:cubicBezTo>
                        <a:pt x="79140" y="37082"/>
                        <a:pt x="78429" y="35317"/>
                        <a:pt x="77105" y="33994"/>
                      </a:cubicBezTo>
                      <a:cubicBezTo>
                        <a:pt x="75782" y="32670"/>
                        <a:pt x="74017" y="31935"/>
                        <a:pt x="72155" y="31935"/>
                      </a:cubicBezTo>
                      <a:cubicBezTo>
                        <a:pt x="68282" y="31935"/>
                        <a:pt x="65145" y="35072"/>
                        <a:pt x="65145" y="38944"/>
                      </a:cubicBezTo>
                      <a:cubicBezTo>
                        <a:pt x="65145" y="42327"/>
                        <a:pt x="62400" y="45072"/>
                        <a:pt x="59018" y="45072"/>
                      </a:cubicBezTo>
                      <a:cubicBezTo>
                        <a:pt x="55636" y="45072"/>
                        <a:pt x="52891" y="42327"/>
                        <a:pt x="52891" y="38944"/>
                      </a:cubicBezTo>
                      <a:cubicBezTo>
                        <a:pt x="52891" y="28332"/>
                        <a:pt x="61542" y="19681"/>
                        <a:pt x="72155" y="19681"/>
                      </a:cubicBezTo>
                      <a:close/>
                      <a:moveTo>
                        <a:pt x="72155" y="65634"/>
                      </a:moveTo>
                      <a:cubicBezTo>
                        <a:pt x="75537" y="65634"/>
                        <a:pt x="78282" y="68379"/>
                        <a:pt x="78282" y="71762"/>
                      </a:cubicBezTo>
                      <a:cubicBezTo>
                        <a:pt x="78282" y="75144"/>
                        <a:pt x="75537" y="77889"/>
                        <a:pt x="72155" y="77889"/>
                      </a:cubicBezTo>
                      <a:cubicBezTo>
                        <a:pt x="68773" y="77889"/>
                        <a:pt x="66028" y="75144"/>
                        <a:pt x="66028" y="71762"/>
                      </a:cubicBezTo>
                      <a:cubicBezTo>
                        <a:pt x="66028" y="68379"/>
                        <a:pt x="68773" y="65634"/>
                        <a:pt x="72155" y="65634"/>
                      </a:cubicBezTo>
                      <a:close/>
                      <a:moveTo>
                        <a:pt x="45906" y="0"/>
                      </a:moveTo>
                      <a:cubicBezTo>
                        <a:pt x="31642" y="0"/>
                        <a:pt x="20074" y="11544"/>
                        <a:pt x="20074" y="25808"/>
                      </a:cubicBezTo>
                      <a:lnTo>
                        <a:pt x="20074" y="63159"/>
                      </a:lnTo>
                      <a:lnTo>
                        <a:pt x="1618" y="87766"/>
                      </a:lnTo>
                      <a:cubicBezTo>
                        <a:pt x="221" y="89629"/>
                        <a:pt x="1" y="92104"/>
                        <a:pt x="1030" y="94187"/>
                      </a:cubicBezTo>
                      <a:cubicBezTo>
                        <a:pt x="2084" y="96270"/>
                        <a:pt x="4192" y="97569"/>
                        <a:pt x="6520" y="97569"/>
                      </a:cubicBezTo>
                      <a:lnTo>
                        <a:pt x="98404" y="97569"/>
                      </a:lnTo>
                      <a:cubicBezTo>
                        <a:pt x="112643" y="97569"/>
                        <a:pt x="124211" y="86001"/>
                        <a:pt x="124211" y="71762"/>
                      </a:cubicBezTo>
                      <a:lnTo>
                        <a:pt x="124211" y="25808"/>
                      </a:lnTo>
                      <a:cubicBezTo>
                        <a:pt x="124211" y="11593"/>
                        <a:pt x="112643" y="0"/>
                        <a:pt x="984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4"/>
                <p:cNvSpPr/>
                <p:nvPr/>
              </p:nvSpPr>
              <p:spPr>
                <a:xfrm>
                  <a:off x="1190625" y="3027200"/>
                  <a:ext cx="3105275" cy="2439275"/>
                </a:xfrm>
                <a:custGeom>
                  <a:avLst/>
                  <a:gdLst/>
                  <a:ahLst/>
                  <a:cxnLst/>
                  <a:rect l="l" t="t" r="r" b="b"/>
                  <a:pathLst>
                    <a:path w="124211" h="97571" extrusionOk="0">
                      <a:moveTo>
                        <a:pt x="71762" y="29534"/>
                      </a:moveTo>
                      <a:cubicBezTo>
                        <a:pt x="75144" y="29534"/>
                        <a:pt x="77889" y="32279"/>
                        <a:pt x="77889" y="35661"/>
                      </a:cubicBezTo>
                      <a:cubicBezTo>
                        <a:pt x="77889" y="39043"/>
                        <a:pt x="75144" y="41788"/>
                        <a:pt x="71762" y="41788"/>
                      </a:cubicBezTo>
                      <a:lnTo>
                        <a:pt x="32376" y="41788"/>
                      </a:lnTo>
                      <a:cubicBezTo>
                        <a:pt x="28994" y="41788"/>
                        <a:pt x="26249" y="39043"/>
                        <a:pt x="26249" y="35661"/>
                      </a:cubicBezTo>
                      <a:cubicBezTo>
                        <a:pt x="26249" y="32279"/>
                        <a:pt x="28994" y="29534"/>
                        <a:pt x="32376" y="29534"/>
                      </a:cubicBezTo>
                      <a:close/>
                      <a:moveTo>
                        <a:pt x="52057" y="55783"/>
                      </a:moveTo>
                      <a:cubicBezTo>
                        <a:pt x="55463" y="55783"/>
                        <a:pt x="58184" y="58528"/>
                        <a:pt x="58184" y="61910"/>
                      </a:cubicBezTo>
                      <a:cubicBezTo>
                        <a:pt x="58184" y="65292"/>
                        <a:pt x="55463" y="68037"/>
                        <a:pt x="52057" y="68037"/>
                      </a:cubicBezTo>
                      <a:lnTo>
                        <a:pt x="32376" y="68037"/>
                      </a:lnTo>
                      <a:cubicBezTo>
                        <a:pt x="28994" y="68037"/>
                        <a:pt x="26249" y="65292"/>
                        <a:pt x="26249" y="61910"/>
                      </a:cubicBezTo>
                      <a:cubicBezTo>
                        <a:pt x="26249" y="58528"/>
                        <a:pt x="28994" y="55783"/>
                        <a:pt x="32376" y="55783"/>
                      </a:cubicBezTo>
                      <a:close/>
                      <a:moveTo>
                        <a:pt x="25808" y="1"/>
                      </a:moveTo>
                      <a:cubicBezTo>
                        <a:pt x="11593" y="1"/>
                        <a:pt x="0" y="11594"/>
                        <a:pt x="0" y="25833"/>
                      </a:cubicBezTo>
                      <a:lnTo>
                        <a:pt x="0" y="71763"/>
                      </a:lnTo>
                      <a:cubicBezTo>
                        <a:pt x="0" y="86002"/>
                        <a:pt x="11593" y="97570"/>
                        <a:pt x="25808" y="97570"/>
                      </a:cubicBezTo>
                      <a:lnTo>
                        <a:pt x="78330" y="97570"/>
                      </a:lnTo>
                      <a:cubicBezTo>
                        <a:pt x="92570" y="97570"/>
                        <a:pt x="104138" y="86051"/>
                        <a:pt x="104138" y="71763"/>
                      </a:cubicBezTo>
                      <a:lnTo>
                        <a:pt x="104138" y="34436"/>
                      </a:lnTo>
                      <a:lnTo>
                        <a:pt x="122593" y="9804"/>
                      </a:lnTo>
                      <a:cubicBezTo>
                        <a:pt x="123990" y="7942"/>
                        <a:pt x="124210" y="5466"/>
                        <a:pt x="123181" y="3383"/>
                      </a:cubicBezTo>
                      <a:cubicBezTo>
                        <a:pt x="122127" y="1324"/>
                        <a:pt x="120019" y="1"/>
                        <a:pt x="11769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4"/>
                <p:cNvSpPr/>
                <p:nvPr/>
              </p:nvSpPr>
              <p:spPr>
                <a:xfrm>
                  <a:off x="1190625" y="238125"/>
                  <a:ext cx="1947225" cy="2439250"/>
                </a:xfrm>
                <a:custGeom>
                  <a:avLst/>
                  <a:gdLst/>
                  <a:ahLst/>
                  <a:cxnLst/>
                  <a:rect l="l" t="t" r="r" b="b"/>
                  <a:pathLst>
                    <a:path w="77889" h="97570" extrusionOk="0">
                      <a:moveTo>
                        <a:pt x="38944" y="0"/>
                      </a:moveTo>
                      <a:cubicBezTo>
                        <a:pt x="26813" y="0"/>
                        <a:pt x="16960" y="9828"/>
                        <a:pt x="16960" y="21984"/>
                      </a:cubicBezTo>
                      <a:cubicBezTo>
                        <a:pt x="16960" y="34092"/>
                        <a:pt x="26788" y="43944"/>
                        <a:pt x="38895" y="43944"/>
                      </a:cubicBezTo>
                      <a:cubicBezTo>
                        <a:pt x="17426" y="43969"/>
                        <a:pt x="0" y="61394"/>
                        <a:pt x="0" y="82889"/>
                      </a:cubicBezTo>
                      <a:lnTo>
                        <a:pt x="0" y="91442"/>
                      </a:lnTo>
                      <a:cubicBezTo>
                        <a:pt x="0" y="94824"/>
                        <a:pt x="2745" y="97569"/>
                        <a:pt x="6127" y="97569"/>
                      </a:cubicBezTo>
                      <a:lnTo>
                        <a:pt x="71762" y="97569"/>
                      </a:lnTo>
                      <a:cubicBezTo>
                        <a:pt x="75144" y="97569"/>
                        <a:pt x="77889" y="94824"/>
                        <a:pt x="77889" y="91442"/>
                      </a:cubicBezTo>
                      <a:lnTo>
                        <a:pt x="77889" y="82889"/>
                      </a:lnTo>
                      <a:cubicBezTo>
                        <a:pt x="77889" y="61394"/>
                        <a:pt x="60463" y="43969"/>
                        <a:pt x="38969" y="43944"/>
                      </a:cubicBezTo>
                      <a:cubicBezTo>
                        <a:pt x="51101" y="43944"/>
                        <a:pt x="60929" y="34092"/>
                        <a:pt x="60929" y="21984"/>
                      </a:cubicBezTo>
                      <a:cubicBezTo>
                        <a:pt x="60929" y="9828"/>
                        <a:pt x="51076" y="0"/>
                        <a:pt x="389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4"/>
                <p:cNvSpPr/>
                <p:nvPr/>
              </p:nvSpPr>
              <p:spPr>
                <a:xfrm>
                  <a:off x="4472325" y="3027200"/>
                  <a:ext cx="1946650" cy="2439275"/>
                </a:xfrm>
                <a:custGeom>
                  <a:avLst/>
                  <a:gdLst/>
                  <a:ahLst/>
                  <a:cxnLst/>
                  <a:rect l="l" t="t" r="r" b="b"/>
                  <a:pathLst>
                    <a:path w="77866" h="97571" extrusionOk="0">
                      <a:moveTo>
                        <a:pt x="38945" y="1"/>
                      </a:moveTo>
                      <a:cubicBezTo>
                        <a:pt x="26789" y="1"/>
                        <a:pt x="16961" y="9853"/>
                        <a:pt x="16961" y="21985"/>
                      </a:cubicBezTo>
                      <a:cubicBezTo>
                        <a:pt x="16961" y="34117"/>
                        <a:pt x="26789" y="43945"/>
                        <a:pt x="38896" y="43970"/>
                      </a:cubicBezTo>
                      <a:cubicBezTo>
                        <a:pt x="17402" y="43970"/>
                        <a:pt x="1" y="61395"/>
                        <a:pt x="1" y="82890"/>
                      </a:cubicBezTo>
                      <a:lnTo>
                        <a:pt x="1" y="91443"/>
                      </a:lnTo>
                      <a:cubicBezTo>
                        <a:pt x="1" y="94825"/>
                        <a:pt x="2746" y="97570"/>
                        <a:pt x="6128" y="97570"/>
                      </a:cubicBezTo>
                      <a:lnTo>
                        <a:pt x="71738" y="97570"/>
                      </a:lnTo>
                      <a:cubicBezTo>
                        <a:pt x="75120" y="97570"/>
                        <a:pt x="77865" y="94825"/>
                        <a:pt x="77865" y="91443"/>
                      </a:cubicBezTo>
                      <a:lnTo>
                        <a:pt x="77865" y="82890"/>
                      </a:lnTo>
                      <a:cubicBezTo>
                        <a:pt x="77865" y="61395"/>
                        <a:pt x="60464" y="43970"/>
                        <a:pt x="38970" y="43970"/>
                      </a:cubicBezTo>
                      <a:cubicBezTo>
                        <a:pt x="51077" y="43945"/>
                        <a:pt x="60905" y="34117"/>
                        <a:pt x="60905" y="21985"/>
                      </a:cubicBezTo>
                      <a:cubicBezTo>
                        <a:pt x="60905" y="9853"/>
                        <a:pt x="51077" y="1"/>
                        <a:pt x="389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9" name="Google Shape;779;p24"/>
              <p:cNvGrpSpPr/>
              <p:nvPr/>
            </p:nvGrpSpPr>
            <p:grpSpPr>
              <a:xfrm flipH="1">
                <a:off x="4426424" y="1934064"/>
                <a:ext cx="376855" cy="486933"/>
                <a:chOff x="1756575" y="238325"/>
                <a:chExt cx="4039175" cy="5219000"/>
              </a:xfrm>
            </p:grpSpPr>
            <p:sp>
              <p:nvSpPr>
                <p:cNvPr id="780" name="Google Shape;780;p24"/>
                <p:cNvSpPr/>
                <p:nvPr/>
              </p:nvSpPr>
              <p:spPr>
                <a:xfrm>
                  <a:off x="1882975" y="349525"/>
                  <a:ext cx="3912775" cy="5107800"/>
                </a:xfrm>
                <a:custGeom>
                  <a:avLst/>
                  <a:gdLst/>
                  <a:ahLst/>
                  <a:cxnLst/>
                  <a:rect l="l" t="t" r="r" b="b"/>
                  <a:pathLst>
                    <a:path w="156511" h="204312" extrusionOk="0">
                      <a:moveTo>
                        <a:pt x="139613" y="39352"/>
                      </a:moveTo>
                      <a:cubicBezTo>
                        <a:pt x="148225" y="64437"/>
                        <a:pt x="141212" y="95067"/>
                        <a:pt x="119324" y="116955"/>
                      </a:cubicBezTo>
                      <a:cubicBezTo>
                        <a:pt x="105004" y="131275"/>
                        <a:pt x="86541" y="139724"/>
                        <a:pt x="67360" y="140735"/>
                      </a:cubicBezTo>
                      <a:cubicBezTo>
                        <a:pt x="66050" y="140806"/>
                        <a:pt x="64747" y="140841"/>
                        <a:pt x="63452" y="140841"/>
                      </a:cubicBezTo>
                      <a:cubicBezTo>
                        <a:pt x="55823" y="140841"/>
                        <a:pt x="48493" y="139615"/>
                        <a:pt x="41688" y="137245"/>
                      </a:cubicBezTo>
                      <a:cubicBezTo>
                        <a:pt x="44820" y="136494"/>
                        <a:pt x="48082" y="135483"/>
                        <a:pt x="51474" y="134211"/>
                      </a:cubicBezTo>
                      <a:cubicBezTo>
                        <a:pt x="68078" y="127915"/>
                        <a:pt x="86019" y="115650"/>
                        <a:pt x="102035" y="99634"/>
                      </a:cubicBezTo>
                      <a:cubicBezTo>
                        <a:pt x="118019" y="83650"/>
                        <a:pt x="130317" y="65677"/>
                        <a:pt x="136580" y="49106"/>
                      </a:cubicBezTo>
                      <a:cubicBezTo>
                        <a:pt x="137884" y="45746"/>
                        <a:pt x="138863" y="42484"/>
                        <a:pt x="139613" y="39352"/>
                      </a:cubicBezTo>
                      <a:close/>
                      <a:moveTo>
                        <a:pt x="113731" y="0"/>
                      </a:moveTo>
                      <a:cubicBezTo>
                        <a:pt x="107290" y="0"/>
                        <a:pt x="99978" y="1500"/>
                        <a:pt x="92021" y="4514"/>
                      </a:cubicBezTo>
                      <a:cubicBezTo>
                        <a:pt x="76918" y="10223"/>
                        <a:pt x="60706" y="20922"/>
                        <a:pt x="45864" y="34818"/>
                      </a:cubicBezTo>
                      <a:lnTo>
                        <a:pt x="76070" y="65024"/>
                      </a:lnTo>
                      <a:lnTo>
                        <a:pt x="67426" y="73701"/>
                      </a:lnTo>
                      <a:lnTo>
                        <a:pt x="37220" y="43495"/>
                      </a:lnTo>
                      <a:cubicBezTo>
                        <a:pt x="23291" y="58337"/>
                        <a:pt x="12624" y="74549"/>
                        <a:pt x="6916" y="89620"/>
                      </a:cubicBezTo>
                      <a:cubicBezTo>
                        <a:pt x="0" y="107789"/>
                        <a:pt x="1011" y="122631"/>
                        <a:pt x="9754" y="131373"/>
                      </a:cubicBezTo>
                      <a:cubicBezTo>
                        <a:pt x="23845" y="145465"/>
                        <a:pt x="42798" y="153065"/>
                        <a:pt x="63511" y="153065"/>
                      </a:cubicBezTo>
                      <a:cubicBezTo>
                        <a:pt x="68730" y="153065"/>
                        <a:pt x="71503" y="152707"/>
                        <a:pt x="73264" y="152511"/>
                      </a:cubicBezTo>
                      <a:lnTo>
                        <a:pt x="73264" y="152511"/>
                      </a:lnTo>
                      <a:lnTo>
                        <a:pt x="67328" y="192079"/>
                      </a:lnTo>
                      <a:lnTo>
                        <a:pt x="50170" y="192079"/>
                      </a:lnTo>
                      <a:lnTo>
                        <a:pt x="50170" y="204311"/>
                      </a:lnTo>
                      <a:lnTo>
                        <a:pt x="148029" y="204311"/>
                      </a:lnTo>
                      <a:lnTo>
                        <a:pt x="148029" y="192079"/>
                      </a:lnTo>
                      <a:lnTo>
                        <a:pt x="130871" y="192079"/>
                      </a:lnTo>
                      <a:lnTo>
                        <a:pt x="121770" y="131275"/>
                      </a:lnTo>
                      <a:cubicBezTo>
                        <a:pt x="123891" y="129481"/>
                        <a:pt x="125978" y="127589"/>
                        <a:pt x="127968" y="125599"/>
                      </a:cubicBezTo>
                      <a:cubicBezTo>
                        <a:pt x="144441" y="109126"/>
                        <a:pt x="154162" y="87826"/>
                        <a:pt x="155336" y="65611"/>
                      </a:cubicBezTo>
                      <a:cubicBezTo>
                        <a:pt x="156510" y="43169"/>
                        <a:pt x="148845" y="22488"/>
                        <a:pt x="133742" y="7385"/>
                      </a:cubicBezTo>
                      <a:cubicBezTo>
                        <a:pt x="128828" y="2471"/>
                        <a:pt x="121998" y="0"/>
                        <a:pt x="1137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4"/>
                <p:cNvSpPr/>
                <p:nvPr/>
              </p:nvSpPr>
              <p:spPr>
                <a:xfrm>
                  <a:off x="1756575" y="238325"/>
                  <a:ext cx="1379825" cy="1304600"/>
                </a:xfrm>
                <a:custGeom>
                  <a:avLst/>
                  <a:gdLst/>
                  <a:ahLst/>
                  <a:cxnLst/>
                  <a:rect l="l" t="t" r="r" b="b"/>
                  <a:pathLst>
                    <a:path w="55193" h="52184" extrusionOk="0">
                      <a:moveTo>
                        <a:pt x="33554" y="0"/>
                      </a:moveTo>
                      <a:cubicBezTo>
                        <a:pt x="25721" y="0"/>
                        <a:pt x="17892" y="2977"/>
                        <a:pt x="11939" y="8930"/>
                      </a:cubicBezTo>
                      <a:cubicBezTo>
                        <a:pt x="0" y="20869"/>
                        <a:pt x="0" y="40278"/>
                        <a:pt x="11939" y="52184"/>
                      </a:cubicBezTo>
                      <a:lnTo>
                        <a:pt x="20583" y="43540"/>
                      </a:lnTo>
                      <a:cubicBezTo>
                        <a:pt x="13407" y="36396"/>
                        <a:pt x="13407" y="24750"/>
                        <a:pt x="20583" y="17574"/>
                      </a:cubicBezTo>
                      <a:cubicBezTo>
                        <a:pt x="24155" y="14002"/>
                        <a:pt x="28852" y="12216"/>
                        <a:pt x="33550" y="12216"/>
                      </a:cubicBezTo>
                      <a:cubicBezTo>
                        <a:pt x="38247" y="12216"/>
                        <a:pt x="42944" y="14002"/>
                        <a:pt x="46516" y="17574"/>
                      </a:cubicBezTo>
                      <a:lnTo>
                        <a:pt x="55193" y="8930"/>
                      </a:lnTo>
                      <a:cubicBezTo>
                        <a:pt x="49224" y="2977"/>
                        <a:pt x="41387" y="0"/>
                        <a:pt x="335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4"/>
                <p:cNvSpPr/>
                <p:nvPr/>
              </p:nvSpPr>
              <p:spPr>
                <a:xfrm>
                  <a:off x="2487250" y="894575"/>
                  <a:ext cx="542325" cy="542350"/>
                </a:xfrm>
                <a:custGeom>
                  <a:avLst/>
                  <a:gdLst/>
                  <a:ahLst/>
                  <a:cxnLst/>
                  <a:rect l="l" t="t" r="r" b="b"/>
                  <a:pathLst>
                    <a:path w="21693" h="21694" extrusionOk="0">
                      <a:moveTo>
                        <a:pt x="8645" y="1"/>
                      </a:moveTo>
                      <a:lnTo>
                        <a:pt x="1" y="8645"/>
                      </a:lnTo>
                      <a:lnTo>
                        <a:pt x="13049" y="21693"/>
                      </a:lnTo>
                      <a:cubicBezTo>
                        <a:pt x="14419" y="20193"/>
                        <a:pt x="15854" y="18725"/>
                        <a:pt x="17289" y="17290"/>
                      </a:cubicBezTo>
                      <a:cubicBezTo>
                        <a:pt x="18757" y="15822"/>
                        <a:pt x="20225" y="14419"/>
                        <a:pt x="21693" y="13016"/>
                      </a:cubicBezTo>
                      <a:lnTo>
                        <a:pt x="864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60" name="Rectangle 59"/>
          <p:cNvSpPr/>
          <p:nvPr/>
        </p:nvSpPr>
        <p:spPr>
          <a:xfrm>
            <a:off x="1209345" y="4203867"/>
            <a:ext cx="7000924" cy="4286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2400" b="1" dirty="0">
                <a:latin typeface="Kokila" panose="020B0604020202020204" pitchFamily="34" charset="0"/>
                <a:cs typeface="Kokila" panose="020B0604020202020204" pitchFamily="34" charset="0"/>
              </a:rPr>
              <a:t>मीडिया साक्षरता के लिए विद्यार्थियों को एंबेसडर बनाएं</a:t>
            </a:r>
            <a:endParaRPr lang="en-US" sz="2400" b="1" dirty="0">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2225953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4AF5AF-E3B6-CE66-9833-B0D320599B65}"/>
              </a:ext>
            </a:extLst>
          </p:cNvPr>
          <p:cNvSpPr>
            <a:spLocks noGrp="1"/>
          </p:cNvSpPr>
          <p:nvPr>
            <p:ph type="title"/>
          </p:nvPr>
        </p:nvSpPr>
        <p:spPr>
          <a:xfrm>
            <a:off x="308322" y="867537"/>
            <a:ext cx="3364395" cy="816102"/>
          </a:xfrm>
        </p:spPr>
        <p:txBody>
          <a:bodyPr vert="horz" lIns="91440" tIns="45720" rIns="91440" bIns="45720" rtlCol="0" anchor="b">
            <a:noAutofit/>
          </a:bodyPr>
          <a:lstStyle/>
          <a:p>
            <a:pPr lvl="0" defTabSz="914400"/>
            <a:r>
              <a:rPr lang="en-US" sz="3600" b="1" dirty="0" err="1">
                <a:solidFill>
                  <a:srgbClr val="C00000"/>
                </a:solidFill>
                <a:latin typeface="Kokila" panose="020B0604020202020204" pitchFamily="34" charset="0"/>
                <a:cs typeface="Kokila" panose="020B0604020202020204" pitchFamily="34" charset="0"/>
              </a:rPr>
              <a:t>मीडिया</a:t>
            </a:r>
            <a:r>
              <a:rPr lang="en-US" sz="3600" b="1" dirty="0">
                <a:solidFill>
                  <a:srgbClr val="C00000"/>
                </a:solidFill>
                <a:latin typeface="Kokila" panose="020B0604020202020204" pitchFamily="34" charset="0"/>
                <a:cs typeface="Kokila" panose="020B0604020202020204" pitchFamily="34" charset="0"/>
              </a:rPr>
              <a:t> </a:t>
            </a:r>
            <a:r>
              <a:rPr lang="en-US" sz="3600" b="1" dirty="0" err="1">
                <a:solidFill>
                  <a:srgbClr val="C00000"/>
                </a:solidFill>
                <a:latin typeface="Kokila" panose="020B0604020202020204" pitchFamily="34" charset="0"/>
                <a:cs typeface="Kokila" panose="020B0604020202020204" pitchFamily="34" charset="0"/>
              </a:rPr>
              <a:t>एवं</a:t>
            </a:r>
            <a:r>
              <a:rPr lang="en-US" sz="3600" b="1" dirty="0">
                <a:solidFill>
                  <a:srgbClr val="C00000"/>
                </a:solidFill>
                <a:latin typeface="Kokila" panose="020B0604020202020204" pitchFamily="34" charset="0"/>
                <a:cs typeface="Kokila" panose="020B0604020202020204" pitchFamily="34" charset="0"/>
              </a:rPr>
              <a:t> </a:t>
            </a:r>
            <a:r>
              <a:rPr lang="en-US" sz="3600" b="1" dirty="0" err="1">
                <a:solidFill>
                  <a:srgbClr val="C00000"/>
                </a:solidFill>
                <a:latin typeface="Kokila" panose="020B0604020202020204" pitchFamily="34" charset="0"/>
                <a:cs typeface="Kokila" panose="020B0604020202020204" pitchFamily="34" charset="0"/>
              </a:rPr>
              <a:t>सूचना</a:t>
            </a:r>
            <a:r>
              <a:rPr lang="en-US" sz="3600" b="1" dirty="0">
                <a:solidFill>
                  <a:srgbClr val="C00000"/>
                </a:solidFill>
                <a:latin typeface="Kokila" panose="020B0604020202020204" pitchFamily="34" charset="0"/>
                <a:cs typeface="Kokila" panose="020B0604020202020204" pitchFamily="34" charset="0"/>
              </a:rPr>
              <a:t> </a:t>
            </a:r>
            <a:r>
              <a:rPr lang="en-US" sz="3600" b="1" dirty="0" err="1">
                <a:solidFill>
                  <a:srgbClr val="C00000"/>
                </a:solidFill>
                <a:latin typeface="Kokila" panose="020B0604020202020204" pitchFamily="34" charset="0"/>
                <a:cs typeface="Kokila" panose="020B0604020202020204" pitchFamily="34" charset="0"/>
              </a:rPr>
              <a:t>साक्षरता</a:t>
            </a:r>
            <a:r>
              <a:rPr lang="en-US" sz="3600" b="1" dirty="0">
                <a:solidFill>
                  <a:srgbClr val="C00000"/>
                </a:solidFill>
                <a:latin typeface="Kokila" panose="020B0604020202020204" pitchFamily="34" charset="0"/>
                <a:cs typeface="Kokila" panose="020B0604020202020204" pitchFamily="34" charset="0"/>
              </a:rPr>
              <a:t> </a:t>
            </a:r>
            <a:r>
              <a:rPr lang="en-US" sz="3600" b="1" dirty="0" err="1">
                <a:solidFill>
                  <a:srgbClr val="C00000"/>
                </a:solidFill>
                <a:latin typeface="Kokila" panose="020B0604020202020204" pitchFamily="34" charset="0"/>
                <a:cs typeface="Kokila" panose="020B0604020202020204" pitchFamily="34" charset="0"/>
              </a:rPr>
              <a:t>के</a:t>
            </a:r>
            <a:r>
              <a:rPr lang="en-US" sz="3600" b="1" dirty="0">
                <a:solidFill>
                  <a:srgbClr val="C00000"/>
                </a:solidFill>
                <a:latin typeface="Kokila" panose="020B0604020202020204" pitchFamily="34" charset="0"/>
                <a:cs typeface="Kokila" panose="020B0604020202020204" pitchFamily="34" charset="0"/>
              </a:rPr>
              <a:t> </a:t>
            </a:r>
            <a:r>
              <a:rPr lang="en-US" sz="3600" b="1" dirty="0" err="1">
                <a:solidFill>
                  <a:srgbClr val="C00000"/>
                </a:solidFill>
                <a:latin typeface="Kokila" panose="020B0604020202020204" pitchFamily="34" charset="0"/>
                <a:cs typeface="Kokila" panose="020B0604020202020204" pitchFamily="34" charset="0"/>
              </a:rPr>
              <a:t>कुछ</a:t>
            </a:r>
            <a:r>
              <a:rPr lang="en-US" sz="3600" b="1" dirty="0">
                <a:solidFill>
                  <a:srgbClr val="C00000"/>
                </a:solidFill>
                <a:latin typeface="Kokila" panose="020B0604020202020204" pitchFamily="34" charset="0"/>
                <a:cs typeface="Kokila" panose="020B0604020202020204" pitchFamily="34" charset="0"/>
              </a:rPr>
              <a:t> </a:t>
            </a:r>
            <a:r>
              <a:rPr lang="en-US" sz="3600" b="1" dirty="0" err="1">
                <a:solidFill>
                  <a:srgbClr val="C00000"/>
                </a:solidFill>
                <a:latin typeface="Kokila" panose="020B0604020202020204" pitchFamily="34" charset="0"/>
                <a:cs typeface="Kokila" panose="020B0604020202020204" pitchFamily="34" charset="0"/>
              </a:rPr>
              <a:t>स्रोत</a:t>
            </a:r>
            <a:endParaRPr lang="en-US" sz="3600" b="1" dirty="0">
              <a:solidFill>
                <a:srgbClr val="C00000"/>
              </a:solidFill>
              <a:latin typeface="Kokila" panose="020B0604020202020204" pitchFamily="34" charset="0"/>
              <a:cs typeface="Kokila" panose="020B0604020202020204" pitchFamily="34" charset="0"/>
            </a:endParaRPr>
          </a:p>
        </p:txBody>
      </p:sp>
      <p:sp>
        <p:nvSpPr>
          <p:cNvPr id="20" name="Rectangle 19">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6917" y="290954"/>
            <a:ext cx="54864"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610" y="1714500"/>
            <a:ext cx="32918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extBox 5">
            <a:extLst>
              <a:ext uri="{FF2B5EF4-FFF2-40B4-BE49-F238E27FC236}">
                <a16:creationId xmlns:a16="http://schemas.microsoft.com/office/drawing/2014/main" id="{B444650B-55A2-7CEB-562B-8FC43F163FA2}"/>
              </a:ext>
            </a:extLst>
          </p:cNvPr>
          <p:cNvSpPr txBox="1"/>
          <p:nvPr/>
        </p:nvSpPr>
        <p:spPr>
          <a:xfrm>
            <a:off x="308609" y="2016252"/>
            <a:ext cx="3672430" cy="2097350"/>
          </a:xfrm>
          <a:prstGeom prst="rect">
            <a:avLst/>
          </a:prstGeom>
        </p:spPr>
        <p:txBody>
          <a:bodyPr vert="horz" lIns="91440" tIns="45720" rIns="91440" bIns="45720" rtlCol="0" anchor="t">
            <a:normAutofit/>
          </a:bodyPr>
          <a:lstStyle/>
          <a:p>
            <a:pPr marL="285750" indent="-228600" defTabSz="914400">
              <a:lnSpc>
                <a:spcPct val="90000"/>
              </a:lnSpc>
              <a:spcAft>
                <a:spcPts val="600"/>
              </a:spcAft>
              <a:buFont typeface="Arial" panose="020B0604020202020204" pitchFamily="34" charset="0"/>
              <a:buChar char="•"/>
            </a:pPr>
            <a:r>
              <a:rPr lang="en-US" sz="1400" b="1" dirty="0"/>
              <a:t>https://www.unesco.org/en/media-information-literacy</a:t>
            </a:r>
          </a:p>
          <a:p>
            <a:pPr marL="285750" indent="-228600" defTabSz="914400">
              <a:lnSpc>
                <a:spcPct val="90000"/>
              </a:lnSpc>
              <a:spcAft>
                <a:spcPts val="600"/>
              </a:spcAft>
              <a:buFont typeface="Arial" panose="020B0604020202020204" pitchFamily="34" charset="0"/>
              <a:buChar char="•"/>
            </a:pPr>
            <a:r>
              <a:rPr lang="en-US" sz="1400" b="1" dirty="0"/>
              <a:t>https://medialiteracynow.org/</a:t>
            </a:r>
          </a:p>
          <a:p>
            <a:pPr marL="285750" indent="-228600" defTabSz="914400">
              <a:lnSpc>
                <a:spcPct val="90000"/>
              </a:lnSpc>
              <a:spcAft>
                <a:spcPts val="600"/>
              </a:spcAft>
              <a:buFont typeface="Arial" panose="020B0604020202020204" pitchFamily="34" charset="0"/>
              <a:buChar char="•"/>
            </a:pPr>
            <a:r>
              <a:rPr lang="en-US" sz="1400" b="1" dirty="0"/>
              <a:t>https://namle.org/</a:t>
            </a:r>
          </a:p>
          <a:p>
            <a:pPr marL="285750" indent="-228600" defTabSz="914400">
              <a:lnSpc>
                <a:spcPct val="90000"/>
              </a:lnSpc>
              <a:spcAft>
                <a:spcPts val="600"/>
              </a:spcAft>
              <a:buFont typeface="Arial" panose="020B0604020202020204" pitchFamily="34" charset="0"/>
              <a:buChar char="•"/>
            </a:pPr>
            <a:r>
              <a:rPr lang="en-US" sz="1400" b="1" dirty="0"/>
              <a:t>https://www.commonsensemedia.org/</a:t>
            </a:r>
          </a:p>
          <a:p>
            <a:pPr marL="285750" indent="-228600" defTabSz="914400">
              <a:lnSpc>
                <a:spcPct val="90000"/>
              </a:lnSpc>
              <a:spcAft>
                <a:spcPts val="600"/>
              </a:spcAft>
              <a:buFont typeface="Arial" panose="020B0604020202020204" pitchFamily="34" charset="0"/>
              <a:buChar char="•"/>
            </a:pPr>
            <a:r>
              <a:rPr lang="en-US" sz="1400" b="1" dirty="0"/>
              <a:t>https://aml.ca/</a:t>
            </a:r>
          </a:p>
          <a:p>
            <a:pPr marL="285750" indent="-228600" defTabSz="914400">
              <a:lnSpc>
                <a:spcPct val="90000"/>
              </a:lnSpc>
              <a:spcAft>
                <a:spcPts val="600"/>
              </a:spcAft>
              <a:buFont typeface="Arial" panose="020B0604020202020204" pitchFamily="34" charset="0"/>
              <a:buChar char="•"/>
            </a:pPr>
            <a:r>
              <a:rPr lang="en-US" sz="1400" b="1" dirty="0"/>
              <a:t>https://ic4ml.org/about-us/</a:t>
            </a:r>
          </a:p>
        </p:txBody>
      </p:sp>
      <p:pic>
        <p:nvPicPr>
          <p:cNvPr id="5" name="Picture 4" descr="A group of people sitting in front of computer screens&#10;&#10;Description automatically generated">
            <a:extLst>
              <a:ext uri="{FF2B5EF4-FFF2-40B4-BE49-F238E27FC236}">
                <a16:creationId xmlns:a16="http://schemas.microsoft.com/office/drawing/2014/main" id="{15F5E405-48A6-7428-D843-1228409B60FC}"/>
              </a:ext>
            </a:extLst>
          </p:cNvPr>
          <p:cNvPicPr>
            <a:picLocks noChangeAspect="1"/>
          </p:cNvPicPr>
          <p:nvPr/>
        </p:nvPicPr>
        <p:blipFill rotWithShape="1">
          <a:blip r:embed="rId3">
            <a:extLst>
              <a:ext uri="{28A0092B-C50C-407E-A947-70E740481C1C}">
                <a14:useLocalDpi xmlns:a14="http://schemas.microsoft.com/office/drawing/2010/main" val="0"/>
              </a:ext>
            </a:extLst>
          </a:blip>
          <a:srcRect l="11605" r="11607" b="1"/>
          <a:stretch/>
        </p:blipFill>
        <p:spPr>
          <a:xfrm>
            <a:off x="4036102" y="0"/>
            <a:ext cx="5107898" cy="4682571"/>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1117288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28650" y="273843"/>
            <a:ext cx="4168866" cy="994173"/>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hi-IN" sz="5000" b="1" kern="1200" dirty="0">
                <a:solidFill>
                  <a:schemeClr val="tx1"/>
                </a:solidFill>
                <a:latin typeface="Kokila" panose="020B0604020202020204" pitchFamily="34" charset="0"/>
                <a:ea typeface="Cambria" panose="02040503050406030204" pitchFamily="18" charset="0"/>
                <a:cs typeface="Kokila" panose="020B0604020202020204" pitchFamily="34" charset="0"/>
              </a:rPr>
              <a:t>धन्यवाद</a:t>
            </a:r>
            <a:endParaRPr lang="en-US" sz="5000" b="1" kern="1200" dirty="0">
              <a:solidFill>
                <a:schemeClr val="tx1"/>
              </a:solidFill>
              <a:latin typeface="Kokila" panose="020B0604020202020204" pitchFamily="34" charset="0"/>
              <a:ea typeface="Cambria" panose="02040503050406030204" pitchFamily="18" charset="0"/>
              <a:cs typeface="Kokila" panose="020B0604020202020204" pitchFamily="34" charset="0"/>
            </a:endParaRP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0"/>
            <a:ext cx="851299" cy="35849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p:cNvSpPr txBox="1"/>
          <p:nvPr/>
        </p:nvSpPr>
        <p:spPr>
          <a:xfrm>
            <a:off x="628650" y="1766754"/>
            <a:ext cx="4168866" cy="2634611"/>
          </a:xfrm>
          <a:prstGeom prst="rect">
            <a:avLst/>
          </a:prstGeom>
        </p:spPr>
        <p:txBody>
          <a:bodyPr vert="horz" lIns="91440" tIns="45720" rIns="91440" bIns="45720" rtlCol="0">
            <a:normAutofit/>
          </a:bodyPr>
          <a:lstStyle/>
          <a:p>
            <a:pPr marL="63500" marR="38100" algn="ctr">
              <a:lnSpc>
                <a:spcPct val="100000"/>
              </a:lnSpc>
              <a:spcBef>
                <a:spcPts val="500"/>
              </a:spcBef>
              <a:spcAft>
                <a:spcPts val="0"/>
              </a:spcAft>
            </a:pPr>
            <a:r>
              <a:rPr lang="en-IN" b="1" dirty="0" err="1">
                <a:solidFill>
                  <a:srgbClr val="212121"/>
                </a:solidFill>
                <a:effectLst/>
                <a:highlight>
                  <a:srgbClr val="FFFFFF"/>
                </a:highlight>
                <a:latin typeface="Kokila" panose="020B0604020202020204" pitchFamily="34" charset="0"/>
                <a:ea typeface="Palanquin Dark"/>
                <a:cs typeface="Kokila" panose="020B0604020202020204" pitchFamily="34" charset="0"/>
              </a:rPr>
              <a:t>डॉ</a:t>
            </a:r>
            <a:r>
              <a:rPr lang="en-IN" b="1" dirty="0">
                <a:solidFill>
                  <a:srgbClr val="212121"/>
                </a:solidFill>
                <a:effectLst/>
                <a:highlight>
                  <a:srgbClr val="FFFFFF"/>
                </a:highlight>
                <a:latin typeface="Kokila" panose="020B0604020202020204" pitchFamily="34" charset="0"/>
                <a:ea typeface="Palanquin Dark"/>
                <a:cs typeface="Kokila" panose="020B0604020202020204" pitchFamily="34" charset="0"/>
              </a:rPr>
              <a:t>. </a:t>
            </a:r>
            <a:r>
              <a:rPr lang="en-IN" b="1" dirty="0" err="1">
                <a:solidFill>
                  <a:srgbClr val="212121"/>
                </a:solidFill>
                <a:effectLst/>
                <a:highlight>
                  <a:srgbClr val="FFFFFF"/>
                </a:highlight>
                <a:latin typeface="Kokila" panose="020B0604020202020204" pitchFamily="34" charset="0"/>
                <a:ea typeface="Palanquin Dark"/>
                <a:cs typeface="Kokila" panose="020B0604020202020204" pitchFamily="34" charset="0"/>
              </a:rPr>
              <a:t>आदित्य</a:t>
            </a:r>
            <a:r>
              <a:rPr lang="en-IN" b="1" dirty="0">
                <a:solidFill>
                  <a:srgbClr val="212121"/>
                </a:solidFill>
                <a:effectLst/>
                <a:highlight>
                  <a:srgbClr val="FFFFFF"/>
                </a:highlight>
                <a:latin typeface="Kokila" panose="020B0604020202020204" pitchFamily="34" charset="0"/>
                <a:ea typeface="Palanquin Dark"/>
                <a:cs typeface="Kokila" panose="020B0604020202020204" pitchFamily="34" charset="0"/>
              </a:rPr>
              <a:t> </a:t>
            </a:r>
            <a:r>
              <a:rPr lang="en-IN" b="1" dirty="0" err="1">
                <a:solidFill>
                  <a:srgbClr val="212121"/>
                </a:solidFill>
                <a:effectLst/>
                <a:highlight>
                  <a:srgbClr val="FFFFFF"/>
                </a:highlight>
                <a:latin typeface="Kokila" panose="020B0604020202020204" pitchFamily="34" charset="0"/>
                <a:ea typeface="Palanquin Dark"/>
                <a:cs typeface="Kokila" panose="020B0604020202020204" pitchFamily="34" charset="0"/>
              </a:rPr>
              <a:t>कुमार</a:t>
            </a:r>
            <a:r>
              <a:rPr lang="en-IN" b="1" dirty="0">
                <a:solidFill>
                  <a:srgbClr val="212121"/>
                </a:solidFill>
                <a:effectLst/>
                <a:highlight>
                  <a:srgbClr val="FFFFFF"/>
                </a:highlight>
                <a:latin typeface="Kokila" panose="020B0604020202020204" pitchFamily="34" charset="0"/>
                <a:ea typeface="Palanquin Dark"/>
                <a:cs typeface="Kokila" panose="020B0604020202020204" pitchFamily="34" charset="0"/>
              </a:rPr>
              <a:t> </a:t>
            </a:r>
            <a:r>
              <a:rPr lang="en-IN" b="1" dirty="0" err="1">
                <a:solidFill>
                  <a:srgbClr val="212121"/>
                </a:solidFill>
                <a:effectLst/>
                <a:highlight>
                  <a:srgbClr val="FFFFFF"/>
                </a:highlight>
                <a:latin typeface="Kokila" panose="020B0604020202020204" pitchFamily="34" charset="0"/>
                <a:ea typeface="Palanquin Dark"/>
                <a:cs typeface="Kokila" panose="020B0604020202020204" pitchFamily="34" charset="0"/>
              </a:rPr>
              <a:t>शुक्ला</a:t>
            </a:r>
            <a:endParaRPr lang="en-IN" b="1" dirty="0">
              <a:effectLst/>
              <a:latin typeface="Kokila" panose="020B0604020202020204" pitchFamily="34" charset="0"/>
              <a:ea typeface="Arial" panose="020B0604020202020204" pitchFamily="34" charset="0"/>
              <a:cs typeface="Kokila" panose="020B0604020202020204" pitchFamily="34" charset="0"/>
            </a:endParaRPr>
          </a:p>
          <a:p>
            <a:pPr marL="63500" marR="38100" algn="ctr">
              <a:lnSpc>
                <a:spcPct val="100000"/>
              </a:lnSpc>
              <a:spcBef>
                <a:spcPts val="500"/>
              </a:spcBef>
              <a:spcAft>
                <a:spcPts val="0"/>
              </a:spcAft>
            </a:pPr>
            <a:r>
              <a:rPr lang="en-IN" b="1" dirty="0" err="1">
                <a:solidFill>
                  <a:srgbClr val="212121"/>
                </a:solidFill>
                <a:effectLst/>
                <a:highlight>
                  <a:srgbClr val="FFFFFF"/>
                </a:highlight>
                <a:latin typeface="Kokila" panose="020B0604020202020204" pitchFamily="34" charset="0"/>
                <a:ea typeface="Palanquin Dark"/>
                <a:cs typeface="Kokila" panose="020B0604020202020204" pitchFamily="34" charset="0"/>
              </a:rPr>
              <a:t>निदेशक</a:t>
            </a:r>
            <a:r>
              <a:rPr lang="en-IN" b="1" dirty="0">
                <a:solidFill>
                  <a:srgbClr val="212121"/>
                </a:solidFill>
                <a:effectLst/>
                <a:highlight>
                  <a:srgbClr val="FFFFFF"/>
                </a:highlight>
                <a:latin typeface="Kokila" panose="020B0604020202020204" pitchFamily="34" charset="0"/>
                <a:ea typeface="Palanquin Dark"/>
                <a:cs typeface="Kokila" panose="020B0604020202020204" pitchFamily="34" charset="0"/>
              </a:rPr>
              <a:t>, </a:t>
            </a:r>
            <a:r>
              <a:rPr lang="en-IN" b="1" dirty="0" err="1">
                <a:solidFill>
                  <a:srgbClr val="212121"/>
                </a:solidFill>
                <a:effectLst/>
                <a:highlight>
                  <a:srgbClr val="FFFFFF"/>
                </a:highlight>
                <a:latin typeface="Kokila" panose="020B0604020202020204" pitchFamily="34" charset="0"/>
                <a:ea typeface="Palanquin Dark"/>
                <a:cs typeface="Kokila" panose="020B0604020202020204" pitchFamily="34" charset="0"/>
              </a:rPr>
              <a:t>एमिटी</a:t>
            </a:r>
            <a:r>
              <a:rPr lang="en-IN" b="1" dirty="0">
                <a:solidFill>
                  <a:srgbClr val="212121"/>
                </a:solidFill>
                <a:effectLst/>
                <a:highlight>
                  <a:srgbClr val="FFFFFF"/>
                </a:highlight>
                <a:latin typeface="Kokila" panose="020B0604020202020204" pitchFamily="34" charset="0"/>
                <a:ea typeface="Palanquin Dark"/>
                <a:cs typeface="Kokila" panose="020B0604020202020204" pitchFamily="34" charset="0"/>
              </a:rPr>
              <a:t> </a:t>
            </a:r>
            <a:r>
              <a:rPr lang="en-IN" b="1" dirty="0" err="1">
                <a:solidFill>
                  <a:srgbClr val="212121"/>
                </a:solidFill>
                <a:effectLst/>
                <a:highlight>
                  <a:srgbClr val="FFFFFF"/>
                </a:highlight>
                <a:latin typeface="Kokila" panose="020B0604020202020204" pitchFamily="34" charset="0"/>
                <a:ea typeface="Palanquin Dark"/>
                <a:cs typeface="Kokila" panose="020B0604020202020204" pitchFamily="34" charset="0"/>
              </a:rPr>
              <a:t>स्कूल</a:t>
            </a:r>
            <a:r>
              <a:rPr lang="en-IN" b="1" dirty="0">
                <a:solidFill>
                  <a:srgbClr val="212121"/>
                </a:solidFill>
                <a:effectLst/>
                <a:highlight>
                  <a:srgbClr val="FFFFFF"/>
                </a:highlight>
                <a:latin typeface="Kokila" panose="020B0604020202020204" pitchFamily="34" charset="0"/>
                <a:ea typeface="Palanquin Dark"/>
                <a:cs typeface="Kokila" panose="020B0604020202020204" pitchFamily="34" charset="0"/>
              </a:rPr>
              <a:t> </a:t>
            </a:r>
            <a:r>
              <a:rPr lang="en-IN" b="1" dirty="0" err="1">
                <a:solidFill>
                  <a:srgbClr val="212121"/>
                </a:solidFill>
                <a:effectLst/>
                <a:highlight>
                  <a:srgbClr val="FFFFFF"/>
                </a:highlight>
                <a:latin typeface="Kokila" panose="020B0604020202020204" pitchFamily="34" charset="0"/>
                <a:ea typeface="Palanquin Dark"/>
                <a:cs typeface="Kokila" panose="020B0604020202020204" pitchFamily="34" charset="0"/>
              </a:rPr>
              <a:t>ऑफ</a:t>
            </a:r>
            <a:r>
              <a:rPr lang="en-IN" b="1" dirty="0">
                <a:solidFill>
                  <a:srgbClr val="212121"/>
                </a:solidFill>
                <a:effectLst/>
                <a:highlight>
                  <a:srgbClr val="FFFFFF"/>
                </a:highlight>
                <a:latin typeface="Kokila" panose="020B0604020202020204" pitchFamily="34" charset="0"/>
                <a:ea typeface="Palanquin Dark"/>
                <a:cs typeface="Kokila" panose="020B0604020202020204" pitchFamily="34" charset="0"/>
              </a:rPr>
              <a:t> </a:t>
            </a:r>
            <a:r>
              <a:rPr lang="en-IN" b="1" dirty="0" err="1">
                <a:solidFill>
                  <a:srgbClr val="212121"/>
                </a:solidFill>
                <a:effectLst/>
                <a:highlight>
                  <a:srgbClr val="FFFFFF"/>
                </a:highlight>
                <a:latin typeface="Kokila" panose="020B0604020202020204" pitchFamily="34" charset="0"/>
                <a:ea typeface="Palanquin Dark"/>
                <a:cs typeface="Kokila" panose="020B0604020202020204" pitchFamily="34" charset="0"/>
              </a:rPr>
              <a:t>कम्युनिकेशन</a:t>
            </a:r>
            <a:r>
              <a:rPr lang="en-IN" b="1" dirty="0">
                <a:solidFill>
                  <a:srgbClr val="212121"/>
                </a:solidFill>
                <a:effectLst/>
                <a:highlight>
                  <a:srgbClr val="FFFFFF"/>
                </a:highlight>
                <a:latin typeface="Kokila" panose="020B0604020202020204" pitchFamily="34" charset="0"/>
                <a:ea typeface="Palanquin Dark"/>
                <a:cs typeface="Kokila" panose="020B0604020202020204" pitchFamily="34" charset="0"/>
              </a:rPr>
              <a:t>,</a:t>
            </a:r>
            <a:endParaRPr lang="en-IN" b="1" dirty="0">
              <a:effectLst/>
              <a:latin typeface="Kokila" panose="020B0604020202020204" pitchFamily="34" charset="0"/>
              <a:ea typeface="Arial" panose="020B0604020202020204" pitchFamily="34" charset="0"/>
              <a:cs typeface="Kokila" panose="020B0604020202020204" pitchFamily="34" charset="0"/>
            </a:endParaRPr>
          </a:p>
          <a:p>
            <a:pPr marL="63500" marR="38100" algn="ctr">
              <a:lnSpc>
                <a:spcPct val="100000"/>
              </a:lnSpc>
              <a:spcBef>
                <a:spcPts val="500"/>
              </a:spcBef>
              <a:spcAft>
                <a:spcPts val="0"/>
              </a:spcAft>
            </a:pPr>
            <a:r>
              <a:rPr lang="en-IN" b="1" dirty="0" err="1">
                <a:solidFill>
                  <a:srgbClr val="212121"/>
                </a:solidFill>
                <a:effectLst/>
                <a:highlight>
                  <a:srgbClr val="FFFFFF"/>
                </a:highlight>
                <a:latin typeface="Kokila" panose="020B0604020202020204" pitchFamily="34" charset="0"/>
                <a:ea typeface="Palanquin Dark"/>
                <a:cs typeface="Kokila" panose="020B0604020202020204" pitchFamily="34" charset="0"/>
              </a:rPr>
              <a:t>एमिटी</a:t>
            </a:r>
            <a:r>
              <a:rPr lang="en-IN" b="1" dirty="0">
                <a:solidFill>
                  <a:srgbClr val="212121"/>
                </a:solidFill>
                <a:effectLst/>
                <a:highlight>
                  <a:srgbClr val="FFFFFF"/>
                </a:highlight>
                <a:latin typeface="Kokila" panose="020B0604020202020204" pitchFamily="34" charset="0"/>
                <a:ea typeface="Palanquin Dark"/>
                <a:cs typeface="Kokila" panose="020B0604020202020204" pitchFamily="34" charset="0"/>
              </a:rPr>
              <a:t> </a:t>
            </a:r>
            <a:r>
              <a:rPr lang="en-IN" b="1" dirty="0" err="1">
                <a:solidFill>
                  <a:srgbClr val="212121"/>
                </a:solidFill>
                <a:effectLst/>
                <a:highlight>
                  <a:srgbClr val="FFFFFF"/>
                </a:highlight>
                <a:latin typeface="Kokila" panose="020B0604020202020204" pitchFamily="34" charset="0"/>
                <a:ea typeface="Palanquin Dark"/>
                <a:cs typeface="Kokila" panose="020B0604020202020204" pitchFamily="34" charset="0"/>
              </a:rPr>
              <a:t>यूनिवर्सिटी</a:t>
            </a:r>
            <a:r>
              <a:rPr lang="en-IN" b="1" dirty="0">
                <a:solidFill>
                  <a:srgbClr val="212121"/>
                </a:solidFill>
                <a:effectLst/>
                <a:highlight>
                  <a:srgbClr val="FFFFFF"/>
                </a:highlight>
                <a:latin typeface="Kokila" panose="020B0604020202020204" pitchFamily="34" charset="0"/>
                <a:ea typeface="Palanquin Dark"/>
                <a:cs typeface="Kokila" panose="020B0604020202020204" pitchFamily="34" charset="0"/>
              </a:rPr>
              <a:t> </a:t>
            </a:r>
            <a:r>
              <a:rPr lang="en-IN" b="1" dirty="0" err="1">
                <a:solidFill>
                  <a:srgbClr val="212121"/>
                </a:solidFill>
                <a:effectLst/>
                <a:highlight>
                  <a:srgbClr val="FFFFFF"/>
                </a:highlight>
                <a:latin typeface="Kokila" panose="020B0604020202020204" pitchFamily="34" charset="0"/>
                <a:ea typeface="Palanquin Dark"/>
                <a:cs typeface="Kokila" panose="020B0604020202020204" pitchFamily="34" charset="0"/>
              </a:rPr>
              <a:t>मध्य</a:t>
            </a:r>
            <a:r>
              <a:rPr lang="en-IN" b="1" dirty="0">
                <a:solidFill>
                  <a:srgbClr val="212121"/>
                </a:solidFill>
                <a:effectLst/>
                <a:highlight>
                  <a:srgbClr val="FFFFFF"/>
                </a:highlight>
                <a:latin typeface="Kokila" panose="020B0604020202020204" pitchFamily="34" charset="0"/>
                <a:ea typeface="Palanquin Dark"/>
                <a:cs typeface="Kokila" panose="020B0604020202020204" pitchFamily="34" charset="0"/>
              </a:rPr>
              <a:t> </a:t>
            </a:r>
            <a:r>
              <a:rPr lang="en-IN" b="1" dirty="0" err="1">
                <a:solidFill>
                  <a:srgbClr val="212121"/>
                </a:solidFill>
                <a:effectLst/>
                <a:highlight>
                  <a:srgbClr val="FFFFFF"/>
                </a:highlight>
                <a:latin typeface="Kokila" panose="020B0604020202020204" pitchFamily="34" charset="0"/>
                <a:ea typeface="Palanquin Dark"/>
                <a:cs typeface="Kokila" panose="020B0604020202020204" pitchFamily="34" charset="0"/>
              </a:rPr>
              <a:t>प्रदेश</a:t>
            </a:r>
            <a:r>
              <a:rPr lang="en-IN" b="1" dirty="0">
                <a:solidFill>
                  <a:srgbClr val="212121"/>
                </a:solidFill>
                <a:effectLst/>
                <a:highlight>
                  <a:srgbClr val="FFFFFF"/>
                </a:highlight>
                <a:latin typeface="Kokila" panose="020B0604020202020204" pitchFamily="34" charset="0"/>
                <a:ea typeface="Palanquin Dark"/>
                <a:cs typeface="Kokila" panose="020B0604020202020204" pitchFamily="34" charset="0"/>
              </a:rPr>
              <a:t>, </a:t>
            </a:r>
            <a:r>
              <a:rPr lang="en-IN" b="1" dirty="0" err="1">
                <a:solidFill>
                  <a:srgbClr val="212121"/>
                </a:solidFill>
                <a:effectLst/>
                <a:highlight>
                  <a:srgbClr val="FFFFFF"/>
                </a:highlight>
                <a:latin typeface="Kokila" panose="020B0604020202020204" pitchFamily="34" charset="0"/>
                <a:ea typeface="Palanquin Dark"/>
                <a:cs typeface="Kokila" panose="020B0604020202020204" pitchFamily="34" charset="0"/>
              </a:rPr>
              <a:t>ग्वालियर</a:t>
            </a:r>
            <a:endParaRPr lang="en-IN" b="1" dirty="0">
              <a:effectLst/>
              <a:latin typeface="Kokila" panose="020B0604020202020204" pitchFamily="34" charset="0"/>
              <a:ea typeface="Arial" panose="020B0604020202020204" pitchFamily="34" charset="0"/>
              <a:cs typeface="Kokila" panose="020B0604020202020204" pitchFamily="34" charset="0"/>
            </a:endParaRPr>
          </a:p>
          <a:p>
            <a:pPr indent="-228600" algn="ctr" defTabSz="914400">
              <a:lnSpc>
                <a:spcPct val="90000"/>
              </a:lnSpc>
              <a:spcAft>
                <a:spcPts val="600"/>
              </a:spcAft>
              <a:buFont typeface="Arial" panose="020B0604020202020204" pitchFamily="34" charset="0"/>
              <a:buChar char="•"/>
            </a:pPr>
            <a:endParaRPr lang="en-US" dirty="0"/>
          </a:p>
          <a:p>
            <a:pPr algn="ctr" defTabSz="914400">
              <a:lnSpc>
                <a:spcPct val="90000"/>
              </a:lnSpc>
              <a:spcAft>
                <a:spcPts val="600"/>
              </a:spcAft>
            </a:pPr>
            <a:r>
              <a:rPr lang="hi-IN" sz="2000" b="1" dirty="0">
                <a:latin typeface="Cambria" panose="02040503050406030204" pitchFamily="18" charset="0"/>
                <a:ea typeface="Cambria" panose="02040503050406030204" pitchFamily="18" charset="0"/>
                <a:cs typeface="Times New Roman" panose="02020603050405020304" pitchFamily="18" charset="0"/>
              </a:rPr>
              <a:t>ईमेल</a:t>
            </a:r>
            <a:r>
              <a:rPr lang="en-US" sz="2000" b="1" dirty="0">
                <a:latin typeface="Cambria" panose="02040503050406030204" pitchFamily="18" charset="0"/>
                <a:ea typeface="Cambria" panose="02040503050406030204" pitchFamily="18" charset="0"/>
                <a:cs typeface="Times New Roman" panose="02020603050405020304" pitchFamily="18" charset="0"/>
              </a:rPr>
              <a:t> : </a:t>
            </a:r>
            <a:r>
              <a:rPr lang="en-US" dirty="0">
                <a:latin typeface="Cambria" panose="02040503050406030204" pitchFamily="18" charset="0"/>
                <a:ea typeface="Cambria" panose="02040503050406030204" pitchFamily="18" charset="0"/>
                <a:cs typeface="Times New Roman" panose="02020603050405020304" pitchFamily="18" charset="0"/>
                <a:hlinkClick r:id="rId2"/>
              </a:rPr>
              <a:t>akshukla@gwa.amity.edu</a:t>
            </a:r>
            <a:endParaRPr lang="en-US" dirty="0">
              <a:latin typeface="Cambria" panose="02040503050406030204" pitchFamily="18" charset="0"/>
              <a:ea typeface="Cambria" panose="02040503050406030204" pitchFamily="18" charset="0"/>
              <a:cs typeface="Times New Roman" panose="02020603050405020304" pitchFamily="18" charset="0"/>
            </a:endParaRPr>
          </a:p>
          <a:p>
            <a:pPr algn="ctr" defTabSz="914400">
              <a:lnSpc>
                <a:spcPct val="90000"/>
              </a:lnSpc>
              <a:spcAft>
                <a:spcPts val="600"/>
              </a:spcAft>
            </a:pPr>
            <a:r>
              <a:rPr lang="en-US" dirty="0">
                <a:latin typeface="Cambria" panose="02040503050406030204" pitchFamily="18" charset="0"/>
                <a:ea typeface="Cambria" panose="02040503050406030204" pitchFamily="18" charset="0"/>
                <a:cs typeface="Times New Roman" panose="02020603050405020304" pitchFamily="18" charset="0"/>
              </a:rPr>
              <a:t>	dr.akshukla26@gmail.com</a:t>
            </a:r>
          </a:p>
          <a:p>
            <a:pPr algn="ctr" defTabSz="914400">
              <a:lnSpc>
                <a:spcPct val="90000"/>
              </a:lnSpc>
              <a:spcAft>
                <a:spcPts val="600"/>
              </a:spcAft>
            </a:pPr>
            <a:r>
              <a:rPr lang="hi-IN" sz="2000" dirty="0">
                <a:latin typeface="Cambria" panose="02040503050406030204" pitchFamily="18" charset="0"/>
                <a:ea typeface="Cambria" panose="02040503050406030204" pitchFamily="18" charset="0"/>
                <a:cs typeface="Times New Roman" panose="02020603050405020304" pitchFamily="18" charset="0"/>
              </a:rPr>
              <a:t>ट्विटर</a:t>
            </a:r>
            <a:r>
              <a:rPr lang="en-US" sz="2000" dirty="0">
                <a:latin typeface="Cambria" panose="02040503050406030204" pitchFamily="18" charset="0"/>
                <a:ea typeface="Cambria" panose="02040503050406030204" pitchFamily="18" charset="0"/>
                <a:cs typeface="Times New Roman" panose="02020603050405020304" pitchFamily="18" charset="0"/>
              </a:rPr>
              <a:t>: </a:t>
            </a:r>
            <a:r>
              <a:rPr lang="en-US" dirty="0">
                <a:latin typeface="Cambria" panose="02040503050406030204" pitchFamily="18" charset="0"/>
                <a:ea typeface="Cambria" panose="02040503050406030204" pitchFamily="18" charset="0"/>
                <a:cs typeface="Times New Roman" panose="02020603050405020304" pitchFamily="18" charset="0"/>
              </a:rPr>
              <a:t>@</a:t>
            </a:r>
            <a:r>
              <a:rPr lang="en-IN" b="0" i="0" dirty="0">
                <a:solidFill>
                  <a:srgbClr val="536471"/>
                </a:solidFill>
                <a:effectLst/>
                <a:highlight>
                  <a:srgbClr val="FFFFFF"/>
                </a:highlight>
                <a:latin typeface="Cambria" panose="02040503050406030204" pitchFamily="18" charset="0"/>
                <a:ea typeface="Cambria" panose="02040503050406030204" pitchFamily="18" charset="0"/>
                <a:cs typeface="Times New Roman" panose="02020603050405020304" pitchFamily="18" charset="0"/>
              </a:rPr>
              <a:t>AkShukla26</a:t>
            </a:r>
            <a:endParaRPr lang="en-US" dirty="0">
              <a:latin typeface="Cambria" panose="02040503050406030204" pitchFamily="18" charset="0"/>
              <a:ea typeface="Cambria" panose="02040503050406030204" pitchFamily="18" charset="0"/>
              <a:cs typeface="Times New Roman" panose="02020603050405020304" pitchFamily="18" charset="0"/>
            </a:endParaRP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1968359"/>
            <a:ext cx="609320" cy="609320"/>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84313" y="913898"/>
            <a:ext cx="17907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0"/>
            <a:ext cx="1736438" cy="1163244"/>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93478" y="998679"/>
            <a:ext cx="0" cy="1198281"/>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4162" y="3084060"/>
            <a:ext cx="889838" cy="1328738"/>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4565205" y="3108841"/>
            <a:ext cx="3062574"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3722002"/>
            <a:ext cx="1982514" cy="1421498"/>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59CABE-25EC-6EF4-EC4C-C704377CE001}"/>
              </a:ext>
            </a:extLst>
          </p:cNvPr>
          <p:cNvSpPr>
            <a:spLocks noGrp="1"/>
          </p:cNvSpPr>
          <p:nvPr>
            <p:ph type="title"/>
          </p:nvPr>
        </p:nvSpPr>
        <p:spPr>
          <a:xfrm>
            <a:off x="628650" y="141292"/>
            <a:ext cx="7886700" cy="994172"/>
          </a:xfrm>
        </p:spPr>
        <p:txBody>
          <a:bodyPr>
            <a:normAutofit/>
          </a:bodyPr>
          <a:lstStyle/>
          <a:p>
            <a:pPr algn="ctr"/>
            <a:r>
              <a:rPr lang="hi-IN" sz="3600" b="1" dirty="0">
                <a:latin typeface="Kokila" panose="020B0604020202020204" pitchFamily="34" charset="0"/>
                <a:cs typeface="Kokila" panose="020B0604020202020204" pitchFamily="34" charset="0"/>
              </a:rPr>
              <a:t>भारतीय मीडिया का परिदृश्य</a:t>
            </a:r>
            <a:endParaRPr lang="en-IN" sz="3600" b="1" dirty="0">
              <a:latin typeface="Kokila" panose="020B0604020202020204" pitchFamily="34" charset="0"/>
              <a:cs typeface="Kokila" panose="020B0604020202020204" pitchFamily="34" charset="0"/>
            </a:endParaRPr>
          </a:p>
        </p:txBody>
      </p:sp>
      <p:grpSp>
        <p:nvGrpSpPr>
          <p:cNvPr id="5" name="Google Shape;787;p25"/>
          <p:cNvGrpSpPr/>
          <p:nvPr/>
        </p:nvGrpSpPr>
        <p:grpSpPr>
          <a:xfrm>
            <a:off x="6073453" y="2593346"/>
            <a:ext cx="719853" cy="1713721"/>
            <a:chOff x="6064575" y="3019475"/>
            <a:chExt cx="719853" cy="1713721"/>
          </a:xfrm>
        </p:grpSpPr>
        <p:sp>
          <p:nvSpPr>
            <p:cNvPr id="788" name="Google Shape;788;p25"/>
            <p:cNvSpPr/>
            <p:nvPr/>
          </p:nvSpPr>
          <p:spPr>
            <a:xfrm>
              <a:off x="6064575" y="3019480"/>
              <a:ext cx="719846" cy="1713716"/>
            </a:xfrm>
            <a:custGeom>
              <a:avLst/>
              <a:gdLst/>
              <a:ahLst/>
              <a:cxnLst/>
              <a:rect l="l" t="t" r="r" b="b"/>
              <a:pathLst>
                <a:path w="47601" h="60878" extrusionOk="0">
                  <a:moveTo>
                    <a:pt x="47467" y="0"/>
                  </a:moveTo>
                  <a:lnTo>
                    <a:pt x="0" y="67"/>
                  </a:lnTo>
                  <a:lnTo>
                    <a:pt x="134" y="60877"/>
                  </a:lnTo>
                  <a:lnTo>
                    <a:pt x="47601" y="60877"/>
                  </a:lnTo>
                  <a:lnTo>
                    <a:pt x="474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5"/>
            <p:cNvSpPr/>
            <p:nvPr/>
          </p:nvSpPr>
          <p:spPr>
            <a:xfrm>
              <a:off x="6696225" y="3019475"/>
              <a:ext cx="88202" cy="1713716"/>
            </a:xfrm>
            <a:custGeom>
              <a:avLst/>
              <a:gdLst/>
              <a:ahLst/>
              <a:cxnLst/>
              <a:rect l="l" t="t" r="r" b="b"/>
              <a:pathLst>
                <a:path w="11776" h="60878" extrusionOk="0">
                  <a:moveTo>
                    <a:pt x="1" y="0"/>
                  </a:moveTo>
                  <a:lnTo>
                    <a:pt x="1" y="60877"/>
                  </a:lnTo>
                  <a:lnTo>
                    <a:pt x="11776" y="60877"/>
                  </a:lnTo>
                  <a:lnTo>
                    <a:pt x="11642" y="0"/>
                  </a:lnTo>
                  <a:close/>
                </a:path>
              </a:pathLst>
            </a:custGeom>
            <a:solidFill>
              <a:srgbClr val="DB6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790;p25"/>
          <p:cNvGrpSpPr/>
          <p:nvPr/>
        </p:nvGrpSpPr>
        <p:grpSpPr>
          <a:xfrm>
            <a:off x="7207066" y="3170878"/>
            <a:ext cx="719853" cy="1130028"/>
            <a:chOff x="6064575" y="3019475"/>
            <a:chExt cx="719853" cy="1713721"/>
          </a:xfrm>
        </p:grpSpPr>
        <p:sp>
          <p:nvSpPr>
            <p:cNvPr id="791" name="Google Shape;791;p25"/>
            <p:cNvSpPr/>
            <p:nvPr/>
          </p:nvSpPr>
          <p:spPr>
            <a:xfrm>
              <a:off x="6064575" y="3019480"/>
              <a:ext cx="719846" cy="1713716"/>
            </a:xfrm>
            <a:custGeom>
              <a:avLst/>
              <a:gdLst/>
              <a:ahLst/>
              <a:cxnLst/>
              <a:rect l="l" t="t" r="r" b="b"/>
              <a:pathLst>
                <a:path w="47601" h="60878" extrusionOk="0">
                  <a:moveTo>
                    <a:pt x="47467" y="0"/>
                  </a:moveTo>
                  <a:lnTo>
                    <a:pt x="0" y="67"/>
                  </a:lnTo>
                  <a:lnTo>
                    <a:pt x="134" y="60877"/>
                  </a:lnTo>
                  <a:lnTo>
                    <a:pt x="47601" y="60877"/>
                  </a:lnTo>
                  <a:lnTo>
                    <a:pt x="4746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5"/>
            <p:cNvSpPr/>
            <p:nvPr/>
          </p:nvSpPr>
          <p:spPr>
            <a:xfrm>
              <a:off x="6696225" y="3019475"/>
              <a:ext cx="88202" cy="1713716"/>
            </a:xfrm>
            <a:custGeom>
              <a:avLst/>
              <a:gdLst/>
              <a:ahLst/>
              <a:cxnLst/>
              <a:rect l="l" t="t" r="r" b="b"/>
              <a:pathLst>
                <a:path w="11776" h="60878" extrusionOk="0">
                  <a:moveTo>
                    <a:pt x="1" y="0"/>
                  </a:moveTo>
                  <a:lnTo>
                    <a:pt x="1" y="60877"/>
                  </a:lnTo>
                  <a:lnTo>
                    <a:pt x="11776" y="60877"/>
                  </a:lnTo>
                  <a:lnTo>
                    <a:pt x="1164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793;p25"/>
          <p:cNvGrpSpPr/>
          <p:nvPr/>
        </p:nvGrpSpPr>
        <p:grpSpPr>
          <a:xfrm>
            <a:off x="4954355" y="3553238"/>
            <a:ext cx="719853" cy="747696"/>
            <a:chOff x="6064575" y="3019475"/>
            <a:chExt cx="719853" cy="1713721"/>
          </a:xfrm>
        </p:grpSpPr>
        <p:sp>
          <p:nvSpPr>
            <p:cNvPr id="794" name="Google Shape;794;p25"/>
            <p:cNvSpPr/>
            <p:nvPr/>
          </p:nvSpPr>
          <p:spPr>
            <a:xfrm>
              <a:off x="6064575" y="3019480"/>
              <a:ext cx="719846" cy="1713716"/>
            </a:xfrm>
            <a:custGeom>
              <a:avLst/>
              <a:gdLst/>
              <a:ahLst/>
              <a:cxnLst/>
              <a:rect l="l" t="t" r="r" b="b"/>
              <a:pathLst>
                <a:path w="47601" h="60878" extrusionOk="0">
                  <a:moveTo>
                    <a:pt x="47467" y="0"/>
                  </a:moveTo>
                  <a:lnTo>
                    <a:pt x="0" y="67"/>
                  </a:lnTo>
                  <a:lnTo>
                    <a:pt x="134" y="60877"/>
                  </a:lnTo>
                  <a:lnTo>
                    <a:pt x="47601" y="60877"/>
                  </a:lnTo>
                  <a:lnTo>
                    <a:pt x="474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5"/>
            <p:cNvSpPr/>
            <p:nvPr/>
          </p:nvSpPr>
          <p:spPr>
            <a:xfrm>
              <a:off x="6696225" y="3019475"/>
              <a:ext cx="88202" cy="1713716"/>
            </a:xfrm>
            <a:custGeom>
              <a:avLst/>
              <a:gdLst/>
              <a:ahLst/>
              <a:cxnLst/>
              <a:rect l="l" t="t" r="r" b="b"/>
              <a:pathLst>
                <a:path w="11776" h="60878" extrusionOk="0">
                  <a:moveTo>
                    <a:pt x="1" y="0"/>
                  </a:moveTo>
                  <a:lnTo>
                    <a:pt x="1" y="60877"/>
                  </a:lnTo>
                  <a:lnTo>
                    <a:pt x="11776" y="60877"/>
                  </a:lnTo>
                  <a:lnTo>
                    <a:pt x="116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797;p25"/>
          <p:cNvGrpSpPr/>
          <p:nvPr/>
        </p:nvGrpSpPr>
        <p:grpSpPr>
          <a:xfrm>
            <a:off x="4323428" y="2230778"/>
            <a:ext cx="1644000" cy="1325225"/>
            <a:chOff x="4314550" y="2656907"/>
            <a:chExt cx="1644000" cy="1325225"/>
          </a:xfrm>
        </p:grpSpPr>
        <p:grpSp>
          <p:nvGrpSpPr>
            <p:cNvPr id="9" name="Google Shape;798;p25"/>
            <p:cNvGrpSpPr/>
            <p:nvPr/>
          </p:nvGrpSpPr>
          <p:grpSpPr>
            <a:xfrm>
              <a:off x="4314550" y="2656907"/>
              <a:ext cx="1644000" cy="1325225"/>
              <a:chOff x="2588925" y="2656907"/>
              <a:chExt cx="1644000" cy="1325225"/>
            </a:xfrm>
          </p:grpSpPr>
          <p:sp>
            <p:nvSpPr>
              <p:cNvPr id="799" name="Google Shape;799;p25"/>
              <p:cNvSpPr/>
              <p:nvPr/>
            </p:nvSpPr>
            <p:spPr>
              <a:xfrm>
                <a:off x="3222025" y="2886925"/>
                <a:ext cx="621478" cy="620491"/>
              </a:xfrm>
              <a:custGeom>
                <a:avLst/>
                <a:gdLst/>
                <a:ahLst/>
                <a:cxnLst/>
                <a:rect l="l" t="t" r="r" b="b"/>
                <a:pathLst>
                  <a:path w="42831" h="41031" extrusionOk="0">
                    <a:moveTo>
                      <a:pt x="42697" y="1"/>
                    </a:moveTo>
                    <a:lnTo>
                      <a:pt x="0" y="167"/>
                    </a:lnTo>
                    <a:lnTo>
                      <a:pt x="134" y="34225"/>
                    </a:lnTo>
                    <a:cubicBezTo>
                      <a:pt x="134" y="37974"/>
                      <a:pt x="3169" y="41030"/>
                      <a:pt x="6944" y="41030"/>
                    </a:cubicBezTo>
                    <a:cubicBezTo>
                      <a:pt x="6964" y="41030"/>
                      <a:pt x="6985" y="41030"/>
                      <a:pt x="7005" y="41030"/>
                    </a:cubicBezTo>
                    <a:lnTo>
                      <a:pt x="42831" y="40897"/>
                    </a:lnTo>
                    <a:lnTo>
                      <a:pt x="426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5"/>
              <p:cNvSpPr/>
              <p:nvPr/>
            </p:nvSpPr>
            <p:spPr>
              <a:xfrm>
                <a:off x="2588925" y="3000446"/>
                <a:ext cx="306216" cy="160419"/>
              </a:xfrm>
              <a:custGeom>
                <a:avLst/>
                <a:gdLst/>
                <a:ahLst/>
                <a:cxnLst/>
                <a:rect l="l" t="t" r="r" b="b"/>
                <a:pathLst>
                  <a:path w="20249" h="10608" extrusionOk="0">
                    <a:moveTo>
                      <a:pt x="17613" y="0"/>
                    </a:moveTo>
                    <a:lnTo>
                      <a:pt x="1" y="5304"/>
                    </a:lnTo>
                    <a:lnTo>
                      <a:pt x="17613" y="10608"/>
                    </a:lnTo>
                    <a:lnTo>
                      <a:pt x="20249" y="10608"/>
                    </a:lnTo>
                    <a:lnTo>
                      <a:pt x="20249" y="0"/>
                    </a:ln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5"/>
              <p:cNvSpPr/>
              <p:nvPr/>
            </p:nvSpPr>
            <p:spPr>
              <a:xfrm>
                <a:off x="2588925" y="3049882"/>
                <a:ext cx="102924" cy="61549"/>
              </a:xfrm>
              <a:custGeom>
                <a:avLst/>
                <a:gdLst/>
                <a:ahLst/>
                <a:cxnLst/>
                <a:rect l="l" t="t" r="r" b="b"/>
                <a:pathLst>
                  <a:path w="6806" h="4070" extrusionOk="0">
                    <a:moveTo>
                      <a:pt x="6806" y="0"/>
                    </a:moveTo>
                    <a:lnTo>
                      <a:pt x="1" y="2035"/>
                    </a:lnTo>
                    <a:lnTo>
                      <a:pt x="6806" y="4070"/>
                    </a:lnTo>
                    <a:lnTo>
                      <a:pt x="68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5"/>
              <p:cNvSpPr/>
              <p:nvPr/>
            </p:nvSpPr>
            <p:spPr>
              <a:xfrm>
                <a:off x="2854268" y="3000446"/>
                <a:ext cx="1378658" cy="52974"/>
              </a:xfrm>
              <a:custGeom>
                <a:avLst/>
                <a:gdLst/>
                <a:ahLst/>
                <a:cxnLst/>
                <a:rect l="l" t="t" r="r" b="b"/>
                <a:pathLst>
                  <a:path w="91166" h="3503" extrusionOk="0">
                    <a:moveTo>
                      <a:pt x="1" y="0"/>
                    </a:moveTo>
                    <a:lnTo>
                      <a:pt x="1435" y="1768"/>
                    </a:lnTo>
                    <a:lnTo>
                      <a:pt x="1" y="3503"/>
                    </a:lnTo>
                    <a:lnTo>
                      <a:pt x="91166" y="3503"/>
                    </a:lnTo>
                    <a:lnTo>
                      <a:pt x="91166" y="0"/>
                    </a:lnTo>
                    <a:close/>
                  </a:path>
                </a:pathLst>
              </a:custGeom>
              <a:solidFill>
                <a:srgbClr val="FCD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5"/>
              <p:cNvSpPr/>
              <p:nvPr/>
            </p:nvSpPr>
            <p:spPr>
              <a:xfrm>
                <a:off x="2854268" y="3053406"/>
                <a:ext cx="1378658" cy="53488"/>
              </a:xfrm>
              <a:custGeom>
                <a:avLst/>
                <a:gdLst/>
                <a:ahLst/>
                <a:cxnLst/>
                <a:rect l="l" t="t" r="r" b="b"/>
                <a:pathLst>
                  <a:path w="91166" h="3537" extrusionOk="0">
                    <a:moveTo>
                      <a:pt x="1" y="1"/>
                    </a:moveTo>
                    <a:lnTo>
                      <a:pt x="1435" y="1802"/>
                    </a:lnTo>
                    <a:lnTo>
                      <a:pt x="1" y="3536"/>
                    </a:lnTo>
                    <a:lnTo>
                      <a:pt x="91166" y="3536"/>
                    </a:lnTo>
                    <a:lnTo>
                      <a:pt x="911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5"/>
              <p:cNvSpPr/>
              <p:nvPr/>
            </p:nvSpPr>
            <p:spPr>
              <a:xfrm>
                <a:off x="2854268" y="3106879"/>
                <a:ext cx="1378658" cy="53987"/>
              </a:xfrm>
              <a:custGeom>
                <a:avLst/>
                <a:gdLst/>
                <a:ahLst/>
                <a:cxnLst/>
                <a:rect l="l" t="t" r="r" b="b"/>
                <a:pathLst>
                  <a:path w="91166" h="3570" extrusionOk="0">
                    <a:moveTo>
                      <a:pt x="1" y="0"/>
                    </a:moveTo>
                    <a:lnTo>
                      <a:pt x="1435" y="1802"/>
                    </a:lnTo>
                    <a:lnTo>
                      <a:pt x="1" y="3570"/>
                    </a:lnTo>
                    <a:lnTo>
                      <a:pt x="91166" y="3570"/>
                    </a:lnTo>
                    <a:lnTo>
                      <a:pt x="911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5"/>
              <p:cNvSpPr/>
              <p:nvPr/>
            </p:nvSpPr>
            <p:spPr>
              <a:xfrm>
                <a:off x="3303744" y="3312183"/>
                <a:ext cx="539752" cy="442409"/>
              </a:xfrm>
              <a:custGeom>
                <a:avLst/>
                <a:gdLst/>
                <a:ahLst/>
                <a:cxnLst/>
                <a:rect l="l" t="t" r="r" b="b"/>
                <a:pathLst>
                  <a:path w="35692" h="29255" extrusionOk="0">
                    <a:moveTo>
                      <a:pt x="35592" y="1"/>
                    </a:moveTo>
                    <a:lnTo>
                      <a:pt x="0" y="134"/>
                    </a:lnTo>
                    <a:lnTo>
                      <a:pt x="133" y="29255"/>
                    </a:lnTo>
                    <a:lnTo>
                      <a:pt x="35692" y="29122"/>
                    </a:lnTo>
                    <a:lnTo>
                      <a:pt x="35592" y="1"/>
                    </a:ln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5"/>
              <p:cNvSpPr/>
              <p:nvPr/>
            </p:nvSpPr>
            <p:spPr>
              <a:xfrm>
                <a:off x="3544860" y="2656907"/>
                <a:ext cx="161947" cy="461085"/>
              </a:xfrm>
              <a:custGeom>
                <a:avLst/>
                <a:gdLst/>
                <a:ahLst/>
                <a:cxnLst/>
                <a:rect l="l" t="t" r="r" b="b"/>
                <a:pathLst>
                  <a:path w="10709" h="30490" extrusionOk="0">
                    <a:moveTo>
                      <a:pt x="2469" y="1"/>
                    </a:moveTo>
                    <a:cubicBezTo>
                      <a:pt x="1102" y="1"/>
                      <a:pt x="1" y="1135"/>
                      <a:pt x="1" y="2469"/>
                    </a:cubicBezTo>
                    <a:lnTo>
                      <a:pt x="101" y="28021"/>
                    </a:lnTo>
                    <a:cubicBezTo>
                      <a:pt x="34" y="29355"/>
                      <a:pt x="1168" y="30489"/>
                      <a:pt x="2536" y="30489"/>
                    </a:cubicBezTo>
                    <a:lnTo>
                      <a:pt x="8273" y="30489"/>
                    </a:lnTo>
                    <a:cubicBezTo>
                      <a:pt x="9641" y="30489"/>
                      <a:pt x="10708" y="29355"/>
                      <a:pt x="10708" y="28021"/>
                    </a:cubicBezTo>
                    <a:lnTo>
                      <a:pt x="10642" y="2469"/>
                    </a:lnTo>
                    <a:cubicBezTo>
                      <a:pt x="10642" y="1068"/>
                      <a:pt x="9508" y="1"/>
                      <a:pt x="8173"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5"/>
              <p:cNvSpPr/>
              <p:nvPr/>
            </p:nvSpPr>
            <p:spPr>
              <a:xfrm>
                <a:off x="3383441" y="2675568"/>
                <a:ext cx="161932" cy="423264"/>
              </a:xfrm>
              <a:custGeom>
                <a:avLst/>
                <a:gdLst/>
                <a:ahLst/>
                <a:cxnLst/>
                <a:rect l="l" t="t" r="r" b="b"/>
                <a:pathLst>
                  <a:path w="10708" h="27989" extrusionOk="0">
                    <a:moveTo>
                      <a:pt x="2469" y="1"/>
                    </a:moveTo>
                    <a:cubicBezTo>
                      <a:pt x="1068" y="1"/>
                      <a:pt x="0" y="1135"/>
                      <a:pt x="0" y="2469"/>
                    </a:cubicBezTo>
                    <a:lnTo>
                      <a:pt x="101" y="25519"/>
                    </a:lnTo>
                    <a:cubicBezTo>
                      <a:pt x="35" y="26900"/>
                      <a:pt x="1135" y="27988"/>
                      <a:pt x="2475" y="27988"/>
                    </a:cubicBezTo>
                    <a:cubicBezTo>
                      <a:pt x="2495" y="27988"/>
                      <a:pt x="2515" y="27988"/>
                      <a:pt x="2536" y="27988"/>
                    </a:cubicBezTo>
                    <a:lnTo>
                      <a:pt x="8240" y="27988"/>
                    </a:lnTo>
                    <a:cubicBezTo>
                      <a:pt x="9641" y="27988"/>
                      <a:pt x="10708" y="26854"/>
                      <a:pt x="10708" y="25519"/>
                    </a:cubicBezTo>
                    <a:lnTo>
                      <a:pt x="10641" y="2469"/>
                    </a:lnTo>
                    <a:cubicBezTo>
                      <a:pt x="10641" y="1102"/>
                      <a:pt x="9507" y="1"/>
                      <a:pt x="8173"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5"/>
              <p:cNvSpPr/>
              <p:nvPr/>
            </p:nvSpPr>
            <p:spPr>
              <a:xfrm>
                <a:off x="3706295" y="2684657"/>
                <a:ext cx="161932" cy="423249"/>
              </a:xfrm>
              <a:custGeom>
                <a:avLst/>
                <a:gdLst/>
                <a:ahLst/>
                <a:cxnLst/>
                <a:rect l="l" t="t" r="r" b="b"/>
                <a:pathLst>
                  <a:path w="10708" h="27988" extrusionOk="0">
                    <a:moveTo>
                      <a:pt x="2468" y="0"/>
                    </a:moveTo>
                    <a:cubicBezTo>
                      <a:pt x="1101" y="0"/>
                      <a:pt x="0" y="1135"/>
                      <a:pt x="0" y="2469"/>
                    </a:cubicBezTo>
                    <a:lnTo>
                      <a:pt x="100" y="25519"/>
                    </a:lnTo>
                    <a:cubicBezTo>
                      <a:pt x="33" y="26853"/>
                      <a:pt x="1168" y="27987"/>
                      <a:pt x="2535" y="27987"/>
                    </a:cubicBezTo>
                    <a:lnTo>
                      <a:pt x="8273" y="27987"/>
                    </a:lnTo>
                    <a:cubicBezTo>
                      <a:pt x="9640" y="27987"/>
                      <a:pt x="10708" y="26853"/>
                      <a:pt x="10708" y="25519"/>
                    </a:cubicBezTo>
                    <a:lnTo>
                      <a:pt x="10641" y="2469"/>
                    </a:lnTo>
                    <a:cubicBezTo>
                      <a:pt x="10641" y="1068"/>
                      <a:pt x="9507" y="0"/>
                      <a:pt x="8173" y="0"/>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5"/>
              <p:cNvSpPr/>
              <p:nvPr/>
            </p:nvSpPr>
            <p:spPr>
              <a:xfrm>
                <a:off x="3222021" y="2733079"/>
                <a:ext cx="161932" cy="385427"/>
              </a:xfrm>
              <a:custGeom>
                <a:avLst/>
                <a:gdLst/>
                <a:ahLst/>
                <a:cxnLst/>
                <a:rect l="l" t="t" r="r" b="b"/>
                <a:pathLst>
                  <a:path w="10708" h="25487" extrusionOk="0">
                    <a:moveTo>
                      <a:pt x="2469" y="1"/>
                    </a:moveTo>
                    <a:cubicBezTo>
                      <a:pt x="1101" y="1"/>
                      <a:pt x="0" y="1135"/>
                      <a:pt x="0" y="2469"/>
                    </a:cubicBezTo>
                    <a:lnTo>
                      <a:pt x="100" y="23017"/>
                    </a:lnTo>
                    <a:cubicBezTo>
                      <a:pt x="34" y="24365"/>
                      <a:pt x="1135" y="25486"/>
                      <a:pt x="2476" y="25486"/>
                    </a:cubicBezTo>
                    <a:cubicBezTo>
                      <a:pt x="2496" y="25486"/>
                      <a:pt x="2516" y="25486"/>
                      <a:pt x="2535" y="25486"/>
                    </a:cubicBezTo>
                    <a:lnTo>
                      <a:pt x="8273" y="25486"/>
                    </a:lnTo>
                    <a:cubicBezTo>
                      <a:pt x="9640" y="25486"/>
                      <a:pt x="10708" y="24351"/>
                      <a:pt x="10708" y="23017"/>
                    </a:cubicBezTo>
                    <a:lnTo>
                      <a:pt x="10641" y="2469"/>
                    </a:lnTo>
                    <a:cubicBezTo>
                      <a:pt x="10641" y="1101"/>
                      <a:pt x="9507" y="1"/>
                      <a:pt x="8173"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5"/>
              <p:cNvSpPr/>
              <p:nvPr/>
            </p:nvSpPr>
            <p:spPr>
              <a:xfrm>
                <a:off x="3299714" y="3283209"/>
                <a:ext cx="303675" cy="470853"/>
              </a:xfrm>
              <a:custGeom>
                <a:avLst/>
                <a:gdLst/>
                <a:ahLst/>
                <a:cxnLst/>
                <a:rect l="l" t="t" r="r" b="b"/>
                <a:pathLst>
                  <a:path w="20081" h="29155" extrusionOk="0">
                    <a:moveTo>
                      <a:pt x="19948" y="0"/>
                    </a:moveTo>
                    <a:lnTo>
                      <a:pt x="0" y="67"/>
                    </a:lnTo>
                    <a:lnTo>
                      <a:pt x="100" y="29155"/>
                    </a:lnTo>
                    <a:lnTo>
                      <a:pt x="20081" y="29088"/>
                    </a:lnTo>
                    <a:lnTo>
                      <a:pt x="199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5"/>
              <p:cNvSpPr/>
              <p:nvPr/>
            </p:nvSpPr>
            <p:spPr>
              <a:xfrm>
                <a:off x="3300704" y="3688509"/>
                <a:ext cx="543306" cy="66085"/>
              </a:xfrm>
              <a:custGeom>
                <a:avLst/>
                <a:gdLst/>
                <a:ahLst/>
                <a:cxnLst/>
                <a:rect l="l" t="t" r="r" b="b"/>
                <a:pathLst>
                  <a:path w="35927" h="4370" extrusionOk="0">
                    <a:moveTo>
                      <a:pt x="1" y="0"/>
                    </a:moveTo>
                    <a:lnTo>
                      <a:pt x="68" y="4370"/>
                    </a:lnTo>
                    <a:lnTo>
                      <a:pt x="35927" y="4370"/>
                    </a:lnTo>
                    <a:lnTo>
                      <a:pt x="359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5"/>
              <p:cNvSpPr/>
              <p:nvPr/>
            </p:nvSpPr>
            <p:spPr>
              <a:xfrm>
                <a:off x="3539824" y="3078282"/>
                <a:ext cx="486793" cy="503428"/>
              </a:xfrm>
              <a:custGeom>
                <a:avLst/>
                <a:gdLst/>
                <a:ahLst/>
                <a:cxnLst/>
                <a:rect l="l" t="t" r="r" b="b"/>
                <a:pathLst>
                  <a:path w="32190" h="33290" extrusionOk="0">
                    <a:moveTo>
                      <a:pt x="23362" y="1"/>
                    </a:moveTo>
                    <a:cubicBezTo>
                      <a:pt x="18553" y="1"/>
                      <a:pt x="12283" y="3896"/>
                      <a:pt x="7539" y="10331"/>
                    </a:cubicBezTo>
                    <a:cubicBezTo>
                      <a:pt x="1268" y="18837"/>
                      <a:pt x="0" y="28544"/>
                      <a:pt x="4737" y="32046"/>
                    </a:cubicBezTo>
                    <a:cubicBezTo>
                      <a:pt x="5880" y="32890"/>
                      <a:pt x="7274" y="33289"/>
                      <a:pt x="8818" y="33289"/>
                    </a:cubicBezTo>
                    <a:cubicBezTo>
                      <a:pt x="13628" y="33289"/>
                      <a:pt x="19904" y="29412"/>
                      <a:pt x="24651" y="22973"/>
                    </a:cubicBezTo>
                    <a:cubicBezTo>
                      <a:pt x="30922" y="14467"/>
                      <a:pt x="32190" y="4727"/>
                      <a:pt x="27453" y="1258"/>
                    </a:cubicBezTo>
                    <a:cubicBezTo>
                      <a:pt x="26308" y="405"/>
                      <a:pt x="24911" y="1"/>
                      <a:pt x="23362"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5"/>
              <p:cNvSpPr/>
              <p:nvPr/>
            </p:nvSpPr>
            <p:spPr>
              <a:xfrm>
                <a:off x="3258125" y="3734925"/>
                <a:ext cx="628453" cy="247206"/>
              </a:xfrm>
              <a:custGeom>
                <a:avLst/>
                <a:gdLst/>
                <a:ahLst/>
                <a:cxnLst/>
                <a:rect l="l" t="t" r="r" b="b"/>
                <a:pathLst>
                  <a:path w="35927" h="22784" extrusionOk="0">
                    <a:moveTo>
                      <a:pt x="1" y="0"/>
                    </a:moveTo>
                    <a:lnTo>
                      <a:pt x="1" y="22783"/>
                    </a:lnTo>
                    <a:lnTo>
                      <a:pt x="35927" y="22783"/>
                    </a:lnTo>
                    <a:lnTo>
                      <a:pt x="359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5"/>
              <p:cNvSpPr/>
              <p:nvPr/>
            </p:nvSpPr>
            <p:spPr>
              <a:xfrm>
                <a:off x="3258126" y="3860533"/>
                <a:ext cx="628453" cy="121585"/>
              </a:xfrm>
              <a:custGeom>
                <a:avLst/>
                <a:gdLst/>
                <a:ahLst/>
                <a:cxnLst/>
                <a:rect l="l" t="t" r="r" b="b"/>
                <a:pathLst>
                  <a:path w="35927" h="8040" extrusionOk="0">
                    <a:moveTo>
                      <a:pt x="35927" y="0"/>
                    </a:moveTo>
                    <a:lnTo>
                      <a:pt x="1" y="8039"/>
                    </a:lnTo>
                    <a:lnTo>
                      <a:pt x="35927" y="8039"/>
                    </a:lnTo>
                    <a:lnTo>
                      <a:pt x="359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5"/>
              <p:cNvSpPr/>
              <p:nvPr/>
            </p:nvSpPr>
            <p:spPr>
              <a:xfrm>
                <a:off x="3336530" y="3817641"/>
                <a:ext cx="89797" cy="89298"/>
              </a:xfrm>
              <a:custGeom>
                <a:avLst/>
                <a:gdLst/>
                <a:ahLst/>
                <a:cxnLst/>
                <a:rect l="l" t="t" r="r" b="b"/>
                <a:pathLst>
                  <a:path w="5938" h="5905" extrusionOk="0">
                    <a:moveTo>
                      <a:pt x="2969" y="1"/>
                    </a:moveTo>
                    <a:cubicBezTo>
                      <a:pt x="1335" y="1"/>
                      <a:pt x="0" y="1335"/>
                      <a:pt x="0" y="2969"/>
                    </a:cubicBezTo>
                    <a:cubicBezTo>
                      <a:pt x="0" y="4571"/>
                      <a:pt x="1368" y="5905"/>
                      <a:pt x="2969" y="5905"/>
                    </a:cubicBezTo>
                    <a:cubicBezTo>
                      <a:pt x="4604" y="5905"/>
                      <a:pt x="5938" y="4604"/>
                      <a:pt x="5938" y="2969"/>
                    </a:cubicBezTo>
                    <a:cubicBezTo>
                      <a:pt x="5938" y="1335"/>
                      <a:pt x="4604" y="1"/>
                      <a:pt x="29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16" name="Google Shape;816;p25"/>
              <p:cNvCxnSpPr/>
              <p:nvPr/>
            </p:nvCxnSpPr>
            <p:spPr>
              <a:xfrm rot="10800000">
                <a:off x="3386352" y="2750153"/>
                <a:ext cx="0" cy="318300"/>
              </a:xfrm>
              <a:prstGeom prst="straightConnector1">
                <a:avLst/>
              </a:prstGeom>
              <a:noFill/>
              <a:ln w="19050" cap="flat" cmpd="sng">
                <a:solidFill>
                  <a:schemeClr val="accent3"/>
                </a:solidFill>
                <a:prstDash val="solid"/>
                <a:round/>
                <a:headEnd type="none" w="med" len="med"/>
                <a:tailEnd type="none" w="med" len="med"/>
              </a:ln>
            </p:spPr>
          </p:cxnSp>
          <p:cxnSp>
            <p:nvCxnSpPr>
              <p:cNvPr id="817" name="Google Shape;817;p25"/>
              <p:cNvCxnSpPr/>
              <p:nvPr/>
            </p:nvCxnSpPr>
            <p:spPr>
              <a:xfrm rot="10800000">
                <a:off x="3546244" y="2698253"/>
                <a:ext cx="0" cy="370200"/>
              </a:xfrm>
              <a:prstGeom prst="straightConnector1">
                <a:avLst/>
              </a:prstGeom>
              <a:noFill/>
              <a:ln w="19050" cap="flat" cmpd="sng">
                <a:solidFill>
                  <a:schemeClr val="accent3"/>
                </a:solidFill>
                <a:prstDash val="solid"/>
                <a:round/>
                <a:headEnd type="none" w="med" len="med"/>
                <a:tailEnd type="none" w="med" len="med"/>
              </a:ln>
            </p:spPr>
          </p:cxnSp>
          <p:cxnSp>
            <p:nvCxnSpPr>
              <p:cNvPr id="818" name="Google Shape;818;p25"/>
              <p:cNvCxnSpPr/>
              <p:nvPr/>
            </p:nvCxnSpPr>
            <p:spPr>
              <a:xfrm rot="10800000">
                <a:off x="3706136" y="2698253"/>
                <a:ext cx="0" cy="370200"/>
              </a:xfrm>
              <a:prstGeom prst="straightConnector1">
                <a:avLst/>
              </a:prstGeom>
              <a:noFill/>
              <a:ln w="19050" cap="flat" cmpd="sng">
                <a:solidFill>
                  <a:schemeClr val="accent3"/>
                </a:solidFill>
                <a:prstDash val="solid"/>
                <a:round/>
                <a:headEnd type="none" w="med" len="med"/>
                <a:tailEnd type="none" w="med" len="med"/>
              </a:ln>
            </p:spPr>
          </p:cxnSp>
        </p:grpSp>
        <p:sp>
          <p:nvSpPr>
            <p:cNvPr id="819" name="Google Shape;819;p25"/>
            <p:cNvSpPr/>
            <p:nvPr/>
          </p:nvSpPr>
          <p:spPr>
            <a:xfrm>
              <a:off x="5445728" y="2929866"/>
              <a:ext cx="267865" cy="303493"/>
            </a:xfrm>
            <a:custGeom>
              <a:avLst/>
              <a:gdLst/>
              <a:ahLst/>
              <a:cxnLst/>
              <a:rect l="l" t="t" r="r" b="b"/>
              <a:pathLst>
                <a:path w="17713" h="20069" extrusionOk="0">
                  <a:moveTo>
                    <a:pt x="6592" y="1"/>
                  </a:moveTo>
                  <a:cubicBezTo>
                    <a:pt x="5837" y="1"/>
                    <a:pt x="5073" y="194"/>
                    <a:pt x="4370" y="600"/>
                  </a:cubicBezTo>
                  <a:lnTo>
                    <a:pt x="2869" y="1467"/>
                  </a:lnTo>
                  <a:cubicBezTo>
                    <a:pt x="768" y="2735"/>
                    <a:pt x="1" y="5437"/>
                    <a:pt x="1268" y="7572"/>
                  </a:cubicBezTo>
                  <a:lnTo>
                    <a:pt x="7272" y="17813"/>
                  </a:lnTo>
                  <a:cubicBezTo>
                    <a:pt x="8097" y="19260"/>
                    <a:pt x="9575" y="20068"/>
                    <a:pt x="11102" y="20068"/>
                  </a:cubicBezTo>
                  <a:cubicBezTo>
                    <a:pt x="11862" y="20068"/>
                    <a:pt x="12634" y="19868"/>
                    <a:pt x="13343" y="19447"/>
                  </a:cubicBezTo>
                  <a:lnTo>
                    <a:pt x="14845" y="18580"/>
                  </a:lnTo>
                  <a:cubicBezTo>
                    <a:pt x="16979" y="17312"/>
                    <a:pt x="17713" y="14610"/>
                    <a:pt x="16479" y="12475"/>
                  </a:cubicBezTo>
                  <a:lnTo>
                    <a:pt x="10475" y="2235"/>
                  </a:lnTo>
                  <a:cubicBezTo>
                    <a:pt x="9624" y="803"/>
                    <a:pt x="8129" y="1"/>
                    <a:pt x="6592"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823;p25"/>
          <p:cNvGrpSpPr/>
          <p:nvPr/>
        </p:nvGrpSpPr>
        <p:grpSpPr>
          <a:xfrm>
            <a:off x="6591099" y="1829554"/>
            <a:ext cx="2104570" cy="1345691"/>
            <a:chOff x="6582221" y="2251393"/>
            <a:chExt cx="2104570" cy="1345691"/>
          </a:xfrm>
        </p:grpSpPr>
        <p:grpSp>
          <p:nvGrpSpPr>
            <p:cNvPr id="11" name="Google Shape;824;p25"/>
            <p:cNvGrpSpPr/>
            <p:nvPr/>
          </p:nvGrpSpPr>
          <p:grpSpPr>
            <a:xfrm>
              <a:off x="6582221" y="2251393"/>
              <a:ext cx="2104570" cy="1345691"/>
              <a:chOff x="4450346" y="2251393"/>
              <a:chExt cx="2104570" cy="1345691"/>
            </a:xfrm>
          </p:grpSpPr>
          <p:sp>
            <p:nvSpPr>
              <p:cNvPr id="825" name="Google Shape;825;p25"/>
              <p:cNvSpPr/>
              <p:nvPr/>
            </p:nvSpPr>
            <p:spPr>
              <a:xfrm>
                <a:off x="5119253" y="3373081"/>
                <a:ext cx="602813" cy="217431"/>
              </a:xfrm>
              <a:custGeom>
                <a:avLst/>
                <a:gdLst/>
                <a:ahLst/>
                <a:cxnLst/>
                <a:rect l="l" t="t" r="r" b="b"/>
                <a:pathLst>
                  <a:path w="39862" h="14378" extrusionOk="0">
                    <a:moveTo>
                      <a:pt x="0" y="1"/>
                    </a:moveTo>
                    <a:lnTo>
                      <a:pt x="0" y="14378"/>
                    </a:lnTo>
                    <a:lnTo>
                      <a:pt x="39862" y="14378"/>
                    </a:lnTo>
                    <a:lnTo>
                      <a:pt x="398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5"/>
              <p:cNvSpPr/>
              <p:nvPr/>
            </p:nvSpPr>
            <p:spPr>
              <a:xfrm>
                <a:off x="5069824" y="2505437"/>
                <a:ext cx="620999" cy="611450"/>
              </a:xfrm>
              <a:custGeom>
                <a:avLst/>
                <a:gdLst/>
                <a:ahLst/>
                <a:cxnLst/>
                <a:rect l="l" t="t" r="r" b="b"/>
                <a:pathLst>
                  <a:path w="42798" h="41030" extrusionOk="0">
                    <a:moveTo>
                      <a:pt x="42698" y="0"/>
                    </a:moveTo>
                    <a:lnTo>
                      <a:pt x="0" y="167"/>
                    </a:lnTo>
                    <a:lnTo>
                      <a:pt x="100" y="34225"/>
                    </a:lnTo>
                    <a:cubicBezTo>
                      <a:pt x="100" y="37994"/>
                      <a:pt x="3203" y="41030"/>
                      <a:pt x="7005" y="41030"/>
                    </a:cubicBezTo>
                    <a:lnTo>
                      <a:pt x="42798" y="40896"/>
                    </a:lnTo>
                    <a:lnTo>
                      <a:pt x="426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5"/>
              <p:cNvSpPr/>
              <p:nvPr/>
            </p:nvSpPr>
            <p:spPr>
              <a:xfrm>
                <a:off x="5151540" y="2930185"/>
                <a:ext cx="539253" cy="442409"/>
              </a:xfrm>
              <a:custGeom>
                <a:avLst/>
                <a:gdLst/>
                <a:ahLst/>
                <a:cxnLst/>
                <a:rect l="l" t="t" r="r" b="b"/>
                <a:pathLst>
                  <a:path w="35659" h="29255" extrusionOk="0">
                    <a:moveTo>
                      <a:pt x="35559" y="0"/>
                    </a:moveTo>
                    <a:lnTo>
                      <a:pt x="0" y="133"/>
                    </a:lnTo>
                    <a:lnTo>
                      <a:pt x="100" y="29254"/>
                    </a:lnTo>
                    <a:lnTo>
                      <a:pt x="35659" y="29121"/>
                    </a:lnTo>
                    <a:lnTo>
                      <a:pt x="35559" y="0"/>
                    </a:ln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5"/>
              <p:cNvSpPr/>
              <p:nvPr/>
            </p:nvSpPr>
            <p:spPr>
              <a:xfrm>
                <a:off x="5147003" y="2931698"/>
                <a:ext cx="303675" cy="441396"/>
              </a:xfrm>
              <a:custGeom>
                <a:avLst/>
                <a:gdLst/>
                <a:ahLst/>
                <a:cxnLst/>
                <a:rect l="l" t="t" r="r" b="b"/>
                <a:pathLst>
                  <a:path w="20081" h="29188" extrusionOk="0">
                    <a:moveTo>
                      <a:pt x="19981" y="0"/>
                    </a:moveTo>
                    <a:lnTo>
                      <a:pt x="0" y="67"/>
                    </a:lnTo>
                    <a:lnTo>
                      <a:pt x="100" y="29188"/>
                    </a:lnTo>
                    <a:lnTo>
                      <a:pt x="20081" y="29088"/>
                    </a:lnTo>
                    <a:lnTo>
                      <a:pt x="199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5"/>
              <p:cNvSpPr/>
              <p:nvPr/>
            </p:nvSpPr>
            <p:spPr>
              <a:xfrm>
                <a:off x="5848181" y="2251393"/>
                <a:ext cx="706735" cy="628143"/>
              </a:xfrm>
              <a:custGeom>
                <a:avLst/>
                <a:gdLst/>
                <a:ahLst/>
                <a:cxnLst/>
                <a:rect l="l" t="t" r="r" b="b"/>
                <a:pathLst>
                  <a:path w="46734" h="41537" extrusionOk="0">
                    <a:moveTo>
                      <a:pt x="23380" y="1"/>
                    </a:moveTo>
                    <a:cubicBezTo>
                      <a:pt x="21125" y="1"/>
                      <a:pt x="18830" y="372"/>
                      <a:pt x="16579" y="1155"/>
                    </a:cubicBezTo>
                    <a:cubicBezTo>
                      <a:pt x="5738" y="4891"/>
                      <a:pt x="0" y="16699"/>
                      <a:pt x="3736" y="27540"/>
                    </a:cubicBezTo>
                    <a:cubicBezTo>
                      <a:pt x="6697" y="36130"/>
                      <a:pt x="14725" y="41537"/>
                      <a:pt x="23324" y="41537"/>
                    </a:cubicBezTo>
                    <a:cubicBezTo>
                      <a:pt x="25578" y="41537"/>
                      <a:pt x="27871" y="41166"/>
                      <a:pt x="30122" y="40383"/>
                    </a:cubicBezTo>
                    <a:cubicBezTo>
                      <a:pt x="40963" y="36647"/>
                      <a:pt x="46734" y="24838"/>
                      <a:pt x="42998" y="13997"/>
                    </a:cubicBezTo>
                    <a:cubicBezTo>
                      <a:pt x="40038" y="5407"/>
                      <a:pt x="31989" y="1"/>
                      <a:pt x="233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5"/>
              <p:cNvSpPr/>
              <p:nvPr/>
            </p:nvSpPr>
            <p:spPr>
              <a:xfrm>
                <a:off x="4661716" y="2423216"/>
                <a:ext cx="1342833" cy="596265"/>
              </a:xfrm>
              <a:custGeom>
                <a:avLst/>
                <a:gdLst/>
                <a:ahLst/>
                <a:cxnLst/>
                <a:rect l="l" t="t" r="r" b="b"/>
                <a:pathLst>
                  <a:path w="88797" h="39429" extrusionOk="0">
                    <a:moveTo>
                      <a:pt x="83460" y="0"/>
                    </a:moveTo>
                    <a:lnTo>
                      <a:pt x="16913" y="14110"/>
                    </a:lnTo>
                    <a:lnTo>
                      <a:pt x="0" y="24684"/>
                    </a:lnTo>
                    <a:lnTo>
                      <a:pt x="2536" y="36626"/>
                    </a:lnTo>
                    <a:lnTo>
                      <a:pt x="22250" y="39428"/>
                    </a:lnTo>
                    <a:lnTo>
                      <a:pt x="88797" y="25318"/>
                    </a:lnTo>
                    <a:lnTo>
                      <a:pt x="834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5"/>
              <p:cNvSpPr/>
              <p:nvPr/>
            </p:nvSpPr>
            <p:spPr>
              <a:xfrm>
                <a:off x="5843130" y="2421688"/>
                <a:ext cx="161433" cy="399536"/>
              </a:xfrm>
              <a:custGeom>
                <a:avLst/>
                <a:gdLst/>
                <a:ahLst/>
                <a:cxnLst/>
                <a:rect l="l" t="t" r="r" b="b"/>
                <a:pathLst>
                  <a:path w="10675" h="26420" extrusionOk="0">
                    <a:moveTo>
                      <a:pt x="5338" y="1"/>
                    </a:moveTo>
                    <a:lnTo>
                      <a:pt x="1" y="1135"/>
                    </a:lnTo>
                    <a:lnTo>
                      <a:pt x="5338" y="26420"/>
                    </a:lnTo>
                    <a:lnTo>
                      <a:pt x="10675" y="25286"/>
                    </a:lnTo>
                    <a:lnTo>
                      <a:pt x="533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5"/>
              <p:cNvSpPr/>
              <p:nvPr/>
            </p:nvSpPr>
            <p:spPr>
              <a:xfrm>
                <a:off x="4661716" y="2636595"/>
                <a:ext cx="336476" cy="382887"/>
              </a:xfrm>
              <a:custGeom>
                <a:avLst/>
                <a:gdLst/>
                <a:ahLst/>
                <a:cxnLst/>
                <a:rect l="l" t="t" r="r" b="b"/>
                <a:pathLst>
                  <a:path w="22250" h="25319" extrusionOk="0">
                    <a:moveTo>
                      <a:pt x="16913" y="0"/>
                    </a:moveTo>
                    <a:lnTo>
                      <a:pt x="0" y="10574"/>
                    </a:lnTo>
                    <a:lnTo>
                      <a:pt x="2536" y="22516"/>
                    </a:lnTo>
                    <a:lnTo>
                      <a:pt x="22250" y="25318"/>
                    </a:lnTo>
                    <a:lnTo>
                      <a:pt x="22250" y="25318"/>
                    </a:lnTo>
                    <a:lnTo>
                      <a:pt x="169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5"/>
              <p:cNvSpPr/>
              <p:nvPr/>
            </p:nvSpPr>
            <p:spPr>
              <a:xfrm>
                <a:off x="6012126" y="2265820"/>
                <a:ext cx="223480" cy="612779"/>
              </a:xfrm>
              <a:custGeom>
                <a:avLst/>
                <a:gdLst/>
                <a:ahLst/>
                <a:cxnLst/>
                <a:rect l="l" t="t" r="r" b="b"/>
                <a:pathLst>
                  <a:path w="14778" h="40521" extrusionOk="0">
                    <a:moveTo>
                      <a:pt x="6238" y="1"/>
                    </a:moveTo>
                    <a:cubicBezTo>
                      <a:pt x="3937" y="734"/>
                      <a:pt x="1835" y="1835"/>
                      <a:pt x="1" y="3236"/>
                    </a:cubicBezTo>
                    <a:lnTo>
                      <a:pt x="7773" y="39929"/>
                    </a:lnTo>
                    <a:cubicBezTo>
                      <a:pt x="9312" y="40320"/>
                      <a:pt x="10930" y="40520"/>
                      <a:pt x="12561" y="40520"/>
                    </a:cubicBezTo>
                    <a:cubicBezTo>
                      <a:pt x="13299" y="40520"/>
                      <a:pt x="14040" y="40479"/>
                      <a:pt x="14778" y="40396"/>
                    </a:cubicBezTo>
                    <a:lnTo>
                      <a:pt x="623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5"/>
              <p:cNvSpPr/>
              <p:nvPr/>
            </p:nvSpPr>
            <p:spPr>
              <a:xfrm>
                <a:off x="6138235" y="2260270"/>
                <a:ext cx="129660" cy="611403"/>
              </a:xfrm>
              <a:custGeom>
                <a:avLst/>
                <a:gdLst/>
                <a:ahLst/>
                <a:cxnLst/>
                <a:rect l="l" t="t" r="r" b="b"/>
                <a:pathLst>
                  <a:path w="8574" h="40430" fill="none" extrusionOk="0">
                    <a:moveTo>
                      <a:pt x="8574" y="40430"/>
                    </a:moveTo>
                    <a:lnTo>
                      <a:pt x="1" y="1"/>
                    </a:lnTo>
                  </a:path>
                </a:pathLst>
              </a:custGeom>
              <a:solidFill>
                <a:schemeClr val="accent6"/>
              </a:solidFill>
              <a:ln w="111750" cap="rnd"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5"/>
              <p:cNvSpPr/>
              <p:nvPr/>
            </p:nvSpPr>
            <p:spPr>
              <a:xfrm>
                <a:off x="4661716" y="2796502"/>
                <a:ext cx="38351" cy="180608"/>
              </a:xfrm>
              <a:custGeom>
                <a:avLst/>
                <a:gdLst/>
                <a:ahLst/>
                <a:cxnLst/>
                <a:rect l="l" t="t" r="r" b="b"/>
                <a:pathLst>
                  <a:path w="2536" h="11943" fill="none" extrusionOk="0">
                    <a:moveTo>
                      <a:pt x="2536" y="11942"/>
                    </a:moveTo>
                    <a:lnTo>
                      <a:pt x="0" y="0"/>
                    </a:lnTo>
                  </a:path>
                </a:pathLst>
              </a:custGeom>
              <a:solidFill>
                <a:schemeClr val="dk1"/>
              </a:solidFill>
              <a:ln w="86725" cap="rnd"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5"/>
              <p:cNvSpPr/>
              <p:nvPr/>
            </p:nvSpPr>
            <p:spPr>
              <a:xfrm>
                <a:off x="5413843" y="2566321"/>
                <a:ext cx="386425" cy="251170"/>
              </a:xfrm>
              <a:custGeom>
                <a:avLst/>
                <a:gdLst/>
                <a:ahLst/>
                <a:cxnLst/>
                <a:rect l="l" t="t" r="r" b="b"/>
                <a:pathLst>
                  <a:path w="25553" h="16609" extrusionOk="0">
                    <a:moveTo>
                      <a:pt x="21419" y="1"/>
                    </a:moveTo>
                    <a:cubicBezTo>
                      <a:pt x="21275" y="1"/>
                      <a:pt x="21129" y="15"/>
                      <a:pt x="20983" y="44"/>
                    </a:cubicBezTo>
                    <a:lnTo>
                      <a:pt x="1936" y="4113"/>
                    </a:lnTo>
                    <a:cubicBezTo>
                      <a:pt x="768" y="4347"/>
                      <a:pt x="1" y="5481"/>
                      <a:pt x="268" y="6682"/>
                    </a:cubicBezTo>
                    <a:lnTo>
                      <a:pt x="2002" y="14888"/>
                    </a:lnTo>
                    <a:cubicBezTo>
                      <a:pt x="2233" y="15898"/>
                      <a:pt x="3114" y="16609"/>
                      <a:pt x="4103" y="16609"/>
                    </a:cubicBezTo>
                    <a:cubicBezTo>
                      <a:pt x="4257" y="16609"/>
                      <a:pt x="4414" y="16592"/>
                      <a:pt x="4571" y="16556"/>
                    </a:cubicBezTo>
                    <a:lnTo>
                      <a:pt x="23651" y="12519"/>
                    </a:lnTo>
                    <a:cubicBezTo>
                      <a:pt x="24819" y="12286"/>
                      <a:pt x="25553" y="11118"/>
                      <a:pt x="25319" y="9951"/>
                    </a:cubicBezTo>
                    <a:lnTo>
                      <a:pt x="23551" y="1712"/>
                    </a:lnTo>
                    <a:cubicBezTo>
                      <a:pt x="23347" y="690"/>
                      <a:pt x="22427" y="1"/>
                      <a:pt x="214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5"/>
              <p:cNvSpPr/>
              <p:nvPr/>
            </p:nvSpPr>
            <p:spPr>
              <a:xfrm>
                <a:off x="5567202" y="2674931"/>
                <a:ext cx="114523" cy="24226"/>
              </a:xfrm>
              <a:custGeom>
                <a:avLst/>
                <a:gdLst/>
                <a:ahLst/>
                <a:cxnLst/>
                <a:rect l="l" t="t" r="r" b="b"/>
                <a:pathLst>
                  <a:path w="7573" h="1602" fill="none" extrusionOk="0">
                    <a:moveTo>
                      <a:pt x="7573" y="0"/>
                    </a:moveTo>
                    <a:lnTo>
                      <a:pt x="1" y="1601"/>
                    </a:lnTo>
                  </a:path>
                </a:pathLst>
              </a:custGeom>
              <a:noFill/>
              <a:ln w="825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5"/>
              <p:cNvSpPr/>
              <p:nvPr/>
            </p:nvSpPr>
            <p:spPr>
              <a:xfrm>
                <a:off x="4450346" y="2884772"/>
                <a:ext cx="239117" cy="50464"/>
              </a:xfrm>
              <a:custGeom>
                <a:avLst/>
                <a:gdLst/>
                <a:ahLst/>
                <a:cxnLst/>
                <a:rect l="l" t="t" r="r" b="b"/>
                <a:pathLst>
                  <a:path w="15812" h="3337" fill="none" extrusionOk="0">
                    <a:moveTo>
                      <a:pt x="15812" y="1"/>
                    </a:moveTo>
                    <a:lnTo>
                      <a:pt x="1" y="3337"/>
                    </a:lnTo>
                    <a:close/>
                  </a:path>
                </a:pathLst>
              </a:custGeom>
              <a:solidFill>
                <a:schemeClr val="dk1"/>
              </a:solidFill>
              <a:ln w="86725" cap="rnd"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5"/>
              <p:cNvSpPr/>
              <p:nvPr/>
            </p:nvSpPr>
            <p:spPr>
              <a:xfrm>
                <a:off x="5392656" y="2274394"/>
                <a:ext cx="161947" cy="461085"/>
              </a:xfrm>
              <a:custGeom>
                <a:avLst/>
                <a:gdLst/>
                <a:ahLst/>
                <a:cxnLst/>
                <a:rect l="l" t="t" r="r" b="b"/>
                <a:pathLst>
                  <a:path w="10709" h="30490" extrusionOk="0">
                    <a:moveTo>
                      <a:pt x="2436" y="1"/>
                    </a:moveTo>
                    <a:cubicBezTo>
                      <a:pt x="1068" y="1"/>
                      <a:pt x="1" y="1135"/>
                      <a:pt x="1" y="2469"/>
                    </a:cubicBezTo>
                    <a:lnTo>
                      <a:pt x="68" y="28021"/>
                    </a:lnTo>
                    <a:cubicBezTo>
                      <a:pt x="34" y="29422"/>
                      <a:pt x="1168" y="30489"/>
                      <a:pt x="2536" y="30489"/>
                    </a:cubicBezTo>
                    <a:lnTo>
                      <a:pt x="8240" y="30489"/>
                    </a:lnTo>
                    <a:cubicBezTo>
                      <a:pt x="9608" y="30489"/>
                      <a:pt x="10709" y="29355"/>
                      <a:pt x="10709" y="28021"/>
                    </a:cubicBezTo>
                    <a:lnTo>
                      <a:pt x="10609" y="2469"/>
                    </a:lnTo>
                    <a:cubicBezTo>
                      <a:pt x="10609" y="1101"/>
                      <a:pt x="9508" y="1"/>
                      <a:pt x="8173"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5"/>
              <p:cNvSpPr/>
              <p:nvPr/>
            </p:nvSpPr>
            <p:spPr>
              <a:xfrm>
                <a:off x="5231236" y="2294069"/>
                <a:ext cx="161947" cy="423249"/>
              </a:xfrm>
              <a:custGeom>
                <a:avLst/>
                <a:gdLst/>
                <a:ahLst/>
                <a:cxnLst/>
                <a:rect l="l" t="t" r="r" b="b"/>
                <a:pathLst>
                  <a:path w="10709" h="27988" extrusionOk="0">
                    <a:moveTo>
                      <a:pt x="2436" y="1"/>
                    </a:moveTo>
                    <a:cubicBezTo>
                      <a:pt x="1068" y="1"/>
                      <a:pt x="1" y="1135"/>
                      <a:pt x="1" y="2469"/>
                    </a:cubicBezTo>
                    <a:lnTo>
                      <a:pt x="67" y="25519"/>
                    </a:lnTo>
                    <a:cubicBezTo>
                      <a:pt x="34" y="26887"/>
                      <a:pt x="1168" y="27987"/>
                      <a:pt x="2536" y="27987"/>
                    </a:cubicBezTo>
                    <a:lnTo>
                      <a:pt x="8240" y="27987"/>
                    </a:lnTo>
                    <a:cubicBezTo>
                      <a:pt x="9608" y="27987"/>
                      <a:pt x="10708" y="26853"/>
                      <a:pt x="10708" y="25519"/>
                    </a:cubicBezTo>
                    <a:lnTo>
                      <a:pt x="10608" y="2469"/>
                    </a:lnTo>
                    <a:cubicBezTo>
                      <a:pt x="10608" y="1101"/>
                      <a:pt x="9507" y="1"/>
                      <a:pt x="8173"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5"/>
              <p:cNvSpPr/>
              <p:nvPr/>
            </p:nvSpPr>
            <p:spPr>
              <a:xfrm>
                <a:off x="5554091" y="2302144"/>
                <a:ext cx="161932" cy="423233"/>
              </a:xfrm>
              <a:custGeom>
                <a:avLst/>
                <a:gdLst/>
                <a:ahLst/>
                <a:cxnLst/>
                <a:rect l="l" t="t" r="r" b="b"/>
                <a:pathLst>
                  <a:path w="10708" h="27987" extrusionOk="0">
                    <a:moveTo>
                      <a:pt x="2435" y="0"/>
                    </a:moveTo>
                    <a:cubicBezTo>
                      <a:pt x="1068" y="0"/>
                      <a:pt x="0" y="1134"/>
                      <a:pt x="0" y="2469"/>
                    </a:cubicBezTo>
                    <a:lnTo>
                      <a:pt x="67" y="25519"/>
                    </a:lnTo>
                    <a:cubicBezTo>
                      <a:pt x="34" y="26920"/>
                      <a:pt x="1168" y="27987"/>
                      <a:pt x="2535" y="27987"/>
                    </a:cubicBezTo>
                    <a:lnTo>
                      <a:pt x="8239" y="27987"/>
                    </a:lnTo>
                    <a:cubicBezTo>
                      <a:pt x="9607" y="27987"/>
                      <a:pt x="10708" y="26853"/>
                      <a:pt x="10708" y="25519"/>
                    </a:cubicBezTo>
                    <a:lnTo>
                      <a:pt x="10608" y="2469"/>
                    </a:lnTo>
                    <a:cubicBezTo>
                      <a:pt x="10608" y="1101"/>
                      <a:pt x="9507" y="0"/>
                      <a:pt x="8173" y="0"/>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5"/>
              <p:cNvSpPr/>
              <p:nvPr/>
            </p:nvSpPr>
            <p:spPr>
              <a:xfrm>
                <a:off x="5069817" y="2351580"/>
                <a:ext cx="161932" cy="385412"/>
              </a:xfrm>
              <a:custGeom>
                <a:avLst/>
                <a:gdLst/>
                <a:ahLst/>
                <a:cxnLst/>
                <a:rect l="l" t="t" r="r" b="b"/>
                <a:pathLst>
                  <a:path w="10708" h="25486" extrusionOk="0">
                    <a:moveTo>
                      <a:pt x="2435" y="0"/>
                    </a:moveTo>
                    <a:cubicBezTo>
                      <a:pt x="1068" y="0"/>
                      <a:pt x="0" y="1134"/>
                      <a:pt x="0" y="2469"/>
                    </a:cubicBezTo>
                    <a:lnTo>
                      <a:pt x="67" y="23017"/>
                    </a:lnTo>
                    <a:cubicBezTo>
                      <a:pt x="34" y="24384"/>
                      <a:pt x="1168" y="25485"/>
                      <a:pt x="2536" y="25485"/>
                    </a:cubicBezTo>
                    <a:lnTo>
                      <a:pt x="8240" y="25485"/>
                    </a:lnTo>
                    <a:cubicBezTo>
                      <a:pt x="9607" y="25485"/>
                      <a:pt x="10708" y="24351"/>
                      <a:pt x="10708" y="23017"/>
                    </a:cubicBezTo>
                    <a:lnTo>
                      <a:pt x="10608" y="2469"/>
                    </a:lnTo>
                    <a:cubicBezTo>
                      <a:pt x="10608" y="1068"/>
                      <a:pt x="9507" y="0"/>
                      <a:pt x="8173" y="0"/>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5"/>
              <p:cNvSpPr/>
              <p:nvPr/>
            </p:nvSpPr>
            <p:spPr>
              <a:xfrm>
                <a:off x="5148515" y="3311285"/>
                <a:ext cx="542792" cy="66100"/>
              </a:xfrm>
              <a:custGeom>
                <a:avLst/>
                <a:gdLst/>
                <a:ahLst/>
                <a:cxnLst/>
                <a:rect l="l" t="t" r="r" b="b"/>
                <a:pathLst>
                  <a:path w="35893" h="4371" extrusionOk="0">
                    <a:moveTo>
                      <a:pt x="0" y="1"/>
                    </a:moveTo>
                    <a:lnTo>
                      <a:pt x="33" y="4371"/>
                    </a:lnTo>
                    <a:lnTo>
                      <a:pt x="35892" y="4371"/>
                    </a:lnTo>
                    <a:lnTo>
                      <a:pt x="358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5"/>
              <p:cNvSpPr/>
              <p:nvPr/>
            </p:nvSpPr>
            <p:spPr>
              <a:xfrm>
                <a:off x="5387620" y="2696557"/>
                <a:ext cx="486793" cy="503564"/>
              </a:xfrm>
              <a:custGeom>
                <a:avLst/>
                <a:gdLst/>
                <a:ahLst/>
                <a:cxnLst/>
                <a:rect l="l" t="t" r="r" b="b"/>
                <a:pathLst>
                  <a:path w="32190" h="33299" extrusionOk="0">
                    <a:moveTo>
                      <a:pt x="23375" y="1"/>
                    </a:moveTo>
                    <a:cubicBezTo>
                      <a:pt x="18558" y="1"/>
                      <a:pt x="12292" y="3899"/>
                      <a:pt x="7539" y="10345"/>
                    </a:cubicBezTo>
                    <a:cubicBezTo>
                      <a:pt x="1268" y="18851"/>
                      <a:pt x="0" y="28558"/>
                      <a:pt x="4737" y="32061"/>
                    </a:cubicBezTo>
                    <a:cubicBezTo>
                      <a:pt x="5876" y="32901"/>
                      <a:pt x="7263" y="33299"/>
                      <a:pt x="8801" y="33299"/>
                    </a:cubicBezTo>
                    <a:cubicBezTo>
                      <a:pt x="13614" y="33299"/>
                      <a:pt x="19899" y="29401"/>
                      <a:pt x="24651" y="22954"/>
                    </a:cubicBezTo>
                    <a:cubicBezTo>
                      <a:pt x="30922" y="14448"/>
                      <a:pt x="32190" y="4741"/>
                      <a:pt x="27453" y="1239"/>
                    </a:cubicBezTo>
                    <a:cubicBezTo>
                      <a:pt x="26306" y="399"/>
                      <a:pt x="24915" y="1"/>
                      <a:pt x="23375"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5"/>
              <p:cNvSpPr/>
              <p:nvPr/>
            </p:nvSpPr>
            <p:spPr>
              <a:xfrm>
                <a:off x="5118250" y="3509784"/>
                <a:ext cx="603826" cy="87300"/>
              </a:xfrm>
              <a:custGeom>
                <a:avLst/>
                <a:gdLst/>
                <a:ahLst/>
                <a:cxnLst/>
                <a:rect l="l" t="t" r="r" b="b"/>
                <a:pathLst>
                  <a:path w="39929" h="4538" extrusionOk="0">
                    <a:moveTo>
                      <a:pt x="39929" y="0"/>
                    </a:moveTo>
                    <a:lnTo>
                      <a:pt x="1" y="4537"/>
                    </a:lnTo>
                    <a:lnTo>
                      <a:pt x="39862" y="4537"/>
                    </a:lnTo>
                    <a:lnTo>
                      <a:pt x="399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5"/>
              <p:cNvSpPr/>
              <p:nvPr/>
            </p:nvSpPr>
            <p:spPr>
              <a:xfrm>
                <a:off x="5185838" y="3434629"/>
                <a:ext cx="89298" cy="89797"/>
              </a:xfrm>
              <a:custGeom>
                <a:avLst/>
                <a:gdLst/>
                <a:ahLst/>
                <a:cxnLst/>
                <a:rect l="l" t="t" r="r" b="b"/>
                <a:pathLst>
                  <a:path w="5905" h="5938" extrusionOk="0">
                    <a:moveTo>
                      <a:pt x="2936" y="0"/>
                    </a:moveTo>
                    <a:cubicBezTo>
                      <a:pt x="1301" y="0"/>
                      <a:pt x="1" y="1335"/>
                      <a:pt x="1" y="2969"/>
                    </a:cubicBezTo>
                    <a:cubicBezTo>
                      <a:pt x="1" y="4604"/>
                      <a:pt x="1335" y="5938"/>
                      <a:pt x="2936" y="5938"/>
                    </a:cubicBezTo>
                    <a:cubicBezTo>
                      <a:pt x="4570" y="5938"/>
                      <a:pt x="5905" y="4604"/>
                      <a:pt x="5905" y="2969"/>
                    </a:cubicBezTo>
                    <a:cubicBezTo>
                      <a:pt x="5905" y="1335"/>
                      <a:pt x="4604" y="0"/>
                      <a:pt x="29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47" name="Google Shape;847;p25"/>
              <p:cNvCxnSpPr/>
              <p:nvPr/>
            </p:nvCxnSpPr>
            <p:spPr>
              <a:xfrm rot="10800000">
                <a:off x="5235868" y="2369153"/>
                <a:ext cx="0" cy="318300"/>
              </a:xfrm>
              <a:prstGeom prst="straightConnector1">
                <a:avLst/>
              </a:prstGeom>
              <a:noFill/>
              <a:ln w="19050" cap="flat" cmpd="sng">
                <a:solidFill>
                  <a:schemeClr val="accent3"/>
                </a:solidFill>
                <a:prstDash val="solid"/>
                <a:round/>
                <a:headEnd type="none" w="med" len="med"/>
                <a:tailEnd type="none" w="med" len="med"/>
              </a:ln>
            </p:spPr>
          </p:cxnSp>
          <p:cxnSp>
            <p:nvCxnSpPr>
              <p:cNvPr id="848" name="Google Shape;848;p25"/>
              <p:cNvCxnSpPr/>
              <p:nvPr/>
            </p:nvCxnSpPr>
            <p:spPr>
              <a:xfrm rot="10800000">
                <a:off x="5395760" y="2317253"/>
                <a:ext cx="0" cy="370200"/>
              </a:xfrm>
              <a:prstGeom prst="straightConnector1">
                <a:avLst/>
              </a:prstGeom>
              <a:noFill/>
              <a:ln w="19050" cap="flat" cmpd="sng">
                <a:solidFill>
                  <a:schemeClr val="accent3"/>
                </a:solidFill>
                <a:prstDash val="solid"/>
                <a:round/>
                <a:headEnd type="none" w="med" len="med"/>
                <a:tailEnd type="none" w="med" len="med"/>
              </a:ln>
            </p:spPr>
          </p:cxnSp>
          <p:cxnSp>
            <p:nvCxnSpPr>
              <p:cNvPr id="849" name="Google Shape;849;p25"/>
              <p:cNvCxnSpPr/>
              <p:nvPr/>
            </p:nvCxnSpPr>
            <p:spPr>
              <a:xfrm rot="10800000">
                <a:off x="5555652" y="2317253"/>
                <a:ext cx="0" cy="370200"/>
              </a:xfrm>
              <a:prstGeom prst="straightConnector1">
                <a:avLst/>
              </a:prstGeom>
              <a:noFill/>
              <a:ln w="19050" cap="flat" cmpd="sng">
                <a:solidFill>
                  <a:schemeClr val="accent3"/>
                </a:solidFill>
                <a:prstDash val="solid"/>
                <a:round/>
                <a:headEnd type="none" w="med" len="med"/>
                <a:tailEnd type="none" w="med" len="med"/>
              </a:ln>
            </p:spPr>
          </p:cxnSp>
        </p:grpSp>
        <p:sp>
          <p:nvSpPr>
            <p:cNvPr id="850" name="Google Shape;850;p25"/>
            <p:cNvSpPr/>
            <p:nvPr/>
          </p:nvSpPr>
          <p:spPr>
            <a:xfrm>
              <a:off x="7712678" y="2558391"/>
              <a:ext cx="267865" cy="303493"/>
            </a:xfrm>
            <a:custGeom>
              <a:avLst/>
              <a:gdLst/>
              <a:ahLst/>
              <a:cxnLst/>
              <a:rect l="l" t="t" r="r" b="b"/>
              <a:pathLst>
                <a:path w="17713" h="20069" extrusionOk="0">
                  <a:moveTo>
                    <a:pt x="6592" y="1"/>
                  </a:moveTo>
                  <a:cubicBezTo>
                    <a:pt x="5837" y="1"/>
                    <a:pt x="5073" y="194"/>
                    <a:pt x="4370" y="600"/>
                  </a:cubicBezTo>
                  <a:lnTo>
                    <a:pt x="2869" y="1467"/>
                  </a:lnTo>
                  <a:cubicBezTo>
                    <a:pt x="768" y="2735"/>
                    <a:pt x="1" y="5437"/>
                    <a:pt x="1268" y="7572"/>
                  </a:cubicBezTo>
                  <a:lnTo>
                    <a:pt x="7272" y="17813"/>
                  </a:lnTo>
                  <a:cubicBezTo>
                    <a:pt x="8097" y="19260"/>
                    <a:pt x="9575" y="20068"/>
                    <a:pt x="11102" y="20068"/>
                  </a:cubicBezTo>
                  <a:cubicBezTo>
                    <a:pt x="11862" y="20068"/>
                    <a:pt x="12634" y="19868"/>
                    <a:pt x="13343" y="19447"/>
                  </a:cubicBezTo>
                  <a:lnTo>
                    <a:pt x="14845" y="18580"/>
                  </a:lnTo>
                  <a:cubicBezTo>
                    <a:pt x="16979" y="17312"/>
                    <a:pt x="17713" y="14610"/>
                    <a:pt x="16479" y="12475"/>
                  </a:cubicBezTo>
                  <a:lnTo>
                    <a:pt x="10475" y="2235"/>
                  </a:lnTo>
                  <a:cubicBezTo>
                    <a:pt x="9624" y="803"/>
                    <a:pt x="8129" y="1"/>
                    <a:pt x="6592"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857;p25"/>
          <p:cNvGrpSpPr/>
          <p:nvPr/>
        </p:nvGrpSpPr>
        <p:grpSpPr>
          <a:xfrm>
            <a:off x="5768270" y="899671"/>
            <a:ext cx="1316096" cy="1693683"/>
            <a:chOff x="5759392" y="1325800"/>
            <a:chExt cx="1316096" cy="1693683"/>
          </a:xfrm>
        </p:grpSpPr>
        <p:sp>
          <p:nvSpPr>
            <p:cNvPr id="858" name="Google Shape;858;p25"/>
            <p:cNvSpPr/>
            <p:nvPr/>
          </p:nvSpPr>
          <p:spPr>
            <a:xfrm>
              <a:off x="6354137" y="2619446"/>
              <a:ext cx="141244" cy="160419"/>
            </a:xfrm>
            <a:custGeom>
              <a:avLst/>
              <a:gdLst/>
              <a:ahLst/>
              <a:cxnLst/>
              <a:rect l="l" t="t" r="r" b="b"/>
              <a:pathLst>
                <a:path w="9340" h="10608" extrusionOk="0">
                  <a:moveTo>
                    <a:pt x="0" y="0"/>
                  </a:moveTo>
                  <a:lnTo>
                    <a:pt x="0" y="10608"/>
                  </a:lnTo>
                  <a:lnTo>
                    <a:pt x="8439" y="10608"/>
                  </a:lnTo>
                  <a:cubicBezTo>
                    <a:pt x="8940" y="10608"/>
                    <a:pt x="9340" y="10174"/>
                    <a:pt x="9340" y="9674"/>
                  </a:cubicBezTo>
                  <a:lnTo>
                    <a:pt x="9340" y="934"/>
                  </a:lnTo>
                  <a:cubicBezTo>
                    <a:pt x="9340" y="434"/>
                    <a:pt x="8940" y="0"/>
                    <a:pt x="8439" y="0"/>
                  </a:cubicBezTo>
                  <a:close/>
                </a:path>
              </a:pathLst>
            </a:custGeom>
            <a:solidFill>
              <a:srgbClr val="E58F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5"/>
            <p:cNvSpPr/>
            <p:nvPr/>
          </p:nvSpPr>
          <p:spPr>
            <a:xfrm>
              <a:off x="6354137" y="2699642"/>
              <a:ext cx="141758" cy="80225"/>
            </a:xfrm>
            <a:custGeom>
              <a:avLst/>
              <a:gdLst/>
              <a:ahLst/>
              <a:cxnLst/>
              <a:rect l="l" t="t" r="r" b="b"/>
              <a:pathLst>
                <a:path w="9374" h="5305" extrusionOk="0">
                  <a:moveTo>
                    <a:pt x="0" y="1"/>
                  </a:moveTo>
                  <a:lnTo>
                    <a:pt x="0" y="5305"/>
                  </a:lnTo>
                  <a:lnTo>
                    <a:pt x="7706" y="5305"/>
                  </a:lnTo>
                  <a:cubicBezTo>
                    <a:pt x="8640" y="5305"/>
                    <a:pt x="9373" y="4537"/>
                    <a:pt x="9373" y="3637"/>
                  </a:cubicBezTo>
                  <a:lnTo>
                    <a:pt x="9373" y="1"/>
                  </a:lnTo>
                  <a:close/>
                </a:path>
              </a:pathLst>
            </a:custGeom>
            <a:solidFill>
              <a:srgbClr val="DE71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5"/>
            <p:cNvSpPr/>
            <p:nvPr/>
          </p:nvSpPr>
          <p:spPr>
            <a:xfrm>
              <a:off x="6186653" y="2618932"/>
              <a:ext cx="167482" cy="159920"/>
            </a:xfrm>
            <a:custGeom>
              <a:avLst/>
              <a:gdLst/>
              <a:ahLst/>
              <a:cxnLst/>
              <a:rect l="l" t="t" r="r" b="b"/>
              <a:pathLst>
                <a:path w="11075" h="10575" extrusionOk="0">
                  <a:moveTo>
                    <a:pt x="1" y="1"/>
                  </a:moveTo>
                  <a:lnTo>
                    <a:pt x="1" y="10575"/>
                  </a:lnTo>
                  <a:lnTo>
                    <a:pt x="11075" y="10575"/>
                  </a:lnTo>
                  <a:lnTo>
                    <a:pt x="11075" y="1"/>
                  </a:lnTo>
                  <a:close/>
                </a:path>
              </a:pathLst>
            </a:custGeom>
            <a:solidFill>
              <a:srgbClr val="B5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5"/>
            <p:cNvSpPr/>
            <p:nvPr/>
          </p:nvSpPr>
          <p:spPr>
            <a:xfrm>
              <a:off x="6352111" y="2619446"/>
              <a:ext cx="42887" cy="159920"/>
            </a:xfrm>
            <a:custGeom>
              <a:avLst/>
              <a:gdLst/>
              <a:ahLst/>
              <a:cxnLst/>
              <a:rect l="l" t="t" r="r" b="b"/>
              <a:pathLst>
                <a:path w="2836" h="10575" extrusionOk="0">
                  <a:moveTo>
                    <a:pt x="1" y="0"/>
                  </a:moveTo>
                  <a:lnTo>
                    <a:pt x="1" y="10574"/>
                  </a:lnTo>
                  <a:lnTo>
                    <a:pt x="2836" y="10574"/>
                  </a:lnTo>
                  <a:lnTo>
                    <a:pt x="283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5"/>
            <p:cNvSpPr/>
            <p:nvPr/>
          </p:nvSpPr>
          <p:spPr>
            <a:xfrm>
              <a:off x="6341525" y="2619446"/>
              <a:ext cx="0" cy="160419"/>
            </a:xfrm>
            <a:custGeom>
              <a:avLst/>
              <a:gdLst/>
              <a:ahLst/>
              <a:cxnLst/>
              <a:rect l="l" t="t" r="r" b="b"/>
              <a:pathLst>
                <a:path h="10608" fill="none" extrusionOk="0">
                  <a:moveTo>
                    <a:pt x="0" y="0"/>
                  </a:moveTo>
                  <a:lnTo>
                    <a:pt x="0" y="10608"/>
                  </a:lnTo>
                </a:path>
              </a:pathLst>
            </a:custGeom>
            <a:noFill/>
            <a:ln w="33350" cap="rnd" cmpd="sng">
              <a:solidFill>
                <a:srgbClr val="A3A3A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5"/>
            <p:cNvSpPr/>
            <p:nvPr/>
          </p:nvSpPr>
          <p:spPr>
            <a:xfrm>
              <a:off x="6202789" y="2619446"/>
              <a:ext cx="15" cy="160419"/>
            </a:xfrm>
            <a:custGeom>
              <a:avLst/>
              <a:gdLst/>
              <a:ahLst/>
              <a:cxnLst/>
              <a:rect l="l" t="t" r="r" b="b"/>
              <a:pathLst>
                <a:path w="1" h="10608" fill="none" extrusionOk="0">
                  <a:moveTo>
                    <a:pt x="1" y="0"/>
                  </a:moveTo>
                  <a:lnTo>
                    <a:pt x="1" y="10608"/>
                  </a:lnTo>
                </a:path>
              </a:pathLst>
            </a:custGeom>
            <a:noFill/>
            <a:ln w="33350" cap="rnd" cmpd="sng">
              <a:solidFill>
                <a:srgbClr val="A3A3A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5"/>
            <p:cNvSpPr/>
            <p:nvPr/>
          </p:nvSpPr>
          <p:spPr>
            <a:xfrm>
              <a:off x="6156393" y="2229495"/>
              <a:ext cx="540765" cy="443422"/>
            </a:xfrm>
            <a:custGeom>
              <a:avLst/>
              <a:gdLst/>
              <a:ahLst/>
              <a:cxnLst/>
              <a:rect l="l" t="t" r="r" b="b"/>
              <a:pathLst>
                <a:path w="35759" h="29322" extrusionOk="0">
                  <a:moveTo>
                    <a:pt x="35559" y="1"/>
                  </a:moveTo>
                  <a:lnTo>
                    <a:pt x="0" y="234"/>
                  </a:lnTo>
                  <a:lnTo>
                    <a:pt x="200" y="29322"/>
                  </a:lnTo>
                  <a:lnTo>
                    <a:pt x="35759" y="29088"/>
                  </a:lnTo>
                  <a:lnTo>
                    <a:pt x="35559" y="1"/>
                  </a:ln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5"/>
            <p:cNvSpPr/>
            <p:nvPr/>
          </p:nvSpPr>
          <p:spPr>
            <a:xfrm>
              <a:off x="6151841" y="2231008"/>
              <a:ext cx="305202" cy="442424"/>
            </a:xfrm>
            <a:custGeom>
              <a:avLst/>
              <a:gdLst/>
              <a:ahLst/>
              <a:cxnLst/>
              <a:rect l="l" t="t" r="r" b="b"/>
              <a:pathLst>
                <a:path w="20182" h="29256" extrusionOk="0">
                  <a:moveTo>
                    <a:pt x="19982" y="1"/>
                  </a:moveTo>
                  <a:lnTo>
                    <a:pt x="1" y="134"/>
                  </a:lnTo>
                  <a:lnTo>
                    <a:pt x="201" y="29255"/>
                  </a:lnTo>
                  <a:lnTo>
                    <a:pt x="20182" y="29122"/>
                  </a:lnTo>
                  <a:lnTo>
                    <a:pt x="199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5"/>
            <p:cNvSpPr/>
            <p:nvPr/>
          </p:nvSpPr>
          <p:spPr>
            <a:xfrm>
              <a:off x="6073657" y="1804248"/>
              <a:ext cx="649224" cy="622503"/>
            </a:xfrm>
            <a:custGeom>
              <a:avLst/>
              <a:gdLst/>
              <a:ahLst/>
              <a:cxnLst/>
              <a:rect l="l" t="t" r="r" b="b"/>
              <a:pathLst>
                <a:path w="42931" h="41164" extrusionOk="0">
                  <a:moveTo>
                    <a:pt x="42698" y="1"/>
                  </a:moveTo>
                  <a:lnTo>
                    <a:pt x="1" y="301"/>
                  </a:lnTo>
                  <a:lnTo>
                    <a:pt x="201" y="34359"/>
                  </a:lnTo>
                  <a:cubicBezTo>
                    <a:pt x="234" y="38141"/>
                    <a:pt x="3303" y="41164"/>
                    <a:pt x="7077" y="41164"/>
                  </a:cubicBezTo>
                  <a:cubicBezTo>
                    <a:pt x="7098" y="41164"/>
                    <a:pt x="7118" y="41164"/>
                    <a:pt x="7139" y="41164"/>
                  </a:cubicBezTo>
                  <a:lnTo>
                    <a:pt x="42931" y="40897"/>
                  </a:lnTo>
                  <a:lnTo>
                    <a:pt x="426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5"/>
            <p:cNvSpPr/>
            <p:nvPr/>
          </p:nvSpPr>
          <p:spPr>
            <a:xfrm>
              <a:off x="5759392" y="1325800"/>
              <a:ext cx="1316096" cy="1092933"/>
            </a:xfrm>
            <a:custGeom>
              <a:avLst/>
              <a:gdLst/>
              <a:ahLst/>
              <a:cxnLst/>
              <a:rect l="l" t="t" r="r" b="b"/>
              <a:pathLst>
                <a:path w="87029" h="72272" extrusionOk="0">
                  <a:moveTo>
                    <a:pt x="66402" y="1"/>
                  </a:moveTo>
                  <a:cubicBezTo>
                    <a:pt x="65943" y="1"/>
                    <a:pt x="65477" y="113"/>
                    <a:pt x="65046" y="350"/>
                  </a:cubicBezTo>
                  <a:lnTo>
                    <a:pt x="1768" y="36842"/>
                  </a:lnTo>
                  <a:cubicBezTo>
                    <a:pt x="467" y="37610"/>
                    <a:pt x="0" y="39278"/>
                    <a:pt x="767" y="40612"/>
                  </a:cubicBezTo>
                  <a:lnTo>
                    <a:pt x="18246" y="70900"/>
                  </a:lnTo>
                  <a:cubicBezTo>
                    <a:pt x="18739" y="71774"/>
                    <a:pt x="19669" y="72272"/>
                    <a:pt x="20620" y="72272"/>
                  </a:cubicBezTo>
                  <a:cubicBezTo>
                    <a:pt x="21085" y="72272"/>
                    <a:pt x="21555" y="72153"/>
                    <a:pt x="21982" y="71901"/>
                  </a:cubicBezTo>
                  <a:lnTo>
                    <a:pt x="85294" y="35441"/>
                  </a:lnTo>
                  <a:cubicBezTo>
                    <a:pt x="86562" y="34674"/>
                    <a:pt x="87029" y="33006"/>
                    <a:pt x="86295" y="31672"/>
                  </a:cubicBezTo>
                  <a:lnTo>
                    <a:pt x="68816" y="1350"/>
                  </a:lnTo>
                  <a:cubicBezTo>
                    <a:pt x="68296" y="492"/>
                    <a:pt x="67364" y="1"/>
                    <a:pt x="66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5"/>
            <p:cNvSpPr/>
            <p:nvPr/>
          </p:nvSpPr>
          <p:spPr>
            <a:xfrm>
              <a:off x="5952085" y="1414812"/>
              <a:ext cx="987711" cy="879268"/>
            </a:xfrm>
            <a:custGeom>
              <a:avLst/>
              <a:gdLst/>
              <a:ahLst/>
              <a:cxnLst/>
              <a:rect l="l" t="t" r="r" b="b"/>
              <a:pathLst>
                <a:path w="65314" h="58143" extrusionOk="0">
                  <a:moveTo>
                    <a:pt x="47634" y="1"/>
                  </a:moveTo>
                  <a:lnTo>
                    <a:pt x="0" y="27454"/>
                  </a:lnTo>
                  <a:lnTo>
                    <a:pt x="17680" y="58143"/>
                  </a:lnTo>
                  <a:lnTo>
                    <a:pt x="65314" y="30656"/>
                  </a:lnTo>
                  <a:lnTo>
                    <a:pt x="476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5"/>
            <p:cNvSpPr/>
            <p:nvPr/>
          </p:nvSpPr>
          <p:spPr>
            <a:xfrm>
              <a:off x="6731023" y="1566657"/>
              <a:ext cx="62048" cy="107460"/>
            </a:xfrm>
            <a:custGeom>
              <a:avLst/>
              <a:gdLst/>
              <a:ahLst/>
              <a:cxnLst/>
              <a:rect l="l" t="t" r="r" b="b"/>
              <a:pathLst>
                <a:path w="4103" h="7106" fill="none" extrusionOk="0">
                  <a:moveTo>
                    <a:pt x="0" y="1"/>
                  </a:moveTo>
                  <a:lnTo>
                    <a:pt x="4103" y="7106"/>
                  </a:lnTo>
                </a:path>
              </a:pathLst>
            </a:custGeom>
            <a:noFill/>
            <a:ln w="15850" cap="rnd" cmpd="sng">
              <a:solidFill>
                <a:srgbClr val="35353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5"/>
            <p:cNvSpPr/>
            <p:nvPr/>
          </p:nvSpPr>
          <p:spPr>
            <a:xfrm>
              <a:off x="5929386" y="2039329"/>
              <a:ext cx="144783" cy="145297"/>
            </a:xfrm>
            <a:custGeom>
              <a:avLst/>
              <a:gdLst/>
              <a:ahLst/>
              <a:cxnLst/>
              <a:rect l="l" t="t" r="r" b="b"/>
              <a:pathLst>
                <a:path w="9574" h="9608" fill="none" extrusionOk="0">
                  <a:moveTo>
                    <a:pt x="6872" y="8440"/>
                  </a:moveTo>
                  <a:cubicBezTo>
                    <a:pt x="4871" y="9607"/>
                    <a:pt x="2335" y="8873"/>
                    <a:pt x="1168" y="6872"/>
                  </a:cubicBezTo>
                  <a:cubicBezTo>
                    <a:pt x="0" y="4870"/>
                    <a:pt x="701" y="2335"/>
                    <a:pt x="2702" y="1168"/>
                  </a:cubicBezTo>
                  <a:cubicBezTo>
                    <a:pt x="4704" y="0"/>
                    <a:pt x="7239" y="701"/>
                    <a:pt x="8406" y="2702"/>
                  </a:cubicBezTo>
                  <a:cubicBezTo>
                    <a:pt x="9574" y="4704"/>
                    <a:pt x="8873" y="7272"/>
                    <a:pt x="6872" y="8440"/>
                  </a:cubicBezTo>
                  <a:close/>
                </a:path>
              </a:pathLst>
            </a:custGeom>
            <a:noFill/>
            <a:ln w="10850" cap="flat" cmpd="sng">
              <a:solidFill>
                <a:schemeClr val="accent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5"/>
            <p:cNvSpPr/>
            <p:nvPr/>
          </p:nvSpPr>
          <p:spPr>
            <a:xfrm>
              <a:off x="6785495" y="1588948"/>
              <a:ext cx="24226" cy="21368"/>
            </a:xfrm>
            <a:custGeom>
              <a:avLst/>
              <a:gdLst/>
              <a:ahLst/>
              <a:cxnLst/>
              <a:rect l="l" t="t" r="r" b="b"/>
              <a:pathLst>
                <a:path w="1602" h="1413" extrusionOk="0">
                  <a:moveTo>
                    <a:pt x="782" y="0"/>
                  </a:moveTo>
                  <a:cubicBezTo>
                    <a:pt x="662" y="0"/>
                    <a:pt x="541" y="30"/>
                    <a:pt x="434" y="94"/>
                  </a:cubicBezTo>
                  <a:cubicBezTo>
                    <a:pt x="101" y="261"/>
                    <a:pt x="1" y="728"/>
                    <a:pt x="201" y="1062"/>
                  </a:cubicBezTo>
                  <a:cubicBezTo>
                    <a:pt x="310" y="1280"/>
                    <a:pt x="548" y="1413"/>
                    <a:pt x="793" y="1413"/>
                  </a:cubicBezTo>
                  <a:cubicBezTo>
                    <a:pt x="922" y="1413"/>
                    <a:pt x="1053" y="1376"/>
                    <a:pt x="1168" y="1295"/>
                  </a:cubicBezTo>
                  <a:cubicBezTo>
                    <a:pt x="1535" y="1128"/>
                    <a:pt x="1602" y="695"/>
                    <a:pt x="1402" y="361"/>
                  </a:cubicBezTo>
                  <a:cubicBezTo>
                    <a:pt x="1289" y="135"/>
                    <a:pt x="1037" y="0"/>
                    <a:pt x="782" y="0"/>
                  </a:cubicBezTo>
                  <a:close/>
                </a:path>
              </a:pathLst>
            </a:custGeom>
            <a:solidFill>
              <a:srgbClr val="DE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5"/>
            <p:cNvSpPr/>
            <p:nvPr/>
          </p:nvSpPr>
          <p:spPr>
            <a:xfrm>
              <a:off x="6102978" y="1382041"/>
              <a:ext cx="267865" cy="303493"/>
            </a:xfrm>
            <a:custGeom>
              <a:avLst/>
              <a:gdLst/>
              <a:ahLst/>
              <a:cxnLst/>
              <a:rect l="l" t="t" r="r" b="b"/>
              <a:pathLst>
                <a:path w="17713" h="20069" extrusionOk="0">
                  <a:moveTo>
                    <a:pt x="6592" y="1"/>
                  </a:moveTo>
                  <a:cubicBezTo>
                    <a:pt x="5837" y="1"/>
                    <a:pt x="5073" y="194"/>
                    <a:pt x="4370" y="600"/>
                  </a:cubicBezTo>
                  <a:lnTo>
                    <a:pt x="2869" y="1467"/>
                  </a:lnTo>
                  <a:cubicBezTo>
                    <a:pt x="768" y="2735"/>
                    <a:pt x="1" y="5437"/>
                    <a:pt x="1268" y="7572"/>
                  </a:cubicBezTo>
                  <a:lnTo>
                    <a:pt x="7272" y="17813"/>
                  </a:lnTo>
                  <a:cubicBezTo>
                    <a:pt x="8097" y="19260"/>
                    <a:pt x="9575" y="20068"/>
                    <a:pt x="11102" y="20068"/>
                  </a:cubicBezTo>
                  <a:cubicBezTo>
                    <a:pt x="11862" y="20068"/>
                    <a:pt x="12634" y="19868"/>
                    <a:pt x="13343" y="19447"/>
                  </a:cubicBezTo>
                  <a:lnTo>
                    <a:pt x="14845" y="18580"/>
                  </a:lnTo>
                  <a:cubicBezTo>
                    <a:pt x="16979" y="17312"/>
                    <a:pt x="17713" y="14610"/>
                    <a:pt x="16479" y="12475"/>
                  </a:cubicBezTo>
                  <a:lnTo>
                    <a:pt x="10475" y="2235"/>
                  </a:lnTo>
                  <a:cubicBezTo>
                    <a:pt x="9624" y="803"/>
                    <a:pt x="8129" y="1"/>
                    <a:pt x="6592"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5"/>
            <p:cNvSpPr/>
            <p:nvPr/>
          </p:nvSpPr>
          <p:spPr>
            <a:xfrm>
              <a:off x="5973331" y="1479687"/>
              <a:ext cx="248206" cy="270587"/>
            </a:xfrm>
            <a:custGeom>
              <a:avLst/>
              <a:gdLst/>
              <a:ahLst/>
              <a:cxnLst/>
              <a:rect l="l" t="t" r="r" b="b"/>
              <a:pathLst>
                <a:path w="16413" h="17893" extrusionOk="0">
                  <a:moveTo>
                    <a:pt x="6591" y="0"/>
                  </a:moveTo>
                  <a:cubicBezTo>
                    <a:pt x="5838" y="0"/>
                    <a:pt x="5073" y="197"/>
                    <a:pt x="4371" y="615"/>
                  </a:cubicBezTo>
                  <a:lnTo>
                    <a:pt x="2870" y="1482"/>
                  </a:lnTo>
                  <a:cubicBezTo>
                    <a:pt x="735" y="2749"/>
                    <a:pt x="1" y="5451"/>
                    <a:pt x="1235" y="7586"/>
                  </a:cubicBezTo>
                  <a:lnTo>
                    <a:pt x="5938" y="15659"/>
                  </a:lnTo>
                  <a:cubicBezTo>
                    <a:pt x="6789" y="17091"/>
                    <a:pt x="8285" y="17892"/>
                    <a:pt x="9822" y="17892"/>
                  </a:cubicBezTo>
                  <a:cubicBezTo>
                    <a:pt x="10576" y="17892"/>
                    <a:pt x="11340" y="17699"/>
                    <a:pt x="12043" y="17293"/>
                  </a:cubicBezTo>
                  <a:lnTo>
                    <a:pt x="13544" y="16426"/>
                  </a:lnTo>
                  <a:cubicBezTo>
                    <a:pt x="15679" y="15158"/>
                    <a:pt x="16413" y="12456"/>
                    <a:pt x="15178" y="10321"/>
                  </a:cubicBezTo>
                  <a:lnTo>
                    <a:pt x="10442" y="2249"/>
                  </a:lnTo>
                  <a:cubicBezTo>
                    <a:pt x="9614" y="817"/>
                    <a:pt x="8126" y="0"/>
                    <a:pt x="6591" y="0"/>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5"/>
            <p:cNvSpPr/>
            <p:nvPr/>
          </p:nvSpPr>
          <p:spPr>
            <a:xfrm>
              <a:off x="6257335" y="1325830"/>
              <a:ext cx="248705" cy="270587"/>
            </a:xfrm>
            <a:custGeom>
              <a:avLst/>
              <a:gdLst/>
              <a:ahLst/>
              <a:cxnLst/>
              <a:rect l="l" t="t" r="r" b="b"/>
              <a:pathLst>
                <a:path w="16446" h="17893" extrusionOk="0">
                  <a:moveTo>
                    <a:pt x="6610" y="0"/>
                  </a:moveTo>
                  <a:cubicBezTo>
                    <a:pt x="5857" y="0"/>
                    <a:pt x="5096" y="197"/>
                    <a:pt x="4404" y="615"/>
                  </a:cubicBezTo>
                  <a:lnTo>
                    <a:pt x="2903" y="1482"/>
                  </a:lnTo>
                  <a:cubicBezTo>
                    <a:pt x="768" y="2749"/>
                    <a:pt x="1" y="5451"/>
                    <a:pt x="1268" y="7586"/>
                  </a:cubicBezTo>
                  <a:lnTo>
                    <a:pt x="5972" y="15659"/>
                  </a:lnTo>
                  <a:cubicBezTo>
                    <a:pt x="6822" y="17091"/>
                    <a:pt x="8318" y="17892"/>
                    <a:pt x="9855" y="17892"/>
                  </a:cubicBezTo>
                  <a:cubicBezTo>
                    <a:pt x="10609" y="17892"/>
                    <a:pt x="11373" y="17699"/>
                    <a:pt x="12076" y="17293"/>
                  </a:cubicBezTo>
                  <a:lnTo>
                    <a:pt x="13577" y="16426"/>
                  </a:lnTo>
                  <a:cubicBezTo>
                    <a:pt x="15679" y="15158"/>
                    <a:pt x="16446" y="12456"/>
                    <a:pt x="15178" y="10322"/>
                  </a:cubicBezTo>
                  <a:lnTo>
                    <a:pt x="10475" y="2249"/>
                  </a:lnTo>
                  <a:cubicBezTo>
                    <a:pt x="9647" y="817"/>
                    <a:pt x="8144" y="0"/>
                    <a:pt x="6610" y="0"/>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5"/>
            <p:cNvSpPr/>
            <p:nvPr/>
          </p:nvSpPr>
          <p:spPr>
            <a:xfrm>
              <a:off x="5862361" y="1610846"/>
              <a:ext cx="229529" cy="237287"/>
            </a:xfrm>
            <a:custGeom>
              <a:avLst/>
              <a:gdLst/>
              <a:ahLst/>
              <a:cxnLst/>
              <a:rect l="l" t="t" r="r" b="b"/>
              <a:pathLst>
                <a:path w="15178" h="15691" extrusionOk="0">
                  <a:moveTo>
                    <a:pt x="6590" y="0"/>
                  </a:moveTo>
                  <a:cubicBezTo>
                    <a:pt x="5837" y="0"/>
                    <a:pt x="5073" y="197"/>
                    <a:pt x="4370" y="614"/>
                  </a:cubicBezTo>
                  <a:lnTo>
                    <a:pt x="2869" y="1482"/>
                  </a:lnTo>
                  <a:cubicBezTo>
                    <a:pt x="734" y="2749"/>
                    <a:pt x="0" y="5451"/>
                    <a:pt x="1234" y="7586"/>
                  </a:cubicBezTo>
                  <a:lnTo>
                    <a:pt x="4704" y="13457"/>
                  </a:lnTo>
                  <a:cubicBezTo>
                    <a:pt x="5532" y="14889"/>
                    <a:pt x="7035" y="15691"/>
                    <a:pt x="8569" y="15691"/>
                  </a:cubicBezTo>
                  <a:cubicBezTo>
                    <a:pt x="9322" y="15691"/>
                    <a:pt x="10083" y="15498"/>
                    <a:pt x="10775" y="15091"/>
                  </a:cubicBezTo>
                  <a:lnTo>
                    <a:pt x="12276" y="14191"/>
                  </a:lnTo>
                  <a:cubicBezTo>
                    <a:pt x="14411" y="12957"/>
                    <a:pt x="15178" y="10255"/>
                    <a:pt x="13910" y="8120"/>
                  </a:cubicBezTo>
                  <a:lnTo>
                    <a:pt x="10441" y="2249"/>
                  </a:lnTo>
                  <a:cubicBezTo>
                    <a:pt x="9613" y="817"/>
                    <a:pt x="8125" y="0"/>
                    <a:pt x="6590" y="0"/>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5"/>
            <p:cNvSpPr/>
            <p:nvPr/>
          </p:nvSpPr>
          <p:spPr>
            <a:xfrm>
              <a:off x="6109981" y="2668882"/>
              <a:ext cx="629550" cy="350600"/>
            </a:xfrm>
            <a:custGeom>
              <a:avLst/>
              <a:gdLst/>
              <a:ahLst/>
              <a:cxnLst/>
              <a:rect l="l" t="t" r="r" b="b"/>
              <a:pathLst>
                <a:path w="41630" h="23184" extrusionOk="0">
                  <a:moveTo>
                    <a:pt x="100" y="0"/>
                  </a:moveTo>
                  <a:lnTo>
                    <a:pt x="0" y="23117"/>
                  </a:lnTo>
                  <a:lnTo>
                    <a:pt x="41497" y="23183"/>
                  </a:lnTo>
                  <a:lnTo>
                    <a:pt x="416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5"/>
            <p:cNvSpPr/>
            <p:nvPr/>
          </p:nvSpPr>
          <p:spPr>
            <a:xfrm>
              <a:off x="6109981" y="2843911"/>
              <a:ext cx="629550" cy="175572"/>
            </a:xfrm>
            <a:custGeom>
              <a:avLst/>
              <a:gdLst/>
              <a:ahLst/>
              <a:cxnLst/>
              <a:rect l="l" t="t" r="r" b="b"/>
              <a:pathLst>
                <a:path w="41630" h="11610" extrusionOk="0">
                  <a:moveTo>
                    <a:pt x="41630" y="1"/>
                  </a:moveTo>
                  <a:lnTo>
                    <a:pt x="0" y="11609"/>
                  </a:lnTo>
                  <a:lnTo>
                    <a:pt x="41497" y="11609"/>
                  </a:lnTo>
                  <a:lnTo>
                    <a:pt x="416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5"/>
            <p:cNvSpPr/>
            <p:nvPr/>
          </p:nvSpPr>
          <p:spPr>
            <a:xfrm>
              <a:off x="6154881" y="2605821"/>
              <a:ext cx="542792" cy="68112"/>
            </a:xfrm>
            <a:custGeom>
              <a:avLst/>
              <a:gdLst/>
              <a:ahLst/>
              <a:cxnLst/>
              <a:rect l="l" t="t" r="r" b="b"/>
              <a:pathLst>
                <a:path w="35893" h="4504" extrusionOk="0">
                  <a:moveTo>
                    <a:pt x="35892" y="0"/>
                  </a:moveTo>
                  <a:lnTo>
                    <a:pt x="0" y="100"/>
                  </a:lnTo>
                  <a:lnTo>
                    <a:pt x="33" y="4504"/>
                  </a:lnTo>
                  <a:lnTo>
                    <a:pt x="35892" y="4370"/>
                  </a:lnTo>
                  <a:lnTo>
                    <a:pt x="358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5"/>
            <p:cNvSpPr/>
            <p:nvPr/>
          </p:nvSpPr>
          <p:spPr>
            <a:xfrm>
              <a:off x="6391959" y="2051609"/>
              <a:ext cx="501432" cy="494022"/>
            </a:xfrm>
            <a:custGeom>
              <a:avLst/>
              <a:gdLst/>
              <a:ahLst/>
              <a:cxnLst/>
              <a:rect l="l" t="t" r="r" b="b"/>
              <a:pathLst>
                <a:path w="33158" h="32668" extrusionOk="0">
                  <a:moveTo>
                    <a:pt x="24168" y="1"/>
                  </a:moveTo>
                  <a:cubicBezTo>
                    <a:pt x="19400" y="1"/>
                    <a:pt x="13174" y="3591"/>
                    <a:pt x="8307" y="9662"/>
                  </a:cubicBezTo>
                  <a:cubicBezTo>
                    <a:pt x="1669" y="17902"/>
                    <a:pt x="1" y="27542"/>
                    <a:pt x="4571" y="31245"/>
                  </a:cubicBezTo>
                  <a:cubicBezTo>
                    <a:pt x="5773" y="32210"/>
                    <a:pt x="7287" y="32667"/>
                    <a:pt x="8986" y="32667"/>
                  </a:cubicBezTo>
                  <a:cubicBezTo>
                    <a:pt x="13746" y="32667"/>
                    <a:pt x="19960" y="29077"/>
                    <a:pt x="24852" y="23005"/>
                  </a:cubicBezTo>
                  <a:cubicBezTo>
                    <a:pt x="31490" y="14766"/>
                    <a:pt x="33158" y="5126"/>
                    <a:pt x="28588" y="1423"/>
                  </a:cubicBezTo>
                  <a:cubicBezTo>
                    <a:pt x="27386" y="458"/>
                    <a:pt x="25870" y="1"/>
                    <a:pt x="24168"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5"/>
            <p:cNvSpPr/>
            <p:nvPr/>
          </p:nvSpPr>
          <p:spPr>
            <a:xfrm>
              <a:off x="6157905" y="2799027"/>
              <a:ext cx="89797" cy="89797"/>
            </a:xfrm>
            <a:custGeom>
              <a:avLst/>
              <a:gdLst/>
              <a:ahLst/>
              <a:cxnLst/>
              <a:rect l="l" t="t" r="r" b="b"/>
              <a:pathLst>
                <a:path w="5938" h="5938" extrusionOk="0">
                  <a:moveTo>
                    <a:pt x="2969" y="0"/>
                  </a:moveTo>
                  <a:cubicBezTo>
                    <a:pt x="1334" y="0"/>
                    <a:pt x="0" y="1334"/>
                    <a:pt x="0" y="2969"/>
                  </a:cubicBezTo>
                  <a:cubicBezTo>
                    <a:pt x="0" y="4603"/>
                    <a:pt x="1334" y="5938"/>
                    <a:pt x="2969" y="5938"/>
                  </a:cubicBezTo>
                  <a:cubicBezTo>
                    <a:pt x="4603" y="5938"/>
                    <a:pt x="5938" y="4603"/>
                    <a:pt x="5938" y="2969"/>
                  </a:cubicBezTo>
                  <a:cubicBezTo>
                    <a:pt x="5938" y="1301"/>
                    <a:pt x="4603" y="0"/>
                    <a:pt x="29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81" name="Google Shape;881;p25"/>
            <p:cNvCxnSpPr/>
            <p:nvPr/>
          </p:nvCxnSpPr>
          <p:spPr>
            <a:xfrm rot="10800000">
              <a:off x="6010031" y="1627621"/>
              <a:ext cx="57900" cy="100500"/>
            </a:xfrm>
            <a:prstGeom prst="straightConnector1">
              <a:avLst/>
            </a:prstGeom>
            <a:noFill/>
            <a:ln w="19050" cap="flat" cmpd="sng">
              <a:solidFill>
                <a:schemeClr val="accent3"/>
              </a:solidFill>
              <a:prstDash val="solid"/>
              <a:round/>
              <a:headEnd type="none" w="med" len="med"/>
              <a:tailEnd type="none" w="med" len="med"/>
            </a:ln>
          </p:spPr>
        </p:cxnSp>
        <p:cxnSp>
          <p:nvCxnSpPr>
            <p:cNvPr id="882" name="Google Shape;882;p25"/>
            <p:cNvCxnSpPr/>
            <p:nvPr/>
          </p:nvCxnSpPr>
          <p:spPr>
            <a:xfrm rot="10800000">
              <a:off x="6125226" y="1500946"/>
              <a:ext cx="88200" cy="149400"/>
            </a:xfrm>
            <a:prstGeom prst="straightConnector1">
              <a:avLst/>
            </a:prstGeom>
            <a:noFill/>
            <a:ln w="19050" cap="flat" cmpd="sng">
              <a:solidFill>
                <a:schemeClr val="accent3"/>
              </a:solidFill>
              <a:prstDash val="solid"/>
              <a:round/>
              <a:headEnd type="none" w="med" len="med"/>
              <a:tailEnd type="none" w="med" len="med"/>
            </a:ln>
          </p:spPr>
        </p:cxnSp>
        <p:cxnSp>
          <p:nvCxnSpPr>
            <p:cNvPr id="883" name="Google Shape;883;p25"/>
            <p:cNvCxnSpPr/>
            <p:nvPr/>
          </p:nvCxnSpPr>
          <p:spPr>
            <a:xfrm rot="10800000">
              <a:off x="6264945" y="1420282"/>
              <a:ext cx="88200" cy="149400"/>
            </a:xfrm>
            <a:prstGeom prst="straightConnector1">
              <a:avLst/>
            </a:prstGeom>
            <a:noFill/>
            <a:ln w="19050" cap="flat" cmpd="sng">
              <a:solidFill>
                <a:schemeClr val="accent3"/>
              </a:solidFill>
              <a:prstDash val="solid"/>
              <a:round/>
              <a:headEnd type="none" w="med" len="med"/>
              <a:tailEnd type="none" w="med" len="med"/>
            </a:ln>
          </p:spPr>
        </p:cxnSp>
        <p:sp>
          <p:nvSpPr>
            <p:cNvPr id="884" name="Google Shape;884;p25"/>
            <p:cNvSpPr/>
            <p:nvPr/>
          </p:nvSpPr>
          <p:spPr>
            <a:xfrm>
              <a:off x="6583978" y="1891641"/>
              <a:ext cx="267865" cy="303493"/>
            </a:xfrm>
            <a:custGeom>
              <a:avLst/>
              <a:gdLst/>
              <a:ahLst/>
              <a:cxnLst/>
              <a:rect l="l" t="t" r="r" b="b"/>
              <a:pathLst>
                <a:path w="17713" h="20069" extrusionOk="0">
                  <a:moveTo>
                    <a:pt x="6592" y="1"/>
                  </a:moveTo>
                  <a:cubicBezTo>
                    <a:pt x="5837" y="1"/>
                    <a:pt x="5073" y="194"/>
                    <a:pt x="4370" y="600"/>
                  </a:cubicBezTo>
                  <a:lnTo>
                    <a:pt x="2869" y="1467"/>
                  </a:lnTo>
                  <a:cubicBezTo>
                    <a:pt x="768" y="2735"/>
                    <a:pt x="1" y="5437"/>
                    <a:pt x="1268" y="7572"/>
                  </a:cubicBezTo>
                  <a:lnTo>
                    <a:pt x="7272" y="17813"/>
                  </a:lnTo>
                  <a:cubicBezTo>
                    <a:pt x="8097" y="19260"/>
                    <a:pt x="9575" y="20068"/>
                    <a:pt x="11102" y="20068"/>
                  </a:cubicBezTo>
                  <a:cubicBezTo>
                    <a:pt x="11862" y="20068"/>
                    <a:pt x="12634" y="19868"/>
                    <a:pt x="13343" y="19447"/>
                  </a:cubicBezTo>
                  <a:lnTo>
                    <a:pt x="14845" y="18580"/>
                  </a:lnTo>
                  <a:cubicBezTo>
                    <a:pt x="16979" y="17312"/>
                    <a:pt x="17713" y="14610"/>
                    <a:pt x="16479" y="12475"/>
                  </a:cubicBezTo>
                  <a:lnTo>
                    <a:pt x="10475" y="2235"/>
                  </a:lnTo>
                  <a:cubicBezTo>
                    <a:pt x="9624" y="803"/>
                    <a:pt x="8129" y="1"/>
                    <a:pt x="6592"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820;p25"/>
          <p:cNvGrpSpPr/>
          <p:nvPr/>
        </p:nvGrpSpPr>
        <p:grpSpPr>
          <a:xfrm>
            <a:off x="457200" y="1476569"/>
            <a:ext cx="3600596" cy="859449"/>
            <a:chOff x="457200" y="1533726"/>
            <a:chExt cx="3600596" cy="859449"/>
          </a:xfrm>
        </p:grpSpPr>
        <p:sp>
          <p:nvSpPr>
            <p:cNvPr id="821" name="Google Shape;821;p25"/>
            <p:cNvSpPr/>
            <p:nvPr/>
          </p:nvSpPr>
          <p:spPr>
            <a:xfrm>
              <a:off x="1317444" y="1533726"/>
              <a:ext cx="2740352" cy="694963"/>
            </a:xfrm>
            <a:prstGeom prst="rect">
              <a:avLst/>
            </a:prstGeom>
            <a:solidFill>
              <a:srgbClr val="EEEEEE"/>
            </a:solidFill>
            <a:ln>
              <a:noFill/>
            </a:ln>
          </p:spPr>
          <p:txBody>
            <a:bodyPr spcFirstLastPara="1" wrap="square" lIns="137150" tIns="91425" rIns="137150" bIns="91425" anchor="ctr" anchorCtr="0">
              <a:noAutofit/>
            </a:bodyPr>
            <a:lstStyle/>
            <a:p>
              <a:pPr marL="0" lvl="0" indent="0" algn="r" rtl="0">
                <a:spcBef>
                  <a:spcPts val="0"/>
                </a:spcBef>
                <a:spcAft>
                  <a:spcPts val="0"/>
                </a:spcAft>
                <a:buNone/>
              </a:pPr>
              <a:endParaRPr lang="en" sz="1600" dirty="0">
                <a:latin typeface="Roboto"/>
                <a:ea typeface="Roboto"/>
                <a:cs typeface="Roboto"/>
                <a:sym typeface="Roboto"/>
              </a:endParaRPr>
            </a:p>
            <a:p>
              <a:pPr marL="0" lvl="0" indent="0" algn="r" rtl="0">
                <a:spcBef>
                  <a:spcPts val="0"/>
                </a:spcBef>
                <a:spcAft>
                  <a:spcPts val="0"/>
                </a:spcAft>
                <a:buNone/>
              </a:pPr>
              <a:r>
                <a:rPr lang="hi-IN" sz="1600" dirty="0">
                  <a:latin typeface="Kokila" panose="020B0604020202020204" pitchFamily="34" charset="0"/>
                  <a:ea typeface="Roboto"/>
                  <a:cs typeface="Kokila" panose="020B0604020202020204" pitchFamily="34" charset="0"/>
                  <a:sym typeface="Roboto"/>
                </a:rPr>
                <a:t>1400+ चालू रेडियो स्टेशन</a:t>
              </a:r>
            </a:p>
            <a:p>
              <a:pPr marL="0" lvl="0" indent="0" algn="r" rtl="0">
                <a:spcBef>
                  <a:spcPts val="0"/>
                </a:spcBef>
                <a:spcAft>
                  <a:spcPts val="0"/>
                </a:spcAft>
                <a:buNone/>
              </a:pPr>
              <a:r>
                <a:rPr lang="hi-IN" sz="1600" dirty="0">
                  <a:latin typeface="Kokila" panose="020B0604020202020204" pitchFamily="34" charset="0"/>
                  <a:ea typeface="Roboto"/>
                  <a:cs typeface="Kokila" panose="020B0604020202020204" pitchFamily="34" charset="0"/>
                  <a:sym typeface="Roboto"/>
                </a:rPr>
                <a:t>350+ एफएम रेडियो स्टेशन</a:t>
              </a:r>
            </a:p>
            <a:p>
              <a:pPr marL="0" lvl="0" indent="0" algn="r" rtl="0">
                <a:spcBef>
                  <a:spcPts val="0"/>
                </a:spcBef>
                <a:spcAft>
                  <a:spcPts val="0"/>
                </a:spcAft>
                <a:buNone/>
              </a:pPr>
              <a:r>
                <a:rPr lang="hi-IN" sz="1600" dirty="0">
                  <a:latin typeface="Kokila" panose="020B0604020202020204" pitchFamily="34" charset="0"/>
                  <a:ea typeface="Roboto"/>
                  <a:cs typeface="Kokila" panose="020B0604020202020204" pitchFamily="34" charset="0"/>
                  <a:sym typeface="Roboto"/>
                </a:rPr>
                <a:t>591 एआईआर स्टेशन</a:t>
              </a:r>
            </a:p>
            <a:p>
              <a:pPr marL="0" lvl="0" indent="0" algn="r" rtl="0">
                <a:spcBef>
                  <a:spcPts val="0"/>
                </a:spcBef>
                <a:spcAft>
                  <a:spcPts val="0"/>
                </a:spcAft>
                <a:buNone/>
              </a:pPr>
              <a:r>
                <a:rPr lang="hi-IN" sz="1600" dirty="0">
                  <a:latin typeface="Kokila" panose="020B0604020202020204" pitchFamily="34" charset="0"/>
                  <a:ea typeface="Roboto"/>
                  <a:cs typeface="Kokila" panose="020B0604020202020204" pitchFamily="34" charset="0"/>
                  <a:sym typeface="Roboto"/>
                </a:rPr>
                <a:t>500 सामुदायिक रेडियो स्टेशन</a:t>
              </a:r>
              <a:endParaRPr lang="en-IN" sz="1600" dirty="0">
                <a:latin typeface="Roboto"/>
                <a:ea typeface="Roboto"/>
                <a:cs typeface="Roboto"/>
                <a:sym typeface="Roboto"/>
              </a:endParaRPr>
            </a:p>
          </p:txBody>
        </p:sp>
        <p:sp>
          <p:nvSpPr>
            <p:cNvPr id="822" name="Google Shape;822;p25"/>
            <p:cNvSpPr/>
            <p:nvPr/>
          </p:nvSpPr>
          <p:spPr>
            <a:xfrm>
              <a:off x="457200" y="1557337"/>
              <a:ext cx="1088700" cy="835838"/>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i-IN" sz="2000" b="1" dirty="0">
                  <a:solidFill>
                    <a:schemeClr val="bg1"/>
                  </a:solidFill>
                  <a:latin typeface="Kokila" panose="020B0604020202020204" pitchFamily="34" charset="0"/>
                  <a:ea typeface="Fira Sans Extra Condensed"/>
                  <a:cs typeface="Kokila" panose="020B0604020202020204" pitchFamily="34" charset="0"/>
                  <a:sym typeface="Fira Sans Extra Condensed"/>
                </a:rPr>
                <a:t>रेडियो</a:t>
              </a:r>
              <a:endParaRPr sz="2000" b="1" dirty="0">
                <a:solidFill>
                  <a:schemeClr val="bg1"/>
                </a:solidFill>
                <a:latin typeface="Kokila" panose="020B0604020202020204" pitchFamily="34" charset="0"/>
                <a:ea typeface="Fira Sans Extra Condensed"/>
                <a:cs typeface="Kokila" panose="020B0604020202020204" pitchFamily="34" charset="0"/>
                <a:sym typeface="Fira Sans Extra Condensed"/>
              </a:endParaRPr>
            </a:p>
          </p:txBody>
        </p:sp>
      </p:grpSp>
      <p:grpSp>
        <p:nvGrpSpPr>
          <p:cNvPr id="14" name="Google Shape;851;p25"/>
          <p:cNvGrpSpPr/>
          <p:nvPr/>
        </p:nvGrpSpPr>
        <p:grpSpPr>
          <a:xfrm>
            <a:off x="457200" y="3578503"/>
            <a:ext cx="3600596" cy="764408"/>
            <a:chOff x="457200" y="3578503"/>
            <a:chExt cx="3600596" cy="764408"/>
          </a:xfrm>
        </p:grpSpPr>
        <p:sp>
          <p:nvSpPr>
            <p:cNvPr id="852" name="Google Shape;852;p25"/>
            <p:cNvSpPr/>
            <p:nvPr/>
          </p:nvSpPr>
          <p:spPr>
            <a:xfrm>
              <a:off x="1545896" y="3578511"/>
              <a:ext cx="2511900" cy="764400"/>
            </a:xfrm>
            <a:prstGeom prst="rect">
              <a:avLst/>
            </a:prstGeom>
            <a:solidFill>
              <a:srgbClr val="EEEEEE"/>
            </a:solidFill>
            <a:ln>
              <a:noFill/>
            </a:ln>
          </p:spPr>
          <p:txBody>
            <a:bodyPr spcFirstLastPara="1" wrap="square" lIns="137150" tIns="91425" rIns="137150" bIns="91425" anchor="ctr" anchorCtr="0">
              <a:noAutofit/>
            </a:bodyPr>
            <a:lstStyle/>
            <a:p>
              <a:pPr marL="0" lvl="0" indent="0" algn="r" rtl="0">
                <a:spcBef>
                  <a:spcPts val="0"/>
                </a:spcBef>
                <a:spcAft>
                  <a:spcPts val="0"/>
                </a:spcAft>
                <a:buNone/>
              </a:pPr>
              <a:r>
                <a:rPr lang="hi-IN" dirty="0">
                  <a:latin typeface="Kokila" panose="020B0604020202020204" pitchFamily="34" charset="0"/>
                  <a:ea typeface="Roboto"/>
                  <a:cs typeface="Kokila" panose="020B0604020202020204" pitchFamily="34" charset="0"/>
                  <a:sym typeface="Roboto"/>
                </a:rPr>
                <a:t>सोशल मीडिया पर 467 मिलियन</a:t>
              </a:r>
            </a:p>
            <a:p>
              <a:pPr marL="0" lvl="0" indent="0" algn="r" rtl="0">
                <a:spcBef>
                  <a:spcPts val="0"/>
                </a:spcBef>
                <a:spcAft>
                  <a:spcPts val="0"/>
                </a:spcAft>
                <a:buNone/>
              </a:pPr>
              <a:r>
                <a:rPr lang="hi-IN" dirty="0">
                  <a:latin typeface="Kokila" panose="020B0604020202020204" pitchFamily="34" charset="0"/>
                  <a:ea typeface="Roboto"/>
                  <a:cs typeface="Kokila" panose="020B0604020202020204" pitchFamily="34" charset="0"/>
                  <a:sym typeface="Roboto"/>
                </a:rPr>
                <a:t>फेसबुक पर 435 मिलियन</a:t>
              </a:r>
              <a:endParaRPr dirty="0">
                <a:latin typeface="Kokila" panose="020B0604020202020204" pitchFamily="34" charset="0"/>
                <a:ea typeface="Roboto"/>
                <a:cs typeface="Kokila" panose="020B0604020202020204" pitchFamily="34" charset="0"/>
                <a:sym typeface="Roboto"/>
              </a:endParaRPr>
            </a:p>
          </p:txBody>
        </p:sp>
        <p:sp>
          <p:nvSpPr>
            <p:cNvPr id="853" name="Google Shape;853;p25"/>
            <p:cNvSpPr/>
            <p:nvPr/>
          </p:nvSpPr>
          <p:spPr>
            <a:xfrm>
              <a:off x="457200" y="3578503"/>
              <a:ext cx="1088700" cy="7644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i-IN" b="1" dirty="0">
                  <a:solidFill>
                    <a:schemeClr val="bg1"/>
                  </a:solidFill>
                  <a:latin typeface="Kokila" panose="020B0604020202020204" pitchFamily="34" charset="0"/>
                  <a:ea typeface="Fira Sans Extra Condensed"/>
                  <a:cs typeface="Kokila" panose="020B0604020202020204" pitchFamily="34" charset="0"/>
                  <a:sym typeface="Fira Sans Extra Condensed"/>
                </a:rPr>
                <a:t>सोशल मीडिया</a:t>
              </a:r>
              <a:endParaRPr b="1" dirty="0">
                <a:solidFill>
                  <a:schemeClr val="bg1"/>
                </a:solidFill>
                <a:latin typeface="Kokila" panose="020B0604020202020204" pitchFamily="34" charset="0"/>
                <a:ea typeface="Fira Sans Extra Condensed"/>
                <a:cs typeface="Kokila" panose="020B0604020202020204" pitchFamily="34" charset="0"/>
                <a:sym typeface="Fira Sans Extra Condensed"/>
              </a:endParaRPr>
            </a:p>
          </p:txBody>
        </p:sp>
      </p:grpSp>
      <p:grpSp>
        <p:nvGrpSpPr>
          <p:cNvPr id="15" name="Google Shape;854;p25"/>
          <p:cNvGrpSpPr/>
          <p:nvPr/>
        </p:nvGrpSpPr>
        <p:grpSpPr>
          <a:xfrm>
            <a:off x="457200" y="2603632"/>
            <a:ext cx="3600596" cy="764404"/>
            <a:chOff x="457200" y="2603632"/>
            <a:chExt cx="3600596" cy="764404"/>
          </a:xfrm>
        </p:grpSpPr>
        <p:sp>
          <p:nvSpPr>
            <p:cNvPr id="855" name="Google Shape;855;p25"/>
            <p:cNvSpPr/>
            <p:nvPr/>
          </p:nvSpPr>
          <p:spPr>
            <a:xfrm>
              <a:off x="1545896" y="2603636"/>
              <a:ext cx="2511900" cy="764400"/>
            </a:xfrm>
            <a:prstGeom prst="rect">
              <a:avLst/>
            </a:prstGeom>
            <a:solidFill>
              <a:srgbClr val="EEEEEE"/>
            </a:solidFill>
            <a:ln>
              <a:noFill/>
            </a:ln>
          </p:spPr>
          <p:txBody>
            <a:bodyPr spcFirstLastPara="1" wrap="square" lIns="137150" tIns="91425" rIns="137150" bIns="91425" anchor="ctr" anchorCtr="0">
              <a:noAutofit/>
            </a:bodyPr>
            <a:lstStyle/>
            <a:p>
              <a:pPr marL="0" lvl="0" indent="0" algn="r" rtl="0">
                <a:spcBef>
                  <a:spcPts val="0"/>
                </a:spcBef>
                <a:spcAft>
                  <a:spcPts val="0"/>
                </a:spcAft>
                <a:buNone/>
              </a:pPr>
              <a:r>
                <a:rPr lang="hi-IN" sz="1600" dirty="0">
                  <a:latin typeface="Kokila" panose="020B0604020202020204" pitchFamily="34" charset="0"/>
                  <a:ea typeface="Roboto"/>
                  <a:cs typeface="Kokila" panose="020B0604020202020204" pitchFamily="34" charset="0"/>
                  <a:sym typeface="Roboto"/>
                </a:rPr>
                <a:t>500 मिलियन. मीडिया और मनोरंजन उद्योग में चौथा सबसे बड़ा क्षेत्र</a:t>
              </a:r>
              <a:endParaRPr sz="1600" dirty="0">
                <a:latin typeface="Kokila" panose="020B0604020202020204" pitchFamily="34" charset="0"/>
                <a:ea typeface="Roboto"/>
                <a:cs typeface="Kokila" panose="020B0604020202020204" pitchFamily="34" charset="0"/>
                <a:sym typeface="Roboto"/>
              </a:endParaRPr>
            </a:p>
          </p:txBody>
        </p:sp>
        <p:sp>
          <p:nvSpPr>
            <p:cNvPr id="856" name="Google Shape;856;p25"/>
            <p:cNvSpPr/>
            <p:nvPr/>
          </p:nvSpPr>
          <p:spPr>
            <a:xfrm>
              <a:off x="457200" y="2603632"/>
              <a:ext cx="1088700" cy="7644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i-IN" sz="2000" b="1" dirty="0">
                  <a:solidFill>
                    <a:schemeClr val="bg1"/>
                  </a:solidFill>
                  <a:latin typeface="Kokila" panose="020B0604020202020204" pitchFamily="34" charset="0"/>
                  <a:ea typeface="Fira Sans Extra Condensed"/>
                  <a:cs typeface="Kokila" panose="020B0604020202020204" pitchFamily="34" charset="0"/>
                  <a:sym typeface="Fira Sans Extra Condensed"/>
                </a:rPr>
                <a:t>ऑनलाइन गेमर्स</a:t>
              </a:r>
              <a:endParaRPr sz="2000" b="1" dirty="0">
                <a:solidFill>
                  <a:schemeClr val="bg1"/>
                </a:solidFill>
                <a:latin typeface="Kokila" panose="020B0604020202020204" pitchFamily="34" charset="0"/>
                <a:ea typeface="Fira Sans Extra Condensed"/>
                <a:cs typeface="Kokila" panose="020B0604020202020204" pitchFamily="34" charset="0"/>
                <a:sym typeface="Fira Sans Extra Condensed"/>
              </a:endParaRPr>
            </a:p>
          </p:txBody>
        </p:sp>
      </p:grpSp>
    </p:spTree>
    <p:extLst>
      <p:ext uri="{BB962C8B-B14F-4D97-AF65-F5344CB8AC3E}">
        <p14:creationId xmlns:p14="http://schemas.microsoft.com/office/powerpoint/2010/main" val="3866802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AF5AF-E3B6-CE66-9833-B0D320599B65}"/>
              </a:ext>
            </a:extLst>
          </p:cNvPr>
          <p:cNvSpPr>
            <a:spLocks noGrp="1"/>
          </p:cNvSpPr>
          <p:nvPr>
            <p:ph type="title"/>
          </p:nvPr>
        </p:nvSpPr>
        <p:spPr/>
        <p:txBody>
          <a:bodyPr>
            <a:normAutofit/>
          </a:bodyPr>
          <a:lstStyle/>
          <a:p>
            <a:pPr algn="ctr"/>
            <a:r>
              <a:rPr lang="hi-IN" sz="3600" b="1" dirty="0">
                <a:latin typeface="Kokila" panose="020B0604020202020204" pitchFamily="34" charset="0"/>
                <a:cs typeface="Kokila" panose="020B0604020202020204" pitchFamily="34" charset="0"/>
              </a:rPr>
              <a:t>मीडिया और मनोरंजन क्षेत्र 2024</a:t>
            </a:r>
            <a:endParaRPr lang="en-IN" sz="3600" b="1" dirty="0">
              <a:latin typeface="Kokila" panose="020B0604020202020204" pitchFamily="34" charset="0"/>
              <a:cs typeface="Kokila" panose="020B0604020202020204" pitchFamily="34" charset="0"/>
            </a:endParaRPr>
          </a:p>
        </p:txBody>
      </p:sp>
      <p:pic>
        <p:nvPicPr>
          <p:cNvPr id="4" name="Picture 3" descr="A wall of images&#10;&#10;Description automatically generated">
            <a:extLst>
              <a:ext uri="{FF2B5EF4-FFF2-40B4-BE49-F238E27FC236}">
                <a16:creationId xmlns:a16="http://schemas.microsoft.com/office/drawing/2014/main" id="{811C01CA-7433-AD0D-D8D7-8E609DE5FC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031" y="1268016"/>
            <a:ext cx="3826536" cy="2342628"/>
          </a:xfrm>
          <a:prstGeom prst="rect">
            <a:avLst/>
          </a:prstGeom>
        </p:spPr>
      </p:pic>
      <p:graphicFrame>
        <p:nvGraphicFramePr>
          <p:cNvPr id="5" name="Diagram 4">
            <a:extLst>
              <a:ext uri="{FF2B5EF4-FFF2-40B4-BE49-F238E27FC236}">
                <a16:creationId xmlns:a16="http://schemas.microsoft.com/office/drawing/2014/main" id="{62D3BFD1-A8F3-5172-D28F-99BA375B9869}"/>
              </a:ext>
            </a:extLst>
          </p:cNvPr>
          <p:cNvGraphicFramePr/>
          <p:nvPr>
            <p:extLst>
              <p:ext uri="{D42A27DB-BD31-4B8C-83A1-F6EECF244321}">
                <p14:modId xmlns:p14="http://schemas.microsoft.com/office/powerpoint/2010/main" val="2940171985"/>
              </p:ext>
            </p:extLst>
          </p:nvPr>
        </p:nvGraphicFramePr>
        <p:xfrm>
          <a:off x="5002567" y="1062094"/>
          <a:ext cx="3512179" cy="3019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2DA3FBF3-FEFE-319C-3EFA-974CE1E6AA04}"/>
              </a:ext>
            </a:extLst>
          </p:cNvPr>
          <p:cNvSpPr txBox="1"/>
          <p:nvPr/>
        </p:nvSpPr>
        <p:spPr>
          <a:xfrm>
            <a:off x="888437" y="3727463"/>
            <a:ext cx="4572000" cy="707886"/>
          </a:xfrm>
          <a:prstGeom prst="rect">
            <a:avLst/>
          </a:prstGeom>
          <a:noFill/>
        </p:spPr>
        <p:txBody>
          <a:bodyPr wrap="square">
            <a:spAutoFit/>
          </a:bodyPr>
          <a:lstStyle/>
          <a:p>
            <a:pPr algn="ctr"/>
            <a:r>
              <a:rPr lang="en-IN" sz="2000" b="1" dirty="0">
                <a:latin typeface="Kokila" panose="020B0604020202020204" pitchFamily="34" charset="0"/>
                <a:cs typeface="Kokila" panose="020B0604020202020204" pitchFamily="34" charset="0"/>
              </a:rPr>
              <a:t>2023 </a:t>
            </a:r>
            <a:r>
              <a:rPr lang="en-IN" sz="2000" b="1" dirty="0" err="1">
                <a:latin typeface="Kokila" panose="020B0604020202020204" pitchFamily="34" charset="0"/>
                <a:cs typeface="Kokila" panose="020B0604020202020204" pitchFamily="34" charset="0"/>
              </a:rPr>
              <a:t>में</a:t>
            </a:r>
            <a:r>
              <a:rPr lang="en-IN" sz="2000" b="1" dirty="0">
                <a:latin typeface="Kokila" panose="020B0604020202020204" pitchFamily="34" charset="0"/>
                <a:cs typeface="Kokila" panose="020B0604020202020204" pitchFamily="34" charset="0"/>
              </a:rPr>
              <a:t> 2.3 </a:t>
            </a:r>
            <a:r>
              <a:rPr lang="en-IN" sz="2000" b="1" dirty="0" err="1">
                <a:latin typeface="Kokila" panose="020B0604020202020204" pitchFamily="34" charset="0"/>
                <a:cs typeface="Kokila" panose="020B0604020202020204" pitchFamily="34" charset="0"/>
              </a:rPr>
              <a:t>ट्रिलियन</a:t>
            </a:r>
            <a:r>
              <a:rPr lang="en-IN" sz="2000" b="1" dirty="0">
                <a:latin typeface="Kokila" panose="020B0604020202020204" pitchFamily="34" charset="0"/>
                <a:cs typeface="Kokila" panose="020B0604020202020204" pitchFamily="34" charset="0"/>
              </a:rPr>
              <a:t> </a:t>
            </a:r>
            <a:r>
              <a:rPr lang="en-IN" sz="2000" b="1" dirty="0" err="1">
                <a:latin typeface="Kokila" panose="020B0604020202020204" pitchFamily="34" charset="0"/>
                <a:cs typeface="Kokila" panose="020B0604020202020204" pitchFamily="34" charset="0"/>
              </a:rPr>
              <a:t>भारतीय</a:t>
            </a:r>
            <a:r>
              <a:rPr lang="en-IN" sz="2000" b="1" dirty="0">
                <a:latin typeface="Kokila" panose="020B0604020202020204" pitchFamily="34" charset="0"/>
                <a:cs typeface="Kokila" panose="020B0604020202020204" pitchFamily="34" charset="0"/>
              </a:rPr>
              <a:t> </a:t>
            </a:r>
            <a:r>
              <a:rPr lang="en-IN" sz="2000" b="1" dirty="0" err="1">
                <a:latin typeface="Kokila" panose="020B0604020202020204" pitchFamily="34" charset="0"/>
                <a:cs typeface="Kokila" panose="020B0604020202020204" pitchFamily="34" charset="0"/>
              </a:rPr>
              <a:t>रुपए</a:t>
            </a:r>
            <a:r>
              <a:rPr lang="en-IN" sz="2000" b="1" dirty="0">
                <a:latin typeface="Kokila" panose="020B0604020202020204" pitchFamily="34" charset="0"/>
                <a:cs typeface="Kokila" panose="020B0604020202020204" pitchFamily="34" charset="0"/>
              </a:rPr>
              <a:t> </a:t>
            </a:r>
            <a:r>
              <a:rPr lang="en-IN" sz="2000" b="1" dirty="0" err="1">
                <a:latin typeface="Kokila" panose="020B0604020202020204" pitchFamily="34" charset="0"/>
                <a:cs typeface="Kokila" panose="020B0604020202020204" pitchFamily="34" charset="0"/>
              </a:rPr>
              <a:t>और</a:t>
            </a:r>
            <a:r>
              <a:rPr lang="en-IN" sz="2000" b="1" dirty="0">
                <a:latin typeface="Kokila" panose="020B0604020202020204" pitchFamily="34" charset="0"/>
                <a:cs typeface="Kokila" panose="020B0604020202020204" pitchFamily="34" charset="0"/>
              </a:rPr>
              <a:t> 2026 </a:t>
            </a:r>
            <a:r>
              <a:rPr lang="en-IN" sz="2000" b="1" dirty="0" err="1">
                <a:latin typeface="Kokila" panose="020B0604020202020204" pitchFamily="34" charset="0"/>
                <a:cs typeface="Kokila" panose="020B0604020202020204" pitchFamily="34" charset="0"/>
              </a:rPr>
              <a:t>तक</a:t>
            </a:r>
            <a:r>
              <a:rPr lang="en-IN" sz="2000" b="1" dirty="0">
                <a:latin typeface="Kokila" panose="020B0604020202020204" pitchFamily="34" charset="0"/>
                <a:cs typeface="Kokila" panose="020B0604020202020204" pitchFamily="34" charset="0"/>
              </a:rPr>
              <a:t> 3.1 </a:t>
            </a:r>
            <a:r>
              <a:rPr lang="en-IN" sz="2000" b="1" dirty="0" err="1">
                <a:latin typeface="Kokila" panose="020B0604020202020204" pitchFamily="34" charset="0"/>
                <a:cs typeface="Kokila" panose="020B0604020202020204" pitchFamily="34" charset="0"/>
              </a:rPr>
              <a:t>ट्रिलियन</a:t>
            </a:r>
            <a:r>
              <a:rPr lang="en-IN" sz="2000" b="1" dirty="0">
                <a:latin typeface="Kokila" panose="020B0604020202020204" pitchFamily="34" charset="0"/>
                <a:cs typeface="Kokila" panose="020B0604020202020204" pitchFamily="34" charset="0"/>
              </a:rPr>
              <a:t> </a:t>
            </a:r>
            <a:r>
              <a:rPr lang="en-IN" sz="2000" b="1" dirty="0" err="1">
                <a:latin typeface="Kokila" panose="020B0604020202020204" pitchFamily="34" charset="0"/>
                <a:cs typeface="Kokila" panose="020B0604020202020204" pitchFamily="34" charset="0"/>
              </a:rPr>
              <a:t>भारतीय</a:t>
            </a:r>
            <a:r>
              <a:rPr lang="en-IN" sz="2000" b="1" dirty="0">
                <a:latin typeface="Kokila" panose="020B0604020202020204" pitchFamily="34" charset="0"/>
                <a:cs typeface="Kokila" panose="020B0604020202020204" pitchFamily="34" charset="0"/>
              </a:rPr>
              <a:t> </a:t>
            </a:r>
            <a:r>
              <a:rPr lang="en-IN" sz="2000" b="1" dirty="0" err="1">
                <a:latin typeface="Kokila" panose="020B0604020202020204" pitchFamily="34" charset="0"/>
                <a:cs typeface="Kokila" panose="020B0604020202020204" pitchFamily="34" charset="0"/>
              </a:rPr>
              <a:t>रुपए</a:t>
            </a:r>
            <a:r>
              <a:rPr lang="en-IN" sz="2000" b="1" dirty="0">
                <a:latin typeface="Kokila" panose="020B0604020202020204" pitchFamily="34" charset="0"/>
                <a:cs typeface="Kokila" panose="020B0604020202020204" pitchFamily="34" charset="0"/>
              </a:rPr>
              <a:t> </a:t>
            </a:r>
            <a:r>
              <a:rPr lang="en-IN" sz="2000" b="1" dirty="0" err="1">
                <a:latin typeface="Kokila" panose="020B0604020202020204" pitchFamily="34" charset="0"/>
                <a:cs typeface="Kokila" panose="020B0604020202020204" pitchFamily="34" charset="0"/>
              </a:rPr>
              <a:t>तक</a:t>
            </a:r>
            <a:r>
              <a:rPr lang="en-IN" sz="2000" b="1" dirty="0">
                <a:latin typeface="Kokila" panose="020B0604020202020204" pitchFamily="34" charset="0"/>
                <a:cs typeface="Kokila" panose="020B0604020202020204" pitchFamily="34" charset="0"/>
              </a:rPr>
              <a:t> </a:t>
            </a:r>
            <a:r>
              <a:rPr lang="en-IN" sz="2000" b="1" dirty="0" err="1">
                <a:latin typeface="Kokila" panose="020B0604020202020204" pitchFamily="34" charset="0"/>
                <a:cs typeface="Kokila" panose="020B0604020202020204" pitchFamily="34" charset="0"/>
              </a:rPr>
              <a:t>बढ़ने</a:t>
            </a:r>
            <a:r>
              <a:rPr lang="en-IN" sz="2000" b="1" dirty="0">
                <a:latin typeface="Kokila" panose="020B0604020202020204" pitchFamily="34" charset="0"/>
                <a:cs typeface="Kokila" panose="020B0604020202020204" pitchFamily="34" charset="0"/>
              </a:rPr>
              <a:t> </a:t>
            </a:r>
            <a:r>
              <a:rPr lang="en-IN" sz="2000" b="1" dirty="0" err="1">
                <a:latin typeface="Kokila" panose="020B0604020202020204" pitchFamily="34" charset="0"/>
                <a:cs typeface="Kokila" panose="020B0604020202020204" pitchFamily="34" charset="0"/>
              </a:rPr>
              <a:t>की</a:t>
            </a:r>
            <a:r>
              <a:rPr lang="en-IN" sz="2000" b="1" dirty="0">
                <a:latin typeface="Kokila" panose="020B0604020202020204" pitchFamily="34" charset="0"/>
                <a:cs typeface="Kokila" panose="020B0604020202020204" pitchFamily="34" charset="0"/>
              </a:rPr>
              <a:t> </a:t>
            </a:r>
            <a:r>
              <a:rPr lang="en-IN" sz="2000" b="1" dirty="0" err="1">
                <a:latin typeface="Kokila" panose="020B0604020202020204" pitchFamily="34" charset="0"/>
                <a:cs typeface="Kokila" panose="020B0604020202020204" pitchFamily="34" charset="0"/>
              </a:rPr>
              <a:t>उम्मीद</a:t>
            </a:r>
            <a:endParaRPr lang="en-IN" sz="2000" b="1" dirty="0">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91439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AF5AF-E3B6-CE66-9833-B0D320599B65}"/>
              </a:ext>
            </a:extLst>
          </p:cNvPr>
          <p:cNvSpPr>
            <a:spLocks noGrp="1"/>
          </p:cNvSpPr>
          <p:nvPr>
            <p:ph type="title"/>
          </p:nvPr>
        </p:nvSpPr>
        <p:spPr/>
        <p:txBody>
          <a:bodyPr>
            <a:normAutofit/>
          </a:bodyPr>
          <a:lstStyle/>
          <a:p>
            <a:pPr algn="ctr"/>
            <a:r>
              <a:rPr lang="hi-IN" sz="3600" b="1" dirty="0">
                <a:latin typeface="Kokila" panose="020B0604020202020204" pitchFamily="34" charset="0"/>
                <a:cs typeface="Kokila" panose="020B0604020202020204" pitchFamily="34" charset="0"/>
              </a:rPr>
              <a:t>मीडिया साक्षरता की आवश्यकता</a:t>
            </a:r>
            <a:endParaRPr lang="en-IN" sz="3600" b="1" dirty="0">
              <a:latin typeface="Kokila" panose="020B0604020202020204" pitchFamily="34" charset="0"/>
              <a:cs typeface="Kokila" panose="020B0604020202020204" pitchFamily="34" charset="0"/>
            </a:endParaRPr>
          </a:p>
        </p:txBody>
      </p:sp>
      <p:grpSp>
        <p:nvGrpSpPr>
          <p:cNvPr id="3" name="Google Shape;1925;p36"/>
          <p:cNvGrpSpPr/>
          <p:nvPr/>
        </p:nvGrpSpPr>
        <p:grpSpPr>
          <a:xfrm>
            <a:off x="735374" y="1234395"/>
            <a:ext cx="3614734" cy="2674710"/>
            <a:chOff x="456800" y="1325800"/>
            <a:chExt cx="4904724" cy="3400321"/>
          </a:xfrm>
        </p:grpSpPr>
        <p:sp>
          <p:nvSpPr>
            <p:cNvPr id="1926" name="Google Shape;1926;p36"/>
            <p:cNvSpPr/>
            <p:nvPr/>
          </p:nvSpPr>
          <p:spPr>
            <a:xfrm>
              <a:off x="3048316" y="2360652"/>
              <a:ext cx="2313207" cy="2312568"/>
            </a:xfrm>
            <a:custGeom>
              <a:avLst/>
              <a:gdLst/>
              <a:ahLst/>
              <a:cxnLst/>
              <a:rect l="l" t="t" r="r" b="b"/>
              <a:pathLst>
                <a:path w="119453" h="119420" extrusionOk="0">
                  <a:moveTo>
                    <a:pt x="59710" y="1"/>
                  </a:moveTo>
                  <a:cubicBezTo>
                    <a:pt x="26720" y="1"/>
                    <a:pt x="1" y="26753"/>
                    <a:pt x="1" y="59710"/>
                  </a:cubicBezTo>
                  <a:cubicBezTo>
                    <a:pt x="1" y="92700"/>
                    <a:pt x="26720" y="119420"/>
                    <a:pt x="59710" y="119420"/>
                  </a:cubicBezTo>
                  <a:cubicBezTo>
                    <a:pt x="92700" y="119420"/>
                    <a:pt x="119419" y="92700"/>
                    <a:pt x="119419" y="59710"/>
                  </a:cubicBezTo>
                  <a:cubicBezTo>
                    <a:pt x="119453" y="26787"/>
                    <a:pt x="92700" y="1"/>
                    <a:pt x="597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6"/>
            <p:cNvSpPr/>
            <p:nvPr/>
          </p:nvSpPr>
          <p:spPr>
            <a:xfrm>
              <a:off x="4670277" y="1898172"/>
              <a:ext cx="313306" cy="313306"/>
            </a:xfrm>
            <a:custGeom>
              <a:avLst/>
              <a:gdLst/>
              <a:ahLst/>
              <a:cxnLst/>
              <a:rect l="l" t="t" r="r" b="b"/>
              <a:pathLst>
                <a:path w="16179" h="16179" extrusionOk="0">
                  <a:moveTo>
                    <a:pt x="8106" y="0"/>
                  </a:moveTo>
                  <a:cubicBezTo>
                    <a:pt x="3637" y="0"/>
                    <a:pt x="1" y="3636"/>
                    <a:pt x="1" y="8106"/>
                  </a:cubicBezTo>
                  <a:cubicBezTo>
                    <a:pt x="1" y="12542"/>
                    <a:pt x="3637" y="16178"/>
                    <a:pt x="8106" y="16178"/>
                  </a:cubicBezTo>
                  <a:cubicBezTo>
                    <a:pt x="12576" y="16178"/>
                    <a:pt x="16179" y="12542"/>
                    <a:pt x="16179" y="8106"/>
                  </a:cubicBezTo>
                  <a:cubicBezTo>
                    <a:pt x="16179" y="3636"/>
                    <a:pt x="12576" y="0"/>
                    <a:pt x="8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6"/>
            <p:cNvSpPr/>
            <p:nvPr/>
          </p:nvSpPr>
          <p:spPr>
            <a:xfrm>
              <a:off x="519463" y="4133771"/>
              <a:ext cx="279727" cy="279708"/>
            </a:xfrm>
            <a:custGeom>
              <a:avLst/>
              <a:gdLst/>
              <a:ahLst/>
              <a:cxnLst/>
              <a:rect l="l" t="t" r="r" b="b"/>
              <a:pathLst>
                <a:path w="14445" h="14444" extrusionOk="0">
                  <a:moveTo>
                    <a:pt x="7206" y="0"/>
                  </a:moveTo>
                  <a:cubicBezTo>
                    <a:pt x="3203" y="0"/>
                    <a:pt x="1" y="3236"/>
                    <a:pt x="1" y="7239"/>
                  </a:cubicBezTo>
                  <a:cubicBezTo>
                    <a:pt x="1" y="11242"/>
                    <a:pt x="3203" y="14444"/>
                    <a:pt x="7206" y="14444"/>
                  </a:cubicBezTo>
                  <a:cubicBezTo>
                    <a:pt x="11209" y="14444"/>
                    <a:pt x="14444" y="11242"/>
                    <a:pt x="14444" y="7239"/>
                  </a:cubicBezTo>
                  <a:cubicBezTo>
                    <a:pt x="14444" y="3269"/>
                    <a:pt x="11175" y="0"/>
                    <a:pt x="72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6"/>
            <p:cNvSpPr/>
            <p:nvPr/>
          </p:nvSpPr>
          <p:spPr>
            <a:xfrm>
              <a:off x="5002938" y="1717948"/>
              <a:ext cx="242256" cy="242256"/>
            </a:xfrm>
            <a:custGeom>
              <a:avLst/>
              <a:gdLst/>
              <a:ahLst/>
              <a:cxnLst/>
              <a:rect l="l" t="t" r="r" b="b"/>
              <a:pathLst>
                <a:path w="12510" h="12510" extrusionOk="0">
                  <a:moveTo>
                    <a:pt x="6332" y="0"/>
                  </a:moveTo>
                  <a:cubicBezTo>
                    <a:pt x="6312" y="0"/>
                    <a:pt x="6292" y="0"/>
                    <a:pt x="6272" y="0"/>
                  </a:cubicBezTo>
                  <a:cubicBezTo>
                    <a:pt x="2803" y="0"/>
                    <a:pt x="1" y="2802"/>
                    <a:pt x="1" y="6272"/>
                  </a:cubicBezTo>
                  <a:cubicBezTo>
                    <a:pt x="1" y="9741"/>
                    <a:pt x="2803" y="12509"/>
                    <a:pt x="6272" y="12509"/>
                  </a:cubicBezTo>
                  <a:cubicBezTo>
                    <a:pt x="9741" y="12509"/>
                    <a:pt x="12510" y="9741"/>
                    <a:pt x="12510" y="6272"/>
                  </a:cubicBezTo>
                  <a:cubicBezTo>
                    <a:pt x="12510" y="2823"/>
                    <a:pt x="9773" y="0"/>
                    <a:pt x="63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6"/>
            <p:cNvSpPr/>
            <p:nvPr/>
          </p:nvSpPr>
          <p:spPr>
            <a:xfrm>
              <a:off x="456800" y="2665932"/>
              <a:ext cx="1432119" cy="1411960"/>
            </a:xfrm>
            <a:custGeom>
              <a:avLst/>
              <a:gdLst/>
              <a:ahLst/>
              <a:cxnLst/>
              <a:rect l="l" t="t" r="r" b="b"/>
              <a:pathLst>
                <a:path w="73954" h="72913" extrusionOk="0">
                  <a:moveTo>
                    <a:pt x="37010" y="1"/>
                  </a:moveTo>
                  <a:cubicBezTo>
                    <a:pt x="36683" y="1"/>
                    <a:pt x="36355" y="5"/>
                    <a:pt x="36027" y="14"/>
                  </a:cubicBezTo>
                  <a:cubicBezTo>
                    <a:pt x="15879" y="547"/>
                    <a:pt x="1" y="17259"/>
                    <a:pt x="535" y="37407"/>
                  </a:cubicBezTo>
                  <a:cubicBezTo>
                    <a:pt x="1060" y="57225"/>
                    <a:pt x="17238" y="72912"/>
                    <a:pt x="36942" y="72912"/>
                  </a:cubicBezTo>
                  <a:cubicBezTo>
                    <a:pt x="37270" y="72912"/>
                    <a:pt x="37598" y="72908"/>
                    <a:pt x="37928" y="72899"/>
                  </a:cubicBezTo>
                  <a:cubicBezTo>
                    <a:pt x="58076" y="72366"/>
                    <a:pt x="73954" y="55620"/>
                    <a:pt x="73420" y="35506"/>
                  </a:cubicBezTo>
                  <a:cubicBezTo>
                    <a:pt x="72895" y="15688"/>
                    <a:pt x="56652" y="1"/>
                    <a:pt x="370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6"/>
            <p:cNvSpPr/>
            <p:nvPr/>
          </p:nvSpPr>
          <p:spPr>
            <a:xfrm>
              <a:off x="709370" y="1677244"/>
              <a:ext cx="160865" cy="174440"/>
            </a:xfrm>
            <a:custGeom>
              <a:avLst/>
              <a:gdLst/>
              <a:ahLst/>
              <a:cxnLst/>
              <a:rect l="l" t="t" r="r" b="b"/>
              <a:pathLst>
                <a:path w="8307" h="9008" extrusionOk="0">
                  <a:moveTo>
                    <a:pt x="5071" y="1"/>
                  </a:moveTo>
                  <a:lnTo>
                    <a:pt x="1" y="9007"/>
                  </a:lnTo>
                  <a:lnTo>
                    <a:pt x="3203" y="9007"/>
                  </a:lnTo>
                  <a:lnTo>
                    <a:pt x="8307" y="1"/>
                  </a:ln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6"/>
            <p:cNvSpPr/>
            <p:nvPr/>
          </p:nvSpPr>
          <p:spPr>
            <a:xfrm>
              <a:off x="820483" y="1677244"/>
              <a:ext cx="160846" cy="174440"/>
            </a:xfrm>
            <a:custGeom>
              <a:avLst/>
              <a:gdLst/>
              <a:ahLst/>
              <a:cxnLst/>
              <a:rect l="l" t="t" r="r" b="b"/>
              <a:pathLst>
                <a:path w="8306" h="9008" extrusionOk="0">
                  <a:moveTo>
                    <a:pt x="5104" y="1"/>
                  </a:moveTo>
                  <a:lnTo>
                    <a:pt x="0" y="9007"/>
                  </a:lnTo>
                  <a:lnTo>
                    <a:pt x="3236" y="9007"/>
                  </a:lnTo>
                  <a:lnTo>
                    <a:pt x="8306" y="1"/>
                  </a:ln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6"/>
            <p:cNvSpPr/>
            <p:nvPr/>
          </p:nvSpPr>
          <p:spPr>
            <a:xfrm>
              <a:off x="932215" y="1677244"/>
              <a:ext cx="159568" cy="174440"/>
            </a:xfrm>
            <a:custGeom>
              <a:avLst/>
              <a:gdLst/>
              <a:ahLst/>
              <a:cxnLst/>
              <a:rect l="l" t="t" r="r" b="b"/>
              <a:pathLst>
                <a:path w="8240" h="9008" extrusionOk="0">
                  <a:moveTo>
                    <a:pt x="5038" y="1"/>
                  </a:moveTo>
                  <a:lnTo>
                    <a:pt x="1" y="9007"/>
                  </a:lnTo>
                  <a:lnTo>
                    <a:pt x="3203" y="9007"/>
                  </a:lnTo>
                  <a:lnTo>
                    <a:pt x="8240" y="1"/>
                  </a:ln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6"/>
            <p:cNvSpPr/>
            <p:nvPr/>
          </p:nvSpPr>
          <p:spPr>
            <a:xfrm>
              <a:off x="4025637" y="4310103"/>
              <a:ext cx="198317" cy="215784"/>
            </a:xfrm>
            <a:custGeom>
              <a:avLst/>
              <a:gdLst/>
              <a:ahLst/>
              <a:cxnLst/>
              <a:rect l="l" t="t" r="r" b="b"/>
              <a:pathLst>
                <a:path w="10241" h="11143" extrusionOk="0">
                  <a:moveTo>
                    <a:pt x="6271" y="1"/>
                  </a:moveTo>
                  <a:lnTo>
                    <a:pt x="0" y="11142"/>
                  </a:lnTo>
                  <a:lnTo>
                    <a:pt x="3936" y="11142"/>
                  </a:lnTo>
                  <a:lnTo>
                    <a:pt x="10241" y="1"/>
                  </a:ln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6"/>
            <p:cNvSpPr/>
            <p:nvPr/>
          </p:nvSpPr>
          <p:spPr>
            <a:xfrm>
              <a:off x="4163221" y="4310103"/>
              <a:ext cx="199614" cy="215784"/>
            </a:xfrm>
            <a:custGeom>
              <a:avLst/>
              <a:gdLst/>
              <a:ahLst/>
              <a:cxnLst/>
              <a:rect l="l" t="t" r="r" b="b"/>
              <a:pathLst>
                <a:path w="10308" h="11143" extrusionOk="0">
                  <a:moveTo>
                    <a:pt x="6305" y="1"/>
                  </a:moveTo>
                  <a:lnTo>
                    <a:pt x="0" y="11142"/>
                  </a:lnTo>
                  <a:lnTo>
                    <a:pt x="3970" y="11142"/>
                  </a:lnTo>
                  <a:lnTo>
                    <a:pt x="10308" y="1"/>
                  </a:ln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6"/>
            <p:cNvSpPr/>
            <p:nvPr/>
          </p:nvSpPr>
          <p:spPr>
            <a:xfrm>
              <a:off x="4301444" y="4310103"/>
              <a:ext cx="199614" cy="215784"/>
            </a:xfrm>
            <a:custGeom>
              <a:avLst/>
              <a:gdLst/>
              <a:ahLst/>
              <a:cxnLst/>
              <a:rect l="l" t="t" r="r" b="b"/>
              <a:pathLst>
                <a:path w="10308" h="11143" extrusionOk="0">
                  <a:moveTo>
                    <a:pt x="6305" y="1"/>
                  </a:moveTo>
                  <a:lnTo>
                    <a:pt x="1" y="11142"/>
                  </a:lnTo>
                  <a:lnTo>
                    <a:pt x="4004" y="11142"/>
                  </a:lnTo>
                  <a:lnTo>
                    <a:pt x="10308" y="1"/>
                  </a:ln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6"/>
            <p:cNvSpPr/>
            <p:nvPr/>
          </p:nvSpPr>
          <p:spPr>
            <a:xfrm>
              <a:off x="4439686" y="4310103"/>
              <a:ext cx="199614" cy="215784"/>
            </a:xfrm>
            <a:custGeom>
              <a:avLst/>
              <a:gdLst/>
              <a:ahLst/>
              <a:cxnLst/>
              <a:rect l="l" t="t" r="r" b="b"/>
              <a:pathLst>
                <a:path w="10308" h="11143" extrusionOk="0">
                  <a:moveTo>
                    <a:pt x="6305" y="1"/>
                  </a:moveTo>
                  <a:lnTo>
                    <a:pt x="0" y="11142"/>
                  </a:lnTo>
                  <a:lnTo>
                    <a:pt x="4003" y="11142"/>
                  </a:lnTo>
                  <a:lnTo>
                    <a:pt x="10308" y="1"/>
                  </a:ln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6"/>
            <p:cNvSpPr/>
            <p:nvPr/>
          </p:nvSpPr>
          <p:spPr>
            <a:xfrm>
              <a:off x="4577909" y="4310103"/>
              <a:ext cx="198975" cy="215784"/>
            </a:xfrm>
            <a:custGeom>
              <a:avLst/>
              <a:gdLst/>
              <a:ahLst/>
              <a:cxnLst/>
              <a:rect l="l" t="t" r="r" b="b"/>
              <a:pathLst>
                <a:path w="10275" h="11143" extrusionOk="0">
                  <a:moveTo>
                    <a:pt x="6272" y="1"/>
                  </a:moveTo>
                  <a:lnTo>
                    <a:pt x="1" y="11142"/>
                  </a:lnTo>
                  <a:lnTo>
                    <a:pt x="4003" y="11142"/>
                  </a:lnTo>
                  <a:lnTo>
                    <a:pt x="10275" y="1"/>
                  </a:ln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6"/>
            <p:cNvSpPr/>
            <p:nvPr/>
          </p:nvSpPr>
          <p:spPr>
            <a:xfrm>
              <a:off x="507186" y="1678542"/>
              <a:ext cx="173782" cy="174421"/>
            </a:xfrm>
            <a:custGeom>
              <a:avLst/>
              <a:gdLst/>
              <a:ahLst/>
              <a:cxnLst/>
              <a:rect l="l" t="t" r="r" b="b"/>
              <a:pathLst>
                <a:path w="8974" h="9007" extrusionOk="0">
                  <a:moveTo>
                    <a:pt x="6906" y="1"/>
                  </a:moveTo>
                  <a:lnTo>
                    <a:pt x="1" y="6939"/>
                  </a:lnTo>
                  <a:lnTo>
                    <a:pt x="2069" y="9007"/>
                  </a:lnTo>
                  <a:lnTo>
                    <a:pt x="8974" y="2069"/>
                  </a:lnTo>
                  <a:lnTo>
                    <a:pt x="6906" y="1"/>
                  </a:ln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6"/>
            <p:cNvSpPr/>
            <p:nvPr/>
          </p:nvSpPr>
          <p:spPr>
            <a:xfrm>
              <a:off x="507186" y="1679181"/>
              <a:ext cx="174440" cy="174440"/>
            </a:xfrm>
            <a:custGeom>
              <a:avLst/>
              <a:gdLst/>
              <a:ahLst/>
              <a:cxnLst/>
              <a:rect l="l" t="t" r="r" b="b"/>
              <a:pathLst>
                <a:path w="9008" h="9008" extrusionOk="0">
                  <a:moveTo>
                    <a:pt x="2069" y="1"/>
                  </a:moveTo>
                  <a:lnTo>
                    <a:pt x="1" y="2069"/>
                  </a:lnTo>
                  <a:lnTo>
                    <a:pt x="6939" y="9007"/>
                  </a:lnTo>
                  <a:lnTo>
                    <a:pt x="9007" y="6939"/>
                  </a:lnTo>
                  <a:lnTo>
                    <a:pt x="2069" y="1"/>
                  </a:ln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6"/>
            <p:cNvSpPr/>
            <p:nvPr/>
          </p:nvSpPr>
          <p:spPr>
            <a:xfrm>
              <a:off x="5064304" y="2265050"/>
              <a:ext cx="113053" cy="252442"/>
            </a:xfrm>
            <a:custGeom>
              <a:avLst/>
              <a:gdLst/>
              <a:ahLst/>
              <a:cxnLst/>
              <a:rect l="l" t="t" r="r" b="b"/>
              <a:pathLst>
                <a:path w="5838" h="13036" extrusionOk="0">
                  <a:moveTo>
                    <a:pt x="1552" y="1"/>
                  </a:moveTo>
                  <a:cubicBezTo>
                    <a:pt x="1210" y="1"/>
                    <a:pt x="868" y="134"/>
                    <a:pt x="601" y="401"/>
                  </a:cubicBezTo>
                  <a:cubicBezTo>
                    <a:pt x="67" y="935"/>
                    <a:pt x="67" y="1769"/>
                    <a:pt x="601" y="2336"/>
                  </a:cubicBezTo>
                  <a:cubicBezTo>
                    <a:pt x="2903" y="4671"/>
                    <a:pt x="2903" y="8407"/>
                    <a:pt x="568" y="10709"/>
                  </a:cubicBezTo>
                  <a:cubicBezTo>
                    <a:pt x="1" y="11242"/>
                    <a:pt x="1" y="12076"/>
                    <a:pt x="568" y="12610"/>
                  </a:cubicBezTo>
                  <a:cubicBezTo>
                    <a:pt x="834" y="12893"/>
                    <a:pt x="1176" y="13035"/>
                    <a:pt x="1518" y="13035"/>
                  </a:cubicBezTo>
                  <a:cubicBezTo>
                    <a:pt x="1860" y="13035"/>
                    <a:pt x="2202" y="12893"/>
                    <a:pt x="2469" y="12610"/>
                  </a:cubicBezTo>
                  <a:cubicBezTo>
                    <a:pt x="5838" y="9241"/>
                    <a:pt x="5838" y="3770"/>
                    <a:pt x="2502" y="401"/>
                  </a:cubicBezTo>
                  <a:cubicBezTo>
                    <a:pt x="2235" y="134"/>
                    <a:pt x="1894" y="1"/>
                    <a:pt x="1552" y="1"/>
                  </a:cubicBez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6"/>
            <p:cNvSpPr/>
            <p:nvPr/>
          </p:nvSpPr>
          <p:spPr>
            <a:xfrm>
              <a:off x="5137946" y="2191427"/>
              <a:ext cx="154397" cy="399306"/>
            </a:xfrm>
            <a:custGeom>
              <a:avLst/>
              <a:gdLst/>
              <a:ahLst/>
              <a:cxnLst/>
              <a:rect l="l" t="t" r="r" b="b"/>
              <a:pathLst>
                <a:path w="7973" h="20620" extrusionOk="0">
                  <a:moveTo>
                    <a:pt x="1585" y="0"/>
                  </a:moveTo>
                  <a:cubicBezTo>
                    <a:pt x="1243" y="0"/>
                    <a:pt x="901" y="134"/>
                    <a:pt x="634" y="400"/>
                  </a:cubicBezTo>
                  <a:cubicBezTo>
                    <a:pt x="100" y="968"/>
                    <a:pt x="100" y="1801"/>
                    <a:pt x="634" y="2335"/>
                  </a:cubicBezTo>
                  <a:cubicBezTo>
                    <a:pt x="5004" y="6738"/>
                    <a:pt x="5004" y="13910"/>
                    <a:pt x="534" y="18347"/>
                  </a:cubicBezTo>
                  <a:cubicBezTo>
                    <a:pt x="0" y="18880"/>
                    <a:pt x="0" y="19714"/>
                    <a:pt x="534" y="20248"/>
                  </a:cubicBezTo>
                  <a:cubicBezTo>
                    <a:pt x="813" y="20494"/>
                    <a:pt x="1156" y="20619"/>
                    <a:pt x="1497" y="20619"/>
                  </a:cubicBezTo>
                  <a:cubicBezTo>
                    <a:pt x="1849" y="20619"/>
                    <a:pt x="2198" y="20486"/>
                    <a:pt x="2469" y="20215"/>
                  </a:cubicBezTo>
                  <a:cubicBezTo>
                    <a:pt x="7939" y="14811"/>
                    <a:pt x="7973" y="5904"/>
                    <a:pt x="2535" y="400"/>
                  </a:cubicBezTo>
                  <a:cubicBezTo>
                    <a:pt x="2269" y="134"/>
                    <a:pt x="1927" y="0"/>
                    <a:pt x="1585" y="0"/>
                  </a:cubicBez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6"/>
            <p:cNvSpPr/>
            <p:nvPr/>
          </p:nvSpPr>
          <p:spPr>
            <a:xfrm>
              <a:off x="4963531" y="2341113"/>
              <a:ext cx="112414" cy="102886"/>
            </a:xfrm>
            <a:custGeom>
              <a:avLst/>
              <a:gdLst/>
              <a:ahLst/>
              <a:cxnLst/>
              <a:rect l="l" t="t" r="r" b="b"/>
              <a:pathLst>
                <a:path w="5805" h="5313" extrusionOk="0">
                  <a:moveTo>
                    <a:pt x="2932" y="1"/>
                  </a:moveTo>
                  <a:cubicBezTo>
                    <a:pt x="2252" y="1"/>
                    <a:pt x="1569" y="259"/>
                    <a:pt x="1035" y="776"/>
                  </a:cubicBezTo>
                  <a:cubicBezTo>
                    <a:pt x="1" y="1810"/>
                    <a:pt x="1" y="3478"/>
                    <a:pt x="1035" y="4512"/>
                  </a:cubicBezTo>
                  <a:cubicBezTo>
                    <a:pt x="1569" y="5046"/>
                    <a:pt x="2252" y="5313"/>
                    <a:pt x="2932" y="5313"/>
                  </a:cubicBezTo>
                  <a:cubicBezTo>
                    <a:pt x="3612" y="5313"/>
                    <a:pt x="4287" y="5046"/>
                    <a:pt x="4804" y="4512"/>
                  </a:cubicBezTo>
                  <a:cubicBezTo>
                    <a:pt x="5805" y="3478"/>
                    <a:pt x="5805" y="1810"/>
                    <a:pt x="4804" y="776"/>
                  </a:cubicBezTo>
                  <a:cubicBezTo>
                    <a:pt x="4287" y="259"/>
                    <a:pt x="3612" y="1"/>
                    <a:pt x="2932" y="1"/>
                  </a:cubicBez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6"/>
            <p:cNvSpPr/>
            <p:nvPr/>
          </p:nvSpPr>
          <p:spPr>
            <a:xfrm>
              <a:off x="505908" y="1995052"/>
              <a:ext cx="396634" cy="371440"/>
            </a:xfrm>
            <a:custGeom>
              <a:avLst/>
              <a:gdLst/>
              <a:ahLst/>
              <a:cxnLst/>
              <a:rect l="l" t="t" r="r" b="b"/>
              <a:pathLst>
                <a:path w="20482" h="19181" extrusionOk="0">
                  <a:moveTo>
                    <a:pt x="10241" y="5938"/>
                  </a:moveTo>
                  <a:cubicBezTo>
                    <a:pt x="12943" y="5938"/>
                    <a:pt x="15178" y="8140"/>
                    <a:pt x="15178" y="10875"/>
                  </a:cubicBezTo>
                  <a:cubicBezTo>
                    <a:pt x="15144" y="13610"/>
                    <a:pt x="12909" y="15812"/>
                    <a:pt x="10207" y="15812"/>
                  </a:cubicBezTo>
                  <a:cubicBezTo>
                    <a:pt x="7505" y="15812"/>
                    <a:pt x="5304" y="13610"/>
                    <a:pt x="5304" y="10842"/>
                  </a:cubicBezTo>
                  <a:cubicBezTo>
                    <a:pt x="5304" y="8140"/>
                    <a:pt x="7505" y="5938"/>
                    <a:pt x="10241" y="5938"/>
                  </a:cubicBezTo>
                  <a:close/>
                  <a:moveTo>
                    <a:pt x="6838" y="1"/>
                  </a:moveTo>
                  <a:cubicBezTo>
                    <a:pt x="6571" y="1"/>
                    <a:pt x="6371" y="134"/>
                    <a:pt x="6238" y="301"/>
                  </a:cubicBezTo>
                  <a:lnTo>
                    <a:pt x="4537" y="2669"/>
                  </a:lnTo>
                  <a:lnTo>
                    <a:pt x="3369" y="2669"/>
                  </a:lnTo>
                  <a:cubicBezTo>
                    <a:pt x="1535" y="2669"/>
                    <a:pt x="33" y="4170"/>
                    <a:pt x="0" y="6005"/>
                  </a:cubicBezTo>
                  <a:lnTo>
                    <a:pt x="0" y="15779"/>
                  </a:lnTo>
                  <a:cubicBezTo>
                    <a:pt x="0" y="17613"/>
                    <a:pt x="1501" y="19114"/>
                    <a:pt x="3336" y="19148"/>
                  </a:cubicBezTo>
                  <a:lnTo>
                    <a:pt x="17079" y="19181"/>
                  </a:lnTo>
                  <a:cubicBezTo>
                    <a:pt x="18914" y="19181"/>
                    <a:pt x="20415" y="17680"/>
                    <a:pt x="20448" y="15845"/>
                  </a:cubicBezTo>
                  <a:lnTo>
                    <a:pt x="20448" y="6105"/>
                  </a:lnTo>
                  <a:cubicBezTo>
                    <a:pt x="20481" y="4270"/>
                    <a:pt x="18914" y="2703"/>
                    <a:pt x="17079" y="2703"/>
                  </a:cubicBezTo>
                  <a:lnTo>
                    <a:pt x="15911" y="2703"/>
                  </a:lnTo>
                  <a:lnTo>
                    <a:pt x="14210" y="301"/>
                  </a:lnTo>
                  <a:cubicBezTo>
                    <a:pt x="14077" y="101"/>
                    <a:pt x="13877" y="1"/>
                    <a:pt x="13643" y="1"/>
                  </a:cubicBez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6"/>
            <p:cNvSpPr/>
            <p:nvPr/>
          </p:nvSpPr>
          <p:spPr>
            <a:xfrm>
              <a:off x="639619" y="2142338"/>
              <a:ext cx="127267" cy="125969"/>
            </a:xfrm>
            <a:custGeom>
              <a:avLst/>
              <a:gdLst/>
              <a:ahLst/>
              <a:cxnLst/>
              <a:rect l="l" t="t" r="r" b="b"/>
              <a:pathLst>
                <a:path w="6572" h="6505" extrusionOk="0">
                  <a:moveTo>
                    <a:pt x="3302" y="0"/>
                  </a:moveTo>
                  <a:cubicBezTo>
                    <a:pt x="1501" y="0"/>
                    <a:pt x="67" y="1434"/>
                    <a:pt x="0" y="3236"/>
                  </a:cubicBezTo>
                  <a:cubicBezTo>
                    <a:pt x="0" y="5037"/>
                    <a:pt x="1468" y="6505"/>
                    <a:pt x="3269" y="6505"/>
                  </a:cubicBezTo>
                  <a:cubicBezTo>
                    <a:pt x="5070" y="6505"/>
                    <a:pt x="6505" y="5037"/>
                    <a:pt x="6571" y="3236"/>
                  </a:cubicBezTo>
                  <a:cubicBezTo>
                    <a:pt x="6571" y="1434"/>
                    <a:pt x="5104" y="0"/>
                    <a:pt x="3302" y="0"/>
                  </a:cubicBez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6"/>
            <p:cNvSpPr/>
            <p:nvPr/>
          </p:nvSpPr>
          <p:spPr>
            <a:xfrm>
              <a:off x="4833712" y="4235183"/>
              <a:ext cx="229959" cy="291985"/>
            </a:xfrm>
            <a:custGeom>
              <a:avLst/>
              <a:gdLst/>
              <a:ahLst/>
              <a:cxnLst/>
              <a:rect l="l" t="t" r="r" b="b"/>
              <a:pathLst>
                <a:path w="11875" h="15078" extrusionOk="0">
                  <a:moveTo>
                    <a:pt x="9073" y="0"/>
                  </a:moveTo>
                  <a:cubicBezTo>
                    <a:pt x="7639" y="0"/>
                    <a:pt x="6471" y="1201"/>
                    <a:pt x="6471" y="2669"/>
                  </a:cubicBezTo>
                  <a:lnTo>
                    <a:pt x="6471" y="4537"/>
                  </a:lnTo>
                  <a:lnTo>
                    <a:pt x="2135" y="4570"/>
                  </a:lnTo>
                  <a:lnTo>
                    <a:pt x="1401" y="4570"/>
                  </a:lnTo>
                  <a:cubicBezTo>
                    <a:pt x="634" y="4570"/>
                    <a:pt x="0" y="5237"/>
                    <a:pt x="0" y="6005"/>
                  </a:cubicBezTo>
                  <a:cubicBezTo>
                    <a:pt x="0" y="6538"/>
                    <a:pt x="334" y="7005"/>
                    <a:pt x="734" y="7239"/>
                  </a:cubicBezTo>
                  <a:cubicBezTo>
                    <a:pt x="300" y="7506"/>
                    <a:pt x="0" y="7973"/>
                    <a:pt x="0" y="8506"/>
                  </a:cubicBezTo>
                  <a:cubicBezTo>
                    <a:pt x="0" y="9040"/>
                    <a:pt x="334" y="9507"/>
                    <a:pt x="734" y="9741"/>
                  </a:cubicBezTo>
                  <a:cubicBezTo>
                    <a:pt x="300" y="10008"/>
                    <a:pt x="0" y="10475"/>
                    <a:pt x="0" y="11008"/>
                  </a:cubicBezTo>
                  <a:cubicBezTo>
                    <a:pt x="0" y="11575"/>
                    <a:pt x="367" y="12142"/>
                    <a:pt x="901" y="12343"/>
                  </a:cubicBezTo>
                  <a:cubicBezTo>
                    <a:pt x="367" y="12543"/>
                    <a:pt x="0" y="13043"/>
                    <a:pt x="33" y="13677"/>
                  </a:cubicBezTo>
                  <a:cubicBezTo>
                    <a:pt x="33" y="14477"/>
                    <a:pt x="701" y="15078"/>
                    <a:pt x="1468" y="15078"/>
                  </a:cubicBezTo>
                  <a:lnTo>
                    <a:pt x="2168" y="15078"/>
                  </a:lnTo>
                  <a:lnTo>
                    <a:pt x="8573" y="15045"/>
                  </a:lnTo>
                  <a:lnTo>
                    <a:pt x="9173" y="15045"/>
                  </a:lnTo>
                  <a:cubicBezTo>
                    <a:pt x="10608" y="15045"/>
                    <a:pt x="11842" y="13844"/>
                    <a:pt x="11842" y="12376"/>
                  </a:cubicBezTo>
                  <a:lnTo>
                    <a:pt x="11775" y="7239"/>
                  </a:lnTo>
                  <a:cubicBezTo>
                    <a:pt x="11875" y="5871"/>
                    <a:pt x="11008" y="4871"/>
                    <a:pt x="9840" y="4570"/>
                  </a:cubicBezTo>
                  <a:lnTo>
                    <a:pt x="9807" y="668"/>
                  </a:lnTo>
                  <a:cubicBezTo>
                    <a:pt x="9807" y="267"/>
                    <a:pt x="9507" y="0"/>
                    <a:pt x="9073" y="0"/>
                  </a:cubicBez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6"/>
            <p:cNvSpPr/>
            <p:nvPr/>
          </p:nvSpPr>
          <p:spPr>
            <a:xfrm>
              <a:off x="5083687" y="4341764"/>
              <a:ext cx="78816" cy="161504"/>
            </a:xfrm>
            <a:custGeom>
              <a:avLst/>
              <a:gdLst/>
              <a:ahLst/>
              <a:cxnLst/>
              <a:rect l="l" t="t" r="r" b="b"/>
              <a:pathLst>
                <a:path w="4070" h="8340" extrusionOk="0">
                  <a:moveTo>
                    <a:pt x="1001" y="0"/>
                  </a:moveTo>
                  <a:cubicBezTo>
                    <a:pt x="467" y="0"/>
                    <a:pt x="0" y="434"/>
                    <a:pt x="0" y="1001"/>
                  </a:cubicBezTo>
                  <a:lnTo>
                    <a:pt x="67" y="7339"/>
                  </a:lnTo>
                  <a:cubicBezTo>
                    <a:pt x="67" y="7873"/>
                    <a:pt x="501" y="8340"/>
                    <a:pt x="1068" y="8340"/>
                  </a:cubicBezTo>
                  <a:lnTo>
                    <a:pt x="3069" y="8340"/>
                  </a:lnTo>
                  <a:cubicBezTo>
                    <a:pt x="3603" y="8340"/>
                    <a:pt x="4070" y="7873"/>
                    <a:pt x="4070" y="7339"/>
                  </a:cubicBezTo>
                  <a:lnTo>
                    <a:pt x="4003" y="1001"/>
                  </a:lnTo>
                  <a:cubicBezTo>
                    <a:pt x="3970" y="434"/>
                    <a:pt x="3569" y="0"/>
                    <a:pt x="3002" y="0"/>
                  </a:cubicBez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6"/>
            <p:cNvSpPr/>
            <p:nvPr/>
          </p:nvSpPr>
          <p:spPr>
            <a:xfrm>
              <a:off x="1244853" y="1868448"/>
              <a:ext cx="3486281" cy="2287374"/>
            </a:xfrm>
            <a:custGeom>
              <a:avLst/>
              <a:gdLst/>
              <a:ahLst/>
              <a:cxnLst/>
              <a:rect l="l" t="t" r="r" b="b"/>
              <a:pathLst>
                <a:path w="180030" h="118119" extrusionOk="0">
                  <a:moveTo>
                    <a:pt x="1" y="1"/>
                  </a:moveTo>
                  <a:lnTo>
                    <a:pt x="1" y="118118"/>
                  </a:lnTo>
                  <a:lnTo>
                    <a:pt x="180029" y="118118"/>
                  </a:lnTo>
                  <a:lnTo>
                    <a:pt x="180029" y="1"/>
                  </a:lnTo>
                  <a:close/>
                </a:path>
              </a:pathLst>
            </a:custGeom>
            <a:solidFill>
              <a:srgbClr val="F9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6"/>
            <p:cNvSpPr/>
            <p:nvPr/>
          </p:nvSpPr>
          <p:spPr>
            <a:xfrm>
              <a:off x="1275216" y="1927877"/>
              <a:ext cx="3427489" cy="41364"/>
            </a:xfrm>
            <a:custGeom>
              <a:avLst/>
              <a:gdLst/>
              <a:ahLst/>
              <a:cxnLst/>
              <a:rect l="l" t="t" r="r" b="b"/>
              <a:pathLst>
                <a:path w="176994" h="2136" extrusionOk="0">
                  <a:moveTo>
                    <a:pt x="0" y="0"/>
                  </a:moveTo>
                  <a:lnTo>
                    <a:pt x="0" y="2135"/>
                  </a:lnTo>
                  <a:lnTo>
                    <a:pt x="176994" y="2135"/>
                  </a:lnTo>
                  <a:lnTo>
                    <a:pt x="176994" y="0"/>
                  </a:ln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6"/>
            <p:cNvSpPr/>
            <p:nvPr/>
          </p:nvSpPr>
          <p:spPr>
            <a:xfrm>
              <a:off x="3812474" y="1680478"/>
              <a:ext cx="719623" cy="74962"/>
            </a:xfrm>
            <a:custGeom>
              <a:avLst/>
              <a:gdLst/>
              <a:ahLst/>
              <a:cxnLst/>
              <a:rect l="l" t="t" r="r" b="b"/>
              <a:pathLst>
                <a:path w="37161" h="3871" extrusionOk="0">
                  <a:moveTo>
                    <a:pt x="0" y="1"/>
                  </a:moveTo>
                  <a:lnTo>
                    <a:pt x="0" y="3870"/>
                  </a:lnTo>
                  <a:lnTo>
                    <a:pt x="37160" y="3870"/>
                  </a:lnTo>
                  <a:lnTo>
                    <a:pt x="37160" y="1"/>
                  </a:ln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6"/>
            <p:cNvSpPr/>
            <p:nvPr/>
          </p:nvSpPr>
          <p:spPr>
            <a:xfrm>
              <a:off x="1253257" y="1706969"/>
              <a:ext cx="3477877" cy="220935"/>
            </a:xfrm>
            <a:custGeom>
              <a:avLst/>
              <a:gdLst/>
              <a:ahLst/>
              <a:cxnLst/>
              <a:rect l="l" t="t" r="r" b="b"/>
              <a:pathLst>
                <a:path w="179596" h="11409" extrusionOk="0">
                  <a:moveTo>
                    <a:pt x="3636" y="0"/>
                  </a:moveTo>
                  <a:lnTo>
                    <a:pt x="0" y="3303"/>
                  </a:lnTo>
                  <a:lnTo>
                    <a:pt x="0" y="11408"/>
                  </a:lnTo>
                  <a:lnTo>
                    <a:pt x="179595" y="11408"/>
                  </a:lnTo>
                  <a:lnTo>
                    <a:pt x="179595" y="6305"/>
                  </a:lnTo>
                  <a:lnTo>
                    <a:pt x="176226" y="0"/>
                  </a:ln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6"/>
            <p:cNvSpPr/>
            <p:nvPr/>
          </p:nvSpPr>
          <p:spPr>
            <a:xfrm>
              <a:off x="4581143" y="1780611"/>
              <a:ext cx="65899" cy="66538"/>
            </a:xfrm>
            <a:custGeom>
              <a:avLst/>
              <a:gdLst/>
              <a:ahLst/>
              <a:cxnLst/>
              <a:rect l="l" t="t" r="r" b="b"/>
              <a:pathLst>
                <a:path w="3403" h="3436" fill="none" extrusionOk="0">
                  <a:moveTo>
                    <a:pt x="0" y="0"/>
                  </a:moveTo>
                  <a:lnTo>
                    <a:pt x="3403" y="3436"/>
                  </a:lnTo>
                </a:path>
              </a:pathLst>
            </a:custGeom>
            <a:noFill/>
            <a:ln w="31700" cap="rnd"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6"/>
            <p:cNvSpPr/>
            <p:nvPr/>
          </p:nvSpPr>
          <p:spPr>
            <a:xfrm>
              <a:off x="4581143" y="1780611"/>
              <a:ext cx="65899" cy="66538"/>
            </a:xfrm>
            <a:custGeom>
              <a:avLst/>
              <a:gdLst/>
              <a:ahLst/>
              <a:cxnLst/>
              <a:rect l="l" t="t" r="r" b="b"/>
              <a:pathLst>
                <a:path w="3403" h="3436" fill="none" extrusionOk="0">
                  <a:moveTo>
                    <a:pt x="3403" y="0"/>
                  </a:moveTo>
                  <a:lnTo>
                    <a:pt x="0" y="3436"/>
                  </a:lnTo>
                </a:path>
              </a:pathLst>
            </a:custGeom>
            <a:noFill/>
            <a:ln w="31700" cap="rnd"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6"/>
            <p:cNvSpPr/>
            <p:nvPr/>
          </p:nvSpPr>
          <p:spPr>
            <a:xfrm>
              <a:off x="3716872" y="3140301"/>
              <a:ext cx="1216354" cy="1215735"/>
            </a:xfrm>
            <a:custGeom>
              <a:avLst/>
              <a:gdLst/>
              <a:ahLst/>
              <a:cxnLst/>
              <a:rect l="l" t="t" r="r" b="b"/>
              <a:pathLst>
                <a:path w="62812" h="62780" extrusionOk="0">
                  <a:moveTo>
                    <a:pt x="31390" y="14611"/>
                  </a:moveTo>
                  <a:cubicBezTo>
                    <a:pt x="40663" y="14611"/>
                    <a:pt x="48168" y="22117"/>
                    <a:pt x="48168" y="31390"/>
                  </a:cubicBezTo>
                  <a:cubicBezTo>
                    <a:pt x="48168" y="40630"/>
                    <a:pt x="40663" y="48135"/>
                    <a:pt x="31390" y="48135"/>
                  </a:cubicBezTo>
                  <a:cubicBezTo>
                    <a:pt x="22150" y="48135"/>
                    <a:pt x="14644" y="40630"/>
                    <a:pt x="14644" y="31390"/>
                  </a:cubicBezTo>
                  <a:cubicBezTo>
                    <a:pt x="14644" y="22117"/>
                    <a:pt x="22150" y="14611"/>
                    <a:pt x="31390" y="14611"/>
                  </a:cubicBezTo>
                  <a:close/>
                  <a:moveTo>
                    <a:pt x="31390" y="1"/>
                  </a:moveTo>
                  <a:cubicBezTo>
                    <a:pt x="14044" y="1"/>
                    <a:pt x="1" y="14044"/>
                    <a:pt x="1" y="31390"/>
                  </a:cubicBezTo>
                  <a:cubicBezTo>
                    <a:pt x="1" y="48736"/>
                    <a:pt x="14044" y="62779"/>
                    <a:pt x="31390" y="62779"/>
                  </a:cubicBezTo>
                  <a:cubicBezTo>
                    <a:pt x="48735" y="62779"/>
                    <a:pt x="62812" y="48736"/>
                    <a:pt x="62812" y="31390"/>
                  </a:cubicBezTo>
                  <a:cubicBezTo>
                    <a:pt x="62812" y="14044"/>
                    <a:pt x="48735" y="1"/>
                    <a:pt x="31390" y="1"/>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6"/>
            <p:cNvSpPr/>
            <p:nvPr/>
          </p:nvSpPr>
          <p:spPr>
            <a:xfrm>
              <a:off x="3384850" y="2063525"/>
              <a:ext cx="748051" cy="748051"/>
            </a:xfrm>
            <a:custGeom>
              <a:avLst/>
              <a:gdLst/>
              <a:ahLst/>
              <a:cxnLst/>
              <a:rect l="l" t="t" r="r" b="b"/>
              <a:pathLst>
                <a:path w="38629" h="38629" extrusionOk="0">
                  <a:moveTo>
                    <a:pt x="19315" y="8974"/>
                  </a:moveTo>
                  <a:cubicBezTo>
                    <a:pt x="24985" y="8974"/>
                    <a:pt x="29622" y="13577"/>
                    <a:pt x="29622" y="19281"/>
                  </a:cubicBezTo>
                  <a:cubicBezTo>
                    <a:pt x="29622" y="24985"/>
                    <a:pt x="25019" y="29588"/>
                    <a:pt x="19315" y="29588"/>
                  </a:cubicBezTo>
                  <a:cubicBezTo>
                    <a:pt x="13644" y="29588"/>
                    <a:pt x="9007" y="24985"/>
                    <a:pt x="9007" y="19281"/>
                  </a:cubicBezTo>
                  <a:cubicBezTo>
                    <a:pt x="9007" y="13610"/>
                    <a:pt x="13611" y="8974"/>
                    <a:pt x="19315" y="8974"/>
                  </a:cubicBezTo>
                  <a:close/>
                  <a:moveTo>
                    <a:pt x="19315" y="0"/>
                  </a:moveTo>
                  <a:cubicBezTo>
                    <a:pt x="8640" y="0"/>
                    <a:pt x="1" y="8640"/>
                    <a:pt x="1" y="19314"/>
                  </a:cubicBezTo>
                  <a:cubicBezTo>
                    <a:pt x="1" y="29989"/>
                    <a:pt x="8640" y="38628"/>
                    <a:pt x="19315" y="38628"/>
                  </a:cubicBezTo>
                  <a:cubicBezTo>
                    <a:pt x="29989" y="38628"/>
                    <a:pt x="38629" y="29989"/>
                    <a:pt x="38629" y="19314"/>
                  </a:cubicBezTo>
                  <a:cubicBezTo>
                    <a:pt x="38629" y="8640"/>
                    <a:pt x="29989" y="0"/>
                    <a:pt x="19315" y="0"/>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6"/>
            <p:cNvSpPr/>
            <p:nvPr/>
          </p:nvSpPr>
          <p:spPr>
            <a:xfrm>
              <a:off x="762331" y="2595774"/>
              <a:ext cx="826847" cy="826847"/>
            </a:xfrm>
            <a:custGeom>
              <a:avLst/>
              <a:gdLst/>
              <a:ahLst/>
              <a:cxnLst/>
              <a:rect l="l" t="t" r="r" b="b"/>
              <a:pathLst>
                <a:path w="42698" h="42698" extrusionOk="0">
                  <a:moveTo>
                    <a:pt x="21349" y="9975"/>
                  </a:moveTo>
                  <a:cubicBezTo>
                    <a:pt x="27654" y="9975"/>
                    <a:pt x="32758" y="15078"/>
                    <a:pt x="32758" y="21349"/>
                  </a:cubicBezTo>
                  <a:cubicBezTo>
                    <a:pt x="32758" y="27654"/>
                    <a:pt x="27654" y="32724"/>
                    <a:pt x="21349" y="32724"/>
                  </a:cubicBezTo>
                  <a:cubicBezTo>
                    <a:pt x="15045" y="32724"/>
                    <a:pt x="9975" y="27654"/>
                    <a:pt x="9975" y="21349"/>
                  </a:cubicBezTo>
                  <a:cubicBezTo>
                    <a:pt x="9975" y="15078"/>
                    <a:pt x="15045" y="9975"/>
                    <a:pt x="21349" y="9975"/>
                  </a:cubicBezTo>
                  <a:close/>
                  <a:moveTo>
                    <a:pt x="21349" y="1"/>
                  </a:moveTo>
                  <a:cubicBezTo>
                    <a:pt x="9574" y="1"/>
                    <a:pt x="1" y="9574"/>
                    <a:pt x="1" y="21349"/>
                  </a:cubicBezTo>
                  <a:cubicBezTo>
                    <a:pt x="1" y="33158"/>
                    <a:pt x="9574" y="42698"/>
                    <a:pt x="21349" y="42698"/>
                  </a:cubicBezTo>
                  <a:cubicBezTo>
                    <a:pt x="33158" y="42698"/>
                    <a:pt x="42698" y="33158"/>
                    <a:pt x="42698" y="21349"/>
                  </a:cubicBezTo>
                  <a:cubicBezTo>
                    <a:pt x="42698" y="9541"/>
                    <a:pt x="33158" y="1"/>
                    <a:pt x="213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6"/>
            <p:cNvSpPr/>
            <p:nvPr/>
          </p:nvSpPr>
          <p:spPr>
            <a:xfrm>
              <a:off x="1692499" y="1927238"/>
              <a:ext cx="1530300" cy="2190472"/>
            </a:xfrm>
            <a:custGeom>
              <a:avLst/>
              <a:gdLst/>
              <a:ahLst/>
              <a:cxnLst/>
              <a:rect l="l" t="t" r="r" b="b"/>
              <a:pathLst>
                <a:path w="79024" h="113115" extrusionOk="0">
                  <a:moveTo>
                    <a:pt x="37494" y="0"/>
                  </a:moveTo>
                  <a:cubicBezTo>
                    <a:pt x="25619" y="5371"/>
                    <a:pt x="18980" y="32390"/>
                    <a:pt x="23517" y="49369"/>
                  </a:cubicBezTo>
                  <a:cubicBezTo>
                    <a:pt x="734" y="79557"/>
                    <a:pt x="0" y="104175"/>
                    <a:pt x="3469" y="113114"/>
                  </a:cubicBezTo>
                  <a:lnTo>
                    <a:pt x="3469" y="113081"/>
                  </a:lnTo>
                  <a:lnTo>
                    <a:pt x="74720" y="113081"/>
                  </a:lnTo>
                  <a:cubicBezTo>
                    <a:pt x="79023" y="59876"/>
                    <a:pt x="58275" y="500"/>
                    <a:pt x="58275" y="500"/>
                  </a:cubicBezTo>
                  <a:lnTo>
                    <a:pt x="37494" y="0"/>
                  </a:ln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6"/>
            <p:cNvSpPr/>
            <p:nvPr/>
          </p:nvSpPr>
          <p:spPr>
            <a:xfrm>
              <a:off x="4052360" y="1325800"/>
              <a:ext cx="451940" cy="797664"/>
            </a:xfrm>
            <a:custGeom>
              <a:avLst/>
              <a:gdLst/>
              <a:ahLst/>
              <a:cxnLst/>
              <a:rect l="l" t="t" r="r" b="b"/>
              <a:pathLst>
                <a:path w="23338" h="41191" extrusionOk="0">
                  <a:moveTo>
                    <a:pt x="15367" y="0"/>
                  </a:moveTo>
                  <a:cubicBezTo>
                    <a:pt x="14813" y="0"/>
                    <a:pt x="14239" y="680"/>
                    <a:pt x="13631" y="1638"/>
                  </a:cubicBezTo>
                  <a:cubicBezTo>
                    <a:pt x="12864" y="2839"/>
                    <a:pt x="12530" y="4273"/>
                    <a:pt x="11963" y="5708"/>
                  </a:cubicBezTo>
                  <a:cubicBezTo>
                    <a:pt x="11396" y="7142"/>
                    <a:pt x="11129" y="9644"/>
                    <a:pt x="10662" y="10945"/>
                  </a:cubicBezTo>
                  <a:cubicBezTo>
                    <a:pt x="9728" y="13513"/>
                    <a:pt x="8527" y="14514"/>
                    <a:pt x="8394" y="14647"/>
                  </a:cubicBezTo>
                  <a:cubicBezTo>
                    <a:pt x="8341" y="14692"/>
                    <a:pt x="8285" y="14729"/>
                    <a:pt x="8229" y="14729"/>
                  </a:cubicBezTo>
                  <a:cubicBezTo>
                    <a:pt x="8034" y="14729"/>
                    <a:pt x="7830" y="14295"/>
                    <a:pt x="7727" y="12279"/>
                  </a:cubicBezTo>
                  <a:cubicBezTo>
                    <a:pt x="8849" y="8442"/>
                    <a:pt x="6684" y="5382"/>
                    <a:pt x="5560" y="5382"/>
                  </a:cubicBezTo>
                  <a:cubicBezTo>
                    <a:pt x="5248" y="5382"/>
                    <a:pt x="5016" y="5619"/>
                    <a:pt x="4958" y="6141"/>
                  </a:cubicBezTo>
                  <a:cubicBezTo>
                    <a:pt x="4958" y="7175"/>
                    <a:pt x="5158" y="6975"/>
                    <a:pt x="5158" y="8843"/>
                  </a:cubicBezTo>
                  <a:cubicBezTo>
                    <a:pt x="5158" y="9410"/>
                    <a:pt x="4691" y="10111"/>
                    <a:pt x="4625" y="10745"/>
                  </a:cubicBezTo>
                  <a:cubicBezTo>
                    <a:pt x="4458" y="12012"/>
                    <a:pt x="4691" y="12079"/>
                    <a:pt x="4491" y="13580"/>
                  </a:cubicBezTo>
                  <a:cubicBezTo>
                    <a:pt x="3857" y="18016"/>
                    <a:pt x="4791" y="19684"/>
                    <a:pt x="5125" y="21719"/>
                  </a:cubicBezTo>
                  <a:cubicBezTo>
                    <a:pt x="4224" y="25222"/>
                    <a:pt x="1389" y="36663"/>
                    <a:pt x="555" y="39098"/>
                  </a:cubicBezTo>
                  <a:cubicBezTo>
                    <a:pt x="1" y="40962"/>
                    <a:pt x="4943" y="41190"/>
                    <a:pt x="7397" y="41190"/>
                  </a:cubicBezTo>
                  <a:cubicBezTo>
                    <a:pt x="8193" y="41190"/>
                    <a:pt x="8727" y="41166"/>
                    <a:pt x="8727" y="41166"/>
                  </a:cubicBezTo>
                  <a:cubicBezTo>
                    <a:pt x="8727" y="41166"/>
                    <a:pt x="12463" y="28991"/>
                    <a:pt x="12864" y="27390"/>
                  </a:cubicBezTo>
                  <a:cubicBezTo>
                    <a:pt x="14698" y="25388"/>
                    <a:pt x="17867" y="21519"/>
                    <a:pt x="18835" y="18817"/>
                  </a:cubicBezTo>
                  <a:cubicBezTo>
                    <a:pt x="19302" y="17549"/>
                    <a:pt x="19969" y="16349"/>
                    <a:pt x="20503" y="15214"/>
                  </a:cubicBezTo>
                  <a:cubicBezTo>
                    <a:pt x="20836" y="14481"/>
                    <a:pt x="21503" y="13246"/>
                    <a:pt x="21904" y="12512"/>
                  </a:cubicBezTo>
                  <a:cubicBezTo>
                    <a:pt x="22137" y="12179"/>
                    <a:pt x="22471" y="11378"/>
                    <a:pt x="22804" y="10544"/>
                  </a:cubicBezTo>
                  <a:cubicBezTo>
                    <a:pt x="23204" y="9477"/>
                    <a:pt x="23338" y="9143"/>
                    <a:pt x="23038" y="8343"/>
                  </a:cubicBezTo>
                  <a:cubicBezTo>
                    <a:pt x="22992" y="8181"/>
                    <a:pt x="22786" y="7924"/>
                    <a:pt x="22531" y="7924"/>
                  </a:cubicBezTo>
                  <a:cubicBezTo>
                    <a:pt x="22417" y="7924"/>
                    <a:pt x="22294" y="7976"/>
                    <a:pt x="22170" y="8109"/>
                  </a:cubicBezTo>
                  <a:cubicBezTo>
                    <a:pt x="21837" y="8443"/>
                    <a:pt x="21303" y="9210"/>
                    <a:pt x="20970" y="10144"/>
                  </a:cubicBezTo>
                  <a:cubicBezTo>
                    <a:pt x="20136" y="11445"/>
                    <a:pt x="19502" y="12879"/>
                    <a:pt x="19001" y="13713"/>
                  </a:cubicBezTo>
                  <a:cubicBezTo>
                    <a:pt x="18917" y="13851"/>
                    <a:pt x="18839" y="13898"/>
                    <a:pt x="18772" y="13898"/>
                  </a:cubicBezTo>
                  <a:cubicBezTo>
                    <a:pt x="18628" y="13898"/>
                    <a:pt x="18534" y="13680"/>
                    <a:pt x="18534" y="13680"/>
                  </a:cubicBezTo>
                  <a:cubicBezTo>
                    <a:pt x="18501" y="13613"/>
                    <a:pt x="19402" y="11879"/>
                    <a:pt x="20136" y="10644"/>
                  </a:cubicBezTo>
                  <a:cubicBezTo>
                    <a:pt x="20669" y="9677"/>
                    <a:pt x="21170" y="8209"/>
                    <a:pt x="21470" y="7809"/>
                  </a:cubicBezTo>
                  <a:cubicBezTo>
                    <a:pt x="22070" y="6808"/>
                    <a:pt x="22170" y="6108"/>
                    <a:pt x="22170" y="5708"/>
                  </a:cubicBezTo>
                  <a:cubicBezTo>
                    <a:pt x="22192" y="5054"/>
                    <a:pt x="21972" y="4471"/>
                    <a:pt x="21575" y="4471"/>
                  </a:cubicBezTo>
                  <a:cubicBezTo>
                    <a:pt x="21364" y="4471"/>
                    <a:pt x="21104" y="4636"/>
                    <a:pt x="20803" y="5040"/>
                  </a:cubicBezTo>
                  <a:cubicBezTo>
                    <a:pt x="19569" y="6675"/>
                    <a:pt x="17400" y="11278"/>
                    <a:pt x="16466" y="12679"/>
                  </a:cubicBezTo>
                  <a:cubicBezTo>
                    <a:pt x="16415" y="12750"/>
                    <a:pt x="16366" y="12779"/>
                    <a:pt x="16320" y="12779"/>
                  </a:cubicBezTo>
                  <a:cubicBezTo>
                    <a:pt x="16130" y="12779"/>
                    <a:pt x="15999" y="12279"/>
                    <a:pt x="15999" y="12279"/>
                  </a:cubicBezTo>
                  <a:cubicBezTo>
                    <a:pt x="15899" y="12146"/>
                    <a:pt x="16800" y="10144"/>
                    <a:pt x="17967" y="7876"/>
                  </a:cubicBezTo>
                  <a:cubicBezTo>
                    <a:pt x="18501" y="6808"/>
                    <a:pt x="19068" y="5674"/>
                    <a:pt x="19468" y="4774"/>
                  </a:cubicBezTo>
                  <a:cubicBezTo>
                    <a:pt x="20169" y="3106"/>
                    <a:pt x="20202" y="2339"/>
                    <a:pt x="19669" y="1771"/>
                  </a:cubicBezTo>
                  <a:cubicBezTo>
                    <a:pt x="19586" y="1689"/>
                    <a:pt x="19439" y="1635"/>
                    <a:pt x="19257" y="1635"/>
                  </a:cubicBezTo>
                  <a:cubicBezTo>
                    <a:pt x="18854" y="1635"/>
                    <a:pt x="18281" y="1900"/>
                    <a:pt x="17867" y="2705"/>
                  </a:cubicBezTo>
                  <a:cubicBezTo>
                    <a:pt x="17500" y="3439"/>
                    <a:pt x="17033" y="4140"/>
                    <a:pt x="16400" y="5274"/>
                  </a:cubicBezTo>
                  <a:cubicBezTo>
                    <a:pt x="14807" y="8292"/>
                    <a:pt x="13578" y="11212"/>
                    <a:pt x="13499" y="11212"/>
                  </a:cubicBezTo>
                  <a:cubicBezTo>
                    <a:pt x="13498" y="11212"/>
                    <a:pt x="13498" y="11212"/>
                    <a:pt x="13498" y="11212"/>
                  </a:cubicBezTo>
                  <a:cubicBezTo>
                    <a:pt x="13397" y="11145"/>
                    <a:pt x="14198" y="7309"/>
                    <a:pt x="14632" y="6008"/>
                  </a:cubicBezTo>
                  <a:cubicBezTo>
                    <a:pt x="15132" y="4674"/>
                    <a:pt x="15132" y="4273"/>
                    <a:pt x="15566" y="3206"/>
                  </a:cubicBezTo>
                  <a:cubicBezTo>
                    <a:pt x="16199" y="1805"/>
                    <a:pt x="16333" y="704"/>
                    <a:pt x="16066" y="404"/>
                  </a:cubicBezTo>
                  <a:cubicBezTo>
                    <a:pt x="15836" y="124"/>
                    <a:pt x="15604" y="0"/>
                    <a:pt x="15367" y="0"/>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6"/>
            <p:cNvSpPr/>
            <p:nvPr/>
          </p:nvSpPr>
          <p:spPr>
            <a:xfrm>
              <a:off x="3167814" y="1929427"/>
              <a:ext cx="1220828" cy="1587543"/>
            </a:xfrm>
            <a:custGeom>
              <a:avLst/>
              <a:gdLst/>
              <a:ahLst/>
              <a:cxnLst/>
              <a:rect l="l" t="t" r="r" b="b"/>
              <a:pathLst>
                <a:path w="63043" h="81980" extrusionOk="0">
                  <a:moveTo>
                    <a:pt x="47635" y="1"/>
                  </a:moveTo>
                  <a:cubicBezTo>
                    <a:pt x="45317" y="1"/>
                    <a:pt x="43389" y="874"/>
                    <a:pt x="42498" y="3089"/>
                  </a:cubicBezTo>
                  <a:cubicBezTo>
                    <a:pt x="39029" y="11696"/>
                    <a:pt x="31890" y="37581"/>
                    <a:pt x="29856" y="37914"/>
                  </a:cubicBezTo>
                  <a:cubicBezTo>
                    <a:pt x="22873" y="38841"/>
                    <a:pt x="5931" y="46064"/>
                    <a:pt x="952" y="46064"/>
                  </a:cubicBezTo>
                  <a:cubicBezTo>
                    <a:pt x="555" y="46064"/>
                    <a:pt x="235" y="46018"/>
                    <a:pt x="1" y="45920"/>
                  </a:cubicBezTo>
                  <a:lnTo>
                    <a:pt x="1" y="45920"/>
                  </a:lnTo>
                  <a:lnTo>
                    <a:pt x="6205" y="81979"/>
                  </a:lnTo>
                  <a:cubicBezTo>
                    <a:pt x="8874" y="72773"/>
                    <a:pt x="40196" y="60097"/>
                    <a:pt x="43132" y="56094"/>
                  </a:cubicBezTo>
                  <a:cubicBezTo>
                    <a:pt x="46034" y="52091"/>
                    <a:pt x="61245" y="14698"/>
                    <a:pt x="62312" y="9894"/>
                  </a:cubicBezTo>
                  <a:cubicBezTo>
                    <a:pt x="63043" y="6388"/>
                    <a:pt x="53906" y="1"/>
                    <a:pt x="47635" y="1"/>
                  </a:cubicBezTo>
                  <a:close/>
                </a:path>
              </a:pathLst>
            </a:custGeom>
            <a:solidFill>
              <a:srgbClr val="5ED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6"/>
            <p:cNvSpPr/>
            <p:nvPr/>
          </p:nvSpPr>
          <p:spPr>
            <a:xfrm>
              <a:off x="4040315" y="1814518"/>
              <a:ext cx="286234" cy="236079"/>
            </a:xfrm>
            <a:custGeom>
              <a:avLst/>
              <a:gdLst/>
              <a:ahLst/>
              <a:cxnLst/>
              <a:rect l="l" t="t" r="r" b="b"/>
              <a:pathLst>
                <a:path w="14781" h="12191" extrusionOk="0">
                  <a:moveTo>
                    <a:pt x="5398" y="1"/>
                  </a:moveTo>
                  <a:cubicBezTo>
                    <a:pt x="4787" y="1"/>
                    <a:pt x="4380" y="136"/>
                    <a:pt x="4313" y="451"/>
                  </a:cubicBezTo>
                  <a:cubicBezTo>
                    <a:pt x="3946" y="2185"/>
                    <a:pt x="2178" y="5121"/>
                    <a:pt x="777" y="7356"/>
                  </a:cubicBezTo>
                  <a:cubicBezTo>
                    <a:pt x="0" y="8575"/>
                    <a:pt x="8623" y="12191"/>
                    <a:pt x="11560" y="12191"/>
                  </a:cubicBezTo>
                  <a:cubicBezTo>
                    <a:pt x="12157" y="12191"/>
                    <a:pt x="12518" y="12041"/>
                    <a:pt x="12518" y="11692"/>
                  </a:cubicBezTo>
                  <a:cubicBezTo>
                    <a:pt x="12485" y="10424"/>
                    <a:pt x="12652" y="7022"/>
                    <a:pt x="14019" y="4187"/>
                  </a:cubicBezTo>
                  <a:cubicBezTo>
                    <a:pt x="14781" y="2637"/>
                    <a:pt x="8095" y="1"/>
                    <a:pt x="53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6"/>
            <p:cNvSpPr/>
            <p:nvPr/>
          </p:nvSpPr>
          <p:spPr>
            <a:xfrm>
              <a:off x="4253652" y="1887832"/>
              <a:ext cx="40705" cy="147949"/>
            </a:xfrm>
            <a:custGeom>
              <a:avLst/>
              <a:gdLst/>
              <a:ahLst/>
              <a:cxnLst/>
              <a:rect l="l" t="t" r="r" b="b"/>
              <a:pathLst>
                <a:path w="2102" h="7640" extrusionOk="0">
                  <a:moveTo>
                    <a:pt x="2102" y="0"/>
                  </a:moveTo>
                  <a:cubicBezTo>
                    <a:pt x="167" y="2902"/>
                    <a:pt x="0" y="7639"/>
                    <a:pt x="0" y="7639"/>
                  </a:cubicBezTo>
                  <a:lnTo>
                    <a:pt x="2102" y="0"/>
                  </a:ln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6"/>
            <p:cNvSpPr/>
            <p:nvPr/>
          </p:nvSpPr>
          <p:spPr>
            <a:xfrm>
              <a:off x="4230396" y="1874916"/>
              <a:ext cx="40705" cy="147929"/>
            </a:xfrm>
            <a:custGeom>
              <a:avLst/>
              <a:gdLst/>
              <a:ahLst/>
              <a:cxnLst/>
              <a:rect l="l" t="t" r="r" b="b"/>
              <a:pathLst>
                <a:path w="2102" h="7639" extrusionOk="0">
                  <a:moveTo>
                    <a:pt x="2102" y="0"/>
                  </a:moveTo>
                  <a:cubicBezTo>
                    <a:pt x="167" y="2902"/>
                    <a:pt x="0" y="7639"/>
                    <a:pt x="0" y="7639"/>
                  </a:cubicBezTo>
                  <a:lnTo>
                    <a:pt x="2102" y="0"/>
                  </a:ln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6"/>
            <p:cNvSpPr/>
            <p:nvPr/>
          </p:nvSpPr>
          <p:spPr>
            <a:xfrm>
              <a:off x="4200032" y="1865873"/>
              <a:ext cx="45876" cy="147929"/>
            </a:xfrm>
            <a:custGeom>
              <a:avLst/>
              <a:gdLst/>
              <a:ahLst/>
              <a:cxnLst/>
              <a:rect l="l" t="t" r="r" b="b"/>
              <a:pathLst>
                <a:path w="2369" h="7639" extrusionOk="0">
                  <a:moveTo>
                    <a:pt x="2369" y="0"/>
                  </a:moveTo>
                  <a:lnTo>
                    <a:pt x="2369" y="0"/>
                  </a:lnTo>
                  <a:cubicBezTo>
                    <a:pt x="101" y="3036"/>
                    <a:pt x="1" y="7639"/>
                    <a:pt x="1" y="7639"/>
                  </a:cubicBezTo>
                  <a:lnTo>
                    <a:pt x="2369" y="0"/>
                  </a:ln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6"/>
            <p:cNvSpPr/>
            <p:nvPr/>
          </p:nvSpPr>
          <p:spPr>
            <a:xfrm>
              <a:off x="4174200" y="1855532"/>
              <a:ext cx="47173" cy="147949"/>
            </a:xfrm>
            <a:custGeom>
              <a:avLst/>
              <a:gdLst/>
              <a:ahLst/>
              <a:cxnLst/>
              <a:rect l="l" t="t" r="r" b="b"/>
              <a:pathLst>
                <a:path w="2436" h="7640" extrusionOk="0">
                  <a:moveTo>
                    <a:pt x="2435" y="0"/>
                  </a:moveTo>
                  <a:cubicBezTo>
                    <a:pt x="167" y="3036"/>
                    <a:pt x="0" y="7639"/>
                    <a:pt x="0" y="7639"/>
                  </a:cubicBezTo>
                  <a:lnTo>
                    <a:pt x="2435" y="0"/>
                  </a:ln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6"/>
            <p:cNvSpPr/>
            <p:nvPr/>
          </p:nvSpPr>
          <p:spPr>
            <a:xfrm>
              <a:off x="4138667" y="1846489"/>
              <a:ext cx="58812" cy="144076"/>
            </a:xfrm>
            <a:custGeom>
              <a:avLst/>
              <a:gdLst/>
              <a:ahLst/>
              <a:cxnLst/>
              <a:rect l="l" t="t" r="r" b="b"/>
              <a:pathLst>
                <a:path w="3037" h="7440" extrusionOk="0">
                  <a:moveTo>
                    <a:pt x="3036" y="0"/>
                  </a:moveTo>
                  <a:lnTo>
                    <a:pt x="3036" y="0"/>
                  </a:lnTo>
                  <a:cubicBezTo>
                    <a:pt x="835" y="2502"/>
                    <a:pt x="1" y="7439"/>
                    <a:pt x="1" y="7439"/>
                  </a:cubicBezTo>
                  <a:lnTo>
                    <a:pt x="3036" y="0"/>
                  </a:ln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6"/>
            <p:cNvSpPr/>
            <p:nvPr/>
          </p:nvSpPr>
          <p:spPr>
            <a:xfrm>
              <a:off x="4114771" y="1836807"/>
              <a:ext cx="59451" cy="144056"/>
            </a:xfrm>
            <a:custGeom>
              <a:avLst/>
              <a:gdLst/>
              <a:ahLst/>
              <a:cxnLst/>
              <a:rect l="l" t="t" r="r" b="b"/>
              <a:pathLst>
                <a:path w="3070" h="7439" extrusionOk="0">
                  <a:moveTo>
                    <a:pt x="3069" y="0"/>
                  </a:moveTo>
                  <a:cubicBezTo>
                    <a:pt x="834" y="2502"/>
                    <a:pt x="1" y="7439"/>
                    <a:pt x="1" y="7439"/>
                  </a:cubicBezTo>
                  <a:lnTo>
                    <a:pt x="3069" y="0"/>
                  </a:ln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6"/>
            <p:cNvSpPr/>
            <p:nvPr/>
          </p:nvSpPr>
          <p:spPr>
            <a:xfrm>
              <a:off x="4082471" y="1832275"/>
              <a:ext cx="69133" cy="132437"/>
            </a:xfrm>
            <a:custGeom>
              <a:avLst/>
              <a:gdLst/>
              <a:ahLst/>
              <a:cxnLst/>
              <a:rect l="l" t="t" r="r" b="b"/>
              <a:pathLst>
                <a:path w="3570" h="6839" extrusionOk="0">
                  <a:moveTo>
                    <a:pt x="3570" y="1"/>
                  </a:moveTo>
                  <a:lnTo>
                    <a:pt x="3570" y="1"/>
                  </a:lnTo>
                  <a:cubicBezTo>
                    <a:pt x="1268" y="2236"/>
                    <a:pt x="1" y="6839"/>
                    <a:pt x="1" y="6839"/>
                  </a:cubicBezTo>
                  <a:lnTo>
                    <a:pt x="3570" y="1"/>
                  </a:ln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6"/>
            <p:cNvSpPr/>
            <p:nvPr/>
          </p:nvSpPr>
          <p:spPr>
            <a:xfrm>
              <a:off x="2335203" y="1764597"/>
              <a:ext cx="892726" cy="1250960"/>
            </a:xfrm>
            <a:custGeom>
              <a:avLst/>
              <a:gdLst/>
              <a:ahLst/>
              <a:cxnLst/>
              <a:rect l="l" t="t" r="r" b="b"/>
              <a:pathLst>
                <a:path w="46100" h="64599" extrusionOk="0">
                  <a:moveTo>
                    <a:pt x="27002" y="1"/>
                  </a:moveTo>
                  <a:cubicBezTo>
                    <a:pt x="25532" y="1"/>
                    <a:pt x="24053" y="275"/>
                    <a:pt x="22617" y="860"/>
                  </a:cubicBezTo>
                  <a:cubicBezTo>
                    <a:pt x="22507" y="857"/>
                    <a:pt x="22398" y="855"/>
                    <a:pt x="22290" y="855"/>
                  </a:cubicBezTo>
                  <a:cubicBezTo>
                    <a:pt x="17174" y="855"/>
                    <a:pt x="13889" y="4694"/>
                    <a:pt x="11309" y="9333"/>
                  </a:cubicBezTo>
                  <a:cubicBezTo>
                    <a:pt x="6338" y="18273"/>
                    <a:pt x="11175" y="28180"/>
                    <a:pt x="8340" y="30715"/>
                  </a:cubicBezTo>
                  <a:cubicBezTo>
                    <a:pt x="3703" y="34885"/>
                    <a:pt x="1" y="38087"/>
                    <a:pt x="134" y="42924"/>
                  </a:cubicBezTo>
                  <a:cubicBezTo>
                    <a:pt x="334" y="50096"/>
                    <a:pt x="5505" y="52397"/>
                    <a:pt x="4437" y="57734"/>
                  </a:cubicBezTo>
                  <a:cubicBezTo>
                    <a:pt x="3337" y="62902"/>
                    <a:pt x="7538" y="64598"/>
                    <a:pt x="13529" y="64598"/>
                  </a:cubicBezTo>
                  <a:cubicBezTo>
                    <a:pt x="24979" y="64598"/>
                    <a:pt x="42965" y="58402"/>
                    <a:pt x="42965" y="58402"/>
                  </a:cubicBezTo>
                  <a:cubicBezTo>
                    <a:pt x="40496" y="52564"/>
                    <a:pt x="46100" y="21575"/>
                    <a:pt x="40663" y="9700"/>
                  </a:cubicBezTo>
                  <a:cubicBezTo>
                    <a:pt x="38024" y="3922"/>
                    <a:pt x="32569" y="1"/>
                    <a:pt x="27002" y="1"/>
                  </a:cubicBez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6"/>
            <p:cNvSpPr/>
            <p:nvPr/>
          </p:nvSpPr>
          <p:spPr>
            <a:xfrm>
              <a:off x="2508321" y="2378738"/>
              <a:ext cx="178294" cy="430232"/>
            </a:xfrm>
            <a:custGeom>
              <a:avLst/>
              <a:gdLst/>
              <a:ahLst/>
              <a:cxnLst/>
              <a:rect l="l" t="t" r="r" b="b"/>
              <a:pathLst>
                <a:path w="9207" h="22217" extrusionOk="0">
                  <a:moveTo>
                    <a:pt x="4804" y="1"/>
                  </a:moveTo>
                  <a:lnTo>
                    <a:pt x="1335" y="401"/>
                  </a:lnTo>
                  <a:cubicBezTo>
                    <a:pt x="0" y="6472"/>
                    <a:pt x="3803" y="9574"/>
                    <a:pt x="4337" y="12910"/>
                  </a:cubicBezTo>
                  <a:cubicBezTo>
                    <a:pt x="4837" y="16012"/>
                    <a:pt x="4237" y="20382"/>
                    <a:pt x="1368" y="22217"/>
                  </a:cubicBezTo>
                  <a:lnTo>
                    <a:pt x="7539" y="20882"/>
                  </a:lnTo>
                  <a:lnTo>
                    <a:pt x="9207" y="8007"/>
                  </a:lnTo>
                  <a:lnTo>
                    <a:pt x="48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6"/>
            <p:cNvSpPr/>
            <p:nvPr/>
          </p:nvSpPr>
          <p:spPr>
            <a:xfrm>
              <a:off x="2175660" y="2757912"/>
              <a:ext cx="1195692" cy="1467441"/>
            </a:xfrm>
            <a:custGeom>
              <a:avLst/>
              <a:gdLst/>
              <a:ahLst/>
              <a:cxnLst/>
              <a:rect l="l" t="t" r="r" b="b"/>
              <a:pathLst>
                <a:path w="61745" h="75778" extrusionOk="0">
                  <a:moveTo>
                    <a:pt x="24651" y="0"/>
                  </a:moveTo>
                  <a:cubicBezTo>
                    <a:pt x="17079" y="2669"/>
                    <a:pt x="5071" y="9340"/>
                    <a:pt x="2536" y="15245"/>
                  </a:cubicBezTo>
                  <a:cubicBezTo>
                    <a:pt x="0" y="21149"/>
                    <a:pt x="4871" y="47201"/>
                    <a:pt x="4537" y="54473"/>
                  </a:cubicBezTo>
                  <a:cubicBezTo>
                    <a:pt x="4237" y="61711"/>
                    <a:pt x="4037" y="65948"/>
                    <a:pt x="3870" y="69884"/>
                  </a:cubicBezTo>
                  <a:cubicBezTo>
                    <a:pt x="3734" y="73600"/>
                    <a:pt x="20425" y="75778"/>
                    <a:pt x="34505" y="75778"/>
                  </a:cubicBezTo>
                  <a:cubicBezTo>
                    <a:pt x="44689" y="75778"/>
                    <a:pt x="53507" y="74639"/>
                    <a:pt x="53605" y="72119"/>
                  </a:cubicBezTo>
                  <a:cubicBezTo>
                    <a:pt x="53772" y="68149"/>
                    <a:pt x="53939" y="63946"/>
                    <a:pt x="54272" y="56674"/>
                  </a:cubicBezTo>
                  <a:cubicBezTo>
                    <a:pt x="54606" y="49369"/>
                    <a:pt x="61744" y="23851"/>
                    <a:pt x="59743" y="17780"/>
                  </a:cubicBezTo>
                  <a:cubicBezTo>
                    <a:pt x="57742" y="11675"/>
                    <a:pt x="46367" y="4003"/>
                    <a:pt x="39062" y="668"/>
                  </a:cubicBezTo>
                  <a:lnTo>
                    <a:pt x="24651" y="0"/>
                  </a:lnTo>
                  <a:close/>
                </a:path>
              </a:pathLst>
            </a:custGeom>
            <a:solidFill>
              <a:srgbClr val="5ED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6"/>
            <p:cNvSpPr/>
            <p:nvPr/>
          </p:nvSpPr>
          <p:spPr>
            <a:xfrm>
              <a:off x="3034122" y="2210810"/>
              <a:ext cx="166036" cy="200951"/>
            </a:xfrm>
            <a:custGeom>
              <a:avLst/>
              <a:gdLst/>
              <a:ahLst/>
              <a:cxnLst/>
              <a:rect l="l" t="t" r="r" b="b"/>
              <a:pathLst>
                <a:path w="8574" h="10377" extrusionOk="0">
                  <a:moveTo>
                    <a:pt x="5386" y="1"/>
                  </a:moveTo>
                  <a:cubicBezTo>
                    <a:pt x="5231" y="1"/>
                    <a:pt x="5070" y="11"/>
                    <a:pt x="4904" y="33"/>
                  </a:cubicBezTo>
                  <a:cubicBezTo>
                    <a:pt x="2569" y="400"/>
                    <a:pt x="1001" y="1801"/>
                    <a:pt x="500" y="4670"/>
                  </a:cubicBezTo>
                  <a:cubicBezTo>
                    <a:pt x="0" y="7572"/>
                    <a:pt x="1368" y="9140"/>
                    <a:pt x="3069" y="10140"/>
                  </a:cubicBezTo>
                  <a:cubicBezTo>
                    <a:pt x="3356" y="10302"/>
                    <a:pt x="3649" y="10376"/>
                    <a:pt x="3940" y="10376"/>
                  </a:cubicBezTo>
                  <a:cubicBezTo>
                    <a:pt x="5816" y="10376"/>
                    <a:pt x="7673" y="7319"/>
                    <a:pt x="8106" y="4837"/>
                  </a:cubicBezTo>
                  <a:cubicBezTo>
                    <a:pt x="8573" y="2157"/>
                    <a:pt x="7585" y="1"/>
                    <a:pt x="5386" y="1"/>
                  </a:cubicBezTo>
                  <a:close/>
                </a:path>
              </a:pathLst>
            </a:custGeom>
            <a:solidFill>
              <a:srgbClr val="FA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6"/>
            <p:cNvSpPr/>
            <p:nvPr/>
          </p:nvSpPr>
          <p:spPr>
            <a:xfrm>
              <a:off x="3109043" y="2211178"/>
              <a:ext cx="72367" cy="44210"/>
            </a:xfrm>
            <a:custGeom>
              <a:avLst/>
              <a:gdLst/>
              <a:ahLst/>
              <a:cxnLst/>
              <a:rect l="l" t="t" r="r" b="b"/>
              <a:pathLst>
                <a:path w="3737" h="2283" extrusionOk="0">
                  <a:moveTo>
                    <a:pt x="1576" y="1"/>
                  </a:moveTo>
                  <a:cubicBezTo>
                    <a:pt x="901" y="1"/>
                    <a:pt x="367" y="214"/>
                    <a:pt x="367" y="214"/>
                  </a:cubicBezTo>
                  <a:lnTo>
                    <a:pt x="0" y="2283"/>
                  </a:lnTo>
                  <a:cubicBezTo>
                    <a:pt x="477" y="1063"/>
                    <a:pt x="1498" y="671"/>
                    <a:pt x="2361" y="671"/>
                  </a:cubicBezTo>
                  <a:cubicBezTo>
                    <a:pt x="3007" y="671"/>
                    <a:pt x="3565" y="891"/>
                    <a:pt x="3736" y="1148"/>
                  </a:cubicBezTo>
                  <a:cubicBezTo>
                    <a:pt x="3736" y="1148"/>
                    <a:pt x="3336" y="314"/>
                    <a:pt x="2102" y="48"/>
                  </a:cubicBezTo>
                  <a:cubicBezTo>
                    <a:pt x="1922" y="14"/>
                    <a:pt x="1744" y="1"/>
                    <a:pt x="1576"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6"/>
            <p:cNvSpPr/>
            <p:nvPr/>
          </p:nvSpPr>
          <p:spPr>
            <a:xfrm>
              <a:off x="2461072" y="2183855"/>
              <a:ext cx="155791" cy="202965"/>
            </a:xfrm>
            <a:custGeom>
              <a:avLst/>
              <a:gdLst/>
              <a:ahLst/>
              <a:cxnLst/>
              <a:rect l="l" t="t" r="r" b="b"/>
              <a:pathLst>
                <a:path w="8045" h="10481" extrusionOk="0">
                  <a:moveTo>
                    <a:pt x="3048" y="0"/>
                  </a:moveTo>
                  <a:cubicBezTo>
                    <a:pt x="1063" y="0"/>
                    <a:pt x="1" y="2005"/>
                    <a:pt x="239" y="4594"/>
                  </a:cubicBezTo>
                  <a:cubicBezTo>
                    <a:pt x="445" y="7186"/>
                    <a:pt x="2108" y="10481"/>
                    <a:pt x="4010" y="10481"/>
                  </a:cubicBezTo>
                  <a:cubicBezTo>
                    <a:pt x="4262" y="10481"/>
                    <a:pt x="4518" y="10423"/>
                    <a:pt x="4775" y="10298"/>
                  </a:cubicBezTo>
                  <a:cubicBezTo>
                    <a:pt x="6577" y="9464"/>
                    <a:pt x="8044" y="8030"/>
                    <a:pt x="7811" y="5095"/>
                  </a:cubicBezTo>
                  <a:cubicBezTo>
                    <a:pt x="7544" y="2192"/>
                    <a:pt x="6110" y="691"/>
                    <a:pt x="3808" y="91"/>
                  </a:cubicBezTo>
                  <a:cubicBezTo>
                    <a:pt x="3542" y="30"/>
                    <a:pt x="3288" y="0"/>
                    <a:pt x="3048" y="0"/>
                  </a:cubicBezTo>
                  <a:close/>
                </a:path>
              </a:pathLst>
            </a:custGeom>
            <a:solidFill>
              <a:srgbClr val="FA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6"/>
            <p:cNvSpPr/>
            <p:nvPr/>
          </p:nvSpPr>
          <p:spPr>
            <a:xfrm>
              <a:off x="2481830" y="2184475"/>
              <a:ext cx="69772" cy="46360"/>
            </a:xfrm>
            <a:custGeom>
              <a:avLst/>
              <a:gdLst/>
              <a:ahLst/>
              <a:cxnLst/>
              <a:rect l="l" t="t" r="r" b="b"/>
              <a:pathLst>
                <a:path w="3603" h="2394" extrusionOk="0">
                  <a:moveTo>
                    <a:pt x="2077" y="0"/>
                  </a:moveTo>
                  <a:cubicBezTo>
                    <a:pt x="1956" y="0"/>
                    <a:pt x="1831" y="8"/>
                    <a:pt x="1702" y="26"/>
                  </a:cubicBezTo>
                  <a:cubicBezTo>
                    <a:pt x="434" y="159"/>
                    <a:pt x="1" y="926"/>
                    <a:pt x="1" y="926"/>
                  </a:cubicBezTo>
                  <a:cubicBezTo>
                    <a:pt x="187" y="728"/>
                    <a:pt x="649" y="576"/>
                    <a:pt x="1188" y="576"/>
                  </a:cubicBezTo>
                  <a:cubicBezTo>
                    <a:pt x="2098" y="576"/>
                    <a:pt x="3226" y="1011"/>
                    <a:pt x="3603" y="2394"/>
                  </a:cubicBezTo>
                  <a:lnTo>
                    <a:pt x="3436" y="326"/>
                  </a:lnTo>
                  <a:cubicBezTo>
                    <a:pt x="3436" y="326"/>
                    <a:pt x="2860" y="0"/>
                    <a:pt x="2077" y="0"/>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6"/>
            <p:cNvSpPr/>
            <p:nvPr/>
          </p:nvSpPr>
          <p:spPr>
            <a:xfrm>
              <a:off x="2488298" y="2542813"/>
              <a:ext cx="529691" cy="881766"/>
            </a:xfrm>
            <a:custGeom>
              <a:avLst/>
              <a:gdLst/>
              <a:ahLst/>
              <a:cxnLst/>
              <a:rect l="l" t="t" r="r" b="b"/>
              <a:pathLst>
                <a:path w="27353" h="45534" extrusionOk="0">
                  <a:moveTo>
                    <a:pt x="7406" y="1"/>
                  </a:moveTo>
                  <a:lnTo>
                    <a:pt x="7406" y="1"/>
                  </a:lnTo>
                  <a:cubicBezTo>
                    <a:pt x="8206" y="3203"/>
                    <a:pt x="6605" y="10275"/>
                    <a:pt x="6338" y="12076"/>
                  </a:cubicBezTo>
                  <a:cubicBezTo>
                    <a:pt x="5671" y="12343"/>
                    <a:pt x="1234" y="14344"/>
                    <a:pt x="1234" y="14344"/>
                  </a:cubicBezTo>
                  <a:cubicBezTo>
                    <a:pt x="0" y="18714"/>
                    <a:pt x="3569" y="22216"/>
                    <a:pt x="6939" y="26853"/>
                  </a:cubicBezTo>
                  <a:cubicBezTo>
                    <a:pt x="10775" y="32057"/>
                    <a:pt x="15178" y="39596"/>
                    <a:pt x="14844" y="45466"/>
                  </a:cubicBezTo>
                  <a:lnTo>
                    <a:pt x="16245" y="45533"/>
                  </a:lnTo>
                  <a:cubicBezTo>
                    <a:pt x="19447" y="33291"/>
                    <a:pt x="27353" y="18347"/>
                    <a:pt x="25485" y="13077"/>
                  </a:cubicBezTo>
                  <a:cubicBezTo>
                    <a:pt x="25285" y="12376"/>
                    <a:pt x="23984" y="6372"/>
                    <a:pt x="25318" y="1201"/>
                  </a:cubicBezTo>
                  <a:lnTo>
                    <a:pt x="7406" y="1"/>
                  </a:ln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6"/>
            <p:cNvSpPr/>
            <p:nvPr/>
          </p:nvSpPr>
          <p:spPr>
            <a:xfrm>
              <a:off x="2632330" y="2557665"/>
              <a:ext cx="342373" cy="206799"/>
            </a:xfrm>
            <a:custGeom>
              <a:avLst/>
              <a:gdLst/>
              <a:ahLst/>
              <a:cxnLst/>
              <a:rect l="l" t="t" r="r" b="b"/>
              <a:pathLst>
                <a:path w="17680" h="10679" extrusionOk="0">
                  <a:moveTo>
                    <a:pt x="17680" y="1"/>
                  </a:moveTo>
                  <a:lnTo>
                    <a:pt x="134" y="1102"/>
                  </a:lnTo>
                  <a:cubicBezTo>
                    <a:pt x="134" y="1102"/>
                    <a:pt x="234" y="2236"/>
                    <a:pt x="1" y="4137"/>
                  </a:cubicBezTo>
                  <a:cubicBezTo>
                    <a:pt x="1" y="4137"/>
                    <a:pt x="4938" y="10508"/>
                    <a:pt x="8640" y="10675"/>
                  </a:cubicBezTo>
                  <a:cubicBezTo>
                    <a:pt x="8696" y="10678"/>
                    <a:pt x="8753" y="10679"/>
                    <a:pt x="8809" y="10679"/>
                  </a:cubicBezTo>
                  <a:cubicBezTo>
                    <a:pt x="12493" y="10679"/>
                    <a:pt x="17347" y="5405"/>
                    <a:pt x="17347" y="5405"/>
                  </a:cubicBezTo>
                  <a:cubicBezTo>
                    <a:pt x="17347" y="5405"/>
                    <a:pt x="17447" y="1602"/>
                    <a:pt x="17680" y="1"/>
                  </a:cubicBezTo>
                  <a:close/>
                </a:path>
              </a:pathLst>
            </a:custGeom>
            <a:solidFill>
              <a:srgbClr val="FA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6"/>
            <p:cNvSpPr/>
            <p:nvPr/>
          </p:nvSpPr>
          <p:spPr>
            <a:xfrm>
              <a:off x="2543196" y="1859676"/>
              <a:ext cx="583313" cy="596210"/>
            </a:xfrm>
            <a:custGeom>
              <a:avLst/>
              <a:gdLst/>
              <a:ahLst/>
              <a:cxnLst/>
              <a:rect l="l" t="t" r="r" b="b"/>
              <a:pathLst>
                <a:path w="30122" h="30788" extrusionOk="0">
                  <a:moveTo>
                    <a:pt x="14844" y="1"/>
                  </a:moveTo>
                  <a:cubicBezTo>
                    <a:pt x="7110" y="1"/>
                    <a:pt x="753" y="4965"/>
                    <a:pt x="334" y="15464"/>
                  </a:cubicBezTo>
                  <a:cubicBezTo>
                    <a:pt x="1" y="23537"/>
                    <a:pt x="6238" y="30375"/>
                    <a:pt x="14344" y="30775"/>
                  </a:cubicBezTo>
                  <a:cubicBezTo>
                    <a:pt x="14550" y="30784"/>
                    <a:pt x="14755" y="30788"/>
                    <a:pt x="14959" y="30788"/>
                  </a:cubicBezTo>
                  <a:cubicBezTo>
                    <a:pt x="22761" y="30788"/>
                    <a:pt x="29264" y="24632"/>
                    <a:pt x="29622" y="16765"/>
                  </a:cubicBezTo>
                  <a:cubicBezTo>
                    <a:pt x="30122" y="6124"/>
                    <a:pt x="23784" y="354"/>
                    <a:pt x="15678" y="20"/>
                  </a:cubicBezTo>
                  <a:cubicBezTo>
                    <a:pt x="15399" y="7"/>
                    <a:pt x="15120" y="1"/>
                    <a:pt x="14844"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6"/>
            <p:cNvSpPr/>
            <p:nvPr/>
          </p:nvSpPr>
          <p:spPr>
            <a:xfrm>
              <a:off x="2537387" y="2159127"/>
              <a:ext cx="579440" cy="534106"/>
            </a:xfrm>
            <a:custGeom>
              <a:avLst/>
              <a:gdLst/>
              <a:ahLst/>
              <a:cxnLst/>
              <a:rect l="l" t="t" r="r" b="b"/>
              <a:pathLst>
                <a:path w="29922" h="27581" extrusionOk="0">
                  <a:moveTo>
                    <a:pt x="634" y="0"/>
                  </a:moveTo>
                  <a:lnTo>
                    <a:pt x="634" y="0"/>
                  </a:lnTo>
                  <a:cubicBezTo>
                    <a:pt x="267" y="7839"/>
                    <a:pt x="0" y="14444"/>
                    <a:pt x="2769" y="18814"/>
                  </a:cubicBezTo>
                  <a:cubicBezTo>
                    <a:pt x="4404" y="21316"/>
                    <a:pt x="8540" y="25819"/>
                    <a:pt x="11842" y="27153"/>
                  </a:cubicBezTo>
                  <a:cubicBezTo>
                    <a:pt x="12442" y="27393"/>
                    <a:pt x="13852" y="27581"/>
                    <a:pt x="14907" y="27581"/>
                  </a:cubicBezTo>
                  <a:cubicBezTo>
                    <a:pt x="15319" y="27581"/>
                    <a:pt x="15677" y="27552"/>
                    <a:pt x="15912" y="27487"/>
                  </a:cubicBezTo>
                  <a:cubicBezTo>
                    <a:pt x="19348" y="26486"/>
                    <a:pt x="24218" y="22316"/>
                    <a:pt x="26119" y="19815"/>
                  </a:cubicBezTo>
                  <a:cubicBezTo>
                    <a:pt x="29321" y="15678"/>
                    <a:pt x="29588" y="9140"/>
                    <a:pt x="29922" y="1301"/>
                  </a:cubicBezTo>
                  <a:lnTo>
                    <a:pt x="634" y="0"/>
                  </a:ln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6"/>
            <p:cNvSpPr/>
            <p:nvPr/>
          </p:nvSpPr>
          <p:spPr>
            <a:xfrm>
              <a:off x="2930755" y="2248861"/>
              <a:ext cx="71070" cy="93746"/>
            </a:xfrm>
            <a:custGeom>
              <a:avLst/>
              <a:gdLst/>
              <a:ahLst/>
              <a:cxnLst/>
              <a:rect l="l" t="t" r="r" b="b"/>
              <a:pathLst>
                <a:path w="3670" h="4841" extrusionOk="0">
                  <a:moveTo>
                    <a:pt x="1913" y="0"/>
                  </a:moveTo>
                  <a:cubicBezTo>
                    <a:pt x="949" y="0"/>
                    <a:pt x="100" y="1043"/>
                    <a:pt x="68" y="2338"/>
                  </a:cubicBezTo>
                  <a:cubicBezTo>
                    <a:pt x="1" y="3672"/>
                    <a:pt x="735" y="4773"/>
                    <a:pt x="1735" y="4840"/>
                  </a:cubicBezTo>
                  <a:cubicBezTo>
                    <a:pt x="1751" y="4840"/>
                    <a:pt x="1766" y="4841"/>
                    <a:pt x="1781" y="4841"/>
                  </a:cubicBezTo>
                  <a:cubicBezTo>
                    <a:pt x="2730" y="4841"/>
                    <a:pt x="3571" y="3818"/>
                    <a:pt x="3603" y="2505"/>
                  </a:cubicBezTo>
                  <a:cubicBezTo>
                    <a:pt x="3670" y="1170"/>
                    <a:pt x="2903" y="36"/>
                    <a:pt x="2002" y="3"/>
                  </a:cubicBezTo>
                  <a:cubicBezTo>
                    <a:pt x="1973" y="1"/>
                    <a:pt x="1943" y="0"/>
                    <a:pt x="19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6"/>
            <p:cNvSpPr/>
            <p:nvPr/>
          </p:nvSpPr>
          <p:spPr>
            <a:xfrm>
              <a:off x="2660757" y="2234687"/>
              <a:ext cx="73006" cy="93746"/>
            </a:xfrm>
            <a:custGeom>
              <a:avLst/>
              <a:gdLst/>
              <a:ahLst/>
              <a:cxnLst/>
              <a:rect l="l" t="t" r="r" b="b"/>
              <a:pathLst>
                <a:path w="3770" h="4841" extrusionOk="0">
                  <a:moveTo>
                    <a:pt x="1955" y="0"/>
                  </a:moveTo>
                  <a:cubicBezTo>
                    <a:pt x="974" y="0"/>
                    <a:pt x="133" y="1023"/>
                    <a:pt x="101" y="2336"/>
                  </a:cubicBezTo>
                  <a:cubicBezTo>
                    <a:pt x="1" y="3670"/>
                    <a:pt x="768" y="4805"/>
                    <a:pt x="1769" y="4838"/>
                  </a:cubicBezTo>
                  <a:cubicBezTo>
                    <a:pt x="1798" y="4840"/>
                    <a:pt x="1828" y="4841"/>
                    <a:pt x="1857" y="4841"/>
                  </a:cubicBezTo>
                  <a:cubicBezTo>
                    <a:pt x="2820" y="4841"/>
                    <a:pt x="3638" y="3798"/>
                    <a:pt x="3670" y="2503"/>
                  </a:cubicBezTo>
                  <a:cubicBezTo>
                    <a:pt x="3770" y="1169"/>
                    <a:pt x="3003" y="101"/>
                    <a:pt x="2002" y="1"/>
                  </a:cubicBezTo>
                  <a:cubicBezTo>
                    <a:pt x="1986" y="1"/>
                    <a:pt x="1971" y="0"/>
                    <a:pt x="19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6"/>
            <p:cNvSpPr/>
            <p:nvPr/>
          </p:nvSpPr>
          <p:spPr>
            <a:xfrm>
              <a:off x="2882964" y="2150510"/>
              <a:ext cx="190571" cy="59664"/>
            </a:xfrm>
            <a:custGeom>
              <a:avLst/>
              <a:gdLst/>
              <a:ahLst/>
              <a:cxnLst/>
              <a:rect l="l" t="t" r="r" b="b"/>
              <a:pathLst>
                <a:path w="9841" h="3081" extrusionOk="0">
                  <a:moveTo>
                    <a:pt x="3269" y="0"/>
                  </a:moveTo>
                  <a:cubicBezTo>
                    <a:pt x="3079" y="0"/>
                    <a:pt x="2890" y="4"/>
                    <a:pt x="2702" y="12"/>
                  </a:cubicBezTo>
                  <a:cubicBezTo>
                    <a:pt x="1835" y="112"/>
                    <a:pt x="1001" y="245"/>
                    <a:pt x="167" y="512"/>
                  </a:cubicBezTo>
                  <a:cubicBezTo>
                    <a:pt x="134" y="579"/>
                    <a:pt x="67" y="612"/>
                    <a:pt x="34" y="679"/>
                  </a:cubicBezTo>
                  <a:cubicBezTo>
                    <a:pt x="0" y="812"/>
                    <a:pt x="34" y="946"/>
                    <a:pt x="167" y="979"/>
                  </a:cubicBezTo>
                  <a:cubicBezTo>
                    <a:pt x="1735" y="1646"/>
                    <a:pt x="3303" y="1946"/>
                    <a:pt x="4837" y="2280"/>
                  </a:cubicBezTo>
                  <a:cubicBezTo>
                    <a:pt x="5638" y="2447"/>
                    <a:pt x="6372" y="2580"/>
                    <a:pt x="7139" y="2680"/>
                  </a:cubicBezTo>
                  <a:lnTo>
                    <a:pt x="9507" y="3081"/>
                  </a:lnTo>
                  <a:cubicBezTo>
                    <a:pt x="9541" y="3081"/>
                    <a:pt x="9641" y="3081"/>
                    <a:pt x="9674" y="3014"/>
                  </a:cubicBezTo>
                  <a:cubicBezTo>
                    <a:pt x="9807" y="2947"/>
                    <a:pt x="9841" y="2814"/>
                    <a:pt x="9741" y="2680"/>
                  </a:cubicBezTo>
                  <a:cubicBezTo>
                    <a:pt x="9240" y="1913"/>
                    <a:pt x="8507" y="1379"/>
                    <a:pt x="7706" y="979"/>
                  </a:cubicBezTo>
                  <a:cubicBezTo>
                    <a:pt x="6905" y="579"/>
                    <a:pt x="6071" y="312"/>
                    <a:pt x="5238" y="178"/>
                  </a:cubicBezTo>
                  <a:cubicBezTo>
                    <a:pt x="4591" y="49"/>
                    <a:pt x="3924" y="0"/>
                    <a:pt x="32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6"/>
            <p:cNvSpPr/>
            <p:nvPr/>
          </p:nvSpPr>
          <p:spPr>
            <a:xfrm>
              <a:off x="2594880" y="2152659"/>
              <a:ext cx="187337" cy="56972"/>
            </a:xfrm>
            <a:custGeom>
              <a:avLst/>
              <a:gdLst/>
              <a:ahLst/>
              <a:cxnLst/>
              <a:rect l="l" t="t" r="r" b="b"/>
              <a:pathLst>
                <a:path w="9674" h="2942" extrusionOk="0">
                  <a:moveTo>
                    <a:pt x="6171" y="1"/>
                  </a:moveTo>
                  <a:cubicBezTo>
                    <a:pt x="5615" y="1"/>
                    <a:pt x="5059" y="45"/>
                    <a:pt x="4503" y="134"/>
                  </a:cubicBezTo>
                  <a:cubicBezTo>
                    <a:pt x="3703" y="234"/>
                    <a:pt x="2869" y="468"/>
                    <a:pt x="2068" y="835"/>
                  </a:cubicBezTo>
                  <a:cubicBezTo>
                    <a:pt x="1334" y="1202"/>
                    <a:pt x="534" y="1702"/>
                    <a:pt x="34" y="2469"/>
                  </a:cubicBezTo>
                  <a:cubicBezTo>
                    <a:pt x="0" y="2503"/>
                    <a:pt x="0" y="2603"/>
                    <a:pt x="0" y="2669"/>
                  </a:cubicBezTo>
                  <a:cubicBezTo>
                    <a:pt x="0" y="2819"/>
                    <a:pt x="134" y="2941"/>
                    <a:pt x="282" y="2941"/>
                  </a:cubicBezTo>
                  <a:cubicBezTo>
                    <a:pt x="299" y="2941"/>
                    <a:pt x="316" y="2940"/>
                    <a:pt x="334" y="2936"/>
                  </a:cubicBezTo>
                  <a:lnTo>
                    <a:pt x="2602" y="2536"/>
                  </a:lnTo>
                  <a:cubicBezTo>
                    <a:pt x="3336" y="2402"/>
                    <a:pt x="4070" y="2302"/>
                    <a:pt x="4837" y="2169"/>
                  </a:cubicBezTo>
                  <a:cubicBezTo>
                    <a:pt x="5571" y="2036"/>
                    <a:pt x="6338" y="1902"/>
                    <a:pt x="7072" y="1735"/>
                  </a:cubicBezTo>
                  <a:cubicBezTo>
                    <a:pt x="7872" y="1569"/>
                    <a:pt x="8606" y="1402"/>
                    <a:pt x="9407" y="1135"/>
                  </a:cubicBezTo>
                  <a:cubicBezTo>
                    <a:pt x="9507" y="1068"/>
                    <a:pt x="9540" y="1035"/>
                    <a:pt x="9607" y="935"/>
                  </a:cubicBezTo>
                  <a:cubicBezTo>
                    <a:pt x="9674" y="801"/>
                    <a:pt x="9607" y="568"/>
                    <a:pt x="9440" y="534"/>
                  </a:cubicBezTo>
                  <a:cubicBezTo>
                    <a:pt x="8673" y="234"/>
                    <a:pt x="7839" y="134"/>
                    <a:pt x="7005" y="34"/>
                  </a:cubicBezTo>
                  <a:cubicBezTo>
                    <a:pt x="6727" y="12"/>
                    <a:pt x="6449" y="1"/>
                    <a:pt x="61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6"/>
            <p:cNvSpPr/>
            <p:nvPr/>
          </p:nvSpPr>
          <p:spPr>
            <a:xfrm>
              <a:off x="2759593" y="2440317"/>
              <a:ext cx="115725" cy="23102"/>
            </a:xfrm>
            <a:custGeom>
              <a:avLst/>
              <a:gdLst/>
              <a:ahLst/>
              <a:cxnLst/>
              <a:rect l="l" t="t" r="r" b="b"/>
              <a:pathLst>
                <a:path w="5976" h="1193" extrusionOk="0">
                  <a:moveTo>
                    <a:pt x="2403" y="1"/>
                  </a:moveTo>
                  <a:cubicBezTo>
                    <a:pt x="1673" y="1"/>
                    <a:pt x="1005" y="60"/>
                    <a:pt x="667" y="190"/>
                  </a:cubicBezTo>
                  <a:cubicBezTo>
                    <a:pt x="0" y="523"/>
                    <a:pt x="2168" y="1157"/>
                    <a:pt x="2936" y="1191"/>
                  </a:cubicBezTo>
                  <a:cubicBezTo>
                    <a:pt x="2966" y="1192"/>
                    <a:pt x="2998" y="1193"/>
                    <a:pt x="3033" y="1193"/>
                  </a:cubicBezTo>
                  <a:cubicBezTo>
                    <a:pt x="3879" y="1193"/>
                    <a:pt x="5976" y="807"/>
                    <a:pt x="5271" y="390"/>
                  </a:cubicBezTo>
                  <a:cubicBezTo>
                    <a:pt x="4843" y="146"/>
                    <a:pt x="3546" y="1"/>
                    <a:pt x="2403" y="1"/>
                  </a:cubicBezTo>
                  <a:close/>
                </a:path>
              </a:pathLst>
            </a:custGeom>
            <a:solidFill>
              <a:srgbClr val="FA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6"/>
            <p:cNvSpPr/>
            <p:nvPr/>
          </p:nvSpPr>
          <p:spPr>
            <a:xfrm>
              <a:off x="2750318" y="2597633"/>
              <a:ext cx="108793" cy="14892"/>
            </a:xfrm>
            <a:custGeom>
              <a:avLst/>
              <a:gdLst/>
              <a:ahLst/>
              <a:cxnLst/>
              <a:rect l="l" t="t" r="r" b="b"/>
              <a:pathLst>
                <a:path w="5618" h="769" extrusionOk="0">
                  <a:moveTo>
                    <a:pt x="2687" y="0"/>
                  </a:moveTo>
                  <a:cubicBezTo>
                    <a:pt x="1452" y="0"/>
                    <a:pt x="1" y="543"/>
                    <a:pt x="457" y="543"/>
                  </a:cubicBezTo>
                  <a:cubicBezTo>
                    <a:pt x="482" y="543"/>
                    <a:pt x="511" y="542"/>
                    <a:pt x="546" y="539"/>
                  </a:cubicBezTo>
                  <a:cubicBezTo>
                    <a:pt x="943" y="490"/>
                    <a:pt x="1493" y="464"/>
                    <a:pt x="2095" y="464"/>
                  </a:cubicBezTo>
                  <a:cubicBezTo>
                    <a:pt x="3162" y="464"/>
                    <a:pt x="4397" y="547"/>
                    <a:pt x="5249" y="739"/>
                  </a:cubicBezTo>
                  <a:cubicBezTo>
                    <a:pt x="5325" y="759"/>
                    <a:pt x="5374" y="769"/>
                    <a:pt x="5399" y="769"/>
                  </a:cubicBezTo>
                  <a:cubicBezTo>
                    <a:pt x="5617" y="769"/>
                    <a:pt x="4048" y="65"/>
                    <a:pt x="2881" y="5"/>
                  </a:cubicBezTo>
                  <a:cubicBezTo>
                    <a:pt x="2817" y="2"/>
                    <a:pt x="2753" y="0"/>
                    <a:pt x="2687" y="0"/>
                  </a:cubicBezTo>
                  <a:close/>
                </a:path>
              </a:pathLst>
            </a:custGeom>
            <a:solidFill>
              <a:srgbClr val="FA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6"/>
            <p:cNvSpPr/>
            <p:nvPr/>
          </p:nvSpPr>
          <p:spPr>
            <a:xfrm>
              <a:off x="2722685" y="2500560"/>
              <a:ext cx="184820" cy="73413"/>
            </a:xfrm>
            <a:custGeom>
              <a:avLst/>
              <a:gdLst/>
              <a:ahLst/>
              <a:cxnLst/>
              <a:rect l="l" t="t" r="r" b="b"/>
              <a:pathLst>
                <a:path w="9544" h="3791" extrusionOk="0">
                  <a:moveTo>
                    <a:pt x="5" y="0"/>
                  </a:moveTo>
                  <a:cubicBezTo>
                    <a:pt x="0" y="0"/>
                    <a:pt x="20" y="32"/>
                    <a:pt x="72" y="114"/>
                  </a:cubicBezTo>
                  <a:cubicBezTo>
                    <a:pt x="505" y="915"/>
                    <a:pt x="2407" y="3684"/>
                    <a:pt x="4608" y="3784"/>
                  </a:cubicBezTo>
                  <a:cubicBezTo>
                    <a:pt x="4687" y="3788"/>
                    <a:pt x="4765" y="3790"/>
                    <a:pt x="4843" y="3790"/>
                  </a:cubicBezTo>
                  <a:cubicBezTo>
                    <a:pt x="7025" y="3790"/>
                    <a:pt x="8629" y="2027"/>
                    <a:pt x="9145" y="1415"/>
                  </a:cubicBezTo>
                  <a:cubicBezTo>
                    <a:pt x="9388" y="1118"/>
                    <a:pt x="9544" y="996"/>
                    <a:pt x="9416" y="996"/>
                  </a:cubicBezTo>
                  <a:cubicBezTo>
                    <a:pt x="9387" y="996"/>
                    <a:pt x="9341" y="1002"/>
                    <a:pt x="9278" y="1015"/>
                  </a:cubicBezTo>
                  <a:cubicBezTo>
                    <a:pt x="8444" y="1078"/>
                    <a:pt x="7531" y="1121"/>
                    <a:pt x="6584" y="1121"/>
                  </a:cubicBezTo>
                  <a:cubicBezTo>
                    <a:pt x="4502" y="1121"/>
                    <a:pt x="2254" y="913"/>
                    <a:pt x="305" y="248"/>
                  </a:cubicBezTo>
                  <a:cubicBezTo>
                    <a:pt x="144" y="156"/>
                    <a:pt x="15" y="0"/>
                    <a:pt x="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6"/>
            <p:cNvSpPr/>
            <p:nvPr/>
          </p:nvSpPr>
          <p:spPr>
            <a:xfrm>
              <a:off x="2512194" y="2257343"/>
              <a:ext cx="65899" cy="86542"/>
            </a:xfrm>
            <a:custGeom>
              <a:avLst/>
              <a:gdLst/>
              <a:ahLst/>
              <a:cxnLst/>
              <a:rect l="l" t="t" r="r" b="b"/>
              <a:pathLst>
                <a:path w="3403" h="4469" extrusionOk="0">
                  <a:moveTo>
                    <a:pt x="2547" y="1"/>
                  </a:moveTo>
                  <a:cubicBezTo>
                    <a:pt x="2355" y="1"/>
                    <a:pt x="2082" y="126"/>
                    <a:pt x="1702" y="432"/>
                  </a:cubicBezTo>
                  <a:cubicBezTo>
                    <a:pt x="1301" y="766"/>
                    <a:pt x="1001" y="1099"/>
                    <a:pt x="801" y="1400"/>
                  </a:cubicBezTo>
                  <a:cubicBezTo>
                    <a:pt x="0" y="2634"/>
                    <a:pt x="668" y="3635"/>
                    <a:pt x="1802" y="4468"/>
                  </a:cubicBezTo>
                  <a:lnTo>
                    <a:pt x="2669" y="2467"/>
                  </a:lnTo>
                  <a:cubicBezTo>
                    <a:pt x="2669" y="2467"/>
                    <a:pt x="3402" y="1"/>
                    <a:pt x="2547" y="1"/>
                  </a:cubicBezTo>
                  <a:close/>
                </a:path>
              </a:pathLst>
            </a:custGeom>
            <a:solidFill>
              <a:srgbClr val="FFB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6"/>
            <p:cNvSpPr/>
            <p:nvPr/>
          </p:nvSpPr>
          <p:spPr>
            <a:xfrm>
              <a:off x="2711279" y="2491381"/>
              <a:ext cx="213054" cy="35961"/>
            </a:xfrm>
            <a:custGeom>
              <a:avLst/>
              <a:gdLst/>
              <a:ahLst/>
              <a:cxnLst/>
              <a:rect l="l" t="t" r="r" b="b"/>
              <a:pathLst>
                <a:path w="11002" h="1857" extrusionOk="0">
                  <a:moveTo>
                    <a:pt x="3656" y="0"/>
                  </a:moveTo>
                  <a:cubicBezTo>
                    <a:pt x="2822" y="0"/>
                    <a:pt x="1851" y="202"/>
                    <a:pt x="929" y="202"/>
                  </a:cubicBezTo>
                  <a:cubicBezTo>
                    <a:pt x="690" y="202"/>
                    <a:pt x="455" y="189"/>
                    <a:pt x="227" y="155"/>
                  </a:cubicBezTo>
                  <a:cubicBezTo>
                    <a:pt x="184" y="142"/>
                    <a:pt x="149" y="137"/>
                    <a:pt x="122" y="137"/>
                  </a:cubicBezTo>
                  <a:cubicBezTo>
                    <a:pt x="0" y="137"/>
                    <a:pt x="30" y="246"/>
                    <a:pt x="194" y="355"/>
                  </a:cubicBezTo>
                  <a:cubicBezTo>
                    <a:pt x="2318" y="1524"/>
                    <a:pt x="4712" y="1856"/>
                    <a:pt x="6707" y="1856"/>
                  </a:cubicBezTo>
                  <a:cubicBezTo>
                    <a:pt x="8752" y="1856"/>
                    <a:pt x="10378" y="1508"/>
                    <a:pt x="10868" y="1356"/>
                  </a:cubicBezTo>
                  <a:cubicBezTo>
                    <a:pt x="11001" y="1356"/>
                    <a:pt x="10935" y="1256"/>
                    <a:pt x="10901" y="1256"/>
                  </a:cubicBezTo>
                  <a:cubicBezTo>
                    <a:pt x="9464" y="1256"/>
                    <a:pt x="7699" y="293"/>
                    <a:pt x="6313" y="293"/>
                  </a:cubicBezTo>
                  <a:cubicBezTo>
                    <a:pt x="5929" y="293"/>
                    <a:pt x="5575" y="367"/>
                    <a:pt x="5264" y="555"/>
                  </a:cubicBezTo>
                  <a:cubicBezTo>
                    <a:pt x="4869" y="122"/>
                    <a:pt x="4304" y="0"/>
                    <a:pt x="3656" y="0"/>
                  </a:cubicBezTo>
                  <a:close/>
                </a:path>
              </a:pathLst>
            </a:custGeom>
            <a:solidFill>
              <a:srgbClr val="FA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6"/>
            <p:cNvSpPr/>
            <p:nvPr/>
          </p:nvSpPr>
          <p:spPr>
            <a:xfrm>
              <a:off x="2717611" y="2498894"/>
              <a:ext cx="196380" cy="81178"/>
            </a:xfrm>
            <a:custGeom>
              <a:avLst/>
              <a:gdLst/>
              <a:ahLst/>
              <a:cxnLst/>
              <a:rect l="l" t="t" r="r" b="b"/>
              <a:pathLst>
                <a:path w="10141" h="4192" extrusionOk="0">
                  <a:moveTo>
                    <a:pt x="0" y="0"/>
                  </a:moveTo>
                  <a:cubicBezTo>
                    <a:pt x="0" y="1"/>
                    <a:pt x="1401" y="2335"/>
                    <a:pt x="2435" y="3303"/>
                  </a:cubicBezTo>
                  <a:cubicBezTo>
                    <a:pt x="3043" y="3870"/>
                    <a:pt x="4304" y="4191"/>
                    <a:pt x="5462" y="4191"/>
                  </a:cubicBezTo>
                  <a:cubicBezTo>
                    <a:pt x="6209" y="4191"/>
                    <a:pt x="6914" y="4057"/>
                    <a:pt x="7372" y="3770"/>
                  </a:cubicBezTo>
                  <a:cubicBezTo>
                    <a:pt x="8406" y="3036"/>
                    <a:pt x="10140" y="1001"/>
                    <a:pt x="10141" y="1001"/>
                  </a:cubicBezTo>
                  <a:lnTo>
                    <a:pt x="10141" y="1001"/>
                  </a:lnTo>
                  <a:lnTo>
                    <a:pt x="9740" y="1134"/>
                  </a:lnTo>
                  <a:cubicBezTo>
                    <a:pt x="8740" y="1735"/>
                    <a:pt x="8139" y="2335"/>
                    <a:pt x="7038" y="2702"/>
                  </a:cubicBezTo>
                  <a:cubicBezTo>
                    <a:pt x="6434" y="2915"/>
                    <a:pt x="5811" y="3024"/>
                    <a:pt x="5190" y="3024"/>
                  </a:cubicBezTo>
                  <a:cubicBezTo>
                    <a:pt x="4644" y="3024"/>
                    <a:pt x="4099" y="2940"/>
                    <a:pt x="3569" y="2769"/>
                  </a:cubicBezTo>
                  <a:cubicBezTo>
                    <a:pt x="2102" y="2302"/>
                    <a:pt x="1801" y="1201"/>
                    <a:pt x="801" y="367"/>
                  </a:cubicBezTo>
                  <a:lnTo>
                    <a:pt x="300" y="100"/>
                  </a:lnTo>
                  <a:lnTo>
                    <a:pt x="0" y="0"/>
                  </a:lnTo>
                  <a:close/>
                </a:path>
              </a:pathLst>
            </a:custGeom>
            <a:solidFill>
              <a:srgbClr val="FA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6"/>
            <p:cNvSpPr/>
            <p:nvPr/>
          </p:nvSpPr>
          <p:spPr>
            <a:xfrm>
              <a:off x="2736976" y="2508577"/>
              <a:ext cx="164738" cy="25020"/>
            </a:xfrm>
            <a:custGeom>
              <a:avLst/>
              <a:gdLst/>
              <a:ahLst/>
              <a:cxnLst/>
              <a:rect l="l" t="t" r="r" b="b"/>
              <a:pathLst>
                <a:path w="8507" h="1292" extrusionOk="0">
                  <a:moveTo>
                    <a:pt x="1" y="1"/>
                  </a:moveTo>
                  <a:lnTo>
                    <a:pt x="1" y="1"/>
                  </a:lnTo>
                  <a:cubicBezTo>
                    <a:pt x="735" y="601"/>
                    <a:pt x="2202" y="1135"/>
                    <a:pt x="4004" y="1268"/>
                  </a:cubicBezTo>
                  <a:cubicBezTo>
                    <a:pt x="4219" y="1285"/>
                    <a:pt x="4436" y="1292"/>
                    <a:pt x="4652" y="1292"/>
                  </a:cubicBezTo>
                  <a:cubicBezTo>
                    <a:pt x="6634" y="1292"/>
                    <a:pt x="8506" y="668"/>
                    <a:pt x="8507" y="668"/>
                  </a:cubicBezTo>
                  <a:lnTo>
                    <a:pt x="8507" y="668"/>
                  </a:lnTo>
                  <a:cubicBezTo>
                    <a:pt x="8506" y="668"/>
                    <a:pt x="6521" y="943"/>
                    <a:pt x="4632" y="943"/>
                  </a:cubicBezTo>
                  <a:cubicBezTo>
                    <a:pt x="4443" y="943"/>
                    <a:pt x="4255" y="941"/>
                    <a:pt x="4070" y="935"/>
                  </a:cubicBezTo>
                  <a:cubicBezTo>
                    <a:pt x="1936" y="835"/>
                    <a:pt x="2" y="1"/>
                    <a:pt x="1" y="1"/>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6"/>
            <p:cNvSpPr/>
            <p:nvPr/>
          </p:nvSpPr>
          <p:spPr>
            <a:xfrm>
              <a:off x="2534153" y="1871043"/>
              <a:ext cx="632403" cy="478664"/>
            </a:xfrm>
            <a:custGeom>
              <a:avLst/>
              <a:gdLst/>
              <a:ahLst/>
              <a:cxnLst/>
              <a:rect l="l" t="t" r="r" b="b"/>
              <a:pathLst>
                <a:path w="32657" h="24718" extrusionOk="0">
                  <a:moveTo>
                    <a:pt x="10408" y="0"/>
                  </a:moveTo>
                  <a:lnTo>
                    <a:pt x="2135" y="10908"/>
                  </a:lnTo>
                  <a:lnTo>
                    <a:pt x="1" y="18513"/>
                  </a:lnTo>
                  <a:lnTo>
                    <a:pt x="668" y="24417"/>
                  </a:lnTo>
                  <a:cubicBezTo>
                    <a:pt x="668" y="19948"/>
                    <a:pt x="2302" y="13576"/>
                    <a:pt x="5138" y="11041"/>
                  </a:cubicBezTo>
                  <a:cubicBezTo>
                    <a:pt x="7157" y="9221"/>
                    <a:pt x="10244" y="7328"/>
                    <a:pt x="10778" y="4410"/>
                  </a:cubicBezTo>
                  <a:lnTo>
                    <a:pt x="10778" y="4410"/>
                  </a:lnTo>
                  <a:cubicBezTo>
                    <a:pt x="10925" y="5995"/>
                    <a:pt x="11637" y="8434"/>
                    <a:pt x="14378" y="10241"/>
                  </a:cubicBezTo>
                  <a:cubicBezTo>
                    <a:pt x="17546" y="12342"/>
                    <a:pt x="32657" y="12542"/>
                    <a:pt x="28154" y="24718"/>
                  </a:cubicBezTo>
                  <a:lnTo>
                    <a:pt x="29855" y="23050"/>
                  </a:lnTo>
                  <a:lnTo>
                    <a:pt x="30089" y="16845"/>
                  </a:lnTo>
                  <a:lnTo>
                    <a:pt x="25919" y="10674"/>
                  </a:lnTo>
                  <a:lnTo>
                    <a:pt x="10408" y="0"/>
                  </a:lnTo>
                  <a:close/>
                </a:path>
              </a:pathLst>
            </a:custGeom>
            <a:solidFill>
              <a:srgbClr val="FA8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6"/>
            <p:cNvSpPr/>
            <p:nvPr/>
          </p:nvSpPr>
          <p:spPr>
            <a:xfrm>
              <a:off x="2731166" y="1845192"/>
              <a:ext cx="406975" cy="510326"/>
            </a:xfrm>
            <a:custGeom>
              <a:avLst/>
              <a:gdLst/>
              <a:ahLst/>
              <a:cxnLst/>
              <a:rect l="l" t="t" r="r" b="b"/>
              <a:pathLst>
                <a:path w="21016" h="26353" extrusionOk="0">
                  <a:moveTo>
                    <a:pt x="5871" y="1"/>
                  </a:moveTo>
                  <a:lnTo>
                    <a:pt x="534" y="534"/>
                  </a:lnTo>
                  <a:cubicBezTo>
                    <a:pt x="1" y="4104"/>
                    <a:pt x="1168" y="7873"/>
                    <a:pt x="4537" y="10375"/>
                  </a:cubicBezTo>
                  <a:cubicBezTo>
                    <a:pt x="8140" y="13043"/>
                    <a:pt x="12309" y="11776"/>
                    <a:pt x="16712" y="16079"/>
                  </a:cubicBezTo>
                  <a:cubicBezTo>
                    <a:pt x="19848" y="19114"/>
                    <a:pt x="19481" y="22283"/>
                    <a:pt x="19348" y="26353"/>
                  </a:cubicBezTo>
                  <a:cubicBezTo>
                    <a:pt x="19348" y="26353"/>
                    <a:pt x="20248" y="23751"/>
                    <a:pt x="20649" y="19648"/>
                  </a:cubicBezTo>
                  <a:cubicBezTo>
                    <a:pt x="21016" y="15512"/>
                    <a:pt x="20415" y="13010"/>
                    <a:pt x="20415" y="13010"/>
                  </a:cubicBezTo>
                  <a:lnTo>
                    <a:pt x="17413" y="5872"/>
                  </a:lnTo>
                  <a:lnTo>
                    <a:pt x="11309" y="1001"/>
                  </a:lnTo>
                  <a:lnTo>
                    <a:pt x="5871" y="1"/>
                  </a:ln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6"/>
            <p:cNvSpPr/>
            <p:nvPr/>
          </p:nvSpPr>
          <p:spPr>
            <a:xfrm>
              <a:off x="2516067" y="1856171"/>
              <a:ext cx="244832" cy="488366"/>
            </a:xfrm>
            <a:custGeom>
              <a:avLst/>
              <a:gdLst/>
              <a:ahLst/>
              <a:cxnLst/>
              <a:rect l="l" t="t" r="r" b="b"/>
              <a:pathLst>
                <a:path w="12643" h="25219" extrusionOk="0">
                  <a:moveTo>
                    <a:pt x="12643" y="1"/>
                  </a:moveTo>
                  <a:lnTo>
                    <a:pt x="12643" y="1"/>
                  </a:lnTo>
                  <a:cubicBezTo>
                    <a:pt x="2436" y="3170"/>
                    <a:pt x="1668" y="8273"/>
                    <a:pt x="835" y="14144"/>
                  </a:cubicBezTo>
                  <a:cubicBezTo>
                    <a:pt x="1" y="20048"/>
                    <a:pt x="1602" y="25219"/>
                    <a:pt x="1602" y="25219"/>
                  </a:cubicBezTo>
                  <a:cubicBezTo>
                    <a:pt x="1402" y="22650"/>
                    <a:pt x="2002" y="13110"/>
                    <a:pt x="7072" y="9641"/>
                  </a:cubicBezTo>
                  <a:cubicBezTo>
                    <a:pt x="12109" y="6172"/>
                    <a:pt x="11776" y="3637"/>
                    <a:pt x="11776" y="3637"/>
                  </a:cubicBezTo>
                  <a:lnTo>
                    <a:pt x="12643" y="1"/>
                  </a:ln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6"/>
            <p:cNvSpPr/>
            <p:nvPr/>
          </p:nvSpPr>
          <p:spPr>
            <a:xfrm>
              <a:off x="2705334" y="1780611"/>
              <a:ext cx="67836" cy="144056"/>
            </a:xfrm>
            <a:custGeom>
              <a:avLst/>
              <a:gdLst/>
              <a:ahLst/>
              <a:cxnLst/>
              <a:rect l="l" t="t" r="r" b="b"/>
              <a:pathLst>
                <a:path w="3503" h="7439" extrusionOk="0">
                  <a:moveTo>
                    <a:pt x="3503" y="0"/>
                  </a:moveTo>
                  <a:cubicBezTo>
                    <a:pt x="3502" y="0"/>
                    <a:pt x="1534" y="167"/>
                    <a:pt x="734" y="2702"/>
                  </a:cubicBezTo>
                  <a:cubicBezTo>
                    <a:pt x="0" y="5070"/>
                    <a:pt x="1968" y="7439"/>
                    <a:pt x="1968" y="7439"/>
                  </a:cubicBezTo>
                  <a:cubicBezTo>
                    <a:pt x="1968" y="7439"/>
                    <a:pt x="1201" y="2535"/>
                    <a:pt x="3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6"/>
            <p:cNvSpPr/>
            <p:nvPr/>
          </p:nvSpPr>
          <p:spPr>
            <a:xfrm>
              <a:off x="2450189" y="2818968"/>
              <a:ext cx="355290" cy="1334229"/>
            </a:xfrm>
            <a:custGeom>
              <a:avLst/>
              <a:gdLst/>
              <a:ahLst/>
              <a:cxnLst/>
              <a:rect l="l" t="t" r="r" b="b"/>
              <a:pathLst>
                <a:path w="18347" h="68899" extrusionOk="0">
                  <a:moveTo>
                    <a:pt x="2598" y="0"/>
                  </a:moveTo>
                  <a:cubicBezTo>
                    <a:pt x="2053" y="0"/>
                    <a:pt x="1237" y="217"/>
                    <a:pt x="701" y="1351"/>
                  </a:cubicBezTo>
                  <a:cubicBezTo>
                    <a:pt x="0" y="5487"/>
                    <a:pt x="2635" y="8589"/>
                    <a:pt x="6672" y="14126"/>
                  </a:cubicBezTo>
                  <a:cubicBezTo>
                    <a:pt x="10708" y="19664"/>
                    <a:pt x="15178" y="25501"/>
                    <a:pt x="15511" y="31105"/>
                  </a:cubicBezTo>
                  <a:cubicBezTo>
                    <a:pt x="15878" y="37510"/>
                    <a:pt x="12976" y="68799"/>
                    <a:pt x="12976" y="68799"/>
                  </a:cubicBezTo>
                  <a:lnTo>
                    <a:pt x="15978" y="68899"/>
                  </a:lnTo>
                  <a:lnTo>
                    <a:pt x="18213" y="31205"/>
                  </a:lnTo>
                  <a:cubicBezTo>
                    <a:pt x="18347" y="26802"/>
                    <a:pt x="15378" y="22099"/>
                    <a:pt x="13110" y="18330"/>
                  </a:cubicBezTo>
                  <a:cubicBezTo>
                    <a:pt x="10908" y="14593"/>
                    <a:pt x="5537" y="8289"/>
                    <a:pt x="4370" y="5921"/>
                  </a:cubicBezTo>
                  <a:cubicBezTo>
                    <a:pt x="3236" y="3519"/>
                    <a:pt x="2702" y="1951"/>
                    <a:pt x="3169" y="83"/>
                  </a:cubicBezTo>
                  <a:cubicBezTo>
                    <a:pt x="3169" y="83"/>
                    <a:pt x="2935" y="0"/>
                    <a:pt x="25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6"/>
            <p:cNvSpPr/>
            <p:nvPr/>
          </p:nvSpPr>
          <p:spPr>
            <a:xfrm>
              <a:off x="2780913" y="3222677"/>
              <a:ext cx="122735" cy="418497"/>
            </a:xfrm>
            <a:custGeom>
              <a:avLst/>
              <a:gdLst/>
              <a:ahLst/>
              <a:cxnLst/>
              <a:rect l="l" t="t" r="r" b="b"/>
              <a:pathLst>
                <a:path w="6338" h="21611" extrusionOk="0">
                  <a:moveTo>
                    <a:pt x="4818" y="0"/>
                  </a:moveTo>
                  <a:cubicBezTo>
                    <a:pt x="4636" y="0"/>
                    <a:pt x="4459" y="138"/>
                    <a:pt x="4303" y="484"/>
                  </a:cubicBezTo>
                  <a:cubicBezTo>
                    <a:pt x="3569" y="2152"/>
                    <a:pt x="1501" y="7756"/>
                    <a:pt x="934" y="9824"/>
                  </a:cubicBezTo>
                  <a:lnTo>
                    <a:pt x="0" y="13526"/>
                  </a:lnTo>
                  <a:cubicBezTo>
                    <a:pt x="0" y="13526"/>
                    <a:pt x="70" y="21611"/>
                    <a:pt x="306" y="21611"/>
                  </a:cubicBezTo>
                  <a:cubicBezTo>
                    <a:pt x="353" y="21611"/>
                    <a:pt x="406" y="21293"/>
                    <a:pt x="467" y="20531"/>
                  </a:cubicBezTo>
                  <a:cubicBezTo>
                    <a:pt x="901" y="15961"/>
                    <a:pt x="6338" y="2118"/>
                    <a:pt x="6338" y="2118"/>
                  </a:cubicBezTo>
                  <a:cubicBezTo>
                    <a:pt x="6338" y="2118"/>
                    <a:pt x="5533" y="0"/>
                    <a:pt x="48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6"/>
            <p:cNvSpPr/>
            <p:nvPr/>
          </p:nvSpPr>
          <p:spPr>
            <a:xfrm>
              <a:off x="3287331" y="3014994"/>
              <a:ext cx="714433" cy="501282"/>
            </a:xfrm>
            <a:custGeom>
              <a:avLst/>
              <a:gdLst/>
              <a:ahLst/>
              <a:cxnLst/>
              <a:rect l="l" t="t" r="r" b="b"/>
              <a:pathLst>
                <a:path w="36893" h="25886" extrusionOk="0">
                  <a:moveTo>
                    <a:pt x="36893" y="1"/>
                  </a:moveTo>
                  <a:cubicBezTo>
                    <a:pt x="36892" y="2"/>
                    <a:pt x="36358" y="869"/>
                    <a:pt x="34825" y="1835"/>
                  </a:cubicBezTo>
                  <a:cubicBezTo>
                    <a:pt x="34710" y="1907"/>
                    <a:pt x="34591" y="1980"/>
                    <a:pt x="34468" y="2055"/>
                  </a:cubicBezTo>
                  <a:lnTo>
                    <a:pt x="34468" y="2055"/>
                  </a:lnTo>
                  <a:cubicBezTo>
                    <a:pt x="35699" y="1334"/>
                    <a:pt x="36560" y="638"/>
                    <a:pt x="36893" y="1"/>
                  </a:cubicBezTo>
                  <a:close/>
                  <a:moveTo>
                    <a:pt x="34468" y="2055"/>
                  </a:moveTo>
                  <a:lnTo>
                    <a:pt x="34468" y="2055"/>
                  </a:lnTo>
                  <a:cubicBezTo>
                    <a:pt x="27793" y="5965"/>
                    <a:pt x="10213" y="10614"/>
                    <a:pt x="6536" y="10614"/>
                  </a:cubicBezTo>
                  <a:cubicBezTo>
                    <a:pt x="6274" y="10614"/>
                    <a:pt x="6083" y="10591"/>
                    <a:pt x="5971" y="10542"/>
                  </a:cubicBezTo>
                  <a:cubicBezTo>
                    <a:pt x="4694" y="9979"/>
                    <a:pt x="3052" y="7675"/>
                    <a:pt x="2339" y="7675"/>
                  </a:cubicBezTo>
                  <a:cubicBezTo>
                    <a:pt x="1953" y="7675"/>
                    <a:pt x="1838" y="8350"/>
                    <a:pt x="2202" y="10341"/>
                  </a:cubicBezTo>
                  <a:cubicBezTo>
                    <a:pt x="3267" y="16032"/>
                    <a:pt x="679" y="22487"/>
                    <a:pt x="5" y="25862"/>
                  </a:cubicBezTo>
                  <a:lnTo>
                    <a:pt x="5" y="25862"/>
                  </a:lnTo>
                  <a:cubicBezTo>
                    <a:pt x="559" y="23124"/>
                    <a:pt x="5045" y="18557"/>
                    <a:pt x="19347" y="10475"/>
                  </a:cubicBezTo>
                  <a:cubicBezTo>
                    <a:pt x="25450" y="7006"/>
                    <a:pt x="31274" y="4001"/>
                    <a:pt x="34468" y="2055"/>
                  </a:cubicBezTo>
                  <a:close/>
                  <a:moveTo>
                    <a:pt x="5" y="25862"/>
                  </a:moveTo>
                  <a:cubicBezTo>
                    <a:pt x="3" y="25870"/>
                    <a:pt x="2" y="25878"/>
                    <a:pt x="0" y="25886"/>
                  </a:cubicBezTo>
                  <a:cubicBezTo>
                    <a:pt x="2" y="25878"/>
                    <a:pt x="3" y="25870"/>
                    <a:pt x="5" y="25862"/>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6"/>
            <p:cNvSpPr/>
            <p:nvPr/>
          </p:nvSpPr>
          <p:spPr>
            <a:xfrm>
              <a:off x="3565713" y="2605476"/>
              <a:ext cx="269696" cy="152829"/>
            </a:xfrm>
            <a:custGeom>
              <a:avLst/>
              <a:gdLst/>
              <a:ahLst/>
              <a:cxnLst/>
              <a:rect l="l" t="t" r="r" b="b"/>
              <a:pathLst>
                <a:path w="13927" h="7892" extrusionOk="0">
                  <a:moveTo>
                    <a:pt x="76" y="5446"/>
                  </a:moveTo>
                  <a:lnTo>
                    <a:pt x="76" y="5446"/>
                  </a:lnTo>
                  <a:cubicBezTo>
                    <a:pt x="50" y="5454"/>
                    <a:pt x="25" y="5463"/>
                    <a:pt x="1" y="5471"/>
                  </a:cubicBezTo>
                  <a:cubicBezTo>
                    <a:pt x="26" y="5463"/>
                    <a:pt x="51" y="5454"/>
                    <a:pt x="76" y="5446"/>
                  </a:cubicBezTo>
                  <a:close/>
                  <a:moveTo>
                    <a:pt x="11109" y="0"/>
                  </a:moveTo>
                  <a:lnTo>
                    <a:pt x="11109" y="0"/>
                  </a:lnTo>
                  <a:cubicBezTo>
                    <a:pt x="10408" y="1768"/>
                    <a:pt x="9975" y="2435"/>
                    <a:pt x="9508" y="2902"/>
                  </a:cubicBezTo>
                  <a:cubicBezTo>
                    <a:pt x="8743" y="3301"/>
                    <a:pt x="8310" y="2772"/>
                    <a:pt x="76" y="5446"/>
                  </a:cubicBezTo>
                  <a:lnTo>
                    <a:pt x="76" y="5446"/>
                  </a:lnTo>
                  <a:cubicBezTo>
                    <a:pt x="1030" y="5144"/>
                    <a:pt x="3215" y="4712"/>
                    <a:pt x="5482" y="4712"/>
                  </a:cubicBezTo>
                  <a:cubicBezTo>
                    <a:pt x="7768" y="4712"/>
                    <a:pt x="10137" y="5151"/>
                    <a:pt x="11409" y="6605"/>
                  </a:cubicBezTo>
                  <a:cubicBezTo>
                    <a:pt x="12229" y="7543"/>
                    <a:pt x="12801" y="7892"/>
                    <a:pt x="13165" y="7892"/>
                  </a:cubicBezTo>
                  <a:cubicBezTo>
                    <a:pt x="13927" y="7892"/>
                    <a:pt x="13777" y="6362"/>
                    <a:pt x="13077" y="5504"/>
                  </a:cubicBezTo>
                  <a:cubicBezTo>
                    <a:pt x="12010" y="4270"/>
                    <a:pt x="10942" y="1034"/>
                    <a:pt x="11109"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6"/>
            <p:cNvSpPr/>
            <p:nvPr/>
          </p:nvSpPr>
          <p:spPr>
            <a:xfrm>
              <a:off x="3965568" y="1962114"/>
              <a:ext cx="414043" cy="287473"/>
            </a:xfrm>
            <a:custGeom>
              <a:avLst/>
              <a:gdLst/>
              <a:ahLst/>
              <a:cxnLst/>
              <a:rect l="l" t="t" r="r" b="b"/>
              <a:pathLst>
                <a:path w="21381" h="14845" extrusionOk="0">
                  <a:moveTo>
                    <a:pt x="2168" y="0"/>
                  </a:moveTo>
                  <a:lnTo>
                    <a:pt x="2168" y="0"/>
                  </a:lnTo>
                  <a:cubicBezTo>
                    <a:pt x="1601" y="501"/>
                    <a:pt x="1201" y="1568"/>
                    <a:pt x="0" y="4937"/>
                  </a:cubicBezTo>
                  <a:cubicBezTo>
                    <a:pt x="887" y="3297"/>
                    <a:pt x="1479" y="2540"/>
                    <a:pt x="2050" y="2540"/>
                  </a:cubicBezTo>
                  <a:cubicBezTo>
                    <a:pt x="2339" y="2540"/>
                    <a:pt x="2622" y="2733"/>
                    <a:pt x="2935" y="3103"/>
                  </a:cubicBezTo>
                  <a:cubicBezTo>
                    <a:pt x="6972" y="7906"/>
                    <a:pt x="14177" y="9707"/>
                    <a:pt x="17379" y="10008"/>
                  </a:cubicBezTo>
                  <a:cubicBezTo>
                    <a:pt x="20114" y="10208"/>
                    <a:pt x="18847" y="14844"/>
                    <a:pt x="18847" y="14844"/>
                  </a:cubicBezTo>
                  <a:cubicBezTo>
                    <a:pt x="21381" y="8242"/>
                    <a:pt x="21149" y="7706"/>
                    <a:pt x="21148" y="7706"/>
                  </a:cubicBezTo>
                  <a:lnTo>
                    <a:pt x="21148" y="7706"/>
                  </a:lnTo>
                  <a:cubicBezTo>
                    <a:pt x="21040" y="7923"/>
                    <a:pt x="20628" y="8045"/>
                    <a:pt x="19917" y="8045"/>
                  </a:cubicBezTo>
                  <a:cubicBezTo>
                    <a:pt x="18442" y="8045"/>
                    <a:pt x="15681" y="7521"/>
                    <a:pt x="11675" y="6238"/>
                  </a:cubicBezTo>
                  <a:cubicBezTo>
                    <a:pt x="5771" y="4370"/>
                    <a:pt x="1534" y="901"/>
                    <a:pt x="2168"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6"/>
            <p:cNvSpPr/>
            <p:nvPr/>
          </p:nvSpPr>
          <p:spPr>
            <a:xfrm>
              <a:off x="2275774" y="3377979"/>
              <a:ext cx="480620" cy="845611"/>
            </a:xfrm>
            <a:custGeom>
              <a:avLst/>
              <a:gdLst/>
              <a:ahLst/>
              <a:cxnLst/>
              <a:rect l="l" t="t" r="r" b="b"/>
              <a:pathLst>
                <a:path w="24819" h="43667" extrusionOk="0">
                  <a:moveTo>
                    <a:pt x="4940" y="1"/>
                  </a:moveTo>
                  <a:cubicBezTo>
                    <a:pt x="4715" y="1"/>
                    <a:pt x="4559" y="41"/>
                    <a:pt x="4504" y="136"/>
                  </a:cubicBezTo>
                  <a:cubicBezTo>
                    <a:pt x="4170" y="670"/>
                    <a:pt x="1035" y="8475"/>
                    <a:pt x="501" y="9476"/>
                  </a:cubicBezTo>
                  <a:cubicBezTo>
                    <a:pt x="1" y="10477"/>
                    <a:pt x="4070" y="25487"/>
                    <a:pt x="4070" y="25487"/>
                  </a:cubicBezTo>
                  <a:cubicBezTo>
                    <a:pt x="4070" y="25487"/>
                    <a:pt x="18214" y="40298"/>
                    <a:pt x="22183" y="43634"/>
                  </a:cubicBezTo>
                  <a:lnTo>
                    <a:pt x="23584" y="43667"/>
                  </a:lnTo>
                  <a:cubicBezTo>
                    <a:pt x="23251" y="43000"/>
                    <a:pt x="24818" y="38330"/>
                    <a:pt x="23651" y="36529"/>
                  </a:cubicBezTo>
                  <a:cubicBezTo>
                    <a:pt x="20916" y="32359"/>
                    <a:pt x="8674" y="21651"/>
                    <a:pt x="8507" y="20484"/>
                  </a:cubicBezTo>
                  <a:cubicBezTo>
                    <a:pt x="8418" y="19930"/>
                    <a:pt x="8800" y="19792"/>
                    <a:pt x="9349" y="19792"/>
                  </a:cubicBezTo>
                  <a:cubicBezTo>
                    <a:pt x="9899" y="19792"/>
                    <a:pt x="10617" y="19930"/>
                    <a:pt x="11200" y="19930"/>
                  </a:cubicBezTo>
                  <a:cubicBezTo>
                    <a:pt x="11790" y="19930"/>
                    <a:pt x="12243" y="19788"/>
                    <a:pt x="12243" y="19216"/>
                  </a:cubicBezTo>
                  <a:cubicBezTo>
                    <a:pt x="12243" y="17482"/>
                    <a:pt x="8640" y="16881"/>
                    <a:pt x="6906" y="14413"/>
                  </a:cubicBezTo>
                  <a:cubicBezTo>
                    <a:pt x="5238" y="11911"/>
                    <a:pt x="9741" y="1303"/>
                    <a:pt x="9741" y="1303"/>
                  </a:cubicBezTo>
                  <a:cubicBezTo>
                    <a:pt x="9741" y="1303"/>
                    <a:pt x="6219" y="1"/>
                    <a:pt x="4940"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6"/>
            <p:cNvSpPr/>
            <p:nvPr/>
          </p:nvSpPr>
          <p:spPr>
            <a:xfrm>
              <a:off x="1801656" y="3014994"/>
              <a:ext cx="1031574" cy="1434249"/>
            </a:xfrm>
            <a:custGeom>
              <a:avLst/>
              <a:gdLst/>
              <a:ahLst/>
              <a:cxnLst/>
              <a:rect l="l" t="t" r="r" b="b"/>
              <a:pathLst>
                <a:path w="53270" h="74064" extrusionOk="0">
                  <a:moveTo>
                    <a:pt x="23017" y="1"/>
                  </a:moveTo>
                  <a:cubicBezTo>
                    <a:pt x="18447" y="3703"/>
                    <a:pt x="1" y="34992"/>
                    <a:pt x="2469" y="45400"/>
                  </a:cubicBezTo>
                  <a:cubicBezTo>
                    <a:pt x="4537" y="54273"/>
                    <a:pt x="27687" y="73053"/>
                    <a:pt x="31156" y="73954"/>
                  </a:cubicBezTo>
                  <a:cubicBezTo>
                    <a:pt x="31437" y="74028"/>
                    <a:pt x="31740" y="74064"/>
                    <a:pt x="32062" y="74064"/>
                  </a:cubicBezTo>
                  <a:cubicBezTo>
                    <a:pt x="38670" y="74064"/>
                    <a:pt x="53270" y="59040"/>
                    <a:pt x="45700" y="54873"/>
                  </a:cubicBezTo>
                  <a:cubicBezTo>
                    <a:pt x="37794" y="50503"/>
                    <a:pt x="27754" y="37728"/>
                    <a:pt x="27253" y="36093"/>
                  </a:cubicBezTo>
                  <a:cubicBezTo>
                    <a:pt x="26786" y="34425"/>
                    <a:pt x="35359" y="17647"/>
                    <a:pt x="35359" y="17647"/>
                  </a:cubicBezTo>
                  <a:lnTo>
                    <a:pt x="23017" y="1"/>
                  </a:lnTo>
                  <a:close/>
                </a:path>
              </a:pathLst>
            </a:custGeom>
            <a:solidFill>
              <a:srgbClr val="5ED1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6"/>
            <p:cNvSpPr/>
            <p:nvPr/>
          </p:nvSpPr>
          <p:spPr>
            <a:xfrm>
              <a:off x="3099361" y="3641567"/>
              <a:ext cx="162782" cy="478025"/>
            </a:xfrm>
            <a:custGeom>
              <a:avLst/>
              <a:gdLst/>
              <a:ahLst/>
              <a:cxnLst/>
              <a:rect l="l" t="t" r="r" b="b"/>
              <a:pathLst>
                <a:path w="8406" h="24685" extrusionOk="0">
                  <a:moveTo>
                    <a:pt x="8406" y="0"/>
                  </a:moveTo>
                  <a:cubicBezTo>
                    <a:pt x="6805" y="3703"/>
                    <a:pt x="0" y="11709"/>
                    <a:pt x="434" y="14644"/>
                  </a:cubicBezTo>
                  <a:cubicBezTo>
                    <a:pt x="869" y="17346"/>
                    <a:pt x="5699" y="19701"/>
                    <a:pt x="6013" y="23755"/>
                  </a:cubicBezTo>
                  <a:lnTo>
                    <a:pt x="6013" y="23755"/>
                  </a:lnTo>
                  <a:cubicBezTo>
                    <a:pt x="6059" y="20403"/>
                    <a:pt x="6366" y="8672"/>
                    <a:pt x="8406" y="0"/>
                  </a:cubicBezTo>
                  <a:close/>
                  <a:moveTo>
                    <a:pt x="6013" y="23755"/>
                  </a:moveTo>
                  <a:cubicBezTo>
                    <a:pt x="6004" y="24349"/>
                    <a:pt x="6004" y="24679"/>
                    <a:pt x="6004" y="24684"/>
                  </a:cubicBezTo>
                  <a:cubicBezTo>
                    <a:pt x="6034" y="24365"/>
                    <a:pt x="6036" y="24055"/>
                    <a:pt x="6013" y="23755"/>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6"/>
            <p:cNvSpPr/>
            <p:nvPr/>
          </p:nvSpPr>
          <p:spPr>
            <a:xfrm>
              <a:off x="2795766" y="3125448"/>
              <a:ext cx="65899" cy="176376"/>
            </a:xfrm>
            <a:custGeom>
              <a:avLst/>
              <a:gdLst/>
              <a:ahLst/>
              <a:cxnLst/>
              <a:rect l="l" t="t" r="r" b="b"/>
              <a:pathLst>
                <a:path w="3403" h="9108" extrusionOk="0">
                  <a:moveTo>
                    <a:pt x="0" y="1"/>
                  </a:moveTo>
                  <a:cubicBezTo>
                    <a:pt x="234" y="2636"/>
                    <a:pt x="2135" y="9107"/>
                    <a:pt x="2135" y="9107"/>
                  </a:cubicBezTo>
                  <a:lnTo>
                    <a:pt x="3403" y="5938"/>
                  </a:lnTo>
                  <a:cubicBezTo>
                    <a:pt x="3403" y="5938"/>
                    <a:pt x="501" y="447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6"/>
            <p:cNvSpPr/>
            <p:nvPr/>
          </p:nvSpPr>
          <p:spPr>
            <a:xfrm>
              <a:off x="2837109" y="3015633"/>
              <a:ext cx="450875" cy="325332"/>
            </a:xfrm>
            <a:custGeom>
              <a:avLst/>
              <a:gdLst/>
              <a:ahLst/>
              <a:cxnLst/>
              <a:rect l="l" t="t" r="r" b="b"/>
              <a:pathLst>
                <a:path w="23283" h="16800" extrusionOk="0">
                  <a:moveTo>
                    <a:pt x="21582" y="1"/>
                  </a:moveTo>
                  <a:lnTo>
                    <a:pt x="1301" y="11643"/>
                  </a:lnTo>
                  <a:lnTo>
                    <a:pt x="0" y="14812"/>
                  </a:lnTo>
                  <a:cubicBezTo>
                    <a:pt x="1318" y="15843"/>
                    <a:pt x="4675" y="16800"/>
                    <a:pt x="8303" y="16800"/>
                  </a:cubicBezTo>
                  <a:cubicBezTo>
                    <a:pt x="12299" y="16800"/>
                    <a:pt x="16623" y="15640"/>
                    <a:pt x="18914" y="12143"/>
                  </a:cubicBezTo>
                  <a:cubicBezTo>
                    <a:pt x="23283" y="5472"/>
                    <a:pt x="21582" y="2"/>
                    <a:pt x="21582"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6"/>
            <p:cNvSpPr/>
            <p:nvPr/>
          </p:nvSpPr>
          <p:spPr>
            <a:xfrm>
              <a:off x="1828147" y="3830176"/>
              <a:ext cx="741563" cy="618073"/>
            </a:xfrm>
            <a:custGeom>
              <a:avLst/>
              <a:gdLst/>
              <a:ahLst/>
              <a:cxnLst/>
              <a:rect l="l" t="t" r="r" b="b"/>
              <a:pathLst>
                <a:path w="38294" h="31917" extrusionOk="0">
                  <a:moveTo>
                    <a:pt x="834" y="0"/>
                  </a:moveTo>
                  <a:cubicBezTo>
                    <a:pt x="734" y="668"/>
                    <a:pt x="0" y="2836"/>
                    <a:pt x="3336" y="7939"/>
                  </a:cubicBezTo>
                  <a:cubicBezTo>
                    <a:pt x="9073" y="17013"/>
                    <a:pt x="27253" y="31590"/>
                    <a:pt x="29788" y="31857"/>
                  </a:cubicBezTo>
                  <a:cubicBezTo>
                    <a:pt x="30054" y="31898"/>
                    <a:pt x="30324" y="31917"/>
                    <a:pt x="30595" y="31917"/>
                  </a:cubicBezTo>
                  <a:cubicBezTo>
                    <a:pt x="34296" y="31917"/>
                    <a:pt x="38292" y="28356"/>
                    <a:pt x="38294" y="28354"/>
                  </a:cubicBezTo>
                  <a:lnTo>
                    <a:pt x="38294" y="28354"/>
                  </a:lnTo>
                  <a:cubicBezTo>
                    <a:pt x="37900" y="28631"/>
                    <a:pt x="37395" y="28760"/>
                    <a:pt x="36794" y="28760"/>
                  </a:cubicBezTo>
                  <a:cubicBezTo>
                    <a:pt x="28341" y="28760"/>
                    <a:pt x="1052" y="3084"/>
                    <a:pt x="834"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6"/>
            <p:cNvSpPr/>
            <p:nvPr/>
          </p:nvSpPr>
          <p:spPr>
            <a:xfrm>
              <a:off x="3262154" y="2809570"/>
              <a:ext cx="142139" cy="142139"/>
            </a:xfrm>
            <a:custGeom>
              <a:avLst/>
              <a:gdLst/>
              <a:ahLst/>
              <a:cxnLst/>
              <a:rect l="l" t="t" r="r" b="b"/>
              <a:pathLst>
                <a:path w="7340" h="7340" extrusionOk="0">
                  <a:moveTo>
                    <a:pt x="3729" y="1"/>
                  </a:moveTo>
                  <a:cubicBezTo>
                    <a:pt x="3709" y="1"/>
                    <a:pt x="3690" y="1"/>
                    <a:pt x="3670" y="1"/>
                  </a:cubicBezTo>
                  <a:cubicBezTo>
                    <a:pt x="1669" y="1"/>
                    <a:pt x="1" y="1669"/>
                    <a:pt x="1" y="3671"/>
                  </a:cubicBezTo>
                  <a:cubicBezTo>
                    <a:pt x="1" y="5672"/>
                    <a:pt x="1635" y="7340"/>
                    <a:pt x="3670" y="7340"/>
                  </a:cubicBezTo>
                  <a:cubicBezTo>
                    <a:pt x="5671" y="7340"/>
                    <a:pt x="7339" y="5705"/>
                    <a:pt x="7339" y="3671"/>
                  </a:cubicBezTo>
                  <a:cubicBezTo>
                    <a:pt x="7339" y="1656"/>
                    <a:pt x="5704" y="1"/>
                    <a:pt x="3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6"/>
            <p:cNvSpPr/>
            <p:nvPr/>
          </p:nvSpPr>
          <p:spPr>
            <a:xfrm>
              <a:off x="3470770" y="2957501"/>
              <a:ext cx="142120" cy="142139"/>
            </a:xfrm>
            <a:custGeom>
              <a:avLst/>
              <a:gdLst/>
              <a:ahLst/>
              <a:cxnLst/>
              <a:rect l="l" t="t" r="r" b="b"/>
              <a:pathLst>
                <a:path w="7339" h="7340" extrusionOk="0">
                  <a:moveTo>
                    <a:pt x="3730" y="0"/>
                  </a:moveTo>
                  <a:cubicBezTo>
                    <a:pt x="3710" y="0"/>
                    <a:pt x="3690" y="1"/>
                    <a:pt x="3670" y="1"/>
                  </a:cubicBezTo>
                  <a:cubicBezTo>
                    <a:pt x="1668" y="1"/>
                    <a:pt x="0" y="1635"/>
                    <a:pt x="0" y="3670"/>
                  </a:cubicBezTo>
                  <a:cubicBezTo>
                    <a:pt x="0" y="5672"/>
                    <a:pt x="1635" y="7339"/>
                    <a:pt x="3670" y="7339"/>
                  </a:cubicBezTo>
                  <a:cubicBezTo>
                    <a:pt x="5671" y="7339"/>
                    <a:pt x="7339" y="5705"/>
                    <a:pt x="7339" y="3670"/>
                  </a:cubicBezTo>
                  <a:cubicBezTo>
                    <a:pt x="7339" y="1655"/>
                    <a:pt x="5737" y="0"/>
                    <a:pt x="37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6"/>
            <p:cNvSpPr/>
            <p:nvPr/>
          </p:nvSpPr>
          <p:spPr>
            <a:xfrm>
              <a:off x="3580617" y="2734977"/>
              <a:ext cx="142120" cy="142158"/>
            </a:xfrm>
            <a:custGeom>
              <a:avLst/>
              <a:gdLst/>
              <a:ahLst/>
              <a:cxnLst/>
              <a:rect l="l" t="t" r="r" b="b"/>
              <a:pathLst>
                <a:path w="7339" h="7341" extrusionOk="0">
                  <a:moveTo>
                    <a:pt x="3786" y="0"/>
                  </a:moveTo>
                  <a:cubicBezTo>
                    <a:pt x="3747" y="0"/>
                    <a:pt x="3709" y="1"/>
                    <a:pt x="3670" y="2"/>
                  </a:cubicBezTo>
                  <a:cubicBezTo>
                    <a:pt x="1668" y="2"/>
                    <a:pt x="1" y="1603"/>
                    <a:pt x="1" y="3672"/>
                  </a:cubicBezTo>
                  <a:cubicBezTo>
                    <a:pt x="1" y="5673"/>
                    <a:pt x="1635" y="7341"/>
                    <a:pt x="3670" y="7341"/>
                  </a:cubicBezTo>
                  <a:cubicBezTo>
                    <a:pt x="5671" y="7341"/>
                    <a:pt x="7339" y="5706"/>
                    <a:pt x="7339" y="3672"/>
                  </a:cubicBezTo>
                  <a:cubicBezTo>
                    <a:pt x="7339" y="1643"/>
                    <a:pt x="5735" y="0"/>
                    <a:pt x="37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6"/>
            <p:cNvSpPr/>
            <p:nvPr/>
          </p:nvSpPr>
          <p:spPr>
            <a:xfrm>
              <a:off x="3855757" y="2882076"/>
              <a:ext cx="142120" cy="142139"/>
            </a:xfrm>
            <a:custGeom>
              <a:avLst/>
              <a:gdLst/>
              <a:ahLst/>
              <a:cxnLst/>
              <a:rect l="l" t="t" r="r" b="b"/>
              <a:pathLst>
                <a:path w="7339" h="7340" extrusionOk="0">
                  <a:moveTo>
                    <a:pt x="3728" y="0"/>
                  </a:moveTo>
                  <a:cubicBezTo>
                    <a:pt x="3709" y="0"/>
                    <a:pt x="3689" y="1"/>
                    <a:pt x="3669" y="1"/>
                  </a:cubicBezTo>
                  <a:cubicBezTo>
                    <a:pt x="1668" y="1"/>
                    <a:pt x="0" y="1635"/>
                    <a:pt x="0" y="3670"/>
                  </a:cubicBezTo>
                  <a:cubicBezTo>
                    <a:pt x="0" y="5672"/>
                    <a:pt x="1601" y="7339"/>
                    <a:pt x="3669" y="7339"/>
                  </a:cubicBezTo>
                  <a:cubicBezTo>
                    <a:pt x="5671" y="7339"/>
                    <a:pt x="7339" y="5705"/>
                    <a:pt x="7339" y="3670"/>
                  </a:cubicBezTo>
                  <a:cubicBezTo>
                    <a:pt x="7339" y="1655"/>
                    <a:pt x="5703" y="0"/>
                    <a:pt x="37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6"/>
            <p:cNvSpPr/>
            <p:nvPr/>
          </p:nvSpPr>
          <p:spPr>
            <a:xfrm>
              <a:off x="3966511" y="2623871"/>
              <a:ext cx="142120" cy="142139"/>
            </a:xfrm>
            <a:custGeom>
              <a:avLst/>
              <a:gdLst/>
              <a:ahLst/>
              <a:cxnLst/>
              <a:rect l="l" t="t" r="r" b="b"/>
              <a:pathLst>
                <a:path w="7339" h="7340" extrusionOk="0">
                  <a:moveTo>
                    <a:pt x="3670" y="1"/>
                  </a:moveTo>
                  <a:cubicBezTo>
                    <a:pt x="1635" y="1"/>
                    <a:pt x="0" y="1635"/>
                    <a:pt x="0" y="3670"/>
                  </a:cubicBezTo>
                  <a:cubicBezTo>
                    <a:pt x="0" y="5705"/>
                    <a:pt x="1635" y="7339"/>
                    <a:pt x="3670" y="7339"/>
                  </a:cubicBezTo>
                  <a:cubicBezTo>
                    <a:pt x="5704" y="7339"/>
                    <a:pt x="7339" y="5705"/>
                    <a:pt x="7339" y="3670"/>
                  </a:cubicBezTo>
                  <a:cubicBezTo>
                    <a:pt x="7339" y="1635"/>
                    <a:pt x="5704" y="1"/>
                    <a:pt x="36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6"/>
            <p:cNvSpPr/>
            <p:nvPr/>
          </p:nvSpPr>
          <p:spPr>
            <a:xfrm>
              <a:off x="3191070" y="3360571"/>
              <a:ext cx="142139" cy="142139"/>
            </a:xfrm>
            <a:custGeom>
              <a:avLst/>
              <a:gdLst/>
              <a:ahLst/>
              <a:cxnLst/>
              <a:rect l="l" t="t" r="r" b="b"/>
              <a:pathLst>
                <a:path w="7340" h="7340" extrusionOk="0">
                  <a:moveTo>
                    <a:pt x="3670" y="1"/>
                  </a:moveTo>
                  <a:cubicBezTo>
                    <a:pt x="1669" y="1"/>
                    <a:pt x="1" y="1635"/>
                    <a:pt x="1" y="3670"/>
                  </a:cubicBezTo>
                  <a:cubicBezTo>
                    <a:pt x="1" y="5671"/>
                    <a:pt x="1635" y="7339"/>
                    <a:pt x="3670" y="7339"/>
                  </a:cubicBezTo>
                  <a:cubicBezTo>
                    <a:pt x="5672" y="7339"/>
                    <a:pt x="7339" y="5705"/>
                    <a:pt x="7339" y="3670"/>
                  </a:cubicBezTo>
                  <a:cubicBezTo>
                    <a:pt x="7339" y="1635"/>
                    <a:pt x="5672" y="1"/>
                    <a:pt x="36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6"/>
            <p:cNvSpPr/>
            <p:nvPr/>
          </p:nvSpPr>
          <p:spPr>
            <a:xfrm>
              <a:off x="2968261" y="3684741"/>
              <a:ext cx="142120" cy="142139"/>
            </a:xfrm>
            <a:custGeom>
              <a:avLst/>
              <a:gdLst/>
              <a:ahLst/>
              <a:cxnLst/>
              <a:rect l="l" t="t" r="r" b="b"/>
              <a:pathLst>
                <a:path w="7339" h="7340" extrusionOk="0">
                  <a:moveTo>
                    <a:pt x="3670" y="0"/>
                  </a:moveTo>
                  <a:cubicBezTo>
                    <a:pt x="1668" y="0"/>
                    <a:pt x="0" y="1635"/>
                    <a:pt x="0" y="3670"/>
                  </a:cubicBezTo>
                  <a:cubicBezTo>
                    <a:pt x="0" y="5671"/>
                    <a:pt x="1668" y="7339"/>
                    <a:pt x="3670" y="7339"/>
                  </a:cubicBezTo>
                  <a:cubicBezTo>
                    <a:pt x="5671" y="7339"/>
                    <a:pt x="7339" y="5705"/>
                    <a:pt x="7339" y="3670"/>
                  </a:cubicBezTo>
                  <a:cubicBezTo>
                    <a:pt x="7339" y="1635"/>
                    <a:pt x="5671"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6"/>
            <p:cNvSpPr/>
            <p:nvPr/>
          </p:nvSpPr>
          <p:spPr>
            <a:xfrm>
              <a:off x="3061891" y="3900585"/>
              <a:ext cx="142120" cy="142120"/>
            </a:xfrm>
            <a:custGeom>
              <a:avLst/>
              <a:gdLst/>
              <a:ahLst/>
              <a:cxnLst/>
              <a:rect l="l" t="t" r="r" b="b"/>
              <a:pathLst>
                <a:path w="7339" h="7339" extrusionOk="0">
                  <a:moveTo>
                    <a:pt x="3670" y="0"/>
                  </a:moveTo>
                  <a:cubicBezTo>
                    <a:pt x="1668" y="0"/>
                    <a:pt x="0" y="1668"/>
                    <a:pt x="0" y="3670"/>
                  </a:cubicBezTo>
                  <a:cubicBezTo>
                    <a:pt x="0" y="5671"/>
                    <a:pt x="1635" y="7339"/>
                    <a:pt x="3670" y="7339"/>
                  </a:cubicBezTo>
                  <a:cubicBezTo>
                    <a:pt x="5671" y="7339"/>
                    <a:pt x="7339" y="5704"/>
                    <a:pt x="7339" y="3670"/>
                  </a:cubicBezTo>
                  <a:cubicBezTo>
                    <a:pt x="7339" y="1635"/>
                    <a:pt x="5738" y="0"/>
                    <a:pt x="3670" y="0"/>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6"/>
            <p:cNvSpPr/>
            <p:nvPr/>
          </p:nvSpPr>
          <p:spPr>
            <a:xfrm>
              <a:off x="2815789" y="4154394"/>
              <a:ext cx="142120" cy="142178"/>
            </a:xfrm>
            <a:custGeom>
              <a:avLst/>
              <a:gdLst/>
              <a:ahLst/>
              <a:cxnLst/>
              <a:rect l="l" t="t" r="r" b="b"/>
              <a:pathLst>
                <a:path w="7339" h="7342" extrusionOk="0">
                  <a:moveTo>
                    <a:pt x="3786" y="1"/>
                  </a:moveTo>
                  <a:cubicBezTo>
                    <a:pt x="3747" y="1"/>
                    <a:pt x="3708" y="1"/>
                    <a:pt x="3670" y="3"/>
                  </a:cubicBezTo>
                  <a:cubicBezTo>
                    <a:pt x="1668" y="3"/>
                    <a:pt x="0" y="1671"/>
                    <a:pt x="0" y="3672"/>
                  </a:cubicBezTo>
                  <a:cubicBezTo>
                    <a:pt x="0" y="5673"/>
                    <a:pt x="1635" y="7341"/>
                    <a:pt x="3670" y="7341"/>
                  </a:cubicBezTo>
                  <a:cubicBezTo>
                    <a:pt x="5671" y="7341"/>
                    <a:pt x="7339" y="5707"/>
                    <a:pt x="7339" y="3672"/>
                  </a:cubicBezTo>
                  <a:cubicBezTo>
                    <a:pt x="7339" y="1644"/>
                    <a:pt x="5735" y="1"/>
                    <a:pt x="3786" y="1"/>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6"/>
            <p:cNvSpPr/>
            <p:nvPr/>
          </p:nvSpPr>
          <p:spPr>
            <a:xfrm>
              <a:off x="2457935" y="3945801"/>
              <a:ext cx="142120" cy="142120"/>
            </a:xfrm>
            <a:custGeom>
              <a:avLst/>
              <a:gdLst/>
              <a:ahLst/>
              <a:cxnLst/>
              <a:rect l="l" t="t" r="r" b="b"/>
              <a:pathLst>
                <a:path w="7339" h="7339" extrusionOk="0">
                  <a:moveTo>
                    <a:pt x="3303" y="0"/>
                  </a:moveTo>
                  <a:cubicBezTo>
                    <a:pt x="1468" y="201"/>
                    <a:pt x="0" y="1768"/>
                    <a:pt x="0" y="3670"/>
                  </a:cubicBezTo>
                  <a:cubicBezTo>
                    <a:pt x="0" y="5671"/>
                    <a:pt x="1635" y="7339"/>
                    <a:pt x="3670" y="7339"/>
                  </a:cubicBezTo>
                  <a:cubicBezTo>
                    <a:pt x="5671" y="7339"/>
                    <a:pt x="7339" y="5738"/>
                    <a:pt x="7339" y="3670"/>
                  </a:cubicBezTo>
                  <a:cubicBezTo>
                    <a:pt x="5238" y="2035"/>
                    <a:pt x="3403" y="0"/>
                    <a:pt x="3303" y="0"/>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6"/>
            <p:cNvSpPr/>
            <p:nvPr/>
          </p:nvSpPr>
          <p:spPr>
            <a:xfrm>
              <a:off x="2286115" y="4348174"/>
              <a:ext cx="142120" cy="142178"/>
            </a:xfrm>
            <a:custGeom>
              <a:avLst/>
              <a:gdLst/>
              <a:ahLst/>
              <a:cxnLst/>
              <a:rect l="l" t="t" r="r" b="b"/>
              <a:pathLst>
                <a:path w="7339" h="7342" extrusionOk="0">
                  <a:moveTo>
                    <a:pt x="3788" y="1"/>
                  </a:moveTo>
                  <a:cubicBezTo>
                    <a:pt x="3748" y="1"/>
                    <a:pt x="3709" y="2"/>
                    <a:pt x="3670" y="3"/>
                  </a:cubicBezTo>
                  <a:cubicBezTo>
                    <a:pt x="1668" y="3"/>
                    <a:pt x="0" y="1671"/>
                    <a:pt x="0" y="3672"/>
                  </a:cubicBezTo>
                  <a:cubicBezTo>
                    <a:pt x="0" y="5674"/>
                    <a:pt x="1635" y="7342"/>
                    <a:pt x="3670" y="7342"/>
                  </a:cubicBezTo>
                  <a:cubicBezTo>
                    <a:pt x="5671" y="7342"/>
                    <a:pt x="7339" y="5707"/>
                    <a:pt x="7339" y="3672"/>
                  </a:cubicBezTo>
                  <a:cubicBezTo>
                    <a:pt x="7339" y="1644"/>
                    <a:pt x="5767" y="1"/>
                    <a:pt x="3788" y="1"/>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6"/>
            <p:cNvSpPr/>
            <p:nvPr/>
          </p:nvSpPr>
          <p:spPr>
            <a:xfrm>
              <a:off x="2063269" y="3978740"/>
              <a:ext cx="142120" cy="142139"/>
            </a:xfrm>
            <a:custGeom>
              <a:avLst/>
              <a:gdLst/>
              <a:ahLst/>
              <a:cxnLst/>
              <a:rect l="l" t="t" r="r" b="b"/>
              <a:pathLst>
                <a:path w="7339" h="7340" extrusionOk="0">
                  <a:moveTo>
                    <a:pt x="3670" y="1"/>
                  </a:moveTo>
                  <a:cubicBezTo>
                    <a:pt x="1668" y="1"/>
                    <a:pt x="0" y="1635"/>
                    <a:pt x="0" y="3670"/>
                  </a:cubicBezTo>
                  <a:cubicBezTo>
                    <a:pt x="0" y="5671"/>
                    <a:pt x="1635" y="7339"/>
                    <a:pt x="3670" y="7339"/>
                  </a:cubicBezTo>
                  <a:cubicBezTo>
                    <a:pt x="5671" y="7339"/>
                    <a:pt x="7339" y="5738"/>
                    <a:pt x="7339" y="3670"/>
                  </a:cubicBezTo>
                  <a:cubicBezTo>
                    <a:pt x="7339" y="1635"/>
                    <a:pt x="5704" y="1"/>
                    <a:pt x="3670" y="1"/>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6"/>
            <p:cNvSpPr/>
            <p:nvPr/>
          </p:nvSpPr>
          <p:spPr>
            <a:xfrm>
              <a:off x="2929469" y="3411396"/>
              <a:ext cx="142120" cy="142139"/>
            </a:xfrm>
            <a:custGeom>
              <a:avLst/>
              <a:gdLst/>
              <a:ahLst/>
              <a:cxnLst/>
              <a:rect l="l" t="t" r="r" b="b"/>
              <a:pathLst>
                <a:path w="7339" h="7340" extrusionOk="0">
                  <a:moveTo>
                    <a:pt x="3728" y="1"/>
                  </a:moveTo>
                  <a:cubicBezTo>
                    <a:pt x="3709" y="1"/>
                    <a:pt x="3689" y="1"/>
                    <a:pt x="3669" y="1"/>
                  </a:cubicBezTo>
                  <a:cubicBezTo>
                    <a:pt x="1668" y="1"/>
                    <a:pt x="0" y="1636"/>
                    <a:pt x="0" y="3671"/>
                  </a:cubicBezTo>
                  <a:cubicBezTo>
                    <a:pt x="0" y="5672"/>
                    <a:pt x="1635" y="7340"/>
                    <a:pt x="3669" y="7340"/>
                  </a:cubicBezTo>
                  <a:cubicBezTo>
                    <a:pt x="5671" y="7340"/>
                    <a:pt x="7339" y="5705"/>
                    <a:pt x="7339" y="3671"/>
                  </a:cubicBezTo>
                  <a:cubicBezTo>
                    <a:pt x="7339" y="1656"/>
                    <a:pt x="5703" y="1"/>
                    <a:pt x="37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6"/>
            <p:cNvSpPr/>
            <p:nvPr/>
          </p:nvSpPr>
          <p:spPr>
            <a:xfrm>
              <a:off x="1921810" y="3678373"/>
              <a:ext cx="142120" cy="142139"/>
            </a:xfrm>
            <a:custGeom>
              <a:avLst/>
              <a:gdLst/>
              <a:ahLst/>
              <a:cxnLst/>
              <a:rect l="l" t="t" r="r" b="b"/>
              <a:pathLst>
                <a:path w="7339" h="7340" extrusionOk="0">
                  <a:moveTo>
                    <a:pt x="3669" y="1"/>
                  </a:moveTo>
                  <a:cubicBezTo>
                    <a:pt x="1668" y="1"/>
                    <a:pt x="0" y="1635"/>
                    <a:pt x="0" y="3670"/>
                  </a:cubicBezTo>
                  <a:cubicBezTo>
                    <a:pt x="0" y="5672"/>
                    <a:pt x="1601" y="7340"/>
                    <a:pt x="3669" y="7340"/>
                  </a:cubicBezTo>
                  <a:cubicBezTo>
                    <a:pt x="5671" y="7340"/>
                    <a:pt x="7339" y="5738"/>
                    <a:pt x="7339" y="3670"/>
                  </a:cubicBezTo>
                  <a:cubicBezTo>
                    <a:pt x="7339" y="1669"/>
                    <a:pt x="5704" y="1"/>
                    <a:pt x="3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6"/>
            <p:cNvSpPr/>
            <p:nvPr/>
          </p:nvSpPr>
          <p:spPr>
            <a:xfrm>
              <a:off x="2286115" y="3305673"/>
              <a:ext cx="142120" cy="142120"/>
            </a:xfrm>
            <a:custGeom>
              <a:avLst/>
              <a:gdLst/>
              <a:ahLst/>
              <a:cxnLst/>
              <a:rect l="l" t="t" r="r" b="b"/>
              <a:pathLst>
                <a:path w="7339" h="7339" extrusionOk="0">
                  <a:moveTo>
                    <a:pt x="3670" y="0"/>
                  </a:moveTo>
                  <a:cubicBezTo>
                    <a:pt x="1668" y="0"/>
                    <a:pt x="0" y="1635"/>
                    <a:pt x="0" y="3670"/>
                  </a:cubicBezTo>
                  <a:cubicBezTo>
                    <a:pt x="0" y="5671"/>
                    <a:pt x="1635" y="7339"/>
                    <a:pt x="3670" y="7339"/>
                  </a:cubicBezTo>
                  <a:cubicBezTo>
                    <a:pt x="5671" y="7339"/>
                    <a:pt x="7339" y="5704"/>
                    <a:pt x="7339" y="3670"/>
                  </a:cubicBezTo>
                  <a:cubicBezTo>
                    <a:pt x="7339" y="1668"/>
                    <a:pt x="5705"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6"/>
            <p:cNvSpPr/>
            <p:nvPr/>
          </p:nvSpPr>
          <p:spPr>
            <a:xfrm>
              <a:off x="2023852" y="3360572"/>
              <a:ext cx="142139" cy="142139"/>
            </a:xfrm>
            <a:custGeom>
              <a:avLst/>
              <a:gdLst/>
              <a:ahLst/>
              <a:cxnLst/>
              <a:rect l="l" t="t" r="r" b="b"/>
              <a:pathLst>
                <a:path w="7340" h="7340" extrusionOk="0">
                  <a:moveTo>
                    <a:pt x="3729" y="1"/>
                  </a:moveTo>
                  <a:cubicBezTo>
                    <a:pt x="3710" y="1"/>
                    <a:pt x="3690" y="1"/>
                    <a:pt x="3670" y="1"/>
                  </a:cubicBezTo>
                  <a:cubicBezTo>
                    <a:pt x="1669" y="1"/>
                    <a:pt x="1" y="1669"/>
                    <a:pt x="1" y="3671"/>
                  </a:cubicBezTo>
                  <a:cubicBezTo>
                    <a:pt x="1" y="5672"/>
                    <a:pt x="1635" y="7340"/>
                    <a:pt x="3670" y="7340"/>
                  </a:cubicBezTo>
                  <a:cubicBezTo>
                    <a:pt x="5672" y="7340"/>
                    <a:pt x="7340" y="5705"/>
                    <a:pt x="7340" y="3671"/>
                  </a:cubicBezTo>
                  <a:cubicBezTo>
                    <a:pt x="7340" y="1656"/>
                    <a:pt x="5704" y="1"/>
                    <a:pt x="3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6"/>
            <p:cNvSpPr/>
            <p:nvPr/>
          </p:nvSpPr>
          <p:spPr>
            <a:xfrm>
              <a:off x="2271289" y="3004698"/>
              <a:ext cx="142120" cy="142139"/>
            </a:xfrm>
            <a:custGeom>
              <a:avLst/>
              <a:gdLst/>
              <a:ahLst/>
              <a:cxnLst/>
              <a:rect l="l" t="t" r="r" b="b"/>
              <a:pathLst>
                <a:path w="7339" h="7340" extrusionOk="0">
                  <a:moveTo>
                    <a:pt x="3670" y="1"/>
                  </a:moveTo>
                  <a:cubicBezTo>
                    <a:pt x="1669" y="1"/>
                    <a:pt x="1" y="1635"/>
                    <a:pt x="1" y="3670"/>
                  </a:cubicBezTo>
                  <a:cubicBezTo>
                    <a:pt x="1" y="5672"/>
                    <a:pt x="1669" y="7339"/>
                    <a:pt x="3670" y="7339"/>
                  </a:cubicBezTo>
                  <a:cubicBezTo>
                    <a:pt x="5671" y="7339"/>
                    <a:pt x="7339" y="5738"/>
                    <a:pt x="7339" y="3670"/>
                  </a:cubicBezTo>
                  <a:cubicBezTo>
                    <a:pt x="7339" y="1635"/>
                    <a:pt x="5671" y="1"/>
                    <a:pt x="36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6"/>
            <p:cNvSpPr/>
            <p:nvPr/>
          </p:nvSpPr>
          <p:spPr>
            <a:xfrm>
              <a:off x="2541899" y="3503325"/>
              <a:ext cx="142139" cy="142139"/>
            </a:xfrm>
            <a:custGeom>
              <a:avLst/>
              <a:gdLst/>
              <a:ahLst/>
              <a:cxnLst/>
              <a:rect l="l" t="t" r="r" b="b"/>
              <a:pathLst>
                <a:path w="7340" h="7340" extrusionOk="0">
                  <a:moveTo>
                    <a:pt x="3670" y="1"/>
                  </a:moveTo>
                  <a:cubicBezTo>
                    <a:pt x="1669" y="1"/>
                    <a:pt x="1" y="1635"/>
                    <a:pt x="1" y="3670"/>
                  </a:cubicBezTo>
                  <a:cubicBezTo>
                    <a:pt x="1" y="5671"/>
                    <a:pt x="1669" y="7339"/>
                    <a:pt x="3670" y="7339"/>
                  </a:cubicBezTo>
                  <a:cubicBezTo>
                    <a:pt x="5672" y="7339"/>
                    <a:pt x="7339" y="5705"/>
                    <a:pt x="7339" y="3670"/>
                  </a:cubicBezTo>
                  <a:cubicBezTo>
                    <a:pt x="7339" y="1635"/>
                    <a:pt x="5672" y="1"/>
                    <a:pt x="36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6"/>
            <p:cNvSpPr/>
            <p:nvPr/>
          </p:nvSpPr>
          <p:spPr>
            <a:xfrm>
              <a:off x="2562580" y="3117064"/>
              <a:ext cx="114989" cy="132437"/>
            </a:xfrm>
            <a:custGeom>
              <a:avLst/>
              <a:gdLst/>
              <a:ahLst/>
              <a:cxnLst/>
              <a:rect l="l" t="t" r="r" b="b"/>
              <a:pathLst>
                <a:path w="5938" h="6839" extrusionOk="0">
                  <a:moveTo>
                    <a:pt x="1768" y="0"/>
                  </a:moveTo>
                  <a:cubicBezTo>
                    <a:pt x="701" y="601"/>
                    <a:pt x="0" y="1835"/>
                    <a:pt x="0" y="3169"/>
                  </a:cubicBezTo>
                  <a:cubicBezTo>
                    <a:pt x="0" y="5170"/>
                    <a:pt x="1601" y="6838"/>
                    <a:pt x="3670" y="6838"/>
                  </a:cubicBezTo>
                  <a:cubicBezTo>
                    <a:pt x="4537" y="6838"/>
                    <a:pt x="5337" y="6538"/>
                    <a:pt x="5938" y="6038"/>
                  </a:cubicBezTo>
                  <a:cubicBezTo>
                    <a:pt x="4203" y="3536"/>
                    <a:pt x="2669" y="1401"/>
                    <a:pt x="1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6"/>
            <p:cNvSpPr/>
            <p:nvPr/>
          </p:nvSpPr>
          <p:spPr>
            <a:xfrm>
              <a:off x="3872873" y="2365654"/>
              <a:ext cx="142120" cy="142139"/>
            </a:xfrm>
            <a:custGeom>
              <a:avLst/>
              <a:gdLst/>
              <a:ahLst/>
              <a:cxnLst/>
              <a:rect l="l" t="t" r="r" b="b"/>
              <a:pathLst>
                <a:path w="7339" h="7340" extrusionOk="0">
                  <a:moveTo>
                    <a:pt x="3669" y="1"/>
                  </a:moveTo>
                  <a:cubicBezTo>
                    <a:pt x="1668" y="1"/>
                    <a:pt x="0" y="1669"/>
                    <a:pt x="0" y="3670"/>
                  </a:cubicBezTo>
                  <a:cubicBezTo>
                    <a:pt x="0" y="5671"/>
                    <a:pt x="1668" y="7339"/>
                    <a:pt x="3669" y="7339"/>
                  </a:cubicBezTo>
                  <a:cubicBezTo>
                    <a:pt x="5671" y="7339"/>
                    <a:pt x="7339" y="5705"/>
                    <a:pt x="7339" y="3670"/>
                  </a:cubicBezTo>
                  <a:cubicBezTo>
                    <a:pt x="7339" y="1669"/>
                    <a:pt x="5671" y="1"/>
                    <a:pt x="3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6"/>
            <p:cNvSpPr/>
            <p:nvPr/>
          </p:nvSpPr>
          <p:spPr>
            <a:xfrm>
              <a:off x="4111864" y="2219845"/>
              <a:ext cx="142139" cy="142178"/>
            </a:xfrm>
            <a:custGeom>
              <a:avLst/>
              <a:gdLst/>
              <a:ahLst/>
              <a:cxnLst/>
              <a:rect l="l" t="t" r="r" b="b"/>
              <a:pathLst>
                <a:path w="7340" h="7342" extrusionOk="0">
                  <a:moveTo>
                    <a:pt x="3786" y="1"/>
                  </a:moveTo>
                  <a:cubicBezTo>
                    <a:pt x="3747" y="1"/>
                    <a:pt x="3709" y="1"/>
                    <a:pt x="3670" y="3"/>
                  </a:cubicBezTo>
                  <a:cubicBezTo>
                    <a:pt x="1669" y="3"/>
                    <a:pt x="1" y="1604"/>
                    <a:pt x="1" y="3672"/>
                  </a:cubicBezTo>
                  <a:cubicBezTo>
                    <a:pt x="1" y="5673"/>
                    <a:pt x="1635" y="7341"/>
                    <a:pt x="3670" y="7341"/>
                  </a:cubicBezTo>
                  <a:cubicBezTo>
                    <a:pt x="5671" y="7341"/>
                    <a:pt x="7339" y="5707"/>
                    <a:pt x="7339" y="3672"/>
                  </a:cubicBezTo>
                  <a:cubicBezTo>
                    <a:pt x="7339" y="1644"/>
                    <a:pt x="5735" y="1"/>
                    <a:pt x="3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6"/>
            <p:cNvSpPr/>
            <p:nvPr/>
          </p:nvSpPr>
          <p:spPr>
            <a:xfrm>
              <a:off x="3993337" y="2029289"/>
              <a:ext cx="142120" cy="142139"/>
            </a:xfrm>
            <a:custGeom>
              <a:avLst/>
              <a:gdLst/>
              <a:ahLst/>
              <a:cxnLst/>
              <a:rect l="l" t="t" r="r" b="b"/>
              <a:pathLst>
                <a:path w="7339" h="7340" extrusionOk="0">
                  <a:moveTo>
                    <a:pt x="3670" y="1"/>
                  </a:moveTo>
                  <a:cubicBezTo>
                    <a:pt x="1668" y="1"/>
                    <a:pt x="0" y="1602"/>
                    <a:pt x="0" y="3670"/>
                  </a:cubicBezTo>
                  <a:cubicBezTo>
                    <a:pt x="0" y="5671"/>
                    <a:pt x="1602" y="7339"/>
                    <a:pt x="3670" y="7339"/>
                  </a:cubicBezTo>
                  <a:cubicBezTo>
                    <a:pt x="5671" y="7339"/>
                    <a:pt x="7339" y="5705"/>
                    <a:pt x="7339" y="3670"/>
                  </a:cubicBezTo>
                  <a:cubicBezTo>
                    <a:pt x="7339" y="2736"/>
                    <a:pt x="7005" y="1902"/>
                    <a:pt x="6438" y="1268"/>
                  </a:cubicBezTo>
                  <a:cubicBezTo>
                    <a:pt x="6438" y="1268"/>
                    <a:pt x="5271" y="768"/>
                    <a:pt x="4103" y="34"/>
                  </a:cubicBezTo>
                  <a:cubicBezTo>
                    <a:pt x="3937" y="1"/>
                    <a:pt x="3836" y="1"/>
                    <a:pt x="36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6"/>
            <p:cNvSpPr/>
            <p:nvPr/>
          </p:nvSpPr>
          <p:spPr>
            <a:xfrm>
              <a:off x="3287331" y="3014994"/>
              <a:ext cx="714433" cy="501282"/>
            </a:xfrm>
            <a:custGeom>
              <a:avLst/>
              <a:gdLst/>
              <a:ahLst/>
              <a:cxnLst/>
              <a:rect l="l" t="t" r="r" b="b"/>
              <a:pathLst>
                <a:path w="36893" h="25886" extrusionOk="0">
                  <a:moveTo>
                    <a:pt x="36893" y="1"/>
                  </a:moveTo>
                  <a:cubicBezTo>
                    <a:pt x="36892" y="2"/>
                    <a:pt x="36358" y="869"/>
                    <a:pt x="34825" y="1835"/>
                  </a:cubicBezTo>
                  <a:cubicBezTo>
                    <a:pt x="34710" y="1907"/>
                    <a:pt x="34591" y="1980"/>
                    <a:pt x="34468" y="2055"/>
                  </a:cubicBezTo>
                  <a:lnTo>
                    <a:pt x="34468" y="2055"/>
                  </a:lnTo>
                  <a:cubicBezTo>
                    <a:pt x="35699" y="1334"/>
                    <a:pt x="36560" y="638"/>
                    <a:pt x="36893" y="1"/>
                  </a:cubicBezTo>
                  <a:close/>
                  <a:moveTo>
                    <a:pt x="34468" y="2055"/>
                  </a:moveTo>
                  <a:lnTo>
                    <a:pt x="34468" y="2055"/>
                  </a:lnTo>
                  <a:cubicBezTo>
                    <a:pt x="27793" y="5965"/>
                    <a:pt x="10213" y="10614"/>
                    <a:pt x="6536" y="10614"/>
                  </a:cubicBezTo>
                  <a:cubicBezTo>
                    <a:pt x="6274" y="10614"/>
                    <a:pt x="6083" y="10591"/>
                    <a:pt x="5971" y="10542"/>
                  </a:cubicBezTo>
                  <a:cubicBezTo>
                    <a:pt x="4694" y="9979"/>
                    <a:pt x="3052" y="7675"/>
                    <a:pt x="2339" y="7675"/>
                  </a:cubicBezTo>
                  <a:cubicBezTo>
                    <a:pt x="1953" y="7675"/>
                    <a:pt x="1838" y="8350"/>
                    <a:pt x="2202" y="10341"/>
                  </a:cubicBezTo>
                  <a:cubicBezTo>
                    <a:pt x="3267" y="16032"/>
                    <a:pt x="679" y="22487"/>
                    <a:pt x="5" y="25862"/>
                  </a:cubicBezTo>
                  <a:lnTo>
                    <a:pt x="5" y="25862"/>
                  </a:lnTo>
                  <a:cubicBezTo>
                    <a:pt x="559" y="23124"/>
                    <a:pt x="5045" y="18557"/>
                    <a:pt x="19347" y="10475"/>
                  </a:cubicBezTo>
                  <a:cubicBezTo>
                    <a:pt x="25450" y="7006"/>
                    <a:pt x="31274" y="4001"/>
                    <a:pt x="34468" y="2055"/>
                  </a:cubicBezTo>
                  <a:close/>
                  <a:moveTo>
                    <a:pt x="5" y="25862"/>
                  </a:moveTo>
                  <a:cubicBezTo>
                    <a:pt x="3" y="25870"/>
                    <a:pt x="2" y="25878"/>
                    <a:pt x="0" y="25886"/>
                  </a:cubicBezTo>
                  <a:cubicBezTo>
                    <a:pt x="2" y="25878"/>
                    <a:pt x="3" y="25870"/>
                    <a:pt x="5" y="2586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6"/>
            <p:cNvSpPr/>
            <p:nvPr/>
          </p:nvSpPr>
          <p:spPr>
            <a:xfrm>
              <a:off x="3565713" y="2605476"/>
              <a:ext cx="269696" cy="152829"/>
            </a:xfrm>
            <a:custGeom>
              <a:avLst/>
              <a:gdLst/>
              <a:ahLst/>
              <a:cxnLst/>
              <a:rect l="l" t="t" r="r" b="b"/>
              <a:pathLst>
                <a:path w="13927" h="7892" extrusionOk="0">
                  <a:moveTo>
                    <a:pt x="76" y="5446"/>
                  </a:moveTo>
                  <a:lnTo>
                    <a:pt x="76" y="5446"/>
                  </a:lnTo>
                  <a:cubicBezTo>
                    <a:pt x="50" y="5454"/>
                    <a:pt x="25" y="5463"/>
                    <a:pt x="1" y="5471"/>
                  </a:cubicBezTo>
                  <a:cubicBezTo>
                    <a:pt x="26" y="5463"/>
                    <a:pt x="51" y="5454"/>
                    <a:pt x="76" y="5446"/>
                  </a:cubicBezTo>
                  <a:close/>
                  <a:moveTo>
                    <a:pt x="11109" y="0"/>
                  </a:moveTo>
                  <a:lnTo>
                    <a:pt x="11109" y="0"/>
                  </a:lnTo>
                  <a:cubicBezTo>
                    <a:pt x="10408" y="1768"/>
                    <a:pt x="9975" y="2435"/>
                    <a:pt x="9508" y="2902"/>
                  </a:cubicBezTo>
                  <a:cubicBezTo>
                    <a:pt x="8743" y="3301"/>
                    <a:pt x="8310" y="2772"/>
                    <a:pt x="76" y="5446"/>
                  </a:cubicBezTo>
                  <a:lnTo>
                    <a:pt x="76" y="5446"/>
                  </a:lnTo>
                  <a:cubicBezTo>
                    <a:pt x="1030" y="5144"/>
                    <a:pt x="3215" y="4712"/>
                    <a:pt x="5482" y="4712"/>
                  </a:cubicBezTo>
                  <a:cubicBezTo>
                    <a:pt x="7768" y="4712"/>
                    <a:pt x="10137" y="5151"/>
                    <a:pt x="11409" y="6605"/>
                  </a:cubicBezTo>
                  <a:cubicBezTo>
                    <a:pt x="12229" y="7543"/>
                    <a:pt x="12801" y="7892"/>
                    <a:pt x="13165" y="7892"/>
                  </a:cubicBezTo>
                  <a:cubicBezTo>
                    <a:pt x="13927" y="7892"/>
                    <a:pt x="13777" y="6362"/>
                    <a:pt x="13077" y="5504"/>
                  </a:cubicBezTo>
                  <a:cubicBezTo>
                    <a:pt x="12010" y="4270"/>
                    <a:pt x="10942" y="1034"/>
                    <a:pt x="111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6"/>
            <p:cNvSpPr/>
            <p:nvPr/>
          </p:nvSpPr>
          <p:spPr>
            <a:xfrm>
              <a:off x="3965568" y="1962114"/>
              <a:ext cx="414043" cy="287473"/>
            </a:xfrm>
            <a:custGeom>
              <a:avLst/>
              <a:gdLst/>
              <a:ahLst/>
              <a:cxnLst/>
              <a:rect l="l" t="t" r="r" b="b"/>
              <a:pathLst>
                <a:path w="21381" h="14845" extrusionOk="0">
                  <a:moveTo>
                    <a:pt x="2168" y="0"/>
                  </a:moveTo>
                  <a:lnTo>
                    <a:pt x="2168" y="0"/>
                  </a:lnTo>
                  <a:cubicBezTo>
                    <a:pt x="1601" y="501"/>
                    <a:pt x="1201" y="1568"/>
                    <a:pt x="0" y="4937"/>
                  </a:cubicBezTo>
                  <a:cubicBezTo>
                    <a:pt x="887" y="3297"/>
                    <a:pt x="1479" y="2540"/>
                    <a:pt x="2050" y="2540"/>
                  </a:cubicBezTo>
                  <a:cubicBezTo>
                    <a:pt x="2339" y="2540"/>
                    <a:pt x="2622" y="2733"/>
                    <a:pt x="2935" y="3103"/>
                  </a:cubicBezTo>
                  <a:cubicBezTo>
                    <a:pt x="6972" y="7906"/>
                    <a:pt x="14177" y="9707"/>
                    <a:pt x="17379" y="10008"/>
                  </a:cubicBezTo>
                  <a:cubicBezTo>
                    <a:pt x="20114" y="10208"/>
                    <a:pt x="18847" y="14844"/>
                    <a:pt x="18847" y="14844"/>
                  </a:cubicBezTo>
                  <a:cubicBezTo>
                    <a:pt x="21381" y="8242"/>
                    <a:pt x="21149" y="7706"/>
                    <a:pt x="21148" y="7706"/>
                  </a:cubicBezTo>
                  <a:lnTo>
                    <a:pt x="21148" y="7706"/>
                  </a:lnTo>
                  <a:cubicBezTo>
                    <a:pt x="21040" y="7923"/>
                    <a:pt x="20628" y="8045"/>
                    <a:pt x="19917" y="8045"/>
                  </a:cubicBezTo>
                  <a:cubicBezTo>
                    <a:pt x="18442" y="8045"/>
                    <a:pt x="15681" y="7521"/>
                    <a:pt x="11675" y="6238"/>
                  </a:cubicBezTo>
                  <a:cubicBezTo>
                    <a:pt x="5771" y="4370"/>
                    <a:pt x="1534" y="901"/>
                    <a:pt x="21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6"/>
            <p:cNvSpPr/>
            <p:nvPr/>
          </p:nvSpPr>
          <p:spPr>
            <a:xfrm>
              <a:off x="2331331" y="3403211"/>
              <a:ext cx="425062" cy="820379"/>
            </a:xfrm>
            <a:custGeom>
              <a:avLst/>
              <a:gdLst/>
              <a:ahLst/>
              <a:cxnLst/>
              <a:rect l="l" t="t" r="r" b="b"/>
              <a:pathLst>
                <a:path w="21950" h="42364" extrusionOk="0">
                  <a:moveTo>
                    <a:pt x="6872" y="0"/>
                  </a:moveTo>
                  <a:cubicBezTo>
                    <a:pt x="6869" y="6"/>
                    <a:pt x="2502" y="8441"/>
                    <a:pt x="434" y="14144"/>
                  </a:cubicBezTo>
                  <a:cubicBezTo>
                    <a:pt x="0" y="15211"/>
                    <a:pt x="267" y="16779"/>
                    <a:pt x="267" y="16779"/>
                  </a:cubicBezTo>
                  <a:cubicBezTo>
                    <a:pt x="267" y="16779"/>
                    <a:pt x="8773" y="29388"/>
                    <a:pt x="17680" y="34492"/>
                  </a:cubicBezTo>
                  <a:cubicBezTo>
                    <a:pt x="20849" y="36160"/>
                    <a:pt x="21182" y="38495"/>
                    <a:pt x="19314" y="42331"/>
                  </a:cubicBezTo>
                  <a:lnTo>
                    <a:pt x="20715" y="42364"/>
                  </a:lnTo>
                  <a:cubicBezTo>
                    <a:pt x="20382" y="41697"/>
                    <a:pt x="21949" y="37027"/>
                    <a:pt x="20782" y="35226"/>
                  </a:cubicBezTo>
                  <a:cubicBezTo>
                    <a:pt x="18047" y="31056"/>
                    <a:pt x="5805" y="20348"/>
                    <a:pt x="5638" y="19181"/>
                  </a:cubicBezTo>
                  <a:cubicBezTo>
                    <a:pt x="5549" y="18627"/>
                    <a:pt x="5931" y="18489"/>
                    <a:pt x="6480" y="18489"/>
                  </a:cubicBezTo>
                  <a:cubicBezTo>
                    <a:pt x="7030" y="18489"/>
                    <a:pt x="7748" y="18627"/>
                    <a:pt x="8331" y="18627"/>
                  </a:cubicBezTo>
                  <a:cubicBezTo>
                    <a:pt x="8921" y="18627"/>
                    <a:pt x="9374" y="18485"/>
                    <a:pt x="9374" y="17913"/>
                  </a:cubicBezTo>
                  <a:cubicBezTo>
                    <a:pt x="9374" y="16179"/>
                    <a:pt x="5771" y="15578"/>
                    <a:pt x="4037" y="13110"/>
                  </a:cubicBezTo>
                  <a:cubicBezTo>
                    <a:pt x="2369" y="10609"/>
                    <a:pt x="6870" y="6"/>
                    <a:pt x="68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6"/>
            <p:cNvSpPr/>
            <p:nvPr/>
          </p:nvSpPr>
          <p:spPr>
            <a:xfrm>
              <a:off x="3099361" y="3641567"/>
              <a:ext cx="162782" cy="478025"/>
            </a:xfrm>
            <a:custGeom>
              <a:avLst/>
              <a:gdLst/>
              <a:ahLst/>
              <a:cxnLst/>
              <a:rect l="l" t="t" r="r" b="b"/>
              <a:pathLst>
                <a:path w="8406" h="24685" extrusionOk="0">
                  <a:moveTo>
                    <a:pt x="8406" y="0"/>
                  </a:moveTo>
                  <a:cubicBezTo>
                    <a:pt x="6805" y="3703"/>
                    <a:pt x="0" y="11709"/>
                    <a:pt x="434" y="14644"/>
                  </a:cubicBezTo>
                  <a:cubicBezTo>
                    <a:pt x="869" y="17346"/>
                    <a:pt x="5699" y="19701"/>
                    <a:pt x="6013" y="23755"/>
                  </a:cubicBezTo>
                  <a:lnTo>
                    <a:pt x="6013" y="23755"/>
                  </a:lnTo>
                  <a:cubicBezTo>
                    <a:pt x="6059" y="20403"/>
                    <a:pt x="6366" y="8672"/>
                    <a:pt x="8406" y="0"/>
                  </a:cubicBezTo>
                  <a:close/>
                  <a:moveTo>
                    <a:pt x="6013" y="23755"/>
                  </a:moveTo>
                  <a:cubicBezTo>
                    <a:pt x="6004" y="24349"/>
                    <a:pt x="6004" y="24679"/>
                    <a:pt x="6004" y="24684"/>
                  </a:cubicBezTo>
                  <a:cubicBezTo>
                    <a:pt x="6034" y="24365"/>
                    <a:pt x="6036" y="24055"/>
                    <a:pt x="6013" y="2375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6"/>
            <p:cNvSpPr/>
            <p:nvPr/>
          </p:nvSpPr>
          <p:spPr>
            <a:xfrm>
              <a:off x="2837109" y="3015633"/>
              <a:ext cx="450875" cy="325332"/>
            </a:xfrm>
            <a:custGeom>
              <a:avLst/>
              <a:gdLst/>
              <a:ahLst/>
              <a:cxnLst/>
              <a:rect l="l" t="t" r="r" b="b"/>
              <a:pathLst>
                <a:path w="23283" h="16800" extrusionOk="0">
                  <a:moveTo>
                    <a:pt x="21582" y="1"/>
                  </a:moveTo>
                  <a:lnTo>
                    <a:pt x="1301" y="11643"/>
                  </a:lnTo>
                  <a:lnTo>
                    <a:pt x="0" y="14812"/>
                  </a:lnTo>
                  <a:cubicBezTo>
                    <a:pt x="1318" y="15843"/>
                    <a:pt x="4675" y="16800"/>
                    <a:pt x="8303" y="16800"/>
                  </a:cubicBezTo>
                  <a:cubicBezTo>
                    <a:pt x="12299" y="16800"/>
                    <a:pt x="16623" y="15640"/>
                    <a:pt x="18914" y="12143"/>
                  </a:cubicBezTo>
                  <a:cubicBezTo>
                    <a:pt x="23283" y="5472"/>
                    <a:pt x="21582" y="2"/>
                    <a:pt x="21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6"/>
            <p:cNvSpPr/>
            <p:nvPr/>
          </p:nvSpPr>
          <p:spPr>
            <a:xfrm>
              <a:off x="1828147" y="3830176"/>
              <a:ext cx="741563" cy="618073"/>
            </a:xfrm>
            <a:custGeom>
              <a:avLst/>
              <a:gdLst/>
              <a:ahLst/>
              <a:cxnLst/>
              <a:rect l="l" t="t" r="r" b="b"/>
              <a:pathLst>
                <a:path w="38294" h="31917" extrusionOk="0">
                  <a:moveTo>
                    <a:pt x="834" y="0"/>
                  </a:moveTo>
                  <a:cubicBezTo>
                    <a:pt x="734" y="668"/>
                    <a:pt x="0" y="2836"/>
                    <a:pt x="3336" y="7939"/>
                  </a:cubicBezTo>
                  <a:cubicBezTo>
                    <a:pt x="9073" y="17013"/>
                    <a:pt x="27253" y="31590"/>
                    <a:pt x="29788" y="31857"/>
                  </a:cubicBezTo>
                  <a:cubicBezTo>
                    <a:pt x="30054" y="31898"/>
                    <a:pt x="30324" y="31917"/>
                    <a:pt x="30595" y="31917"/>
                  </a:cubicBezTo>
                  <a:cubicBezTo>
                    <a:pt x="34296" y="31917"/>
                    <a:pt x="38292" y="28356"/>
                    <a:pt x="38294" y="28354"/>
                  </a:cubicBezTo>
                  <a:lnTo>
                    <a:pt x="38294" y="28354"/>
                  </a:lnTo>
                  <a:cubicBezTo>
                    <a:pt x="37900" y="28631"/>
                    <a:pt x="37395" y="28760"/>
                    <a:pt x="36794" y="28760"/>
                  </a:cubicBezTo>
                  <a:cubicBezTo>
                    <a:pt x="28341" y="28760"/>
                    <a:pt x="1052" y="3084"/>
                    <a:pt x="834"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6"/>
            <p:cNvSpPr/>
            <p:nvPr/>
          </p:nvSpPr>
          <p:spPr>
            <a:xfrm>
              <a:off x="2766042" y="2020885"/>
              <a:ext cx="591717" cy="1259287"/>
            </a:xfrm>
            <a:custGeom>
              <a:avLst/>
              <a:gdLst/>
              <a:ahLst/>
              <a:cxnLst/>
              <a:rect l="l" t="t" r="r" b="b"/>
              <a:pathLst>
                <a:path w="30556" h="65029" extrusionOk="0">
                  <a:moveTo>
                    <a:pt x="19581" y="1"/>
                  </a:moveTo>
                  <a:cubicBezTo>
                    <a:pt x="19581" y="1"/>
                    <a:pt x="17728" y="4271"/>
                    <a:pt x="17714" y="4271"/>
                  </a:cubicBezTo>
                  <a:cubicBezTo>
                    <a:pt x="17713" y="4271"/>
                    <a:pt x="17713" y="4271"/>
                    <a:pt x="17713" y="4271"/>
                  </a:cubicBezTo>
                  <a:cubicBezTo>
                    <a:pt x="16046" y="7506"/>
                    <a:pt x="17713" y="9107"/>
                    <a:pt x="17580" y="12677"/>
                  </a:cubicBezTo>
                  <a:cubicBezTo>
                    <a:pt x="17347" y="20582"/>
                    <a:pt x="2736" y="26687"/>
                    <a:pt x="8273" y="35960"/>
                  </a:cubicBezTo>
                  <a:cubicBezTo>
                    <a:pt x="9508" y="37961"/>
                    <a:pt x="10742" y="39663"/>
                    <a:pt x="10542" y="42098"/>
                  </a:cubicBezTo>
                  <a:cubicBezTo>
                    <a:pt x="10342" y="44466"/>
                    <a:pt x="8407" y="45700"/>
                    <a:pt x="6872" y="47201"/>
                  </a:cubicBezTo>
                  <a:cubicBezTo>
                    <a:pt x="3437" y="50504"/>
                    <a:pt x="1" y="54507"/>
                    <a:pt x="2236" y="59644"/>
                  </a:cubicBezTo>
                  <a:cubicBezTo>
                    <a:pt x="3946" y="63596"/>
                    <a:pt x="7988" y="65028"/>
                    <a:pt x="11987" y="65028"/>
                  </a:cubicBezTo>
                  <a:cubicBezTo>
                    <a:pt x="12746" y="65028"/>
                    <a:pt x="13504" y="64976"/>
                    <a:pt x="14244" y="64881"/>
                  </a:cubicBezTo>
                  <a:cubicBezTo>
                    <a:pt x="18047" y="64447"/>
                    <a:pt x="21916" y="62145"/>
                    <a:pt x="24118" y="58710"/>
                  </a:cubicBezTo>
                  <a:cubicBezTo>
                    <a:pt x="26753" y="54673"/>
                    <a:pt x="24919" y="49269"/>
                    <a:pt x="23117" y="45200"/>
                  </a:cubicBezTo>
                  <a:cubicBezTo>
                    <a:pt x="22250" y="43198"/>
                    <a:pt x="20582" y="41030"/>
                    <a:pt x="20749" y="38829"/>
                  </a:cubicBezTo>
                  <a:cubicBezTo>
                    <a:pt x="20949" y="35860"/>
                    <a:pt x="23918" y="34292"/>
                    <a:pt x="25586" y="32191"/>
                  </a:cubicBezTo>
                  <a:cubicBezTo>
                    <a:pt x="30556" y="26020"/>
                    <a:pt x="25452" y="17380"/>
                    <a:pt x="23051" y="13210"/>
                  </a:cubicBezTo>
                  <a:cubicBezTo>
                    <a:pt x="19915" y="7706"/>
                    <a:pt x="21049" y="6606"/>
                    <a:pt x="19581" y="1"/>
                  </a:cubicBez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6"/>
            <p:cNvSpPr/>
            <p:nvPr/>
          </p:nvSpPr>
          <p:spPr>
            <a:xfrm>
              <a:off x="2789957" y="2663608"/>
              <a:ext cx="295858" cy="406975"/>
            </a:xfrm>
            <a:custGeom>
              <a:avLst/>
              <a:gdLst/>
              <a:ahLst/>
              <a:cxnLst/>
              <a:rect l="l" t="t" r="r" b="b"/>
              <a:pathLst>
                <a:path w="15278" h="21016" extrusionOk="0">
                  <a:moveTo>
                    <a:pt x="5938" y="0"/>
                  </a:moveTo>
                  <a:cubicBezTo>
                    <a:pt x="6004" y="2335"/>
                    <a:pt x="7772" y="5037"/>
                    <a:pt x="7339" y="6672"/>
                  </a:cubicBezTo>
                  <a:cubicBezTo>
                    <a:pt x="6705" y="9607"/>
                    <a:pt x="4437" y="11342"/>
                    <a:pt x="2835" y="13643"/>
                  </a:cubicBezTo>
                  <a:cubicBezTo>
                    <a:pt x="0" y="17813"/>
                    <a:pt x="600" y="20782"/>
                    <a:pt x="600" y="20782"/>
                  </a:cubicBezTo>
                  <a:lnTo>
                    <a:pt x="600" y="21015"/>
                  </a:lnTo>
                  <a:cubicBezTo>
                    <a:pt x="3002" y="14844"/>
                    <a:pt x="15278" y="8707"/>
                    <a:pt x="15211" y="6605"/>
                  </a:cubicBezTo>
                  <a:cubicBezTo>
                    <a:pt x="15178" y="4437"/>
                    <a:pt x="11208" y="3036"/>
                    <a:pt x="59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6"/>
            <p:cNvSpPr/>
            <p:nvPr/>
          </p:nvSpPr>
          <p:spPr>
            <a:xfrm>
              <a:off x="2826129" y="3589884"/>
              <a:ext cx="85923" cy="90454"/>
            </a:xfrm>
            <a:custGeom>
              <a:avLst/>
              <a:gdLst/>
              <a:ahLst/>
              <a:cxnLst/>
              <a:rect l="l" t="t" r="r" b="b"/>
              <a:pathLst>
                <a:path w="4437" h="4671" extrusionOk="0">
                  <a:moveTo>
                    <a:pt x="2235" y="1"/>
                  </a:moveTo>
                  <a:cubicBezTo>
                    <a:pt x="1001" y="1"/>
                    <a:pt x="0" y="1035"/>
                    <a:pt x="0" y="2336"/>
                  </a:cubicBezTo>
                  <a:cubicBezTo>
                    <a:pt x="0" y="3636"/>
                    <a:pt x="1001" y="4671"/>
                    <a:pt x="2235" y="4671"/>
                  </a:cubicBezTo>
                  <a:cubicBezTo>
                    <a:pt x="3436" y="4671"/>
                    <a:pt x="4437" y="3636"/>
                    <a:pt x="4437" y="2336"/>
                  </a:cubicBezTo>
                  <a:cubicBezTo>
                    <a:pt x="4437" y="1035"/>
                    <a:pt x="3469" y="1"/>
                    <a:pt x="2235" y="1"/>
                  </a:cubicBez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6"/>
            <p:cNvSpPr/>
            <p:nvPr/>
          </p:nvSpPr>
          <p:spPr>
            <a:xfrm>
              <a:off x="2806087" y="3971633"/>
              <a:ext cx="85942" cy="90454"/>
            </a:xfrm>
            <a:custGeom>
              <a:avLst/>
              <a:gdLst/>
              <a:ahLst/>
              <a:cxnLst/>
              <a:rect l="l" t="t" r="r" b="b"/>
              <a:pathLst>
                <a:path w="4438" h="4671" extrusionOk="0">
                  <a:moveTo>
                    <a:pt x="2203" y="1"/>
                  </a:moveTo>
                  <a:cubicBezTo>
                    <a:pt x="1002" y="1"/>
                    <a:pt x="1" y="1068"/>
                    <a:pt x="1" y="2336"/>
                  </a:cubicBezTo>
                  <a:cubicBezTo>
                    <a:pt x="1" y="3637"/>
                    <a:pt x="1002" y="4671"/>
                    <a:pt x="2203" y="4671"/>
                  </a:cubicBezTo>
                  <a:cubicBezTo>
                    <a:pt x="3437" y="4671"/>
                    <a:pt x="4437" y="3637"/>
                    <a:pt x="4437" y="2336"/>
                  </a:cubicBezTo>
                  <a:cubicBezTo>
                    <a:pt x="4437" y="1035"/>
                    <a:pt x="3437" y="1"/>
                    <a:pt x="2203" y="1"/>
                  </a:cubicBez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6"/>
            <p:cNvSpPr/>
            <p:nvPr/>
          </p:nvSpPr>
          <p:spPr>
            <a:xfrm>
              <a:off x="2843557" y="3646370"/>
              <a:ext cx="52983" cy="21689"/>
            </a:xfrm>
            <a:custGeom>
              <a:avLst/>
              <a:gdLst/>
              <a:ahLst/>
              <a:cxnLst/>
              <a:rect l="l" t="t" r="r" b="b"/>
              <a:pathLst>
                <a:path w="2736" h="1120" extrusionOk="0">
                  <a:moveTo>
                    <a:pt x="32" y="1"/>
                  </a:moveTo>
                  <a:cubicBezTo>
                    <a:pt x="11" y="1"/>
                    <a:pt x="1" y="16"/>
                    <a:pt x="1" y="52"/>
                  </a:cubicBezTo>
                  <a:cubicBezTo>
                    <a:pt x="1" y="619"/>
                    <a:pt x="601" y="1120"/>
                    <a:pt x="1368" y="1120"/>
                  </a:cubicBezTo>
                  <a:cubicBezTo>
                    <a:pt x="2102" y="1120"/>
                    <a:pt x="2736" y="619"/>
                    <a:pt x="2736" y="52"/>
                  </a:cubicBezTo>
                  <a:cubicBezTo>
                    <a:pt x="2736" y="31"/>
                    <a:pt x="2729" y="22"/>
                    <a:pt x="2716" y="22"/>
                  </a:cubicBezTo>
                  <a:cubicBezTo>
                    <a:pt x="2624" y="22"/>
                    <a:pt x="2212" y="453"/>
                    <a:pt x="1368" y="453"/>
                  </a:cubicBezTo>
                  <a:cubicBezTo>
                    <a:pt x="580" y="453"/>
                    <a:pt x="148" y="1"/>
                    <a:pt x="32" y="1"/>
                  </a:cubicBez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6"/>
            <p:cNvSpPr/>
            <p:nvPr/>
          </p:nvSpPr>
          <p:spPr>
            <a:xfrm>
              <a:off x="2822237" y="4028332"/>
              <a:ext cx="53641" cy="21476"/>
            </a:xfrm>
            <a:custGeom>
              <a:avLst/>
              <a:gdLst/>
              <a:ahLst/>
              <a:cxnLst/>
              <a:rect l="l" t="t" r="r" b="b"/>
              <a:pathLst>
                <a:path w="2770" h="1109" extrusionOk="0">
                  <a:moveTo>
                    <a:pt x="29" y="1"/>
                  </a:moveTo>
                  <a:cubicBezTo>
                    <a:pt x="10" y="1"/>
                    <a:pt x="1" y="13"/>
                    <a:pt x="1" y="41"/>
                  </a:cubicBezTo>
                  <a:cubicBezTo>
                    <a:pt x="1" y="609"/>
                    <a:pt x="635" y="1109"/>
                    <a:pt x="1369" y="1109"/>
                  </a:cubicBezTo>
                  <a:cubicBezTo>
                    <a:pt x="2136" y="1109"/>
                    <a:pt x="2770" y="675"/>
                    <a:pt x="2770" y="41"/>
                  </a:cubicBezTo>
                  <a:cubicBezTo>
                    <a:pt x="2770" y="20"/>
                    <a:pt x="2762" y="11"/>
                    <a:pt x="2748" y="11"/>
                  </a:cubicBezTo>
                  <a:cubicBezTo>
                    <a:pt x="2650" y="11"/>
                    <a:pt x="2212" y="442"/>
                    <a:pt x="1369" y="442"/>
                  </a:cubicBezTo>
                  <a:cubicBezTo>
                    <a:pt x="597" y="442"/>
                    <a:pt x="143" y="1"/>
                    <a:pt x="29" y="1"/>
                  </a:cubicBez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6"/>
            <p:cNvSpPr/>
            <p:nvPr/>
          </p:nvSpPr>
          <p:spPr>
            <a:xfrm>
              <a:off x="2843557" y="3646370"/>
              <a:ext cx="52983" cy="21689"/>
            </a:xfrm>
            <a:custGeom>
              <a:avLst/>
              <a:gdLst/>
              <a:ahLst/>
              <a:cxnLst/>
              <a:rect l="l" t="t" r="r" b="b"/>
              <a:pathLst>
                <a:path w="2736" h="1120" extrusionOk="0">
                  <a:moveTo>
                    <a:pt x="32" y="1"/>
                  </a:moveTo>
                  <a:cubicBezTo>
                    <a:pt x="11" y="1"/>
                    <a:pt x="1" y="16"/>
                    <a:pt x="1" y="52"/>
                  </a:cubicBezTo>
                  <a:cubicBezTo>
                    <a:pt x="1" y="619"/>
                    <a:pt x="601" y="1120"/>
                    <a:pt x="1368" y="1120"/>
                  </a:cubicBezTo>
                  <a:cubicBezTo>
                    <a:pt x="2102" y="1120"/>
                    <a:pt x="2736" y="619"/>
                    <a:pt x="2736" y="52"/>
                  </a:cubicBezTo>
                  <a:cubicBezTo>
                    <a:pt x="2736" y="31"/>
                    <a:pt x="2729" y="22"/>
                    <a:pt x="2716" y="22"/>
                  </a:cubicBezTo>
                  <a:cubicBezTo>
                    <a:pt x="2624" y="22"/>
                    <a:pt x="2212" y="453"/>
                    <a:pt x="1368" y="453"/>
                  </a:cubicBezTo>
                  <a:cubicBezTo>
                    <a:pt x="580" y="453"/>
                    <a:pt x="148" y="1"/>
                    <a:pt x="32" y="1"/>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6"/>
            <p:cNvSpPr/>
            <p:nvPr/>
          </p:nvSpPr>
          <p:spPr>
            <a:xfrm>
              <a:off x="2822237" y="4028332"/>
              <a:ext cx="53641" cy="21476"/>
            </a:xfrm>
            <a:custGeom>
              <a:avLst/>
              <a:gdLst/>
              <a:ahLst/>
              <a:cxnLst/>
              <a:rect l="l" t="t" r="r" b="b"/>
              <a:pathLst>
                <a:path w="2770" h="1109" extrusionOk="0">
                  <a:moveTo>
                    <a:pt x="29" y="1"/>
                  </a:moveTo>
                  <a:cubicBezTo>
                    <a:pt x="10" y="1"/>
                    <a:pt x="1" y="13"/>
                    <a:pt x="1" y="41"/>
                  </a:cubicBezTo>
                  <a:cubicBezTo>
                    <a:pt x="1" y="609"/>
                    <a:pt x="635" y="1109"/>
                    <a:pt x="1369" y="1109"/>
                  </a:cubicBezTo>
                  <a:cubicBezTo>
                    <a:pt x="2136" y="1109"/>
                    <a:pt x="2770" y="675"/>
                    <a:pt x="2770" y="41"/>
                  </a:cubicBezTo>
                  <a:cubicBezTo>
                    <a:pt x="2770" y="20"/>
                    <a:pt x="2762" y="11"/>
                    <a:pt x="2748" y="11"/>
                  </a:cubicBezTo>
                  <a:cubicBezTo>
                    <a:pt x="2650" y="11"/>
                    <a:pt x="2212" y="442"/>
                    <a:pt x="1369" y="442"/>
                  </a:cubicBezTo>
                  <a:cubicBezTo>
                    <a:pt x="597" y="442"/>
                    <a:pt x="143" y="1"/>
                    <a:pt x="29" y="1"/>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6"/>
            <p:cNvSpPr/>
            <p:nvPr/>
          </p:nvSpPr>
          <p:spPr>
            <a:xfrm>
              <a:off x="1275216" y="3911565"/>
              <a:ext cx="3455917" cy="244193"/>
            </a:xfrm>
            <a:custGeom>
              <a:avLst/>
              <a:gdLst/>
              <a:ahLst/>
              <a:cxnLst/>
              <a:rect l="l" t="t" r="r" b="b"/>
              <a:pathLst>
                <a:path w="178462" h="12610" extrusionOk="0">
                  <a:moveTo>
                    <a:pt x="0" y="0"/>
                  </a:moveTo>
                  <a:lnTo>
                    <a:pt x="0" y="12609"/>
                  </a:lnTo>
                  <a:lnTo>
                    <a:pt x="178461" y="12609"/>
                  </a:lnTo>
                  <a:lnTo>
                    <a:pt x="178461" y="0"/>
                  </a:ln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6"/>
            <p:cNvSpPr/>
            <p:nvPr/>
          </p:nvSpPr>
          <p:spPr>
            <a:xfrm>
              <a:off x="1275216" y="3887669"/>
              <a:ext cx="424403" cy="23916"/>
            </a:xfrm>
            <a:custGeom>
              <a:avLst/>
              <a:gdLst/>
              <a:ahLst/>
              <a:cxnLst/>
              <a:rect l="l" t="t" r="r" b="b"/>
              <a:pathLst>
                <a:path w="21916" h="1235" extrusionOk="0">
                  <a:moveTo>
                    <a:pt x="0" y="0"/>
                  </a:moveTo>
                  <a:lnTo>
                    <a:pt x="0" y="1234"/>
                  </a:lnTo>
                  <a:lnTo>
                    <a:pt x="21916" y="1234"/>
                  </a:lnTo>
                  <a:lnTo>
                    <a:pt x="219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6"/>
            <p:cNvSpPr/>
            <p:nvPr/>
          </p:nvSpPr>
          <p:spPr>
            <a:xfrm>
              <a:off x="1811997" y="3887669"/>
              <a:ext cx="2890691" cy="23916"/>
            </a:xfrm>
            <a:custGeom>
              <a:avLst/>
              <a:gdLst/>
              <a:ahLst/>
              <a:cxnLst/>
              <a:rect l="l" t="t" r="r" b="b"/>
              <a:pathLst>
                <a:path w="149274" h="1235" extrusionOk="0">
                  <a:moveTo>
                    <a:pt x="0" y="0"/>
                  </a:moveTo>
                  <a:lnTo>
                    <a:pt x="0" y="1234"/>
                  </a:lnTo>
                  <a:lnTo>
                    <a:pt x="149274" y="1234"/>
                  </a:lnTo>
                  <a:lnTo>
                    <a:pt x="1492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6"/>
            <p:cNvSpPr/>
            <p:nvPr/>
          </p:nvSpPr>
          <p:spPr>
            <a:xfrm>
              <a:off x="1706713" y="3887669"/>
              <a:ext cx="105307" cy="23916"/>
            </a:xfrm>
            <a:custGeom>
              <a:avLst/>
              <a:gdLst/>
              <a:ahLst/>
              <a:cxnLst/>
              <a:rect l="l" t="t" r="r" b="b"/>
              <a:pathLst>
                <a:path w="5438" h="1235" extrusionOk="0">
                  <a:moveTo>
                    <a:pt x="0" y="0"/>
                  </a:moveTo>
                  <a:lnTo>
                    <a:pt x="0" y="1234"/>
                  </a:lnTo>
                  <a:lnTo>
                    <a:pt x="5437" y="1234"/>
                  </a:lnTo>
                  <a:lnTo>
                    <a:pt x="54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6"/>
            <p:cNvSpPr/>
            <p:nvPr/>
          </p:nvSpPr>
          <p:spPr>
            <a:xfrm>
              <a:off x="4521713" y="3972292"/>
              <a:ext cx="31023" cy="30364"/>
            </a:xfrm>
            <a:custGeom>
              <a:avLst/>
              <a:gdLst/>
              <a:ahLst/>
              <a:cxnLst/>
              <a:rect l="l" t="t" r="r" b="b"/>
              <a:pathLst>
                <a:path w="1602" h="1568" fill="none" extrusionOk="0">
                  <a:moveTo>
                    <a:pt x="1602" y="0"/>
                  </a:moveTo>
                  <a:lnTo>
                    <a:pt x="1" y="0"/>
                  </a:lnTo>
                  <a:lnTo>
                    <a:pt x="1" y="1568"/>
                  </a:lnTo>
                </a:path>
              </a:pathLst>
            </a:custGeom>
            <a:noFill/>
            <a:ln w="31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6"/>
            <p:cNvSpPr/>
            <p:nvPr/>
          </p:nvSpPr>
          <p:spPr>
            <a:xfrm>
              <a:off x="4585655" y="3972292"/>
              <a:ext cx="29745" cy="30364"/>
            </a:xfrm>
            <a:custGeom>
              <a:avLst/>
              <a:gdLst/>
              <a:ahLst/>
              <a:cxnLst/>
              <a:rect l="l" t="t" r="r" b="b"/>
              <a:pathLst>
                <a:path w="1536" h="1568" fill="none" extrusionOk="0">
                  <a:moveTo>
                    <a:pt x="1535" y="1568"/>
                  </a:moveTo>
                  <a:lnTo>
                    <a:pt x="1535" y="0"/>
                  </a:lnTo>
                  <a:lnTo>
                    <a:pt x="1" y="0"/>
                  </a:lnTo>
                </a:path>
              </a:pathLst>
            </a:custGeom>
            <a:noFill/>
            <a:ln w="31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6"/>
            <p:cNvSpPr/>
            <p:nvPr/>
          </p:nvSpPr>
          <p:spPr>
            <a:xfrm>
              <a:off x="4585655" y="4035594"/>
              <a:ext cx="29745" cy="30364"/>
            </a:xfrm>
            <a:custGeom>
              <a:avLst/>
              <a:gdLst/>
              <a:ahLst/>
              <a:cxnLst/>
              <a:rect l="l" t="t" r="r" b="b"/>
              <a:pathLst>
                <a:path w="1536" h="1568" fill="none" extrusionOk="0">
                  <a:moveTo>
                    <a:pt x="1" y="1568"/>
                  </a:moveTo>
                  <a:lnTo>
                    <a:pt x="1535" y="1568"/>
                  </a:lnTo>
                  <a:lnTo>
                    <a:pt x="1535" y="0"/>
                  </a:lnTo>
                </a:path>
              </a:pathLst>
            </a:custGeom>
            <a:noFill/>
            <a:ln w="31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6"/>
            <p:cNvSpPr/>
            <p:nvPr/>
          </p:nvSpPr>
          <p:spPr>
            <a:xfrm>
              <a:off x="4521713" y="4035594"/>
              <a:ext cx="31023" cy="30364"/>
            </a:xfrm>
            <a:custGeom>
              <a:avLst/>
              <a:gdLst/>
              <a:ahLst/>
              <a:cxnLst/>
              <a:rect l="l" t="t" r="r" b="b"/>
              <a:pathLst>
                <a:path w="1602" h="1568" fill="none" extrusionOk="0">
                  <a:moveTo>
                    <a:pt x="1" y="0"/>
                  </a:moveTo>
                  <a:lnTo>
                    <a:pt x="1" y="1568"/>
                  </a:lnTo>
                  <a:lnTo>
                    <a:pt x="1602" y="1568"/>
                  </a:lnTo>
                </a:path>
              </a:pathLst>
            </a:custGeom>
            <a:noFill/>
            <a:ln w="31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6"/>
            <p:cNvSpPr/>
            <p:nvPr/>
          </p:nvSpPr>
          <p:spPr>
            <a:xfrm>
              <a:off x="4365404" y="4003933"/>
              <a:ext cx="83328" cy="62685"/>
            </a:xfrm>
            <a:custGeom>
              <a:avLst/>
              <a:gdLst/>
              <a:ahLst/>
              <a:cxnLst/>
              <a:rect l="l" t="t" r="r" b="b"/>
              <a:pathLst>
                <a:path w="4303" h="3237" fill="none" extrusionOk="0">
                  <a:moveTo>
                    <a:pt x="0" y="1"/>
                  </a:moveTo>
                  <a:lnTo>
                    <a:pt x="4303" y="1"/>
                  </a:lnTo>
                  <a:lnTo>
                    <a:pt x="4303" y="3236"/>
                  </a:lnTo>
                  <a:lnTo>
                    <a:pt x="0" y="3236"/>
                  </a:lnTo>
                  <a:close/>
                </a:path>
              </a:pathLst>
            </a:custGeom>
            <a:noFill/>
            <a:ln w="31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6"/>
            <p:cNvSpPr/>
            <p:nvPr/>
          </p:nvSpPr>
          <p:spPr>
            <a:xfrm>
              <a:off x="1206744" y="1680478"/>
              <a:ext cx="3565716" cy="2513461"/>
            </a:xfrm>
            <a:custGeom>
              <a:avLst/>
              <a:gdLst/>
              <a:ahLst/>
              <a:cxnLst/>
              <a:rect l="l" t="t" r="r" b="b"/>
              <a:pathLst>
                <a:path w="184132" h="129794" extrusionOk="0">
                  <a:moveTo>
                    <a:pt x="2069" y="1"/>
                  </a:moveTo>
                  <a:cubicBezTo>
                    <a:pt x="901" y="1"/>
                    <a:pt x="1" y="901"/>
                    <a:pt x="1" y="2035"/>
                  </a:cubicBezTo>
                  <a:lnTo>
                    <a:pt x="1" y="6172"/>
                  </a:lnTo>
                  <a:lnTo>
                    <a:pt x="1" y="127725"/>
                  </a:lnTo>
                  <a:cubicBezTo>
                    <a:pt x="1" y="128860"/>
                    <a:pt x="968" y="129794"/>
                    <a:pt x="2069" y="129794"/>
                  </a:cubicBezTo>
                  <a:lnTo>
                    <a:pt x="182031" y="129794"/>
                  </a:lnTo>
                  <a:cubicBezTo>
                    <a:pt x="183198" y="129794"/>
                    <a:pt x="184132" y="128826"/>
                    <a:pt x="184132" y="127725"/>
                  </a:cubicBezTo>
                  <a:lnTo>
                    <a:pt x="184132" y="2102"/>
                  </a:lnTo>
                  <a:cubicBezTo>
                    <a:pt x="184132" y="968"/>
                    <a:pt x="183165" y="34"/>
                    <a:pt x="182031" y="34"/>
                  </a:cubicBezTo>
                  <a:lnTo>
                    <a:pt x="170122" y="34"/>
                  </a:lnTo>
                  <a:cubicBezTo>
                    <a:pt x="168955" y="34"/>
                    <a:pt x="167954" y="901"/>
                    <a:pt x="167820" y="2002"/>
                  </a:cubicBezTo>
                  <a:cubicBezTo>
                    <a:pt x="167687" y="3069"/>
                    <a:pt x="168521" y="3970"/>
                    <a:pt x="169688" y="3970"/>
                  </a:cubicBezTo>
                  <a:lnTo>
                    <a:pt x="178528" y="3970"/>
                  </a:lnTo>
                  <a:cubicBezTo>
                    <a:pt x="179696" y="3970"/>
                    <a:pt x="180630" y="4904"/>
                    <a:pt x="180630" y="6038"/>
                  </a:cubicBezTo>
                  <a:lnTo>
                    <a:pt x="180630" y="123889"/>
                  </a:lnTo>
                  <a:cubicBezTo>
                    <a:pt x="180630" y="125057"/>
                    <a:pt x="179662" y="125957"/>
                    <a:pt x="178528" y="125957"/>
                  </a:cubicBezTo>
                  <a:lnTo>
                    <a:pt x="5705" y="125957"/>
                  </a:lnTo>
                  <a:cubicBezTo>
                    <a:pt x="4537" y="125957"/>
                    <a:pt x="3637" y="124990"/>
                    <a:pt x="3637" y="123889"/>
                  </a:cubicBezTo>
                  <a:lnTo>
                    <a:pt x="3637" y="6038"/>
                  </a:lnTo>
                  <a:cubicBezTo>
                    <a:pt x="3637" y="4871"/>
                    <a:pt x="4571" y="3970"/>
                    <a:pt x="5705" y="3970"/>
                  </a:cubicBezTo>
                  <a:lnTo>
                    <a:pt x="142402" y="3970"/>
                  </a:lnTo>
                  <a:cubicBezTo>
                    <a:pt x="143570" y="3970"/>
                    <a:pt x="144470" y="3069"/>
                    <a:pt x="144437" y="2002"/>
                  </a:cubicBezTo>
                  <a:cubicBezTo>
                    <a:pt x="144404" y="901"/>
                    <a:pt x="143470" y="34"/>
                    <a:pt x="142302" y="34"/>
                  </a:cubicBezTo>
                  <a:lnTo>
                    <a:pt x="2069" y="34"/>
                  </a:lnTo>
                  <a:lnTo>
                    <a:pt x="2069" y="1"/>
                  </a:ln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6"/>
            <p:cNvSpPr/>
            <p:nvPr/>
          </p:nvSpPr>
          <p:spPr>
            <a:xfrm>
              <a:off x="4297571" y="3192953"/>
              <a:ext cx="697663" cy="519389"/>
            </a:xfrm>
            <a:custGeom>
              <a:avLst/>
              <a:gdLst/>
              <a:ahLst/>
              <a:cxnLst/>
              <a:rect l="l" t="t" r="r" b="b"/>
              <a:pathLst>
                <a:path w="36027" h="26821" extrusionOk="0">
                  <a:moveTo>
                    <a:pt x="27650" y="1"/>
                  </a:moveTo>
                  <a:cubicBezTo>
                    <a:pt x="21557" y="1"/>
                    <a:pt x="3422" y="4898"/>
                    <a:pt x="1835" y="8190"/>
                  </a:cubicBezTo>
                  <a:cubicBezTo>
                    <a:pt x="1" y="11959"/>
                    <a:pt x="4671" y="26469"/>
                    <a:pt x="7840" y="26803"/>
                  </a:cubicBezTo>
                  <a:cubicBezTo>
                    <a:pt x="7941" y="26815"/>
                    <a:pt x="8062" y="26821"/>
                    <a:pt x="8200" y="26821"/>
                  </a:cubicBezTo>
                  <a:cubicBezTo>
                    <a:pt x="12369" y="26821"/>
                    <a:pt x="32612" y="21592"/>
                    <a:pt x="34258" y="19364"/>
                  </a:cubicBezTo>
                  <a:cubicBezTo>
                    <a:pt x="36026" y="17063"/>
                    <a:pt x="31923" y="1885"/>
                    <a:pt x="29388" y="284"/>
                  </a:cubicBezTo>
                  <a:cubicBezTo>
                    <a:pt x="29075" y="90"/>
                    <a:pt x="28472" y="1"/>
                    <a:pt x="276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6"/>
            <p:cNvSpPr/>
            <p:nvPr/>
          </p:nvSpPr>
          <p:spPr>
            <a:xfrm>
              <a:off x="4566310" y="3372015"/>
              <a:ext cx="162124" cy="186407"/>
            </a:xfrm>
            <a:custGeom>
              <a:avLst/>
              <a:gdLst/>
              <a:ahLst/>
              <a:cxnLst/>
              <a:rect l="l" t="t" r="r" b="b"/>
              <a:pathLst>
                <a:path w="8372" h="9626" extrusionOk="0">
                  <a:moveTo>
                    <a:pt x="1100" y="1"/>
                  </a:moveTo>
                  <a:cubicBezTo>
                    <a:pt x="519" y="1"/>
                    <a:pt x="0" y="549"/>
                    <a:pt x="166" y="1211"/>
                  </a:cubicBezTo>
                  <a:lnTo>
                    <a:pt x="2101" y="8917"/>
                  </a:lnTo>
                  <a:cubicBezTo>
                    <a:pt x="2223" y="9364"/>
                    <a:pt x="2630" y="9625"/>
                    <a:pt x="3042" y="9625"/>
                  </a:cubicBezTo>
                  <a:cubicBezTo>
                    <a:pt x="3307" y="9625"/>
                    <a:pt x="3573" y="9518"/>
                    <a:pt x="3769" y="9283"/>
                  </a:cubicBezTo>
                  <a:lnTo>
                    <a:pt x="7938" y="4113"/>
                  </a:lnTo>
                  <a:cubicBezTo>
                    <a:pt x="8372" y="3613"/>
                    <a:pt x="8172" y="2912"/>
                    <a:pt x="7605" y="2645"/>
                  </a:cubicBezTo>
                  <a:lnTo>
                    <a:pt x="1467" y="77"/>
                  </a:lnTo>
                  <a:cubicBezTo>
                    <a:pt x="1346" y="25"/>
                    <a:pt x="1222" y="1"/>
                    <a:pt x="1100" y="1"/>
                  </a:cubicBezTo>
                  <a:close/>
                </a:path>
              </a:pathLst>
            </a:custGeom>
            <a:solidFill>
              <a:srgbClr val="084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6"/>
            <p:cNvSpPr/>
            <p:nvPr/>
          </p:nvSpPr>
          <p:spPr>
            <a:xfrm>
              <a:off x="2060674" y="2450445"/>
              <a:ext cx="363055" cy="297892"/>
            </a:xfrm>
            <a:custGeom>
              <a:avLst/>
              <a:gdLst/>
              <a:ahLst/>
              <a:cxnLst/>
              <a:rect l="l" t="t" r="r" b="b"/>
              <a:pathLst>
                <a:path w="18748" h="15383" extrusionOk="0">
                  <a:moveTo>
                    <a:pt x="4437" y="5604"/>
                  </a:moveTo>
                  <a:cubicBezTo>
                    <a:pt x="5104" y="5604"/>
                    <a:pt x="5638" y="6138"/>
                    <a:pt x="5638" y="6805"/>
                  </a:cubicBezTo>
                  <a:cubicBezTo>
                    <a:pt x="5638" y="7472"/>
                    <a:pt x="5104" y="8006"/>
                    <a:pt x="4437" y="8006"/>
                  </a:cubicBezTo>
                  <a:cubicBezTo>
                    <a:pt x="3770" y="8006"/>
                    <a:pt x="3236" y="7472"/>
                    <a:pt x="3236" y="6805"/>
                  </a:cubicBezTo>
                  <a:cubicBezTo>
                    <a:pt x="3236" y="6138"/>
                    <a:pt x="3770" y="5604"/>
                    <a:pt x="4437" y="5604"/>
                  </a:cubicBezTo>
                  <a:close/>
                  <a:moveTo>
                    <a:pt x="9408" y="5604"/>
                  </a:moveTo>
                  <a:cubicBezTo>
                    <a:pt x="10075" y="5604"/>
                    <a:pt x="10608" y="6138"/>
                    <a:pt x="10608" y="6805"/>
                  </a:cubicBezTo>
                  <a:cubicBezTo>
                    <a:pt x="10608" y="7472"/>
                    <a:pt x="10075" y="8006"/>
                    <a:pt x="9408" y="8006"/>
                  </a:cubicBezTo>
                  <a:cubicBezTo>
                    <a:pt x="8740" y="8006"/>
                    <a:pt x="8173" y="7472"/>
                    <a:pt x="8173" y="6805"/>
                  </a:cubicBezTo>
                  <a:cubicBezTo>
                    <a:pt x="8173" y="6138"/>
                    <a:pt x="8740" y="5604"/>
                    <a:pt x="9408" y="5604"/>
                  </a:cubicBezTo>
                  <a:close/>
                  <a:moveTo>
                    <a:pt x="14344" y="5604"/>
                  </a:moveTo>
                  <a:cubicBezTo>
                    <a:pt x="15012" y="5604"/>
                    <a:pt x="15545" y="6138"/>
                    <a:pt x="15545" y="6805"/>
                  </a:cubicBezTo>
                  <a:cubicBezTo>
                    <a:pt x="15545" y="7472"/>
                    <a:pt x="15012" y="8006"/>
                    <a:pt x="14344" y="8006"/>
                  </a:cubicBezTo>
                  <a:cubicBezTo>
                    <a:pt x="13677" y="8006"/>
                    <a:pt x="13144" y="7472"/>
                    <a:pt x="13144" y="6805"/>
                  </a:cubicBezTo>
                  <a:cubicBezTo>
                    <a:pt x="13144" y="6138"/>
                    <a:pt x="13677" y="5604"/>
                    <a:pt x="14344" y="5604"/>
                  </a:cubicBezTo>
                  <a:close/>
                  <a:moveTo>
                    <a:pt x="4437" y="0"/>
                  </a:moveTo>
                  <a:cubicBezTo>
                    <a:pt x="2002" y="0"/>
                    <a:pt x="1" y="2002"/>
                    <a:pt x="1" y="4437"/>
                  </a:cubicBezTo>
                  <a:lnTo>
                    <a:pt x="1" y="8873"/>
                  </a:lnTo>
                  <a:cubicBezTo>
                    <a:pt x="1" y="11309"/>
                    <a:pt x="2002" y="13310"/>
                    <a:pt x="4437" y="13310"/>
                  </a:cubicBezTo>
                  <a:lnTo>
                    <a:pt x="11809" y="13310"/>
                  </a:lnTo>
                  <a:lnTo>
                    <a:pt x="13210" y="15145"/>
                  </a:lnTo>
                  <a:cubicBezTo>
                    <a:pt x="13342" y="15305"/>
                    <a:pt x="13531" y="15383"/>
                    <a:pt x="13718" y="15383"/>
                  </a:cubicBezTo>
                  <a:cubicBezTo>
                    <a:pt x="13959" y="15383"/>
                    <a:pt x="14198" y="15255"/>
                    <a:pt x="14311" y="15011"/>
                  </a:cubicBezTo>
                  <a:lnTo>
                    <a:pt x="15112" y="13277"/>
                  </a:lnTo>
                  <a:cubicBezTo>
                    <a:pt x="17146" y="12876"/>
                    <a:pt x="18714" y="11108"/>
                    <a:pt x="18714" y="8940"/>
                  </a:cubicBezTo>
                  <a:lnTo>
                    <a:pt x="18714" y="4470"/>
                  </a:lnTo>
                  <a:cubicBezTo>
                    <a:pt x="18748" y="1969"/>
                    <a:pt x="16746" y="0"/>
                    <a:pt x="14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6"/>
            <p:cNvSpPr/>
            <p:nvPr/>
          </p:nvSpPr>
          <p:spPr>
            <a:xfrm>
              <a:off x="3545051" y="3483418"/>
              <a:ext cx="294580" cy="231799"/>
            </a:xfrm>
            <a:custGeom>
              <a:avLst/>
              <a:gdLst/>
              <a:ahLst/>
              <a:cxnLst/>
              <a:rect l="l" t="t" r="r" b="b"/>
              <a:pathLst>
                <a:path w="15212" h="11970" extrusionOk="0">
                  <a:moveTo>
                    <a:pt x="11053" y="0"/>
                  </a:moveTo>
                  <a:cubicBezTo>
                    <a:pt x="9859" y="0"/>
                    <a:pt x="8684" y="583"/>
                    <a:pt x="8006" y="1662"/>
                  </a:cubicBezTo>
                  <a:lnTo>
                    <a:pt x="7006" y="3197"/>
                  </a:lnTo>
                  <a:lnTo>
                    <a:pt x="5238" y="2596"/>
                  </a:lnTo>
                  <a:cubicBezTo>
                    <a:pt x="4844" y="2456"/>
                    <a:pt x="4439" y="2389"/>
                    <a:pt x="4038" y="2389"/>
                  </a:cubicBezTo>
                  <a:cubicBezTo>
                    <a:pt x="2535" y="2389"/>
                    <a:pt x="1094" y="3324"/>
                    <a:pt x="568" y="4798"/>
                  </a:cubicBezTo>
                  <a:cubicBezTo>
                    <a:pt x="1" y="6666"/>
                    <a:pt x="1001" y="8734"/>
                    <a:pt x="2869" y="9401"/>
                  </a:cubicBezTo>
                  <a:lnTo>
                    <a:pt x="2903" y="9468"/>
                  </a:lnTo>
                  <a:lnTo>
                    <a:pt x="10008" y="11970"/>
                  </a:lnTo>
                  <a:lnTo>
                    <a:pt x="14077" y="5665"/>
                  </a:lnTo>
                  <a:lnTo>
                    <a:pt x="14144" y="5632"/>
                  </a:lnTo>
                  <a:cubicBezTo>
                    <a:pt x="15211" y="3964"/>
                    <a:pt x="14744" y="1662"/>
                    <a:pt x="13043" y="595"/>
                  </a:cubicBezTo>
                  <a:cubicBezTo>
                    <a:pt x="12434" y="193"/>
                    <a:pt x="11740" y="0"/>
                    <a:pt x="110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6"/>
            <p:cNvSpPr/>
            <p:nvPr/>
          </p:nvSpPr>
          <p:spPr>
            <a:xfrm>
              <a:off x="4358936" y="2670424"/>
              <a:ext cx="201551" cy="157263"/>
            </a:xfrm>
            <a:custGeom>
              <a:avLst/>
              <a:gdLst/>
              <a:ahLst/>
              <a:cxnLst/>
              <a:rect l="l" t="t" r="r" b="b"/>
              <a:pathLst>
                <a:path w="10408" h="8121" extrusionOk="0">
                  <a:moveTo>
                    <a:pt x="2844" y="1"/>
                  </a:moveTo>
                  <a:cubicBezTo>
                    <a:pt x="2374" y="1"/>
                    <a:pt x="1897" y="134"/>
                    <a:pt x="1468" y="416"/>
                  </a:cubicBezTo>
                  <a:cubicBezTo>
                    <a:pt x="301" y="1083"/>
                    <a:pt x="1" y="2617"/>
                    <a:pt x="734" y="3785"/>
                  </a:cubicBezTo>
                  <a:lnTo>
                    <a:pt x="3570" y="8121"/>
                  </a:lnTo>
                  <a:lnTo>
                    <a:pt x="8407" y="6420"/>
                  </a:lnTo>
                  <a:lnTo>
                    <a:pt x="8473" y="6420"/>
                  </a:lnTo>
                  <a:cubicBezTo>
                    <a:pt x="9741" y="5953"/>
                    <a:pt x="10408" y="4552"/>
                    <a:pt x="9974" y="3251"/>
                  </a:cubicBezTo>
                  <a:cubicBezTo>
                    <a:pt x="9608" y="2231"/>
                    <a:pt x="8648" y="1601"/>
                    <a:pt x="7639" y="1601"/>
                  </a:cubicBezTo>
                  <a:cubicBezTo>
                    <a:pt x="7361" y="1601"/>
                    <a:pt x="7079" y="1649"/>
                    <a:pt x="6805" y="1750"/>
                  </a:cubicBezTo>
                  <a:lnTo>
                    <a:pt x="5638" y="2150"/>
                  </a:lnTo>
                  <a:lnTo>
                    <a:pt x="4904" y="1116"/>
                  </a:lnTo>
                  <a:cubicBezTo>
                    <a:pt x="4439" y="398"/>
                    <a:pt x="3654" y="1"/>
                    <a:pt x="28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6"/>
            <p:cNvSpPr/>
            <p:nvPr/>
          </p:nvSpPr>
          <p:spPr>
            <a:xfrm>
              <a:off x="1608516" y="2133488"/>
              <a:ext cx="202848" cy="158716"/>
            </a:xfrm>
            <a:custGeom>
              <a:avLst/>
              <a:gdLst/>
              <a:ahLst/>
              <a:cxnLst/>
              <a:rect l="l" t="t" r="r" b="b"/>
              <a:pathLst>
                <a:path w="10475" h="8196" extrusionOk="0">
                  <a:moveTo>
                    <a:pt x="7688" y="0"/>
                  </a:moveTo>
                  <a:cubicBezTo>
                    <a:pt x="6866" y="0"/>
                    <a:pt x="6041" y="398"/>
                    <a:pt x="5571" y="1124"/>
                  </a:cubicBezTo>
                  <a:lnTo>
                    <a:pt x="4904" y="2158"/>
                  </a:lnTo>
                  <a:lnTo>
                    <a:pt x="3737" y="1758"/>
                  </a:lnTo>
                  <a:cubicBezTo>
                    <a:pt x="3455" y="1657"/>
                    <a:pt x="3166" y="1609"/>
                    <a:pt x="2882" y="1609"/>
                  </a:cubicBezTo>
                  <a:cubicBezTo>
                    <a:pt x="1859" y="1609"/>
                    <a:pt x="900" y="2233"/>
                    <a:pt x="534" y="3226"/>
                  </a:cubicBezTo>
                  <a:cubicBezTo>
                    <a:pt x="1" y="4627"/>
                    <a:pt x="735" y="6028"/>
                    <a:pt x="2002" y="6495"/>
                  </a:cubicBezTo>
                  <a:lnTo>
                    <a:pt x="2069" y="6495"/>
                  </a:lnTo>
                  <a:lnTo>
                    <a:pt x="6906" y="8196"/>
                  </a:lnTo>
                  <a:lnTo>
                    <a:pt x="9674" y="3893"/>
                  </a:lnTo>
                  <a:lnTo>
                    <a:pt x="9741" y="3859"/>
                  </a:lnTo>
                  <a:cubicBezTo>
                    <a:pt x="10475" y="2725"/>
                    <a:pt x="10141" y="1158"/>
                    <a:pt x="9007" y="390"/>
                  </a:cubicBezTo>
                  <a:cubicBezTo>
                    <a:pt x="8611" y="126"/>
                    <a:pt x="8150" y="0"/>
                    <a:pt x="76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6"/>
            <p:cNvSpPr/>
            <p:nvPr/>
          </p:nvSpPr>
          <p:spPr>
            <a:xfrm>
              <a:off x="925767" y="4333360"/>
              <a:ext cx="1107833" cy="392761"/>
            </a:xfrm>
            <a:custGeom>
              <a:avLst/>
              <a:gdLst/>
              <a:ahLst/>
              <a:cxnLst/>
              <a:rect l="l" t="t" r="r" b="b"/>
              <a:pathLst>
                <a:path w="57208" h="20282" extrusionOk="0">
                  <a:moveTo>
                    <a:pt x="28587" y="1"/>
                  </a:moveTo>
                  <a:cubicBezTo>
                    <a:pt x="12776" y="1"/>
                    <a:pt x="0" y="4537"/>
                    <a:pt x="0" y="10141"/>
                  </a:cubicBezTo>
                  <a:cubicBezTo>
                    <a:pt x="0" y="15712"/>
                    <a:pt x="12809" y="20282"/>
                    <a:pt x="28587" y="20282"/>
                  </a:cubicBezTo>
                  <a:cubicBezTo>
                    <a:pt x="44399" y="20282"/>
                    <a:pt x="57208" y="15745"/>
                    <a:pt x="57208" y="10141"/>
                  </a:cubicBezTo>
                  <a:cubicBezTo>
                    <a:pt x="57208" y="4537"/>
                    <a:pt x="44399" y="34"/>
                    <a:pt x="28587" y="1"/>
                  </a:cubicBezTo>
                  <a:close/>
                </a:path>
              </a:pathLst>
            </a:custGeom>
            <a:solidFill>
              <a:srgbClr val="F9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6"/>
            <p:cNvSpPr/>
            <p:nvPr/>
          </p:nvSpPr>
          <p:spPr>
            <a:xfrm>
              <a:off x="1441227" y="3089276"/>
              <a:ext cx="63324" cy="123394"/>
            </a:xfrm>
            <a:custGeom>
              <a:avLst/>
              <a:gdLst/>
              <a:ahLst/>
              <a:cxnLst/>
              <a:rect l="l" t="t" r="r" b="b"/>
              <a:pathLst>
                <a:path w="3270" h="6372" extrusionOk="0">
                  <a:moveTo>
                    <a:pt x="0" y="1"/>
                  </a:moveTo>
                  <a:lnTo>
                    <a:pt x="0" y="6372"/>
                  </a:lnTo>
                  <a:lnTo>
                    <a:pt x="3269" y="6372"/>
                  </a:lnTo>
                  <a:lnTo>
                    <a:pt x="3269"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6"/>
            <p:cNvSpPr/>
            <p:nvPr/>
          </p:nvSpPr>
          <p:spPr>
            <a:xfrm>
              <a:off x="1340455" y="2439465"/>
              <a:ext cx="222233" cy="133735"/>
            </a:xfrm>
            <a:custGeom>
              <a:avLst/>
              <a:gdLst/>
              <a:ahLst/>
              <a:cxnLst/>
              <a:rect l="l" t="t" r="r" b="b"/>
              <a:pathLst>
                <a:path w="11476" h="6906" extrusionOk="0">
                  <a:moveTo>
                    <a:pt x="2235" y="0"/>
                  </a:moveTo>
                  <a:cubicBezTo>
                    <a:pt x="1768" y="0"/>
                    <a:pt x="1301" y="367"/>
                    <a:pt x="1235" y="834"/>
                  </a:cubicBezTo>
                  <a:lnTo>
                    <a:pt x="101" y="6071"/>
                  </a:lnTo>
                  <a:cubicBezTo>
                    <a:pt x="1" y="6538"/>
                    <a:pt x="301" y="6905"/>
                    <a:pt x="768" y="6905"/>
                  </a:cubicBezTo>
                  <a:lnTo>
                    <a:pt x="10742" y="6905"/>
                  </a:lnTo>
                  <a:cubicBezTo>
                    <a:pt x="11175" y="6905"/>
                    <a:pt x="11475" y="6538"/>
                    <a:pt x="11409" y="6071"/>
                  </a:cubicBezTo>
                  <a:lnTo>
                    <a:pt x="10275" y="834"/>
                  </a:lnTo>
                  <a:cubicBezTo>
                    <a:pt x="10174" y="367"/>
                    <a:pt x="9741" y="0"/>
                    <a:pt x="9274" y="0"/>
                  </a:cubicBez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6"/>
            <p:cNvSpPr/>
            <p:nvPr/>
          </p:nvSpPr>
          <p:spPr>
            <a:xfrm>
              <a:off x="1397948" y="2469828"/>
              <a:ext cx="106604" cy="58792"/>
            </a:xfrm>
            <a:custGeom>
              <a:avLst/>
              <a:gdLst/>
              <a:ahLst/>
              <a:cxnLst/>
              <a:rect l="l" t="t" r="r" b="b"/>
              <a:pathLst>
                <a:path w="5505" h="3036" extrusionOk="0">
                  <a:moveTo>
                    <a:pt x="834" y="0"/>
                  </a:moveTo>
                  <a:cubicBezTo>
                    <a:pt x="367" y="0"/>
                    <a:pt x="0" y="367"/>
                    <a:pt x="0" y="834"/>
                  </a:cubicBezTo>
                  <a:lnTo>
                    <a:pt x="0" y="2202"/>
                  </a:lnTo>
                  <a:cubicBezTo>
                    <a:pt x="0" y="2669"/>
                    <a:pt x="367" y="3036"/>
                    <a:pt x="834" y="3036"/>
                  </a:cubicBezTo>
                  <a:lnTo>
                    <a:pt x="4670" y="3036"/>
                  </a:lnTo>
                  <a:cubicBezTo>
                    <a:pt x="5137" y="3036"/>
                    <a:pt x="5504" y="2669"/>
                    <a:pt x="5504" y="2202"/>
                  </a:cubicBezTo>
                  <a:lnTo>
                    <a:pt x="5504" y="834"/>
                  </a:lnTo>
                  <a:cubicBezTo>
                    <a:pt x="5504" y="367"/>
                    <a:pt x="5137" y="0"/>
                    <a:pt x="46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6"/>
            <p:cNvSpPr/>
            <p:nvPr/>
          </p:nvSpPr>
          <p:spPr>
            <a:xfrm>
              <a:off x="1045264" y="2538301"/>
              <a:ext cx="839124" cy="535520"/>
            </a:xfrm>
            <a:custGeom>
              <a:avLst/>
              <a:gdLst/>
              <a:ahLst/>
              <a:cxnLst/>
              <a:rect l="l" t="t" r="r" b="b"/>
              <a:pathLst>
                <a:path w="43332" h="27654" extrusionOk="0">
                  <a:moveTo>
                    <a:pt x="2068" y="0"/>
                  </a:moveTo>
                  <a:cubicBezTo>
                    <a:pt x="968" y="0"/>
                    <a:pt x="0" y="934"/>
                    <a:pt x="0" y="2102"/>
                  </a:cubicBezTo>
                  <a:lnTo>
                    <a:pt x="0" y="25585"/>
                  </a:lnTo>
                  <a:cubicBezTo>
                    <a:pt x="0" y="26686"/>
                    <a:pt x="901" y="27653"/>
                    <a:pt x="2068" y="27653"/>
                  </a:cubicBezTo>
                  <a:lnTo>
                    <a:pt x="41230" y="27653"/>
                  </a:lnTo>
                  <a:cubicBezTo>
                    <a:pt x="42364" y="27653"/>
                    <a:pt x="43331" y="26752"/>
                    <a:pt x="43331" y="25585"/>
                  </a:cubicBezTo>
                  <a:lnTo>
                    <a:pt x="43331" y="2102"/>
                  </a:lnTo>
                  <a:cubicBezTo>
                    <a:pt x="43331" y="967"/>
                    <a:pt x="42397" y="0"/>
                    <a:pt x="41230" y="0"/>
                  </a:cubicBez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6"/>
            <p:cNvSpPr/>
            <p:nvPr/>
          </p:nvSpPr>
          <p:spPr>
            <a:xfrm>
              <a:off x="1045264" y="2560260"/>
              <a:ext cx="839124" cy="535520"/>
            </a:xfrm>
            <a:custGeom>
              <a:avLst/>
              <a:gdLst/>
              <a:ahLst/>
              <a:cxnLst/>
              <a:rect l="l" t="t" r="r" b="b"/>
              <a:pathLst>
                <a:path w="43332" h="27654" extrusionOk="0">
                  <a:moveTo>
                    <a:pt x="2068" y="0"/>
                  </a:moveTo>
                  <a:cubicBezTo>
                    <a:pt x="968" y="0"/>
                    <a:pt x="0" y="934"/>
                    <a:pt x="0" y="2102"/>
                  </a:cubicBezTo>
                  <a:lnTo>
                    <a:pt x="0" y="25552"/>
                  </a:lnTo>
                  <a:cubicBezTo>
                    <a:pt x="0" y="26686"/>
                    <a:pt x="901" y="27653"/>
                    <a:pt x="2068" y="27653"/>
                  </a:cubicBezTo>
                  <a:lnTo>
                    <a:pt x="41230" y="27653"/>
                  </a:lnTo>
                  <a:cubicBezTo>
                    <a:pt x="42364" y="27653"/>
                    <a:pt x="43331" y="26719"/>
                    <a:pt x="43331" y="25552"/>
                  </a:cubicBezTo>
                  <a:lnTo>
                    <a:pt x="43331" y="2102"/>
                  </a:lnTo>
                  <a:cubicBezTo>
                    <a:pt x="43331" y="968"/>
                    <a:pt x="42397" y="0"/>
                    <a:pt x="412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6"/>
            <p:cNvSpPr/>
            <p:nvPr/>
          </p:nvSpPr>
          <p:spPr>
            <a:xfrm>
              <a:off x="1096928" y="2685567"/>
              <a:ext cx="467703" cy="337203"/>
            </a:xfrm>
            <a:custGeom>
              <a:avLst/>
              <a:gdLst/>
              <a:ahLst/>
              <a:cxnLst/>
              <a:rect l="l" t="t" r="r" b="b"/>
              <a:pathLst>
                <a:path w="24152" h="17413" extrusionOk="0">
                  <a:moveTo>
                    <a:pt x="2069" y="0"/>
                  </a:moveTo>
                  <a:cubicBezTo>
                    <a:pt x="968" y="0"/>
                    <a:pt x="1" y="901"/>
                    <a:pt x="1" y="2069"/>
                  </a:cubicBezTo>
                  <a:lnTo>
                    <a:pt x="1" y="15345"/>
                  </a:lnTo>
                  <a:cubicBezTo>
                    <a:pt x="1" y="16479"/>
                    <a:pt x="902" y="17413"/>
                    <a:pt x="2069" y="17413"/>
                  </a:cubicBezTo>
                  <a:lnTo>
                    <a:pt x="22050" y="17413"/>
                  </a:lnTo>
                  <a:cubicBezTo>
                    <a:pt x="23184" y="17413"/>
                    <a:pt x="24151" y="16512"/>
                    <a:pt x="24151" y="15345"/>
                  </a:cubicBezTo>
                  <a:lnTo>
                    <a:pt x="24151" y="2069"/>
                  </a:lnTo>
                  <a:cubicBezTo>
                    <a:pt x="24151" y="968"/>
                    <a:pt x="23217" y="0"/>
                    <a:pt x="220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6"/>
            <p:cNvSpPr/>
            <p:nvPr/>
          </p:nvSpPr>
          <p:spPr>
            <a:xfrm>
              <a:off x="1096928" y="2704951"/>
              <a:ext cx="467703" cy="337203"/>
            </a:xfrm>
            <a:custGeom>
              <a:avLst/>
              <a:gdLst/>
              <a:ahLst/>
              <a:cxnLst/>
              <a:rect l="l" t="t" r="r" b="b"/>
              <a:pathLst>
                <a:path w="24152" h="17413" extrusionOk="0">
                  <a:moveTo>
                    <a:pt x="2069" y="0"/>
                  </a:moveTo>
                  <a:cubicBezTo>
                    <a:pt x="968" y="0"/>
                    <a:pt x="1" y="901"/>
                    <a:pt x="1" y="2068"/>
                  </a:cubicBezTo>
                  <a:lnTo>
                    <a:pt x="1" y="15344"/>
                  </a:lnTo>
                  <a:cubicBezTo>
                    <a:pt x="1" y="16479"/>
                    <a:pt x="902" y="17413"/>
                    <a:pt x="2069" y="17413"/>
                  </a:cubicBezTo>
                  <a:lnTo>
                    <a:pt x="22050" y="17413"/>
                  </a:lnTo>
                  <a:cubicBezTo>
                    <a:pt x="23184" y="17413"/>
                    <a:pt x="24151" y="16512"/>
                    <a:pt x="24151" y="15344"/>
                  </a:cubicBezTo>
                  <a:lnTo>
                    <a:pt x="24151" y="2068"/>
                  </a:lnTo>
                  <a:cubicBezTo>
                    <a:pt x="24151" y="968"/>
                    <a:pt x="23217" y="0"/>
                    <a:pt x="22050" y="0"/>
                  </a:cubicBezTo>
                  <a:close/>
                </a:path>
              </a:pathLst>
            </a:custGeom>
            <a:solidFill>
              <a:srgbClr val="F9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6"/>
            <p:cNvSpPr/>
            <p:nvPr/>
          </p:nvSpPr>
          <p:spPr>
            <a:xfrm>
              <a:off x="1200935" y="2704292"/>
              <a:ext cx="154397" cy="337861"/>
            </a:xfrm>
            <a:custGeom>
              <a:avLst/>
              <a:gdLst/>
              <a:ahLst/>
              <a:cxnLst/>
              <a:rect l="l" t="t" r="r" b="b"/>
              <a:pathLst>
                <a:path w="7973" h="17447" extrusionOk="0">
                  <a:moveTo>
                    <a:pt x="5504" y="1"/>
                  </a:moveTo>
                  <a:lnTo>
                    <a:pt x="0" y="17447"/>
                  </a:lnTo>
                  <a:lnTo>
                    <a:pt x="2469" y="17447"/>
                  </a:lnTo>
                  <a:lnTo>
                    <a:pt x="79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6"/>
            <p:cNvSpPr/>
            <p:nvPr/>
          </p:nvSpPr>
          <p:spPr>
            <a:xfrm>
              <a:off x="1138930" y="2704292"/>
              <a:ext cx="115628" cy="337861"/>
            </a:xfrm>
            <a:custGeom>
              <a:avLst/>
              <a:gdLst/>
              <a:ahLst/>
              <a:cxnLst/>
              <a:rect l="l" t="t" r="r" b="b"/>
              <a:pathLst>
                <a:path w="5971" h="17447" extrusionOk="0">
                  <a:moveTo>
                    <a:pt x="5504" y="1"/>
                  </a:moveTo>
                  <a:lnTo>
                    <a:pt x="0" y="17447"/>
                  </a:lnTo>
                  <a:lnTo>
                    <a:pt x="467" y="17447"/>
                  </a:lnTo>
                  <a:lnTo>
                    <a:pt x="597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6"/>
            <p:cNvSpPr/>
            <p:nvPr/>
          </p:nvSpPr>
          <p:spPr>
            <a:xfrm>
              <a:off x="1277792" y="2704292"/>
              <a:ext cx="239681" cy="337861"/>
            </a:xfrm>
            <a:custGeom>
              <a:avLst/>
              <a:gdLst/>
              <a:ahLst/>
              <a:cxnLst/>
              <a:rect l="l" t="t" r="r" b="b"/>
              <a:pathLst>
                <a:path w="12377" h="17447" extrusionOk="0">
                  <a:moveTo>
                    <a:pt x="5505" y="1"/>
                  </a:moveTo>
                  <a:lnTo>
                    <a:pt x="1" y="17447"/>
                  </a:lnTo>
                  <a:lnTo>
                    <a:pt x="6872" y="17447"/>
                  </a:lnTo>
                  <a:lnTo>
                    <a:pt x="123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6"/>
            <p:cNvSpPr/>
            <p:nvPr/>
          </p:nvSpPr>
          <p:spPr>
            <a:xfrm>
              <a:off x="1646625" y="2616959"/>
              <a:ext cx="58812" cy="32456"/>
            </a:xfrm>
            <a:custGeom>
              <a:avLst/>
              <a:gdLst/>
              <a:ahLst/>
              <a:cxnLst/>
              <a:rect l="l" t="t" r="r" b="b"/>
              <a:pathLst>
                <a:path w="3037" h="1676" extrusionOk="0">
                  <a:moveTo>
                    <a:pt x="2304" y="0"/>
                  </a:moveTo>
                  <a:cubicBezTo>
                    <a:pt x="2271" y="0"/>
                    <a:pt x="2237" y="3"/>
                    <a:pt x="2202" y="8"/>
                  </a:cubicBezTo>
                  <a:lnTo>
                    <a:pt x="835" y="8"/>
                  </a:lnTo>
                  <a:cubicBezTo>
                    <a:pt x="368" y="8"/>
                    <a:pt x="1" y="375"/>
                    <a:pt x="1" y="842"/>
                  </a:cubicBezTo>
                  <a:cubicBezTo>
                    <a:pt x="1" y="1275"/>
                    <a:pt x="368" y="1675"/>
                    <a:pt x="835" y="1675"/>
                  </a:cubicBezTo>
                  <a:lnTo>
                    <a:pt x="2202" y="1675"/>
                  </a:lnTo>
                  <a:cubicBezTo>
                    <a:pt x="2669" y="1675"/>
                    <a:pt x="3036" y="1275"/>
                    <a:pt x="3036" y="842"/>
                  </a:cubicBezTo>
                  <a:cubicBezTo>
                    <a:pt x="3036" y="378"/>
                    <a:pt x="2721" y="0"/>
                    <a:pt x="2304" y="0"/>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6"/>
            <p:cNvSpPr/>
            <p:nvPr/>
          </p:nvSpPr>
          <p:spPr>
            <a:xfrm>
              <a:off x="1733842" y="2616959"/>
              <a:ext cx="58792" cy="32456"/>
            </a:xfrm>
            <a:custGeom>
              <a:avLst/>
              <a:gdLst/>
              <a:ahLst/>
              <a:cxnLst/>
              <a:rect l="l" t="t" r="r" b="b"/>
              <a:pathLst>
                <a:path w="3036" h="1676" extrusionOk="0">
                  <a:moveTo>
                    <a:pt x="2303" y="0"/>
                  </a:moveTo>
                  <a:cubicBezTo>
                    <a:pt x="2270" y="0"/>
                    <a:pt x="2236" y="3"/>
                    <a:pt x="2202" y="8"/>
                  </a:cubicBezTo>
                  <a:lnTo>
                    <a:pt x="834" y="8"/>
                  </a:lnTo>
                  <a:cubicBezTo>
                    <a:pt x="367" y="8"/>
                    <a:pt x="0" y="375"/>
                    <a:pt x="0" y="842"/>
                  </a:cubicBezTo>
                  <a:cubicBezTo>
                    <a:pt x="0" y="1275"/>
                    <a:pt x="367" y="1675"/>
                    <a:pt x="834" y="1675"/>
                  </a:cubicBezTo>
                  <a:lnTo>
                    <a:pt x="2202" y="1675"/>
                  </a:lnTo>
                  <a:cubicBezTo>
                    <a:pt x="2669" y="1675"/>
                    <a:pt x="3036" y="1275"/>
                    <a:pt x="3036" y="842"/>
                  </a:cubicBezTo>
                  <a:cubicBezTo>
                    <a:pt x="3036" y="378"/>
                    <a:pt x="2721" y="0"/>
                    <a:pt x="2303" y="0"/>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6"/>
            <p:cNvSpPr/>
            <p:nvPr/>
          </p:nvSpPr>
          <p:spPr>
            <a:xfrm>
              <a:off x="1646625" y="2671993"/>
              <a:ext cx="58812" cy="32320"/>
            </a:xfrm>
            <a:custGeom>
              <a:avLst/>
              <a:gdLst/>
              <a:ahLst/>
              <a:cxnLst/>
              <a:rect l="l" t="t" r="r" b="b"/>
              <a:pathLst>
                <a:path w="3037" h="1669" extrusionOk="0">
                  <a:moveTo>
                    <a:pt x="835" y="1"/>
                  </a:moveTo>
                  <a:cubicBezTo>
                    <a:pt x="368" y="1"/>
                    <a:pt x="1" y="368"/>
                    <a:pt x="1" y="835"/>
                  </a:cubicBezTo>
                  <a:cubicBezTo>
                    <a:pt x="1" y="1269"/>
                    <a:pt x="368" y="1669"/>
                    <a:pt x="835" y="1669"/>
                  </a:cubicBezTo>
                  <a:lnTo>
                    <a:pt x="2202" y="1669"/>
                  </a:lnTo>
                  <a:cubicBezTo>
                    <a:pt x="2669" y="1669"/>
                    <a:pt x="3036" y="1269"/>
                    <a:pt x="3036" y="835"/>
                  </a:cubicBezTo>
                  <a:cubicBezTo>
                    <a:pt x="3036" y="368"/>
                    <a:pt x="2669" y="1"/>
                    <a:pt x="2202" y="1"/>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6"/>
            <p:cNvSpPr/>
            <p:nvPr/>
          </p:nvSpPr>
          <p:spPr>
            <a:xfrm>
              <a:off x="1733842" y="2671993"/>
              <a:ext cx="58792" cy="32320"/>
            </a:xfrm>
            <a:custGeom>
              <a:avLst/>
              <a:gdLst/>
              <a:ahLst/>
              <a:cxnLst/>
              <a:rect l="l" t="t" r="r" b="b"/>
              <a:pathLst>
                <a:path w="3036" h="1669" extrusionOk="0">
                  <a:moveTo>
                    <a:pt x="834" y="1"/>
                  </a:moveTo>
                  <a:cubicBezTo>
                    <a:pt x="367" y="1"/>
                    <a:pt x="0" y="368"/>
                    <a:pt x="0" y="835"/>
                  </a:cubicBezTo>
                  <a:cubicBezTo>
                    <a:pt x="0" y="1269"/>
                    <a:pt x="367" y="1669"/>
                    <a:pt x="834" y="1669"/>
                  </a:cubicBezTo>
                  <a:lnTo>
                    <a:pt x="2202" y="1669"/>
                  </a:lnTo>
                  <a:cubicBezTo>
                    <a:pt x="2669" y="1669"/>
                    <a:pt x="3036" y="1269"/>
                    <a:pt x="3036" y="835"/>
                  </a:cubicBezTo>
                  <a:cubicBezTo>
                    <a:pt x="3036" y="368"/>
                    <a:pt x="2669" y="1"/>
                    <a:pt x="2202" y="1"/>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6"/>
            <p:cNvSpPr/>
            <p:nvPr/>
          </p:nvSpPr>
          <p:spPr>
            <a:xfrm>
              <a:off x="1646625" y="2727510"/>
              <a:ext cx="58812" cy="32359"/>
            </a:xfrm>
            <a:custGeom>
              <a:avLst/>
              <a:gdLst/>
              <a:ahLst/>
              <a:cxnLst/>
              <a:rect l="l" t="t" r="r" b="b"/>
              <a:pathLst>
                <a:path w="3037" h="1671" extrusionOk="0">
                  <a:moveTo>
                    <a:pt x="2261" y="1"/>
                  </a:moveTo>
                  <a:cubicBezTo>
                    <a:pt x="2242" y="1"/>
                    <a:pt x="2222" y="1"/>
                    <a:pt x="2202" y="3"/>
                  </a:cubicBezTo>
                  <a:lnTo>
                    <a:pt x="835" y="3"/>
                  </a:lnTo>
                  <a:cubicBezTo>
                    <a:pt x="368" y="3"/>
                    <a:pt x="1" y="370"/>
                    <a:pt x="1" y="837"/>
                  </a:cubicBezTo>
                  <a:cubicBezTo>
                    <a:pt x="1" y="1304"/>
                    <a:pt x="368" y="1671"/>
                    <a:pt x="835" y="1671"/>
                  </a:cubicBezTo>
                  <a:lnTo>
                    <a:pt x="2202" y="1671"/>
                  </a:lnTo>
                  <a:cubicBezTo>
                    <a:pt x="2669" y="1671"/>
                    <a:pt x="3036" y="1304"/>
                    <a:pt x="3036" y="837"/>
                  </a:cubicBezTo>
                  <a:cubicBezTo>
                    <a:pt x="3036" y="357"/>
                    <a:pt x="2700" y="1"/>
                    <a:pt x="2261" y="1"/>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6"/>
            <p:cNvSpPr/>
            <p:nvPr/>
          </p:nvSpPr>
          <p:spPr>
            <a:xfrm>
              <a:off x="1733842" y="2727510"/>
              <a:ext cx="58792" cy="32359"/>
            </a:xfrm>
            <a:custGeom>
              <a:avLst/>
              <a:gdLst/>
              <a:ahLst/>
              <a:cxnLst/>
              <a:rect l="l" t="t" r="r" b="b"/>
              <a:pathLst>
                <a:path w="3036" h="1671" extrusionOk="0">
                  <a:moveTo>
                    <a:pt x="2260" y="1"/>
                  </a:moveTo>
                  <a:cubicBezTo>
                    <a:pt x="2241" y="1"/>
                    <a:pt x="2221" y="1"/>
                    <a:pt x="2202" y="3"/>
                  </a:cubicBezTo>
                  <a:lnTo>
                    <a:pt x="834" y="3"/>
                  </a:lnTo>
                  <a:cubicBezTo>
                    <a:pt x="367" y="3"/>
                    <a:pt x="0" y="370"/>
                    <a:pt x="0" y="837"/>
                  </a:cubicBezTo>
                  <a:cubicBezTo>
                    <a:pt x="0" y="1304"/>
                    <a:pt x="367" y="1671"/>
                    <a:pt x="834" y="1671"/>
                  </a:cubicBezTo>
                  <a:lnTo>
                    <a:pt x="2202" y="1671"/>
                  </a:lnTo>
                  <a:cubicBezTo>
                    <a:pt x="2669" y="1671"/>
                    <a:pt x="3036" y="1304"/>
                    <a:pt x="3036" y="837"/>
                  </a:cubicBezTo>
                  <a:cubicBezTo>
                    <a:pt x="3036" y="357"/>
                    <a:pt x="2699" y="1"/>
                    <a:pt x="2260" y="1"/>
                  </a:cubicBezTo>
                  <a:close/>
                </a:path>
              </a:pathLst>
            </a:custGeom>
            <a:solidFill>
              <a:srgbClr val="EAA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6"/>
            <p:cNvSpPr/>
            <p:nvPr/>
          </p:nvSpPr>
          <p:spPr>
            <a:xfrm>
              <a:off x="1622730" y="2827682"/>
              <a:ext cx="185401" cy="185401"/>
            </a:xfrm>
            <a:custGeom>
              <a:avLst/>
              <a:gdLst/>
              <a:ahLst/>
              <a:cxnLst/>
              <a:rect l="l" t="t" r="r" b="b"/>
              <a:pathLst>
                <a:path w="9574" h="9574" extrusionOk="0">
                  <a:moveTo>
                    <a:pt x="4771" y="0"/>
                  </a:moveTo>
                  <a:cubicBezTo>
                    <a:pt x="2169" y="0"/>
                    <a:pt x="1" y="2135"/>
                    <a:pt x="1" y="4803"/>
                  </a:cubicBezTo>
                  <a:cubicBezTo>
                    <a:pt x="1" y="7405"/>
                    <a:pt x="2102" y="9574"/>
                    <a:pt x="4771" y="9574"/>
                  </a:cubicBezTo>
                  <a:cubicBezTo>
                    <a:pt x="7406" y="9574"/>
                    <a:pt x="9574" y="7472"/>
                    <a:pt x="9574" y="4803"/>
                  </a:cubicBezTo>
                  <a:cubicBezTo>
                    <a:pt x="9574" y="2168"/>
                    <a:pt x="7439" y="0"/>
                    <a:pt x="47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6"/>
            <p:cNvSpPr/>
            <p:nvPr/>
          </p:nvSpPr>
          <p:spPr>
            <a:xfrm>
              <a:off x="1637582" y="2843174"/>
              <a:ext cx="155056" cy="155056"/>
            </a:xfrm>
            <a:custGeom>
              <a:avLst/>
              <a:gdLst/>
              <a:ahLst/>
              <a:cxnLst/>
              <a:rect l="l" t="t" r="r" b="b"/>
              <a:pathLst>
                <a:path w="8007" h="8007" extrusionOk="0">
                  <a:moveTo>
                    <a:pt x="4004" y="1"/>
                  </a:moveTo>
                  <a:cubicBezTo>
                    <a:pt x="1802" y="1"/>
                    <a:pt x="1" y="1769"/>
                    <a:pt x="1" y="4003"/>
                  </a:cubicBezTo>
                  <a:cubicBezTo>
                    <a:pt x="1" y="6205"/>
                    <a:pt x="1802" y="8006"/>
                    <a:pt x="4004" y="8006"/>
                  </a:cubicBezTo>
                  <a:cubicBezTo>
                    <a:pt x="6205" y="8006"/>
                    <a:pt x="8007" y="6205"/>
                    <a:pt x="8007" y="4003"/>
                  </a:cubicBezTo>
                  <a:cubicBezTo>
                    <a:pt x="8007" y="1769"/>
                    <a:pt x="6239" y="1"/>
                    <a:pt x="4004" y="1"/>
                  </a:cubicBez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6"/>
            <p:cNvSpPr/>
            <p:nvPr/>
          </p:nvSpPr>
          <p:spPr>
            <a:xfrm>
              <a:off x="1659541" y="2864494"/>
              <a:ext cx="111775" cy="111775"/>
            </a:xfrm>
            <a:custGeom>
              <a:avLst/>
              <a:gdLst/>
              <a:ahLst/>
              <a:cxnLst/>
              <a:rect l="l" t="t" r="r" b="b"/>
              <a:pathLst>
                <a:path w="5772" h="5772" extrusionOk="0">
                  <a:moveTo>
                    <a:pt x="2870" y="0"/>
                  </a:moveTo>
                  <a:cubicBezTo>
                    <a:pt x="1302" y="0"/>
                    <a:pt x="1" y="1301"/>
                    <a:pt x="1" y="2902"/>
                  </a:cubicBezTo>
                  <a:cubicBezTo>
                    <a:pt x="1" y="4470"/>
                    <a:pt x="1302" y="5771"/>
                    <a:pt x="2870" y="5771"/>
                  </a:cubicBezTo>
                  <a:cubicBezTo>
                    <a:pt x="4471" y="5771"/>
                    <a:pt x="5772" y="4470"/>
                    <a:pt x="5772" y="2902"/>
                  </a:cubicBezTo>
                  <a:cubicBezTo>
                    <a:pt x="5772" y="1301"/>
                    <a:pt x="4504" y="0"/>
                    <a:pt x="28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6"/>
            <p:cNvSpPr/>
            <p:nvPr/>
          </p:nvSpPr>
          <p:spPr>
            <a:xfrm>
              <a:off x="1365648" y="3199730"/>
              <a:ext cx="215126" cy="25872"/>
            </a:xfrm>
            <a:custGeom>
              <a:avLst/>
              <a:gdLst/>
              <a:ahLst/>
              <a:cxnLst/>
              <a:rect l="l" t="t" r="r" b="b"/>
              <a:pathLst>
                <a:path w="11109" h="1336" extrusionOk="0">
                  <a:moveTo>
                    <a:pt x="0" y="1"/>
                  </a:moveTo>
                  <a:lnTo>
                    <a:pt x="0" y="1335"/>
                  </a:lnTo>
                  <a:lnTo>
                    <a:pt x="11108" y="1335"/>
                  </a:lnTo>
                  <a:lnTo>
                    <a:pt x="11108" y="1"/>
                  </a:ln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6"/>
            <p:cNvSpPr/>
            <p:nvPr/>
          </p:nvSpPr>
          <p:spPr>
            <a:xfrm>
              <a:off x="1567173" y="3199730"/>
              <a:ext cx="26511" cy="25872"/>
            </a:xfrm>
            <a:custGeom>
              <a:avLst/>
              <a:gdLst/>
              <a:ahLst/>
              <a:cxnLst/>
              <a:rect l="l" t="t" r="r" b="b"/>
              <a:pathLst>
                <a:path w="1369" h="1336" extrusionOk="0">
                  <a:moveTo>
                    <a:pt x="668" y="1"/>
                  </a:moveTo>
                  <a:cubicBezTo>
                    <a:pt x="301" y="1"/>
                    <a:pt x="1" y="301"/>
                    <a:pt x="1" y="668"/>
                  </a:cubicBezTo>
                  <a:cubicBezTo>
                    <a:pt x="1" y="1035"/>
                    <a:pt x="301" y="1335"/>
                    <a:pt x="668" y="1335"/>
                  </a:cubicBezTo>
                  <a:cubicBezTo>
                    <a:pt x="1068" y="1335"/>
                    <a:pt x="1369" y="1035"/>
                    <a:pt x="1369" y="668"/>
                  </a:cubicBezTo>
                  <a:cubicBezTo>
                    <a:pt x="1369" y="301"/>
                    <a:pt x="1068" y="1"/>
                    <a:pt x="668" y="1"/>
                  </a:cubicBez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6"/>
            <p:cNvSpPr/>
            <p:nvPr/>
          </p:nvSpPr>
          <p:spPr>
            <a:xfrm>
              <a:off x="1355307" y="3199730"/>
              <a:ext cx="25852" cy="25872"/>
            </a:xfrm>
            <a:custGeom>
              <a:avLst/>
              <a:gdLst/>
              <a:ahLst/>
              <a:cxnLst/>
              <a:rect l="l" t="t" r="r" b="b"/>
              <a:pathLst>
                <a:path w="1335" h="1336" extrusionOk="0">
                  <a:moveTo>
                    <a:pt x="668" y="1"/>
                  </a:moveTo>
                  <a:cubicBezTo>
                    <a:pt x="268" y="1"/>
                    <a:pt x="1" y="301"/>
                    <a:pt x="1" y="668"/>
                  </a:cubicBezTo>
                  <a:cubicBezTo>
                    <a:pt x="1" y="1035"/>
                    <a:pt x="268" y="1335"/>
                    <a:pt x="668" y="1335"/>
                  </a:cubicBezTo>
                  <a:cubicBezTo>
                    <a:pt x="1035" y="1335"/>
                    <a:pt x="1335" y="1035"/>
                    <a:pt x="1335" y="668"/>
                  </a:cubicBezTo>
                  <a:cubicBezTo>
                    <a:pt x="1335" y="301"/>
                    <a:pt x="1035" y="1"/>
                    <a:pt x="668" y="1"/>
                  </a:cubicBez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6"/>
            <p:cNvSpPr/>
            <p:nvPr/>
          </p:nvSpPr>
          <p:spPr>
            <a:xfrm>
              <a:off x="1365648" y="3260457"/>
              <a:ext cx="215126" cy="25852"/>
            </a:xfrm>
            <a:custGeom>
              <a:avLst/>
              <a:gdLst/>
              <a:ahLst/>
              <a:cxnLst/>
              <a:rect l="l" t="t" r="r" b="b"/>
              <a:pathLst>
                <a:path w="11109" h="1335" extrusionOk="0">
                  <a:moveTo>
                    <a:pt x="0" y="0"/>
                  </a:moveTo>
                  <a:lnTo>
                    <a:pt x="0" y="1335"/>
                  </a:lnTo>
                  <a:lnTo>
                    <a:pt x="11108" y="1335"/>
                  </a:lnTo>
                  <a:lnTo>
                    <a:pt x="11108" y="0"/>
                  </a:ln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6"/>
            <p:cNvSpPr/>
            <p:nvPr/>
          </p:nvSpPr>
          <p:spPr>
            <a:xfrm>
              <a:off x="1567173" y="3260457"/>
              <a:ext cx="26511" cy="25852"/>
            </a:xfrm>
            <a:custGeom>
              <a:avLst/>
              <a:gdLst/>
              <a:ahLst/>
              <a:cxnLst/>
              <a:rect l="l" t="t" r="r" b="b"/>
              <a:pathLst>
                <a:path w="1369" h="1335" extrusionOk="0">
                  <a:moveTo>
                    <a:pt x="668" y="0"/>
                  </a:moveTo>
                  <a:cubicBezTo>
                    <a:pt x="301" y="0"/>
                    <a:pt x="1" y="301"/>
                    <a:pt x="1" y="668"/>
                  </a:cubicBezTo>
                  <a:cubicBezTo>
                    <a:pt x="1" y="1034"/>
                    <a:pt x="301" y="1335"/>
                    <a:pt x="668" y="1335"/>
                  </a:cubicBezTo>
                  <a:cubicBezTo>
                    <a:pt x="1068" y="1335"/>
                    <a:pt x="1369" y="1034"/>
                    <a:pt x="1369" y="668"/>
                  </a:cubicBezTo>
                  <a:cubicBezTo>
                    <a:pt x="1369" y="334"/>
                    <a:pt x="1068" y="0"/>
                    <a:pt x="668" y="0"/>
                  </a:cubicBez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6"/>
            <p:cNvSpPr/>
            <p:nvPr/>
          </p:nvSpPr>
          <p:spPr>
            <a:xfrm>
              <a:off x="1355307" y="3260457"/>
              <a:ext cx="25852" cy="25852"/>
            </a:xfrm>
            <a:custGeom>
              <a:avLst/>
              <a:gdLst/>
              <a:ahLst/>
              <a:cxnLst/>
              <a:rect l="l" t="t" r="r" b="b"/>
              <a:pathLst>
                <a:path w="1335" h="1335" extrusionOk="0">
                  <a:moveTo>
                    <a:pt x="668" y="0"/>
                  </a:moveTo>
                  <a:cubicBezTo>
                    <a:pt x="268" y="0"/>
                    <a:pt x="1" y="301"/>
                    <a:pt x="1" y="668"/>
                  </a:cubicBezTo>
                  <a:cubicBezTo>
                    <a:pt x="1" y="1034"/>
                    <a:pt x="268" y="1335"/>
                    <a:pt x="668" y="1335"/>
                  </a:cubicBezTo>
                  <a:cubicBezTo>
                    <a:pt x="1035" y="1335"/>
                    <a:pt x="1335" y="1034"/>
                    <a:pt x="1335" y="668"/>
                  </a:cubicBezTo>
                  <a:cubicBezTo>
                    <a:pt x="1335" y="334"/>
                    <a:pt x="1035" y="0"/>
                    <a:pt x="668" y="0"/>
                  </a:cubicBez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6"/>
            <p:cNvSpPr/>
            <p:nvPr/>
          </p:nvSpPr>
          <p:spPr>
            <a:xfrm>
              <a:off x="1372755" y="3212646"/>
              <a:ext cx="200253" cy="60748"/>
            </a:xfrm>
            <a:custGeom>
              <a:avLst/>
              <a:gdLst/>
              <a:ahLst/>
              <a:cxnLst/>
              <a:rect l="l" t="t" r="r" b="b"/>
              <a:pathLst>
                <a:path w="10341" h="3137" extrusionOk="0">
                  <a:moveTo>
                    <a:pt x="0" y="1"/>
                  </a:moveTo>
                  <a:lnTo>
                    <a:pt x="0" y="3137"/>
                  </a:lnTo>
                  <a:lnTo>
                    <a:pt x="10341" y="3137"/>
                  </a:lnTo>
                  <a:lnTo>
                    <a:pt x="10341" y="1"/>
                  </a:lnTo>
                  <a:close/>
                </a:path>
              </a:pathLst>
            </a:custGeom>
            <a:solidFill>
              <a:srgbClr val="3A8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6"/>
            <p:cNvSpPr/>
            <p:nvPr/>
          </p:nvSpPr>
          <p:spPr>
            <a:xfrm>
              <a:off x="1045264" y="3273373"/>
              <a:ext cx="395995" cy="1246080"/>
            </a:xfrm>
            <a:custGeom>
              <a:avLst/>
              <a:gdLst/>
              <a:ahLst/>
              <a:cxnLst/>
              <a:rect l="l" t="t" r="r" b="b"/>
              <a:pathLst>
                <a:path w="20449" h="64347" fill="none" extrusionOk="0">
                  <a:moveTo>
                    <a:pt x="20448" y="1"/>
                  </a:moveTo>
                  <a:lnTo>
                    <a:pt x="0" y="64347"/>
                  </a:lnTo>
                </a:path>
              </a:pathLst>
            </a:custGeom>
            <a:solidFill>
              <a:schemeClr val="dk1"/>
            </a:solidFill>
            <a:ln w="52550" cap="rnd"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6"/>
            <p:cNvSpPr/>
            <p:nvPr/>
          </p:nvSpPr>
          <p:spPr>
            <a:xfrm>
              <a:off x="1517445" y="3273373"/>
              <a:ext cx="396634" cy="1246080"/>
            </a:xfrm>
            <a:custGeom>
              <a:avLst/>
              <a:gdLst/>
              <a:ahLst/>
              <a:cxnLst/>
              <a:rect l="l" t="t" r="r" b="b"/>
              <a:pathLst>
                <a:path w="20482" h="64347" fill="none" extrusionOk="0">
                  <a:moveTo>
                    <a:pt x="20482" y="64347"/>
                  </a:moveTo>
                  <a:lnTo>
                    <a:pt x="0" y="1"/>
                  </a:lnTo>
                </a:path>
              </a:pathLst>
            </a:custGeom>
            <a:solidFill>
              <a:schemeClr val="dk1"/>
            </a:solidFill>
            <a:ln w="52550" cap="rnd"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6"/>
            <p:cNvSpPr/>
            <p:nvPr/>
          </p:nvSpPr>
          <p:spPr>
            <a:xfrm>
              <a:off x="1479336" y="3285650"/>
              <a:ext cx="19" cy="1333280"/>
            </a:xfrm>
            <a:custGeom>
              <a:avLst/>
              <a:gdLst/>
              <a:ahLst/>
              <a:cxnLst/>
              <a:rect l="l" t="t" r="r" b="b"/>
              <a:pathLst>
                <a:path w="1" h="68850" fill="none" extrusionOk="0">
                  <a:moveTo>
                    <a:pt x="0" y="0"/>
                  </a:moveTo>
                  <a:lnTo>
                    <a:pt x="0" y="68850"/>
                  </a:lnTo>
                </a:path>
              </a:pathLst>
            </a:custGeom>
            <a:solidFill>
              <a:schemeClr val="dk1"/>
            </a:solidFill>
            <a:ln w="52550" cap="rnd"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Picture 6" descr="A person sitting on a stool reading a newspaper&#10;&#10;Description automatically generated">
            <a:extLst>
              <a:ext uri="{FF2B5EF4-FFF2-40B4-BE49-F238E27FC236}">
                <a16:creationId xmlns:a16="http://schemas.microsoft.com/office/drawing/2014/main" id="{69F9DCF3-5C97-91B7-6B78-8097C3453F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9189" y="1506664"/>
            <a:ext cx="3826161" cy="2318124"/>
          </a:xfrm>
          <a:prstGeom prst="rect">
            <a:avLst/>
          </a:prstGeom>
        </p:spPr>
      </p:pic>
    </p:spTree>
    <p:extLst>
      <p:ext uri="{BB962C8B-B14F-4D97-AF65-F5344CB8AC3E}">
        <p14:creationId xmlns:p14="http://schemas.microsoft.com/office/powerpoint/2010/main" val="1270153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AF5AF-E3B6-CE66-9833-B0D320599B65}"/>
              </a:ext>
            </a:extLst>
          </p:cNvPr>
          <p:cNvSpPr>
            <a:spLocks noGrp="1"/>
          </p:cNvSpPr>
          <p:nvPr>
            <p:ph type="title"/>
          </p:nvPr>
        </p:nvSpPr>
        <p:spPr/>
        <p:txBody>
          <a:bodyPr>
            <a:normAutofit/>
          </a:bodyPr>
          <a:lstStyle/>
          <a:p>
            <a:pPr algn="ctr"/>
            <a:r>
              <a:rPr lang="hi-IN" sz="3600" b="1" dirty="0">
                <a:latin typeface="Kokila" panose="020B0604020202020204" pitchFamily="34" charset="0"/>
                <a:cs typeface="Kokila" panose="020B0604020202020204" pitchFamily="34" charset="0"/>
              </a:rPr>
              <a:t>मीडिया के प्रभाव</a:t>
            </a:r>
            <a:endParaRPr lang="en-IN" sz="3600" b="1" dirty="0">
              <a:latin typeface="Kokila" panose="020B0604020202020204" pitchFamily="34" charset="0"/>
              <a:cs typeface="Kokila" panose="020B0604020202020204" pitchFamily="34" charset="0"/>
            </a:endParaRPr>
          </a:p>
        </p:txBody>
      </p:sp>
      <p:graphicFrame>
        <p:nvGraphicFramePr>
          <p:cNvPr id="4" name="Diagram 3">
            <a:extLst>
              <a:ext uri="{FF2B5EF4-FFF2-40B4-BE49-F238E27FC236}">
                <a16:creationId xmlns:a16="http://schemas.microsoft.com/office/drawing/2014/main" id="{850C1957-80C4-97A6-469F-3F2D72D1C351}"/>
              </a:ext>
            </a:extLst>
          </p:cNvPr>
          <p:cNvGraphicFramePr/>
          <p:nvPr>
            <p:extLst>
              <p:ext uri="{D42A27DB-BD31-4B8C-83A1-F6EECF244321}">
                <p14:modId xmlns:p14="http://schemas.microsoft.com/office/powerpoint/2010/main" val="2032357888"/>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5089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25;p6"/>
          <p:cNvPicPr preferRelativeResize="0"/>
          <p:nvPr/>
        </p:nvPicPr>
        <p:blipFill rotWithShape="1">
          <a:blip r:embed="rId2">
            <a:alphaModFix/>
          </a:blip>
          <a:srcRect/>
          <a:stretch/>
        </p:blipFill>
        <p:spPr>
          <a:xfrm>
            <a:off x="357158" y="500049"/>
            <a:ext cx="8312947" cy="4063073"/>
          </a:xfrm>
          <a:prstGeom prst="rect">
            <a:avLst/>
          </a:prstGeom>
          <a:noFill/>
          <a:ln>
            <a:noFill/>
          </a:ln>
        </p:spPr>
      </p:pic>
      <p:sp>
        <p:nvSpPr>
          <p:cNvPr id="3" name="TextBox 2">
            <a:extLst>
              <a:ext uri="{FF2B5EF4-FFF2-40B4-BE49-F238E27FC236}">
                <a16:creationId xmlns:a16="http://schemas.microsoft.com/office/drawing/2014/main" id="{F6B556F3-1972-6E57-EE89-27D0F3298CC8}"/>
              </a:ext>
            </a:extLst>
          </p:cNvPr>
          <p:cNvSpPr txBox="1"/>
          <p:nvPr/>
        </p:nvSpPr>
        <p:spPr>
          <a:xfrm>
            <a:off x="357158" y="2939028"/>
            <a:ext cx="3628916" cy="1692771"/>
          </a:xfrm>
          <a:prstGeom prst="rect">
            <a:avLst/>
          </a:prstGeom>
          <a:noFill/>
        </p:spPr>
        <p:txBody>
          <a:bodyPr wrap="square" rtlCol="0">
            <a:spAutoFit/>
          </a:bodyPr>
          <a:lstStyle/>
          <a:p>
            <a:r>
              <a:rPr lang="hi-IN" sz="2600" b="1" dirty="0">
                <a:solidFill>
                  <a:srgbClr val="C00000"/>
                </a:solidFill>
                <a:latin typeface="Kokila" panose="020B0604020202020204" pitchFamily="34" charset="0"/>
                <a:cs typeface="Kokila" panose="020B0604020202020204" pitchFamily="34" charset="0"/>
              </a:rPr>
              <a:t>केविन कार्टर ने यह तस्वीर ली, जोकि 26 मार्च 1993 को द न्यूयॉर्क टाइम्स में छपी। उन्हें फीचर फोटोग्राफी के लिए पुलित्जर पुरस्कार प्राप्त मिला।</a:t>
            </a:r>
            <a:endParaRPr lang="en-IN" sz="2600" b="1" dirty="0">
              <a:solidFill>
                <a:srgbClr val="C00000"/>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905871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pic>
        <p:nvPicPr>
          <p:cNvPr id="4" name="Content Placeholder 3" descr="alan kurdi.jpg"/>
          <p:cNvPicPr>
            <a:picLocks noGrp="1" noChangeAspect="1"/>
          </p:cNvPicPr>
          <p:nvPr>
            <p:ph sz="quarter" idx="1"/>
          </p:nvPr>
        </p:nvPicPr>
        <p:blipFill>
          <a:blip r:embed="rId2"/>
          <a:stretch>
            <a:fillRect/>
          </a:stretch>
        </p:blipFill>
        <p:spPr>
          <a:xfrm>
            <a:off x="628650" y="500048"/>
            <a:ext cx="8058150" cy="4071965"/>
          </a:xfrm>
        </p:spPr>
      </p:pic>
      <p:sp>
        <p:nvSpPr>
          <p:cNvPr id="3" name="TextBox 2">
            <a:extLst>
              <a:ext uri="{FF2B5EF4-FFF2-40B4-BE49-F238E27FC236}">
                <a16:creationId xmlns:a16="http://schemas.microsoft.com/office/drawing/2014/main" id="{42CE96C4-4495-D74F-807D-70694CC29FBC}"/>
              </a:ext>
            </a:extLst>
          </p:cNvPr>
          <p:cNvSpPr txBox="1"/>
          <p:nvPr/>
        </p:nvSpPr>
        <p:spPr>
          <a:xfrm>
            <a:off x="5129628" y="473098"/>
            <a:ext cx="3628916" cy="2092881"/>
          </a:xfrm>
          <a:prstGeom prst="rect">
            <a:avLst/>
          </a:prstGeom>
          <a:noFill/>
        </p:spPr>
        <p:txBody>
          <a:bodyPr wrap="square" rtlCol="0">
            <a:spAutoFit/>
          </a:bodyPr>
          <a:lstStyle/>
          <a:p>
            <a:r>
              <a:rPr lang="hi-IN" sz="2600" b="1" dirty="0">
                <a:solidFill>
                  <a:srgbClr val="C00000"/>
                </a:solidFill>
                <a:latin typeface="Kokila" panose="020B0604020202020204" pitchFamily="34" charset="0"/>
                <a:cs typeface="Kokila" panose="020B0604020202020204" pitchFamily="34" charset="0"/>
              </a:rPr>
              <a:t>एक प्रवासी बच्चा, जो कोस</a:t>
            </a:r>
            <a:r>
              <a:rPr lang="en-IN" sz="2600" b="1" dirty="0">
                <a:solidFill>
                  <a:srgbClr val="C00000"/>
                </a:solidFill>
                <a:latin typeface="Kokila" panose="020B0604020202020204" pitchFamily="34" charset="0"/>
                <a:cs typeface="Kokila" panose="020B0604020202020204" pitchFamily="34" charset="0"/>
              </a:rPr>
              <a:t> </a:t>
            </a:r>
            <a:r>
              <a:rPr lang="hi-IN" sz="2600" b="1" dirty="0">
                <a:solidFill>
                  <a:srgbClr val="C00000"/>
                </a:solidFill>
                <a:latin typeface="Kokila" panose="020B0604020202020204" pitchFamily="34" charset="0"/>
                <a:cs typeface="Kokila" panose="020B0604020202020204" pitchFamily="34" charset="0"/>
              </a:rPr>
              <a:t>के ग्रीक द्वीप की ओर जाने के असफल प्रयास में डूब गया, 2 सितंबर, 2015 को तुर्की के तटीय शहर बोडरम</a:t>
            </a:r>
            <a:r>
              <a:rPr lang="en-IN" sz="2600" b="1" dirty="0">
                <a:solidFill>
                  <a:srgbClr val="C00000"/>
                </a:solidFill>
                <a:latin typeface="Kokila" panose="020B0604020202020204" pitchFamily="34" charset="0"/>
                <a:cs typeface="Kokila" panose="020B0604020202020204" pitchFamily="34" charset="0"/>
              </a:rPr>
              <a:t> </a:t>
            </a:r>
            <a:r>
              <a:rPr lang="hi-IN" sz="2600" b="1" dirty="0">
                <a:solidFill>
                  <a:srgbClr val="C00000"/>
                </a:solidFill>
                <a:latin typeface="Kokila" panose="020B0604020202020204" pitchFamily="34" charset="0"/>
                <a:cs typeface="Kokila" panose="020B0604020202020204" pitchFamily="34" charset="0"/>
              </a:rPr>
              <a:t>के तट पर मिला था। (रॉयटर्स)</a:t>
            </a:r>
            <a:endParaRPr lang="en-IN" sz="2600" b="1" dirty="0">
              <a:solidFill>
                <a:srgbClr val="C00000"/>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0473623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267</TotalTime>
  <Words>1689</Words>
  <Application>Microsoft Office PowerPoint</Application>
  <PresentationFormat>On-screen Show (16:9)</PresentationFormat>
  <Paragraphs>218</Paragraphs>
  <Slides>35</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Aptos</vt:lpstr>
      <vt:lpstr>Aptos Display</vt:lpstr>
      <vt:lpstr>Arial</vt:lpstr>
      <vt:lpstr>Calibri</vt:lpstr>
      <vt:lpstr>Cambria</vt:lpstr>
      <vt:lpstr>Kokila</vt:lpstr>
      <vt:lpstr>Roboto</vt:lpstr>
      <vt:lpstr>Symbol</vt:lpstr>
      <vt:lpstr>Wingdings</vt:lpstr>
      <vt:lpstr>Office Theme</vt:lpstr>
      <vt:lpstr>मीडिया साक्षरता: नीति परिप्रेक्ष्य, अवधारणा, आवश्यकता, और क्षेत्र</vt:lpstr>
      <vt:lpstr>मीडिया की व्यापकता</vt:lpstr>
      <vt:lpstr>भारतीय मीडिया का परिदृश्य</vt:lpstr>
      <vt:lpstr>भारतीय मीडिया का परिदृश्य</vt:lpstr>
      <vt:lpstr>मीडिया और मनोरंजन क्षेत्र 2024</vt:lpstr>
      <vt:lpstr>मीडिया साक्षरता की आवश्यकता</vt:lpstr>
      <vt:lpstr>मीडिया के प्रभाव</vt:lpstr>
      <vt:lpstr>PowerPoint Presentation</vt:lpstr>
      <vt:lpstr> </vt:lpstr>
      <vt:lpstr>अरब स्प्रिंग</vt:lpstr>
      <vt:lpstr>PowerPoint Presentation</vt:lpstr>
      <vt:lpstr>PowerPoint Presentation</vt:lpstr>
      <vt:lpstr>PowerPoint Presentation</vt:lpstr>
      <vt:lpstr>मीडिया और सूचना साक्षरता</vt:lpstr>
      <vt:lpstr>मीडिया एवं सूचना साक्षरता</vt:lpstr>
      <vt:lpstr>मीडिया साक्षरता के लाभ</vt:lpstr>
      <vt:lpstr>मीडिया साक्षरता के लाभ</vt:lpstr>
      <vt:lpstr>मीडिया साक्षरता में 5 अवधारणाएँ</vt:lpstr>
      <vt:lpstr>मीडिया साक्षरता की दक्षताएँ</vt:lpstr>
      <vt:lpstr>पहुँच</vt:lpstr>
      <vt:lpstr>पहुँच</vt:lpstr>
      <vt:lpstr>विश्लेषण एवं मूल्यांकन</vt:lpstr>
      <vt:lpstr>विश्लेषण एवं मूल्यांकन के अन्य बिंदु</vt:lpstr>
      <vt:lpstr>विश्लेषण एवं मूल्यांकन के अन्य बिंदु</vt:lpstr>
      <vt:lpstr>विश्लेषण एवं मूल्यांकन के अन्य बिंदु</vt:lpstr>
      <vt:lpstr> विचार करना</vt:lpstr>
      <vt:lpstr>कार्रवाई</vt:lpstr>
      <vt:lpstr>कार्रवाई</vt:lpstr>
      <vt:lpstr>स्रोत सत्यापन</vt:lpstr>
      <vt:lpstr>PowerPoint Presentation</vt:lpstr>
      <vt:lpstr>PowerPoint Presentation</vt:lpstr>
      <vt:lpstr>PowerPoint Presentation</vt:lpstr>
      <vt:lpstr>PowerPoint Presentation</vt:lpstr>
      <vt:lpstr>मीडिया एवं सूचना साक्षरता के कुछ स्रोत</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 Aditya Kumar Shukla</dc:creator>
  <cp:lastModifiedBy>Dr. Aditya Kumar Shukla</cp:lastModifiedBy>
  <cp:revision>1</cp:revision>
  <dcterms:created xsi:type="dcterms:W3CDTF">2024-08-25T05:37:01Z</dcterms:created>
  <dcterms:modified xsi:type="dcterms:W3CDTF">2024-08-26T09:52:52Z</dcterms:modified>
</cp:coreProperties>
</file>