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76" r:id="rId5"/>
    <p:sldId id="277" r:id="rId6"/>
    <p:sldId id="278" r:id="rId7"/>
    <p:sldId id="257" r:id="rId8"/>
    <p:sldId id="265" r:id="rId9"/>
    <p:sldId id="258" r:id="rId10"/>
    <p:sldId id="262" r:id="rId11"/>
    <p:sldId id="259" r:id="rId12"/>
    <p:sldId id="269" r:id="rId13"/>
    <p:sldId id="260" r:id="rId14"/>
    <p:sldId id="256" r:id="rId15"/>
    <p:sldId id="266" r:id="rId16"/>
    <p:sldId id="264" r:id="rId17"/>
    <p:sldId id="270" r:id="rId18"/>
    <p:sldId id="271" r:id="rId19"/>
    <p:sldId id="272" r:id="rId20"/>
    <p:sldId id="273" r:id="rId21"/>
    <p:sldId id="274" r:id="rId22"/>
    <p:sldId id="275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3684-256F-43A5-A00A-E3ED2DEE7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59FBB-7A72-4D38-9D3C-41F491434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B328C-D726-4ABB-A006-E8F56965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088C-F1EA-4A90-A949-13C88BE3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4CAFC-8A9A-4E66-9B38-DFDB097D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17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7B8D-AC14-4598-A736-972DCB6E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BFA16-B64B-4B71-912B-A7685A143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92EF-0298-4368-ACEA-BCFF5FD8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52C7-8C57-4D2C-8FF9-EC9A3A44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2CBFA-05F9-4C6A-B10F-B550D0D6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83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ECCA9-A0B7-4AFC-A623-88E440A69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79C60-B4B0-406B-8B89-08581C729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82F0B-5953-47AC-ADB4-39B9358A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0895F-D102-4449-9EAE-1FAE6C21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484B-2AE3-44A1-B2E5-47BF9D39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28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57C7-6540-4E45-B205-43E5C1A8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6AF0-4DBD-494F-B669-A7AA1ADC2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F87AA-0059-47C9-823B-DA9B4398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249F-CE1A-497B-82EE-E781210E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DBEF-20DD-444D-97A1-97E1C66B5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3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F1F0-A343-410B-A7C6-542D96B6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88045-6F81-49F9-BB9D-4F4BF908E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5DF0-A3FB-44CE-A8DA-76C987B3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72DAB-634D-41C8-A533-527433A2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846E-522A-43DD-97A8-7812DD09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20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3A7C-9483-46A0-BC46-9F47E64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364F-068F-41DB-9E72-21AD265D6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90BD1-C04B-4ED2-BD16-A8665F115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3934E-1702-4115-9DCA-AC5D336A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2B19-9A6B-46C3-9762-E5FFC373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AE9A9-FC90-482E-BEBC-0AD90BA1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14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DF37-F2E6-4CF4-BF7B-C62FC955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A40CB-3220-470A-A0E6-585F70B6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EE6E7-63DD-4C43-B1BD-90E806B94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883B4-79EA-46BE-AC14-FB0BD162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3D9F8-6983-42A8-B104-B7E1B33EC5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4C290-3C67-4F6A-A9AD-6A3B7AA7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F9880-3ED2-443F-A07D-42954A8C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984B6-9289-4A11-BDE2-E703D804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22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8FCD-203C-47F1-B8EE-9F906BD1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78598-4981-40CE-B999-4501D352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90F4A-1CC1-4840-844E-10312F41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838C4-DDAE-47F5-8A9D-1C1FD8EB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72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92534-C3D6-472B-9D56-B69C637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4017B-6B1A-4EB5-AE0D-BCADA6A2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C605C-6A35-4646-A8C0-05746944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7685-756C-4887-A61E-881EC2DA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08B8-19BD-4A67-BFC3-86D2AF62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35CC5-E3C6-463A-AA73-1C6BEE80E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556BF-0258-4A93-B6BE-727B4ED1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5A98B-0595-4D9B-973B-EBB7184FF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0DD7-0B09-42E3-83FF-24705B6B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91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5D36-46BC-4A76-BE21-065C52C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A11F7-E763-45B6-ACC5-66F710A01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928CE-6925-4A38-8398-9703A03D3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B0A1C-9371-4C3D-87F9-D254DE06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8C67-4D9D-41DF-B098-B4AD0565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138B-3A30-489C-8998-3FD7D18B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463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1">
                <a:lumMod val="5000"/>
                <a:lumOff val="95000"/>
              </a:schemeClr>
            </a:gs>
            <a:gs pos="100000">
              <a:srgbClr val="0070C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3509D-454B-4301-B3D1-36217BBB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8D3F-E406-4001-9797-548F9D48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73F94-6E47-4106-B6C2-22A96C523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467C-276D-4406-8522-D94804AA2F91}" type="datetimeFigureOut">
              <a:rPr lang="en-IN" smtClean="0"/>
              <a:t>30-04-2025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49EDB-1910-436A-B6A6-10C76B1DD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CF299-1349-4333-B88E-E8C95B8F2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217F-0DF2-41A3-95CF-A6C8828D1F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9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2CFE12-424A-480A-AA1F-99B14564911D}"/>
              </a:ext>
            </a:extLst>
          </p:cNvPr>
          <p:cNvSpPr/>
          <p:nvPr/>
        </p:nvSpPr>
        <p:spPr>
          <a:xfrm>
            <a:off x="1554231" y="926980"/>
            <a:ext cx="8870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dirty="0">
                <a:solidFill>
                  <a:srgbClr val="1F1F1F"/>
                </a:solidFill>
                <a:effectLst/>
                <a:latin typeface="Google Sans"/>
              </a:rPr>
              <a:t>Brisk Teaching – AI Assistant for Teachers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4E5DE03-6D82-4EC1-8552-4AF5B3578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65" y="3484006"/>
            <a:ext cx="58017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Empowering Educators, Enhancing Learning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61C4D7-AA69-40CC-A235-B490A38B0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D4763-2606-4134-8E43-8841DC92C554}"/>
              </a:ext>
            </a:extLst>
          </p:cNvPr>
          <p:cNvSpPr/>
          <p:nvPr/>
        </p:nvSpPr>
        <p:spPr>
          <a:xfrm>
            <a:off x="6803872" y="3429000"/>
            <a:ext cx="519296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Presenter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Ganesh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Graduate Teacher</a:t>
            </a:r>
          </a:p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PUMSchool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Kilariyam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Thiruvarur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dt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Tamilnadu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4" name="Picture 4" descr="AI Tools for Schools - Brisk Teaching ...">
            <a:extLst>
              <a:ext uri="{FF2B5EF4-FFF2-40B4-BE49-F238E27FC236}">
                <a16:creationId xmlns:a16="http://schemas.microsoft.com/office/drawing/2014/main" id="{1A570143-B563-4479-A2E4-EE8E56123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28311" r="6491" b="13946"/>
          <a:stretch/>
        </p:blipFill>
        <p:spPr bwMode="auto">
          <a:xfrm>
            <a:off x="808320" y="513165"/>
            <a:ext cx="10362006" cy="28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yUj7s9D0MnVqPnIBHlS6-3rl5WTPXyXa5DL_u2NLO7lzgC-DlhwiQuVuMiI703WKEK_Q8rT8BEJbqbQqka9zFrK-Ig=s800-w800-h500">
            <a:extLst>
              <a:ext uri="{FF2B5EF4-FFF2-40B4-BE49-F238E27FC236}">
                <a16:creationId xmlns:a16="http://schemas.microsoft.com/office/drawing/2014/main" id="{50BA5A48-1DC1-4699-9DC2-538DA0F0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" y="354162"/>
            <a:ext cx="10955691" cy="607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4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C7471-2444-428F-87A1-08C5C70E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7670"/>
            <a:ext cx="11181701" cy="61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0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6C7484-FC56-40BC-8523-990699B5E9B7}"/>
              </a:ext>
            </a:extLst>
          </p:cNvPr>
          <p:cNvSpPr/>
          <p:nvPr/>
        </p:nvSpPr>
        <p:spPr>
          <a:xfrm>
            <a:off x="417342" y="634274"/>
            <a:ext cx="115917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Getting Started Is Easy</a:t>
            </a:r>
          </a:p>
          <a:p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 1. Install: Add the Brisk extension to Chrome and pin it.</a:t>
            </a:r>
          </a:p>
          <a:p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 2. Brisk It: Click the Brisk icon to start creating, giving feedback, and boosting engagement.</a:t>
            </a:r>
          </a:p>
          <a:p>
            <a:r>
              <a:rPr lang="en-US" sz="3200" b="1" i="0" dirty="0">
                <a:solidFill>
                  <a:srgbClr val="1F1F1F"/>
                </a:solidFill>
                <a:effectLst/>
                <a:latin typeface="Google Sans"/>
              </a:rPr>
              <a:t> 3. Relax: Let Brisk handle the heavy lifting while you focus on teaching.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68084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914F06-DB51-49EC-9AB2-DA2413F3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9" y="471074"/>
            <a:ext cx="7656304" cy="591585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0F750454-C17D-46B0-B876-F943C387EC18}"/>
              </a:ext>
            </a:extLst>
          </p:cNvPr>
          <p:cNvSpPr/>
          <p:nvPr/>
        </p:nvSpPr>
        <p:spPr>
          <a:xfrm rot="226097">
            <a:off x="3181384" y="860011"/>
            <a:ext cx="5407173" cy="2688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30546-8B50-4BC7-925B-DFFF9D07EB4A}"/>
              </a:ext>
            </a:extLst>
          </p:cNvPr>
          <p:cNvSpPr/>
          <p:nvPr/>
        </p:nvSpPr>
        <p:spPr>
          <a:xfrm>
            <a:off x="4881129" y="1067000"/>
            <a:ext cx="70369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1: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Search Brisk teaching in browser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55E99CB-EF95-466A-A22B-CF0FA59A47E7}"/>
              </a:ext>
            </a:extLst>
          </p:cNvPr>
          <p:cNvSpPr/>
          <p:nvPr/>
        </p:nvSpPr>
        <p:spPr>
          <a:xfrm rot="617056">
            <a:off x="3186352" y="2485225"/>
            <a:ext cx="5424879" cy="2676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C70FB-4859-4C4A-B578-FC0467233687}"/>
              </a:ext>
            </a:extLst>
          </p:cNvPr>
          <p:cNvSpPr/>
          <p:nvPr/>
        </p:nvSpPr>
        <p:spPr>
          <a:xfrm>
            <a:off x="5553064" y="3080315"/>
            <a:ext cx="66697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2: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click and select  brisk teaching</a:t>
            </a:r>
          </a:p>
        </p:txBody>
      </p:sp>
    </p:spTree>
    <p:extLst>
      <p:ext uri="{BB962C8B-B14F-4D97-AF65-F5344CB8AC3E}">
        <p14:creationId xmlns:p14="http://schemas.microsoft.com/office/powerpoint/2010/main" val="22028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BE7BA5-F72E-4FC9-BD2F-8FBB694D8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64475"/>
            <a:ext cx="11117943" cy="581106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C956273-6F2B-4E9C-993B-B1EB805C77DD}"/>
              </a:ext>
            </a:extLst>
          </p:cNvPr>
          <p:cNvSpPr/>
          <p:nvPr/>
        </p:nvSpPr>
        <p:spPr>
          <a:xfrm rot="14553287">
            <a:off x="8542567" y="1334752"/>
            <a:ext cx="1766338" cy="8138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943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D33F5-E9F8-445E-9C17-2759540B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75" y="740229"/>
            <a:ext cx="10874974" cy="480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27F00-6443-4AD8-AF35-E79CD603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6" y="300932"/>
            <a:ext cx="11374788" cy="62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6706D-51CF-4080-85CA-A086ACC7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242390"/>
            <a:ext cx="11277601" cy="63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2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1F0F2-2081-41A8-8BDE-9804D4C7B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01"/>
          <a:stretch/>
        </p:blipFill>
        <p:spPr>
          <a:xfrm>
            <a:off x="383458" y="232745"/>
            <a:ext cx="11385756" cy="66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0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CC473B-7CC6-4EFF-9E43-35BE966E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90" b="19441"/>
          <a:stretch/>
        </p:blipFill>
        <p:spPr>
          <a:xfrm>
            <a:off x="402690" y="147485"/>
            <a:ext cx="11499258" cy="59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0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766F75-7AC8-4AD8-8C9D-6A8257E4F17C}"/>
              </a:ext>
            </a:extLst>
          </p:cNvPr>
          <p:cNvSpPr/>
          <p:nvPr/>
        </p:nvSpPr>
        <p:spPr>
          <a:xfrm>
            <a:off x="1554852" y="360456"/>
            <a:ext cx="90822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The Ever-Increasing Demands on Teachers</a:t>
            </a:r>
            <a:endParaRPr lang="en-IN" sz="40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B39C727-C90A-4458-894C-550F790B0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90" y="1443011"/>
            <a:ext cx="1129981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Heavy workloads: Lesson planning, grading, feedback,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 constraints: Limited time for individual student attention.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 for personalized learning: Catering to diverse student needs.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Administrative tasks: Reports, documentation,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Teacher burnout is a significant concern.</a:t>
            </a:r>
          </a:p>
        </p:txBody>
      </p:sp>
    </p:spTree>
    <p:extLst>
      <p:ext uri="{BB962C8B-B14F-4D97-AF65-F5344CB8AC3E}">
        <p14:creationId xmlns:p14="http://schemas.microsoft.com/office/powerpoint/2010/main" val="810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9033E-3F72-41F6-B06B-C337FAB94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" y="375556"/>
            <a:ext cx="11088915" cy="62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B16AD-11F0-4A11-B523-56BF3BD98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271718"/>
            <a:ext cx="11341323" cy="6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CF2C6-E1C7-4A8E-A8A1-E90F99C5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2617"/>
            <a:ext cx="10943771" cy="61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9CDC48-7E89-4AED-A690-7E1D8767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394" y="205194"/>
            <a:ext cx="81814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Brisk Empowers Teachers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925D22-F018-4250-B210-1CA1BFFD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5" y="1536970"/>
            <a:ext cx="1036788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Lesson Planning: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Quickly generate a first draft of a lesson plan, which you can then customize.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Feedback: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Provide students with detailed feedback on their essays in a fraction of the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Differentiation: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Adapt a reading passage to multiple reading levels with a few clicks.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Quiz Creation: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Instantly create a quiz from a document or article.</a:t>
            </a:r>
          </a:p>
        </p:txBody>
      </p:sp>
    </p:spTree>
    <p:extLst>
      <p:ext uri="{BB962C8B-B14F-4D97-AF65-F5344CB8AC3E}">
        <p14:creationId xmlns:p14="http://schemas.microsoft.com/office/powerpoint/2010/main" val="1023848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23D0A2-585C-46CC-A76D-E09876541D9F}"/>
              </a:ext>
            </a:extLst>
          </p:cNvPr>
          <p:cNvSpPr/>
          <p:nvPr/>
        </p:nvSpPr>
        <p:spPr>
          <a:xfrm>
            <a:off x="2172449" y="276050"/>
            <a:ext cx="7429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Benefits of Using Brisk Teaching</a:t>
            </a:r>
            <a:endParaRPr lang="en-IN" sz="4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C748260-DA10-4D58-B73E-5490C6FDE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27" y="1418959"/>
            <a:ext cx="1112754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Significant time savings for educators.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Increased efficiency in completing administrative and instructional tasks.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Facilitates more personalized instruction.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differentiated learning.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Potential for improved student outcomes through more effective feedback and resources.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teacher workload and burnout.</a:t>
            </a:r>
          </a:p>
        </p:txBody>
      </p:sp>
    </p:spTree>
    <p:extLst>
      <p:ext uri="{BB962C8B-B14F-4D97-AF65-F5344CB8AC3E}">
        <p14:creationId xmlns:p14="http://schemas.microsoft.com/office/powerpoint/2010/main" val="292720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D7BCD-AD4B-40A9-AD82-FA75757DD75B}"/>
              </a:ext>
            </a:extLst>
          </p:cNvPr>
          <p:cNvSpPr/>
          <p:nvPr/>
        </p:nvSpPr>
        <p:spPr>
          <a:xfrm>
            <a:off x="3581038" y="444864"/>
            <a:ext cx="59693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5400" b="1" dirty="0"/>
              <a:t>Privacy and Security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0342015-D7D5-42AB-AA4B-E4E432A8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90" y="1581044"/>
            <a:ext cx="1105720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Brisk prioritizes data privacy.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Adheres to high AI privacy standards.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Compliant with COPPA, FERPA, GDPR, and state privacy laws.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Protects student and staff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Requires no personally identifiable student information.</a:t>
            </a:r>
          </a:p>
        </p:txBody>
      </p:sp>
    </p:spTree>
    <p:extLst>
      <p:ext uri="{BB962C8B-B14F-4D97-AF65-F5344CB8AC3E}">
        <p14:creationId xmlns:p14="http://schemas.microsoft.com/office/powerpoint/2010/main" val="60129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6AA898-270D-4E59-BB2F-5116F05BC130}"/>
              </a:ext>
            </a:extLst>
          </p:cNvPr>
          <p:cNvSpPr/>
          <p:nvPr/>
        </p:nvSpPr>
        <p:spPr>
          <a:xfrm>
            <a:off x="2132493" y="163509"/>
            <a:ext cx="8822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Key Features of Brisk Teaching</a:t>
            </a:r>
            <a:endParaRPr lang="en-IN" sz="5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FA4EA1-45D5-488B-A1BC-18049B48A85F}"/>
              </a:ext>
            </a:extLst>
          </p:cNvPr>
          <p:cNvSpPr/>
          <p:nvPr/>
        </p:nvSpPr>
        <p:spPr>
          <a:xfrm>
            <a:off x="347003" y="856357"/>
            <a:ext cx="109915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Create: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Generate lesson plans, quizzes, and other materials quickly.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Personalize and differentiate content for diverse learners.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IEPs and progress reports efficiently.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Give Feedback: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targeted and actionable feedback to students.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Offer feedback in various modes (Glows &amp; Grows, Targeted, Rubric Criteria, Next Steps).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 feedback seamlessly within Google Docs.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Inspect Student Writing: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Analyze student writing to understand their revision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"Replay" student writing process.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AI writing detection.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Leveled Resources for All Students: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Adjust reading levels of materials.</a:t>
            </a:r>
          </a:p>
        </p:txBody>
      </p:sp>
    </p:spTree>
    <p:extLst>
      <p:ext uri="{BB962C8B-B14F-4D97-AF65-F5344CB8AC3E}">
        <p14:creationId xmlns:p14="http://schemas.microsoft.com/office/powerpoint/2010/main" val="76534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1B280-09DD-4955-9AC7-5917FA58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232229"/>
            <a:ext cx="6543487" cy="63935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6F9B17-744B-4C50-9381-0FDE2018ECFD}"/>
              </a:ext>
            </a:extLst>
          </p:cNvPr>
          <p:cNvSpPr/>
          <p:nvPr/>
        </p:nvSpPr>
        <p:spPr>
          <a:xfrm>
            <a:off x="6935371" y="232229"/>
            <a:ext cx="52184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What Can Brisk Do for Teachers?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Create Content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 Generate lesson plans,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 quizzes,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 Google Docs, Forms, and Slides in over 30 languages</a:t>
            </a:r>
          </a:p>
          <a:p>
            <a:r>
              <a:rPr lang="en-US" sz="3600" b="1" i="0" dirty="0">
                <a:solidFill>
                  <a:srgbClr val="1F1F1F"/>
                </a:solidFill>
                <a:effectLst/>
                <a:latin typeface="Google Sans"/>
              </a:rPr>
              <a:t>—auto-saved to your Google Drive. </a:t>
            </a:r>
          </a:p>
        </p:txBody>
      </p:sp>
    </p:spTree>
    <p:extLst>
      <p:ext uri="{BB962C8B-B14F-4D97-AF65-F5344CB8AC3E}">
        <p14:creationId xmlns:p14="http://schemas.microsoft.com/office/powerpoint/2010/main" val="11565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967A5-32E3-4A59-9731-BA68E911C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245180"/>
            <a:ext cx="11277601" cy="635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80AFA5-5F07-4F1F-AC52-B5377F1F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4" y="213338"/>
            <a:ext cx="11367371" cy="64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3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F32398-52DF-41BF-A2C4-EEA381653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142" y="937130"/>
            <a:ext cx="9837174" cy="4528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5800" marR="0" lvl="0" indent="-6858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5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utfit1"/>
              </a:rPr>
              <a:t>Save precious time</a:t>
            </a:r>
            <a:r>
              <a:rPr kumimoji="0" lang="en-US" altLang="en-US" sz="7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      </a:t>
            </a:r>
          </a:p>
          <a:p>
            <a:pPr marL="685800" marR="0" lvl="0" indent="-6858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5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utfit1"/>
              </a:rPr>
              <a:t>Make teaching easier</a:t>
            </a:r>
            <a:r>
              <a:rPr kumimoji="0" lang="en-US" altLang="en-US" sz="72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     </a:t>
            </a:r>
          </a:p>
          <a:p>
            <a:pPr marL="685800" marR="0" lvl="0" indent="-6858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5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utfit1"/>
              </a:rPr>
              <a:t>Inspire your students</a:t>
            </a:r>
            <a:endParaRPr kumimoji="0" lang="en-US" altLang="en-US" sz="72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AutoShape 2" descr="Purple four point star - Brisk Teaching Images">
            <a:extLst>
              <a:ext uri="{FF2B5EF4-FFF2-40B4-BE49-F238E27FC236}">
                <a16:creationId xmlns:a16="http://schemas.microsoft.com/office/drawing/2014/main" id="{CF7A2CF4-85A4-4EEC-BF4C-C8BA4776EA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338757" y="1546274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2060"/>
              </a:solidFill>
            </a:endParaRPr>
          </a:p>
        </p:txBody>
      </p:sp>
      <p:sp>
        <p:nvSpPr>
          <p:cNvPr id="4" name="AutoShape 3" descr="Yellow 4 point star - Brisk Teaching Images">
            <a:extLst>
              <a:ext uri="{FF2B5EF4-FFF2-40B4-BE49-F238E27FC236}">
                <a16:creationId xmlns:a16="http://schemas.microsoft.com/office/drawing/2014/main" id="{8A820AEB-9569-4DA1-8F46-19A32AA9C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3338757" y="2019349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3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D65CF0-E5FE-4514-895F-2B49A8E0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258128"/>
            <a:ext cx="11437258" cy="64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923A26-F281-4A72-8CF1-D11BDC03A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64" y="331722"/>
            <a:ext cx="11405594" cy="63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3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177</TotalTime>
  <Words>451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Google Sans</vt:lpstr>
      <vt:lpstr>Outfit1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 anbu</dc:creator>
  <cp:lastModifiedBy>ganesh anbu</cp:lastModifiedBy>
  <cp:revision>11</cp:revision>
  <dcterms:created xsi:type="dcterms:W3CDTF">2025-04-30T07:17:03Z</dcterms:created>
  <dcterms:modified xsi:type="dcterms:W3CDTF">2025-04-30T10:14:54Z</dcterms:modified>
</cp:coreProperties>
</file>