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9" roundtripDataSignature="AMtx7mjn25JsKsG3BZR22lUiMPx8AvVp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2" name="Google Shape;3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1" name="Google Shape;3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7" name="Google Shape;22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4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PUb_4DMM30SVSJwHxWst8cQPQ4ODG3Sf/view?usp=drive_link" TargetMode="External"/><Relationship Id="rId4" Type="http://schemas.openxmlformats.org/officeDocument/2006/relationships/hyperlink" Target="https://youtu.be/_Pcqe6uMxLo?si=AqxY05m4JCRQLoYN" TargetMode="External"/><Relationship Id="rId5" Type="http://schemas.openxmlformats.org/officeDocument/2006/relationships/hyperlink" Target="https://youtu.be/IPJn2ggs3Rg?si=JmO66JJ43udwnwZ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9.gif"/><Relationship Id="rId5" Type="http://schemas.openxmlformats.org/officeDocument/2006/relationships/image" Target="../media/image19.png"/><Relationship Id="rId6" Type="http://schemas.openxmlformats.org/officeDocument/2006/relationships/image" Target="../media/image38.png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4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36.png"/><Relationship Id="rId6" Type="http://schemas.openxmlformats.org/officeDocument/2006/relationships/image" Target="../media/image25.png"/><Relationship Id="rId7" Type="http://schemas.openxmlformats.org/officeDocument/2006/relationships/image" Target="../media/image42.gif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1.gif"/><Relationship Id="rId9" Type="http://schemas.openxmlformats.org/officeDocument/2006/relationships/image" Target="../media/image28.png"/><Relationship Id="rId5" Type="http://schemas.openxmlformats.org/officeDocument/2006/relationships/image" Target="../media/image43.gif"/><Relationship Id="rId6" Type="http://schemas.openxmlformats.org/officeDocument/2006/relationships/image" Target="../media/image16.png"/><Relationship Id="rId7" Type="http://schemas.openxmlformats.org/officeDocument/2006/relationships/image" Target="../media/image39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-800" y="0"/>
            <a:ext cx="18289174" cy="10287433"/>
            <a:chOff x="0" y="0"/>
            <a:chExt cx="27706672" cy="14749008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1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1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1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" name="Google Shape;89;p1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" name="Google Shape;90;p1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1" name="Google Shape;91;p1"/>
          <p:cNvGrpSpPr/>
          <p:nvPr/>
        </p:nvGrpSpPr>
        <p:grpSpPr>
          <a:xfrm>
            <a:off x="-800" y="8822649"/>
            <a:ext cx="18289156" cy="970947"/>
            <a:chOff x="0" y="-38100"/>
            <a:chExt cx="5492569" cy="1169534"/>
          </a:xfrm>
        </p:grpSpPr>
        <p:sp>
          <p:nvSpPr>
            <p:cNvPr id="92" name="Google Shape;92;p1"/>
            <p:cNvSpPr/>
            <p:nvPr/>
          </p:nvSpPr>
          <p:spPr>
            <a:xfrm>
              <a:off x="0" y="0"/>
              <a:ext cx="5492569" cy="1131434"/>
            </a:xfrm>
            <a:custGeom>
              <a:rect b="b" l="l" r="r" t="t"/>
              <a:pathLst>
                <a:path extrusionOk="0" h="1131434" w="5492569">
                  <a:moveTo>
                    <a:pt x="0" y="0"/>
                  </a:moveTo>
                  <a:lnTo>
                    <a:pt x="5492569" y="0"/>
                  </a:lnTo>
                  <a:lnTo>
                    <a:pt x="5492569" y="1131434"/>
                  </a:lnTo>
                  <a:lnTo>
                    <a:pt x="0" y="1131434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93" name="Google Shape;93;p1"/>
            <p:cNvSpPr txBox="1"/>
            <p:nvPr/>
          </p:nvSpPr>
          <p:spPr>
            <a:xfrm>
              <a:off x="0" y="-38100"/>
              <a:ext cx="5492569" cy="1169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1"/>
          <p:cNvGrpSpPr/>
          <p:nvPr/>
        </p:nvGrpSpPr>
        <p:grpSpPr>
          <a:xfrm>
            <a:off x="-602697" y="3642216"/>
            <a:ext cx="19493394" cy="4739820"/>
            <a:chOff x="0" y="0"/>
            <a:chExt cx="25991192" cy="6319760"/>
          </a:xfrm>
        </p:grpSpPr>
        <p:sp>
          <p:nvSpPr>
            <p:cNvPr id="95" name="Google Shape;95;p1"/>
            <p:cNvSpPr/>
            <p:nvPr/>
          </p:nvSpPr>
          <p:spPr>
            <a:xfrm>
              <a:off x="8812267" y="143902"/>
              <a:ext cx="7981723" cy="6175858"/>
            </a:xfrm>
            <a:custGeom>
              <a:rect b="b" l="l" r="r" t="t"/>
              <a:pathLst>
                <a:path extrusionOk="0" h="6175858" w="7981723">
                  <a:moveTo>
                    <a:pt x="0" y="0"/>
                  </a:moveTo>
                  <a:lnTo>
                    <a:pt x="7981723" y="0"/>
                  </a:lnTo>
                  <a:lnTo>
                    <a:pt x="7981723" y="6175859"/>
                  </a:lnTo>
                  <a:lnTo>
                    <a:pt x="0" y="61758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" name="Google Shape;96;p1"/>
            <p:cNvSpPr/>
            <p:nvPr/>
          </p:nvSpPr>
          <p:spPr>
            <a:xfrm>
              <a:off x="16562401" y="31978"/>
              <a:ext cx="9428791" cy="6175858"/>
            </a:xfrm>
            <a:custGeom>
              <a:rect b="b" l="l" r="r" t="t"/>
              <a:pathLst>
                <a:path extrusionOk="0" h="6175858" w="9428791">
                  <a:moveTo>
                    <a:pt x="0" y="0"/>
                  </a:moveTo>
                  <a:lnTo>
                    <a:pt x="9428792" y="0"/>
                  </a:lnTo>
                  <a:lnTo>
                    <a:pt x="9428792" y="6175859"/>
                  </a:lnTo>
                  <a:lnTo>
                    <a:pt x="0" y="61758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" name="Google Shape;97;p1"/>
            <p:cNvSpPr/>
            <p:nvPr/>
          </p:nvSpPr>
          <p:spPr>
            <a:xfrm>
              <a:off x="0" y="0"/>
              <a:ext cx="9149420" cy="6175858"/>
            </a:xfrm>
            <a:custGeom>
              <a:rect b="b" l="l" r="r" t="t"/>
              <a:pathLst>
                <a:path extrusionOk="0" h="6175858" w="9149420">
                  <a:moveTo>
                    <a:pt x="0" y="0"/>
                  </a:moveTo>
                  <a:lnTo>
                    <a:pt x="9149420" y="0"/>
                  </a:lnTo>
                  <a:lnTo>
                    <a:pt x="9149420" y="6175858"/>
                  </a:lnTo>
                  <a:lnTo>
                    <a:pt x="0" y="61758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8" name="Google Shape;98;p1"/>
          <p:cNvSpPr txBox="1"/>
          <p:nvPr/>
        </p:nvSpPr>
        <p:spPr>
          <a:xfrm>
            <a:off x="438270" y="1205469"/>
            <a:ext cx="1745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5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Crafting Impactful Educational Videos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2232269" y="2705358"/>
            <a:ext cx="138234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0"/>
              <a:buFont typeface="Arial"/>
              <a:buNone/>
            </a:pPr>
            <a:r>
              <a:rPr b="0" i="0" lang="en-US" sz="4590" u="none" cap="none" strike="noStrike">
                <a:solidFill>
                  <a:srgbClr val="8D5D39"/>
                </a:solidFill>
                <a:latin typeface="Arial"/>
                <a:ea typeface="Arial"/>
                <a:cs typeface="Arial"/>
                <a:sym typeface="Arial"/>
              </a:rPr>
              <a:t>Transforming Learning through Multimedia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2255048" y="8929096"/>
            <a:ext cx="138234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0"/>
              <a:buFont typeface="Arial"/>
              <a:buNone/>
            </a:pPr>
            <a:r>
              <a:rPr b="0" i="0" lang="en-US" sz="4590" u="none" cap="none" strike="noStrike">
                <a:solidFill>
                  <a:srgbClr val="8D5D39"/>
                </a:solidFill>
                <a:latin typeface="Arial"/>
                <a:ea typeface="Arial"/>
                <a:cs typeface="Arial"/>
                <a:sym typeface="Arial"/>
              </a:rPr>
              <a:t>Dr. Jaganmohana Rao Gurugubelli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10"/>
          <p:cNvGrpSpPr/>
          <p:nvPr/>
        </p:nvGrpSpPr>
        <p:grpSpPr>
          <a:xfrm>
            <a:off x="5746250" y="0"/>
            <a:ext cx="12541344" cy="10287433"/>
            <a:chOff x="0" y="0"/>
            <a:chExt cx="18383676" cy="14749008"/>
          </a:xfrm>
        </p:grpSpPr>
        <p:sp>
          <p:nvSpPr>
            <p:cNvPr id="303" name="Google Shape;303;p10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10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10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10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07" name="Google Shape;307;p10"/>
          <p:cNvGrpSpPr/>
          <p:nvPr/>
        </p:nvGrpSpPr>
        <p:grpSpPr>
          <a:xfrm>
            <a:off x="0" y="-104676"/>
            <a:ext cx="8970756" cy="10392308"/>
            <a:chOff x="0" y="-38100"/>
            <a:chExt cx="2700652" cy="3625308"/>
          </a:xfrm>
        </p:grpSpPr>
        <p:sp>
          <p:nvSpPr>
            <p:cNvPr id="308" name="Google Shape;308;p10"/>
            <p:cNvSpPr/>
            <p:nvPr/>
          </p:nvSpPr>
          <p:spPr>
            <a:xfrm>
              <a:off x="0" y="0"/>
              <a:ext cx="2700652" cy="3587208"/>
            </a:xfrm>
            <a:custGeom>
              <a:rect b="b" l="l" r="r" t="t"/>
              <a:pathLst>
                <a:path extrusionOk="0" h="3587208" w="2700652">
                  <a:moveTo>
                    <a:pt x="0" y="0"/>
                  </a:moveTo>
                  <a:lnTo>
                    <a:pt x="2700652" y="0"/>
                  </a:lnTo>
                  <a:lnTo>
                    <a:pt x="2700652" y="3587208"/>
                  </a:lnTo>
                  <a:lnTo>
                    <a:pt x="0" y="3587208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309" name="Google Shape;309;p10"/>
            <p:cNvSpPr txBox="1"/>
            <p:nvPr/>
          </p:nvSpPr>
          <p:spPr>
            <a:xfrm>
              <a:off x="0" y="-38100"/>
              <a:ext cx="2700652" cy="3625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0"/>
          <p:cNvGrpSpPr/>
          <p:nvPr/>
        </p:nvGrpSpPr>
        <p:grpSpPr>
          <a:xfrm>
            <a:off x="8797475" y="0"/>
            <a:ext cx="346520" cy="10286598"/>
            <a:chOff x="0" y="0"/>
            <a:chExt cx="462027" cy="14667899"/>
          </a:xfrm>
        </p:grpSpPr>
        <p:sp>
          <p:nvSpPr>
            <p:cNvPr id="311" name="Google Shape;311;p10"/>
            <p:cNvSpPr/>
            <p:nvPr/>
          </p:nvSpPr>
          <p:spPr>
            <a:xfrm rot="-5400000">
              <a:off x="-2871170" y="2871170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10"/>
            <p:cNvSpPr/>
            <p:nvPr/>
          </p:nvSpPr>
          <p:spPr>
            <a:xfrm rot="5400000">
              <a:off x="-2717161" y="5896349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10"/>
            <p:cNvSpPr/>
            <p:nvPr/>
          </p:nvSpPr>
          <p:spPr>
            <a:xfrm rot="-5400000">
              <a:off x="-2717161" y="11488711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9"/>
                  </a:lnTo>
                  <a:lnTo>
                    <a:pt x="0" y="3080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4" name="Google Shape;314;p10"/>
          <p:cNvSpPr/>
          <p:nvPr/>
        </p:nvSpPr>
        <p:spPr>
          <a:xfrm>
            <a:off x="11137903" y="6473649"/>
            <a:ext cx="5156193" cy="4228079"/>
          </a:xfrm>
          <a:custGeom>
            <a:rect b="b" l="l" r="r" t="t"/>
            <a:pathLst>
              <a:path extrusionOk="0" h="4228079" w="5156193">
                <a:moveTo>
                  <a:pt x="0" y="0"/>
                </a:moveTo>
                <a:lnTo>
                  <a:pt x="5156194" y="0"/>
                </a:lnTo>
                <a:lnTo>
                  <a:pt x="5156194" y="4228078"/>
                </a:lnTo>
                <a:lnTo>
                  <a:pt x="0" y="4228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10"/>
          <p:cNvSpPr/>
          <p:nvPr/>
        </p:nvSpPr>
        <p:spPr>
          <a:xfrm flipH="1">
            <a:off x="1836268" y="6016449"/>
            <a:ext cx="5124944" cy="4228079"/>
          </a:xfrm>
          <a:custGeom>
            <a:rect b="b" l="l" r="r" t="t"/>
            <a:pathLst>
              <a:path extrusionOk="0" h="4228079" w="5124944">
                <a:moveTo>
                  <a:pt x="5124944" y="0"/>
                </a:moveTo>
                <a:lnTo>
                  <a:pt x="0" y="0"/>
                </a:lnTo>
                <a:lnTo>
                  <a:pt x="0" y="4228078"/>
                </a:lnTo>
                <a:lnTo>
                  <a:pt x="5124944" y="4228078"/>
                </a:lnTo>
                <a:lnTo>
                  <a:pt x="512494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0"/>
          <p:cNvSpPr txBox="1"/>
          <p:nvPr/>
        </p:nvSpPr>
        <p:spPr>
          <a:xfrm>
            <a:off x="282825" y="295275"/>
            <a:ext cx="8277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10463021" y="66675"/>
            <a:ext cx="6506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 txBox="1"/>
          <p:nvPr/>
        </p:nvSpPr>
        <p:spPr>
          <a:xfrm>
            <a:off x="584911" y="1537989"/>
            <a:ext cx="7627800" cy="50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Lack of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Technical difficulties.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Audience disengagement.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t/>
            </a:r>
            <a:endParaRPr b="0" i="0" sz="4999" u="none" cap="none" strike="noStrike">
              <a:solidFill>
                <a:srgbClr val="4428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9725025" y="1233189"/>
            <a:ext cx="7627800" cy="7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Use free/low-cost tools.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Ensure thorough testing.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9744" lvl="1" marL="1079488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Char char="•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Incorporate interactive elements.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t/>
            </a:r>
            <a:endParaRPr b="0" i="0" sz="4999" u="none" cap="none" strike="noStrike">
              <a:solidFill>
                <a:srgbClr val="4428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11"/>
          <p:cNvGrpSpPr/>
          <p:nvPr/>
        </p:nvGrpSpPr>
        <p:grpSpPr>
          <a:xfrm>
            <a:off x="5746250" y="-700"/>
            <a:ext cx="12541344" cy="10287433"/>
            <a:chOff x="0" y="0"/>
            <a:chExt cx="18383676" cy="14749008"/>
          </a:xfrm>
        </p:grpSpPr>
        <p:sp>
          <p:nvSpPr>
            <p:cNvPr id="325" name="Google Shape;325;p11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" name="Google Shape;326;p11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11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11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29" name="Google Shape;329;p11"/>
          <p:cNvGrpSpPr/>
          <p:nvPr/>
        </p:nvGrpSpPr>
        <p:grpSpPr>
          <a:xfrm>
            <a:off x="0" y="-136823"/>
            <a:ext cx="6806779" cy="10423848"/>
            <a:chOff x="0" y="-38100"/>
            <a:chExt cx="2130714" cy="3625308"/>
          </a:xfrm>
        </p:grpSpPr>
        <p:sp>
          <p:nvSpPr>
            <p:cNvPr id="330" name="Google Shape;330;p11"/>
            <p:cNvSpPr/>
            <p:nvPr/>
          </p:nvSpPr>
          <p:spPr>
            <a:xfrm>
              <a:off x="0" y="0"/>
              <a:ext cx="2130714" cy="3587208"/>
            </a:xfrm>
            <a:custGeom>
              <a:rect b="b" l="l" r="r" t="t"/>
              <a:pathLst>
                <a:path extrusionOk="0" h="3587208" w="2130714">
                  <a:moveTo>
                    <a:pt x="0" y="0"/>
                  </a:moveTo>
                  <a:lnTo>
                    <a:pt x="2130714" y="0"/>
                  </a:lnTo>
                  <a:lnTo>
                    <a:pt x="2130714" y="3587208"/>
                  </a:lnTo>
                  <a:lnTo>
                    <a:pt x="0" y="3587208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331" name="Google Shape;331;p11"/>
            <p:cNvSpPr txBox="1"/>
            <p:nvPr/>
          </p:nvSpPr>
          <p:spPr>
            <a:xfrm>
              <a:off x="0" y="-38100"/>
              <a:ext cx="2130714" cy="3625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1"/>
          <p:cNvGrpSpPr/>
          <p:nvPr/>
        </p:nvGrpSpPr>
        <p:grpSpPr>
          <a:xfrm>
            <a:off x="6633494" y="-356962"/>
            <a:ext cx="346521" cy="11000924"/>
            <a:chOff x="0" y="0"/>
            <a:chExt cx="462027" cy="14667899"/>
          </a:xfrm>
        </p:grpSpPr>
        <p:sp>
          <p:nvSpPr>
            <p:cNvPr id="333" name="Google Shape;333;p11"/>
            <p:cNvSpPr/>
            <p:nvPr/>
          </p:nvSpPr>
          <p:spPr>
            <a:xfrm rot="-5400000">
              <a:off x="-2871170" y="2871170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11"/>
            <p:cNvSpPr/>
            <p:nvPr/>
          </p:nvSpPr>
          <p:spPr>
            <a:xfrm rot="5400000">
              <a:off x="-2717161" y="5896349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11"/>
            <p:cNvSpPr/>
            <p:nvPr/>
          </p:nvSpPr>
          <p:spPr>
            <a:xfrm rot="-5400000">
              <a:off x="-2717161" y="11488711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9"/>
                  </a:lnTo>
                  <a:lnTo>
                    <a:pt x="0" y="3080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6" name="Google Shape;336;p11"/>
          <p:cNvSpPr txBox="1"/>
          <p:nvPr/>
        </p:nvSpPr>
        <p:spPr>
          <a:xfrm>
            <a:off x="6806754" y="-136822"/>
            <a:ext cx="114813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47"/>
              <a:buFont typeface="Arial"/>
              <a:buNone/>
            </a:pPr>
            <a:r>
              <a:rPr b="0" i="0" lang="en-US" sz="11847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 txBox="1"/>
          <p:nvPr/>
        </p:nvSpPr>
        <p:spPr>
          <a:xfrm>
            <a:off x="7191749" y="1553567"/>
            <a:ext cx="10711200" cy="6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615941" lvl="1" marL="12953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5499"/>
              <a:buFont typeface="Arial"/>
              <a:buChar char="•"/>
            </a:pPr>
            <a:r>
              <a:rPr b="0" i="0" lang="en-US" sz="5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Educational videos are a powerful learning tool.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5941" lvl="1" marL="12953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5499"/>
              <a:buFont typeface="Arial"/>
              <a:buChar char="•"/>
            </a:pPr>
            <a:r>
              <a:rPr b="0" i="0" lang="en-US" sz="5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Planning, production, and  post-production are key stages.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5941" lvl="1" marL="129538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5499"/>
              <a:buFont typeface="Arial"/>
              <a:buChar char="•"/>
            </a:pPr>
            <a:r>
              <a:rPr b="0" i="0" lang="en-US" sz="5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Follow best practices for maximum impact.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75" y="292900"/>
            <a:ext cx="6805832" cy="6814955"/>
          </a:xfrm>
          <a:custGeom>
            <a:rect b="b" l="l" r="r" t="t"/>
            <a:pathLst>
              <a:path extrusionOk="0" h="6814955" w="7298479">
                <a:moveTo>
                  <a:pt x="0" y="0"/>
                </a:moveTo>
                <a:lnTo>
                  <a:pt x="7298479" y="0"/>
                </a:lnTo>
                <a:lnTo>
                  <a:pt x="7298479" y="6814955"/>
                </a:lnTo>
                <a:lnTo>
                  <a:pt x="0" y="6814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12"/>
          <p:cNvGrpSpPr/>
          <p:nvPr/>
        </p:nvGrpSpPr>
        <p:grpSpPr>
          <a:xfrm>
            <a:off x="-800" y="-525"/>
            <a:ext cx="18289174" cy="10287433"/>
            <a:chOff x="0" y="0"/>
            <a:chExt cx="27706672" cy="14749008"/>
          </a:xfrm>
        </p:grpSpPr>
        <p:sp>
          <p:nvSpPr>
            <p:cNvPr id="344" name="Google Shape;344;p12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5" name="Google Shape;345;p12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6" name="Google Shape;346;p12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12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8" name="Google Shape;348;p12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9" name="Google Shape;349;p12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50" name="Google Shape;350;p12"/>
          <p:cNvGrpSpPr/>
          <p:nvPr/>
        </p:nvGrpSpPr>
        <p:grpSpPr>
          <a:xfrm>
            <a:off x="-800" y="8822650"/>
            <a:ext cx="18289157" cy="1464371"/>
            <a:chOff x="0" y="-38098"/>
            <a:chExt cx="5492569" cy="1169532"/>
          </a:xfrm>
        </p:grpSpPr>
        <p:sp>
          <p:nvSpPr>
            <p:cNvPr id="351" name="Google Shape;351;p12"/>
            <p:cNvSpPr/>
            <p:nvPr/>
          </p:nvSpPr>
          <p:spPr>
            <a:xfrm>
              <a:off x="0" y="0"/>
              <a:ext cx="5492569" cy="1131434"/>
            </a:xfrm>
            <a:custGeom>
              <a:rect b="b" l="l" r="r" t="t"/>
              <a:pathLst>
                <a:path extrusionOk="0" h="1131434" w="5492569">
                  <a:moveTo>
                    <a:pt x="0" y="0"/>
                  </a:moveTo>
                  <a:lnTo>
                    <a:pt x="5492569" y="0"/>
                  </a:lnTo>
                  <a:lnTo>
                    <a:pt x="5492569" y="1131434"/>
                  </a:lnTo>
                  <a:lnTo>
                    <a:pt x="0" y="1131434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352" name="Google Shape;352;p12"/>
            <p:cNvSpPr txBox="1"/>
            <p:nvPr/>
          </p:nvSpPr>
          <p:spPr>
            <a:xfrm>
              <a:off x="0" y="-38098"/>
              <a:ext cx="5154600" cy="11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12"/>
          <p:cNvGrpSpPr/>
          <p:nvPr/>
        </p:nvGrpSpPr>
        <p:grpSpPr>
          <a:xfrm>
            <a:off x="425" y="4861425"/>
            <a:ext cx="18290270" cy="4739820"/>
            <a:chOff x="0" y="0"/>
            <a:chExt cx="25189740" cy="6319760"/>
          </a:xfrm>
        </p:grpSpPr>
        <p:sp>
          <p:nvSpPr>
            <p:cNvPr id="354" name="Google Shape;354;p12"/>
            <p:cNvSpPr/>
            <p:nvPr/>
          </p:nvSpPr>
          <p:spPr>
            <a:xfrm>
              <a:off x="8812267" y="143902"/>
              <a:ext cx="7981723" cy="6175858"/>
            </a:xfrm>
            <a:custGeom>
              <a:rect b="b" l="l" r="r" t="t"/>
              <a:pathLst>
                <a:path extrusionOk="0" h="6175858" w="7981723">
                  <a:moveTo>
                    <a:pt x="0" y="0"/>
                  </a:moveTo>
                  <a:lnTo>
                    <a:pt x="7981723" y="0"/>
                  </a:lnTo>
                  <a:lnTo>
                    <a:pt x="7981723" y="6175859"/>
                  </a:lnTo>
                  <a:lnTo>
                    <a:pt x="0" y="61758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5" name="Google Shape;355;p12"/>
            <p:cNvSpPr/>
            <p:nvPr/>
          </p:nvSpPr>
          <p:spPr>
            <a:xfrm>
              <a:off x="16562396" y="31979"/>
              <a:ext cx="8627344" cy="6175858"/>
            </a:xfrm>
            <a:custGeom>
              <a:rect b="b" l="l" r="r" t="t"/>
              <a:pathLst>
                <a:path extrusionOk="0" h="6175858" w="9428791">
                  <a:moveTo>
                    <a:pt x="0" y="0"/>
                  </a:moveTo>
                  <a:lnTo>
                    <a:pt x="9428792" y="0"/>
                  </a:lnTo>
                  <a:lnTo>
                    <a:pt x="9428792" y="6175859"/>
                  </a:lnTo>
                  <a:lnTo>
                    <a:pt x="0" y="61758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6" name="Google Shape;356;p12"/>
            <p:cNvSpPr/>
            <p:nvPr/>
          </p:nvSpPr>
          <p:spPr>
            <a:xfrm>
              <a:off x="0" y="0"/>
              <a:ext cx="9149420" cy="6175858"/>
            </a:xfrm>
            <a:custGeom>
              <a:rect b="b" l="l" r="r" t="t"/>
              <a:pathLst>
                <a:path extrusionOk="0" h="6175858" w="9149420">
                  <a:moveTo>
                    <a:pt x="0" y="0"/>
                  </a:moveTo>
                  <a:lnTo>
                    <a:pt x="9149420" y="0"/>
                  </a:lnTo>
                  <a:lnTo>
                    <a:pt x="9149420" y="6175858"/>
                  </a:lnTo>
                  <a:lnTo>
                    <a:pt x="0" y="61758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7" name="Google Shape;357;p12"/>
          <p:cNvSpPr txBox="1"/>
          <p:nvPr/>
        </p:nvSpPr>
        <p:spPr>
          <a:xfrm>
            <a:off x="1028700" y="1457122"/>
            <a:ext cx="16230600" cy="16019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47"/>
              <a:buFont typeface="Arial"/>
              <a:buNone/>
            </a:pPr>
            <a:r>
              <a:rPr b="0" i="0" lang="en-US" sz="11847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Thank you…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3"/>
          <p:cNvSpPr txBox="1"/>
          <p:nvPr/>
        </p:nvSpPr>
        <p:spPr>
          <a:xfrm>
            <a:off x="2674608" y="1067699"/>
            <a:ext cx="12938784" cy="1633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47"/>
              <a:buFont typeface="Arial"/>
              <a:buNone/>
            </a:pPr>
            <a:r>
              <a:rPr b="0" i="0" lang="en-US" sz="11847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3">
            <a:hlinkClick r:id="rId3"/>
          </p:cNvPr>
          <p:cNvSpPr txBox="1"/>
          <p:nvPr/>
        </p:nvSpPr>
        <p:spPr>
          <a:xfrm>
            <a:off x="3429000" y="3543300"/>
            <a:ext cx="120396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Toy Joy-Class-3, Maths Mela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Lines and Angles (Part-1), Class-6 Ganita Prakash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"/>
          <p:cNvGrpSpPr/>
          <p:nvPr/>
        </p:nvGrpSpPr>
        <p:grpSpPr>
          <a:xfrm>
            <a:off x="-925" y="499725"/>
            <a:ext cx="18289174" cy="9787442"/>
            <a:chOff x="0" y="0"/>
            <a:chExt cx="27706672" cy="14749008"/>
          </a:xfrm>
        </p:grpSpPr>
        <p:sp>
          <p:nvSpPr>
            <p:cNvPr id="106" name="Google Shape;106;p2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7" name="Google Shape;107;p2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8" name="Google Shape;108;p2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9" name="Google Shape;109;p2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0" name="Google Shape;110;p2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1" name="Google Shape;111;p2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2" name="Google Shape;112;p2"/>
          <p:cNvGrpSpPr/>
          <p:nvPr/>
        </p:nvGrpSpPr>
        <p:grpSpPr>
          <a:xfrm>
            <a:off x="0" y="-104675"/>
            <a:ext cx="4036967" cy="10391944"/>
            <a:chOff x="0" y="-38100"/>
            <a:chExt cx="1446838" cy="3625308"/>
          </a:xfrm>
        </p:grpSpPr>
        <p:sp>
          <p:nvSpPr>
            <p:cNvPr id="113" name="Google Shape;113;p2"/>
            <p:cNvSpPr/>
            <p:nvPr/>
          </p:nvSpPr>
          <p:spPr>
            <a:xfrm>
              <a:off x="0" y="0"/>
              <a:ext cx="1446838" cy="3587208"/>
            </a:xfrm>
            <a:custGeom>
              <a:rect b="b" l="l" r="r" t="t"/>
              <a:pathLst>
                <a:path extrusionOk="0" h="3587208" w="1446838">
                  <a:moveTo>
                    <a:pt x="0" y="0"/>
                  </a:moveTo>
                  <a:lnTo>
                    <a:pt x="1446838" y="0"/>
                  </a:lnTo>
                  <a:lnTo>
                    <a:pt x="1446838" y="3587208"/>
                  </a:lnTo>
                  <a:lnTo>
                    <a:pt x="0" y="3587208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114" name="Google Shape;114;p2"/>
            <p:cNvSpPr txBox="1"/>
            <p:nvPr/>
          </p:nvSpPr>
          <p:spPr>
            <a:xfrm>
              <a:off x="383629" y="-38100"/>
              <a:ext cx="1063200" cy="362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2"/>
          <p:cNvGrpSpPr/>
          <p:nvPr/>
        </p:nvGrpSpPr>
        <p:grpSpPr>
          <a:xfrm>
            <a:off x="4036904" y="-356962"/>
            <a:ext cx="346520" cy="11000924"/>
            <a:chOff x="0" y="0"/>
            <a:chExt cx="462027" cy="14667899"/>
          </a:xfrm>
        </p:grpSpPr>
        <p:sp>
          <p:nvSpPr>
            <p:cNvPr id="116" name="Google Shape;116;p2"/>
            <p:cNvSpPr/>
            <p:nvPr/>
          </p:nvSpPr>
          <p:spPr>
            <a:xfrm rot="-5400000">
              <a:off x="-2871170" y="2871170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2"/>
            <p:cNvSpPr/>
            <p:nvPr/>
          </p:nvSpPr>
          <p:spPr>
            <a:xfrm rot="5400000">
              <a:off x="-2717161" y="5896349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2"/>
            <p:cNvSpPr/>
            <p:nvPr/>
          </p:nvSpPr>
          <p:spPr>
            <a:xfrm rot="-5400000">
              <a:off x="-2717161" y="11488711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9"/>
                  </a:lnTo>
                  <a:lnTo>
                    <a:pt x="0" y="3080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9" name="Google Shape;119;p2"/>
          <p:cNvSpPr/>
          <p:nvPr/>
        </p:nvSpPr>
        <p:spPr>
          <a:xfrm>
            <a:off x="0" y="321575"/>
            <a:ext cx="4497002" cy="6489677"/>
          </a:xfrm>
          <a:custGeom>
            <a:rect b="b" l="l" r="r" t="t"/>
            <a:pathLst>
              <a:path extrusionOk="0" h="6489677" w="5783925">
                <a:moveTo>
                  <a:pt x="0" y="0"/>
                </a:moveTo>
                <a:lnTo>
                  <a:pt x="5783925" y="0"/>
                </a:lnTo>
                <a:lnTo>
                  <a:pt x="5783925" y="6489677"/>
                </a:lnTo>
                <a:lnTo>
                  <a:pt x="0" y="648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2"/>
          <p:cNvSpPr/>
          <p:nvPr/>
        </p:nvSpPr>
        <p:spPr>
          <a:xfrm>
            <a:off x="-4811833" y="6168306"/>
            <a:ext cx="8848737" cy="4789379"/>
          </a:xfrm>
          <a:custGeom>
            <a:rect b="b" l="l" r="r" t="t"/>
            <a:pathLst>
              <a:path extrusionOk="0" h="4789379" w="8848737">
                <a:moveTo>
                  <a:pt x="0" y="0"/>
                </a:moveTo>
                <a:lnTo>
                  <a:pt x="8848737" y="0"/>
                </a:lnTo>
                <a:lnTo>
                  <a:pt x="8848737" y="4789379"/>
                </a:lnTo>
                <a:lnTo>
                  <a:pt x="0" y="4789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2"/>
          <p:cNvSpPr txBox="1"/>
          <p:nvPr/>
        </p:nvSpPr>
        <p:spPr>
          <a:xfrm>
            <a:off x="5347021" y="365883"/>
            <a:ext cx="11758800" cy="7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48"/>
              <a:buFont typeface="Arial"/>
              <a:buNone/>
            </a:pPr>
            <a:r>
              <a:rPr b="1" i="0" lang="en-US" sz="5048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Objectives of the Presentation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6223148" y="1245519"/>
            <a:ext cx="114528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b="0" i="0" lang="en-US" sz="4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Understand the importance of educational videos.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6372956" y="3255901"/>
            <a:ext cx="109758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b="0" i="0" lang="en-US" sz="4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Learn the steps to create engaging content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6372956" y="4757156"/>
            <a:ext cx="107637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b="0" i="0" lang="en-US" sz="4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Explore tools and techniques for production.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4471218" y="1097276"/>
            <a:ext cx="16641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8"/>
              <a:buFont typeface="Arial"/>
              <a:buNone/>
            </a:pPr>
            <a:r>
              <a:rPr b="0" i="0" lang="en-US" sz="8808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4514952" y="3068337"/>
            <a:ext cx="16641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8"/>
              <a:buFont typeface="Arial"/>
              <a:buNone/>
            </a:pPr>
            <a:r>
              <a:rPr b="0" i="0" lang="en-US" sz="8808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4514952" y="4675126"/>
            <a:ext cx="16641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8"/>
              <a:buFont typeface="Arial"/>
              <a:buNone/>
            </a:pPr>
            <a:r>
              <a:rPr b="0" i="0" lang="en-US" sz="8808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6279063" y="6809333"/>
            <a:ext cx="119151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b="0" i="0" lang="en-US" sz="44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Discuss best practices for educational video design.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4500626" y="6827778"/>
            <a:ext cx="16641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8"/>
              <a:buFont typeface="Arial"/>
              <a:buNone/>
            </a:pPr>
            <a:r>
              <a:rPr b="0" i="0" lang="en-US" sz="8808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3"/>
          <p:cNvGrpSpPr/>
          <p:nvPr/>
        </p:nvGrpSpPr>
        <p:grpSpPr>
          <a:xfrm>
            <a:off x="0" y="0"/>
            <a:ext cx="18289174" cy="10673857"/>
            <a:chOff x="0" y="0"/>
            <a:chExt cx="27706672" cy="14749008"/>
          </a:xfrm>
        </p:grpSpPr>
        <p:sp>
          <p:nvSpPr>
            <p:cNvPr id="135" name="Google Shape;135;p3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6" name="Google Shape;136;p3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7" name="Google Shape;137;p3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8" name="Google Shape;138;p3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39" name="Google Shape;139;p3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0" name="Google Shape;140;p3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41" name="Google Shape;141;p3"/>
          <p:cNvSpPr txBox="1"/>
          <p:nvPr/>
        </p:nvSpPr>
        <p:spPr>
          <a:xfrm>
            <a:off x="2698669" y="321613"/>
            <a:ext cx="128907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147"/>
              <a:buFont typeface="Arial"/>
              <a:buNone/>
            </a:pPr>
            <a:r>
              <a:rPr b="0" i="0" lang="en-US" sz="9147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Educational Videos?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p3"/>
          <p:cNvGrpSpPr/>
          <p:nvPr/>
        </p:nvGrpSpPr>
        <p:grpSpPr>
          <a:xfrm>
            <a:off x="1" y="7704500"/>
            <a:ext cx="18289542" cy="2988077"/>
            <a:chOff x="0" y="-38100"/>
            <a:chExt cx="5417037" cy="786978"/>
          </a:xfrm>
        </p:grpSpPr>
        <p:sp>
          <p:nvSpPr>
            <p:cNvPr id="143" name="Google Shape;143;p3"/>
            <p:cNvSpPr/>
            <p:nvPr/>
          </p:nvSpPr>
          <p:spPr>
            <a:xfrm>
              <a:off x="0" y="0"/>
              <a:ext cx="5417036" cy="748878"/>
            </a:xfrm>
            <a:custGeom>
              <a:rect b="b" l="l" r="r" t="t"/>
              <a:pathLst>
                <a:path extrusionOk="0" h="748878" w="5417036">
                  <a:moveTo>
                    <a:pt x="0" y="0"/>
                  </a:moveTo>
                  <a:lnTo>
                    <a:pt x="5417036" y="0"/>
                  </a:lnTo>
                  <a:lnTo>
                    <a:pt x="5417036" y="748878"/>
                  </a:lnTo>
                  <a:lnTo>
                    <a:pt x="0" y="748878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144" name="Google Shape;144;p3"/>
            <p:cNvSpPr txBox="1"/>
            <p:nvPr/>
          </p:nvSpPr>
          <p:spPr>
            <a:xfrm>
              <a:off x="0" y="-38100"/>
              <a:ext cx="5417037" cy="7869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 rot="-5400000">
            <a:off x="2836046" y="4882661"/>
            <a:ext cx="288767" cy="5990762"/>
            <a:chOff x="0" y="0"/>
            <a:chExt cx="462027" cy="9075537"/>
          </a:xfrm>
        </p:grpSpPr>
        <p:sp>
          <p:nvSpPr>
            <p:cNvPr id="146" name="Google Shape;146;p3"/>
            <p:cNvSpPr/>
            <p:nvPr/>
          </p:nvSpPr>
          <p:spPr>
            <a:xfrm rot="-5400000">
              <a:off x="-2871170" y="2871170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47" name="Google Shape;147;p3"/>
            <p:cNvSpPr/>
            <p:nvPr/>
          </p:nvSpPr>
          <p:spPr>
            <a:xfrm rot="5400000">
              <a:off x="-2717161" y="5896349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48" name="Google Shape;148;p3"/>
          <p:cNvGrpSpPr/>
          <p:nvPr/>
        </p:nvGrpSpPr>
        <p:grpSpPr>
          <a:xfrm rot="-5400000">
            <a:off x="14199620" y="3921263"/>
            <a:ext cx="288767" cy="7913557"/>
            <a:chOff x="0" y="0"/>
            <a:chExt cx="308018" cy="11642720"/>
          </a:xfrm>
        </p:grpSpPr>
        <p:sp>
          <p:nvSpPr>
            <p:cNvPr id="149" name="Google Shape;149;p3"/>
            <p:cNvSpPr/>
            <p:nvPr/>
          </p:nvSpPr>
          <p:spPr>
            <a:xfrm rot="5400000">
              <a:off x="-2871170" y="2871170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8"/>
                  </a:lnTo>
                  <a:lnTo>
                    <a:pt x="0" y="3080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0" name="Google Shape;150;p3"/>
            <p:cNvSpPr/>
            <p:nvPr/>
          </p:nvSpPr>
          <p:spPr>
            <a:xfrm rot="-5400000">
              <a:off x="-2871170" y="8463532"/>
              <a:ext cx="6050358" cy="308018"/>
            </a:xfrm>
            <a:custGeom>
              <a:rect b="b" l="l" r="r" t="t"/>
              <a:pathLst>
                <a:path extrusionOk="0" h="308018" w="6050358">
                  <a:moveTo>
                    <a:pt x="0" y="0"/>
                  </a:moveTo>
                  <a:lnTo>
                    <a:pt x="6050358" y="0"/>
                  </a:lnTo>
                  <a:lnTo>
                    <a:pt x="6050358" y="308019"/>
                  </a:lnTo>
                  <a:lnTo>
                    <a:pt x="0" y="3080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51" name="Google Shape;151;p3"/>
          <p:cNvSpPr/>
          <p:nvPr/>
        </p:nvSpPr>
        <p:spPr>
          <a:xfrm>
            <a:off x="4541255" y="6473639"/>
            <a:ext cx="9205491" cy="5569322"/>
          </a:xfrm>
          <a:custGeom>
            <a:rect b="b" l="l" r="r" t="t"/>
            <a:pathLst>
              <a:path extrusionOk="0" h="5569322" w="9205491">
                <a:moveTo>
                  <a:pt x="0" y="0"/>
                </a:moveTo>
                <a:lnTo>
                  <a:pt x="9205490" y="0"/>
                </a:lnTo>
                <a:lnTo>
                  <a:pt x="9205490" y="5569322"/>
                </a:lnTo>
                <a:lnTo>
                  <a:pt x="0" y="5569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3"/>
          <p:cNvSpPr txBox="1"/>
          <p:nvPr/>
        </p:nvSpPr>
        <p:spPr>
          <a:xfrm>
            <a:off x="2657256" y="1973902"/>
            <a:ext cx="12973500" cy="48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99"/>
              <a:buFont typeface="Arial"/>
              <a:buNone/>
            </a:pPr>
            <a:r>
              <a:rPr b="0" i="0" lang="en-US" sz="5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Educational Video are multimedia tools for sharing knowledge through lectures, tutorials, activities and animation.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-800" y="298425"/>
            <a:ext cx="18289174" cy="9988028"/>
            <a:chOff x="0" y="0"/>
            <a:chExt cx="27706672" cy="14749008"/>
          </a:xfrm>
        </p:grpSpPr>
        <p:sp>
          <p:nvSpPr>
            <p:cNvPr id="158" name="Google Shape;158;p4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4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2" name="Google Shape;162;p4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3" name="Google Shape;163;p4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64" name="Google Shape;164;p4"/>
          <p:cNvGrpSpPr/>
          <p:nvPr/>
        </p:nvGrpSpPr>
        <p:grpSpPr>
          <a:xfrm>
            <a:off x="-1025" y="64050"/>
            <a:ext cx="18288009" cy="3045922"/>
            <a:chOff x="-3810" y="0"/>
            <a:chExt cx="4666856" cy="1175850"/>
          </a:xfrm>
        </p:grpSpPr>
        <p:sp>
          <p:nvSpPr>
            <p:cNvPr id="165" name="Google Shape;165;p4"/>
            <p:cNvSpPr/>
            <p:nvPr/>
          </p:nvSpPr>
          <p:spPr>
            <a:xfrm>
              <a:off x="10160" y="16510"/>
              <a:ext cx="4637646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-3810" y="0"/>
              <a:ext cx="4666856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" name="Google Shape;167;p4"/>
          <p:cNvSpPr/>
          <p:nvPr/>
        </p:nvSpPr>
        <p:spPr>
          <a:xfrm>
            <a:off x="5651916" y="3555302"/>
            <a:ext cx="2262947" cy="1732183"/>
          </a:xfrm>
          <a:custGeom>
            <a:rect b="b" l="l" r="r" t="t"/>
            <a:pathLst>
              <a:path extrusionOk="0" h="1732183" w="2262947">
                <a:moveTo>
                  <a:pt x="0" y="0"/>
                </a:moveTo>
                <a:lnTo>
                  <a:pt x="2262947" y="0"/>
                </a:lnTo>
                <a:lnTo>
                  <a:pt x="2262947" y="1732183"/>
                </a:lnTo>
                <a:lnTo>
                  <a:pt x="0" y="1732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4"/>
          <p:cNvSpPr/>
          <p:nvPr/>
        </p:nvSpPr>
        <p:spPr>
          <a:xfrm>
            <a:off x="10499577" y="3497978"/>
            <a:ext cx="1907156" cy="1766377"/>
          </a:xfrm>
          <a:custGeom>
            <a:rect b="b" l="l" r="r" t="t"/>
            <a:pathLst>
              <a:path extrusionOk="0" h="1766377" w="1907156">
                <a:moveTo>
                  <a:pt x="0" y="0"/>
                </a:moveTo>
                <a:lnTo>
                  <a:pt x="1907156" y="0"/>
                </a:lnTo>
                <a:lnTo>
                  <a:pt x="1907156" y="1766377"/>
                </a:lnTo>
                <a:lnTo>
                  <a:pt x="0" y="17663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4"/>
          <p:cNvSpPr/>
          <p:nvPr/>
        </p:nvSpPr>
        <p:spPr>
          <a:xfrm>
            <a:off x="15226133" y="3631502"/>
            <a:ext cx="1803074" cy="1612931"/>
          </a:xfrm>
          <a:custGeom>
            <a:rect b="b" l="l" r="r" t="t"/>
            <a:pathLst>
              <a:path extrusionOk="0" h="1612931" w="1803074">
                <a:moveTo>
                  <a:pt x="0" y="0"/>
                </a:moveTo>
                <a:lnTo>
                  <a:pt x="1803074" y="0"/>
                </a:lnTo>
                <a:lnTo>
                  <a:pt x="1803074" y="1612932"/>
                </a:lnTo>
                <a:lnTo>
                  <a:pt x="0" y="1612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4"/>
          <p:cNvSpPr/>
          <p:nvPr/>
        </p:nvSpPr>
        <p:spPr>
          <a:xfrm>
            <a:off x="1028700" y="3479102"/>
            <a:ext cx="1753893" cy="1785252"/>
          </a:xfrm>
          <a:custGeom>
            <a:rect b="b" l="l" r="r" t="t"/>
            <a:pathLst>
              <a:path extrusionOk="0" h="1785252" w="1753893">
                <a:moveTo>
                  <a:pt x="0" y="0"/>
                </a:moveTo>
                <a:lnTo>
                  <a:pt x="1753893" y="0"/>
                </a:lnTo>
                <a:lnTo>
                  <a:pt x="1753893" y="1785253"/>
                </a:lnTo>
                <a:lnTo>
                  <a:pt x="0" y="1785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4"/>
          <p:cNvSpPr txBox="1"/>
          <p:nvPr/>
        </p:nvSpPr>
        <p:spPr>
          <a:xfrm>
            <a:off x="1028700" y="529891"/>
            <a:ext cx="15527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Importance of Educational Videos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295050" y="5536575"/>
            <a:ext cx="37122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Enhances student engagement.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"/>
          <p:cNvSpPr txBox="1"/>
          <p:nvPr/>
        </p:nvSpPr>
        <p:spPr>
          <a:xfrm>
            <a:off x="1028700" y="1821342"/>
            <a:ext cx="15527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Why Use Educational Videos?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"/>
          <p:cNvSpPr txBox="1"/>
          <p:nvPr/>
        </p:nvSpPr>
        <p:spPr>
          <a:xfrm>
            <a:off x="4314920" y="5612764"/>
            <a:ext cx="46182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Promotes visual and auditory learning.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"/>
          <p:cNvSpPr txBox="1"/>
          <p:nvPr/>
        </p:nvSpPr>
        <p:spPr>
          <a:xfrm>
            <a:off x="9144000" y="5536564"/>
            <a:ext cx="46182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2816"/>
              </a:buClr>
              <a:buSzPts val="4999"/>
              <a:buFont typeface="Arial"/>
              <a:buAutoNum type="arabicPeriod"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Facilitates complex concept explanations.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13669690" y="5685408"/>
            <a:ext cx="46182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99"/>
              <a:buFont typeface="Arial"/>
              <a:buNone/>
            </a:pPr>
            <a:r>
              <a:rPr b="0" i="0" lang="en-US" sz="4999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Accessible anytime and anywhere.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5"/>
          <p:cNvGrpSpPr/>
          <p:nvPr/>
        </p:nvGrpSpPr>
        <p:grpSpPr>
          <a:xfrm>
            <a:off x="0" y="0"/>
            <a:ext cx="18289174" cy="10287433"/>
            <a:chOff x="0" y="0"/>
            <a:chExt cx="27706672" cy="14749008"/>
          </a:xfrm>
        </p:grpSpPr>
        <p:sp>
          <p:nvSpPr>
            <p:cNvPr id="182" name="Google Shape;182;p5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3" name="Google Shape;183;p5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4" name="Google Shape;184;p5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5" name="Google Shape;185;p5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6" name="Google Shape;186;p5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87" name="Google Shape;187;p5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88" name="Google Shape;188;p5"/>
          <p:cNvGrpSpPr/>
          <p:nvPr/>
        </p:nvGrpSpPr>
        <p:grpSpPr>
          <a:xfrm>
            <a:off x="-175" y="46575"/>
            <a:ext cx="18287909" cy="2632258"/>
            <a:chOff x="-3810" y="-2"/>
            <a:chExt cx="4725192" cy="1175850"/>
          </a:xfrm>
        </p:grpSpPr>
        <p:sp>
          <p:nvSpPr>
            <p:cNvPr id="189" name="Google Shape;189;p5"/>
            <p:cNvSpPr/>
            <p:nvPr/>
          </p:nvSpPr>
          <p:spPr>
            <a:xfrm>
              <a:off x="10794" y="-2"/>
              <a:ext cx="4684022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190" name="Google Shape;190;p5"/>
            <p:cNvSpPr/>
            <p:nvPr/>
          </p:nvSpPr>
          <p:spPr>
            <a:xfrm>
              <a:off x="-3810" y="-2"/>
              <a:ext cx="4725192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306796" y="3200106"/>
            <a:ext cx="3486875" cy="2225788"/>
          </a:xfrm>
          <a:custGeom>
            <a:rect b="b" l="l" r="r" t="t"/>
            <a:pathLst>
              <a:path extrusionOk="0" h="2225788" w="3486875">
                <a:moveTo>
                  <a:pt x="0" y="0"/>
                </a:moveTo>
                <a:lnTo>
                  <a:pt x="3486874" y="0"/>
                </a:lnTo>
                <a:lnTo>
                  <a:pt x="3486874" y="2225789"/>
                </a:lnTo>
                <a:lnTo>
                  <a:pt x="0" y="2225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5"/>
          <p:cNvSpPr/>
          <p:nvPr/>
        </p:nvSpPr>
        <p:spPr>
          <a:xfrm>
            <a:off x="5457661" y="3162300"/>
            <a:ext cx="1711380" cy="2453591"/>
          </a:xfrm>
          <a:custGeom>
            <a:rect b="b" l="l" r="r" t="t"/>
            <a:pathLst>
              <a:path extrusionOk="0" h="2453591" w="1711380">
                <a:moveTo>
                  <a:pt x="0" y="0"/>
                </a:moveTo>
                <a:lnTo>
                  <a:pt x="1711380" y="0"/>
                </a:lnTo>
                <a:lnTo>
                  <a:pt x="1711380" y="2453591"/>
                </a:lnTo>
                <a:lnTo>
                  <a:pt x="0" y="2453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5"/>
          <p:cNvSpPr/>
          <p:nvPr/>
        </p:nvSpPr>
        <p:spPr>
          <a:xfrm>
            <a:off x="9623860" y="3164733"/>
            <a:ext cx="2883504" cy="2374958"/>
          </a:xfrm>
          <a:custGeom>
            <a:rect b="b" l="l" r="r" t="t"/>
            <a:pathLst>
              <a:path extrusionOk="0" h="2374958" w="2883504">
                <a:moveTo>
                  <a:pt x="0" y="0"/>
                </a:moveTo>
                <a:lnTo>
                  <a:pt x="2883504" y="0"/>
                </a:lnTo>
                <a:lnTo>
                  <a:pt x="2883504" y="2374958"/>
                </a:lnTo>
                <a:lnTo>
                  <a:pt x="0" y="2374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5"/>
          <p:cNvSpPr/>
          <p:nvPr/>
        </p:nvSpPr>
        <p:spPr>
          <a:xfrm>
            <a:off x="14281990" y="3123906"/>
            <a:ext cx="3272975" cy="2278809"/>
          </a:xfrm>
          <a:custGeom>
            <a:rect b="b" l="l" r="r" t="t"/>
            <a:pathLst>
              <a:path extrusionOk="0" h="2278809" w="3272975">
                <a:moveTo>
                  <a:pt x="0" y="0"/>
                </a:moveTo>
                <a:lnTo>
                  <a:pt x="3272975" y="0"/>
                </a:lnTo>
                <a:lnTo>
                  <a:pt x="3272975" y="2278809"/>
                </a:lnTo>
                <a:lnTo>
                  <a:pt x="0" y="2278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5"/>
          <p:cNvSpPr txBox="1"/>
          <p:nvPr/>
        </p:nvSpPr>
        <p:spPr>
          <a:xfrm>
            <a:off x="2674608" y="264905"/>
            <a:ext cx="129387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47"/>
              <a:buFont typeface="Arial"/>
              <a:buNone/>
            </a:pPr>
            <a:r>
              <a:rPr b="0" i="0" lang="en-US" sz="10347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Pre-Production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267611" y="6105083"/>
            <a:ext cx="3565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Define your audience.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6313351" y="1684842"/>
            <a:ext cx="47523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9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11"/>
              <a:buFont typeface="Arial"/>
              <a:buNone/>
            </a:pPr>
            <a:r>
              <a:rPr b="0" i="0" lang="en-US" sz="5011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Planning Phase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"/>
          <p:cNvSpPr txBox="1"/>
          <p:nvPr/>
        </p:nvSpPr>
        <p:spPr>
          <a:xfrm>
            <a:off x="4342464" y="6105083"/>
            <a:ext cx="42918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Set clear learning objectives.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5"/>
          <p:cNvSpPr txBox="1"/>
          <p:nvPr/>
        </p:nvSpPr>
        <p:spPr>
          <a:xfrm>
            <a:off x="9144000" y="6181283"/>
            <a:ext cx="49665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Create a storyboard or script.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14281990" y="6181283"/>
            <a:ext cx="37923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Plan your visuals and audio.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6"/>
          <p:cNvGrpSpPr/>
          <p:nvPr/>
        </p:nvGrpSpPr>
        <p:grpSpPr>
          <a:xfrm>
            <a:off x="-800" y="89700"/>
            <a:ext cx="18289174" cy="10197464"/>
            <a:chOff x="0" y="0"/>
            <a:chExt cx="27706672" cy="14749008"/>
          </a:xfrm>
        </p:grpSpPr>
        <p:sp>
          <p:nvSpPr>
            <p:cNvPr id="206" name="Google Shape;206;p6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7" name="Google Shape;207;p6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8" name="Google Shape;208;p6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09" name="Google Shape;209;p6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0" name="Google Shape;210;p6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6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12" name="Google Shape;212;p6"/>
          <p:cNvGrpSpPr/>
          <p:nvPr/>
        </p:nvGrpSpPr>
        <p:grpSpPr>
          <a:xfrm>
            <a:off x="-1250" y="-12150"/>
            <a:ext cx="18288942" cy="2648249"/>
            <a:chOff x="-3810" y="0"/>
            <a:chExt cx="4666856" cy="1175850"/>
          </a:xfrm>
        </p:grpSpPr>
        <p:sp>
          <p:nvSpPr>
            <p:cNvPr id="213" name="Google Shape;213;p6"/>
            <p:cNvSpPr/>
            <p:nvPr/>
          </p:nvSpPr>
          <p:spPr>
            <a:xfrm>
              <a:off x="10160" y="16510"/>
              <a:ext cx="4637646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214" name="Google Shape;214;p6"/>
            <p:cNvSpPr/>
            <p:nvPr/>
          </p:nvSpPr>
          <p:spPr>
            <a:xfrm>
              <a:off x="-3810" y="0"/>
              <a:ext cx="4666856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5" name="Google Shape;2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9516" y="3152540"/>
            <a:ext cx="3166521" cy="270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/>
          <p:nvPr/>
        </p:nvSpPr>
        <p:spPr>
          <a:xfrm>
            <a:off x="4873617" y="3304940"/>
            <a:ext cx="3229621" cy="3020328"/>
          </a:xfrm>
          <a:custGeom>
            <a:rect b="b" l="l" r="r" t="t"/>
            <a:pathLst>
              <a:path extrusionOk="0" h="3020328" w="3229621">
                <a:moveTo>
                  <a:pt x="0" y="0"/>
                </a:moveTo>
                <a:lnTo>
                  <a:pt x="3229621" y="0"/>
                </a:lnTo>
                <a:lnTo>
                  <a:pt x="3229621" y="3020328"/>
                </a:lnTo>
                <a:lnTo>
                  <a:pt x="0" y="3020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6"/>
          <p:cNvSpPr/>
          <p:nvPr/>
        </p:nvSpPr>
        <p:spPr>
          <a:xfrm>
            <a:off x="10007090" y="3113636"/>
            <a:ext cx="2917742" cy="3059231"/>
          </a:xfrm>
          <a:custGeom>
            <a:rect b="b" l="l" r="r" t="t"/>
            <a:pathLst>
              <a:path extrusionOk="0" h="3059231" w="2917742">
                <a:moveTo>
                  <a:pt x="0" y="0"/>
                </a:moveTo>
                <a:lnTo>
                  <a:pt x="2917742" y="0"/>
                </a:lnTo>
                <a:lnTo>
                  <a:pt x="2917742" y="3059232"/>
                </a:lnTo>
                <a:lnTo>
                  <a:pt x="0" y="3059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6"/>
          <p:cNvSpPr/>
          <p:nvPr/>
        </p:nvSpPr>
        <p:spPr>
          <a:xfrm>
            <a:off x="14110599" y="3533540"/>
            <a:ext cx="3803003" cy="2648273"/>
          </a:xfrm>
          <a:custGeom>
            <a:rect b="b" l="l" r="r" t="t"/>
            <a:pathLst>
              <a:path extrusionOk="0" h="2648273" w="3803003">
                <a:moveTo>
                  <a:pt x="0" y="0"/>
                </a:moveTo>
                <a:lnTo>
                  <a:pt x="3803003" y="0"/>
                </a:lnTo>
                <a:lnTo>
                  <a:pt x="3803003" y="2648273"/>
                </a:lnTo>
                <a:lnTo>
                  <a:pt x="0" y="2648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6"/>
          <p:cNvSpPr txBox="1"/>
          <p:nvPr/>
        </p:nvSpPr>
        <p:spPr>
          <a:xfrm>
            <a:off x="2674608" y="-87520"/>
            <a:ext cx="1293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6"/>
          <p:cNvSpPr txBox="1"/>
          <p:nvPr/>
        </p:nvSpPr>
        <p:spPr>
          <a:xfrm>
            <a:off x="267636" y="5873066"/>
            <a:ext cx="35652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Use appropriate equipment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5928955" y="1683385"/>
            <a:ext cx="643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Creating the Content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6"/>
          <p:cNvSpPr txBox="1"/>
          <p:nvPr/>
        </p:nvSpPr>
        <p:spPr>
          <a:xfrm>
            <a:off x="4342464" y="6638483"/>
            <a:ext cx="429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Follow the script and storyboard.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6"/>
          <p:cNvSpPr txBox="1"/>
          <p:nvPr/>
        </p:nvSpPr>
        <p:spPr>
          <a:xfrm>
            <a:off x="9144000" y="6638483"/>
            <a:ext cx="4966500" cy="25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Ensure clear audio and high-quality visuals.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6"/>
          <p:cNvSpPr txBox="1"/>
          <p:nvPr/>
        </p:nvSpPr>
        <p:spPr>
          <a:xfrm>
            <a:off x="14304699" y="6583873"/>
            <a:ext cx="37923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Keep the video short and focused.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7"/>
          <p:cNvGrpSpPr/>
          <p:nvPr/>
        </p:nvGrpSpPr>
        <p:grpSpPr>
          <a:xfrm>
            <a:off x="-18187" y="-95775"/>
            <a:ext cx="18289174" cy="10287433"/>
            <a:chOff x="0" y="0"/>
            <a:chExt cx="27706672" cy="14749008"/>
          </a:xfrm>
        </p:grpSpPr>
        <p:sp>
          <p:nvSpPr>
            <p:cNvPr id="230" name="Google Shape;230;p7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1" name="Google Shape;231;p7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2" name="Google Shape;232;p7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3" name="Google Shape;233;p7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4" name="Google Shape;234;p7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" name="Google Shape;235;p7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36" name="Google Shape;236;p7"/>
          <p:cNvGrpSpPr/>
          <p:nvPr/>
        </p:nvGrpSpPr>
        <p:grpSpPr>
          <a:xfrm>
            <a:off x="0" y="0"/>
            <a:ext cx="18288009" cy="2326302"/>
            <a:chOff x="-3810" y="0"/>
            <a:chExt cx="4666856" cy="1175850"/>
          </a:xfrm>
        </p:grpSpPr>
        <p:sp>
          <p:nvSpPr>
            <p:cNvPr id="237" name="Google Shape;237;p7"/>
            <p:cNvSpPr/>
            <p:nvPr/>
          </p:nvSpPr>
          <p:spPr>
            <a:xfrm>
              <a:off x="10160" y="16510"/>
              <a:ext cx="4637646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238" name="Google Shape;238;p7"/>
            <p:cNvSpPr/>
            <p:nvPr/>
          </p:nvSpPr>
          <p:spPr>
            <a:xfrm>
              <a:off x="-3810" y="0"/>
              <a:ext cx="4666856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7"/>
          <p:cNvSpPr/>
          <p:nvPr/>
        </p:nvSpPr>
        <p:spPr>
          <a:xfrm>
            <a:off x="680337" y="2908814"/>
            <a:ext cx="2730309" cy="2487064"/>
          </a:xfrm>
          <a:custGeom>
            <a:rect b="b" l="l" r="r" t="t"/>
            <a:pathLst>
              <a:path extrusionOk="0" h="2487064" w="2730309">
                <a:moveTo>
                  <a:pt x="0" y="0"/>
                </a:moveTo>
                <a:lnTo>
                  <a:pt x="2730309" y="0"/>
                </a:lnTo>
                <a:lnTo>
                  <a:pt x="2730309" y="2487063"/>
                </a:lnTo>
                <a:lnTo>
                  <a:pt x="0" y="2487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7"/>
          <p:cNvSpPr/>
          <p:nvPr/>
        </p:nvSpPr>
        <p:spPr>
          <a:xfrm>
            <a:off x="4811251" y="2832614"/>
            <a:ext cx="2752284" cy="2487064"/>
          </a:xfrm>
          <a:custGeom>
            <a:rect b="b" l="l" r="r" t="t"/>
            <a:pathLst>
              <a:path extrusionOk="0" h="2487064" w="2752284">
                <a:moveTo>
                  <a:pt x="0" y="0"/>
                </a:moveTo>
                <a:lnTo>
                  <a:pt x="2752284" y="0"/>
                </a:lnTo>
                <a:lnTo>
                  <a:pt x="2752284" y="2487063"/>
                </a:lnTo>
                <a:lnTo>
                  <a:pt x="0" y="2487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7"/>
          <p:cNvSpPr/>
          <p:nvPr/>
        </p:nvSpPr>
        <p:spPr>
          <a:xfrm>
            <a:off x="13771206" y="2258362"/>
            <a:ext cx="3557420" cy="2708086"/>
          </a:xfrm>
          <a:custGeom>
            <a:rect b="b" l="l" r="r" t="t"/>
            <a:pathLst>
              <a:path extrusionOk="0" h="2708086" w="3557420">
                <a:moveTo>
                  <a:pt x="0" y="0"/>
                </a:moveTo>
                <a:lnTo>
                  <a:pt x="3557420" y="0"/>
                </a:lnTo>
                <a:lnTo>
                  <a:pt x="3557420" y="2708086"/>
                </a:lnTo>
                <a:lnTo>
                  <a:pt x="0" y="2708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7"/>
          <p:cNvSpPr/>
          <p:nvPr/>
        </p:nvSpPr>
        <p:spPr>
          <a:xfrm>
            <a:off x="9428664" y="2451614"/>
            <a:ext cx="2816806" cy="2816806"/>
          </a:xfrm>
          <a:custGeom>
            <a:rect b="b" l="l" r="r" t="t"/>
            <a:pathLst>
              <a:path extrusionOk="0" h="2816806" w="2816806">
                <a:moveTo>
                  <a:pt x="0" y="0"/>
                </a:moveTo>
                <a:lnTo>
                  <a:pt x="2816806" y="0"/>
                </a:lnTo>
                <a:lnTo>
                  <a:pt x="2816806" y="2816805"/>
                </a:lnTo>
                <a:lnTo>
                  <a:pt x="0" y="2816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7"/>
          <p:cNvSpPr txBox="1"/>
          <p:nvPr/>
        </p:nvSpPr>
        <p:spPr>
          <a:xfrm>
            <a:off x="2674600" y="-11325"/>
            <a:ext cx="12938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800"/>
              <a:buFont typeface="Arial"/>
              <a:buNone/>
            </a:pPr>
            <a:r>
              <a:rPr b="0" i="0" lang="en-US" sz="93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Post-Production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262869" y="5402773"/>
            <a:ext cx="3565200" cy="28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Use editing tools (Adobe Premiere, Final Cut Pro)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7"/>
          <p:cNvSpPr txBox="1"/>
          <p:nvPr/>
        </p:nvSpPr>
        <p:spPr>
          <a:xfrm>
            <a:off x="5893593" y="1282585"/>
            <a:ext cx="646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Editing and Finalizing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7"/>
          <p:cNvSpPr txBox="1"/>
          <p:nvPr/>
        </p:nvSpPr>
        <p:spPr>
          <a:xfrm>
            <a:off x="4092666" y="5400675"/>
            <a:ext cx="4291800" cy="28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Add engaging elements (animations, subtitles...)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7"/>
          <p:cNvSpPr txBox="1"/>
          <p:nvPr/>
        </p:nvSpPr>
        <p:spPr>
          <a:xfrm>
            <a:off x="8732059" y="5474335"/>
            <a:ext cx="4209900" cy="21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0" i="0" lang="en-US" sz="43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Ensure proper pacing and transitions.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7"/>
          <p:cNvSpPr txBox="1"/>
          <p:nvPr/>
        </p:nvSpPr>
        <p:spPr>
          <a:xfrm>
            <a:off x="13208775" y="5286463"/>
            <a:ext cx="4587000" cy="30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Include copyright-free music or sound effects.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8"/>
          <p:cNvGrpSpPr/>
          <p:nvPr/>
        </p:nvGrpSpPr>
        <p:grpSpPr>
          <a:xfrm>
            <a:off x="-800" y="-387375"/>
            <a:ext cx="18289174" cy="10673857"/>
            <a:chOff x="0" y="0"/>
            <a:chExt cx="27706672" cy="14749008"/>
          </a:xfrm>
        </p:grpSpPr>
        <p:sp>
          <p:nvSpPr>
            <p:cNvPr id="254" name="Google Shape;254;p8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8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8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8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8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" name="Google Shape;259;p8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60" name="Google Shape;260;p8"/>
          <p:cNvGrpSpPr/>
          <p:nvPr/>
        </p:nvGrpSpPr>
        <p:grpSpPr>
          <a:xfrm>
            <a:off x="-1025" y="-469350"/>
            <a:ext cx="18288009" cy="2487863"/>
            <a:chOff x="-3810" y="0"/>
            <a:chExt cx="4666856" cy="1175850"/>
          </a:xfrm>
        </p:grpSpPr>
        <p:sp>
          <p:nvSpPr>
            <p:cNvPr id="261" name="Google Shape;261;p8"/>
            <p:cNvSpPr/>
            <p:nvPr/>
          </p:nvSpPr>
          <p:spPr>
            <a:xfrm>
              <a:off x="10160" y="16510"/>
              <a:ext cx="4637646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262" name="Google Shape;262;p8"/>
            <p:cNvSpPr/>
            <p:nvPr/>
          </p:nvSpPr>
          <p:spPr>
            <a:xfrm>
              <a:off x="-3810" y="0"/>
              <a:ext cx="4666856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8"/>
          <p:cNvSpPr/>
          <p:nvPr/>
        </p:nvSpPr>
        <p:spPr>
          <a:xfrm>
            <a:off x="7563532" y="1257426"/>
            <a:ext cx="707501" cy="581659"/>
          </a:xfrm>
          <a:custGeom>
            <a:rect b="b" l="l" r="r" t="t"/>
            <a:pathLst>
              <a:path extrusionOk="0" h="1876319" w="2439658">
                <a:moveTo>
                  <a:pt x="0" y="0"/>
                </a:moveTo>
                <a:lnTo>
                  <a:pt x="2439658" y="0"/>
                </a:lnTo>
                <a:lnTo>
                  <a:pt x="2439658" y="1876319"/>
                </a:lnTo>
                <a:lnTo>
                  <a:pt x="0" y="187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8"/>
          <p:cNvSpPr/>
          <p:nvPr/>
        </p:nvSpPr>
        <p:spPr>
          <a:xfrm>
            <a:off x="855454" y="2313291"/>
            <a:ext cx="2380076" cy="2306510"/>
          </a:xfrm>
          <a:custGeom>
            <a:rect b="b" l="l" r="r" t="t"/>
            <a:pathLst>
              <a:path extrusionOk="0" h="2306510" w="2380076">
                <a:moveTo>
                  <a:pt x="0" y="0"/>
                </a:moveTo>
                <a:lnTo>
                  <a:pt x="2380075" y="0"/>
                </a:lnTo>
                <a:lnTo>
                  <a:pt x="2380075" y="2306509"/>
                </a:lnTo>
                <a:lnTo>
                  <a:pt x="0" y="2306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8"/>
          <p:cNvSpPr/>
          <p:nvPr/>
        </p:nvSpPr>
        <p:spPr>
          <a:xfrm>
            <a:off x="4856875" y="2638875"/>
            <a:ext cx="2925039" cy="2007640"/>
          </a:xfrm>
          <a:custGeom>
            <a:rect b="b" l="l" r="r" t="t"/>
            <a:pathLst>
              <a:path extrusionOk="0" h="2659126" w="2925039">
                <a:moveTo>
                  <a:pt x="0" y="0"/>
                </a:moveTo>
                <a:lnTo>
                  <a:pt x="2925039" y="0"/>
                </a:lnTo>
                <a:lnTo>
                  <a:pt x="2925039" y="2659127"/>
                </a:lnTo>
                <a:lnTo>
                  <a:pt x="0" y="2659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6" name="Google Shape;26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42160" y="2134002"/>
            <a:ext cx="2878712" cy="293746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8"/>
          <p:cNvSpPr/>
          <p:nvPr/>
        </p:nvSpPr>
        <p:spPr>
          <a:xfrm>
            <a:off x="14040122" y="2146103"/>
            <a:ext cx="3219178" cy="2739228"/>
          </a:xfrm>
          <a:custGeom>
            <a:rect b="b" l="l" r="r" t="t"/>
            <a:pathLst>
              <a:path extrusionOk="0" h="2739228" w="3219178">
                <a:moveTo>
                  <a:pt x="0" y="0"/>
                </a:moveTo>
                <a:lnTo>
                  <a:pt x="3219178" y="0"/>
                </a:lnTo>
                <a:lnTo>
                  <a:pt x="3219178" y="2739228"/>
                </a:lnTo>
                <a:lnTo>
                  <a:pt x="0" y="2739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8"/>
          <p:cNvSpPr txBox="1"/>
          <p:nvPr/>
        </p:nvSpPr>
        <p:spPr>
          <a:xfrm>
            <a:off x="494559" y="-125620"/>
            <a:ext cx="17301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0" i="0" lang="en-US" sz="88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Tools for Educational Videos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262869" y="4716973"/>
            <a:ext cx="3565200" cy="31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-US" sz="39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Recording Tools (Smartphones, Camara, screen recorders)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 txBox="1"/>
          <p:nvPr/>
        </p:nvSpPr>
        <p:spPr>
          <a:xfrm>
            <a:off x="4173431" y="5060315"/>
            <a:ext cx="42918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Editing Tools (Filmora, Camtasia, iMovie)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 txBox="1"/>
          <p:nvPr/>
        </p:nvSpPr>
        <p:spPr>
          <a:xfrm>
            <a:off x="8732059" y="5169535"/>
            <a:ext cx="42099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Animation Tools (Powtoon, Animaker)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8"/>
          <p:cNvSpPr txBox="1"/>
          <p:nvPr/>
        </p:nvSpPr>
        <p:spPr>
          <a:xfrm>
            <a:off x="13208775" y="5134063"/>
            <a:ext cx="45870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Presentation Tools (Video, Audio &amp; Pictures)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5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0" y="-387375"/>
            <a:ext cx="18289174" cy="10673857"/>
            <a:chOff x="0" y="0"/>
            <a:chExt cx="27706672" cy="14749008"/>
          </a:xfrm>
        </p:grpSpPr>
        <p:sp>
          <p:nvSpPr>
            <p:cNvPr id="278" name="Google Shape;278;p9"/>
            <p:cNvSpPr/>
            <p:nvPr/>
          </p:nvSpPr>
          <p:spPr>
            <a:xfrm>
              <a:off x="0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9"/>
            <p:cNvSpPr/>
            <p:nvPr/>
          </p:nvSpPr>
          <p:spPr>
            <a:xfrm>
              <a:off x="9322997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9"/>
            <p:cNvSpPr/>
            <p:nvPr/>
          </p:nvSpPr>
          <p:spPr>
            <a:xfrm>
              <a:off x="18645993" y="0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2"/>
                  </a:lnTo>
                  <a:lnTo>
                    <a:pt x="0" y="73051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9"/>
            <p:cNvSpPr/>
            <p:nvPr/>
          </p:nvSpPr>
          <p:spPr>
            <a:xfrm rot="10800000">
              <a:off x="18645993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9"/>
            <p:cNvSpPr/>
            <p:nvPr/>
          </p:nvSpPr>
          <p:spPr>
            <a:xfrm rot="10800000">
              <a:off x="9322997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9"/>
            <p:cNvSpPr/>
            <p:nvPr/>
          </p:nvSpPr>
          <p:spPr>
            <a:xfrm rot="10800000">
              <a:off x="0" y="7443836"/>
              <a:ext cx="9060679" cy="7305172"/>
            </a:xfrm>
            <a:custGeom>
              <a:rect b="b" l="l" r="r" t="t"/>
              <a:pathLst>
                <a:path extrusionOk="0" h="7305172" w="9060679">
                  <a:moveTo>
                    <a:pt x="0" y="0"/>
                  </a:moveTo>
                  <a:lnTo>
                    <a:pt x="9060679" y="0"/>
                  </a:lnTo>
                  <a:lnTo>
                    <a:pt x="9060679" y="7305173"/>
                  </a:lnTo>
                  <a:lnTo>
                    <a:pt x="0" y="73051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15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84" name="Google Shape;284;p9"/>
          <p:cNvGrpSpPr/>
          <p:nvPr/>
        </p:nvGrpSpPr>
        <p:grpSpPr>
          <a:xfrm>
            <a:off x="-1250" y="-469350"/>
            <a:ext cx="18288942" cy="2262923"/>
            <a:chOff x="-3810" y="0"/>
            <a:chExt cx="4666856" cy="1175850"/>
          </a:xfrm>
        </p:grpSpPr>
        <p:sp>
          <p:nvSpPr>
            <p:cNvPr id="285" name="Google Shape;285;p9"/>
            <p:cNvSpPr/>
            <p:nvPr/>
          </p:nvSpPr>
          <p:spPr>
            <a:xfrm>
              <a:off x="10160" y="16510"/>
              <a:ext cx="4637646" cy="1149180"/>
            </a:xfrm>
            <a:custGeom>
              <a:rect b="b" l="l" r="r" t="t"/>
              <a:pathLst>
                <a:path extrusionOk="0" h="1149180" w="4637646">
                  <a:moveTo>
                    <a:pt x="4637646" y="1149180"/>
                  </a:moveTo>
                  <a:lnTo>
                    <a:pt x="0" y="1141560"/>
                  </a:lnTo>
                  <a:lnTo>
                    <a:pt x="0" y="411793"/>
                  </a:lnTo>
                  <a:lnTo>
                    <a:pt x="17780" y="19050"/>
                  </a:lnTo>
                  <a:lnTo>
                    <a:pt x="2310582" y="0"/>
                  </a:lnTo>
                  <a:lnTo>
                    <a:pt x="4618596" y="5080"/>
                  </a:lnTo>
                  <a:close/>
                </a:path>
              </a:pathLst>
            </a:custGeom>
            <a:solidFill>
              <a:srgbClr val="FCCE5D"/>
            </a:solidFill>
            <a:ln>
              <a:noFill/>
            </a:ln>
          </p:spPr>
        </p:sp>
        <p:sp>
          <p:nvSpPr>
            <p:cNvPr id="286" name="Google Shape;286;p9"/>
            <p:cNvSpPr/>
            <p:nvPr/>
          </p:nvSpPr>
          <p:spPr>
            <a:xfrm>
              <a:off x="-3810" y="0"/>
              <a:ext cx="4666856" cy="1175850"/>
            </a:xfrm>
            <a:custGeom>
              <a:rect b="b" l="l" r="r" t="t"/>
              <a:pathLst>
                <a:path extrusionOk="0" h="1175850" w="4666856">
                  <a:moveTo>
                    <a:pt x="4632566" y="21590"/>
                  </a:moveTo>
                  <a:cubicBezTo>
                    <a:pt x="4633836" y="34290"/>
                    <a:pt x="4633836" y="44450"/>
                    <a:pt x="4635106" y="54610"/>
                  </a:cubicBezTo>
                  <a:cubicBezTo>
                    <a:pt x="4637646" y="80585"/>
                    <a:pt x="4638916" y="104102"/>
                    <a:pt x="4641456" y="126780"/>
                  </a:cubicBezTo>
                  <a:cubicBezTo>
                    <a:pt x="4641456" y="159536"/>
                    <a:pt x="4654156" y="805417"/>
                    <a:pt x="4660506" y="838173"/>
                  </a:cubicBezTo>
                  <a:cubicBezTo>
                    <a:pt x="4666856" y="887727"/>
                    <a:pt x="4663046" y="938121"/>
                    <a:pt x="4663046" y="987674"/>
                  </a:cubicBezTo>
                  <a:cubicBezTo>
                    <a:pt x="4663046" y="1031349"/>
                    <a:pt x="4664316" y="1071664"/>
                    <a:pt x="4665586" y="1114890"/>
                  </a:cubicBezTo>
                  <a:cubicBezTo>
                    <a:pt x="4665586" y="1136480"/>
                    <a:pt x="4665586" y="1150450"/>
                    <a:pt x="4665586" y="1174580"/>
                  </a:cubicBezTo>
                  <a:cubicBezTo>
                    <a:pt x="4642726" y="1174580"/>
                    <a:pt x="4622406" y="1175850"/>
                    <a:pt x="4592510" y="1174580"/>
                  </a:cubicBezTo>
                  <a:cubicBezTo>
                    <a:pt x="4357769" y="1169500"/>
                    <a:pt x="4119417" y="1175850"/>
                    <a:pt x="3884676" y="1170770"/>
                  </a:cubicBezTo>
                  <a:cubicBezTo>
                    <a:pt x="3743831" y="1166960"/>
                    <a:pt x="3606598" y="1169500"/>
                    <a:pt x="3465754" y="1166960"/>
                  </a:cubicBezTo>
                  <a:cubicBezTo>
                    <a:pt x="3400748" y="1165690"/>
                    <a:pt x="3335743" y="1164420"/>
                    <a:pt x="3270738" y="1163150"/>
                  </a:cubicBezTo>
                  <a:cubicBezTo>
                    <a:pt x="3231013" y="1163150"/>
                    <a:pt x="3194899" y="1164420"/>
                    <a:pt x="3155173" y="1164420"/>
                  </a:cubicBezTo>
                  <a:cubicBezTo>
                    <a:pt x="3054054" y="1163150"/>
                    <a:pt x="2775977" y="1164420"/>
                    <a:pt x="2674858" y="1163150"/>
                  </a:cubicBezTo>
                  <a:cubicBezTo>
                    <a:pt x="2602630" y="1161880"/>
                    <a:pt x="1158071" y="1170770"/>
                    <a:pt x="1085843" y="1169500"/>
                  </a:cubicBezTo>
                  <a:cubicBezTo>
                    <a:pt x="1067786" y="1169500"/>
                    <a:pt x="1046118" y="1170770"/>
                    <a:pt x="1028060" y="1170770"/>
                  </a:cubicBezTo>
                  <a:cubicBezTo>
                    <a:pt x="984724" y="1170770"/>
                    <a:pt x="944998" y="1172040"/>
                    <a:pt x="901662" y="1172040"/>
                  </a:cubicBezTo>
                  <a:cubicBezTo>
                    <a:pt x="793320" y="1172040"/>
                    <a:pt x="688589" y="1170770"/>
                    <a:pt x="580247" y="1169500"/>
                  </a:cubicBezTo>
                  <a:cubicBezTo>
                    <a:pt x="515242" y="1168230"/>
                    <a:pt x="450237" y="1166960"/>
                    <a:pt x="388843" y="1165690"/>
                  </a:cubicBezTo>
                  <a:cubicBezTo>
                    <a:pt x="273278" y="1164420"/>
                    <a:pt x="157714" y="1163150"/>
                    <a:pt x="48260" y="1163150"/>
                  </a:cubicBezTo>
                  <a:cubicBezTo>
                    <a:pt x="38100" y="1163150"/>
                    <a:pt x="29210" y="1163150"/>
                    <a:pt x="19050" y="1161880"/>
                  </a:cubicBezTo>
                  <a:cubicBezTo>
                    <a:pt x="10160" y="1160610"/>
                    <a:pt x="5080" y="1154260"/>
                    <a:pt x="7620" y="1145370"/>
                  </a:cubicBezTo>
                  <a:cubicBezTo>
                    <a:pt x="16510" y="1113659"/>
                    <a:pt x="12700" y="1092662"/>
                    <a:pt x="11430" y="1070824"/>
                  </a:cubicBezTo>
                  <a:cubicBezTo>
                    <a:pt x="10160" y="1026310"/>
                    <a:pt x="6350" y="982635"/>
                    <a:pt x="7620" y="938121"/>
                  </a:cubicBezTo>
                  <a:cubicBezTo>
                    <a:pt x="5080" y="882687"/>
                    <a:pt x="0" y="196491"/>
                    <a:pt x="7620" y="140218"/>
                  </a:cubicBezTo>
                  <a:cubicBezTo>
                    <a:pt x="8890" y="129299"/>
                    <a:pt x="7620" y="117541"/>
                    <a:pt x="8890" y="106622"/>
                  </a:cubicBezTo>
                  <a:cubicBezTo>
                    <a:pt x="10160" y="88984"/>
                    <a:pt x="12700" y="6966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429" y="30480"/>
                    <a:pt x="125211" y="29210"/>
                  </a:cubicBezTo>
                  <a:cubicBezTo>
                    <a:pt x="222719" y="25400"/>
                    <a:pt x="320227" y="22860"/>
                    <a:pt x="421346" y="20320"/>
                  </a:cubicBezTo>
                  <a:cubicBezTo>
                    <a:pt x="489962" y="17780"/>
                    <a:pt x="558579" y="16510"/>
                    <a:pt x="623584" y="13970"/>
                  </a:cubicBezTo>
                  <a:cubicBezTo>
                    <a:pt x="688589" y="11430"/>
                    <a:pt x="757206" y="8890"/>
                    <a:pt x="822211" y="8890"/>
                  </a:cubicBezTo>
                  <a:cubicBezTo>
                    <a:pt x="894439" y="7620"/>
                    <a:pt x="966667" y="10160"/>
                    <a:pt x="1038895" y="8890"/>
                  </a:cubicBezTo>
                  <a:cubicBezTo>
                    <a:pt x="1129180" y="8890"/>
                    <a:pt x="2765143" y="6350"/>
                    <a:pt x="2855428" y="5080"/>
                  </a:cubicBezTo>
                  <a:cubicBezTo>
                    <a:pt x="2942101" y="3810"/>
                    <a:pt x="3028775" y="2540"/>
                    <a:pt x="3119060" y="2540"/>
                  </a:cubicBezTo>
                  <a:cubicBezTo>
                    <a:pt x="3267127" y="1270"/>
                    <a:pt x="3411583" y="0"/>
                    <a:pt x="3559650" y="0"/>
                  </a:cubicBezTo>
                  <a:cubicBezTo>
                    <a:pt x="3621044" y="0"/>
                    <a:pt x="3686049" y="2540"/>
                    <a:pt x="3747443" y="2540"/>
                  </a:cubicBezTo>
                  <a:cubicBezTo>
                    <a:pt x="3917178" y="3810"/>
                    <a:pt x="4090525" y="5080"/>
                    <a:pt x="4260261" y="7620"/>
                  </a:cubicBezTo>
                  <a:cubicBezTo>
                    <a:pt x="4350546" y="8890"/>
                    <a:pt x="4440831" y="12700"/>
                    <a:pt x="4531116" y="16510"/>
                  </a:cubicBezTo>
                  <a:cubicBezTo>
                    <a:pt x="4552784" y="16510"/>
                    <a:pt x="4574453" y="16510"/>
                    <a:pt x="4592510" y="16510"/>
                  </a:cubicBezTo>
                  <a:cubicBezTo>
                    <a:pt x="4613516" y="17780"/>
                    <a:pt x="4622406" y="20320"/>
                    <a:pt x="4632566" y="21590"/>
                  </a:cubicBezTo>
                  <a:close/>
                  <a:moveTo>
                    <a:pt x="4642726" y="1158070"/>
                  </a:moveTo>
                  <a:cubicBezTo>
                    <a:pt x="4643996" y="1141560"/>
                    <a:pt x="4645266" y="1128860"/>
                    <a:pt x="4645266" y="1116160"/>
                  </a:cubicBezTo>
                  <a:cubicBezTo>
                    <a:pt x="4643996" y="1067465"/>
                    <a:pt x="4642726" y="1022950"/>
                    <a:pt x="4642726" y="975076"/>
                  </a:cubicBezTo>
                  <a:cubicBezTo>
                    <a:pt x="4642726" y="953239"/>
                    <a:pt x="4645266" y="931401"/>
                    <a:pt x="4643996" y="909564"/>
                  </a:cubicBezTo>
                  <a:cubicBezTo>
                    <a:pt x="4643996" y="889406"/>
                    <a:pt x="4642726" y="868409"/>
                    <a:pt x="4641456" y="848252"/>
                  </a:cubicBezTo>
                  <a:cubicBezTo>
                    <a:pt x="4636376" y="817175"/>
                    <a:pt x="4624946" y="173814"/>
                    <a:pt x="4624946" y="142738"/>
                  </a:cubicBezTo>
                  <a:cubicBezTo>
                    <a:pt x="4622406" y="116701"/>
                    <a:pt x="4619866" y="89824"/>
                    <a:pt x="4617326" y="63500"/>
                  </a:cubicBezTo>
                  <a:cubicBezTo>
                    <a:pt x="4616056" y="44450"/>
                    <a:pt x="4614786" y="43180"/>
                    <a:pt x="4581676" y="41910"/>
                  </a:cubicBezTo>
                  <a:cubicBezTo>
                    <a:pt x="4570841" y="41910"/>
                    <a:pt x="4563619" y="41910"/>
                    <a:pt x="4552784" y="40640"/>
                  </a:cubicBezTo>
                  <a:cubicBezTo>
                    <a:pt x="4462500" y="36830"/>
                    <a:pt x="4368603" y="31750"/>
                    <a:pt x="4278318" y="30480"/>
                  </a:cubicBezTo>
                  <a:cubicBezTo>
                    <a:pt x="4058023" y="26670"/>
                    <a:pt x="3834117" y="25400"/>
                    <a:pt x="3613821" y="22860"/>
                  </a:cubicBezTo>
                  <a:cubicBezTo>
                    <a:pt x="3581319" y="22860"/>
                    <a:pt x="3545205" y="22860"/>
                    <a:pt x="3512702" y="22860"/>
                  </a:cubicBezTo>
                  <a:cubicBezTo>
                    <a:pt x="3458531" y="22860"/>
                    <a:pt x="3404360" y="22860"/>
                    <a:pt x="3353800" y="22860"/>
                  </a:cubicBezTo>
                  <a:cubicBezTo>
                    <a:pt x="3238236" y="22860"/>
                    <a:pt x="3122671" y="22860"/>
                    <a:pt x="3010718" y="24130"/>
                  </a:cubicBezTo>
                  <a:cubicBezTo>
                    <a:pt x="2913210" y="25400"/>
                    <a:pt x="1270024" y="29210"/>
                    <a:pt x="1172516" y="29210"/>
                  </a:cubicBezTo>
                  <a:cubicBezTo>
                    <a:pt x="1013615" y="29210"/>
                    <a:pt x="854713" y="26670"/>
                    <a:pt x="695812" y="33020"/>
                  </a:cubicBezTo>
                  <a:cubicBezTo>
                    <a:pt x="612750" y="36830"/>
                    <a:pt x="533299" y="36830"/>
                    <a:pt x="453848" y="38100"/>
                  </a:cubicBezTo>
                  <a:cubicBezTo>
                    <a:pt x="316615" y="41910"/>
                    <a:pt x="179382" y="45720"/>
                    <a:pt x="49530" y="50800"/>
                  </a:cubicBezTo>
                  <a:cubicBezTo>
                    <a:pt x="36830" y="50800"/>
                    <a:pt x="34290" y="53340"/>
                    <a:pt x="33020" y="67147"/>
                  </a:cubicBezTo>
                  <a:cubicBezTo>
                    <a:pt x="31750" y="82265"/>
                    <a:pt x="31750" y="97383"/>
                    <a:pt x="30480" y="112501"/>
                  </a:cubicBezTo>
                  <a:cubicBezTo>
                    <a:pt x="29210" y="137698"/>
                    <a:pt x="26670" y="162055"/>
                    <a:pt x="25400" y="187252"/>
                  </a:cubicBezTo>
                  <a:cubicBezTo>
                    <a:pt x="20320" y="214129"/>
                    <a:pt x="26670" y="870929"/>
                    <a:pt x="29210" y="897805"/>
                  </a:cubicBezTo>
                  <a:cubicBezTo>
                    <a:pt x="29210" y="926362"/>
                    <a:pt x="29210" y="955758"/>
                    <a:pt x="30480" y="984315"/>
                  </a:cubicBezTo>
                  <a:cubicBezTo>
                    <a:pt x="30480" y="1005312"/>
                    <a:pt x="33020" y="1026310"/>
                    <a:pt x="33020" y="1047307"/>
                  </a:cubicBezTo>
                  <a:cubicBezTo>
                    <a:pt x="33020" y="1069984"/>
                    <a:pt x="33020" y="1092662"/>
                    <a:pt x="31750" y="1116160"/>
                  </a:cubicBezTo>
                  <a:cubicBezTo>
                    <a:pt x="31750" y="1119970"/>
                    <a:pt x="31750" y="1122510"/>
                    <a:pt x="31750" y="1126320"/>
                  </a:cubicBezTo>
                  <a:cubicBezTo>
                    <a:pt x="31750" y="1136480"/>
                    <a:pt x="35560" y="1140290"/>
                    <a:pt x="44450" y="1140290"/>
                  </a:cubicBezTo>
                  <a:cubicBezTo>
                    <a:pt x="74652" y="1140290"/>
                    <a:pt x="125211" y="1141560"/>
                    <a:pt x="172159" y="1141560"/>
                  </a:cubicBezTo>
                  <a:cubicBezTo>
                    <a:pt x="240776" y="1141560"/>
                    <a:pt x="313004" y="1139020"/>
                    <a:pt x="381620" y="1141560"/>
                  </a:cubicBezTo>
                  <a:cubicBezTo>
                    <a:pt x="493574" y="1145370"/>
                    <a:pt x="605527" y="1147910"/>
                    <a:pt x="717480" y="1146640"/>
                  </a:cubicBezTo>
                  <a:cubicBezTo>
                    <a:pt x="789708" y="1145370"/>
                    <a:pt x="858325" y="1147910"/>
                    <a:pt x="930553" y="1147910"/>
                  </a:cubicBezTo>
                  <a:cubicBezTo>
                    <a:pt x="1035283" y="1147910"/>
                    <a:pt x="1140014" y="1146640"/>
                    <a:pt x="1244744" y="1147910"/>
                  </a:cubicBezTo>
                  <a:cubicBezTo>
                    <a:pt x="1400034" y="1149180"/>
                    <a:pt x="3104614" y="1139020"/>
                    <a:pt x="3263516" y="1141560"/>
                  </a:cubicBezTo>
                  <a:cubicBezTo>
                    <a:pt x="3332132" y="1142830"/>
                    <a:pt x="3400748" y="1144100"/>
                    <a:pt x="3465754" y="1144100"/>
                  </a:cubicBezTo>
                  <a:cubicBezTo>
                    <a:pt x="3584930" y="1146640"/>
                    <a:pt x="3700495" y="1142830"/>
                    <a:pt x="3819671" y="1146640"/>
                  </a:cubicBezTo>
                  <a:cubicBezTo>
                    <a:pt x="3917178" y="1149180"/>
                    <a:pt x="4014686" y="1149180"/>
                    <a:pt x="4112194" y="1151720"/>
                  </a:cubicBezTo>
                  <a:cubicBezTo>
                    <a:pt x="4256650" y="1155530"/>
                    <a:pt x="4401106" y="1158070"/>
                    <a:pt x="4545562" y="1159340"/>
                  </a:cubicBezTo>
                  <a:cubicBezTo>
                    <a:pt x="4599733" y="1159340"/>
                    <a:pt x="4622406" y="1158070"/>
                    <a:pt x="4642726" y="1158070"/>
                  </a:cubicBezTo>
                  <a:close/>
                </a:path>
              </a:pathLst>
            </a:custGeom>
            <a:solidFill>
              <a:srgbClr val="2526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7" name="Google Shape;28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67625" y="-266700"/>
            <a:ext cx="2747025" cy="180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873" y="-266700"/>
            <a:ext cx="2607924" cy="20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/>
          <p:nvPr/>
        </p:nvSpPr>
        <p:spPr>
          <a:xfrm>
            <a:off x="262869" y="2831903"/>
            <a:ext cx="3803003" cy="2648273"/>
          </a:xfrm>
          <a:custGeom>
            <a:rect b="b" l="l" r="r" t="t"/>
            <a:pathLst>
              <a:path extrusionOk="0" h="2648273" w="3803003">
                <a:moveTo>
                  <a:pt x="0" y="0"/>
                </a:moveTo>
                <a:lnTo>
                  <a:pt x="3803003" y="0"/>
                </a:lnTo>
                <a:lnTo>
                  <a:pt x="3803003" y="2648274"/>
                </a:lnTo>
                <a:lnTo>
                  <a:pt x="0" y="2648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9"/>
          <p:cNvSpPr/>
          <p:nvPr/>
        </p:nvSpPr>
        <p:spPr>
          <a:xfrm>
            <a:off x="4896294" y="2591202"/>
            <a:ext cx="3045190" cy="3301019"/>
          </a:xfrm>
          <a:custGeom>
            <a:rect b="b" l="l" r="r" t="t"/>
            <a:pathLst>
              <a:path extrusionOk="0" h="3301019" w="3045190">
                <a:moveTo>
                  <a:pt x="0" y="0"/>
                </a:moveTo>
                <a:lnTo>
                  <a:pt x="3045190" y="0"/>
                </a:lnTo>
                <a:lnTo>
                  <a:pt x="3045190" y="3301019"/>
                </a:lnTo>
                <a:lnTo>
                  <a:pt x="0" y="33010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9"/>
          <p:cNvSpPr/>
          <p:nvPr/>
        </p:nvSpPr>
        <p:spPr>
          <a:xfrm>
            <a:off x="8770159" y="2924591"/>
            <a:ext cx="4085801" cy="2570340"/>
          </a:xfrm>
          <a:custGeom>
            <a:rect b="b" l="l" r="r" t="t"/>
            <a:pathLst>
              <a:path extrusionOk="0" h="2570340" w="4085801">
                <a:moveTo>
                  <a:pt x="0" y="0"/>
                </a:moveTo>
                <a:lnTo>
                  <a:pt x="4085801" y="0"/>
                </a:lnTo>
                <a:lnTo>
                  <a:pt x="4085801" y="2570340"/>
                </a:lnTo>
                <a:lnTo>
                  <a:pt x="0" y="25703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9"/>
          <p:cNvSpPr/>
          <p:nvPr/>
        </p:nvSpPr>
        <p:spPr>
          <a:xfrm>
            <a:off x="13802055" y="2755703"/>
            <a:ext cx="3712603" cy="2889081"/>
          </a:xfrm>
          <a:custGeom>
            <a:rect b="b" l="l" r="r" t="t"/>
            <a:pathLst>
              <a:path extrusionOk="0" h="2889081" w="3712603">
                <a:moveTo>
                  <a:pt x="0" y="0"/>
                </a:moveTo>
                <a:lnTo>
                  <a:pt x="3712604" y="0"/>
                </a:lnTo>
                <a:lnTo>
                  <a:pt x="3712604" y="2889081"/>
                </a:lnTo>
                <a:lnTo>
                  <a:pt x="0" y="2889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9"/>
          <p:cNvSpPr txBox="1"/>
          <p:nvPr/>
        </p:nvSpPr>
        <p:spPr>
          <a:xfrm>
            <a:off x="3669995" y="-181680"/>
            <a:ext cx="100128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0"/>
              <a:buFont typeface="Arial"/>
              <a:buNone/>
            </a:pPr>
            <a:r>
              <a:rPr b="0" i="0" lang="en-US" sz="9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Best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262869" y="5730240"/>
            <a:ext cx="3565200" cy="25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Keep videos short and focused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4173431" y="5838913"/>
            <a:ext cx="4291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Use storytelling for engagement.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 txBox="1"/>
          <p:nvPr/>
        </p:nvSpPr>
        <p:spPr>
          <a:xfrm>
            <a:off x="8465359" y="5615996"/>
            <a:ext cx="4743300" cy="30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Incorporate interactive elements like quizzes.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 txBox="1"/>
          <p:nvPr/>
        </p:nvSpPr>
        <p:spPr>
          <a:xfrm>
            <a:off x="13208775" y="5743663"/>
            <a:ext cx="4791600" cy="26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442816"/>
                </a:solidFill>
                <a:latin typeface="Arial"/>
                <a:ea typeface="Arial"/>
                <a:cs typeface="Arial"/>
                <a:sym typeface="Arial"/>
              </a:rPr>
              <a:t>Test with a sample audience for feedback.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CIET 20</dc:creator>
</cp:coreProperties>
</file>