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 Mono Medium"/>
      <p:regular r:id="rId26"/>
      <p:bold r:id="rId27"/>
      <p:italic r:id="rId28"/>
      <p:boldItalic r:id="rId29"/>
    </p:embeddedFont>
    <p:embeddedFont>
      <p:font typeface="Concert One"/>
      <p:regular r:id="rId30"/>
    </p:embeddedFont>
    <p:embeddedFont>
      <p:font typeface="Coming Soon"/>
      <p:regular r:id="rId31"/>
    </p:embeddedFont>
    <p:embeddedFont>
      <p:font typeface="Roboto Mon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hYcK5lzzOMIZGbkv0XEi4TaNU2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onoMedium-regular.fntdata"/><Relationship Id="rId25" Type="http://schemas.openxmlformats.org/officeDocument/2006/relationships/slide" Target="slides/slide21.xml"/><Relationship Id="rId28" Type="http://schemas.openxmlformats.org/officeDocument/2006/relationships/font" Target="fonts/RobotoMonoMedium-italic.fntdata"/><Relationship Id="rId27" Type="http://schemas.openxmlformats.org/officeDocument/2006/relationships/font" Target="fonts/RobotoMono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ono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mingSoon-regular.fntdata"/><Relationship Id="rId30" Type="http://schemas.openxmlformats.org/officeDocument/2006/relationships/font" Target="fonts/ConcertOne-regular.fntdata"/><Relationship Id="rId11" Type="http://schemas.openxmlformats.org/officeDocument/2006/relationships/slide" Target="slides/slide7.xml"/><Relationship Id="rId33" Type="http://schemas.openxmlformats.org/officeDocument/2006/relationships/font" Target="fonts/RobotoMono-bold.fntdata"/><Relationship Id="rId10" Type="http://schemas.openxmlformats.org/officeDocument/2006/relationships/slide" Target="slides/slide6.xml"/><Relationship Id="rId32" Type="http://schemas.openxmlformats.org/officeDocument/2006/relationships/font" Target="fonts/RobotoMono-regular.fntdata"/><Relationship Id="rId13" Type="http://schemas.openxmlformats.org/officeDocument/2006/relationships/slide" Target="slides/slide9.xml"/><Relationship Id="rId35" Type="http://schemas.openxmlformats.org/officeDocument/2006/relationships/font" Target="fonts/RobotoMono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Mon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4ce4b0ec3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34ce4b0ec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4ce4b0ec3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34ce4b0ec3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23b72f97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3523b72f97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23b72f97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3523b72f97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23b72f97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3523b72f97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4d108551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34d108551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4d108551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34d108551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4d1085511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34d1085511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4d1085511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34d1085511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4d1085511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34d1085511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4d1085511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34d1085511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ce4b0ec3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34ce4b0ec3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hyperlink" Target="http://bit.ly/2Tynxth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8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82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2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300000" dist="19050">
              <a:srgbClr val="000000">
                <a:alpha val="33725"/>
              </a:srgbClr>
            </a:outerShdw>
          </a:effectLst>
        </p:spPr>
      </p:pic>
      <p:sp>
        <p:nvSpPr>
          <p:cNvPr id="13" name="Google Shape;13;p82"/>
          <p:cNvSpPr txBox="1"/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4" name="Google Shape;14;p82"/>
          <p:cNvSpPr txBox="1"/>
          <p:nvPr>
            <p:ph idx="1" type="subTitle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1"/>
          <p:cNvSpPr txBox="1"/>
          <p:nvPr>
            <p:ph idx="1" type="body"/>
          </p:nvPr>
        </p:nvSpPr>
        <p:spPr>
          <a:xfrm>
            <a:off x="948000" y="2519950"/>
            <a:ext cx="32244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91"/>
          <p:cNvSpPr txBox="1"/>
          <p:nvPr>
            <p:ph type="title"/>
          </p:nvPr>
        </p:nvSpPr>
        <p:spPr>
          <a:xfrm>
            <a:off x="948000" y="1218000"/>
            <a:ext cx="27558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SECTION_TITLE_AND_DESCRIPTION_1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2"/>
          <p:cNvSpPr txBox="1"/>
          <p:nvPr>
            <p:ph type="title"/>
          </p:nvPr>
        </p:nvSpPr>
        <p:spPr>
          <a:xfrm>
            <a:off x="800975" y="2010025"/>
            <a:ext cx="2459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5" name="Google Shape;75;p92"/>
          <p:cNvSpPr txBox="1"/>
          <p:nvPr>
            <p:ph idx="1" type="subTitle"/>
          </p:nvPr>
        </p:nvSpPr>
        <p:spPr>
          <a:xfrm>
            <a:off x="801101" y="2400094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92"/>
          <p:cNvSpPr txBox="1"/>
          <p:nvPr>
            <p:ph idx="2" type="title"/>
          </p:nvPr>
        </p:nvSpPr>
        <p:spPr>
          <a:xfrm>
            <a:off x="5850883" y="2010025"/>
            <a:ext cx="2459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7" name="Google Shape;77;p92"/>
          <p:cNvSpPr txBox="1"/>
          <p:nvPr>
            <p:ph idx="3" type="subTitle"/>
          </p:nvPr>
        </p:nvSpPr>
        <p:spPr>
          <a:xfrm>
            <a:off x="5850880" y="2400101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92"/>
          <p:cNvSpPr txBox="1"/>
          <p:nvPr>
            <p:ph idx="4" type="title"/>
          </p:nvPr>
        </p:nvSpPr>
        <p:spPr>
          <a:xfrm>
            <a:off x="800975" y="3449700"/>
            <a:ext cx="2459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9" name="Google Shape;79;p92"/>
          <p:cNvSpPr txBox="1"/>
          <p:nvPr>
            <p:ph idx="5" type="subTitle"/>
          </p:nvPr>
        </p:nvSpPr>
        <p:spPr>
          <a:xfrm>
            <a:off x="801101" y="3838273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Google Shape;80;p92"/>
          <p:cNvSpPr txBox="1"/>
          <p:nvPr>
            <p:ph idx="6" type="title"/>
          </p:nvPr>
        </p:nvSpPr>
        <p:spPr>
          <a:xfrm>
            <a:off x="5850883" y="3449699"/>
            <a:ext cx="2459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81" name="Google Shape;81;p92"/>
          <p:cNvSpPr txBox="1"/>
          <p:nvPr>
            <p:ph idx="7" type="subTitle"/>
          </p:nvPr>
        </p:nvSpPr>
        <p:spPr>
          <a:xfrm>
            <a:off x="5850880" y="3838276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92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SECTION_TITLE_AND_DESCRIPTION_1_2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3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93"/>
          <p:cNvSpPr txBox="1"/>
          <p:nvPr>
            <p:ph type="title"/>
          </p:nvPr>
        </p:nvSpPr>
        <p:spPr>
          <a:xfrm>
            <a:off x="2598373" y="1548225"/>
            <a:ext cx="1971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87" name="Google Shape;87;p93"/>
          <p:cNvSpPr txBox="1"/>
          <p:nvPr>
            <p:ph idx="1" type="subTitle"/>
          </p:nvPr>
        </p:nvSpPr>
        <p:spPr>
          <a:xfrm>
            <a:off x="2598375" y="1928075"/>
            <a:ext cx="19719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93"/>
          <p:cNvSpPr txBox="1"/>
          <p:nvPr>
            <p:ph idx="2" type="title"/>
          </p:nvPr>
        </p:nvSpPr>
        <p:spPr>
          <a:xfrm>
            <a:off x="5835074" y="1548225"/>
            <a:ext cx="1971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89" name="Google Shape;89;p93"/>
          <p:cNvSpPr txBox="1"/>
          <p:nvPr>
            <p:ph idx="3" type="subTitle"/>
          </p:nvPr>
        </p:nvSpPr>
        <p:spPr>
          <a:xfrm>
            <a:off x="5835075" y="1928075"/>
            <a:ext cx="19719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Google Shape;90;p93"/>
          <p:cNvSpPr txBox="1"/>
          <p:nvPr>
            <p:ph idx="4" type="title"/>
          </p:nvPr>
        </p:nvSpPr>
        <p:spPr>
          <a:xfrm>
            <a:off x="2598373" y="2987900"/>
            <a:ext cx="1971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1" name="Google Shape;91;p93"/>
          <p:cNvSpPr txBox="1"/>
          <p:nvPr>
            <p:ph idx="5" type="subTitle"/>
          </p:nvPr>
        </p:nvSpPr>
        <p:spPr>
          <a:xfrm>
            <a:off x="2598375" y="3369312"/>
            <a:ext cx="19719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93"/>
          <p:cNvSpPr txBox="1"/>
          <p:nvPr>
            <p:ph idx="6" type="title"/>
          </p:nvPr>
        </p:nvSpPr>
        <p:spPr>
          <a:xfrm>
            <a:off x="5835074" y="2987898"/>
            <a:ext cx="1971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3" name="Google Shape;93;p93"/>
          <p:cNvSpPr txBox="1"/>
          <p:nvPr>
            <p:ph idx="7" type="subTitle"/>
          </p:nvPr>
        </p:nvSpPr>
        <p:spPr>
          <a:xfrm>
            <a:off x="5835075" y="3369311"/>
            <a:ext cx="19719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93"/>
          <p:cNvSpPr txBox="1"/>
          <p:nvPr>
            <p:ph idx="8" type="title"/>
          </p:nvPr>
        </p:nvSpPr>
        <p:spPr>
          <a:xfrm>
            <a:off x="1926750" y="711175"/>
            <a:ext cx="529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4"/>
          <p:cNvSpPr txBox="1"/>
          <p:nvPr>
            <p:ph type="title"/>
          </p:nvPr>
        </p:nvSpPr>
        <p:spPr>
          <a:xfrm>
            <a:off x="534900" y="2495013"/>
            <a:ext cx="3798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99" name="Google Shape;99;p94"/>
          <p:cNvSpPr txBox="1"/>
          <p:nvPr>
            <p:ph idx="1" type="subTitle"/>
          </p:nvPr>
        </p:nvSpPr>
        <p:spPr>
          <a:xfrm>
            <a:off x="799650" y="3241096"/>
            <a:ext cx="32685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100" name="Google Shape;100;p94"/>
          <p:cNvSpPr txBox="1"/>
          <p:nvPr>
            <p:ph idx="2" type="title"/>
          </p:nvPr>
        </p:nvSpPr>
        <p:spPr>
          <a:xfrm>
            <a:off x="1640100" y="1347913"/>
            <a:ext cx="15876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sz="4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SECTION_TITLE_AND_DESCRIPTION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9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5"/>
          <p:cNvSpPr txBox="1"/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5" name="Google Shape;105;p95"/>
          <p:cNvSpPr txBox="1"/>
          <p:nvPr>
            <p:ph idx="1" type="subTitle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95"/>
          <p:cNvSpPr txBox="1"/>
          <p:nvPr>
            <p:ph idx="2" type="title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7" name="Google Shape;107;p95"/>
          <p:cNvSpPr txBox="1"/>
          <p:nvPr>
            <p:ph idx="3" type="subTitle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95"/>
          <p:cNvSpPr txBox="1"/>
          <p:nvPr>
            <p:ph idx="4" type="title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9" name="Google Shape;109;p95"/>
          <p:cNvSpPr txBox="1"/>
          <p:nvPr>
            <p:ph idx="5" type="subTitle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95"/>
          <p:cNvSpPr txBox="1"/>
          <p:nvPr>
            <p:ph idx="6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SECTION_TITLE_AND_DESCRIPTION_1_1_4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9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96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96"/>
          <p:cNvSpPr txBox="1"/>
          <p:nvPr>
            <p:ph type="title"/>
          </p:nvPr>
        </p:nvSpPr>
        <p:spPr>
          <a:xfrm>
            <a:off x="3628589" y="2942625"/>
            <a:ext cx="2333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96"/>
          <p:cNvSpPr txBox="1"/>
          <p:nvPr>
            <p:ph idx="1" type="subTitle"/>
          </p:nvPr>
        </p:nvSpPr>
        <p:spPr>
          <a:xfrm>
            <a:off x="3628600" y="3303578"/>
            <a:ext cx="23331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6" name="Google Shape;116;p96"/>
          <p:cNvSpPr txBox="1"/>
          <p:nvPr>
            <p:ph idx="2" type="title"/>
          </p:nvPr>
        </p:nvSpPr>
        <p:spPr>
          <a:xfrm>
            <a:off x="1295503" y="2130949"/>
            <a:ext cx="2333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7" name="Google Shape;117;p96"/>
          <p:cNvSpPr txBox="1"/>
          <p:nvPr>
            <p:ph idx="3" type="subTitle"/>
          </p:nvPr>
        </p:nvSpPr>
        <p:spPr>
          <a:xfrm>
            <a:off x="1295511" y="2491901"/>
            <a:ext cx="23331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96"/>
          <p:cNvSpPr txBox="1"/>
          <p:nvPr>
            <p:ph idx="4" type="title"/>
          </p:nvPr>
        </p:nvSpPr>
        <p:spPr>
          <a:xfrm>
            <a:off x="5964918" y="2130948"/>
            <a:ext cx="2333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9" name="Google Shape;119;p96"/>
          <p:cNvSpPr txBox="1"/>
          <p:nvPr>
            <p:ph idx="5" type="subTitle"/>
          </p:nvPr>
        </p:nvSpPr>
        <p:spPr>
          <a:xfrm>
            <a:off x="5964925" y="2491900"/>
            <a:ext cx="23331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Google Shape;120;p96"/>
          <p:cNvSpPr txBox="1"/>
          <p:nvPr>
            <p:ph idx="6" type="title"/>
          </p:nvPr>
        </p:nvSpPr>
        <p:spPr>
          <a:xfrm>
            <a:off x="2569750" y="711175"/>
            <a:ext cx="400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IG_NUMBER_1_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9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7"/>
          <p:cNvSpPr txBox="1"/>
          <p:nvPr>
            <p:ph type="title"/>
          </p:nvPr>
        </p:nvSpPr>
        <p:spPr>
          <a:xfrm>
            <a:off x="5097100" y="965775"/>
            <a:ext cx="3042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25" name="Google Shape;125;p97"/>
          <p:cNvSpPr txBox="1"/>
          <p:nvPr>
            <p:ph idx="1" type="subTitle"/>
          </p:nvPr>
        </p:nvSpPr>
        <p:spPr>
          <a:xfrm>
            <a:off x="5097050" y="1461113"/>
            <a:ext cx="30420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p97"/>
          <p:cNvSpPr txBox="1"/>
          <p:nvPr>
            <p:ph idx="2" type="title"/>
          </p:nvPr>
        </p:nvSpPr>
        <p:spPr>
          <a:xfrm>
            <a:off x="5097100" y="2148512"/>
            <a:ext cx="3042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27" name="Google Shape;127;p97"/>
          <p:cNvSpPr txBox="1"/>
          <p:nvPr>
            <p:ph idx="3" type="subTitle"/>
          </p:nvPr>
        </p:nvSpPr>
        <p:spPr>
          <a:xfrm>
            <a:off x="5097050" y="2643851"/>
            <a:ext cx="30420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" name="Google Shape;128;p97"/>
          <p:cNvSpPr txBox="1"/>
          <p:nvPr>
            <p:ph idx="4" type="title"/>
          </p:nvPr>
        </p:nvSpPr>
        <p:spPr>
          <a:xfrm>
            <a:off x="5097100" y="3331249"/>
            <a:ext cx="3042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29" name="Google Shape;129;p97"/>
          <p:cNvSpPr txBox="1"/>
          <p:nvPr>
            <p:ph idx="5" type="subTitle"/>
          </p:nvPr>
        </p:nvSpPr>
        <p:spPr>
          <a:xfrm>
            <a:off x="5097050" y="3826588"/>
            <a:ext cx="30420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0" name="Google Shape;130;p97"/>
          <p:cNvSpPr txBox="1"/>
          <p:nvPr>
            <p:ph idx="6" type="title"/>
          </p:nvPr>
        </p:nvSpPr>
        <p:spPr>
          <a:xfrm>
            <a:off x="1002325" y="711175"/>
            <a:ext cx="30420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IG_NUMBER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98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8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8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8"/>
          <p:cNvSpPr txBox="1"/>
          <p:nvPr>
            <p:ph type="title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7" name="Google Shape;137;p98"/>
          <p:cNvSpPr txBox="1"/>
          <p:nvPr>
            <p:ph idx="1" type="subTitle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Google Shape;138;p98"/>
          <p:cNvSpPr txBox="1"/>
          <p:nvPr>
            <p:ph idx="2" type="title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9" name="Google Shape;139;p98"/>
          <p:cNvSpPr txBox="1"/>
          <p:nvPr>
            <p:ph idx="3" type="subTitle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0" name="Google Shape;140;p98"/>
          <p:cNvSpPr txBox="1"/>
          <p:nvPr>
            <p:ph idx="4" type="title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41" name="Google Shape;141;p98"/>
          <p:cNvSpPr txBox="1"/>
          <p:nvPr>
            <p:ph idx="5" type="subTitle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BIG_NUMBER_1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9"/>
          <p:cNvSpPr txBox="1"/>
          <p:nvPr>
            <p:ph type="title"/>
          </p:nvPr>
        </p:nvSpPr>
        <p:spPr>
          <a:xfrm>
            <a:off x="2216050" y="11412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46" name="Google Shape;146;p99"/>
          <p:cNvSpPr txBox="1"/>
          <p:nvPr>
            <p:ph idx="1" type="subTitle"/>
          </p:nvPr>
        </p:nvSpPr>
        <p:spPr>
          <a:xfrm>
            <a:off x="2216050" y="1740988"/>
            <a:ext cx="21012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99"/>
          <p:cNvSpPr txBox="1"/>
          <p:nvPr>
            <p:ph idx="2" type="title"/>
          </p:nvPr>
        </p:nvSpPr>
        <p:spPr>
          <a:xfrm>
            <a:off x="2216050" y="2830963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48" name="Google Shape;148;p99"/>
          <p:cNvSpPr txBox="1"/>
          <p:nvPr>
            <p:ph idx="3" type="subTitle"/>
          </p:nvPr>
        </p:nvSpPr>
        <p:spPr>
          <a:xfrm>
            <a:off x="2216050" y="3430676"/>
            <a:ext cx="21012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9" name="Google Shape;149;p99"/>
          <p:cNvSpPr txBox="1"/>
          <p:nvPr>
            <p:ph idx="4" type="title"/>
          </p:nvPr>
        </p:nvSpPr>
        <p:spPr>
          <a:xfrm>
            <a:off x="6348050" y="2830963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0" name="Google Shape;150;p99"/>
          <p:cNvSpPr txBox="1"/>
          <p:nvPr>
            <p:ph idx="5" type="subTitle"/>
          </p:nvPr>
        </p:nvSpPr>
        <p:spPr>
          <a:xfrm>
            <a:off x="6348050" y="3430676"/>
            <a:ext cx="21012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99"/>
          <p:cNvSpPr txBox="1"/>
          <p:nvPr>
            <p:ph idx="6" type="title"/>
          </p:nvPr>
        </p:nvSpPr>
        <p:spPr>
          <a:xfrm>
            <a:off x="6348050" y="11412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4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2" name="Google Shape;152;p99"/>
          <p:cNvSpPr txBox="1"/>
          <p:nvPr>
            <p:ph idx="7" type="subTitle"/>
          </p:nvPr>
        </p:nvSpPr>
        <p:spPr>
          <a:xfrm>
            <a:off x="6348050" y="1740988"/>
            <a:ext cx="21012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SECTION_TITLE_AND_DESCRIPTION_1_1_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0"/>
          <p:cNvSpPr txBox="1"/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7" name="Google Shape;157;p100"/>
          <p:cNvSpPr txBox="1"/>
          <p:nvPr>
            <p:ph idx="1" type="subTitle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8" name="Google Shape;158;p100"/>
          <p:cNvSpPr txBox="1"/>
          <p:nvPr>
            <p:ph idx="2" type="title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9" name="Google Shape;159;p100"/>
          <p:cNvSpPr txBox="1"/>
          <p:nvPr>
            <p:ph idx="3" type="subTitle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100"/>
          <p:cNvSpPr txBox="1"/>
          <p:nvPr>
            <p:ph idx="4" type="title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83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3"/>
          <p:cNvSpPr txBox="1"/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83"/>
          <p:cNvSpPr txBox="1"/>
          <p:nvPr>
            <p:ph idx="1" type="body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797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indent="-2921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Arial"/>
              <a:buAutoNum type="alphaLcPeriod"/>
              <a:defRPr sz="950">
                <a:solidFill>
                  <a:schemeClr val="dk2"/>
                </a:solidFill>
              </a:defRPr>
            </a:lvl2pPr>
            <a:lvl3pPr indent="-2921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Arial"/>
              <a:buAutoNum type="romanLcPeriod"/>
              <a:defRPr sz="950">
                <a:solidFill>
                  <a:schemeClr val="dk2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Arial"/>
              <a:buAutoNum type="arabicPeriod"/>
              <a:defRPr sz="950">
                <a:solidFill>
                  <a:schemeClr val="dk2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Arial"/>
              <a:buAutoNum type="alphaLcPeriod"/>
              <a:defRPr sz="950">
                <a:solidFill>
                  <a:schemeClr val="dk2"/>
                </a:solidFill>
              </a:defRPr>
            </a:lvl5pPr>
            <a:lvl6pPr indent="-2921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Arial"/>
              <a:buAutoNum type="romanLcPeriod"/>
              <a:defRPr sz="950">
                <a:solidFill>
                  <a:schemeClr val="dk2"/>
                </a:solidFill>
              </a:defRPr>
            </a:lvl6pPr>
            <a:lvl7pPr indent="-2921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Arial"/>
              <a:buAutoNum type="arabicPeriod"/>
              <a:defRPr sz="950">
                <a:solidFill>
                  <a:schemeClr val="dk2"/>
                </a:solidFill>
              </a:defRPr>
            </a:lvl7pPr>
            <a:lvl8pPr indent="-2921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Arial"/>
              <a:buAutoNum type="alphaLcPeriod"/>
              <a:defRPr sz="950">
                <a:solidFill>
                  <a:schemeClr val="dk2"/>
                </a:solidFill>
              </a:defRPr>
            </a:lvl8pPr>
            <a:lvl9pPr indent="-2921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Arial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01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1"/>
          <p:cNvSpPr txBox="1"/>
          <p:nvPr>
            <p:ph type="title"/>
          </p:nvPr>
        </p:nvSpPr>
        <p:spPr>
          <a:xfrm>
            <a:off x="1002325" y="711175"/>
            <a:ext cx="32739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0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2"/>
          <p:cNvPicPr preferRelativeResize="0"/>
          <p:nvPr/>
        </p:nvPicPr>
        <p:blipFill rotWithShape="1">
          <a:blip r:embed="rId3">
            <a:alphaModFix/>
          </a:blip>
          <a:srcRect b="18299" l="0" r="8891" t="16733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2"/>
          <p:cNvPicPr preferRelativeResize="0"/>
          <p:nvPr/>
        </p:nvPicPr>
        <p:blipFill rotWithShape="1">
          <a:blip r:embed="rId3">
            <a:alphaModFix/>
          </a:blip>
          <a:srcRect b="18299" l="0" r="8891" t="16733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2"/>
          <p:cNvPicPr preferRelativeResize="0"/>
          <p:nvPr/>
        </p:nvPicPr>
        <p:blipFill rotWithShape="1">
          <a:blip r:embed="rId4">
            <a:alphaModFix/>
          </a:blip>
          <a:srcRect b="7122" l="0" r="0" t="0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2"/>
          <p:cNvSpPr txBox="1"/>
          <p:nvPr>
            <p:ph hasCustomPrompt="1"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71" name="Google Shape;171;p102"/>
          <p:cNvSpPr txBox="1"/>
          <p:nvPr>
            <p:ph idx="1" type="body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0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3"/>
          <p:cNvSpPr txBox="1"/>
          <p:nvPr>
            <p:ph type="title"/>
          </p:nvPr>
        </p:nvSpPr>
        <p:spPr>
          <a:xfrm>
            <a:off x="5040600" y="1012388"/>
            <a:ext cx="2826000" cy="11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76" name="Google Shape;176;p103"/>
          <p:cNvSpPr txBox="1"/>
          <p:nvPr>
            <p:ph idx="1" type="body"/>
          </p:nvPr>
        </p:nvSpPr>
        <p:spPr>
          <a:xfrm>
            <a:off x="4973225" y="3061013"/>
            <a:ext cx="30069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" name="Google Shape;177;p103"/>
          <p:cNvSpPr txBox="1"/>
          <p:nvPr>
            <p:ph idx="2" type="subTitle"/>
          </p:nvPr>
        </p:nvSpPr>
        <p:spPr>
          <a:xfrm>
            <a:off x="4973225" y="2278000"/>
            <a:ext cx="30069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APTION_ONLY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0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4"/>
          <p:cNvSpPr txBox="1"/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82" name="Google Shape;182;p104"/>
          <p:cNvSpPr txBox="1"/>
          <p:nvPr>
            <p:ph idx="1" type="subTitle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3" name="Google Shape;183;p104"/>
          <p:cNvSpPr txBox="1"/>
          <p:nvPr>
            <p:ph idx="2" type="title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84" name="Google Shape;184;p104"/>
          <p:cNvSpPr txBox="1"/>
          <p:nvPr>
            <p:ph idx="3" type="subTitle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BIG_NUMBER_1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0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5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5"/>
          <p:cNvSpPr txBox="1"/>
          <p:nvPr>
            <p:ph type="title"/>
          </p:nvPr>
        </p:nvSpPr>
        <p:spPr>
          <a:xfrm>
            <a:off x="1761575" y="71117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0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6"/>
          <p:cNvSpPr txBox="1"/>
          <p:nvPr>
            <p:ph type="title"/>
          </p:nvPr>
        </p:nvSpPr>
        <p:spPr>
          <a:xfrm>
            <a:off x="1002325" y="711175"/>
            <a:ext cx="30822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7"/>
          <p:cNvSpPr txBox="1"/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8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8"/>
          <p:cNvSpPr txBox="1"/>
          <p:nvPr>
            <p:ph type="title"/>
          </p:nvPr>
        </p:nvSpPr>
        <p:spPr>
          <a:xfrm>
            <a:off x="1781550" y="711175"/>
            <a:ext cx="59337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APTION_ONLY_1_2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0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9"/>
          <p:cNvSpPr txBox="1"/>
          <p:nvPr>
            <p:ph type="title"/>
          </p:nvPr>
        </p:nvSpPr>
        <p:spPr>
          <a:xfrm>
            <a:off x="1687410" y="2127912"/>
            <a:ext cx="16008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05" name="Google Shape;205;p109"/>
          <p:cNvSpPr txBox="1"/>
          <p:nvPr>
            <p:ph idx="1" type="subTitle"/>
          </p:nvPr>
        </p:nvSpPr>
        <p:spPr>
          <a:xfrm>
            <a:off x="1472443" y="3203876"/>
            <a:ext cx="24570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6" name="Google Shape;206;p109"/>
          <p:cNvSpPr txBox="1"/>
          <p:nvPr>
            <p:ph idx="2" type="title"/>
          </p:nvPr>
        </p:nvSpPr>
        <p:spPr>
          <a:xfrm>
            <a:off x="5946969" y="2127900"/>
            <a:ext cx="16008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07" name="Google Shape;207;p109"/>
          <p:cNvSpPr txBox="1"/>
          <p:nvPr>
            <p:ph idx="3" type="subTitle"/>
          </p:nvPr>
        </p:nvSpPr>
        <p:spPr>
          <a:xfrm>
            <a:off x="5745267" y="3203876"/>
            <a:ext cx="24570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" name="Google Shape;208;p109"/>
          <p:cNvSpPr txBox="1"/>
          <p:nvPr>
            <p:ph idx="4" type="title"/>
          </p:nvPr>
        </p:nvSpPr>
        <p:spPr>
          <a:xfrm>
            <a:off x="1002325" y="711175"/>
            <a:ext cx="25176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1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0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1142343">
            <a:off x="6222976" y="2291982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0"/>
          <p:cNvPicPr preferRelativeResize="0"/>
          <p:nvPr/>
        </p:nvPicPr>
        <p:blipFill rotWithShape="1">
          <a:blip r:embed="rId3">
            <a:alphaModFix/>
          </a:blip>
          <a:srcRect b="61089" l="0" r="0" t="0"/>
          <a:stretch/>
        </p:blipFill>
        <p:spPr>
          <a:xfrm rot="-1920292">
            <a:off x="925352" y="1011382"/>
            <a:ext cx="2068424" cy="1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14" name="Google Shape;214;p110"/>
          <p:cNvSpPr txBox="1"/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8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4"/>
          <p:cNvSpPr txBox="1"/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4" name="Google Shape;24;p84"/>
          <p:cNvSpPr txBox="1"/>
          <p:nvPr>
            <p:ph idx="1" type="subTitle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Google Shape;25;p84"/>
          <p:cNvSpPr txBox="1"/>
          <p:nvPr>
            <p:ph idx="2" type="title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6" name="Google Shape;26;p84"/>
          <p:cNvSpPr txBox="1"/>
          <p:nvPr>
            <p:ph idx="3" type="subTitle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84"/>
          <p:cNvSpPr txBox="1"/>
          <p:nvPr>
            <p:ph idx="4" type="title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8" name="Google Shape;28;p84"/>
          <p:cNvSpPr txBox="1"/>
          <p:nvPr>
            <p:ph idx="5" type="subTitle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84"/>
          <p:cNvSpPr txBox="1"/>
          <p:nvPr>
            <p:ph idx="6" type="title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30" name="Google Shape;30;p84"/>
          <p:cNvSpPr txBox="1"/>
          <p:nvPr>
            <p:ph idx="7" type="subTitle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84"/>
          <p:cNvSpPr txBox="1"/>
          <p:nvPr>
            <p:ph idx="8"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1"/>
          <p:cNvSpPr/>
          <p:nvPr>
            <p:ph idx="2" type="pic"/>
          </p:nvPr>
        </p:nvSpPr>
        <p:spPr>
          <a:xfrm>
            <a:off x="-55500" y="0"/>
            <a:ext cx="9255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111"/>
          <p:cNvSpPr txBox="1"/>
          <p:nvPr>
            <p:ph type="title"/>
          </p:nvPr>
        </p:nvSpPr>
        <p:spPr>
          <a:xfrm flipH="1" rot="-877333">
            <a:off x="641615" y="1013164"/>
            <a:ext cx="2155721" cy="15108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2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12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2"/>
          <p:cNvPicPr preferRelativeResize="0"/>
          <p:nvPr/>
        </p:nvPicPr>
        <p:blipFill rotWithShape="1">
          <a:blip r:embed="rId3">
            <a:alphaModFix/>
          </a:blip>
          <a:srcRect b="7122" l="0" r="0" t="0"/>
          <a:stretch/>
        </p:blipFill>
        <p:spPr>
          <a:xfrm>
            <a:off x="3685063" y="388513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12"/>
          <p:cNvSpPr txBox="1"/>
          <p:nvPr>
            <p:ph type="title"/>
          </p:nvPr>
        </p:nvSpPr>
        <p:spPr>
          <a:xfrm>
            <a:off x="4996075" y="999550"/>
            <a:ext cx="27495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2" name="Google Shape;222;p112"/>
          <p:cNvSpPr txBox="1"/>
          <p:nvPr>
            <p:ph idx="1" type="subTitle"/>
          </p:nvPr>
        </p:nvSpPr>
        <p:spPr>
          <a:xfrm rot="-321082">
            <a:off x="5129970" y="3250327"/>
            <a:ext cx="2280640" cy="924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IG_NUMBER_1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3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3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3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113"/>
          <p:cNvSpPr txBox="1"/>
          <p:nvPr>
            <p:ph idx="2" type="title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8" name="Google Shape;228;p113"/>
          <p:cNvSpPr txBox="1"/>
          <p:nvPr>
            <p:ph idx="1" type="subTitle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113"/>
          <p:cNvSpPr txBox="1"/>
          <p:nvPr>
            <p:ph idx="3" type="title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0" name="Google Shape;230;p113"/>
          <p:cNvSpPr txBox="1"/>
          <p:nvPr>
            <p:ph idx="4" type="subTitle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1" name="Google Shape;231;p113"/>
          <p:cNvSpPr txBox="1"/>
          <p:nvPr>
            <p:ph idx="5" type="title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" name="Google Shape;232;p113"/>
          <p:cNvSpPr txBox="1"/>
          <p:nvPr>
            <p:ph idx="6" type="subTitle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3" name="Google Shape;233;p113"/>
          <p:cNvSpPr txBox="1"/>
          <p:nvPr>
            <p:ph idx="7" type="title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4" name="Google Shape;234;p113"/>
          <p:cNvSpPr txBox="1"/>
          <p:nvPr>
            <p:ph idx="8" type="subTitle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" name="Google Shape;235;p113"/>
          <p:cNvSpPr txBox="1"/>
          <p:nvPr>
            <p:ph idx="9" type="title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6" name="Google Shape;236;p113"/>
          <p:cNvSpPr txBox="1"/>
          <p:nvPr>
            <p:ph idx="13" type="subTitle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7" name="Google Shape;237;p113"/>
          <p:cNvSpPr txBox="1"/>
          <p:nvPr>
            <p:ph idx="14" type="title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8" name="Google Shape;238;p113"/>
          <p:cNvSpPr txBox="1"/>
          <p:nvPr>
            <p:ph idx="15" type="subTitle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BIG_NUMBER_1_1_1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14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14"/>
          <p:cNvSpPr txBox="1"/>
          <p:nvPr>
            <p:ph type="title"/>
          </p:nvPr>
        </p:nvSpPr>
        <p:spPr>
          <a:xfrm>
            <a:off x="1002325" y="711175"/>
            <a:ext cx="326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3" name="Google Shape;243;p114"/>
          <p:cNvSpPr txBox="1"/>
          <p:nvPr>
            <p:ph idx="2" type="title"/>
          </p:nvPr>
        </p:nvSpPr>
        <p:spPr>
          <a:xfrm>
            <a:off x="1782625" y="1406874"/>
            <a:ext cx="19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4" name="Google Shape;244;p114"/>
          <p:cNvSpPr txBox="1"/>
          <p:nvPr>
            <p:ph idx="1" type="subTitle"/>
          </p:nvPr>
        </p:nvSpPr>
        <p:spPr>
          <a:xfrm>
            <a:off x="1782625" y="1719827"/>
            <a:ext cx="190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5" name="Google Shape;245;p114"/>
          <p:cNvSpPr txBox="1"/>
          <p:nvPr>
            <p:ph idx="3" type="title"/>
          </p:nvPr>
        </p:nvSpPr>
        <p:spPr>
          <a:xfrm>
            <a:off x="6120353" y="1406874"/>
            <a:ext cx="19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6" name="Google Shape;246;p114"/>
          <p:cNvSpPr txBox="1"/>
          <p:nvPr>
            <p:ph idx="4" type="subTitle"/>
          </p:nvPr>
        </p:nvSpPr>
        <p:spPr>
          <a:xfrm>
            <a:off x="6120370" y="1719827"/>
            <a:ext cx="190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" name="Google Shape;247;p114"/>
          <p:cNvSpPr txBox="1"/>
          <p:nvPr>
            <p:ph idx="5" type="title"/>
          </p:nvPr>
        </p:nvSpPr>
        <p:spPr>
          <a:xfrm>
            <a:off x="6120348" y="2473545"/>
            <a:ext cx="19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8" name="Google Shape;248;p114"/>
          <p:cNvSpPr txBox="1"/>
          <p:nvPr>
            <p:ph idx="6" type="subTitle"/>
          </p:nvPr>
        </p:nvSpPr>
        <p:spPr>
          <a:xfrm>
            <a:off x="6120348" y="2787719"/>
            <a:ext cx="190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9" name="Google Shape;249;p114"/>
          <p:cNvSpPr txBox="1"/>
          <p:nvPr>
            <p:ph idx="7" type="title"/>
          </p:nvPr>
        </p:nvSpPr>
        <p:spPr>
          <a:xfrm>
            <a:off x="1782625" y="2473545"/>
            <a:ext cx="19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0" name="Google Shape;250;p114"/>
          <p:cNvSpPr txBox="1"/>
          <p:nvPr>
            <p:ph idx="8" type="subTitle"/>
          </p:nvPr>
        </p:nvSpPr>
        <p:spPr>
          <a:xfrm>
            <a:off x="1782625" y="2787719"/>
            <a:ext cx="190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1" name="Google Shape;251;p114"/>
          <p:cNvSpPr txBox="1"/>
          <p:nvPr>
            <p:ph idx="9" type="title"/>
          </p:nvPr>
        </p:nvSpPr>
        <p:spPr>
          <a:xfrm>
            <a:off x="1782625" y="3540220"/>
            <a:ext cx="19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2" name="Google Shape;252;p114"/>
          <p:cNvSpPr txBox="1"/>
          <p:nvPr>
            <p:ph idx="13" type="subTitle"/>
          </p:nvPr>
        </p:nvSpPr>
        <p:spPr>
          <a:xfrm>
            <a:off x="1782625" y="3854394"/>
            <a:ext cx="190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3" name="Google Shape;253;p114"/>
          <p:cNvSpPr txBox="1"/>
          <p:nvPr>
            <p:ph idx="14" type="title"/>
          </p:nvPr>
        </p:nvSpPr>
        <p:spPr>
          <a:xfrm>
            <a:off x="6120374" y="3540220"/>
            <a:ext cx="19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4" name="Google Shape;254;p114"/>
          <p:cNvSpPr txBox="1"/>
          <p:nvPr>
            <p:ph idx="15" type="subTitle"/>
          </p:nvPr>
        </p:nvSpPr>
        <p:spPr>
          <a:xfrm>
            <a:off x="6120374" y="3854394"/>
            <a:ext cx="190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APTION_ONLY_1_3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1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5"/>
          <p:cNvSpPr txBox="1"/>
          <p:nvPr>
            <p:ph type="title"/>
          </p:nvPr>
        </p:nvSpPr>
        <p:spPr>
          <a:xfrm>
            <a:off x="1344124" y="3330950"/>
            <a:ext cx="2044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59" name="Google Shape;259;p115"/>
          <p:cNvSpPr txBox="1"/>
          <p:nvPr>
            <p:ph idx="1" type="subTitle"/>
          </p:nvPr>
        </p:nvSpPr>
        <p:spPr>
          <a:xfrm>
            <a:off x="1344150" y="3693775"/>
            <a:ext cx="20445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0" name="Google Shape;260;p115"/>
          <p:cNvSpPr txBox="1"/>
          <p:nvPr>
            <p:ph idx="2" type="title"/>
          </p:nvPr>
        </p:nvSpPr>
        <p:spPr>
          <a:xfrm>
            <a:off x="5755376" y="3330950"/>
            <a:ext cx="2044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261" name="Google Shape;261;p115"/>
          <p:cNvSpPr txBox="1"/>
          <p:nvPr>
            <p:ph idx="3" type="subTitle"/>
          </p:nvPr>
        </p:nvSpPr>
        <p:spPr>
          <a:xfrm>
            <a:off x="5755375" y="3693775"/>
            <a:ext cx="20445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2" name="Google Shape;262;p115"/>
          <p:cNvSpPr txBox="1"/>
          <p:nvPr>
            <p:ph idx="4" type="title"/>
          </p:nvPr>
        </p:nvSpPr>
        <p:spPr>
          <a:xfrm>
            <a:off x="1002325" y="711175"/>
            <a:ext cx="26667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_1_3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1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16"/>
          <p:cNvSpPr txBox="1"/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7" name="Google Shape;267;p116"/>
          <p:cNvSpPr txBox="1"/>
          <p:nvPr>
            <p:ph idx="1" type="subTitle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268" name="Google Shape;268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6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b="0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b="0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2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b="0" i="0" sz="1200" u="none" cap="none" strike="noStrike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1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7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" name="Google Shape;275;p117"/>
          <p:cNvSpPr txBox="1"/>
          <p:nvPr>
            <p:ph idx="1" type="body"/>
          </p:nvPr>
        </p:nvSpPr>
        <p:spPr>
          <a:xfrm>
            <a:off x="843763" y="1551725"/>
            <a:ext cx="3593400" cy="28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6" name="Google Shape;276;p117"/>
          <p:cNvSpPr txBox="1"/>
          <p:nvPr>
            <p:ph idx="2" type="body"/>
          </p:nvPr>
        </p:nvSpPr>
        <p:spPr>
          <a:xfrm>
            <a:off x="4954771" y="1551725"/>
            <a:ext cx="3593400" cy="282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u="sng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ONE_COLUMN_TEXT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1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18"/>
          <p:cNvSpPr txBox="1"/>
          <p:nvPr>
            <p:ph idx="1" type="body"/>
          </p:nvPr>
        </p:nvSpPr>
        <p:spPr>
          <a:xfrm>
            <a:off x="844409" y="1623775"/>
            <a:ext cx="3336000" cy="27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1" name="Google Shape;281;p118"/>
          <p:cNvSpPr txBox="1"/>
          <p:nvPr>
            <p:ph type="title"/>
          </p:nvPr>
        </p:nvSpPr>
        <p:spPr>
          <a:xfrm>
            <a:off x="1002325" y="711175"/>
            <a:ext cx="30573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" name="Google Shape;282;p118"/>
          <p:cNvSpPr txBox="1"/>
          <p:nvPr>
            <p:ph idx="2" type="body"/>
          </p:nvPr>
        </p:nvSpPr>
        <p:spPr>
          <a:xfrm>
            <a:off x="4963591" y="1623775"/>
            <a:ext cx="3336000" cy="27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400" u="sng">
                <a:solidFill>
                  <a:schemeClr val="dk2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2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1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19"/>
          <p:cNvSpPr txBox="1"/>
          <p:nvPr>
            <p:ph idx="1" type="body"/>
          </p:nvPr>
        </p:nvSpPr>
        <p:spPr>
          <a:xfrm>
            <a:off x="841985" y="1623775"/>
            <a:ext cx="3158700" cy="3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7" name="Google Shape;287;p119"/>
          <p:cNvSpPr txBox="1"/>
          <p:nvPr>
            <p:ph type="title"/>
          </p:nvPr>
        </p:nvSpPr>
        <p:spPr>
          <a:xfrm>
            <a:off x="1002325" y="711175"/>
            <a:ext cx="30573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85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35" name="Google Shape;35;p85"/>
          <p:cNvSpPr txBox="1"/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6" name="Google Shape;36;p85"/>
          <p:cNvSpPr txBox="1"/>
          <p:nvPr>
            <p:ph idx="1" type="subTitle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b="1" sz="1800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37" name="Google Shape;37;p85"/>
          <p:cNvSpPr txBox="1"/>
          <p:nvPr>
            <p:ph idx="2" type="title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sz="4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2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APTION_ONLY_1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2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1_3_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2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IG_NUMBER_1_1_2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2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29"/>
          <p:cNvPicPr preferRelativeResize="0"/>
          <p:nvPr/>
        </p:nvPicPr>
        <p:blipFill rotWithShape="1">
          <a:blip r:embed="rId3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6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6"/>
          <p:cNvSpPr txBox="1"/>
          <p:nvPr>
            <p:ph idx="1" type="body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" name="Google Shape;42;p86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7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46" name="Google Shape;46;p87"/>
          <p:cNvSpPr txBox="1"/>
          <p:nvPr>
            <p:ph idx="1" type="body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87"/>
          <p:cNvSpPr txBox="1"/>
          <p:nvPr>
            <p:ph type="title"/>
          </p:nvPr>
        </p:nvSpPr>
        <p:spPr>
          <a:xfrm>
            <a:off x="3127075" y="1366750"/>
            <a:ext cx="290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TITLE_AND_DESCRIPTION_1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8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8"/>
          <p:cNvPicPr preferRelativeResize="0"/>
          <p:nvPr/>
        </p:nvPicPr>
        <p:blipFill rotWithShape="1">
          <a:blip r:embed="rId3">
            <a:alphaModFix/>
          </a:blip>
          <a:srcRect b="18299" l="0" r="8891" t="16733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8"/>
          <p:cNvPicPr preferRelativeResize="0"/>
          <p:nvPr/>
        </p:nvPicPr>
        <p:blipFill rotWithShape="1">
          <a:blip r:embed="rId3">
            <a:alphaModFix/>
          </a:blip>
          <a:srcRect b="18299" l="0" r="8891" t="16733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8"/>
          <p:cNvPicPr preferRelativeResize="0"/>
          <p:nvPr/>
        </p:nvPicPr>
        <p:blipFill rotWithShape="1">
          <a:blip r:embed="rId4">
            <a:alphaModFix/>
          </a:blip>
          <a:srcRect b="6838" l="0" r="1545" t="0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8"/>
          <p:cNvSpPr txBox="1"/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b="0" sz="16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4" name="Google Shape;54;p88"/>
          <p:cNvSpPr txBox="1"/>
          <p:nvPr>
            <p:ph idx="1" type="subTitle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b="1"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SECTION_TITLE_AND_DESCRIPTION_1_1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9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9"/>
          <p:cNvSpPr txBox="1"/>
          <p:nvPr>
            <p:ph type="title"/>
          </p:nvPr>
        </p:nvSpPr>
        <p:spPr>
          <a:xfrm>
            <a:off x="5230400" y="3321638"/>
            <a:ext cx="2797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59" name="Google Shape;59;p89"/>
          <p:cNvSpPr txBox="1"/>
          <p:nvPr>
            <p:ph idx="1" type="subTitle"/>
          </p:nvPr>
        </p:nvSpPr>
        <p:spPr>
          <a:xfrm>
            <a:off x="4909400" y="1218188"/>
            <a:ext cx="3439500" cy="20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0"/>
          <p:cNvPicPr preferRelativeResize="0"/>
          <p:nvPr/>
        </p:nvPicPr>
        <p:blipFill rotWithShape="1">
          <a:blip r:embed="rId2">
            <a:alphaModFix amt="28000"/>
          </a:blip>
          <a:srcRect b="39510" l="0" r="0" t="3044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0"/>
          <p:cNvSpPr txBox="1"/>
          <p:nvPr>
            <p:ph idx="1" type="subTitle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0"/>
          <p:cNvSpPr txBox="1"/>
          <p:nvPr>
            <p:ph idx="2" type="body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90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theme" Target="../theme/theme2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b="1" i="0" sz="2800" u="none" cap="none" strike="noStrik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1"/>
          <p:cNvSpPr txBox="1"/>
          <p:nvPr>
            <p:ph idx="1" type="body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b="0" i="0" sz="1800" u="none" cap="none" strike="noStrik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b="0" i="0" sz="1400" u="none" cap="none" strike="noStrik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b="0" i="0" sz="1400" u="none" cap="none" strike="noStrik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b="0" i="0" sz="1400" u="none" cap="none" strike="noStrik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b="0" i="0" sz="1400" u="none" cap="none" strike="noStrik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b="0" i="0" sz="1400" u="none" cap="none" strike="noStrik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b="0" i="0" sz="1400" u="none" cap="none" strike="noStrik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b="0" i="0" sz="1400" u="none" cap="none" strike="noStrik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b="0" i="0" sz="1400" u="none" cap="none" strike="noStrik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eduactiv8.org/" TargetMode="External"/><Relationship Id="rId4" Type="http://schemas.openxmlformats.org/officeDocument/2006/relationships/hyperlink" Target="https://www.eduactiv8.org/" TargetMode="External"/><Relationship Id="rId9" Type="http://schemas.openxmlformats.org/officeDocument/2006/relationships/hyperlink" Target="http://hackranch.com/eduactiv8-mobile" TargetMode="External"/><Relationship Id="rId5" Type="http://schemas.openxmlformats.org/officeDocument/2006/relationships/hyperlink" Target="https://sourceforge.net/projects/eduactiv8/" TargetMode="External"/><Relationship Id="rId6" Type="http://schemas.openxmlformats.org/officeDocument/2006/relationships/hyperlink" Target="http://sourceforge.net/projects/eduactiv8" TargetMode="External"/><Relationship Id="rId7" Type="http://schemas.openxmlformats.org/officeDocument/2006/relationships/hyperlink" Target="https://sourceforge.net/projects/eduactiv8/" TargetMode="External"/><Relationship Id="rId8" Type="http://schemas.openxmlformats.org/officeDocument/2006/relationships/hyperlink" Target="https://www.hackranch.com/eduactiv8-mobile/" TargetMode="External"/><Relationship Id="rId10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"/>
          <p:cNvSpPr txBox="1"/>
          <p:nvPr>
            <p:ph type="ctrTitle"/>
          </p:nvPr>
        </p:nvSpPr>
        <p:spPr>
          <a:xfrm>
            <a:off x="1532100" y="1111750"/>
            <a:ext cx="6317100" cy="21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eduActiv8 for Game-Based Learning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Presented By: Dr. Menka Choudhary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Sr. Academic Consultant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"/>
          <p:cNvSpPr txBox="1"/>
          <p:nvPr>
            <p:ph idx="1" type="subTitle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CIET NCERT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Delhi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"/>
          <p:cNvSpPr/>
          <p:nvPr/>
        </p:nvSpPr>
        <p:spPr>
          <a:xfrm>
            <a:off x="1889900" y="4413504"/>
            <a:ext cx="992850" cy="102600"/>
          </a:xfrm>
          <a:custGeom>
            <a:rect b="b" l="l" r="r" t="t"/>
            <a:pathLst>
              <a:path extrusionOk="0" h="4104" w="39714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1"/>
          <p:cNvPicPr preferRelativeResize="0"/>
          <p:nvPr/>
        </p:nvPicPr>
        <p:blipFill rotWithShape="1">
          <a:blip r:embed="rId3">
            <a:alphaModFix/>
          </a:blip>
          <a:srcRect b="21025" l="0" r="8891" t="16970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"/>
          <p:cNvPicPr preferRelativeResize="0"/>
          <p:nvPr/>
        </p:nvPicPr>
        <p:blipFill rotWithShape="1">
          <a:blip r:embed="rId4">
            <a:alphaModFix/>
          </a:blip>
          <a:srcRect b="18299" l="0" r="8891" t="16733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4ce4b0ec3e_0_6"/>
          <p:cNvSpPr txBox="1"/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What Is eduActiv8?</a:t>
            </a:r>
            <a:endParaRPr/>
          </a:p>
        </p:txBody>
      </p:sp>
      <p:sp>
        <p:nvSpPr>
          <p:cNvPr id="370" name="Google Shape;370;g34ce4b0ec3e_0_6"/>
          <p:cNvSpPr txBox="1"/>
          <p:nvPr>
            <p:ph idx="1" type="body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free, offline collection of interactive educational activities for children aged 3–10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Formerly known as pySioGame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Cross-platform: Laptop, tablets, smart phone, Smart TV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Open-source and community-supported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Designed to support early age learning by play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50"/>
              <a:buNone/>
            </a:pPr>
            <a:r>
              <a:t/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34ce4b0ec3e_0_6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4ce4b0ec3e_0_26"/>
          <p:cNvSpPr txBox="1"/>
          <p:nvPr>
            <p:ph idx="1" type="body"/>
          </p:nvPr>
        </p:nvSpPr>
        <p:spPr>
          <a:xfrm>
            <a:off x="509000" y="1319850"/>
            <a:ext cx="4037100" cy="3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Completely free and open-source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Offline access – ideal for limited connectivity environments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Supports multiple languages and keyboard layouts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77" name="Google Shape;377;g34ce4b0ec3e_0_26"/>
          <p:cNvSpPr txBox="1"/>
          <p:nvPr>
            <p:ph type="title"/>
          </p:nvPr>
        </p:nvSpPr>
        <p:spPr>
          <a:xfrm>
            <a:off x="589350" y="711175"/>
            <a:ext cx="390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Why Choose eduActiv8?</a:t>
            </a:r>
            <a:endParaRPr/>
          </a:p>
        </p:txBody>
      </p:sp>
      <p:pic>
        <p:nvPicPr>
          <p:cNvPr id="378" name="Google Shape;378;g34ce4b0ec3e_0_26"/>
          <p:cNvPicPr preferRelativeResize="0"/>
          <p:nvPr/>
        </p:nvPicPr>
        <p:blipFill rotWithShape="1">
          <a:blip r:embed="rId3">
            <a:alphaModFix amt="56000"/>
          </a:blip>
          <a:srcRect b="0" l="0" r="0" t="0"/>
          <a:stretch/>
        </p:blipFill>
        <p:spPr>
          <a:xfrm rot="10800000">
            <a:off x="683126" y="1103650"/>
            <a:ext cx="3549549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34ce4b0ec3e_0_26"/>
          <p:cNvSpPr txBox="1"/>
          <p:nvPr/>
        </p:nvSpPr>
        <p:spPr>
          <a:xfrm>
            <a:off x="4835425" y="1352850"/>
            <a:ext cx="3630000" cy="29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Suitable for both classroom and home learning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Encourages learning through interactive play​ and real-time feedback</a:t>
            </a:r>
            <a:br>
              <a:rPr b="1" lang="en" sz="2000">
                <a:latin typeface="Calibri"/>
                <a:ea typeface="Calibri"/>
                <a:cs typeface="Calibri"/>
                <a:sym typeface="Calibri"/>
              </a:rPr>
            </a:b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"/>
          <p:cNvSpPr txBox="1"/>
          <p:nvPr>
            <p:ph idx="8" type="title"/>
          </p:nvPr>
        </p:nvSpPr>
        <p:spPr>
          <a:xfrm>
            <a:off x="1002325" y="711174"/>
            <a:ext cx="24039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Key Features</a:t>
            </a:r>
            <a:endParaRPr/>
          </a:p>
        </p:txBody>
      </p:sp>
      <p:sp>
        <p:nvSpPr>
          <p:cNvPr id="385" name="Google Shape;385;p3"/>
          <p:cNvSpPr/>
          <p:nvPr/>
        </p:nvSpPr>
        <p:spPr>
          <a:xfrm>
            <a:off x="7639575" y="711175"/>
            <a:ext cx="674863" cy="488424"/>
          </a:xfrm>
          <a:custGeom>
            <a:rect b="b" l="l" r="r" t="t"/>
            <a:pathLst>
              <a:path extrusionOk="0" h="25582" w="35347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"/>
          <p:cNvSpPr/>
          <p:nvPr/>
        </p:nvSpPr>
        <p:spPr>
          <a:xfrm>
            <a:off x="7125750" y="544900"/>
            <a:ext cx="564034" cy="445373"/>
          </a:xfrm>
          <a:custGeom>
            <a:rect b="b" l="l" r="r" t="t"/>
            <a:pathLst>
              <a:path extrusionOk="0" h="30811" w="3902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"/>
          <p:cNvSpPr txBox="1"/>
          <p:nvPr>
            <p:ph type="title"/>
          </p:nvPr>
        </p:nvSpPr>
        <p:spPr>
          <a:xfrm>
            <a:off x="907475" y="1339447"/>
            <a:ext cx="29178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Math Activities</a:t>
            </a:r>
            <a:endParaRPr/>
          </a:p>
        </p:txBody>
      </p:sp>
      <p:sp>
        <p:nvSpPr>
          <p:cNvPr id="388" name="Google Shape;388;p3"/>
          <p:cNvSpPr txBox="1"/>
          <p:nvPr>
            <p:ph idx="1" type="subTitle"/>
          </p:nvPr>
        </p:nvSpPr>
        <p:spPr>
          <a:xfrm>
            <a:off x="589350" y="1784950"/>
            <a:ext cx="3630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Counting, addition, subtraction, multiplication, division, Fractions, patterns, symmetry, time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89" name="Google Shape;389;p3"/>
          <p:cNvSpPr txBox="1"/>
          <p:nvPr>
            <p:ph idx="2" type="title"/>
          </p:nvPr>
        </p:nvSpPr>
        <p:spPr>
          <a:xfrm>
            <a:off x="5318725" y="1339447"/>
            <a:ext cx="29178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Logic &amp; Memory</a:t>
            </a:r>
            <a:endParaRPr/>
          </a:p>
        </p:txBody>
      </p:sp>
      <p:sp>
        <p:nvSpPr>
          <p:cNvPr id="390" name="Google Shape;390;p3"/>
          <p:cNvSpPr txBox="1"/>
          <p:nvPr>
            <p:ph idx="3" type="subTitle"/>
          </p:nvPr>
        </p:nvSpPr>
        <p:spPr>
          <a:xfrm>
            <a:off x="5340600" y="1785075"/>
            <a:ext cx="28740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Puzzles, memory games, matching exercises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91" name="Google Shape;391;p3"/>
          <p:cNvSpPr txBox="1"/>
          <p:nvPr>
            <p:ph idx="4" type="title"/>
          </p:nvPr>
        </p:nvSpPr>
        <p:spPr>
          <a:xfrm>
            <a:off x="907475" y="2772675"/>
            <a:ext cx="29178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Language Activities</a:t>
            </a:r>
            <a:endParaRPr/>
          </a:p>
        </p:txBody>
      </p:sp>
      <p:sp>
        <p:nvSpPr>
          <p:cNvPr id="392" name="Google Shape;392;p3"/>
          <p:cNvSpPr txBox="1"/>
          <p:nvPr>
            <p:ph idx="5" type="subTitle"/>
          </p:nvPr>
        </p:nvSpPr>
        <p:spPr>
          <a:xfrm>
            <a:off x="589350" y="3218175"/>
            <a:ext cx="34425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Alphabet learning, word recognition, spelling, typing tutor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93" name="Google Shape;393;p3"/>
          <p:cNvSpPr txBox="1"/>
          <p:nvPr>
            <p:ph idx="6" type="title"/>
          </p:nvPr>
        </p:nvSpPr>
        <p:spPr>
          <a:xfrm>
            <a:off x="5318725" y="2877976"/>
            <a:ext cx="29178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Interactive Worksheets</a:t>
            </a:r>
            <a:endParaRPr/>
          </a:p>
        </p:txBody>
      </p:sp>
      <p:sp>
        <p:nvSpPr>
          <p:cNvPr id="394" name="Google Shape;394;p3"/>
          <p:cNvSpPr txBox="1"/>
          <p:nvPr>
            <p:ph idx="7" type="subTitle"/>
          </p:nvPr>
        </p:nvSpPr>
        <p:spPr>
          <a:xfrm>
            <a:off x="5340600" y="3309675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Drag-and-drop exercises, simulations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395" name="Google Shape;395;p3"/>
          <p:cNvPicPr preferRelativeResize="0"/>
          <p:nvPr/>
        </p:nvPicPr>
        <p:blipFill rotWithShape="1">
          <a:blip r:embed="rId3">
            <a:alphaModFix amt="80000"/>
          </a:blip>
          <a:srcRect b="0" l="0" r="0" t="0"/>
          <a:stretch/>
        </p:blipFill>
        <p:spPr>
          <a:xfrm flipH="1" rot="-9233264">
            <a:off x="3177689" y="842396"/>
            <a:ext cx="1151771" cy="582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23b72f977_0_13"/>
          <p:cNvSpPr txBox="1"/>
          <p:nvPr>
            <p:ph idx="8" type="title"/>
          </p:nvPr>
        </p:nvSpPr>
        <p:spPr>
          <a:xfrm>
            <a:off x="736700" y="711175"/>
            <a:ext cx="28740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Which </a:t>
            </a:r>
            <a:r>
              <a:rPr lang="en"/>
              <a:t>Platform Support this App?</a:t>
            </a:r>
            <a:endParaRPr/>
          </a:p>
        </p:txBody>
      </p:sp>
      <p:sp>
        <p:nvSpPr>
          <p:cNvPr id="401" name="Google Shape;401;g3523b72f977_0_13"/>
          <p:cNvSpPr/>
          <p:nvPr/>
        </p:nvSpPr>
        <p:spPr>
          <a:xfrm>
            <a:off x="7639575" y="711175"/>
            <a:ext cx="674863" cy="488424"/>
          </a:xfrm>
          <a:custGeom>
            <a:rect b="b" l="l" r="r" t="t"/>
            <a:pathLst>
              <a:path extrusionOk="0" h="25582" w="35347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3523b72f977_0_13"/>
          <p:cNvSpPr/>
          <p:nvPr/>
        </p:nvSpPr>
        <p:spPr>
          <a:xfrm>
            <a:off x="7125750" y="544900"/>
            <a:ext cx="564034" cy="445373"/>
          </a:xfrm>
          <a:custGeom>
            <a:rect b="b" l="l" r="r" t="t"/>
            <a:pathLst>
              <a:path extrusionOk="0" h="30811" w="3902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3523b72f977_0_13"/>
          <p:cNvSpPr txBox="1"/>
          <p:nvPr>
            <p:ph type="title"/>
          </p:nvPr>
        </p:nvSpPr>
        <p:spPr>
          <a:xfrm>
            <a:off x="907475" y="1934325"/>
            <a:ext cx="2917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Desktop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3523b72f977_0_13"/>
          <p:cNvSpPr txBox="1"/>
          <p:nvPr>
            <p:ph idx="1" type="subTitle"/>
          </p:nvPr>
        </p:nvSpPr>
        <p:spPr>
          <a:xfrm>
            <a:off x="589350" y="2650575"/>
            <a:ext cx="3630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Windows OS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macOS,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Linux OS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5" name="Google Shape;405;g3523b72f977_0_13"/>
          <p:cNvSpPr txBox="1"/>
          <p:nvPr>
            <p:ph idx="2" type="title"/>
          </p:nvPr>
        </p:nvSpPr>
        <p:spPr>
          <a:xfrm>
            <a:off x="5340600" y="1918850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Mobile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3523b72f977_0_13"/>
          <p:cNvSpPr txBox="1"/>
          <p:nvPr>
            <p:ph idx="3" type="subTitle"/>
          </p:nvPr>
        </p:nvSpPr>
        <p:spPr>
          <a:xfrm>
            <a:off x="5340600" y="2721850"/>
            <a:ext cx="28740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 OS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iOS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07" name="Google Shape;407;g3523b72f977_0_13"/>
          <p:cNvPicPr preferRelativeResize="0"/>
          <p:nvPr/>
        </p:nvPicPr>
        <p:blipFill rotWithShape="1">
          <a:blip r:embed="rId3">
            <a:alphaModFix amt="80000"/>
          </a:blip>
          <a:srcRect b="0" l="0" r="0" t="0"/>
          <a:stretch/>
        </p:blipFill>
        <p:spPr>
          <a:xfrm flipH="1" rot="-7620005">
            <a:off x="3083021" y="1281804"/>
            <a:ext cx="1151709" cy="80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"/>
          <p:cNvSpPr txBox="1"/>
          <p:nvPr>
            <p:ph idx="1" type="subTitle"/>
          </p:nvPr>
        </p:nvSpPr>
        <p:spPr>
          <a:xfrm>
            <a:off x="1366250" y="468800"/>
            <a:ext cx="4420200" cy="3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Get Started:-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Download: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 Website:</a:t>
            </a:r>
            <a:r>
              <a:rPr b="0" lang="en" sz="1800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eduactiv8.org</a:t>
            </a:r>
            <a:endParaRPr b="0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SourceForge:</a:t>
            </a:r>
            <a:r>
              <a:rPr b="0" lang="en" sz="180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sourceforge.net/projects/eduactiv8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Mobile Versions: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iOS Apps:</a:t>
            </a:r>
            <a:r>
              <a:rPr b="0" lang="en" sz="180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hackranch.com/eduactiv8-mobile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Installation: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installation required for desktop; simply download and run​</a:t>
            </a:r>
            <a:endParaRPr b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13" name="Google Shape;413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695460">
            <a:off x="5811775" y="2292778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grpSp>
        <p:nvGrpSpPr>
          <p:cNvPr id="414" name="Google Shape;414;p7"/>
          <p:cNvGrpSpPr/>
          <p:nvPr/>
        </p:nvGrpSpPr>
        <p:grpSpPr>
          <a:xfrm>
            <a:off x="6297734" y="3136796"/>
            <a:ext cx="824184" cy="712067"/>
            <a:chOff x="2341425" y="238100"/>
            <a:chExt cx="1328900" cy="1148125"/>
          </a:xfrm>
        </p:grpSpPr>
        <p:sp>
          <p:nvSpPr>
            <p:cNvPr id="415" name="Google Shape;415;p7"/>
            <p:cNvSpPr/>
            <p:nvPr/>
          </p:nvSpPr>
          <p:spPr>
            <a:xfrm>
              <a:off x="2341425" y="238100"/>
              <a:ext cx="1328900" cy="1148125"/>
            </a:xfrm>
            <a:custGeom>
              <a:rect b="b" l="l" r="r" t="t"/>
              <a:pathLst>
                <a:path extrusionOk="0" h="45925" w="53156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2990175" y="381350"/>
              <a:ext cx="254450" cy="209600"/>
            </a:xfrm>
            <a:custGeom>
              <a:rect b="b" l="l" r="r" t="t"/>
              <a:pathLst>
                <a:path extrusionOk="0" h="8384" w="10178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3026350" y="441550"/>
              <a:ext cx="247225" cy="201350"/>
            </a:xfrm>
            <a:custGeom>
              <a:rect b="b" l="l" r="r" t="t"/>
              <a:pathLst>
                <a:path extrusionOk="0" h="8054" w="9889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3172850" y="661350"/>
              <a:ext cx="224850" cy="198300"/>
            </a:xfrm>
            <a:custGeom>
              <a:rect b="b" l="l" r="r" t="t"/>
              <a:pathLst>
                <a:path extrusionOk="0" h="7932" w="8994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3219000" y="725650"/>
              <a:ext cx="226500" cy="215375"/>
            </a:xfrm>
            <a:custGeom>
              <a:rect b="b" l="l" r="r" t="t"/>
              <a:pathLst>
                <a:path extrusionOk="0" h="8615" w="906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528200" y="658025"/>
              <a:ext cx="405900" cy="260600"/>
            </a:xfrm>
            <a:custGeom>
              <a:rect b="b" l="l" r="r" t="t"/>
              <a:pathLst>
                <a:path extrusionOk="0" h="10424" w="16236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739725" y="878000"/>
              <a:ext cx="265375" cy="114400"/>
            </a:xfrm>
            <a:custGeom>
              <a:rect b="b" l="l" r="r" t="t"/>
              <a:pathLst>
                <a:path extrusionOk="0" h="4576" w="10615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783475" y="946275"/>
              <a:ext cx="254775" cy="113000"/>
            </a:xfrm>
            <a:custGeom>
              <a:rect b="b" l="l" r="r" t="t"/>
              <a:pathLst>
                <a:path extrusionOk="0" h="4520" w="10191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839925" y="1007825"/>
              <a:ext cx="259925" cy="117700"/>
            </a:xfrm>
            <a:custGeom>
              <a:rect b="b" l="l" r="r" t="t"/>
              <a:pathLst>
                <a:path extrusionOk="0" h="4708" w="10397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p7"/>
          <p:cNvSpPr txBox="1"/>
          <p:nvPr>
            <p:ph type="title"/>
          </p:nvPr>
        </p:nvSpPr>
        <p:spPr>
          <a:xfrm rot="-694782">
            <a:off x="6013162" y="3823654"/>
            <a:ext cx="1661926" cy="4884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i="1" lang="en" sz="1000">
                <a:latin typeface="Roboto Mono Medium"/>
                <a:ea typeface="Roboto Mono Medium"/>
                <a:cs typeface="Roboto Mono Medium"/>
                <a:sym typeface="Roboto Mono Medium"/>
              </a:rPr>
              <a:t>Book Title. P52</a:t>
            </a:r>
            <a:endParaRPr b="0" i="1" sz="100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3" title="Screenshot_1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475" r="5484" t="0"/>
          <a:stretch/>
        </p:blipFill>
        <p:spPr>
          <a:xfrm>
            <a:off x="-55500" y="0"/>
            <a:ext cx="9255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3523b72f977_0_52" title="Screenshot_3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386" l="0" r="0" t="13386"/>
          <a:stretch/>
        </p:blipFill>
        <p:spPr>
          <a:xfrm>
            <a:off x="-55500" y="0"/>
            <a:ext cx="9255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g3523b72f977_0_59" title="img1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2" l="0" r="0" t="602"/>
          <a:stretch/>
        </p:blipFill>
        <p:spPr>
          <a:xfrm>
            <a:off x="-55500" y="0"/>
            <a:ext cx="9255000" cy="51434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"/>
          <p:cNvSpPr txBox="1"/>
          <p:nvPr>
            <p:ph idx="2" type="body"/>
          </p:nvPr>
        </p:nvSpPr>
        <p:spPr>
          <a:xfrm>
            <a:off x="5044725" y="539500"/>
            <a:ext cx="32244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Interactive Learning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Cross-Disciplinary Content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Customizable Content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Offline Access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Multilingual Support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 and Ad-Free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9"/>
          <p:cNvSpPr txBox="1"/>
          <p:nvPr>
            <p:ph type="title"/>
          </p:nvPr>
        </p:nvSpPr>
        <p:spPr>
          <a:xfrm>
            <a:off x="1002325" y="711176"/>
            <a:ext cx="24039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Why Teachers Should Use eduActiv8</a:t>
            </a:r>
            <a:endParaRPr/>
          </a:p>
        </p:txBody>
      </p:sp>
      <p:pic>
        <p:nvPicPr>
          <p:cNvPr id="446" name="Google Shape;446;p9" title="image 1.jpg"/>
          <p:cNvPicPr preferRelativeResize="0"/>
          <p:nvPr/>
        </p:nvPicPr>
        <p:blipFill rotWithShape="1">
          <a:blip r:embed="rId3">
            <a:alphaModFix/>
          </a:blip>
          <a:srcRect b="0" l="14603" r="14610" t="0"/>
          <a:stretch/>
        </p:blipFill>
        <p:spPr>
          <a:xfrm rot="-426460">
            <a:off x="1054628" y="1956680"/>
            <a:ext cx="1780381" cy="15706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447" name="Google Shape;447;p9"/>
          <p:cNvSpPr/>
          <p:nvPr/>
        </p:nvSpPr>
        <p:spPr>
          <a:xfrm rot="-2700000">
            <a:off x="765274" y="2065491"/>
            <a:ext cx="647436" cy="266330"/>
          </a:xfrm>
          <a:custGeom>
            <a:rect b="b" l="l" r="r" t="t"/>
            <a:pathLst>
              <a:path extrusionOk="0" h="14902" w="36226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666"/>
            </a:schemeClr>
          </a:solidFill>
          <a:ln>
            <a:noFill/>
          </a:ln>
          <a:effectLst>
            <a:outerShdw blurRad="57150" rotWithShape="0" algn="bl" dir="5400000" dist="19050">
              <a:srgbClr val="000000">
                <a:alpha val="3098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9"/>
          <p:cNvSpPr/>
          <p:nvPr/>
        </p:nvSpPr>
        <p:spPr>
          <a:xfrm rot="-2700000">
            <a:off x="2517624" y="3175166"/>
            <a:ext cx="647436" cy="266330"/>
          </a:xfrm>
          <a:custGeom>
            <a:rect b="b" l="l" r="r" t="t"/>
            <a:pathLst>
              <a:path extrusionOk="0" h="14902" w="36226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666"/>
            </a:schemeClr>
          </a:solidFill>
          <a:ln>
            <a:noFill/>
          </a:ln>
          <a:effectLst>
            <a:outerShdw blurRad="57150" rotWithShape="0" algn="bl" dir="5400000" dist="19050">
              <a:srgbClr val="000000">
                <a:alpha val="3098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9"/>
          <p:cNvPicPr preferRelativeResize="0"/>
          <p:nvPr/>
        </p:nvPicPr>
        <p:blipFill rotWithShape="1">
          <a:blip r:embed="rId4">
            <a:alphaModFix amt="80000"/>
          </a:blip>
          <a:srcRect b="0" l="0" r="0" t="0"/>
          <a:stretch/>
        </p:blipFill>
        <p:spPr>
          <a:xfrm rot="2700000">
            <a:off x="2222216" y="3396453"/>
            <a:ext cx="1579418" cy="106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0"/>
          <p:cNvSpPr txBox="1"/>
          <p:nvPr>
            <p:ph idx="1" type="body"/>
          </p:nvPr>
        </p:nvSpPr>
        <p:spPr>
          <a:xfrm>
            <a:off x="616150" y="1620750"/>
            <a:ext cx="3844200" cy="26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Supports At-Home Learning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 + Learning = Engagement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 for Kids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Login Needed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0"/>
          <p:cNvSpPr txBox="1"/>
          <p:nvPr>
            <p:ph type="title"/>
          </p:nvPr>
        </p:nvSpPr>
        <p:spPr>
          <a:xfrm>
            <a:off x="948000" y="616150"/>
            <a:ext cx="33696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Why Parents Should Use eduActiv8?</a:t>
            </a:r>
            <a:endParaRPr/>
          </a:p>
        </p:txBody>
      </p:sp>
      <p:pic>
        <p:nvPicPr>
          <p:cNvPr id="456" name="Google Shape;456;p10" title="image 2.jpg"/>
          <p:cNvPicPr preferRelativeResize="0"/>
          <p:nvPr/>
        </p:nvPicPr>
        <p:blipFill rotWithShape="1">
          <a:blip r:embed="rId3">
            <a:alphaModFix/>
          </a:blip>
          <a:srcRect b="0" l="17243" r="17243" t="0"/>
          <a:stretch/>
        </p:blipFill>
        <p:spPr>
          <a:xfrm rot="424897">
            <a:off x="5447730" y="1354209"/>
            <a:ext cx="2357988" cy="23951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457" name="Google Shape;457;p10"/>
          <p:cNvSpPr/>
          <p:nvPr/>
        </p:nvSpPr>
        <p:spPr>
          <a:xfrm rot="-391042">
            <a:off x="5167664" y="980262"/>
            <a:ext cx="1101258" cy="649000"/>
          </a:xfrm>
          <a:custGeom>
            <a:rect b="b" l="l" r="r" t="t"/>
            <a:pathLst>
              <a:path extrusionOk="0" h="25961" w="44052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666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0"/>
          <p:cNvSpPr/>
          <p:nvPr/>
        </p:nvSpPr>
        <p:spPr>
          <a:xfrm rot="-391042">
            <a:off x="7076814" y="3514237"/>
            <a:ext cx="1101258" cy="649000"/>
          </a:xfrm>
          <a:custGeom>
            <a:rect b="b" l="l" r="r" t="t"/>
            <a:pathLst>
              <a:path extrusionOk="0" h="25961" w="44052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666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40092">
            <a:off x="3444300" y="3616475"/>
            <a:ext cx="723025" cy="8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"/>
          <p:cNvSpPr txBox="1"/>
          <p:nvPr>
            <p:ph type="title"/>
          </p:nvPr>
        </p:nvSpPr>
        <p:spPr>
          <a:xfrm>
            <a:off x="1360625" y="500900"/>
            <a:ext cx="68631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900">
                <a:latin typeface="Calibri"/>
                <a:ea typeface="Calibri"/>
                <a:cs typeface="Calibri"/>
                <a:sym typeface="Calibri"/>
              </a:rPr>
              <a:t> Game based learning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"/>
          <p:cNvSpPr txBox="1"/>
          <p:nvPr>
            <p:ph idx="1" type="body"/>
          </p:nvPr>
        </p:nvSpPr>
        <p:spPr>
          <a:xfrm>
            <a:off x="1398275" y="1272475"/>
            <a:ext cx="6963300" cy="3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Game-Based Learning (GBL)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 teaching approach that uses games to enhance learning. It involves designing learning activities that are structured like games to make education more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engaging, interactive, and effective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Such Games can be Educational Games, Puzzle and Logic Games, Simulation Games, Memory and Matching Games, Role-Playing Games (RPGs), Quiz based Games, Adventure and Exploration Games etc. Games can be traditional and digital in nature.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50"/>
              <a:buNone/>
            </a:pPr>
            <a:r>
              <a:t/>
            </a:r>
            <a:endParaRPr b="1" sz="2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9"/>
          <p:cNvSpPr txBox="1"/>
          <p:nvPr>
            <p:ph type="title"/>
          </p:nvPr>
        </p:nvSpPr>
        <p:spPr>
          <a:xfrm>
            <a:off x="2196700" y="830450"/>
            <a:ext cx="4712700" cy="3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Conclusion</a:t>
            </a:r>
            <a:endParaRPr sz="2400"/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Powerful, free, and child-friendly</a:t>
            </a:r>
            <a:endParaRPr b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Bridges learning and play</a:t>
            </a:r>
            <a:endParaRPr b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Usable by teachers, parents, and students</a:t>
            </a:r>
            <a:endParaRPr b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Safe, engaging, and accessible</a:t>
            </a:r>
            <a:endParaRPr b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Reinforces academic skills</a:t>
            </a:r>
            <a:endParaRPr b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Offers interactive activities</a:t>
            </a:r>
            <a:endParaRPr b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Offline access and multilingual support</a:t>
            </a:r>
            <a:endParaRPr b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Supports self-paced learning</a:t>
            </a:r>
            <a:endParaRPr b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Fosters curiosity, creativity, and lifelong learning</a:t>
            </a:r>
            <a:b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400"/>
          </a:p>
        </p:txBody>
      </p:sp>
      <p:pic>
        <p:nvPicPr>
          <p:cNvPr id="465" name="Google Shape;46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100000">
            <a:off x="5808082" y="1187449"/>
            <a:ext cx="633085" cy="41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700" y="3186978"/>
            <a:ext cx="621600" cy="6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0"/>
          <p:cNvSpPr txBox="1"/>
          <p:nvPr>
            <p:ph type="title"/>
          </p:nvPr>
        </p:nvSpPr>
        <p:spPr>
          <a:xfrm>
            <a:off x="910825" y="1914450"/>
            <a:ext cx="33084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600">
                <a:latin typeface="Calibri"/>
                <a:ea typeface="Calibri"/>
                <a:cs typeface="Calibri"/>
                <a:sym typeface="Calibri"/>
              </a:rPr>
              <a:t>Thanks!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60"/>
          <p:cNvPicPr preferRelativeResize="0"/>
          <p:nvPr/>
        </p:nvPicPr>
        <p:blipFill rotWithShape="1">
          <a:blip r:embed="rId3">
            <a:alphaModFix/>
          </a:blip>
          <a:srcRect b="21025" l="0" r="8891" t="16970"/>
          <a:stretch/>
        </p:blipFill>
        <p:spPr>
          <a:xfrm rot="-5400000">
            <a:off x="598987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0"/>
          <p:cNvPicPr preferRelativeResize="0"/>
          <p:nvPr/>
        </p:nvPicPr>
        <p:blipFill rotWithShape="1">
          <a:blip r:embed="rId3">
            <a:alphaModFix/>
          </a:blip>
          <a:srcRect b="21025" l="0" r="8891" t="16970"/>
          <a:stretch/>
        </p:blipFill>
        <p:spPr>
          <a:xfrm rot="-5400000">
            <a:off x="654232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60"/>
          <p:cNvPicPr preferRelativeResize="0"/>
          <p:nvPr/>
        </p:nvPicPr>
        <p:blipFill rotWithShape="1">
          <a:blip r:embed="rId3">
            <a:alphaModFix/>
          </a:blip>
          <a:srcRect b="21025" l="0" r="8891" t="16970"/>
          <a:stretch/>
        </p:blipFill>
        <p:spPr>
          <a:xfrm rot="-5400000">
            <a:off x="7085250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60"/>
          <p:cNvGrpSpPr/>
          <p:nvPr/>
        </p:nvGrpSpPr>
        <p:grpSpPr>
          <a:xfrm>
            <a:off x="7400159" y="291277"/>
            <a:ext cx="282068" cy="274480"/>
            <a:chOff x="7400159" y="291277"/>
            <a:chExt cx="282068" cy="274480"/>
          </a:xfrm>
        </p:grpSpPr>
        <p:sp>
          <p:nvSpPr>
            <p:cNvPr id="476" name="Google Shape;476;p60"/>
            <p:cNvSpPr/>
            <p:nvPr/>
          </p:nvSpPr>
          <p:spPr>
            <a:xfrm>
              <a:off x="7613904" y="322889"/>
              <a:ext cx="37563" cy="33951"/>
            </a:xfrm>
            <a:custGeom>
              <a:rect b="b" l="l" r="r" t="t"/>
              <a:pathLst>
                <a:path extrusionOk="0" h="9145" w="10118">
                  <a:moveTo>
                    <a:pt x="4732" y="2689"/>
                  </a:moveTo>
                  <a:cubicBezTo>
                    <a:pt x="5672" y="2689"/>
                    <a:pt x="6415" y="3023"/>
                    <a:pt x="6839" y="3655"/>
                  </a:cubicBezTo>
                  <a:cubicBezTo>
                    <a:pt x="7264" y="4290"/>
                    <a:pt x="7264" y="5087"/>
                    <a:pt x="6844" y="5689"/>
                  </a:cubicBezTo>
                  <a:cubicBezTo>
                    <a:pt x="6470" y="6224"/>
                    <a:pt x="5776" y="6456"/>
                    <a:pt x="5101" y="6456"/>
                  </a:cubicBezTo>
                  <a:cubicBezTo>
                    <a:pt x="4845" y="6456"/>
                    <a:pt x="4592" y="6422"/>
                    <a:pt x="4360" y="6360"/>
                  </a:cubicBezTo>
                  <a:cubicBezTo>
                    <a:pt x="3875" y="6230"/>
                    <a:pt x="3050" y="5864"/>
                    <a:pt x="2967" y="4881"/>
                  </a:cubicBezTo>
                  <a:cubicBezTo>
                    <a:pt x="2822" y="3159"/>
                    <a:pt x="3572" y="2847"/>
                    <a:pt x="3691" y="2811"/>
                  </a:cubicBezTo>
                  <a:cubicBezTo>
                    <a:pt x="4033" y="2733"/>
                    <a:pt x="4381" y="2692"/>
                    <a:pt x="4732" y="2689"/>
                  </a:cubicBezTo>
                  <a:close/>
                  <a:moveTo>
                    <a:pt x="4732" y="0"/>
                  </a:moveTo>
                  <a:cubicBezTo>
                    <a:pt x="4218" y="0"/>
                    <a:pt x="3682" y="59"/>
                    <a:pt x="3132" y="180"/>
                  </a:cubicBezTo>
                  <a:cubicBezTo>
                    <a:pt x="2023" y="407"/>
                    <a:pt x="1" y="1730"/>
                    <a:pt x="286" y="5108"/>
                  </a:cubicBezTo>
                  <a:cubicBezTo>
                    <a:pt x="445" y="6966"/>
                    <a:pt x="1737" y="8441"/>
                    <a:pt x="3662" y="8956"/>
                  </a:cubicBezTo>
                  <a:cubicBezTo>
                    <a:pt x="4126" y="9082"/>
                    <a:pt x="4604" y="9145"/>
                    <a:pt x="5085" y="9145"/>
                  </a:cubicBezTo>
                  <a:cubicBezTo>
                    <a:pt x="6686" y="9145"/>
                    <a:pt x="8199" y="8443"/>
                    <a:pt x="9050" y="7226"/>
                  </a:cubicBezTo>
                  <a:cubicBezTo>
                    <a:pt x="10107" y="5710"/>
                    <a:pt x="10118" y="3722"/>
                    <a:pt x="9076" y="2163"/>
                  </a:cubicBezTo>
                  <a:cubicBezTo>
                    <a:pt x="8138" y="758"/>
                    <a:pt x="6574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0"/>
            <p:cNvSpPr/>
            <p:nvPr/>
          </p:nvSpPr>
          <p:spPr>
            <a:xfrm>
              <a:off x="7454520" y="344442"/>
              <a:ext cx="180320" cy="168978"/>
            </a:xfrm>
            <a:custGeom>
              <a:rect b="b" l="l" r="r" t="t"/>
              <a:pathLst>
                <a:path extrusionOk="0" h="45516" w="48571">
                  <a:moveTo>
                    <a:pt x="23895" y="2651"/>
                  </a:moveTo>
                  <a:cubicBezTo>
                    <a:pt x="25170" y="2651"/>
                    <a:pt x="26002" y="2785"/>
                    <a:pt x="26138" y="2811"/>
                  </a:cubicBezTo>
                  <a:cubicBezTo>
                    <a:pt x="26199" y="2822"/>
                    <a:pt x="26260" y="2829"/>
                    <a:pt x="26322" y="2831"/>
                  </a:cubicBezTo>
                  <a:cubicBezTo>
                    <a:pt x="31983" y="3067"/>
                    <a:pt x="36907" y="6166"/>
                    <a:pt x="41377" y="12305"/>
                  </a:cubicBezTo>
                  <a:cubicBezTo>
                    <a:pt x="44043" y="15967"/>
                    <a:pt x="45712" y="23481"/>
                    <a:pt x="43562" y="30198"/>
                  </a:cubicBezTo>
                  <a:cubicBezTo>
                    <a:pt x="42330" y="34042"/>
                    <a:pt x="39326" y="39138"/>
                    <a:pt x="32011" y="41576"/>
                  </a:cubicBezTo>
                  <a:cubicBezTo>
                    <a:pt x="29553" y="42395"/>
                    <a:pt x="26996" y="42791"/>
                    <a:pt x="24471" y="42791"/>
                  </a:cubicBezTo>
                  <a:cubicBezTo>
                    <a:pt x="18646" y="42791"/>
                    <a:pt x="12991" y="40683"/>
                    <a:pt x="9109" y="36799"/>
                  </a:cubicBezTo>
                  <a:cubicBezTo>
                    <a:pt x="4202" y="31892"/>
                    <a:pt x="2850" y="25142"/>
                    <a:pt x="5302" y="17790"/>
                  </a:cubicBezTo>
                  <a:cubicBezTo>
                    <a:pt x="9804" y="4277"/>
                    <a:pt x="19492" y="2651"/>
                    <a:pt x="23895" y="2651"/>
                  </a:cubicBezTo>
                  <a:close/>
                  <a:moveTo>
                    <a:pt x="24154" y="0"/>
                  </a:moveTo>
                  <a:cubicBezTo>
                    <a:pt x="19138" y="0"/>
                    <a:pt x="7804" y="1774"/>
                    <a:pt x="2751" y="16939"/>
                  </a:cubicBezTo>
                  <a:cubicBezTo>
                    <a:pt x="1" y="25187"/>
                    <a:pt x="1625" y="33120"/>
                    <a:pt x="7205" y="38700"/>
                  </a:cubicBezTo>
                  <a:cubicBezTo>
                    <a:pt x="11640" y="43135"/>
                    <a:pt x="17868" y="45515"/>
                    <a:pt x="24352" y="45515"/>
                  </a:cubicBezTo>
                  <a:cubicBezTo>
                    <a:pt x="27245" y="45511"/>
                    <a:pt x="30119" y="45043"/>
                    <a:pt x="32862" y="44127"/>
                  </a:cubicBezTo>
                  <a:cubicBezTo>
                    <a:pt x="41247" y="41331"/>
                    <a:pt x="44701" y="35456"/>
                    <a:pt x="46124" y="31017"/>
                  </a:cubicBezTo>
                  <a:cubicBezTo>
                    <a:pt x="48571" y="23377"/>
                    <a:pt x="46683" y="15025"/>
                    <a:pt x="43551" y="10724"/>
                  </a:cubicBezTo>
                  <a:cubicBezTo>
                    <a:pt x="38657" y="3998"/>
                    <a:pt x="32923" y="440"/>
                    <a:pt x="26509" y="148"/>
                  </a:cubicBezTo>
                  <a:cubicBezTo>
                    <a:pt x="26217" y="105"/>
                    <a:pt x="25371" y="0"/>
                    <a:pt x="24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0"/>
            <p:cNvSpPr/>
            <p:nvPr/>
          </p:nvSpPr>
          <p:spPr>
            <a:xfrm>
              <a:off x="7400159" y="291277"/>
              <a:ext cx="282068" cy="274480"/>
            </a:xfrm>
            <a:custGeom>
              <a:rect b="b" l="l" r="r" t="t"/>
              <a:pathLst>
                <a:path extrusionOk="0" h="73934" w="75978">
                  <a:moveTo>
                    <a:pt x="51311" y="2690"/>
                  </a:moveTo>
                  <a:cubicBezTo>
                    <a:pt x="58159" y="2690"/>
                    <a:pt x="63248" y="2796"/>
                    <a:pt x="64173" y="3076"/>
                  </a:cubicBezTo>
                  <a:lnTo>
                    <a:pt x="64440" y="3172"/>
                  </a:lnTo>
                  <a:cubicBezTo>
                    <a:pt x="67188" y="4144"/>
                    <a:pt x="71341" y="5612"/>
                    <a:pt x="72270" y="15103"/>
                  </a:cubicBezTo>
                  <a:cubicBezTo>
                    <a:pt x="73297" y="25545"/>
                    <a:pt x="72277" y="55362"/>
                    <a:pt x="72266" y="55661"/>
                  </a:cubicBezTo>
                  <a:cubicBezTo>
                    <a:pt x="72266" y="55697"/>
                    <a:pt x="72266" y="55731"/>
                    <a:pt x="72266" y="55767"/>
                  </a:cubicBezTo>
                  <a:lnTo>
                    <a:pt x="72266" y="55767"/>
                  </a:lnTo>
                  <a:cubicBezTo>
                    <a:pt x="72272" y="55893"/>
                    <a:pt x="72716" y="68241"/>
                    <a:pt x="64340" y="70062"/>
                  </a:cubicBezTo>
                  <a:cubicBezTo>
                    <a:pt x="60094" y="70985"/>
                    <a:pt x="49624" y="71238"/>
                    <a:pt x="39431" y="71238"/>
                  </a:cubicBezTo>
                  <a:cubicBezTo>
                    <a:pt x="27873" y="71238"/>
                    <a:pt x="16671" y="70913"/>
                    <a:pt x="15296" y="70872"/>
                  </a:cubicBezTo>
                  <a:cubicBezTo>
                    <a:pt x="14232" y="70601"/>
                    <a:pt x="5741" y="68167"/>
                    <a:pt x="4325" y="59665"/>
                  </a:cubicBezTo>
                  <a:cubicBezTo>
                    <a:pt x="2701" y="49914"/>
                    <a:pt x="5564" y="12942"/>
                    <a:pt x="5592" y="12570"/>
                  </a:cubicBezTo>
                  <a:cubicBezTo>
                    <a:pt x="5594" y="12535"/>
                    <a:pt x="5596" y="12500"/>
                    <a:pt x="5596" y="12464"/>
                  </a:cubicBezTo>
                  <a:cubicBezTo>
                    <a:pt x="5596" y="12093"/>
                    <a:pt x="5733" y="3384"/>
                    <a:pt x="17444" y="3154"/>
                  </a:cubicBezTo>
                  <a:cubicBezTo>
                    <a:pt x="27462" y="2917"/>
                    <a:pt x="41275" y="2690"/>
                    <a:pt x="51311" y="2690"/>
                  </a:cubicBezTo>
                  <a:close/>
                  <a:moveTo>
                    <a:pt x="50310" y="1"/>
                  </a:moveTo>
                  <a:cubicBezTo>
                    <a:pt x="38047" y="1"/>
                    <a:pt x="21993" y="358"/>
                    <a:pt x="17388" y="467"/>
                  </a:cubicBezTo>
                  <a:cubicBezTo>
                    <a:pt x="3702" y="735"/>
                    <a:pt x="2950" y="11351"/>
                    <a:pt x="2909" y="12384"/>
                  </a:cubicBezTo>
                  <a:cubicBezTo>
                    <a:pt x="2764" y="14246"/>
                    <a:pt x="1" y="50083"/>
                    <a:pt x="1672" y="60107"/>
                  </a:cubicBezTo>
                  <a:cubicBezTo>
                    <a:pt x="3472" y="70906"/>
                    <a:pt x="14362" y="73423"/>
                    <a:pt x="14826" y="73524"/>
                  </a:cubicBezTo>
                  <a:cubicBezTo>
                    <a:pt x="14908" y="73542"/>
                    <a:pt x="14990" y="73552"/>
                    <a:pt x="15073" y="73555"/>
                  </a:cubicBezTo>
                  <a:cubicBezTo>
                    <a:pt x="15947" y="73583"/>
                    <a:pt x="27362" y="73934"/>
                    <a:pt x="39277" y="73934"/>
                  </a:cubicBezTo>
                  <a:cubicBezTo>
                    <a:pt x="49654" y="73934"/>
                    <a:pt x="60414" y="73667"/>
                    <a:pt x="64912" y="72691"/>
                  </a:cubicBezTo>
                  <a:cubicBezTo>
                    <a:pt x="75278" y="70436"/>
                    <a:pt x="74997" y="56852"/>
                    <a:pt x="74953" y="55704"/>
                  </a:cubicBezTo>
                  <a:cubicBezTo>
                    <a:pt x="75018" y="53883"/>
                    <a:pt x="75978" y="25344"/>
                    <a:pt x="74949" y="14839"/>
                  </a:cubicBezTo>
                  <a:cubicBezTo>
                    <a:pt x="73849" y="3648"/>
                    <a:pt x="68314" y="1688"/>
                    <a:pt x="65338" y="636"/>
                  </a:cubicBezTo>
                  <a:lnTo>
                    <a:pt x="65081" y="545"/>
                  </a:lnTo>
                  <a:cubicBezTo>
                    <a:pt x="63935" y="135"/>
                    <a:pt x="57837" y="1"/>
                    <a:pt x="50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60"/>
          <p:cNvGrpSpPr/>
          <p:nvPr/>
        </p:nvGrpSpPr>
        <p:grpSpPr>
          <a:xfrm>
            <a:off x="7953799" y="283851"/>
            <a:ext cx="299752" cy="289320"/>
            <a:chOff x="4958324" y="-1574249"/>
            <a:chExt cx="299752" cy="289320"/>
          </a:xfrm>
        </p:grpSpPr>
        <p:sp>
          <p:nvSpPr>
            <p:cNvPr id="480" name="Google Shape;480;p60"/>
            <p:cNvSpPr/>
            <p:nvPr/>
          </p:nvSpPr>
          <p:spPr>
            <a:xfrm>
              <a:off x="4958324" y="-1485711"/>
              <a:ext cx="78260" cy="196774"/>
            </a:xfrm>
            <a:custGeom>
              <a:rect b="b" l="l" r="r" t="t"/>
              <a:pathLst>
                <a:path extrusionOk="0" h="53003" w="21080">
                  <a:moveTo>
                    <a:pt x="10803" y="2702"/>
                  </a:moveTo>
                  <a:cubicBezTo>
                    <a:pt x="13638" y="2702"/>
                    <a:pt x="16471" y="2813"/>
                    <a:pt x="17822" y="2968"/>
                  </a:cubicBezTo>
                  <a:cubicBezTo>
                    <a:pt x="18570" y="8401"/>
                    <a:pt x="17918" y="43933"/>
                    <a:pt x="17543" y="49230"/>
                  </a:cubicBezTo>
                  <a:cubicBezTo>
                    <a:pt x="16166" y="49949"/>
                    <a:pt x="10952" y="50301"/>
                    <a:pt x="7064" y="50301"/>
                  </a:cubicBezTo>
                  <a:cubicBezTo>
                    <a:pt x="5412" y="50301"/>
                    <a:pt x="3999" y="50237"/>
                    <a:pt x="3223" y="50111"/>
                  </a:cubicBezTo>
                  <a:cubicBezTo>
                    <a:pt x="2631" y="45726"/>
                    <a:pt x="3039" y="19747"/>
                    <a:pt x="3467" y="3176"/>
                  </a:cubicBezTo>
                  <a:cubicBezTo>
                    <a:pt x="4671" y="2832"/>
                    <a:pt x="7739" y="2702"/>
                    <a:pt x="10803" y="2702"/>
                  </a:cubicBezTo>
                  <a:close/>
                  <a:moveTo>
                    <a:pt x="10587" y="0"/>
                  </a:moveTo>
                  <a:cubicBezTo>
                    <a:pt x="6701" y="0"/>
                    <a:pt x="2739" y="267"/>
                    <a:pt x="1553" y="1121"/>
                  </a:cubicBezTo>
                  <a:cubicBezTo>
                    <a:pt x="910" y="1582"/>
                    <a:pt x="802" y="2174"/>
                    <a:pt x="793" y="2483"/>
                  </a:cubicBezTo>
                  <a:cubicBezTo>
                    <a:pt x="789" y="2676"/>
                    <a:pt x="477" y="14625"/>
                    <a:pt x="323" y="26522"/>
                  </a:cubicBezTo>
                  <a:cubicBezTo>
                    <a:pt x="0" y="51382"/>
                    <a:pt x="553" y="51751"/>
                    <a:pt x="1393" y="52311"/>
                  </a:cubicBezTo>
                  <a:cubicBezTo>
                    <a:pt x="2088" y="52775"/>
                    <a:pt x="4600" y="53002"/>
                    <a:pt x="7543" y="53002"/>
                  </a:cubicBezTo>
                  <a:cubicBezTo>
                    <a:pt x="11735" y="53002"/>
                    <a:pt x="16803" y="52539"/>
                    <a:pt x="18721" y="51631"/>
                  </a:cubicBezTo>
                  <a:cubicBezTo>
                    <a:pt x="19841" y="51101"/>
                    <a:pt x="20137" y="50378"/>
                    <a:pt x="20189" y="49862"/>
                  </a:cubicBezTo>
                  <a:cubicBezTo>
                    <a:pt x="20300" y="48745"/>
                    <a:pt x="20638" y="36863"/>
                    <a:pt x="20785" y="25147"/>
                  </a:cubicBezTo>
                  <a:cubicBezTo>
                    <a:pt x="21079" y="1065"/>
                    <a:pt x="20506" y="887"/>
                    <a:pt x="19245" y="500"/>
                  </a:cubicBezTo>
                  <a:cubicBezTo>
                    <a:pt x="18551" y="286"/>
                    <a:pt x="14610" y="0"/>
                    <a:pt x="10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0"/>
            <p:cNvSpPr/>
            <p:nvPr/>
          </p:nvSpPr>
          <p:spPr>
            <a:xfrm>
              <a:off x="4958643" y="-1574249"/>
              <a:ext cx="75995" cy="74573"/>
            </a:xfrm>
            <a:custGeom>
              <a:rect b="b" l="l" r="r" t="t"/>
              <a:pathLst>
                <a:path extrusionOk="0" h="20087" w="20470">
                  <a:moveTo>
                    <a:pt x="10338" y="2694"/>
                  </a:moveTo>
                  <a:cubicBezTo>
                    <a:pt x="11722" y="2694"/>
                    <a:pt x="13985" y="2941"/>
                    <a:pt x="15612" y="4358"/>
                  </a:cubicBezTo>
                  <a:cubicBezTo>
                    <a:pt x="16844" y="5432"/>
                    <a:pt x="17516" y="7039"/>
                    <a:pt x="17609" y="9135"/>
                  </a:cubicBezTo>
                  <a:cubicBezTo>
                    <a:pt x="17739" y="12050"/>
                    <a:pt x="16316" y="14796"/>
                    <a:pt x="13895" y="16296"/>
                  </a:cubicBezTo>
                  <a:cubicBezTo>
                    <a:pt x="12720" y="17026"/>
                    <a:pt x="11421" y="17392"/>
                    <a:pt x="10126" y="17392"/>
                  </a:cubicBezTo>
                  <a:cubicBezTo>
                    <a:pt x="8969" y="17392"/>
                    <a:pt x="7815" y="17100"/>
                    <a:pt x="6755" y="16515"/>
                  </a:cubicBezTo>
                  <a:cubicBezTo>
                    <a:pt x="2054" y="13917"/>
                    <a:pt x="3416" y="8016"/>
                    <a:pt x="3617" y="7247"/>
                  </a:cubicBezTo>
                  <a:cubicBezTo>
                    <a:pt x="4258" y="5800"/>
                    <a:pt x="6601" y="2994"/>
                    <a:pt x="9362" y="2736"/>
                  </a:cubicBezTo>
                  <a:cubicBezTo>
                    <a:pt x="9579" y="2716"/>
                    <a:pt x="9918" y="2694"/>
                    <a:pt x="10338" y="2694"/>
                  </a:cubicBezTo>
                  <a:close/>
                  <a:moveTo>
                    <a:pt x="10378" y="1"/>
                  </a:moveTo>
                  <a:cubicBezTo>
                    <a:pt x="9872" y="1"/>
                    <a:pt x="9440" y="28"/>
                    <a:pt x="9113" y="59"/>
                  </a:cubicBezTo>
                  <a:cubicBezTo>
                    <a:pt x="5226" y="421"/>
                    <a:pt x="2088" y="3918"/>
                    <a:pt x="1101" y="6285"/>
                  </a:cubicBezTo>
                  <a:cubicBezTo>
                    <a:pt x="1082" y="6333"/>
                    <a:pt x="1064" y="6381"/>
                    <a:pt x="1051" y="6430"/>
                  </a:cubicBezTo>
                  <a:cubicBezTo>
                    <a:pt x="189" y="9417"/>
                    <a:pt x="1" y="15857"/>
                    <a:pt x="5454" y="18869"/>
                  </a:cubicBezTo>
                  <a:cubicBezTo>
                    <a:pt x="6926" y="19681"/>
                    <a:pt x="8524" y="20086"/>
                    <a:pt x="10125" y="20086"/>
                  </a:cubicBezTo>
                  <a:cubicBezTo>
                    <a:pt x="11909" y="20086"/>
                    <a:pt x="13698" y="19584"/>
                    <a:pt x="15311" y="18581"/>
                  </a:cubicBezTo>
                  <a:cubicBezTo>
                    <a:pt x="18559" y="16567"/>
                    <a:pt x="20469" y="12901"/>
                    <a:pt x="20296" y="9014"/>
                  </a:cubicBezTo>
                  <a:cubicBezTo>
                    <a:pt x="20168" y="6155"/>
                    <a:pt x="19185" y="3905"/>
                    <a:pt x="17379" y="2331"/>
                  </a:cubicBezTo>
                  <a:cubicBezTo>
                    <a:pt x="15138" y="378"/>
                    <a:pt x="12253" y="1"/>
                    <a:pt x="10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0"/>
            <p:cNvSpPr/>
            <p:nvPr/>
          </p:nvSpPr>
          <p:spPr>
            <a:xfrm>
              <a:off x="5065913" y="-1485244"/>
              <a:ext cx="192163" cy="200315"/>
            </a:xfrm>
            <a:custGeom>
              <a:rect b="b" l="l" r="r" t="t"/>
              <a:pathLst>
                <a:path extrusionOk="0" h="53957" w="51761">
                  <a:moveTo>
                    <a:pt x="31818" y="2691"/>
                  </a:moveTo>
                  <a:cubicBezTo>
                    <a:pt x="32135" y="2691"/>
                    <a:pt x="32436" y="2707"/>
                    <a:pt x="32723" y="2740"/>
                  </a:cubicBezTo>
                  <a:cubicBezTo>
                    <a:pt x="39473" y="3507"/>
                    <a:pt x="45937" y="6151"/>
                    <a:pt x="47520" y="20194"/>
                  </a:cubicBezTo>
                  <a:cubicBezTo>
                    <a:pt x="48960" y="32928"/>
                    <a:pt x="47715" y="48370"/>
                    <a:pt x="47548" y="50343"/>
                  </a:cubicBezTo>
                  <a:lnTo>
                    <a:pt x="47546" y="50343"/>
                  </a:lnTo>
                  <a:cubicBezTo>
                    <a:pt x="47281" y="50567"/>
                    <a:pt x="46160" y="51267"/>
                    <a:pt x="42466" y="51267"/>
                  </a:cubicBezTo>
                  <a:cubicBezTo>
                    <a:pt x="42138" y="51267"/>
                    <a:pt x="41791" y="51262"/>
                    <a:pt x="41422" y="51250"/>
                  </a:cubicBezTo>
                  <a:cubicBezTo>
                    <a:pt x="36855" y="51098"/>
                    <a:pt x="35584" y="50784"/>
                    <a:pt x="35339" y="50568"/>
                  </a:cubicBezTo>
                  <a:cubicBezTo>
                    <a:pt x="35302" y="50503"/>
                    <a:pt x="35257" y="50260"/>
                    <a:pt x="35226" y="50106"/>
                  </a:cubicBezTo>
                  <a:cubicBezTo>
                    <a:pt x="35203" y="49775"/>
                    <a:pt x="35326" y="48166"/>
                    <a:pt x="35458" y="46464"/>
                  </a:cubicBezTo>
                  <a:cubicBezTo>
                    <a:pt x="36595" y="31656"/>
                    <a:pt x="37011" y="17570"/>
                    <a:pt x="32407" y="14778"/>
                  </a:cubicBezTo>
                  <a:cubicBezTo>
                    <a:pt x="30085" y="13371"/>
                    <a:pt x="27937" y="12676"/>
                    <a:pt x="25893" y="12676"/>
                  </a:cubicBezTo>
                  <a:cubicBezTo>
                    <a:pt x="25178" y="12676"/>
                    <a:pt x="24468" y="12762"/>
                    <a:pt x="23775" y="12933"/>
                  </a:cubicBezTo>
                  <a:cubicBezTo>
                    <a:pt x="20772" y="13676"/>
                    <a:pt x="18147" y="15976"/>
                    <a:pt x="15748" y="19967"/>
                  </a:cubicBezTo>
                  <a:cubicBezTo>
                    <a:pt x="15620" y="20179"/>
                    <a:pt x="15553" y="20424"/>
                    <a:pt x="15557" y="20673"/>
                  </a:cubicBezTo>
                  <a:cubicBezTo>
                    <a:pt x="15702" y="34201"/>
                    <a:pt x="15345" y="48134"/>
                    <a:pt x="15035" y="50416"/>
                  </a:cubicBezTo>
                  <a:cubicBezTo>
                    <a:pt x="14700" y="50546"/>
                    <a:pt x="14059" y="50592"/>
                    <a:pt x="13296" y="50592"/>
                  </a:cubicBezTo>
                  <a:cubicBezTo>
                    <a:pt x="12073" y="50592"/>
                    <a:pt x="10534" y="50473"/>
                    <a:pt x="9429" y="50388"/>
                  </a:cubicBezTo>
                  <a:cubicBezTo>
                    <a:pt x="8068" y="50285"/>
                    <a:pt x="6653" y="50177"/>
                    <a:pt x="5454" y="50177"/>
                  </a:cubicBezTo>
                  <a:cubicBezTo>
                    <a:pt x="5397" y="50177"/>
                    <a:pt x="5341" y="50177"/>
                    <a:pt x="5286" y="50178"/>
                  </a:cubicBezTo>
                  <a:cubicBezTo>
                    <a:pt x="5246" y="50179"/>
                    <a:pt x="5206" y="50179"/>
                    <a:pt x="5166" y="50179"/>
                  </a:cubicBezTo>
                  <a:cubicBezTo>
                    <a:pt x="3507" y="50179"/>
                    <a:pt x="2899" y="49562"/>
                    <a:pt x="2884" y="48970"/>
                  </a:cubicBezTo>
                  <a:cubicBezTo>
                    <a:pt x="2811" y="31944"/>
                    <a:pt x="2746" y="6337"/>
                    <a:pt x="2863" y="3860"/>
                  </a:cubicBezTo>
                  <a:cubicBezTo>
                    <a:pt x="2919" y="3791"/>
                    <a:pt x="3090" y="3628"/>
                    <a:pt x="3538" y="3444"/>
                  </a:cubicBezTo>
                  <a:cubicBezTo>
                    <a:pt x="4779" y="2934"/>
                    <a:pt x="6793" y="2753"/>
                    <a:pt x="8805" y="2753"/>
                  </a:cubicBezTo>
                  <a:cubicBezTo>
                    <a:pt x="11218" y="2753"/>
                    <a:pt x="13627" y="3014"/>
                    <a:pt x="14689" y="3280"/>
                  </a:cubicBezTo>
                  <a:cubicBezTo>
                    <a:pt x="14795" y="3743"/>
                    <a:pt x="14972" y="4819"/>
                    <a:pt x="15137" y="7260"/>
                  </a:cubicBezTo>
                  <a:cubicBezTo>
                    <a:pt x="15188" y="8007"/>
                    <a:pt x="15813" y="8517"/>
                    <a:pt x="16483" y="8517"/>
                  </a:cubicBezTo>
                  <a:cubicBezTo>
                    <a:pt x="16719" y="8517"/>
                    <a:pt x="16959" y="8454"/>
                    <a:pt x="17183" y="8317"/>
                  </a:cubicBezTo>
                  <a:cubicBezTo>
                    <a:pt x="23064" y="4706"/>
                    <a:pt x="28319" y="2691"/>
                    <a:pt x="31818" y="2691"/>
                  </a:cubicBezTo>
                  <a:close/>
                  <a:moveTo>
                    <a:pt x="31791" y="0"/>
                  </a:moveTo>
                  <a:cubicBezTo>
                    <a:pt x="27361" y="0"/>
                    <a:pt x="21985" y="2431"/>
                    <a:pt x="17645" y="4917"/>
                  </a:cubicBezTo>
                  <a:cubicBezTo>
                    <a:pt x="17326" y="1814"/>
                    <a:pt x="16917" y="1274"/>
                    <a:pt x="16187" y="954"/>
                  </a:cubicBezTo>
                  <a:cubicBezTo>
                    <a:pt x="15128" y="482"/>
                    <a:pt x="12064" y="60"/>
                    <a:pt x="8934" y="60"/>
                  </a:cubicBezTo>
                  <a:cubicBezTo>
                    <a:pt x="6394" y="60"/>
                    <a:pt x="3810" y="338"/>
                    <a:pt x="2217" y="1090"/>
                  </a:cubicBezTo>
                  <a:cubicBezTo>
                    <a:pt x="1152" y="1593"/>
                    <a:pt x="487" y="2299"/>
                    <a:pt x="245" y="3182"/>
                  </a:cubicBezTo>
                  <a:cubicBezTo>
                    <a:pt x="184" y="3401"/>
                    <a:pt x="0" y="4064"/>
                    <a:pt x="197" y="48922"/>
                  </a:cubicBezTo>
                  <a:cubicBezTo>
                    <a:pt x="191" y="49067"/>
                    <a:pt x="169" y="50379"/>
                    <a:pt x="1239" y="51477"/>
                  </a:cubicBezTo>
                  <a:cubicBezTo>
                    <a:pt x="2128" y="52397"/>
                    <a:pt x="3468" y="52868"/>
                    <a:pt x="5187" y="52868"/>
                  </a:cubicBezTo>
                  <a:cubicBezTo>
                    <a:pt x="5229" y="52868"/>
                    <a:pt x="5271" y="52868"/>
                    <a:pt x="5314" y="52867"/>
                  </a:cubicBezTo>
                  <a:cubicBezTo>
                    <a:pt x="5391" y="52866"/>
                    <a:pt x="5469" y="52866"/>
                    <a:pt x="5549" y="52866"/>
                  </a:cubicBezTo>
                  <a:cubicBezTo>
                    <a:pt x="6636" y="52866"/>
                    <a:pt x="7947" y="52972"/>
                    <a:pt x="9221" y="53069"/>
                  </a:cubicBezTo>
                  <a:cubicBezTo>
                    <a:pt x="10665" y="53180"/>
                    <a:pt x="12004" y="53283"/>
                    <a:pt x="13171" y="53283"/>
                  </a:cubicBezTo>
                  <a:cubicBezTo>
                    <a:pt x="15342" y="53283"/>
                    <a:pt x="16922" y="52927"/>
                    <a:pt x="17500" y="51605"/>
                  </a:cubicBezTo>
                  <a:cubicBezTo>
                    <a:pt x="18173" y="50070"/>
                    <a:pt x="18346" y="30851"/>
                    <a:pt x="18249" y="21030"/>
                  </a:cubicBezTo>
                  <a:cubicBezTo>
                    <a:pt x="20178" y="17925"/>
                    <a:pt x="22253" y="16082"/>
                    <a:pt x="24420" y="15545"/>
                  </a:cubicBezTo>
                  <a:cubicBezTo>
                    <a:pt x="24893" y="15428"/>
                    <a:pt x="25378" y="15369"/>
                    <a:pt x="25877" y="15369"/>
                  </a:cubicBezTo>
                  <a:cubicBezTo>
                    <a:pt x="27431" y="15369"/>
                    <a:pt x="29127" y="15937"/>
                    <a:pt x="31014" y="17080"/>
                  </a:cubicBezTo>
                  <a:cubicBezTo>
                    <a:pt x="33552" y="18618"/>
                    <a:pt x="34146" y="28434"/>
                    <a:pt x="32777" y="46258"/>
                  </a:cubicBezTo>
                  <a:cubicBezTo>
                    <a:pt x="32539" y="49381"/>
                    <a:pt x="32494" y="50091"/>
                    <a:pt x="32582" y="50568"/>
                  </a:cubicBezTo>
                  <a:cubicBezTo>
                    <a:pt x="33067" y="53205"/>
                    <a:pt x="34375" y="53708"/>
                    <a:pt x="41333" y="53937"/>
                  </a:cubicBezTo>
                  <a:cubicBezTo>
                    <a:pt x="41721" y="53950"/>
                    <a:pt x="42093" y="53957"/>
                    <a:pt x="42448" y="53957"/>
                  </a:cubicBezTo>
                  <a:cubicBezTo>
                    <a:pt x="48999" y="53957"/>
                    <a:pt x="50049" y="51878"/>
                    <a:pt x="50199" y="50877"/>
                  </a:cubicBezTo>
                  <a:cubicBezTo>
                    <a:pt x="50214" y="50708"/>
                    <a:pt x="51760" y="33761"/>
                    <a:pt x="50194" y="19891"/>
                  </a:cubicBezTo>
                  <a:cubicBezTo>
                    <a:pt x="48763" y="7201"/>
                    <a:pt x="43629" y="1272"/>
                    <a:pt x="33028" y="68"/>
                  </a:cubicBezTo>
                  <a:cubicBezTo>
                    <a:pt x="32626" y="22"/>
                    <a:pt x="32212" y="0"/>
                    <a:pt x="3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60"/>
          <p:cNvSpPr/>
          <p:nvPr/>
        </p:nvSpPr>
        <p:spPr>
          <a:xfrm>
            <a:off x="6878873" y="264080"/>
            <a:ext cx="177981" cy="328887"/>
          </a:xfrm>
          <a:custGeom>
            <a:rect b="b" l="l" r="r" t="t"/>
            <a:pathLst>
              <a:path extrusionOk="0" h="88589" w="47941">
                <a:moveTo>
                  <a:pt x="38141" y="2691"/>
                </a:moveTo>
                <a:cubicBezTo>
                  <a:pt x="43569" y="2691"/>
                  <a:pt x="44491" y="4019"/>
                  <a:pt x="44606" y="4701"/>
                </a:cubicBezTo>
                <a:lnTo>
                  <a:pt x="44660" y="5022"/>
                </a:lnTo>
                <a:cubicBezTo>
                  <a:pt x="44844" y="6092"/>
                  <a:pt x="45229" y="8318"/>
                  <a:pt x="45056" y="10271"/>
                </a:cubicBezTo>
                <a:cubicBezTo>
                  <a:pt x="44798" y="13194"/>
                  <a:pt x="43521" y="13415"/>
                  <a:pt x="43038" y="13498"/>
                </a:cubicBezTo>
                <a:cubicBezTo>
                  <a:pt x="42397" y="13608"/>
                  <a:pt x="41671" y="13710"/>
                  <a:pt x="40898" y="13816"/>
                </a:cubicBezTo>
                <a:cubicBezTo>
                  <a:pt x="36035" y="14494"/>
                  <a:pt x="28681" y="15518"/>
                  <a:pt x="28722" y="21257"/>
                </a:cubicBezTo>
                <a:cubicBezTo>
                  <a:pt x="28732" y="22476"/>
                  <a:pt x="28810" y="26265"/>
                  <a:pt x="28921" y="31564"/>
                </a:cubicBezTo>
                <a:cubicBezTo>
                  <a:pt x="28936" y="32294"/>
                  <a:pt x="29534" y="32881"/>
                  <a:pt x="30266" y="32881"/>
                </a:cubicBezTo>
                <a:lnTo>
                  <a:pt x="30417" y="32881"/>
                </a:lnTo>
                <a:cubicBezTo>
                  <a:pt x="39181" y="32881"/>
                  <a:pt x="41522" y="33182"/>
                  <a:pt x="42139" y="33331"/>
                </a:cubicBezTo>
                <a:cubicBezTo>
                  <a:pt x="43239" y="35122"/>
                  <a:pt x="43363" y="44174"/>
                  <a:pt x="42297" y="45744"/>
                </a:cubicBezTo>
                <a:cubicBezTo>
                  <a:pt x="41373" y="45989"/>
                  <a:pt x="37330" y="46511"/>
                  <a:pt x="30504" y="47017"/>
                </a:cubicBezTo>
                <a:cubicBezTo>
                  <a:pt x="29791" y="47069"/>
                  <a:pt x="29246" y="47669"/>
                  <a:pt x="29259" y="48384"/>
                </a:cubicBezTo>
                <a:cubicBezTo>
                  <a:pt x="29778" y="75929"/>
                  <a:pt x="29655" y="83246"/>
                  <a:pt x="29460" y="84394"/>
                </a:cubicBezTo>
                <a:cubicBezTo>
                  <a:pt x="28902" y="85003"/>
                  <a:pt x="26053" y="85926"/>
                  <a:pt x="22979" y="85926"/>
                </a:cubicBezTo>
                <a:cubicBezTo>
                  <a:pt x="21770" y="85926"/>
                  <a:pt x="20526" y="85783"/>
                  <a:pt x="19373" y="85423"/>
                </a:cubicBezTo>
                <a:cubicBezTo>
                  <a:pt x="17132" y="84719"/>
                  <a:pt x="16008" y="83391"/>
                  <a:pt x="15936" y="81358"/>
                </a:cubicBezTo>
                <a:cubicBezTo>
                  <a:pt x="15930" y="81195"/>
                  <a:pt x="15308" y="65021"/>
                  <a:pt x="15101" y="49066"/>
                </a:cubicBezTo>
                <a:cubicBezTo>
                  <a:pt x="15090" y="48330"/>
                  <a:pt x="14490" y="47738"/>
                  <a:pt x="13756" y="47738"/>
                </a:cubicBezTo>
                <a:lnTo>
                  <a:pt x="13667" y="47738"/>
                </a:lnTo>
                <a:cubicBezTo>
                  <a:pt x="6436" y="47738"/>
                  <a:pt x="5230" y="47085"/>
                  <a:pt x="5146" y="47035"/>
                </a:cubicBezTo>
                <a:cubicBezTo>
                  <a:pt x="3043" y="45166"/>
                  <a:pt x="2508" y="35417"/>
                  <a:pt x="3476" y="33500"/>
                </a:cubicBezTo>
                <a:cubicBezTo>
                  <a:pt x="4680" y="33420"/>
                  <a:pt x="8379" y="33271"/>
                  <a:pt x="13786" y="33126"/>
                </a:cubicBezTo>
                <a:cubicBezTo>
                  <a:pt x="14505" y="33108"/>
                  <a:pt x="15083" y="32526"/>
                  <a:pt x="15096" y="31807"/>
                </a:cubicBezTo>
                <a:cubicBezTo>
                  <a:pt x="15211" y="25371"/>
                  <a:pt x="15488" y="21010"/>
                  <a:pt x="15915" y="18842"/>
                </a:cubicBezTo>
                <a:cubicBezTo>
                  <a:pt x="17875" y="8892"/>
                  <a:pt x="23115" y="4008"/>
                  <a:pt x="32908" y="2997"/>
                </a:cubicBezTo>
                <a:cubicBezTo>
                  <a:pt x="35003" y="2781"/>
                  <a:pt x="36725" y="2691"/>
                  <a:pt x="38141" y="2691"/>
                </a:cubicBezTo>
                <a:close/>
                <a:moveTo>
                  <a:pt x="38089" y="1"/>
                </a:moveTo>
                <a:cubicBezTo>
                  <a:pt x="36249" y="1"/>
                  <a:pt x="34354" y="148"/>
                  <a:pt x="32633" y="325"/>
                </a:cubicBezTo>
                <a:cubicBezTo>
                  <a:pt x="21621" y="1460"/>
                  <a:pt x="15471" y="7179"/>
                  <a:pt x="13275" y="18324"/>
                </a:cubicBezTo>
                <a:cubicBezTo>
                  <a:pt x="12842" y="20525"/>
                  <a:pt x="12565" y="24507"/>
                  <a:pt x="12433" y="30475"/>
                </a:cubicBezTo>
                <a:cubicBezTo>
                  <a:pt x="2742" y="30739"/>
                  <a:pt x="2493" y="30878"/>
                  <a:pt x="2207" y="31032"/>
                </a:cubicBezTo>
                <a:cubicBezTo>
                  <a:pt x="1250" y="31545"/>
                  <a:pt x="687" y="32781"/>
                  <a:pt x="438" y="34917"/>
                </a:cubicBezTo>
                <a:cubicBezTo>
                  <a:pt x="0" y="38663"/>
                  <a:pt x="600" y="46591"/>
                  <a:pt x="3361" y="49044"/>
                </a:cubicBezTo>
                <a:cubicBezTo>
                  <a:pt x="4089" y="49690"/>
                  <a:pt x="5759" y="50350"/>
                  <a:pt x="12433" y="50422"/>
                </a:cubicBezTo>
                <a:cubicBezTo>
                  <a:pt x="12656" y="65972"/>
                  <a:pt x="13245" y="81306"/>
                  <a:pt x="13251" y="81458"/>
                </a:cubicBezTo>
                <a:cubicBezTo>
                  <a:pt x="13383" y="85282"/>
                  <a:pt x="16103" y="87833"/>
                  <a:pt x="20716" y="88456"/>
                </a:cubicBezTo>
                <a:cubicBezTo>
                  <a:pt x="21393" y="88543"/>
                  <a:pt x="22074" y="88589"/>
                  <a:pt x="22758" y="88589"/>
                </a:cubicBezTo>
                <a:cubicBezTo>
                  <a:pt x="22789" y="88589"/>
                  <a:pt x="22820" y="88589"/>
                  <a:pt x="22851" y="88589"/>
                </a:cubicBezTo>
                <a:cubicBezTo>
                  <a:pt x="26682" y="88589"/>
                  <a:pt x="31331" y="87456"/>
                  <a:pt x="32018" y="85260"/>
                </a:cubicBezTo>
                <a:cubicBezTo>
                  <a:pt x="32206" y="84654"/>
                  <a:pt x="32598" y="83400"/>
                  <a:pt x="31972" y="49603"/>
                </a:cubicBezTo>
                <a:cubicBezTo>
                  <a:pt x="35448" y="49328"/>
                  <a:pt x="42291" y="48730"/>
                  <a:pt x="43516" y="48163"/>
                </a:cubicBezTo>
                <a:cubicBezTo>
                  <a:pt x="44573" y="47676"/>
                  <a:pt x="45186" y="46348"/>
                  <a:pt x="45502" y="43867"/>
                </a:cubicBezTo>
                <a:cubicBezTo>
                  <a:pt x="45873" y="40952"/>
                  <a:pt x="45914" y="32896"/>
                  <a:pt x="43807" y="31175"/>
                </a:cubicBezTo>
                <a:cubicBezTo>
                  <a:pt x="43289" y="30750"/>
                  <a:pt x="42650" y="30226"/>
                  <a:pt x="31582" y="30194"/>
                </a:cubicBezTo>
                <a:cubicBezTo>
                  <a:pt x="31487" y="25616"/>
                  <a:pt x="31420" y="22339"/>
                  <a:pt x="31411" y="21237"/>
                </a:cubicBezTo>
                <a:cubicBezTo>
                  <a:pt x="31390" y="18114"/>
                  <a:pt x="36063" y="17205"/>
                  <a:pt x="41269" y="16479"/>
                </a:cubicBezTo>
                <a:cubicBezTo>
                  <a:pt x="42074" y="16369"/>
                  <a:pt x="42828" y="16263"/>
                  <a:pt x="43497" y="16148"/>
                </a:cubicBezTo>
                <a:cubicBezTo>
                  <a:pt x="45229" y="15849"/>
                  <a:pt x="47371" y="14628"/>
                  <a:pt x="47737" y="10507"/>
                </a:cubicBezTo>
                <a:cubicBezTo>
                  <a:pt x="47941" y="8205"/>
                  <a:pt x="47514" y="5747"/>
                  <a:pt x="47310" y="4565"/>
                </a:cubicBezTo>
                <a:lnTo>
                  <a:pt x="47256" y="4260"/>
                </a:lnTo>
                <a:cubicBezTo>
                  <a:pt x="46692" y="865"/>
                  <a:pt x="42552" y="1"/>
                  <a:pt x="38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4d10855116_1_0"/>
          <p:cNvSpPr txBox="1"/>
          <p:nvPr>
            <p:ph type="title"/>
          </p:nvPr>
        </p:nvSpPr>
        <p:spPr>
          <a:xfrm>
            <a:off x="1360625" y="500900"/>
            <a:ext cx="68631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900">
                <a:latin typeface="Calibri"/>
                <a:ea typeface="Calibri"/>
                <a:cs typeface="Calibri"/>
                <a:sym typeface="Calibri"/>
              </a:rPr>
              <a:t>Digital Games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34d10855116_1_0"/>
          <p:cNvSpPr txBox="1"/>
          <p:nvPr>
            <p:ph idx="1" type="body"/>
          </p:nvPr>
        </p:nvSpPr>
        <p:spPr>
          <a:xfrm>
            <a:off x="1398275" y="1272475"/>
            <a:ext cx="6963300" cy="3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digital game is a form of game which Kids play on a phone, tablet, computer, or TV screen.</a:t>
            </a: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It uses sounds, pictures, and fun activities to teach or entertain. Kids can learn things like letters, numbers, and problem-solving by playing these games. They feel like play, but they help them to learn at the same time.</a:t>
            </a:r>
            <a:endParaRPr b="1"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50"/>
              <a:buNone/>
            </a:pPr>
            <a:r>
              <a:t/>
            </a:r>
            <a:endParaRPr b="1" sz="2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34d10855116_1_0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4d10855116_0_0"/>
          <p:cNvSpPr txBox="1"/>
          <p:nvPr>
            <p:ph type="title"/>
          </p:nvPr>
        </p:nvSpPr>
        <p:spPr>
          <a:xfrm>
            <a:off x="1360625" y="500900"/>
            <a:ext cx="6863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Digital Games:Supporting NEP 2020 Goals</a:t>
            </a:r>
            <a:endParaRPr/>
          </a:p>
        </p:txBody>
      </p:sp>
      <p:sp>
        <p:nvSpPr>
          <p:cNvPr id="328" name="Google Shape;328;g34d10855116_0_0"/>
          <p:cNvSpPr txBox="1"/>
          <p:nvPr>
            <p:ph idx="1" type="body"/>
          </p:nvPr>
        </p:nvSpPr>
        <p:spPr>
          <a:xfrm>
            <a:off x="1398275" y="994300"/>
            <a:ext cx="69633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games are powerful tools that align with the National Education Policy (NEP) 2020’s vision for making learning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engaging, joyful, and interactive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especially during the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foundational stage (ages 3–8)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These games promote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Foundational Literacy and Numeracy (FLN)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integrating core concepts into playful, story-based, and age-appropriate formats that help children learn through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exploration and problem-solving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SzPts val="1250"/>
              <a:buNone/>
            </a:pPr>
            <a:r>
              <a:t/>
            </a:r>
            <a:endParaRPr b="1" sz="2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4d10855116_0_0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4d10855116_0_25"/>
          <p:cNvSpPr txBox="1"/>
          <p:nvPr>
            <p:ph type="title"/>
          </p:nvPr>
        </p:nvSpPr>
        <p:spPr>
          <a:xfrm>
            <a:off x="1360625" y="500900"/>
            <a:ext cx="6863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Digital Games:Supporting NEP 2020 ………</a:t>
            </a:r>
            <a:endParaRPr/>
          </a:p>
        </p:txBody>
      </p:sp>
      <p:sp>
        <p:nvSpPr>
          <p:cNvPr id="335" name="Google Shape;335;g34d10855116_0_25"/>
          <p:cNvSpPr txBox="1"/>
          <p:nvPr>
            <p:ph idx="1" type="body"/>
          </p:nvPr>
        </p:nvSpPr>
        <p:spPr>
          <a:xfrm>
            <a:off x="1398275" y="994300"/>
            <a:ext cx="69633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support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experiential and competency-based learning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foster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critical thinking and creativity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encourage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self-paced learning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By being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multilingual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visually rich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digital games ensure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inclusivity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can bridge learning gaps for children from diverse backgrounds. 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NEP 2020 also emphasizes the use of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 in education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digital games are a great example of how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edtech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can be leveraged to make learning more effective and fun.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50"/>
              <a:buNone/>
            </a:pPr>
            <a:r>
              <a:t/>
            </a:r>
            <a:endParaRPr b="1" sz="2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34d10855116_0_25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4d10855116_0_6"/>
          <p:cNvSpPr txBox="1"/>
          <p:nvPr>
            <p:ph type="title"/>
          </p:nvPr>
        </p:nvSpPr>
        <p:spPr>
          <a:xfrm>
            <a:off x="1360625" y="500900"/>
            <a:ext cx="6863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Digital Games:Supporting NEP 2020……</a:t>
            </a:r>
            <a:endParaRPr/>
          </a:p>
        </p:txBody>
      </p:sp>
      <p:sp>
        <p:nvSpPr>
          <p:cNvPr id="342" name="Google Shape;342;g34d10855116_0_6"/>
          <p:cNvSpPr txBox="1"/>
          <p:nvPr>
            <p:ph idx="1" type="body"/>
          </p:nvPr>
        </p:nvSpPr>
        <p:spPr>
          <a:xfrm>
            <a:off x="1398275" y="994300"/>
            <a:ext cx="69633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Moreover, digital games can provide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real-time feedback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allow for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personalized learning pathways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helping educators track progress and tailor interventions accordingly. As such, they play a vital role in achieving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universal FLN goals by 2026-27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as set out by the NEP.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50"/>
              <a:buNone/>
            </a:pPr>
            <a:r>
              <a:t/>
            </a:r>
            <a:endParaRPr b="1" sz="2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34d10855116_0_6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4d10855116_0_12"/>
          <p:cNvSpPr txBox="1"/>
          <p:nvPr>
            <p:ph type="title"/>
          </p:nvPr>
        </p:nvSpPr>
        <p:spPr>
          <a:xfrm>
            <a:off x="1360625" y="500900"/>
            <a:ext cx="6863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Need of Digital Games?</a:t>
            </a:r>
            <a:endParaRPr/>
          </a:p>
        </p:txBody>
      </p:sp>
      <p:sp>
        <p:nvSpPr>
          <p:cNvPr id="349" name="Google Shape;349;g34d10855116_0_12"/>
          <p:cNvSpPr txBox="1"/>
          <p:nvPr>
            <p:ph idx="1" type="body"/>
          </p:nvPr>
        </p:nvSpPr>
        <p:spPr>
          <a:xfrm>
            <a:off x="1398275" y="994300"/>
            <a:ext cx="69633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libri"/>
              <a:buChar char="●"/>
            </a:pPr>
            <a:r>
              <a:rPr b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Engaged Learning which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makes learning fun, interactive, and immersive for young learners.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libri"/>
              <a:buChar char="●"/>
            </a:pPr>
            <a:r>
              <a:rPr b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Supports FLN by building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foundational literacy and numeracy through repetition and feedback.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libri"/>
              <a:buChar char="●"/>
            </a:pPr>
            <a:r>
              <a:rPr b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Play-Based Pedagogy which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aligns with NEP 2020 by offering story-driven, exploratory learning experiences.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50"/>
              <a:buNone/>
            </a:pPr>
            <a:r>
              <a:t/>
            </a:r>
            <a:endParaRPr b="1" sz="2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34d10855116_0_12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4d10855116_0_18"/>
          <p:cNvSpPr txBox="1"/>
          <p:nvPr>
            <p:ph type="title"/>
          </p:nvPr>
        </p:nvSpPr>
        <p:spPr>
          <a:xfrm>
            <a:off x="1360625" y="500900"/>
            <a:ext cx="6863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Need of Digital Games?</a:t>
            </a:r>
            <a:endParaRPr/>
          </a:p>
        </p:txBody>
      </p:sp>
      <p:sp>
        <p:nvSpPr>
          <p:cNvPr id="356" name="Google Shape;356;g34d10855116_0_18"/>
          <p:cNvSpPr txBox="1"/>
          <p:nvPr>
            <p:ph idx="1" type="body"/>
          </p:nvPr>
        </p:nvSpPr>
        <p:spPr>
          <a:xfrm>
            <a:off x="1398275" y="994300"/>
            <a:ext cx="69633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Personalized Pace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which allows learners to progress at their own speed, building confidence and reducing fear of failure.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Inclusive and Accessible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offering multilingual support and low-bandwidth versions for diverse learners.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21st-Century Skills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foster critical thinking, problem-solving, and creativity as emphasized in NEP 2020.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Teacher and Parent Support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through analytics and progress tracking that help guide and support learning effectively.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50"/>
              <a:buNone/>
            </a:pPr>
            <a:r>
              <a:t/>
            </a:r>
            <a:endParaRPr b="1" sz="2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34d10855116_0_18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ce4b0ec3e_0_13"/>
          <p:cNvSpPr txBox="1"/>
          <p:nvPr>
            <p:ph type="title"/>
          </p:nvPr>
        </p:nvSpPr>
        <p:spPr>
          <a:xfrm>
            <a:off x="1405150" y="415225"/>
            <a:ext cx="63771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Some Example of Digital Games App</a:t>
            </a:r>
            <a:endParaRPr/>
          </a:p>
        </p:txBody>
      </p:sp>
      <p:sp>
        <p:nvSpPr>
          <p:cNvPr id="363" name="Google Shape;363;g34ce4b0ec3e_0_13"/>
          <p:cNvSpPr txBox="1"/>
          <p:nvPr>
            <p:ph idx="1" type="body"/>
          </p:nvPr>
        </p:nvSpPr>
        <p:spPr>
          <a:xfrm>
            <a:off x="1136350" y="924325"/>
            <a:ext cx="7431300" cy="3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Akshara Foundation’s "Ganit Mala" App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Google’s "Read Along" App (formerly Bolo)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DIKSHA Platform Games (by NCERT)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Chimple Learning App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eduActiv8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34ce4b0ec3e_0_13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