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308" r:id="rId3"/>
    <p:sldId id="309" r:id="rId4"/>
    <p:sldId id="310" r:id="rId5"/>
    <p:sldId id="297" r:id="rId6"/>
    <p:sldId id="311" r:id="rId7"/>
    <p:sldId id="312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9144000" cy="5143500" type="screen16x9"/>
  <p:notesSz cx="6858000" cy="9144000"/>
  <p:embeddedFontLst>
    <p:embeddedFont>
      <p:font typeface="Heebo" pitchFamily="2" charset="-79"/>
      <p:regular r:id="rId20"/>
      <p:bold r:id="rId21"/>
    </p:embeddedFont>
    <p:embeddedFont>
      <p:font typeface="Inter Tight SemiBold" panose="020B0604020202020204" charset="0"/>
      <p:regular r:id="rId22"/>
      <p:bold r:id="rId23"/>
      <p:italic r:id="rId24"/>
      <p:boldItalic r:id="rId25"/>
    </p:embeddedFont>
    <p:embeddedFont>
      <p:font typeface="Nunito Light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BBB02-36C8-4388-B6C0-465E1CCFBF4C}" v="24" dt="2025-04-29T03:34:42.223"/>
  </p1510:revLst>
</p1510:revInfo>
</file>

<file path=ppt/tableStyles.xml><?xml version="1.0" encoding="utf-8"?>
<a:tblStyleLst xmlns:a="http://schemas.openxmlformats.org/drawingml/2006/main" def="{2EBA6C5A-D930-44BB-8143-84344CB33E60}">
  <a:tblStyle styleId="{2EBA6C5A-D930-44BB-8143-84344CB33E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C60BEE-6441-4C80-A4FD-B5F804A192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3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KUMAR" userId="b46661c2-23b7-4696-915e-8f32a9f477e6" providerId="ADAL" clId="{932BBB02-36C8-4388-B6C0-465E1CCFBF4C}"/>
    <pc:docChg chg="undo custSel addSld modSld">
      <pc:chgData name="ANNI KUMAR" userId="b46661c2-23b7-4696-915e-8f32a9f477e6" providerId="ADAL" clId="{932BBB02-36C8-4388-B6C0-465E1CCFBF4C}" dt="2025-04-29T03:36:33.764" v="257" actId="1076"/>
      <pc:docMkLst>
        <pc:docMk/>
      </pc:docMkLst>
      <pc:sldChg chg="addSp modSp mod">
        <pc:chgData name="ANNI KUMAR" userId="b46661c2-23b7-4696-915e-8f32a9f477e6" providerId="ADAL" clId="{932BBB02-36C8-4388-B6C0-465E1CCFBF4C}" dt="2025-04-29T02:21:34.057" v="34" actId="1076"/>
        <pc:sldMkLst>
          <pc:docMk/>
          <pc:sldMk cId="0" sldId="256"/>
        </pc:sldMkLst>
        <pc:spChg chg="add mod">
          <ac:chgData name="ANNI KUMAR" userId="b46661c2-23b7-4696-915e-8f32a9f477e6" providerId="ADAL" clId="{932BBB02-36C8-4388-B6C0-465E1CCFBF4C}" dt="2025-04-29T02:21:34.057" v="34" actId="1076"/>
          <ac:spMkLst>
            <pc:docMk/>
            <pc:sldMk cId="0" sldId="256"/>
            <ac:spMk id="3" creationId="{CA2B28A0-ADAB-525E-CC8E-7DCE34E41D6E}"/>
          </ac:spMkLst>
        </pc:spChg>
        <pc:spChg chg="mod">
          <ac:chgData name="ANNI KUMAR" userId="b46661c2-23b7-4696-915e-8f32a9f477e6" providerId="ADAL" clId="{932BBB02-36C8-4388-B6C0-465E1CCFBF4C}" dt="2025-04-29T02:20:07.256" v="20" actId="1076"/>
          <ac:spMkLst>
            <pc:docMk/>
            <pc:sldMk cId="0" sldId="256"/>
            <ac:spMk id="250" creationId="{00000000-0000-0000-0000-000000000000}"/>
          </ac:spMkLst>
        </pc:spChg>
        <pc:spChg chg="mod">
          <ac:chgData name="ANNI KUMAR" userId="b46661c2-23b7-4696-915e-8f32a9f477e6" providerId="ADAL" clId="{932BBB02-36C8-4388-B6C0-465E1CCFBF4C}" dt="2025-04-29T02:21:29.128" v="33" actId="1076"/>
          <ac:spMkLst>
            <pc:docMk/>
            <pc:sldMk cId="0" sldId="256"/>
            <ac:spMk id="251" creationId="{00000000-0000-0000-0000-000000000000}"/>
          </ac:spMkLst>
        </pc:spChg>
      </pc:sldChg>
      <pc:sldChg chg="addSp modSp mod">
        <pc:chgData name="ANNI KUMAR" userId="b46661c2-23b7-4696-915e-8f32a9f477e6" providerId="ADAL" clId="{932BBB02-36C8-4388-B6C0-465E1CCFBF4C}" dt="2025-04-29T03:36:33.764" v="257" actId="1076"/>
        <pc:sldMkLst>
          <pc:docMk/>
          <pc:sldMk cId="1222559223" sldId="307"/>
        </pc:sldMkLst>
        <pc:spChg chg="mod">
          <ac:chgData name="ANNI KUMAR" userId="b46661c2-23b7-4696-915e-8f32a9f477e6" providerId="ADAL" clId="{932BBB02-36C8-4388-B6C0-465E1CCFBF4C}" dt="2025-04-29T03:36:33.764" v="257" actId="1076"/>
          <ac:spMkLst>
            <pc:docMk/>
            <pc:sldMk cId="1222559223" sldId="307"/>
            <ac:spMk id="2" creationId="{C15523F0-6018-2155-0A1F-016017E0A065}"/>
          </ac:spMkLst>
        </pc:spChg>
        <pc:spChg chg="add mod">
          <ac:chgData name="ANNI KUMAR" userId="b46661c2-23b7-4696-915e-8f32a9f477e6" providerId="ADAL" clId="{932BBB02-36C8-4388-B6C0-465E1CCFBF4C}" dt="2025-04-29T03:36:28.915" v="256" actId="1076"/>
          <ac:spMkLst>
            <pc:docMk/>
            <pc:sldMk cId="1222559223" sldId="307"/>
            <ac:spMk id="7" creationId="{0A3F4B7D-0BF8-492B-EDAA-E73992276E57}"/>
          </ac:spMkLst>
        </pc:spChg>
        <pc:picChg chg="add mod">
          <ac:chgData name="ANNI KUMAR" userId="b46661c2-23b7-4696-915e-8f32a9f477e6" providerId="ADAL" clId="{932BBB02-36C8-4388-B6C0-465E1CCFBF4C}" dt="2025-04-29T03:36:23.491" v="254" actId="1076"/>
          <ac:picMkLst>
            <pc:docMk/>
            <pc:sldMk cId="1222559223" sldId="307"/>
            <ac:picMk id="4" creationId="{70215961-8F44-78BD-A216-11E26EBC446D}"/>
          </ac:picMkLst>
        </pc:picChg>
        <pc:picChg chg="mod">
          <ac:chgData name="ANNI KUMAR" userId="b46661c2-23b7-4696-915e-8f32a9f477e6" providerId="ADAL" clId="{932BBB02-36C8-4388-B6C0-465E1CCFBF4C}" dt="2025-04-29T03:33:14.656" v="234"/>
          <ac:picMkLst>
            <pc:docMk/>
            <pc:sldMk cId="1222559223" sldId="307"/>
            <ac:picMk id="6" creationId="{EB7F195E-6DB5-B82A-DFBF-B0498455F362}"/>
          </ac:picMkLst>
        </pc:picChg>
      </pc:sldChg>
      <pc:sldChg chg="addSp delSp modSp new mod modClrScheme chgLayout">
        <pc:chgData name="ANNI KUMAR" userId="b46661c2-23b7-4696-915e-8f32a9f477e6" providerId="ADAL" clId="{932BBB02-36C8-4388-B6C0-465E1CCFBF4C}" dt="2025-04-29T02:29:06.774" v="77" actId="20577"/>
        <pc:sldMkLst>
          <pc:docMk/>
          <pc:sldMk cId="2082418960" sldId="308"/>
        </pc:sldMkLst>
        <pc:spChg chg="del">
          <ac:chgData name="ANNI KUMAR" userId="b46661c2-23b7-4696-915e-8f32a9f477e6" providerId="ADAL" clId="{932BBB02-36C8-4388-B6C0-465E1CCFBF4C}" dt="2025-04-29T02:02:10.824" v="2" actId="478"/>
          <ac:spMkLst>
            <pc:docMk/>
            <pc:sldMk cId="2082418960" sldId="308"/>
            <ac:spMk id="2" creationId="{FFB756D1-35B7-60FF-6ED2-1FDFC1669DDD}"/>
          </ac:spMkLst>
        </pc:spChg>
        <pc:spChg chg="del">
          <ac:chgData name="ANNI KUMAR" userId="b46661c2-23b7-4696-915e-8f32a9f477e6" providerId="ADAL" clId="{932BBB02-36C8-4388-B6C0-465E1CCFBF4C}" dt="2025-04-29T02:02:13.581" v="3" actId="478"/>
          <ac:spMkLst>
            <pc:docMk/>
            <pc:sldMk cId="2082418960" sldId="308"/>
            <ac:spMk id="3" creationId="{D04CD6E4-862B-B2F8-64E4-133E2D2D14FB}"/>
          </ac:spMkLst>
        </pc:spChg>
        <pc:spChg chg="del">
          <ac:chgData name="ANNI KUMAR" userId="b46661c2-23b7-4696-915e-8f32a9f477e6" providerId="ADAL" clId="{932BBB02-36C8-4388-B6C0-465E1CCFBF4C}" dt="2025-04-29T02:02:07.163" v="1" actId="478"/>
          <ac:spMkLst>
            <pc:docMk/>
            <pc:sldMk cId="2082418960" sldId="308"/>
            <ac:spMk id="4" creationId="{0289188A-EDDA-4972-7FC2-EA6FBB97378E}"/>
          </ac:spMkLst>
        </pc:spChg>
        <pc:spChg chg="add del">
          <ac:chgData name="ANNI KUMAR" userId="b46661c2-23b7-4696-915e-8f32a9f477e6" providerId="ADAL" clId="{932BBB02-36C8-4388-B6C0-465E1CCFBF4C}" dt="2025-04-29T02:17:55.981" v="5" actId="22"/>
          <ac:spMkLst>
            <pc:docMk/>
            <pc:sldMk cId="2082418960" sldId="308"/>
            <ac:spMk id="6" creationId="{347934C9-A5B9-EA72-2341-27BAA615901C}"/>
          </ac:spMkLst>
        </pc:spChg>
        <pc:spChg chg="add del">
          <ac:chgData name="ANNI KUMAR" userId="b46661c2-23b7-4696-915e-8f32a9f477e6" providerId="ADAL" clId="{932BBB02-36C8-4388-B6C0-465E1CCFBF4C}" dt="2025-04-29T02:18:12.606" v="7" actId="478"/>
          <ac:spMkLst>
            <pc:docMk/>
            <pc:sldMk cId="2082418960" sldId="308"/>
            <ac:spMk id="8" creationId="{0AAA4336-4D0D-7474-F6BD-3805CEC9BA88}"/>
          </ac:spMkLst>
        </pc:spChg>
        <pc:spChg chg="add mod">
          <ac:chgData name="ANNI KUMAR" userId="b46661c2-23b7-4696-915e-8f32a9f477e6" providerId="ADAL" clId="{932BBB02-36C8-4388-B6C0-465E1CCFBF4C}" dt="2025-04-29T02:22:20.872" v="40" actId="1076"/>
          <ac:spMkLst>
            <pc:docMk/>
            <pc:sldMk cId="2082418960" sldId="308"/>
            <ac:spMk id="10" creationId="{A905323C-77E3-B368-D38D-FDB699559886}"/>
          </ac:spMkLst>
        </pc:spChg>
        <pc:spChg chg="add">
          <ac:chgData name="ANNI KUMAR" userId="b46661c2-23b7-4696-915e-8f32a9f477e6" providerId="ADAL" clId="{932BBB02-36C8-4388-B6C0-465E1CCFBF4C}" dt="2025-04-29T02:22:55.405" v="41"/>
          <ac:spMkLst>
            <pc:docMk/>
            <pc:sldMk cId="2082418960" sldId="308"/>
            <ac:spMk id="11" creationId="{0758E265-8FFA-B32E-39DA-E4BCA9E38A05}"/>
          </ac:spMkLst>
        </pc:spChg>
        <pc:spChg chg="add mod">
          <ac:chgData name="ANNI KUMAR" userId="b46661c2-23b7-4696-915e-8f32a9f477e6" providerId="ADAL" clId="{932BBB02-36C8-4388-B6C0-465E1CCFBF4C}" dt="2025-04-29T02:29:06.774" v="77" actId="20577"/>
          <ac:spMkLst>
            <pc:docMk/>
            <pc:sldMk cId="2082418960" sldId="308"/>
            <ac:spMk id="12" creationId="{AAFCABA1-C9A2-1A44-780A-6B215970DA1D}"/>
          </ac:spMkLst>
        </pc:spChg>
        <pc:spChg chg="add">
          <ac:chgData name="ANNI KUMAR" userId="b46661c2-23b7-4696-915e-8f32a9f477e6" providerId="ADAL" clId="{932BBB02-36C8-4388-B6C0-465E1CCFBF4C}" dt="2025-04-29T02:23:11.265" v="43"/>
          <ac:spMkLst>
            <pc:docMk/>
            <pc:sldMk cId="2082418960" sldId="308"/>
            <ac:spMk id="13" creationId="{498A13A3-7FA0-8622-FD4F-4C65667DC50A}"/>
          </ac:spMkLst>
        </pc:spChg>
        <pc:spChg chg="add del mod ord">
          <ac:chgData name="ANNI KUMAR" userId="b46661c2-23b7-4696-915e-8f32a9f477e6" providerId="ADAL" clId="{932BBB02-36C8-4388-B6C0-465E1CCFBF4C}" dt="2025-04-29T02:28:57.203" v="74" actId="478"/>
          <ac:spMkLst>
            <pc:docMk/>
            <pc:sldMk cId="2082418960" sldId="308"/>
            <ac:spMk id="14" creationId="{69FD5E73-2208-9026-15BE-C1D264E3B031}"/>
          </ac:spMkLst>
        </pc:spChg>
        <pc:spChg chg="add del mod ord">
          <ac:chgData name="ANNI KUMAR" userId="b46661c2-23b7-4696-915e-8f32a9f477e6" providerId="ADAL" clId="{932BBB02-36C8-4388-B6C0-465E1CCFBF4C}" dt="2025-04-29T02:28:34.092" v="70" actId="478"/>
          <ac:spMkLst>
            <pc:docMk/>
            <pc:sldMk cId="2082418960" sldId="308"/>
            <ac:spMk id="15" creationId="{D99AB07F-A4F9-D9EF-B2E6-83B6978CB6A9}"/>
          </ac:spMkLst>
        </pc:spChg>
      </pc:sldChg>
      <pc:sldChg chg="modSp add mod modClrScheme chgLayout">
        <pc:chgData name="ANNI KUMAR" userId="b46661c2-23b7-4696-915e-8f32a9f477e6" providerId="ADAL" clId="{932BBB02-36C8-4388-B6C0-465E1CCFBF4C}" dt="2025-04-29T02:32:51.760" v="91" actId="1076"/>
        <pc:sldMkLst>
          <pc:docMk/>
          <pc:sldMk cId="2955259412" sldId="309"/>
        </pc:sldMkLst>
        <pc:spChg chg="mod">
          <ac:chgData name="ANNI KUMAR" userId="b46661c2-23b7-4696-915e-8f32a9f477e6" providerId="ADAL" clId="{932BBB02-36C8-4388-B6C0-465E1CCFBF4C}" dt="2025-04-29T02:32:51.760" v="91" actId="1076"/>
          <ac:spMkLst>
            <pc:docMk/>
            <pc:sldMk cId="2955259412" sldId="309"/>
            <ac:spMk id="12" creationId="{3E3EB215-6C0E-C31F-A6A1-6B654A3C0B85}"/>
          </ac:spMkLst>
        </pc:spChg>
      </pc:sldChg>
      <pc:sldChg chg="addSp modSp new mod">
        <pc:chgData name="ANNI KUMAR" userId="b46661c2-23b7-4696-915e-8f32a9f477e6" providerId="ADAL" clId="{932BBB02-36C8-4388-B6C0-465E1CCFBF4C}" dt="2025-04-29T02:51:55.317" v="104" actId="1076"/>
        <pc:sldMkLst>
          <pc:docMk/>
          <pc:sldMk cId="3150535696" sldId="310"/>
        </pc:sldMkLst>
        <pc:spChg chg="add mod">
          <ac:chgData name="ANNI KUMAR" userId="b46661c2-23b7-4696-915e-8f32a9f477e6" providerId="ADAL" clId="{932BBB02-36C8-4388-B6C0-465E1CCFBF4C}" dt="2025-04-29T02:45:49.919" v="99" actId="1076"/>
          <ac:spMkLst>
            <pc:docMk/>
            <pc:sldMk cId="3150535696" sldId="310"/>
            <ac:spMk id="3" creationId="{44EC6D2D-984A-6101-4DB5-9E214BEC5765}"/>
          </ac:spMkLst>
        </pc:spChg>
        <pc:picChg chg="add mod">
          <ac:chgData name="ANNI KUMAR" userId="b46661c2-23b7-4696-915e-8f32a9f477e6" providerId="ADAL" clId="{932BBB02-36C8-4388-B6C0-465E1CCFBF4C}" dt="2025-04-29T02:51:55.317" v="104" actId="1076"/>
          <ac:picMkLst>
            <pc:docMk/>
            <pc:sldMk cId="3150535696" sldId="310"/>
            <ac:picMk id="2050" creationId="{CEB59DC8-CE03-25B6-95A5-443B7DADB245}"/>
          </ac:picMkLst>
        </pc:picChg>
      </pc:sldChg>
      <pc:sldChg chg="addSp delSp modSp new mod modClrScheme chgLayout">
        <pc:chgData name="ANNI KUMAR" userId="b46661c2-23b7-4696-915e-8f32a9f477e6" providerId="ADAL" clId="{932BBB02-36C8-4388-B6C0-465E1CCFBF4C}" dt="2025-04-29T03:11:47.557" v="192" actId="1076"/>
        <pc:sldMkLst>
          <pc:docMk/>
          <pc:sldMk cId="2983866027" sldId="311"/>
        </pc:sldMkLst>
        <pc:spChg chg="del">
          <ac:chgData name="ANNI KUMAR" userId="b46661c2-23b7-4696-915e-8f32a9f477e6" providerId="ADAL" clId="{932BBB02-36C8-4388-B6C0-465E1CCFBF4C}" dt="2025-04-29T02:53:17.293" v="106" actId="700"/>
          <ac:spMkLst>
            <pc:docMk/>
            <pc:sldMk cId="2983866027" sldId="311"/>
            <ac:spMk id="2" creationId="{7D322446-EB6B-68C4-7151-FC34FFB9E87A}"/>
          </ac:spMkLst>
        </pc:spChg>
        <pc:spChg chg="del">
          <ac:chgData name="ANNI KUMAR" userId="b46661c2-23b7-4696-915e-8f32a9f477e6" providerId="ADAL" clId="{932BBB02-36C8-4388-B6C0-465E1CCFBF4C}" dt="2025-04-29T02:53:17.293" v="106" actId="700"/>
          <ac:spMkLst>
            <pc:docMk/>
            <pc:sldMk cId="2983866027" sldId="311"/>
            <ac:spMk id="3" creationId="{0BDF479F-A901-1DB4-6FD2-431712297E2A}"/>
          </ac:spMkLst>
        </pc:spChg>
        <pc:spChg chg="del">
          <ac:chgData name="ANNI KUMAR" userId="b46661c2-23b7-4696-915e-8f32a9f477e6" providerId="ADAL" clId="{932BBB02-36C8-4388-B6C0-465E1CCFBF4C}" dt="2025-04-29T02:53:17.293" v="106" actId="700"/>
          <ac:spMkLst>
            <pc:docMk/>
            <pc:sldMk cId="2983866027" sldId="311"/>
            <ac:spMk id="4" creationId="{1B7EB527-A06F-6EAD-1D14-3BCBE527A64C}"/>
          </ac:spMkLst>
        </pc:spChg>
        <pc:spChg chg="add mod">
          <ac:chgData name="ANNI KUMAR" userId="b46661c2-23b7-4696-915e-8f32a9f477e6" providerId="ADAL" clId="{932BBB02-36C8-4388-B6C0-465E1CCFBF4C}" dt="2025-04-29T02:54:01.196" v="117" actId="1076"/>
          <ac:spMkLst>
            <pc:docMk/>
            <pc:sldMk cId="2983866027" sldId="311"/>
            <ac:spMk id="6" creationId="{009E5383-A626-6338-7E58-D1CB19D4DC35}"/>
          </ac:spMkLst>
        </pc:spChg>
        <pc:spChg chg="add mod">
          <ac:chgData name="ANNI KUMAR" userId="b46661c2-23b7-4696-915e-8f32a9f477e6" providerId="ADAL" clId="{932BBB02-36C8-4388-B6C0-465E1CCFBF4C}" dt="2025-04-29T03:10:18.199" v="177" actId="1076"/>
          <ac:spMkLst>
            <pc:docMk/>
            <pc:sldMk cId="2983866027" sldId="311"/>
            <ac:spMk id="10" creationId="{EA84CC08-FD66-A563-1624-F74B12DEF5F6}"/>
          </ac:spMkLst>
        </pc:spChg>
        <pc:spChg chg="add mod">
          <ac:chgData name="ANNI KUMAR" userId="b46661c2-23b7-4696-915e-8f32a9f477e6" providerId="ADAL" clId="{932BBB02-36C8-4388-B6C0-465E1CCFBF4C}" dt="2025-04-29T03:11:47.557" v="192" actId="1076"/>
          <ac:spMkLst>
            <pc:docMk/>
            <pc:sldMk cId="2983866027" sldId="311"/>
            <ac:spMk id="11" creationId="{3198BC0C-0701-FF2A-5BF8-21C6CA521C02}"/>
          </ac:spMkLst>
        </pc:spChg>
        <pc:spChg chg="add">
          <ac:chgData name="ANNI KUMAR" userId="b46661c2-23b7-4696-915e-8f32a9f477e6" providerId="ADAL" clId="{932BBB02-36C8-4388-B6C0-465E1CCFBF4C}" dt="2025-04-29T03:01:49.506" v="141"/>
          <ac:spMkLst>
            <pc:docMk/>
            <pc:sldMk cId="2983866027" sldId="311"/>
            <ac:spMk id="12" creationId="{BAF3FF9B-830F-D405-2EF6-180EB6F39630}"/>
          </ac:spMkLst>
        </pc:spChg>
        <pc:picChg chg="add mod">
          <ac:chgData name="ANNI KUMAR" userId="b46661c2-23b7-4696-915e-8f32a9f477e6" providerId="ADAL" clId="{932BBB02-36C8-4388-B6C0-465E1CCFBF4C}" dt="2025-04-29T03:10:39.563" v="180" actId="14100"/>
          <ac:picMkLst>
            <pc:docMk/>
            <pc:sldMk cId="2983866027" sldId="311"/>
            <ac:picMk id="8" creationId="{32222FAA-95F4-1BCF-C471-372106E71061}"/>
          </ac:picMkLst>
        </pc:picChg>
      </pc:sldChg>
      <pc:sldChg chg="addSp modSp new mod">
        <pc:chgData name="ANNI KUMAR" userId="b46661c2-23b7-4696-915e-8f32a9f477e6" providerId="ADAL" clId="{932BBB02-36C8-4388-B6C0-465E1CCFBF4C}" dt="2025-04-29T03:24:01.955" v="228" actId="1076"/>
        <pc:sldMkLst>
          <pc:docMk/>
          <pc:sldMk cId="2603175573" sldId="312"/>
        </pc:sldMkLst>
        <pc:spChg chg="add mod">
          <ac:chgData name="ANNI KUMAR" userId="b46661c2-23b7-4696-915e-8f32a9f477e6" providerId="ADAL" clId="{932BBB02-36C8-4388-B6C0-465E1CCFBF4C}" dt="2025-04-29T03:21:04.913" v="198" actId="1076"/>
          <ac:spMkLst>
            <pc:docMk/>
            <pc:sldMk cId="2603175573" sldId="312"/>
            <ac:spMk id="3" creationId="{9CDC1C3B-FBCE-8387-2F57-02C49BBB4422}"/>
          </ac:spMkLst>
        </pc:spChg>
        <pc:spChg chg="add mod">
          <ac:chgData name="ANNI KUMAR" userId="b46661c2-23b7-4696-915e-8f32a9f477e6" providerId="ADAL" clId="{932BBB02-36C8-4388-B6C0-465E1CCFBF4C}" dt="2025-04-29T03:22:51.057" v="212" actId="1076"/>
          <ac:spMkLst>
            <pc:docMk/>
            <pc:sldMk cId="2603175573" sldId="312"/>
            <ac:spMk id="7" creationId="{9328AA29-722F-D73E-6EEE-1C6A88FE2426}"/>
          </ac:spMkLst>
        </pc:spChg>
        <pc:spChg chg="add">
          <ac:chgData name="ANNI KUMAR" userId="b46661c2-23b7-4696-915e-8f32a9f477e6" providerId="ADAL" clId="{932BBB02-36C8-4388-B6C0-465E1CCFBF4C}" dt="2025-04-29T03:22:55.148" v="213"/>
          <ac:spMkLst>
            <pc:docMk/>
            <pc:sldMk cId="2603175573" sldId="312"/>
            <ac:spMk id="8" creationId="{4FDA5130-DB2B-4B76-8872-BE8B3B97E91C}"/>
          </ac:spMkLst>
        </pc:spChg>
        <pc:spChg chg="add mod">
          <ac:chgData name="ANNI KUMAR" userId="b46661c2-23b7-4696-915e-8f32a9f477e6" providerId="ADAL" clId="{932BBB02-36C8-4388-B6C0-465E1CCFBF4C}" dt="2025-04-29T03:24:01.955" v="228" actId="1076"/>
          <ac:spMkLst>
            <pc:docMk/>
            <pc:sldMk cId="2603175573" sldId="312"/>
            <ac:spMk id="9" creationId="{18513EFB-0E30-5A87-45C8-0F7D00A4CF31}"/>
          </ac:spMkLst>
        </pc:spChg>
        <pc:picChg chg="add mod">
          <ac:chgData name="ANNI KUMAR" userId="b46661c2-23b7-4696-915e-8f32a9f477e6" providerId="ADAL" clId="{932BBB02-36C8-4388-B6C0-465E1CCFBF4C}" dt="2025-04-29T03:22:26.258" v="210" actId="1076"/>
          <ac:picMkLst>
            <pc:docMk/>
            <pc:sldMk cId="2603175573" sldId="312"/>
            <ac:picMk id="5" creationId="{08EAD9D1-9041-984F-6549-E33897B7EB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8191" y="-2032261"/>
            <a:ext cx="7315926" cy="10949501"/>
            <a:chOff x="-1708191" y="-2032261"/>
            <a:chExt cx="7315926" cy="10949501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708191" y="-20322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39584" y="377373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37400"/>
            <a:ext cx="4511100" cy="14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355950"/>
            <a:ext cx="1819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293366" y="-526812"/>
            <a:ext cx="10641276" cy="7627626"/>
            <a:chOff x="-293366" y="-526812"/>
            <a:chExt cx="10641276" cy="7627626"/>
          </a:xfrm>
        </p:grpSpPr>
        <p:pic>
          <p:nvPicPr>
            <p:cNvPr id="16" name="Google Shape;1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5992084" y="274498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494309" y="-131448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6300213" y="-1603786"/>
            <a:ext cx="221219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-1184452" y="423951"/>
            <a:ext cx="5283372" cy="7164927"/>
            <a:chOff x="1033248" y="945314"/>
            <a:chExt cx="5283372" cy="7164927"/>
          </a:xfrm>
        </p:grpSpPr>
        <p:pic>
          <p:nvPicPr>
            <p:cNvPr id="20" name="Google Shape;2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1033248" y="3271538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52899" y="945314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376" y="1582139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025" y="2903425"/>
            <a:ext cx="36948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7421325" y="1962700"/>
            <a:ext cx="1009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>
            <a:spLocks noGrp="1"/>
          </p:cNvSpPr>
          <p:nvPr>
            <p:ph type="pic" idx="3"/>
          </p:nvPr>
        </p:nvSpPr>
        <p:spPr>
          <a:xfrm>
            <a:off x="599650" y="265625"/>
            <a:ext cx="4059900" cy="406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237" y="3067817"/>
            <a:ext cx="5131526" cy="4715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4"/>
          <p:cNvGrpSpPr/>
          <p:nvPr/>
        </p:nvGrpSpPr>
        <p:grpSpPr>
          <a:xfrm>
            <a:off x="-2881991" y="-2336811"/>
            <a:ext cx="14656501" cy="7096101"/>
            <a:chOff x="-2881991" y="-2336811"/>
            <a:chExt cx="14656501" cy="7096101"/>
          </a:xfrm>
        </p:grpSpPr>
        <p:pic>
          <p:nvPicPr>
            <p:cNvPr id="29" name="Google Shape;2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06359" y="-23368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2881991" y="-3842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-1761638" y="-2260404"/>
            <a:ext cx="13445667" cy="9573508"/>
            <a:chOff x="-1761638" y="-2260404"/>
            <a:chExt cx="13445667" cy="9573508"/>
          </a:xfrm>
        </p:grpSpPr>
        <p:pic>
          <p:nvPicPr>
            <p:cNvPr id="61" name="Google Shape;61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894599">
              <a:off x="6011633" y="-1756187"/>
              <a:ext cx="545735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905401">
              <a:off x="-1546592" y="1665388"/>
              <a:ext cx="54573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8"/>
          <p:cNvGrpSpPr/>
          <p:nvPr/>
        </p:nvGrpSpPr>
        <p:grpSpPr>
          <a:xfrm>
            <a:off x="-1039887" y="-842761"/>
            <a:ext cx="11162693" cy="7245026"/>
            <a:chOff x="-1039887" y="-842761"/>
            <a:chExt cx="11162693" cy="7245026"/>
          </a:xfrm>
        </p:grpSpPr>
        <p:pic>
          <p:nvPicPr>
            <p:cNvPr id="64" name="Google Shape;64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39887" y="-842761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910613" y="1258764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0139" y="3075039"/>
            <a:ext cx="496372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9"/>
          <p:cNvGrpSpPr/>
          <p:nvPr/>
        </p:nvGrpSpPr>
        <p:grpSpPr>
          <a:xfrm>
            <a:off x="-2581566" y="-1507961"/>
            <a:ext cx="13915976" cy="7955376"/>
            <a:chOff x="-2581566" y="-1507961"/>
            <a:chExt cx="13915976" cy="7955376"/>
          </a:xfrm>
        </p:grpSpPr>
        <p:pic>
          <p:nvPicPr>
            <p:cNvPr id="70" name="Google Shape;70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6259" y="1303914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-2581566" y="-150796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948800" y="4014450"/>
            <a:ext cx="5246400" cy="441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5"/>
          <p:cNvGrpSpPr/>
          <p:nvPr/>
        </p:nvGrpSpPr>
        <p:grpSpPr>
          <a:xfrm>
            <a:off x="-2641700" y="-2464733"/>
            <a:ext cx="14020826" cy="9253002"/>
            <a:chOff x="-2641700" y="-2464733"/>
            <a:chExt cx="14020826" cy="9253002"/>
          </a:xfrm>
        </p:grpSpPr>
        <p:pic>
          <p:nvPicPr>
            <p:cNvPr id="220" name="Google Shape;22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47600" y="2072942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641700" y="-2464733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p25"/>
          <p:cNvGrpSpPr/>
          <p:nvPr/>
        </p:nvGrpSpPr>
        <p:grpSpPr>
          <a:xfrm>
            <a:off x="-1368300" y="-383737"/>
            <a:ext cx="13416160" cy="7367565"/>
            <a:chOff x="-1368300" y="-383737"/>
            <a:chExt cx="13416160" cy="7367565"/>
          </a:xfrm>
        </p:grpSpPr>
        <p:pic>
          <p:nvPicPr>
            <p:cNvPr id="223" name="Google Shape;22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86051" flipH="1">
              <a:off x="-34215" y="1586593"/>
              <a:ext cx="3568149" cy="514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692034" y="-11714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-2748781" y="-4245972"/>
            <a:ext cx="14338702" cy="11890187"/>
            <a:chOff x="-2748781" y="-4245972"/>
            <a:chExt cx="14338702" cy="11890187"/>
          </a:xfrm>
        </p:grpSpPr>
        <p:pic>
          <p:nvPicPr>
            <p:cNvPr id="227" name="Google Shape;227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040602" y="2805513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22838" y="2121514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005391">
              <a:off x="-1665652" y="-3264010"/>
              <a:ext cx="4963720" cy="5143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121826">
              <a:off x="6075498" y="-3533997"/>
              <a:ext cx="4963719" cy="51434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6"/>
          <p:cNvGrpSpPr/>
          <p:nvPr/>
        </p:nvGrpSpPr>
        <p:grpSpPr>
          <a:xfrm>
            <a:off x="-4022566" y="-919412"/>
            <a:ext cx="17173601" cy="5757151"/>
            <a:chOff x="-4022566" y="-919412"/>
            <a:chExt cx="17173601" cy="5757151"/>
          </a:xfrm>
        </p:grpSpPr>
        <p:pic>
          <p:nvPicPr>
            <p:cNvPr id="232" name="Google Shape;23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3684" y="-3057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-4179491" y="-762486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8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tsandculture.google.com/experiment/food-mood/HwHnGalZ3up0EA?hl=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experiment/jwG3m7wQShZngw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ospng.org/logo-linked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0"/>
          <p:cNvGrpSpPr/>
          <p:nvPr/>
        </p:nvGrpSpPr>
        <p:grpSpPr>
          <a:xfrm>
            <a:off x="4147012" y="-429912"/>
            <a:ext cx="5131526" cy="5352823"/>
            <a:chOff x="4082725" y="-420387"/>
            <a:chExt cx="5131526" cy="5352823"/>
          </a:xfrm>
        </p:grpSpPr>
        <p:pic>
          <p:nvPicPr>
            <p:cNvPr id="245" name="Google Shape;24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2725" y="66617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94000" y="756636"/>
              <a:ext cx="2300648" cy="41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66200" y="-420387"/>
              <a:ext cx="4283692" cy="443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41428" y="1695158"/>
              <a:ext cx="1651484" cy="1609538"/>
            </a:xfrm>
            <a:prstGeom prst="rect">
              <a:avLst/>
            </a:prstGeom>
            <a:noFill/>
            <a:ln>
              <a:noFill/>
            </a:ln>
            <a:effectLst>
              <a:outerShdw blurRad="414338" dist="400050" dir="2820000" algn="bl" rotWithShape="0">
                <a:srgbClr val="BAFFFF"/>
              </a:outerShdw>
            </a:effectLst>
          </p:spPr>
        </p:pic>
        <p:pic>
          <p:nvPicPr>
            <p:cNvPr id="249" name="Google Shape;249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67650" y="462635"/>
              <a:ext cx="1909122" cy="4438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30"/>
          <p:cNvSpPr txBox="1">
            <a:spLocks noGrp="1"/>
          </p:cNvSpPr>
          <p:nvPr>
            <p:ph type="ctrTitle"/>
          </p:nvPr>
        </p:nvSpPr>
        <p:spPr>
          <a:xfrm>
            <a:off x="450592" y="761409"/>
            <a:ext cx="5246612" cy="1437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n-lt"/>
              </a:rPr>
              <a:t>Google AI Experiments: Unleashing the Power of AI in Education</a:t>
            </a:r>
            <a:endParaRPr sz="8000" dirty="0">
              <a:latin typeface="+mn-l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51" name="Google Shape;251;p30"/>
          <p:cNvSpPr txBox="1">
            <a:spLocks noGrp="1"/>
          </p:cNvSpPr>
          <p:nvPr>
            <p:ph type="subTitle" idx="1"/>
          </p:nvPr>
        </p:nvSpPr>
        <p:spPr>
          <a:xfrm>
            <a:off x="4936037" y="3365586"/>
            <a:ext cx="3791799" cy="1437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By Anni Kumar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National ICT Awardee 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HoD Computer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Vikas Bharati Public School</a:t>
            </a:r>
            <a:endParaRPr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B28A0-ADAB-525E-CC8E-7DCE34E41D6E}"/>
              </a:ext>
            </a:extLst>
          </p:cNvPr>
          <p:cNvSpPr txBox="1"/>
          <p:nvPr/>
        </p:nvSpPr>
        <p:spPr>
          <a:xfrm>
            <a:off x="420055" y="2595897"/>
            <a:ext cx="5493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Inspiring Students and Empowering Educators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27ACBE-7119-C671-2B6D-67FF7936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05" y="1036281"/>
            <a:ext cx="6907189" cy="3070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A1C89E-2C46-0C5C-6507-5CAFA23A9B4B}"/>
              </a:ext>
            </a:extLst>
          </p:cNvPr>
          <p:cNvSpPr txBox="1"/>
          <p:nvPr/>
        </p:nvSpPr>
        <p:spPr>
          <a:xfrm>
            <a:off x="866774" y="360462"/>
            <a:ext cx="8010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https://artsexperiments.withgoogle.com/hopper</a:t>
            </a:r>
          </a:p>
        </p:txBody>
      </p:sp>
    </p:spTree>
    <p:extLst>
      <p:ext uri="{BB962C8B-B14F-4D97-AF65-F5344CB8AC3E}">
        <p14:creationId xmlns:p14="http://schemas.microsoft.com/office/powerpoint/2010/main" val="53486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951797-C8B5-67A0-9693-49BDFFAD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1701"/>
            <a:ext cx="6848822" cy="3934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93F4F-3BC0-2D6C-0A25-FB59392DCE18}"/>
              </a:ext>
            </a:extLst>
          </p:cNvPr>
          <p:cNvSpPr txBox="1"/>
          <p:nvPr/>
        </p:nvSpPr>
        <p:spPr>
          <a:xfrm>
            <a:off x="1914699" y="293786"/>
            <a:ext cx="5762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https://artsandculture.google.com/experiment/8AGlfzgsYmBeIA</a:t>
            </a:r>
          </a:p>
        </p:txBody>
      </p:sp>
    </p:spTree>
    <p:extLst>
      <p:ext uri="{BB962C8B-B14F-4D97-AF65-F5344CB8AC3E}">
        <p14:creationId xmlns:p14="http://schemas.microsoft.com/office/powerpoint/2010/main" val="220720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E8A913-D86C-EB71-69A5-46657AA15BF1}"/>
              </a:ext>
            </a:extLst>
          </p:cNvPr>
          <p:cNvSpPr txBox="1"/>
          <p:nvPr/>
        </p:nvSpPr>
        <p:spPr>
          <a:xfrm>
            <a:off x="2297906" y="303312"/>
            <a:ext cx="4548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https://labs.google/gentype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6A324-080D-632B-FBEA-FB6B73BCC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41221"/>
            <a:ext cx="6496050" cy="34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C329E6-544E-F829-DDD0-634C235EE37D}"/>
              </a:ext>
            </a:extLst>
          </p:cNvPr>
          <p:cNvSpPr txBox="1"/>
          <p:nvPr/>
        </p:nvSpPr>
        <p:spPr>
          <a:xfrm>
            <a:off x="1519237" y="246162"/>
            <a:ext cx="6105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  <a:hlinkClick r:id="rId2"/>
              </a:rPr>
              <a:t>Food Mood — Google Arts &amp; Culture</a:t>
            </a:r>
            <a:endParaRPr lang="en-I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45A13-99A0-1B7A-B7FE-4F927D56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869545"/>
            <a:ext cx="6449733" cy="37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3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2A4DA2-F602-3AB8-0FC5-B822DD34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86" y="847725"/>
            <a:ext cx="6472828" cy="373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D0A6D-E7EA-2412-62EC-FDF17C2498BF}"/>
              </a:ext>
            </a:extLst>
          </p:cNvPr>
          <p:cNvSpPr txBox="1"/>
          <p:nvPr/>
        </p:nvSpPr>
        <p:spPr>
          <a:xfrm>
            <a:off x="2586038" y="217586"/>
            <a:ext cx="370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https://firebase.studio/</a:t>
            </a:r>
          </a:p>
        </p:txBody>
      </p:sp>
    </p:spTree>
    <p:extLst>
      <p:ext uri="{BB962C8B-B14F-4D97-AF65-F5344CB8AC3E}">
        <p14:creationId xmlns:p14="http://schemas.microsoft.com/office/powerpoint/2010/main" val="153356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27C1B9-F278-C405-5E4F-5976E5C1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6" y="870544"/>
            <a:ext cx="6478267" cy="3720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E1547-464C-B2AC-44E1-20D2FF1BD6C0}"/>
              </a:ext>
            </a:extLst>
          </p:cNvPr>
          <p:cNvSpPr txBox="1"/>
          <p:nvPr/>
        </p:nvSpPr>
        <p:spPr>
          <a:xfrm>
            <a:off x="1090611" y="208062"/>
            <a:ext cx="6962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  <a:hlinkClick r:id="rId3"/>
              </a:rPr>
              <a:t>Say What You See — Google Arts &amp; Culture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4663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6F71F5-775B-62CD-6F21-6A75CB61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242054"/>
            <a:ext cx="6134100" cy="3052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72C0A-AA5B-A08E-AE3E-CC33612214CD}"/>
              </a:ext>
            </a:extLst>
          </p:cNvPr>
          <p:cNvSpPr txBox="1"/>
          <p:nvPr/>
        </p:nvSpPr>
        <p:spPr>
          <a:xfrm>
            <a:off x="0" y="587726"/>
            <a:ext cx="9001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https://experiments.withgoogle.com/climate-impact-filter</a:t>
            </a:r>
          </a:p>
        </p:txBody>
      </p:sp>
    </p:spTree>
    <p:extLst>
      <p:ext uri="{BB962C8B-B14F-4D97-AF65-F5344CB8AC3E}">
        <p14:creationId xmlns:p14="http://schemas.microsoft.com/office/powerpoint/2010/main" val="14720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23F0-6018-2155-0A1F-016017E0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113" y="1805444"/>
            <a:ext cx="3214769" cy="984762"/>
          </a:xfrm>
        </p:spPr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7F195E-6DB5-B82A-DFBF-B0498455F362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t="12437" b="12437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15961-8F44-78BD-A216-11E26EBC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69826" y="3621827"/>
            <a:ext cx="403236" cy="403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3F4B7D-0BF8-492B-EDAA-E73992276E57}"/>
              </a:ext>
            </a:extLst>
          </p:cNvPr>
          <p:cNvSpPr txBox="1"/>
          <p:nvPr/>
        </p:nvSpPr>
        <p:spPr>
          <a:xfrm>
            <a:off x="4773062" y="3669556"/>
            <a:ext cx="4251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2"/>
                </a:solidFill>
              </a:rPr>
              <a:t>https://www.linkedin.com/in/anni-kumar-2131a343/</a:t>
            </a:r>
          </a:p>
        </p:txBody>
      </p:sp>
    </p:spTree>
    <p:extLst>
      <p:ext uri="{BB962C8B-B14F-4D97-AF65-F5344CB8AC3E}">
        <p14:creationId xmlns:p14="http://schemas.microsoft.com/office/powerpoint/2010/main" val="122255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05323C-77E3-B368-D38D-FDB699559886}"/>
              </a:ext>
            </a:extLst>
          </p:cNvPr>
          <p:cNvSpPr txBox="1"/>
          <p:nvPr/>
        </p:nvSpPr>
        <p:spPr>
          <a:xfrm>
            <a:off x="2103474" y="352931"/>
            <a:ext cx="4729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Welcome to the World of AI!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CABA1-C9A2-1A44-780A-6B215970DA1D}"/>
              </a:ext>
            </a:extLst>
          </p:cNvPr>
          <p:cNvSpPr txBox="1"/>
          <p:nvPr/>
        </p:nvSpPr>
        <p:spPr>
          <a:xfrm>
            <a:off x="361507" y="1091608"/>
            <a:ext cx="8619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is AI in Simple Terms?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Machines that can learn from data and perform tasks that typically require human intelligence (like problem-solving, understanding language, recognizing patterns).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Why is AI Important Today?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is transforming industries, shaping our future, and understanding its potential is crucial for navigating the modern world.</a:t>
            </a:r>
          </a:p>
        </p:txBody>
      </p:sp>
    </p:spTree>
    <p:extLst>
      <p:ext uri="{BB962C8B-B14F-4D97-AF65-F5344CB8AC3E}">
        <p14:creationId xmlns:p14="http://schemas.microsoft.com/office/powerpoint/2010/main" val="20824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3CC7-7801-A39D-9C2C-B0B5EE08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50E456-2BA0-E8FA-F9A9-428E3859CF20}"/>
              </a:ext>
            </a:extLst>
          </p:cNvPr>
          <p:cNvSpPr txBox="1"/>
          <p:nvPr/>
        </p:nvSpPr>
        <p:spPr>
          <a:xfrm>
            <a:off x="2103474" y="352931"/>
            <a:ext cx="4729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Welcome to the World of AI!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EB215-6C0E-C31F-A6A1-6B654A3C0B85}"/>
              </a:ext>
            </a:extLst>
          </p:cNvPr>
          <p:cNvSpPr txBox="1"/>
          <p:nvPr/>
        </p:nvSpPr>
        <p:spPr>
          <a:xfrm>
            <a:off x="510532" y="1491257"/>
            <a:ext cx="8300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Introducing Google AI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leading force in AI research, dedicated to making AI helpful for everyone.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Google AI Experiments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platform to explore the possibilities of AI through fun, interactive projects.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EC6D2D-984A-6101-4DB5-9E214BEC5765}"/>
              </a:ext>
            </a:extLst>
          </p:cNvPr>
          <p:cNvSpPr txBox="1"/>
          <p:nvPr/>
        </p:nvSpPr>
        <p:spPr>
          <a:xfrm>
            <a:off x="461176" y="493151"/>
            <a:ext cx="8531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From Playful Beginnings to Educational Powerhouse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AI Experiments - Experiments with Google">
            <a:extLst>
              <a:ext uri="{FF2B5EF4-FFF2-40B4-BE49-F238E27FC236}">
                <a16:creationId xmlns:a16="http://schemas.microsoft.com/office/drawing/2014/main" id="{CEB59DC8-CE03-25B6-95A5-443B7DAD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4" y="1080879"/>
            <a:ext cx="6211736" cy="34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1B2A-BD70-94A5-7D05-24AEBAEF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5" y="202325"/>
            <a:ext cx="7019924" cy="658925"/>
          </a:xfrm>
        </p:spPr>
        <p:txBody>
          <a:bodyPr/>
          <a:lstStyle/>
          <a:p>
            <a:r>
              <a:rPr lang="en-IN" sz="2400" dirty="0"/>
              <a:t>https://experiments.withgoogle.com/collections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F2727F-F4DB-BC45-8696-7993FA0A0AB2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l="26497" r="26497"/>
          <a:stretch/>
        </p:blipFill>
        <p:spPr>
          <a:xfrm>
            <a:off x="513926" y="861250"/>
            <a:ext cx="4431136" cy="350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A7C54-4C6A-46A9-C783-1FF6C0A1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524" y="1562100"/>
            <a:ext cx="483759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9E5383-A626-6338-7E58-D1CB19D4DC35}"/>
              </a:ext>
            </a:extLst>
          </p:cNvPr>
          <p:cNvSpPr txBox="1"/>
          <p:nvPr/>
        </p:nvSpPr>
        <p:spPr>
          <a:xfrm>
            <a:off x="981986" y="398728"/>
            <a:ext cx="718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Word Association Game Powered by AI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22FAA-95F4-1BCF-C471-372106E7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3" y="1376345"/>
            <a:ext cx="4446769" cy="2315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84CC08-FD66-A563-1624-F74B12DEF5F6}"/>
              </a:ext>
            </a:extLst>
          </p:cNvPr>
          <p:cNvSpPr txBox="1"/>
          <p:nvPr/>
        </p:nvSpPr>
        <p:spPr>
          <a:xfrm>
            <a:off x="1292088" y="4073527"/>
            <a:ext cx="3347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https://research.google.com/semantris/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8BC0C-0701-FF2A-5BF8-21C6CA521C02}"/>
              </a:ext>
            </a:extLst>
          </p:cNvPr>
          <p:cNvSpPr txBox="1"/>
          <p:nvPr/>
        </p:nvSpPr>
        <p:spPr>
          <a:xfrm>
            <a:off x="5192202" y="1266897"/>
            <a:ext cx="36257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Expanding vocabulary and understanding nuances in word meaning.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Developing quick thinking and word association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Reinforcing learning of new concepts in a fun and interactive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Improving critical thinking by making connections between words.</a:t>
            </a:r>
            <a:endParaRPr lang="en-I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DC1C3B-FBCE-8387-2F57-02C49BBB4422}"/>
              </a:ext>
            </a:extLst>
          </p:cNvPr>
          <p:cNvSpPr txBox="1"/>
          <p:nvPr/>
        </p:nvSpPr>
        <p:spPr>
          <a:xfrm>
            <a:off x="1192696" y="343068"/>
            <a:ext cx="6504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Art Palette: Exploring Art Through Color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AD9D1-9041-984F-6549-E33897B7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1194952"/>
            <a:ext cx="4561631" cy="2636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8AA29-722F-D73E-6EEE-1C6A88FE2426}"/>
              </a:ext>
            </a:extLst>
          </p:cNvPr>
          <p:cNvSpPr txBox="1"/>
          <p:nvPr/>
        </p:nvSpPr>
        <p:spPr>
          <a:xfrm>
            <a:off x="944995" y="4064279"/>
            <a:ext cx="386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https://experiments.withgoogle.com/art-palette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13EFB-0E30-5A87-45C8-0F7D00A4CF31}"/>
              </a:ext>
            </a:extLst>
          </p:cNvPr>
          <p:cNvSpPr txBox="1"/>
          <p:nvPr/>
        </p:nvSpPr>
        <p:spPr>
          <a:xfrm>
            <a:off x="5271714" y="866288"/>
            <a:ext cx="35144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Learning about color theory and its application in art.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Exploring art history through a unique visual lens.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Developing visual literacy and appreciation for artistic composition.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Making connections between colors and emotions or themes in art.</a:t>
            </a:r>
            <a:endParaRPr lang="en-I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7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C515AB-B25E-2851-CF61-463BF6B3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64" y="942819"/>
            <a:ext cx="6140248" cy="3492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F37F1-A9B4-63CF-EA3F-55F223718DB9}"/>
              </a:ext>
            </a:extLst>
          </p:cNvPr>
          <p:cNvSpPr txBox="1"/>
          <p:nvPr/>
        </p:nvSpPr>
        <p:spPr>
          <a:xfrm>
            <a:off x="428625" y="476995"/>
            <a:ext cx="828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/>
                </a:solidFill>
              </a:rPr>
              <a:t>https://musiclab.chromeexperiments.com/Song-Maker/</a:t>
            </a:r>
          </a:p>
        </p:txBody>
      </p:sp>
    </p:spTree>
    <p:extLst>
      <p:ext uri="{BB962C8B-B14F-4D97-AF65-F5344CB8AC3E}">
        <p14:creationId xmlns:p14="http://schemas.microsoft.com/office/powerpoint/2010/main" val="176067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161E51-159A-4F78-F43C-CD400E58EA84}"/>
              </a:ext>
            </a:extLst>
          </p:cNvPr>
          <p:cNvSpPr txBox="1"/>
          <p:nvPr/>
        </p:nvSpPr>
        <p:spPr>
          <a:xfrm>
            <a:off x="821531" y="211455"/>
            <a:ext cx="7653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https://radio.garden/visit/sempatti/lebjHrLt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2D1BD-06A2-D95C-F2A8-1924F0EA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855107"/>
            <a:ext cx="5838824" cy="36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010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ve AI Project Proposal by Slidesgo">
  <a:themeElements>
    <a:clrScheme name="Simple Light">
      <a:dk1>
        <a:srgbClr val="F5F5F5"/>
      </a:dk1>
      <a:lt1>
        <a:srgbClr val="000034"/>
      </a:lt1>
      <a:dk2>
        <a:srgbClr val="FFFF00"/>
      </a:dk2>
      <a:lt2>
        <a:srgbClr val="0FFCF4"/>
      </a:lt2>
      <a:accent1>
        <a:srgbClr val="BAFFFF"/>
      </a:accent1>
      <a:accent2>
        <a:srgbClr val="81B4F3"/>
      </a:accent2>
      <a:accent3>
        <a:srgbClr val="847DFB"/>
      </a:accent3>
      <a:accent4>
        <a:srgbClr val="C242F6"/>
      </a:accent4>
      <a:accent5>
        <a:srgbClr val="9C00B8"/>
      </a:accent5>
      <a:accent6>
        <a:srgbClr val="E06D19"/>
      </a:accent6>
      <a:hlink>
        <a:srgbClr val="F5F5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355</Words>
  <Application>Microsoft Office PowerPoint</Application>
  <PresentationFormat>On-screen Show (16:9)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Inter Tight SemiBold</vt:lpstr>
      <vt:lpstr>Heebo</vt:lpstr>
      <vt:lpstr>Nunito Light</vt:lpstr>
      <vt:lpstr>Arial</vt:lpstr>
      <vt:lpstr>Generative AI Project Proposal by Slidesgo</vt:lpstr>
      <vt:lpstr>Google AI Experiments: Unleashing the Power of AI in Education</vt:lpstr>
      <vt:lpstr>PowerPoint Presentation</vt:lpstr>
      <vt:lpstr>PowerPoint Presentation</vt:lpstr>
      <vt:lpstr>PowerPoint Presentation</vt:lpstr>
      <vt:lpstr>https://experiments.withgoogle.com/collections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anni</dc:creator>
  <cp:lastModifiedBy>ANNI KUMAR</cp:lastModifiedBy>
  <cp:revision>1</cp:revision>
  <dcterms:modified xsi:type="dcterms:W3CDTF">2025-04-29T03:36:36Z</dcterms:modified>
</cp:coreProperties>
</file>