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ppt/diagrams/data14.xml" ContentType="application/vnd.openxmlformats-officedocument.drawingml.diagramData+xml"/>
  <Override PartName="/ppt/diagrams/layout14.xml" ContentType="application/vnd.openxmlformats-officedocument.drawingml.diagramLayout+xml"/>
  <Override PartName="/ppt/diagrams/quickStyle14.xml" ContentType="application/vnd.openxmlformats-officedocument.drawingml.diagramStyle+xml"/>
  <Override PartName="/ppt/diagrams/colors14.xml" ContentType="application/vnd.openxmlformats-officedocument.drawingml.diagramColors+xml"/>
  <Override PartName="/ppt/diagrams/drawing14.xml" ContentType="application/vnd.ms-office.drawingml.diagramDrawing+xml"/>
  <Override PartName="/ppt/diagrams/data15.xml" ContentType="application/vnd.openxmlformats-officedocument.drawingml.diagramData+xml"/>
  <Override PartName="/ppt/diagrams/layout15.xml" ContentType="application/vnd.openxmlformats-officedocument.drawingml.diagramLayout+xml"/>
  <Override PartName="/ppt/diagrams/quickStyle15.xml" ContentType="application/vnd.openxmlformats-officedocument.drawingml.diagramStyle+xml"/>
  <Override PartName="/ppt/diagrams/colors15.xml" ContentType="application/vnd.openxmlformats-officedocument.drawingml.diagramColors+xml"/>
  <Override PartName="/ppt/diagrams/drawing15.xml" ContentType="application/vnd.ms-office.drawingml.diagramDrawing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0"/>
  </p:notesMasterIdLst>
  <p:sldIdLst>
    <p:sldId id="256" r:id="rId2"/>
    <p:sldId id="271" r:id="rId3"/>
    <p:sldId id="270" r:id="rId4"/>
    <p:sldId id="269" r:id="rId5"/>
    <p:sldId id="264" r:id="rId6"/>
    <p:sldId id="265" r:id="rId7"/>
    <p:sldId id="266" r:id="rId8"/>
    <p:sldId id="263" r:id="rId9"/>
    <p:sldId id="267" r:id="rId10"/>
    <p:sldId id="261" r:id="rId11"/>
    <p:sldId id="262" r:id="rId12"/>
    <p:sldId id="272" r:id="rId13"/>
    <p:sldId id="273" r:id="rId14"/>
    <p:sldId id="274" r:id="rId15"/>
    <p:sldId id="275" r:id="rId16"/>
    <p:sldId id="278" r:id="rId17"/>
    <p:sldId id="290" r:id="rId18"/>
    <p:sldId id="291" r:id="rId19"/>
    <p:sldId id="277" r:id="rId20"/>
    <p:sldId id="279" r:id="rId21"/>
    <p:sldId id="292" r:id="rId22"/>
    <p:sldId id="280" r:id="rId23"/>
    <p:sldId id="281" r:id="rId24"/>
    <p:sldId id="285" r:id="rId25"/>
    <p:sldId id="282" r:id="rId26"/>
    <p:sldId id="283" r:id="rId27"/>
    <p:sldId id="284" r:id="rId28"/>
    <p:sldId id="286" r:id="rId29"/>
    <p:sldId id="293" r:id="rId30"/>
    <p:sldId id="287" r:id="rId31"/>
    <p:sldId id="288" r:id="rId32"/>
    <p:sldId id="296" r:id="rId33"/>
    <p:sldId id="297" r:id="rId34"/>
    <p:sldId id="299" r:id="rId35"/>
    <p:sldId id="300" r:id="rId36"/>
    <p:sldId id="301" r:id="rId37"/>
    <p:sldId id="294" r:id="rId38"/>
    <p:sldId id="258" r:id="rId3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81" d="100"/>
          <a:sy n="81" d="100"/>
        </p:scale>
        <p:origin x="192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5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B3F4105-0E8A-4076-9B90-6AB328F771DA}" type="doc">
      <dgm:prSet loTypeId="urn:microsoft.com/office/officeart/2005/8/layout/radial3" loCatId="relationship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IN"/>
        </a:p>
      </dgm:t>
    </dgm:pt>
    <dgm:pt modelId="{A4126C07-A1FD-4C2F-A9C4-480155D98CD2}">
      <dgm:prSet phldrT="[Text]" custT="1"/>
      <dgm:spPr/>
      <dgm:t>
        <a:bodyPr/>
        <a:lstStyle/>
        <a:p>
          <a:r>
            <a:rPr lang="en-GB" sz="4400" dirty="0">
              <a:latin typeface="Poppins" panose="00000500000000000000" pitchFamily="2" charset="0"/>
              <a:cs typeface="Poppins" panose="00000500000000000000" pitchFamily="2" charset="0"/>
            </a:rPr>
            <a:t>Life</a:t>
          </a:r>
          <a:endParaRPr lang="en-IN" sz="4400" dirty="0">
            <a:latin typeface="Poppins" panose="00000500000000000000" pitchFamily="2" charset="0"/>
            <a:cs typeface="Poppins" panose="00000500000000000000" pitchFamily="2" charset="0"/>
          </a:endParaRPr>
        </a:p>
      </dgm:t>
    </dgm:pt>
    <dgm:pt modelId="{DE40295C-19CD-4590-B3DA-708962E91EDF}" type="parTrans" cxnId="{263703D8-8934-49A4-B4DE-978443FCE1EE}">
      <dgm:prSet/>
      <dgm:spPr/>
      <dgm:t>
        <a:bodyPr/>
        <a:lstStyle/>
        <a:p>
          <a:endParaRPr lang="en-IN"/>
        </a:p>
      </dgm:t>
    </dgm:pt>
    <dgm:pt modelId="{B458A204-B65D-4A90-9D3B-C77CEA5E7643}" type="sibTrans" cxnId="{263703D8-8934-49A4-B4DE-978443FCE1EE}">
      <dgm:prSet/>
      <dgm:spPr/>
      <dgm:t>
        <a:bodyPr/>
        <a:lstStyle/>
        <a:p>
          <a:endParaRPr lang="en-IN"/>
        </a:p>
      </dgm:t>
    </dgm:pt>
    <dgm:pt modelId="{E50C7052-E11E-489A-921E-FA5A23517706}">
      <dgm:prSet phldrT="[Text]" custT="1"/>
      <dgm:spPr/>
      <dgm:t>
        <a:bodyPr/>
        <a:lstStyle/>
        <a:p>
          <a:r>
            <a:rPr lang="en-GB" sz="1300" b="0" dirty="0">
              <a:latin typeface="Poppins" panose="00000500000000000000" pitchFamily="2" charset="0"/>
              <a:cs typeface="Poppins" panose="00000500000000000000" pitchFamily="2" charset="0"/>
            </a:rPr>
            <a:t>Personal Identity</a:t>
          </a:r>
          <a:endParaRPr lang="en-IN" sz="1300" b="0" dirty="0">
            <a:latin typeface="Poppins" panose="00000500000000000000" pitchFamily="2" charset="0"/>
            <a:cs typeface="Poppins" panose="00000500000000000000" pitchFamily="2" charset="0"/>
          </a:endParaRPr>
        </a:p>
      </dgm:t>
    </dgm:pt>
    <dgm:pt modelId="{0C509114-79E1-4798-8F09-D70B02DEEB4F}" type="parTrans" cxnId="{E70CCC0F-B77F-40CC-9C33-0A3A9697E845}">
      <dgm:prSet/>
      <dgm:spPr/>
      <dgm:t>
        <a:bodyPr/>
        <a:lstStyle/>
        <a:p>
          <a:endParaRPr lang="en-IN"/>
        </a:p>
      </dgm:t>
    </dgm:pt>
    <dgm:pt modelId="{834D7729-228C-4F5F-9A1F-C7C5DBF9A6AA}" type="sibTrans" cxnId="{E70CCC0F-B77F-40CC-9C33-0A3A9697E845}">
      <dgm:prSet/>
      <dgm:spPr/>
      <dgm:t>
        <a:bodyPr/>
        <a:lstStyle/>
        <a:p>
          <a:endParaRPr lang="en-IN"/>
        </a:p>
      </dgm:t>
    </dgm:pt>
    <dgm:pt modelId="{4544553C-264D-4DF2-97AC-720FE1718CE1}">
      <dgm:prSet phldrT="[Text]" custT="1"/>
      <dgm:spPr/>
      <dgm:t>
        <a:bodyPr/>
        <a:lstStyle/>
        <a:p>
          <a:r>
            <a:rPr lang="en-GB" sz="1300" b="0" dirty="0">
              <a:latin typeface="Poppins" panose="00000500000000000000" pitchFamily="2" charset="0"/>
              <a:cs typeface="Poppins" panose="00000500000000000000" pitchFamily="2" charset="0"/>
            </a:rPr>
            <a:t>Relationships</a:t>
          </a:r>
          <a:endParaRPr lang="en-IN" sz="1300" b="0" dirty="0">
            <a:latin typeface="Poppins" panose="00000500000000000000" pitchFamily="2" charset="0"/>
            <a:cs typeface="Poppins" panose="00000500000000000000" pitchFamily="2" charset="0"/>
          </a:endParaRPr>
        </a:p>
      </dgm:t>
    </dgm:pt>
    <dgm:pt modelId="{05041B0A-58E3-48EB-9038-30713DB30A45}" type="parTrans" cxnId="{C9FA6E2F-444A-4F86-A97B-43367ED89866}">
      <dgm:prSet/>
      <dgm:spPr/>
      <dgm:t>
        <a:bodyPr/>
        <a:lstStyle/>
        <a:p>
          <a:endParaRPr lang="en-IN"/>
        </a:p>
      </dgm:t>
    </dgm:pt>
    <dgm:pt modelId="{459EF04D-46B3-477A-8A17-6679A20CB23B}" type="sibTrans" cxnId="{C9FA6E2F-444A-4F86-A97B-43367ED89866}">
      <dgm:prSet/>
      <dgm:spPr/>
      <dgm:t>
        <a:bodyPr/>
        <a:lstStyle/>
        <a:p>
          <a:endParaRPr lang="en-IN"/>
        </a:p>
      </dgm:t>
    </dgm:pt>
    <dgm:pt modelId="{7E42F4AD-2B57-4E42-B459-F86387AAF00A}">
      <dgm:prSet phldrT="[Text]" custT="1"/>
      <dgm:spPr/>
      <dgm:t>
        <a:bodyPr/>
        <a:lstStyle/>
        <a:p>
          <a:r>
            <a:rPr lang="en-GB" sz="1300" b="0" dirty="0">
              <a:latin typeface="Poppins" panose="00000500000000000000" pitchFamily="2" charset="0"/>
              <a:cs typeface="Poppins" panose="00000500000000000000" pitchFamily="2" charset="0"/>
            </a:rPr>
            <a:t>Health</a:t>
          </a:r>
          <a:endParaRPr lang="en-IN" sz="1300" b="0" dirty="0">
            <a:latin typeface="Poppins" panose="00000500000000000000" pitchFamily="2" charset="0"/>
            <a:cs typeface="Poppins" panose="00000500000000000000" pitchFamily="2" charset="0"/>
          </a:endParaRPr>
        </a:p>
      </dgm:t>
    </dgm:pt>
    <dgm:pt modelId="{97611BCE-82B9-4F79-9ACD-DB980B1238B6}" type="parTrans" cxnId="{0DED9687-D237-4827-907A-004D249BEE1C}">
      <dgm:prSet/>
      <dgm:spPr/>
      <dgm:t>
        <a:bodyPr/>
        <a:lstStyle/>
        <a:p>
          <a:endParaRPr lang="en-IN"/>
        </a:p>
      </dgm:t>
    </dgm:pt>
    <dgm:pt modelId="{BED179DB-2C1C-4B74-98AA-F3A7BC7D1CB4}" type="sibTrans" cxnId="{0DED9687-D237-4827-907A-004D249BEE1C}">
      <dgm:prSet/>
      <dgm:spPr/>
      <dgm:t>
        <a:bodyPr/>
        <a:lstStyle/>
        <a:p>
          <a:endParaRPr lang="en-IN"/>
        </a:p>
      </dgm:t>
    </dgm:pt>
    <dgm:pt modelId="{FA925210-2A15-4E53-B788-0150F9F0E31C}">
      <dgm:prSet phldrT="[Text]" custT="1"/>
      <dgm:spPr/>
      <dgm:t>
        <a:bodyPr/>
        <a:lstStyle/>
        <a:p>
          <a:r>
            <a:rPr lang="en-GB" sz="1300" b="0" dirty="0">
              <a:latin typeface="Poppins" panose="00000500000000000000" pitchFamily="2" charset="0"/>
              <a:cs typeface="Poppins" panose="00000500000000000000" pitchFamily="2" charset="0"/>
            </a:rPr>
            <a:t>Social and cultural belonging</a:t>
          </a:r>
          <a:endParaRPr lang="en-IN" sz="1300" b="0" dirty="0">
            <a:latin typeface="Poppins" panose="00000500000000000000" pitchFamily="2" charset="0"/>
            <a:cs typeface="Poppins" panose="00000500000000000000" pitchFamily="2" charset="0"/>
          </a:endParaRPr>
        </a:p>
      </dgm:t>
    </dgm:pt>
    <dgm:pt modelId="{6674BDCF-A6BD-450E-99CB-4377D2EBAA60}" type="parTrans" cxnId="{562B4E1D-7E87-49BB-9EFB-D5EF1BF4C241}">
      <dgm:prSet/>
      <dgm:spPr/>
      <dgm:t>
        <a:bodyPr/>
        <a:lstStyle/>
        <a:p>
          <a:endParaRPr lang="en-IN"/>
        </a:p>
      </dgm:t>
    </dgm:pt>
    <dgm:pt modelId="{49C04AD7-3E2B-4031-83A9-A0595A3A42CF}" type="sibTrans" cxnId="{562B4E1D-7E87-49BB-9EFB-D5EF1BF4C241}">
      <dgm:prSet/>
      <dgm:spPr/>
      <dgm:t>
        <a:bodyPr/>
        <a:lstStyle/>
        <a:p>
          <a:endParaRPr lang="en-IN"/>
        </a:p>
      </dgm:t>
    </dgm:pt>
    <dgm:pt modelId="{A97BDE0E-626B-41FB-A547-A55A11AFF16A}">
      <dgm:prSet phldrT="[Text]" custT="1"/>
      <dgm:spPr/>
      <dgm:t>
        <a:bodyPr/>
        <a:lstStyle/>
        <a:p>
          <a:r>
            <a:rPr lang="en-GB" sz="1300" b="0" dirty="0">
              <a:latin typeface="Poppins" panose="00000500000000000000" pitchFamily="2" charset="0"/>
              <a:cs typeface="Poppins" panose="00000500000000000000" pitchFamily="2" charset="0"/>
            </a:rPr>
            <a:t>Safety and Security</a:t>
          </a:r>
          <a:endParaRPr lang="en-IN" sz="1300" b="0" dirty="0">
            <a:latin typeface="Poppins" panose="00000500000000000000" pitchFamily="2" charset="0"/>
            <a:cs typeface="Poppins" panose="00000500000000000000" pitchFamily="2" charset="0"/>
          </a:endParaRPr>
        </a:p>
      </dgm:t>
    </dgm:pt>
    <dgm:pt modelId="{E4BA5D8B-2D14-4B4C-A476-B8CF7B05B783}" type="parTrans" cxnId="{A7265C73-9CD2-41BE-807A-F23746D11CD1}">
      <dgm:prSet/>
      <dgm:spPr/>
      <dgm:t>
        <a:bodyPr/>
        <a:lstStyle/>
        <a:p>
          <a:endParaRPr lang="en-IN"/>
        </a:p>
      </dgm:t>
    </dgm:pt>
    <dgm:pt modelId="{D3B0F130-A163-4279-9267-4BBD2F9D2EC9}" type="sibTrans" cxnId="{A7265C73-9CD2-41BE-807A-F23746D11CD1}">
      <dgm:prSet/>
      <dgm:spPr/>
      <dgm:t>
        <a:bodyPr/>
        <a:lstStyle/>
        <a:p>
          <a:endParaRPr lang="en-IN"/>
        </a:p>
      </dgm:t>
    </dgm:pt>
    <dgm:pt modelId="{B8EDBE9A-F246-476C-B719-C06DA4976339}">
      <dgm:prSet phldrT="[Text]" custT="1"/>
      <dgm:spPr/>
      <dgm:t>
        <a:bodyPr/>
        <a:lstStyle/>
        <a:p>
          <a:r>
            <a:rPr lang="en-GB" sz="1300" b="0" dirty="0">
              <a:latin typeface="Poppins" panose="00000500000000000000" pitchFamily="2" charset="0"/>
              <a:cs typeface="Poppins" panose="00000500000000000000" pitchFamily="2" charset="0"/>
            </a:rPr>
            <a:t>Sense of self and others</a:t>
          </a:r>
          <a:endParaRPr lang="en-IN" sz="1300" b="0" dirty="0">
            <a:latin typeface="Poppins" panose="00000500000000000000" pitchFamily="2" charset="0"/>
            <a:cs typeface="Poppins" panose="00000500000000000000" pitchFamily="2" charset="0"/>
          </a:endParaRPr>
        </a:p>
      </dgm:t>
    </dgm:pt>
    <dgm:pt modelId="{5B5532B1-EB45-42FD-8EFB-71119CA6C8DD}" type="parTrans" cxnId="{9C83A1D8-EF8A-49A0-A3B0-1ECB2BBE72F4}">
      <dgm:prSet/>
      <dgm:spPr/>
      <dgm:t>
        <a:bodyPr/>
        <a:lstStyle/>
        <a:p>
          <a:endParaRPr lang="en-IN"/>
        </a:p>
      </dgm:t>
    </dgm:pt>
    <dgm:pt modelId="{FB9B90C6-86A1-46D4-B8A8-A14C7761BC52}" type="sibTrans" cxnId="{9C83A1D8-EF8A-49A0-A3B0-1ECB2BBE72F4}">
      <dgm:prSet/>
      <dgm:spPr/>
      <dgm:t>
        <a:bodyPr/>
        <a:lstStyle/>
        <a:p>
          <a:endParaRPr lang="en-IN"/>
        </a:p>
      </dgm:t>
    </dgm:pt>
    <dgm:pt modelId="{DDBA7B2B-ABC4-40E7-B75D-B52440CE58EF}" type="pres">
      <dgm:prSet presAssocID="{3B3F4105-0E8A-4076-9B90-6AB328F771DA}" presName="composite" presStyleCnt="0">
        <dgm:presLayoutVars>
          <dgm:chMax val="1"/>
          <dgm:dir/>
          <dgm:resizeHandles val="exact"/>
        </dgm:presLayoutVars>
      </dgm:prSet>
      <dgm:spPr/>
    </dgm:pt>
    <dgm:pt modelId="{7DAC98BE-53F8-4C61-AB61-6D50E8068793}" type="pres">
      <dgm:prSet presAssocID="{3B3F4105-0E8A-4076-9B90-6AB328F771DA}" presName="radial" presStyleCnt="0">
        <dgm:presLayoutVars>
          <dgm:animLvl val="ctr"/>
        </dgm:presLayoutVars>
      </dgm:prSet>
      <dgm:spPr/>
    </dgm:pt>
    <dgm:pt modelId="{78ABB477-0B7C-499F-BEC0-058A6D7EF33F}" type="pres">
      <dgm:prSet presAssocID="{A4126C07-A1FD-4C2F-A9C4-480155D98CD2}" presName="centerShape" presStyleLbl="vennNode1" presStyleIdx="0" presStyleCnt="7"/>
      <dgm:spPr/>
    </dgm:pt>
    <dgm:pt modelId="{2C14A4CB-C7A5-40DB-B0AC-FC5671BB1F46}" type="pres">
      <dgm:prSet presAssocID="{E50C7052-E11E-489A-921E-FA5A23517706}" presName="node" presStyleLbl="vennNode1" presStyleIdx="1" presStyleCnt="7" custScaleX="121426">
        <dgm:presLayoutVars>
          <dgm:bulletEnabled val="1"/>
        </dgm:presLayoutVars>
      </dgm:prSet>
      <dgm:spPr/>
    </dgm:pt>
    <dgm:pt modelId="{D827D929-0FBF-4D43-9E36-6D7864D910AF}" type="pres">
      <dgm:prSet presAssocID="{4544553C-264D-4DF2-97AC-720FE1718CE1}" presName="node" presStyleLbl="vennNode1" presStyleIdx="2" presStyleCnt="7" custScaleX="121426">
        <dgm:presLayoutVars>
          <dgm:bulletEnabled val="1"/>
        </dgm:presLayoutVars>
      </dgm:prSet>
      <dgm:spPr/>
    </dgm:pt>
    <dgm:pt modelId="{7EA7D769-5DD6-4F97-BCF7-93484AFCE405}" type="pres">
      <dgm:prSet presAssocID="{7E42F4AD-2B57-4E42-B459-F86387AAF00A}" presName="node" presStyleLbl="vennNode1" presStyleIdx="3" presStyleCnt="7" custScaleX="121426">
        <dgm:presLayoutVars>
          <dgm:bulletEnabled val="1"/>
        </dgm:presLayoutVars>
      </dgm:prSet>
      <dgm:spPr/>
    </dgm:pt>
    <dgm:pt modelId="{E9A8BCB7-B068-4079-8FCC-EA3CE9529EF2}" type="pres">
      <dgm:prSet presAssocID="{FA925210-2A15-4E53-B788-0150F9F0E31C}" presName="node" presStyleLbl="vennNode1" presStyleIdx="4" presStyleCnt="7" custScaleX="121426">
        <dgm:presLayoutVars>
          <dgm:bulletEnabled val="1"/>
        </dgm:presLayoutVars>
      </dgm:prSet>
      <dgm:spPr/>
    </dgm:pt>
    <dgm:pt modelId="{DADD0CC4-8C4A-48E4-BFAF-25EC5660640C}" type="pres">
      <dgm:prSet presAssocID="{A97BDE0E-626B-41FB-A547-A55A11AFF16A}" presName="node" presStyleLbl="vennNode1" presStyleIdx="5" presStyleCnt="7" custScaleX="121426">
        <dgm:presLayoutVars>
          <dgm:bulletEnabled val="1"/>
        </dgm:presLayoutVars>
      </dgm:prSet>
      <dgm:spPr/>
    </dgm:pt>
    <dgm:pt modelId="{9F8723DC-05D5-4CC3-AFBC-7F0B5F94C7B2}" type="pres">
      <dgm:prSet presAssocID="{B8EDBE9A-F246-476C-B719-C06DA4976339}" presName="node" presStyleLbl="vennNode1" presStyleIdx="6" presStyleCnt="7" custScaleX="121426">
        <dgm:presLayoutVars>
          <dgm:bulletEnabled val="1"/>
        </dgm:presLayoutVars>
      </dgm:prSet>
      <dgm:spPr/>
    </dgm:pt>
  </dgm:ptLst>
  <dgm:cxnLst>
    <dgm:cxn modelId="{E70CCC0F-B77F-40CC-9C33-0A3A9697E845}" srcId="{A4126C07-A1FD-4C2F-A9C4-480155D98CD2}" destId="{E50C7052-E11E-489A-921E-FA5A23517706}" srcOrd="0" destOrd="0" parTransId="{0C509114-79E1-4798-8F09-D70B02DEEB4F}" sibTransId="{834D7729-228C-4F5F-9A1F-C7C5DBF9A6AA}"/>
    <dgm:cxn modelId="{0E36C710-3830-41C3-B2FA-338157E37F9D}" type="presOf" srcId="{3B3F4105-0E8A-4076-9B90-6AB328F771DA}" destId="{DDBA7B2B-ABC4-40E7-B75D-B52440CE58EF}" srcOrd="0" destOrd="0" presId="urn:microsoft.com/office/officeart/2005/8/layout/radial3"/>
    <dgm:cxn modelId="{562B4E1D-7E87-49BB-9EFB-D5EF1BF4C241}" srcId="{A4126C07-A1FD-4C2F-A9C4-480155D98CD2}" destId="{FA925210-2A15-4E53-B788-0150F9F0E31C}" srcOrd="3" destOrd="0" parTransId="{6674BDCF-A6BD-450E-99CB-4377D2EBAA60}" sibTransId="{49C04AD7-3E2B-4031-83A9-A0595A3A42CF}"/>
    <dgm:cxn modelId="{0F59F61F-FEB0-43BB-A38B-0633D98D274E}" type="presOf" srcId="{A97BDE0E-626B-41FB-A547-A55A11AFF16A}" destId="{DADD0CC4-8C4A-48E4-BFAF-25EC5660640C}" srcOrd="0" destOrd="0" presId="urn:microsoft.com/office/officeart/2005/8/layout/radial3"/>
    <dgm:cxn modelId="{22C3592D-B666-4C09-BB65-71B8DB1C13FD}" type="presOf" srcId="{E50C7052-E11E-489A-921E-FA5A23517706}" destId="{2C14A4CB-C7A5-40DB-B0AC-FC5671BB1F46}" srcOrd="0" destOrd="0" presId="urn:microsoft.com/office/officeart/2005/8/layout/radial3"/>
    <dgm:cxn modelId="{C9FA6E2F-444A-4F86-A97B-43367ED89866}" srcId="{A4126C07-A1FD-4C2F-A9C4-480155D98CD2}" destId="{4544553C-264D-4DF2-97AC-720FE1718CE1}" srcOrd="1" destOrd="0" parTransId="{05041B0A-58E3-48EB-9038-30713DB30A45}" sibTransId="{459EF04D-46B3-477A-8A17-6679A20CB23B}"/>
    <dgm:cxn modelId="{C0323B5B-0D1E-4D03-A6B2-A3F8B4685F87}" type="presOf" srcId="{4544553C-264D-4DF2-97AC-720FE1718CE1}" destId="{D827D929-0FBF-4D43-9E36-6D7864D910AF}" srcOrd="0" destOrd="0" presId="urn:microsoft.com/office/officeart/2005/8/layout/radial3"/>
    <dgm:cxn modelId="{A7265C73-9CD2-41BE-807A-F23746D11CD1}" srcId="{A4126C07-A1FD-4C2F-A9C4-480155D98CD2}" destId="{A97BDE0E-626B-41FB-A547-A55A11AFF16A}" srcOrd="4" destOrd="0" parTransId="{E4BA5D8B-2D14-4B4C-A476-B8CF7B05B783}" sibTransId="{D3B0F130-A163-4279-9267-4BBD2F9D2EC9}"/>
    <dgm:cxn modelId="{D813D27E-724D-43DC-81BC-E89A01E5CD20}" type="presOf" srcId="{7E42F4AD-2B57-4E42-B459-F86387AAF00A}" destId="{7EA7D769-5DD6-4F97-BCF7-93484AFCE405}" srcOrd="0" destOrd="0" presId="urn:microsoft.com/office/officeart/2005/8/layout/radial3"/>
    <dgm:cxn modelId="{0DED9687-D237-4827-907A-004D249BEE1C}" srcId="{A4126C07-A1FD-4C2F-A9C4-480155D98CD2}" destId="{7E42F4AD-2B57-4E42-B459-F86387AAF00A}" srcOrd="2" destOrd="0" parTransId="{97611BCE-82B9-4F79-9ACD-DB980B1238B6}" sibTransId="{BED179DB-2C1C-4B74-98AA-F3A7BC7D1CB4}"/>
    <dgm:cxn modelId="{6F24CB8E-BC71-4EA1-BF7C-5721D39FE456}" type="presOf" srcId="{A4126C07-A1FD-4C2F-A9C4-480155D98CD2}" destId="{78ABB477-0B7C-499F-BEC0-058A6D7EF33F}" srcOrd="0" destOrd="0" presId="urn:microsoft.com/office/officeart/2005/8/layout/radial3"/>
    <dgm:cxn modelId="{619CFFD7-CD6E-442B-BD10-6E48C06AF3FF}" type="presOf" srcId="{FA925210-2A15-4E53-B788-0150F9F0E31C}" destId="{E9A8BCB7-B068-4079-8FCC-EA3CE9529EF2}" srcOrd="0" destOrd="0" presId="urn:microsoft.com/office/officeart/2005/8/layout/radial3"/>
    <dgm:cxn modelId="{263703D8-8934-49A4-B4DE-978443FCE1EE}" srcId="{3B3F4105-0E8A-4076-9B90-6AB328F771DA}" destId="{A4126C07-A1FD-4C2F-A9C4-480155D98CD2}" srcOrd="0" destOrd="0" parTransId="{DE40295C-19CD-4590-B3DA-708962E91EDF}" sibTransId="{B458A204-B65D-4A90-9D3B-C77CEA5E7643}"/>
    <dgm:cxn modelId="{9C83A1D8-EF8A-49A0-A3B0-1ECB2BBE72F4}" srcId="{A4126C07-A1FD-4C2F-A9C4-480155D98CD2}" destId="{B8EDBE9A-F246-476C-B719-C06DA4976339}" srcOrd="5" destOrd="0" parTransId="{5B5532B1-EB45-42FD-8EFB-71119CA6C8DD}" sibTransId="{FB9B90C6-86A1-46D4-B8A8-A14C7761BC52}"/>
    <dgm:cxn modelId="{5E2E10D9-509E-403C-8C5B-53A422B32B61}" type="presOf" srcId="{B8EDBE9A-F246-476C-B719-C06DA4976339}" destId="{9F8723DC-05D5-4CC3-AFBC-7F0B5F94C7B2}" srcOrd="0" destOrd="0" presId="urn:microsoft.com/office/officeart/2005/8/layout/radial3"/>
    <dgm:cxn modelId="{75B0DF65-65F8-4EDF-A80D-31631EB335CD}" type="presParOf" srcId="{DDBA7B2B-ABC4-40E7-B75D-B52440CE58EF}" destId="{7DAC98BE-53F8-4C61-AB61-6D50E8068793}" srcOrd="0" destOrd="0" presId="urn:microsoft.com/office/officeart/2005/8/layout/radial3"/>
    <dgm:cxn modelId="{A7E052CE-2CE1-4BEA-B09B-C602C104E56B}" type="presParOf" srcId="{7DAC98BE-53F8-4C61-AB61-6D50E8068793}" destId="{78ABB477-0B7C-499F-BEC0-058A6D7EF33F}" srcOrd="0" destOrd="0" presId="urn:microsoft.com/office/officeart/2005/8/layout/radial3"/>
    <dgm:cxn modelId="{FAD78F8E-B6B6-4170-A461-D10BD4E03AEE}" type="presParOf" srcId="{7DAC98BE-53F8-4C61-AB61-6D50E8068793}" destId="{2C14A4CB-C7A5-40DB-B0AC-FC5671BB1F46}" srcOrd="1" destOrd="0" presId="urn:microsoft.com/office/officeart/2005/8/layout/radial3"/>
    <dgm:cxn modelId="{1FBA0A83-DCB3-4C87-B8AF-F47EF957B79D}" type="presParOf" srcId="{7DAC98BE-53F8-4C61-AB61-6D50E8068793}" destId="{D827D929-0FBF-4D43-9E36-6D7864D910AF}" srcOrd="2" destOrd="0" presId="urn:microsoft.com/office/officeart/2005/8/layout/radial3"/>
    <dgm:cxn modelId="{DAB96C3F-EDAE-4779-B58F-43E4ACF98DA3}" type="presParOf" srcId="{7DAC98BE-53F8-4C61-AB61-6D50E8068793}" destId="{7EA7D769-5DD6-4F97-BCF7-93484AFCE405}" srcOrd="3" destOrd="0" presId="urn:microsoft.com/office/officeart/2005/8/layout/radial3"/>
    <dgm:cxn modelId="{1424F12B-48D1-435D-9F6A-92E256ACB214}" type="presParOf" srcId="{7DAC98BE-53F8-4C61-AB61-6D50E8068793}" destId="{E9A8BCB7-B068-4079-8FCC-EA3CE9529EF2}" srcOrd="4" destOrd="0" presId="urn:microsoft.com/office/officeart/2005/8/layout/radial3"/>
    <dgm:cxn modelId="{1769D900-A0BF-4BE8-ADE7-4050185B564C}" type="presParOf" srcId="{7DAC98BE-53F8-4C61-AB61-6D50E8068793}" destId="{DADD0CC4-8C4A-48E4-BFAF-25EC5660640C}" srcOrd="5" destOrd="0" presId="urn:microsoft.com/office/officeart/2005/8/layout/radial3"/>
    <dgm:cxn modelId="{25CB09A9-68FD-4BC4-A3B8-7B054DA12795}" type="presParOf" srcId="{7DAC98BE-53F8-4C61-AB61-6D50E8068793}" destId="{9F8723DC-05D5-4CC3-AFBC-7F0B5F94C7B2}" srcOrd="6" destOrd="0" presId="urn:microsoft.com/office/officeart/2005/8/layout/radial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3B3F4105-0E8A-4076-9B90-6AB328F771DA}" type="doc">
      <dgm:prSet loTypeId="urn:microsoft.com/office/officeart/2005/8/layout/radial3" loCatId="relationship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IN"/>
        </a:p>
      </dgm:t>
    </dgm:pt>
    <dgm:pt modelId="{A4126C07-A1FD-4C2F-A9C4-480155D98CD2}">
      <dgm:prSet phldrT="[Text]" custT="1"/>
      <dgm:spPr/>
      <dgm:t>
        <a:bodyPr/>
        <a:lstStyle/>
        <a:p>
          <a:r>
            <a:rPr lang="en-GB" sz="4400" dirty="0">
              <a:latin typeface="Poppins" panose="00000500000000000000" pitchFamily="2" charset="0"/>
              <a:cs typeface="Poppins" panose="00000500000000000000" pitchFamily="2" charset="0"/>
            </a:rPr>
            <a:t>Cyber Life</a:t>
          </a:r>
          <a:endParaRPr lang="en-IN" sz="4400" dirty="0">
            <a:latin typeface="Poppins" panose="00000500000000000000" pitchFamily="2" charset="0"/>
            <a:cs typeface="Poppins" panose="00000500000000000000" pitchFamily="2" charset="0"/>
          </a:endParaRPr>
        </a:p>
      </dgm:t>
    </dgm:pt>
    <dgm:pt modelId="{DE40295C-19CD-4590-B3DA-708962E91EDF}" type="parTrans" cxnId="{263703D8-8934-49A4-B4DE-978443FCE1EE}">
      <dgm:prSet/>
      <dgm:spPr/>
      <dgm:t>
        <a:bodyPr/>
        <a:lstStyle/>
        <a:p>
          <a:endParaRPr lang="en-IN"/>
        </a:p>
      </dgm:t>
    </dgm:pt>
    <dgm:pt modelId="{B458A204-B65D-4A90-9D3B-C77CEA5E7643}" type="sibTrans" cxnId="{263703D8-8934-49A4-B4DE-978443FCE1EE}">
      <dgm:prSet/>
      <dgm:spPr/>
      <dgm:t>
        <a:bodyPr/>
        <a:lstStyle/>
        <a:p>
          <a:endParaRPr lang="en-IN"/>
        </a:p>
      </dgm:t>
    </dgm:pt>
    <dgm:pt modelId="{E50C7052-E11E-489A-921E-FA5A23517706}">
      <dgm:prSet phldrT="[Text]" custT="1"/>
      <dgm:spPr/>
      <dgm:t>
        <a:bodyPr/>
        <a:lstStyle/>
        <a:p>
          <a:r>
            <a:rPr lang="en-GB" sz="1300" b="0" dirty="0">
              <a:latin typeface="Poppins" panose="00000500000000000000" pitchFamily="2" charset="0"/>
              <a:cs typeface="Poppins" panose="00000500000000000000" pitchFamily="2" charset="0"/>
            </a:rPr>
            <a:t>Profiles/</a:t>
          </a:r>
          <a:br>
            <a:rPr lang="en-GB" sz="1300" b="0" dirty="0">
              <a:latin typeface="Poppins" panose="00000500000000000000" pitchFamily="2" charset="0"/>
              <a:cs typeface="Poppins" panose="00000500000000000000" pitchFamily="2" charset="0"/>
            </a:rPr>
          </a:br>
          <a:r>
            <a:rPr lang="en-GB" sz="1300" b="0" dirty="0">
              <a:latin typeface="Poppins" panose="00000500000000000000" pitchFamily="2" charset="0"/>
              <a:cs typeface="Poppins" panose="00000500000000000000" pitchFamily="2" charset="0"/>
            </a:rPr>
            <a:t> Display Pictures</a:t>
          </a:r>
          <a:endParaRPr lang="en-IN" sz="1300" b="0" dirty="0">
            <a:latin typeface="Poppins" panose="00000500000000000000" pitchFamily="2" charset="0"/>
            <a:cs typeface="Poppins" panose="00000500000000000000" pitchFamily="2" charset="0"/>
          </a:endParaRPr>
        </a:p>
      </dgm:t>
    </dgm:pt>
    <dgm:pt modelId="{0C509114-79E1-4798-8F09-D70B02DEEB4F}" type="parTrans" cxnId="{E70CCC0F-B77F-40CC-9C33-0A3A9697E845}">
      <dgm:prSet/>
      <dgm:spPr/>
      <dgm:t>
        <a:bodyPr/>
        <a:lstStyle/>
        <a:p>
          <a:endParaRPr lang="en-IN"/>
        </a:p>
      </dgm:t>
    </dgm:pt>
    <dgm:pt modelId="{834D7729-228C-4F5F-9A1F-C7C5DBF9A6AA}" type="sibTrans" cxnId="{E70CCC0F-B77F-40CC-9C33-0A3A9697E845}">
      <dgm:prSet/>
      <dgm:spPr/>
      <dgm:t>
        <a:bodyPr/>
        <a:lstStyle/>
        <a:p>
          <a:endParaRPr lang="en-IN"/>
        </a:p>
      </dgm:t>
    </dgm:pt>
    <dgm:pt modelId="{4544553C-264D-4DF2-97AC-720FE1718CE1}">
      <dgm:prSet phldrT="[Text]" custT="1"/>
      <dgm:spPr/>
      <dgm:t>
        <a:bodyPr/>
        <a:lstStyle/>
        <a:p>
          <a:r>
            <a:rPr lang="en-GB" sz="1300" b="0" dirty="0">
              <a:latin typeface="Poppins" panose="00000500000000000000" pitchFamily="2" charset="0"/>
              <a:cs typeface="Poppins" panose="00000500000000000000" pitchFamily="2" charset="0"/>
            </a:rPr>
            <a:t>Followers/</a:t>
          </a:r>
          <a:br>
            <a:rPr lang="en-GB" sz="1300" b="0" dirty="0">
              <a:latin typeface="Poppins" panose="00000500000000000000" pitchFamily="2" charset="0"/>
              <a:cs typeface="Poppins" panose="00000500000000000000" pitchFamily="2" charset="0"/>
            </a:rPr>
          </a:br>
          <a:r>
            <a:rPr lang="en-GB" sz="1300" b="0" dirty="0">
              <a:latin typeface="Poppins" panose="00000500000000000000" pitchFamily="2" charset="0"/>
              <a:cs typeface="Poppins" panose="00000500000000000000" pitchFamily="2" charset="0"/>
            </a:rPr>
            <a:t>Communities</a:t>
          </a:r>
          <a:endParaRPr lang="en-IN" sz="1300" b="0" dirty="0">
            <a:latin typeface="Poppins" panose="00000500000000000000" pitchFamily="2" charset="0"/>
            <a:cs typeface="Poppins" panose="00000500000000000000" pitchFamily="2" charset="0"/>
          </a:endParaRPr>
        </a:p>
      </dgm:t>
    </dgm:pt>
    <dgm:pt modelId="{05041B0A-58E3-48EB-9038-30713DB30A45}" type="parTrans" cxnId="{C9FA6E2F-444A-4F86-A97B-43367ED89866}">
      <dgm:prSet/>
      <dgm:spPr/>
      <dgm:t>
        <a:bodyPr/>
        <a:lstStyle/>
        <a:p>
          <a:endParaRPr lang="en-IN"/>
        </a:p>
      </dgm:t>
    </dgm:pt>
    <dgm:pt modelId="{459EF04D-46B3-477A-8A17-6679A20CB23B}" type="sibTrans" cxnId="{C9FA6E2F-444A-4F86-A97B-43367ED89866}">
      <dgm:prSet/>
      <dgm:spPr/>
      <dgm:t>
        <a:bodyPr/>
        <a:lstStyle/>
        <a:p>
          <a:endParaRPr lang="en-IN"/>
        </a:p>
      </dgm:t>
    </dgm:pt>
    <dgm:pt modelId="{7E42F4AD-2B57-4E42-B459-F86387AAF00A}">
      <dgm:prSet phldrT="[Text]" custT="1"/>
      <dgm:spPr/>
      <dgm:t>
        <a:bodyPr/>
        <a:lstStyle/>
        <a:p>
          <a:r>
            <a:rPr lang="en-GB" sz="1300" b="0" dirty="0">
              <a:latin typeface="Poppins" panose="00000500000000000000" pitchFamily="2" charset="0"/>
              <a:cs typeface="Poppins" panose="00000500000000000000" pitchFamily="2" charset="0"/>
            </a:rPr>
            <a:t>Screen Time/</a:t>
          </a:r>
          <a:br>
            <a:rPr lang="en-GB" sz="1300" b="0" dirty="0">
              <a:latin typeface="Poppins" panose="00000500000000000000" pitchFamily="2" charset="0"/>
              <a:cs typeface="Poppins" panose="00000500000000000000" pitchFamily="2" charset="0"/>
            </a:rPr>
          </a:br>
          <a:r>
            <a:rPr lang="en-GB" sz="1300" b="0" dirty="0">
              <a:latin typeface="Poppins" panose="00000500000000000000" pitchFamily="2" charset="0"/>
              <a:cs typeface="Poppins" panose="00000500000000000000" pitchFamily="2" charset="0"/>
            </a:rPr>
            <a:t>Addiction/ Posture</a:t>
          </a:r>
          <a:endParaRPr lang="en-IN" sz="1300" b="0" dirty="0">
            <a:latin typeface="Poppins" panose="00000500000000000000" pitchFamily="2" charset="0"/>
            <a:cs typeface="Poppins" panose="00000500000000000000" pitchFamily="2" charset="0"/>
          </a:endParaRPr>
        </a:p>
      </dgm:t>
    </dgm:pt>
    <dgm:pt modelId="{97611BCE-82B9-4F79-9ACD-DB980B1238B6}" type="parTrans" cxnId="{0DED9687-D237-4827-907A-004D249BEE1C}">
      <dgm:prSet/>
      <dgm:spPr/>
      <dgm:t>
        <a:bodyPr/>
        <a:lstStyle/>
        <a:p>
          <a:endParaRPr lang="en-IN"/>
        </a:p>
      </dgm:t>
    </dgm:pt>
    <dgm:pt modelId="{BED179DB-2C1C-4B74-98AA-F3A7BC7D1CB4}" type="sibTrans" cxnId="{0DED9687-D237-4827-907A-004D249BEE1C}">
      <dgm:prSet/>
      <dgm:spPr/>
      <dgm:t>
        <a:bodyPr/>
        <a:lstStyle/>
        <a:p>
          <a:endParaRPr lang="en-IN"/>
        </a:p>
      </dgm:t>
    </dgm:pt>
    <dgm:pt modelId="{FA925210-2A15-4E53-B788-0150F9F0E31C}">
      <dgm:prSet phldrT="[Text]" custT="1"/>
      <dgm:spPr/>
      <dgm:t>
        <a:bodyPr/>
        <a:lstStyle/>
        <a:p>
          <a:r>
            <a:rPr lang="en-GB" sz="1300" b="0" dirty="0">
              <a:latin typeface="Poppins" panose="00000500000000000000" pitchFamily="2" charset="0"/>
              <a:cs typeface="Poppins" panose="00000500000000000000" pitchFamily="2" charset="0"/>
            </a:rPr>
            <a:t>Emotions</a:t>
          </a:r>
        </a:p>
      </dgm:t>
    </dgm:pt>
    <dgm:pt modelId="{6674BDCF-A6BD-450E-99CB-4377D2EBAA60}" type="parTrans" cxnId="{562B4E1D-7E87-49BB-9EFB-D5EF1BF4C241}">
      <dgm:prSet/>
      <dgm:spPr/>
      <dgm:t>
        <a:bodyPr/>
        <a:lstStyle/>
        <a:p>
          <a:endParaRPr lang="en-IN"/>
        </a:p>
      </dgm:t>
    </dgm:pt>
    <dgm:pt modelId="{49C04AD7-3E2B-4031-83A9-A0595A3A42CF}" type="sibTrans" cxnId="{562B4E1D-7E87-49BB-9EFB-D5EF1BF4C241}">
      <dgm:prSet/>
      <dgm:spPr/>
      <dgm:t>
        <a:bodyPr/>
        <a:lstStyle/>
        <a:p>
          <a:endParaRPr lang="en-IN"/>
        </a:p>
      </dgm:t>
    </dgm:pt>
    <dgm:pt modelId="{B8EDBE9A-F246-476C-B719-C06DA4976339}">
      <dgm:prSet phldrT="[Text]" custT="1"/>
      <dgm:spPr/>
      <dgm:t>
        <a:bodyPr/>
        <a:lstStyle/>
        <a:p>
          <a:r>
            <a:rPr lang="en-GB" sz="1300" b="0" dirty="0">
              <a:latin typeface="Poppins" panose="00000500000000000000" pitchFamily="2" charset="0"/>
              <a:cs typeface="Poppins" panose="00000500000000000000" pitchFamily="2" charset="0"/>
            </a:rPr>
            <a:t>Likes/Filters/</a:t>
          </a:r>
          <a:br>
            <a:rPr lang="en-GB" sz="1300" b="0" dirty="0">
              <a:latin typeface="Poppins" panose="00000500000000000000" pitchFamily="2" charset="0"/>
              <a:cs typeface="Poppins" panose="00000500000000000000" pitchFamily="2" charset="0"/>
            </a:rPr>
          </a:br>
          <a:r>
            <a:rPr lang="en-GB" sz="1300" b="0" dirty="0">
              <a:latin typeface="Poppins" panose="00000500000000000000" pitchFamily="2" charset="0"/>
              <a:cs typeface="Poppins" panose="00000500000000000000" pitchFamily="2" charset="0"/>
            </a:rPr>
            <a:t>Echo chambers</a:t>
          </a:r>
          <a:endParaRPr lang="en-IN" sz="1300" b="0" dirty="0">
            <a:latin typeface="Poppins" panose="00000500000000000000" pitchFamily="2" charset="0"/>
            <a:cs typeface="Poppins" panose="00000500000000000000" pitchFamily="2" charset="0"/>
          </a:endParaRPr>
        </a:p>
      </dgm:t>
    </dgm:pt>
    <dgm:pt modelId="{5B5532B1-EB45-42FD-8EFB-71119CA6C8DD}" type="parTrans" cxnId="{9C83A1D8-EF8A-49A0-A3B0-1ECB2BBE72F4}">
      <dgm:prSet/>
      <dgm:spPr/>
      <dgm:t>
        <a:bodyPr/>
        <a:lstStyle/>
        <a:p>
          <a:endParaRPr lang="en-IN"/>
        </a:p>
      </dgm:t>
    </dgm:pt>
    <dgm:pt modelId="{FB9B90C6-86A1-46D4-B8A8-A14C7761BC52}" type="sibTrans" cxnId="{9C83A1D8-EF8A-49A0-A3B0-1ECB2BBE72F4}">
      <dgm:prSet/>
      <dgm:spPr/>
      <dgm:t>
        <a:bodyPr/>
        <a:lstStyle/>
        <a:p>
          <a:endParaRPr lang="en-IN"/>
        </a:p>
      </dgm:t>
    </dgm:pt>
    <dgm:pt modelId="{DDBA7B2B-ABC4-40E7-B75D-B52440CE58EF}" type="pres">
      <dgm:prSet presAssocID="{3B3F4105-0E8A-4076-9B90-6AB328F771DA}" presName="composite" presStyleCnt="0">
        <dgm:presLayoutVars>
          <dgm:chMax val="1"/>
          <dgm:dir/>
          <dgm:resizeHandles val="exact"/>
        </dgm:presLayoutVars>
      </dgm:prSet>
      <dgm:spPr/>
    </dgm:pt>
    <dgm:pt modelId="{7DAC98BE-53F8-4C61-AB61-6D50E8068793}" type="pres">
      <dgm:prSet presAssocID="{3B3F4105-0E8A-4076-9B90-6AB328F771DA}" presName="radial" presStyleCnt="0">
        <dgm:presLayoutVars>
          <dgm:animLvl val="ctr"/>
        </dgm:presLayoutVars>
      </dgm:prSet>
      <dgm:spPr/>
    </dgm:pt>
    <dgm:pt modelId="{78ABB477-0B7C-499F-BEC0-058A6D7EF33F}" type="pres">
      <dgm:prSet presAssocID="{A4126C07-A1FD-4C2F-A9C4-480155D98CD2}" presName="centerShape" presStyleLbl="vennNode1" presStyleIdx="0" presStyleCnt="6"/>
      <dgm:spPr/>
    </dgm:pt>
    <dgm:pt modelId="{2C14A4CB-C7A5-40DB-B0AC-FC5671BB1F46}" type="pres">
      <dgm:prSet presAssocID="{E50C7052-E11E-489A-921E-FA5A23517706}" presName="node" presStyleLbl="vennNode1" presStyleIdx="1" presStyleCnt="6" custScaleX="109857">
        <dgm:presLayoutVars>
          <dgm:bulletEnabled val="1"/>
        </dgm:presLayoutVars>
      </dgm:prSet>
      <dgm:spPr/>
    </dgm:pt>
    <dgm:pt modelId="{D827D929-0FBF-4D43-9E36-6D7864D910AF}" type="pres">
      <dgm:prSet presAssocID="{4544553C-264D-4DF2-97AC-720FE1718CE1}" presName="node" presStyleLbl="vennNode1" presStyleIdx="2" presStyleCnt="6" custScaleX="109857">
        <dgm:presLayoutVars>
          <dgm:bulletEnabled val="1"/>
        </dgm:presLayoutVars>
      </dgm:prSet>
      <dgm:spPr/>
    </dgm:pt>
    <dgm:pt modelId="{7EA7D769-5DD6-4F97-BCF7-93484AFCE405}" type="pres">
      <dgm:prSet presAssocID="{7E42F4AD-2B57-4E42-B459-F86387AAF00A}" presName="node" presStyleLbl="vennNode1" presStyleIdx="3" presStyleCnt="6" custScaleX="109857">
        <dgm:presLayoutVars>
          <dgm:bulletEnabled val="1"/>
        </dgm:presLayoutVars>
      </dgm:prSet>
      <dgm:spPr/>
    </dgm:pt>
    <dgm:pt modelId="{E9A8BCB7-B068-4079-8FCC-EA3CE9529EF2}" type="pres">
      <dgm:prSet presAssocID="{FA925210-2A15-4E53-B788-0150F9F0E31C}" presName="node" presStyleLbl="vennNode1" presStyleIdx="4" presStyleCnt="6" custScaleX="109857">
        <dgm:presLayoutVars>
          <dgm:bulletEnabled val="1"/>
        </dgm:presLayoutVars>
      </dgm:prSet>
      <dgm:spPr/>
    </dgm:pt>
    <dgm:pt modelId="{9F8723DC-05D5-4CC3-AFBC-7F0B5F94C7B2}" type="pres">
      <dgm:prSet presAssocID="{B8EDBE9A-F246-476C-B719-C06DA4976339}" presName="node" presStyleLbl="vennNode1" presStyleIdx="5" presStyleCnt="6" custScaleX="109857">
        <dgm:presLayoutVars>
          <dgm:bulletEnabled val="1"/>
        </dgm:presLayoutVars>
      </dgm:prSet>
      <dgm:spPr/>
    </dgm:pt>
  </dgm:ptLst>
  <dgm:cxnLst>
    <dgm:cxn modelId="{E70CCC0F-B77F-40CC-9C33-0A3A9697E845}" srcId="{A4126C07-A1FD-4C2F-A9C4-480155D98CD2}" destId="{E50C7052-E11E-489A-921E-FA5A23517706}" srcOrd="0" destOrd="0" parTransId="{0C509114-79E1-4798-8F09-D70B02DEEB4F}" sibTransId="{834D7729-228C-4F5F-9A1F-C7C5DBF9A6AA}"/>
    <dgm:cxn modelId="{0E36C710-3830-41C3-B2FA-338157E37F9D}" type="presOf" srcId="{3B3F4105-0E8A-4076-9B90-6AB328F771DA}" destId="{DDBA7B2B-ABC4-40E7-B75D-B52440CE58EF}" srcOrd="0" destOrd="0" presId="urn:microsoft.com/office/officeart/2005/8/layout/radial3"/>
    <dgm:cxn modelId="{562B4E1D-7E87-49BB-9EFB-D5EF1BF4C241}" srcId="{A4126C07-A1FD-4C2F-A9C4-480155D98CD2}" destId="{FA925210-2A15-4E53-B788-0150F9F0E31C}" srcOrd="3" destOrd="0" parTransId="{6674BDCF-A6BD-450E-99CB-4377D2EBAA60}" sibTransId="{49C04AD7-3E2B-4031-83A9-A0595A3A42CF}"/>
    <dgm:cxn modelId="{22C3592D-B666-4C09-BB65-71B8DB1C13FD}" type="presOf" srcId="{E50C7052-E11E-489A-921E-FA5A23517706}" destId="{2C14A4CB-C7A5-40DB-B0AC-FC5671BB1F46}" srcOrd="0" destOrd="0" presId="urn:microsoft.com/office/officeart/2005/8/layout/radial3"/>
    <dgm:cxn modelId="{C9FA6E2F-444A-4F86-A97B-43367ED89866}" srcId="{A4126C07-A1FD-4C2F-A9C4-480155D98CD2}" destId="{4544553C-264D-4DF2-97AC-720FE1718CE1}" srcOrd="1" destOrd="0" parTransId="{05041B0A-58E3-48EB-9038-30713DB30A45}" sibTransId="{459EF04D-46B3-477A-8A17-6679A20CB23B}"/>
    <dgm:cxn modelId="{C0323B5B-0D1E-4D03-A6B2-A3F8B4685F87}" type="presOf" srcId="{4544553C-264D-4DF2-97AC-720FE1718CE1}" destId="{D827D929-0FBF-4D43-9E36-6D7864D910AF}" srcOrd="0" destOrd="0" presId="urn:microsoft.com/office/officeart/2005/8/layout/radial3"/>
    <dgm:cxn modelId="{D813D27E-724D-43DC-81BC-E89A01E5CD20}" type="presOf" srcId="{7E42F4AD-2B57-4E42-B459-F86387AAF00A}" destId="{7EA7D769-5DD6-4F97-BCF7-93484AFCE405}" srcOrd="0" destOrd="0" presId="urn:microsoft.com/office/officeart/2005/8/layout/radial3"/>
    <dgm:cxn modelId="{0DED9687-D237-4827-907A-004D249BEE1C}" srcId="{A4126C07-A1FD-4C2F-A9C4-480155D98CD2}" destId="{7E42F4AD-2B57-4E42-B459-F86387AAF00A}" srcOrd="2" destOrd="0" parTransId="{97611BCE-82B9-4F79-9ACD-DB980B1238B6}" sibTransId="{BED179DB-2C1C-4B74-98AA-F3A7BC7D1CB4}"/>
    <dgm:cxn modelId="{6F24CB8E-BC71-4EA1-BF7C-5721D39FE456}" type="presOf" srcId="{A4126C07-A1FD-4C2F-A9C4-480155D98CD2}" destId="{78ABB477-0B7C-499F-BEC0-058A6D7EF33F}" srcOrd="0" destOrd="0" presId="urn:microsoft.com/office/officeart/2005/8/layout/radial3"/>
    <dgm:cxn modelId="{619CFFD7-CD6E-442B-BD10-6E48C06AF3FF}" type="presOf" srcId="{FA925210-2A15-4E53-B788-0150F9F0E31C}" destId="{E9A8BCB7-B068-4079-8FCC-EA3CE9529EF2}" srcOrd="0" destOrd="0" presId="urn:microsoft.com/office/officeart/2005/8/layout/radial3"/>
    <dgm:cxn modelId="{263703D8-8934-49A4-B4DE-978443FCE1EE}" srcId="{3B3F4105-0E8A-4076-9B90-6AB328F771DA}" destId="{A4126C07-A1FD-4C2F-A9C4-480155D98CD2}" srcOrd="0" destOrd="0" parTransId="{DE40295C-19CD-4590-B3DA-708962E91EDF}" sibTransId="{B458A204-B65D-4A90-9D3B-C77CEA5E7643}"/>
    <dgm:cxn modelId="{9C83A1D8-EF8A-49A0-A3B0-1ECB2BBE72F4}" srcId="{A4126C07-A1FD-4C2F-A9C4-480155D98CD2}" destId="{B8EDBE9A-F246-476C-B719-C06DA4976339}" srcOrd="4" destOrd="0" parTransId="{5B5532B1-EB45-42FD-8EFB-71119CA6C8DD}" sibTransId="{FB9B90C6-86A1-46D4-B8A8-A14C7761BC52}"/>
    <dgm:cxn modelId="{5E2E10D9-509E-403C-8C5B-53A422B32B61}" type="presOf" srcId="{B8EDBE9A-F246-476C-B719-C06DA4976339}" destId="{9F8723DC-05D5-4CC3-AFBC-7F0B5F94C7B2}" srcOrd="0" destOrd="0" presId="urn:microsoft.com/office/officeart/2005/8/layout/radial3"/>
    <dgm:cxn modelId="{75B0DF65-65F8-4EDF-A80D-31631EB335CD}" type="presParOf" srcId="{DDBA7B2B-ABC4-40E7-B75D-B52440CE58EF}" destId="{7DAC98BE-53F8-4C61-AB61-6D50E8068793}" srcOrd="0" destOrd="0" presId="urn:microsoft.com/office/officeart/2005/8/layout/radial3"/>
    <dgm:cxn modelId="{A7E052CE-2CE1-4BEA-B09B-C602C104E56B}" type="presParOf" srcId="{7DAC98BE-53F8-4C61-AB61-6D50E8068793}" destId="{78ABB477-0B7C-499F-BEC0-058A6D7EF33F}" srcOrd="0" destOrd="0" presId="urn:microsoft.com/office/officeart/2005/8/layout/radial3"/>
    <dgm:cxn modelId="{FAD78F8E-B6B6-4170-A461-D10BD4E03AEE}" type="presParOf" srcId="{7DAC98BE-53F8-4C61-AB61-6D50E8068793}" destId="{2C14A4CB-C7A5-40DB-B0AC-FC5671BB1F46}" srcOrd="1" destOrd="0" presId="urn:microsoft.com/office/officeart/2005/8/layout/radial3"/>
    <dgm:cxn modelId="{1FBA0A83-DCB3-4C87-B8AF-F47EF957B79D}" type="presParOf" srcId="{7DAC98BE-53F8-4C61-AB61-6D50E8068793}" destId="{D827D929-0FBF-4D43-9E36-6D7864D910AF}" srcOrd="2" destOrd="0" presId="urn:microsoft.com/office/officeart/2005/8/layout/radial3"/>
    <dgm:cxn modelId="{DAB96C3F-EDAE-4779-B58F-43E4ACF98DA3}" type="presParOf" srcId="{7DAC98BE-53F8-4C61-AB61-6D50E8068793}" destId="{7EA7D769-5DD6-4F97-BCF7-93484AFCE405}" srcOrd="3" destOrd="0" presId="urn:microsoft.com/office/officeart/2005/8/layout/radial3"/>
    <dgm:cxn modelId="{1424F12B-48D1-435D-9F6A-92E256ACB214}" type="presParOf" srcId="{7DAC98BE-53F8-4C61-AB61-6D50E8068793}" destId="{E9A8BCB7-B068-4079-8FCC-EA3CE9529EF2}" srcOrd="4" destOrd="0" presId="urn:microsoft.com/office/officeart/2005/8/layout/radial3"/>
    <dgm:cxn modelId="{25CB09A9-68FD-4BC4-A3B8-7B054DA12795}" type="presParOf" srcId="{7DAC98BE-53F8-4C61-AB61-6D50E8068793}" destId="{9F8723DC-05D5-4CC3-AFBC-7F0B5F94C7B2}" srcOrd="5" destOrd="0" presId="urn:microsoft.com/office/officeart/2005/8/layout/radial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3B3F4105-0E8A-4076-9B90-6AB328F771DA}" type="doc">
      <dgm:prSet loTypeId="urn:microsoft.com/office/officeart/2005/8/layout/radial3" loCatId="relationship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IN"/>
        </a:p>
      </dgm:t>
    </dgm:pt>
    <dgm:pt modelId="{A4126C07-A1FD-4C2F-A9C4-480155D98CD2}">
      <dgm:prSet phldrT="[Text]" custT="1"/>
      <dgm:spPr/>
      <dgm:t>
        <a:bodyPr/>
        <a:lstStyle/>
        <a:p>
          <a:r>
            <a:rPr lang="en-GB" sz="4400" dirty="0">
              <a:latin typeface="Poppins" panose="00000500000000000000" pitchFamily="2" charset="0"/>
              <a:cs typeface="Poppins" panose="00000500000000000000" pitchFamily="2" charset="0"/>
            </a:rPr>
            <a:t>Life</a:t>
          </a:r>
          <a:endParaRPr lang="en-IN" sz="4400" dirty="0">
            <a:latin typeface="Poppins" panose="00000500000000000000" pitchFamily="2" charset="0"/>
            <a:cs typeface="Poppins" panose="00000500000000000000" pitchFamily="2" charset="0"/>
          </a:endParaRPr>
        </a:p>
      </dgm:t>
    </dgm:pt>
    <dgm:pt modelId="{DE40295C-19CD-4590-B3DA-708962E91EDF}" type="parTrans" cxnId="{263703D8-8934-49A4-B4DE-978443FCE1EE}">
      <dgm:prSet/>
      <dgm:spPr/>
      <dgm:t>
        <a:bodyPr/>
        <a:lstStyle/>
        <a:p>
          <a:endParaRPr lang="en-IN"/>
        </a:p>
      </dgm:t>
    </dgm:pt>
    <dgm:pt modelId="{B458A204-B65D-4A90-9D3B-C77CEA5E7643}" type="sibTrans" cxnId="{263703D8-8934-49A4-B4DE-978443FCE1EE}">
      <dgm:prSet/>
      <dgm:spPr/>
      <dgm:t>
        <a:bodyPr/>
        <a:lstStyle/>
        <a:p>
          <a:endParaRPr lang="en-IN"/>
        </a:p>
      </dgm:t>
    </dgm:pt>
    <dgm:pt modelId="{E50C7052-E11E-489A-921E-FA5A23517706}">
      <dgm:prSet phldrT="[Text]" custT="1"/>
      <dgm:spPr/>
      <dgm:t>
        <a:bodyPr/>
        <a:lstStyle/>
        <a:p>
          <a:r>
            <a:rPr lang="en-GB" sz="1300" b="0" dirty="0">
              <a:latin typeface="Poppins" panose="00000500000000000000" pitchFamily="2" charset="0"/>
              <a:cs typeface="Poppins" panose="00000500000000000000" pitchFamily="2" charset="0"/>
            </a:rPr>
            <a:t>Personal Identity</a:t>
          </a:r>
          <a:endParaRPr lang="en-IN" sz="1300" b="0" dirty="0">
            <a:latin typeface="Poppins" panose="00000500000000000000" pitchFamily="2" charset="0"/>
            <a:cs typeface="Poppins" panose="00000500000000000000" pitchFamily="2" charset="0"/>
          </a:endParaRPr>
        </a:p>
      </dgm:t>
    </dgm:pt>
    <dgm:pt modelId="{0C509114-79E1-4798-8F09-D70B02DEEB4F}" type="parTrans" cxnId="{E70CCC0F-B77F-40CC-9C33-0A3A9697E845}">
      <dgm:prSet/>
      <dgm:spPr/>
      <dgm:t>
        <a:bodyPr/>
        <a:lstStyle/>
        <a:p>
          <a:endParaRPr lang="en-IN"/>
        </a:p>
      </dgm:t>
    </dgm:pt>
    <dgm:pt modelId="{834D7729-228C-4F5F-9A1F-C7C5DBF9A6AA}" type="sibTrans" cxnId="{E70CCC0F-B77F-40CC-9C33-0A3A9697E845}">
      <dgm:prSet/>
      <dgm:spPr/>
      <dgm:t>
        <a:bodyPr/>
        <a:lstStyle/>
        <a:p>
          <a:endParaRPr lang="en-IN"/>
        </a:p>
      </dgm:t>
    </dgm:pt>
    <dgm:pt modelId="{4544553C-264D-4DF2-97AC-720FE1718CE1}">
      <dgm:prSet phldrT="[Text]" custT="1"/>
      <dgm:spPr/>
      <dgm:t>
        <a:bodyPr/>
        <a:lstStyle/>
        <a:p>
          <a:r>
            <a:rPr lang="en-GB" sz="1300" b="0" dirty="0">
              <a:latin typeface="Poppins" panose="00000500000000000000" pitchFamily="2" charset="0"/>
              <a:cs typeface="Poppins" panose="00000500000000000000" pitchFamily="2" charset="0"/>
            </a:rPr>
            <a:t>Relationships</a:t>
          </a:r>
          <a:endParaRPr lang="en-IN" sz="1300" b="0" dirty="0">
            <a:latin typeface="Poppins" panose="00000500000000000000" pitchFamily="2" charset="0"/>
            <a:cs typeface="Poppins" panose="00000500000000000000" pitchFamily="2" charset="0"/>
          </a:endParaRPr>
        </a:p>
      </dgm:t>
    </dgm:pt>
    <dgm:pt modelId="{05041B0A-58E3-48EB-9038-30713DB30A45}" type="parTrans" cxnId="{C9FA6E2F-444A-4F86-A97B-43367ED89866}">
      <dgm:prSet/>
      <dgm:spPr/>
      <dgm:t>
        <a:bodyPr/>
        <a:lstStyle/>
        <a:p>
          <a:endParaRPr lang="en-IN"/>
        </a:p>
      </dgm:t>
    </dgm:pt>
    <dgm:pt modelId="{459EF04D-46B3-477A-8A17-6679A20CB23B}" type="sibTrans" cxnId="{C9FA6E2F-444A-4F86-A97B-43367ED89866}">
      <dgm:prSet/>
      <dgm:spPr/>
      <dgm:t>
        <a:bodyPr/>
        <a:lstStyle/>
        <a:p>
          <a:endParaRPr lang="en-IN"/>
        </a:p>
      </dgm:t>
    </dgm:pt>
    <dgm:pt modelId="{7E42F4AD-2B57-4E42-B459-F86387AAF00A}">
      <dgm:prSet phldrT="[Text]" custT="1"/>
      <dgm:spPr/>
      <dgm:t>
        <a:bodyPr/>
        <a:lstStyle/>
        <a:p>
          <a:r>
            <a:rPr lang="en-GB" sz="1300" b="0" dirty="0">
              <a:latin typeface="Poppins" panose="00000500000000000000" pitchFamily="2" charset="0"/>
              <a:cs typeface="Poppins" panose="00000500000000000000" pitchFamily="2" charset="0"/>
            </a:rPr>
            <a:t>Health</a:t>
          </a:r>
          <a:endParaRPr lang="en-IN" sz="1300" b="0" dirty="0">
            <a:latin typeface="Poppins" panose="00000500000000000000" pitchFamily="2" charset="0"/>
            <a:cs typeface="Poppins" panose="00000500000000000000" pitchFamily="2" charset="0"/>
          </a:endParaRPr>
        </a:p>
      </dgm:t>
    </dgm:pt>
    <dgm:pt modelId="{97611BCE-82B9-4F79-9ACD-DB980B1238B6}" type="parTrans" cxnId="{0DED9687-D237-4827-907A-004D249BEE1C}">
      <dgm:prSet/>
      <dgm:spPr/>
      <dgm:t>
        <a:bodyPr/>
        <a:lstStyle/>
        <a:p>
          <a:endParaRPr lang="en-IN"/>
        </a:p>
      </dgm:t>
    </dgm:pt>
    <dgm:pt modelId="{BED179DB-2C1C-4B74-98AA-F3A7BC7D1CB4}" type="sibTrans" cxnId="{0DED9687-D237-4827-907A-004D249BEE1C}">
      <dgm:prSet/>
      <dgm:spPr/>
      <dgm:t>
        <a:bodyPr/>
        <a:lstStyle/>
        <a:p>
          <a:endParaRPr lang="en-IN"/>
        </a:p>
      </dgm:t>
    </dgm:pt>
    <dgm:pt modelId="{FA925210-2A15-4E53-B788-0150F9F0E31C}">
      <dgm:prSet phldrT="[Text]" custT="1"/>
      <dgm:spPr/>
      <dgm:t>
        <a:bodyPr/>
        <a:lstStyle/>
        <a:p>
          <a:r>
            <a:rPr lang="en-GB" sz="1300" b="0" dirty="0">
              <a:latin typeface="Poppins" panose="00000500000000000000" pitchFamily="2" charset="0"/>
              <a:cs typeface="Poppins" panose="00000500000000000000" pitchFamily="2" charset="0"/>
            </a:rPr>
            <a:t>Emotions</a:t>
          </a:r>
          <a:endParaRPr lang="en-IN" sz="1300" b="0" dirty="0">
            <a:latin typeface="Poppins" panose="00000500000000000000" pitchFamily="2" charset="0"/>
            <a:cs typeface="Poppins" panose="00000500000000000000" pitchFamily="2" charset="0"/>
          </a:endParaRPr>
        </a:p>
      </dgm:t>
    </dgm:pt>
    <dgm:pt modelId="{6674BDCF-A6BD-450E-99CB-4377D2EBAA60}" type="parTrans" cxnId="{562B4E1D-7E87-49BB-9EFB-D5EF1BF4C241}">
      <dgm:prSet/>
      <dgm:spPr/>
      <dgm:t>
        <a:bodyPr/>
        <a:lstStyle/>
        <a:p>
          <a:endParaRPr lang="en-IN"/>
        </a:p>
      </dgm:t>
    </dgm:pt>
    <dgm:pt modelId="{49C04AD7-3E2B-4031-83A9-A0595A3A42CF}" type="sibTrans" cxnId="{562B4E1D-7E87-49BB-9EFB-D5EF1BF4C241}">
      <dgm:prSet/>
      <dgm:spPr/>
      <dgm:t>
        <a:bodyPr/>
        <a:lstStyle/>
        <a:p>
          <a:endParaRPr lang="en-IN"/>
        </a:p>
      </dgm:t>
    </dgm:pt>
    <dgm:pt modelId="{B8EDBE9A-F246-476C-B719-C06DA4976339}">
      <dgm:prSet phldrT="[Text]" custT="1"/>
      <dgm:spPr/>
      <dgm:t>
        <a:bodyPr/>
        <a:lstStyle/>
        <a:p>
          <a:r>
            <a:rPr lang="en-GB" sz="1300" b="0" dirty="0">
              <a:latin typeface="Poppins" panose="00000500000000000000" pitchFamily="2" charset="0"/>
              <a:cs typeface="Poppins" panose="00000500000000000000" pitchFamily="2" charset="0"/>
            </a:rPr>
            <a:t>Sense of self and others</a:t>
          </a:r>
          <a:endParaRPr lang="en-IN" sz="1300" b="0" dirty="0">
            <a:latin typeface="Poppins" panose="00000500000000000000" pitchFamily="2" charset="0"/>
            <a:cs typeface="Poppins" panose="00000500000000000000" pitchFamily="2" charset="0"/>
          </a:endParaRPr>
        </a:p>
      </dgm:t>
    </dgm:pt>
    <dgm:pt modelId="{5B5532B1-EB45-42FD-8EFB-71119CA6C8DD}" type="parTrans" cxnId="{9C83A1D8-EF8A-49A0-A3B0-1ECB2BBE72F4}">
      <dgm:prSet/>
      <dgm:spPr/>
      <dgm:t>
        <a:bodyPr/>
        <a:lstStyle/>
        <a:p>
          <a:endParaRPr lang="en-IN"/>
        </a:p>
      </dgm:t>
    </dgm:pt>
    <dgm:pt modelId="{FB9B90C6-86A1-46D4-B8A8-A14C7761BC52}" type="sibTrans" cxnId="{9C83A1D8-EF8A-49A0-A3B0-1ECB2BBE72F4}">
      <dgm:prSet/>
      <dgm:spPr/>
      <dgm:t>
        <a:bodyPr/>
        <a:lstStyle/>
        <a:p>
          <a:endParaRPr lang="en-IN"/>
        </a:p>
      </dgm:t>
    </dgm:pt>
    <dgm:pt modelId="{DDBA7B2B-ABC4-40E7-B75D-B52440CE58EF}" type="pres">
      <dgm:prSet presAssocID="{3B3F4105-0E8A-4076-9B90-6AB328F771DA}" presName="composite" presStyleCnt="0">
        <dgm:presLayoutVars>
          <dgm:chMax val="1"/>
          <dgm:dir/>
          <dgm:resizeHandles val="exact"/>
        </dgm:presLayoutVars>
      </dgm:prSet>
      <dgm:spPr/>
    </dgm:pt>
    <dgm:pt modelId="{7DAC98BE-53F8-4C61-AB61-6D50E8068793}" type="pres">
      <dgm:prSet presAssocID="{3B3F4105-0E8A-4076-9B90-6AB328F771DA}" presName="radial" presStyleCnt="0">
        <dgm:presLayoutVars>
          <dgm:animLvl val="ctr"/>
        </dgm:presLayoutVars>
      </dgm:prSet>
      <dgm:spPr/>
    </dgm:pt>
    <dgm:pt modelId="{78ABB477-0B7C-499F-BEC0-058A6D7EF33F}" type="pres">
      <dgm:prSet presAssocID="{A4126C07-A1FD-4C2F-A9C4-480155D98CD2}" presName="centerShape" presStyleLbl="vennNode1" presStyleIdx="0" presStyleCnt="6"/>
      <dgm:spPr/>
    </dgm:pt>
    <dgm:pt modelId="{2C14A4CB-C7A5-40DB-B0AC-FC5671BB1F46}" type="pres">
      <dgm:prSet presAssocID="{E50C7052-E11E-489A-921E-FA5A23517706}" presName="node" presStyleLbl="vennNode1" presStyleIdx="1" presStyleCnt="6" custScaleX="121426">
        <dgm:presLayoutVars>
          <dgm:bulletEnabled val="1"/>
        </dgm:presLayoutVars>
      </dgm:prSet>
      <dgm:spPr/>
    </dgm:pt>
    <dgm:pt modelId="{D827D929-0FBF-4D43-9E36-6D7864D910AF}" type="pres">
      <dgm:prSet presAssocID="{4544553C-264D-4DF2-97AC-720FE1718CE1}" presName="node" presStyleLbl="vennNode1" presStyleIdx="2" presStyleCnt="6" custScaleX="121426">
        <dgm:presLayoutVars>
          <dgm:bulletEnabled val="1"/>
        </dgm:presLayoutVars>
      </dgm:prSet>
      <dgm:spPr/>
    </dgm:pt>
    <dgm:pt modelId="{7EA7D769-5DD6-4F97-BCF7-93484AFCE405}" type="pres">
      <dgm:prSet presAssocID="{7E42F4AD-2B57-4E42-B459-F86387AAF00A}" presName="node" presStyleLbl="vennNode1" presStyleIdx="3" presStyleCnt="6" custScaleX="121426">
        <dgm:presLayoutVars>
          <dgm:bulletEnabled val="1"/>
        </dgm:presLayoutVars>
      </dgm:prSet>
      <dgm:spPr/>
    </dgm:pt>
    <dgm:pt modelId="{E9A8BCB7-B068-4079-8FCC-EA3CE9529EF2}" type="pres">
      <dgm:prSet presAssocID="{FA925210-2A15-4E53-B788-0150F9F0E31C}" presName="node" presStyleLbl="vennNode1" presStyleIdx="4" presStyleCnt="6" custScaleX="121426">
        <dgm:presLayoutVars>
          <dgm:bulletEnabled val="1"/>
        </dgm:presLayoutVars>
      </dgm:prSet>
      <dgm:spPr/>
    </dgm:pt>
    <dgm:pt modelId="{9F8723DC-05D5-4CC3-AFBC-7F0B5F94C7B2}" type="pres">
      <dgm:prSet presAssocID="{B8EDBE9A-F246-476C-B719-C06DA4976339}" presName="node" presStyleLbl="vennNode1" presStyleIdx="5" presStyleCnt="6" custScaleX="121426">
        <dgm:presLayoutVars>
          <dgm:bulletEnabled val="1"/>
        </dgm:presLayoutVars>
      </dgm:prSet>
      <dgm:spPr/>
    </dgm:pt>
  </dgm:ptLst>
  <dgm:cxnLst>
    <dgm:cxn modelId="{E70CCC0F-B77F-40CC-9C33-0A3A9697E845}" srcId="{A4126C07-A1FD-4C2F-A9C4-480155D98CD2}" destId="{E50C7052-E11E-489A-921E-FA5A23517706}" srcOrd="0" destOrd="0" parTransId="{0C509114-79E1-4798-8F09-D70B02DEEB4F}" sibTransId="{834D7729-228C-4F5F-9A1F-C7C5DBF9A6AA}"/>
    <dgm:cxn modelId="{0E36C710-3830-41C3-B2FA-338157E37F9D}" type="presOf" srcId="{3B3F4105-0E8A-4076-9B90-6AB328F771DA}" destId="{DDBA7B2B-ABC4-40E7-B75D-B52440CE58EF}" srcOrd="0" destOrd="0" presId="urn:microsoft.com/office/officeart/2005/8/layout/radial3"/>
    <dgm:cxn modelId="{562B4E1D-7E87-49BB-9EFB-D5EF1BF4C241}" srcId="{A4126C07-A1FD-4C2F-A9C4-480155D98CD2}" destId="{FA925210-2A15-4E53-B788-0150F9F0E31C}" srcOrd="3" destOrd="0" parTransId="{6674BDCF-A6BD-450E-99CB-4377D2EBAA60}" sibTransId="{49C04AD7-3E2B-4031-83A9-A0595A3A42CF}"/>
    <dgm:cxn modelId="{22C3592D-B666-4C09-BB65-71B8DB1C13FD}" type="presOf" srcId="{E50C7052-E11E-489A-921E-FA5A23517706}" destId="{2C14A4CB-C7A5-40DB-B0AC-FC5671BB1F46}" srcOrd="0" destOrd="0" presId="urn:microsoft.com/office/officeart/2005/8/layout/radial3"/>
    <dgm:cxn modelId="{C9FA6E2F-444A-4F86-A97B-43367ED89866}" srcId="{A4126C07-A1FD-4C2F-A9C4-480155D98CD2}" destId="{4544553C-264D-4DF2-97AC-720FE1718CE1}" srcOrd="1" destOrd="0" parTransId="{05041B0A-58E3-48EB-9038-30713DB30A45}" sibTransId="{459EF04D-46B3-477A-8A17-6679A20CB23B}"/>
    <dgm:cxn modelId="{C0323B5B-0D1E-4D03-A6B2-A3F8B4685F87}" type="presOf" srcId="{4544553C-264D-4DF2-97AC-720FE1718CE1}" destId="{D827D929-0FBF-4D43-9E36-6D7864D910AF}" srcOrd="0" destOrd="0" presId="urn:microsoft.com/office/officeart/2005/8/layout/radial3"/>
    <dgm:cxn modelId="{D813D27E-724D-43DC-81BC-E89A01E5CD20}" type="presOf" srcId="{7E42F4AD-2B57-4E42-B459-F86387AAF00A}" destId="{7EA7D769-5DD6-4F97-BCF7-93484AFCE405}" srcOrd="0" destOrd="0" presId="urn:microsoft.com/office/officeart/2005/8/layout/radial3"/>
    <dgm:cxn modelId="{0DED9687-D237-4827-907A-004D249BEE1C}" srcId="{A4126C07-A1FD-4C2F-A9C4-480155D98CD2}" destId="{7E42F4AD-2B57-4E42-B459-F86387AAF00A}" srcOrd="2" destOrd="0" parTransId="{97611BCE-82B9-4F79-9ACD-DB980B1238B6}" sibTransId="{BED179DB-2C1C-4B74-98AA-F3A7BC7D1CB4}"/>
    <dgm:cxn modelId="{6F24CB8E-BC71-4EA1-BF7C-5721D39FE456}" type="presOf" srcId="{A4126C07-A1FD-4C2F-A9C4-480155D98CD2}" destId="{78ABB477-0B7C-499F-BEC0-058A6D7EF33F}" srcOrd="0" destOrd="0" presId="urn:microsoft.com/office/officeart/2005/8/layout/radial3"/>
    <dgm:cxn modelId="{619CFFD7-CD6E-442B-BD10-6E48C06AF3FF}" type="presOf" srcId="{FA925210-2A15-4E53-B788-0150F9F0E31C}" destId="{E9A8BCB7-B068-4079-8FCC-EA3CE9529EF2}" srcOrd="0" destOrd="0" presId="urn:microsoft.com/office/officeart/2005/8/layout/radial3"/>
    <dgm:cxn modelId="{263703D8-8934-49A4-B4DE-978443FCE1EE}" srcId="{3B3F4105-0E8A-4076-9B90-6AB328F771DA}" destId="{A4126C07-A1FD-4C2F-A9C4-480155D98CD2}" srcOrd="0" destOrd="0" parTransId="{DE40295C-19CD-4590-B3DA-708962E91EDF}" sibTransId="{B458A204-B65D-4A90-9D3B-C77CEA5E7643}"/>
    <dgm:cxn modelId="{9C83A1D8-EF8A-49A0-A3B0-1ECB2BBE72F4}" srcId="{A4126C07-A1FD-4C2F-A9C4-480155D98CD2}" destId="{B8EDBE9A-F246-476C-B719-C06DA4976339}" srcOrd="4" destOrd="0" parTransId="{5B5532B1-EB45-42FD-8EFB-71119CA6C8DD}" sibTransId="{FB9B90C6-86A1-46D4-B8A8-A14C7761BC52}"/>
    <dgm:cxn modelId="{5E2E10D9-509E-403C-8C5B-53A422B32B61}" type="presOf" srcId="{B8EDBE9A-F246-476C-B719-C06DA4976339}" destId="{9F8723DC-05D5-4CC3-AFBC-7F0B5F94C7B2}" srcOrd="0" destOrd="0" presId="urn:microsoft.com/office/officeart/2005/8/layout/radial3"/>
    <dgm:cxn modelId="{75B0DF65-65F8-4EDF-A80D-31631EB335CD}" type="presParOf" srcId="{DDBA7B2B-ABC4-40E7-B75D-B52440CE58EF}" destId="{7DAC98BE-53F8-4C61-AB61-6D50E8068793}" srcOrd="0" destOrd="0" presId="urn:microsoft.com/office/officeart/2005/8/layout/radial3"/>
    <dgm:cxn modelId="{A7E052CE-2CE1-4BEA-B09B-C602C104E56B}" type="presParOf" srcId="{7DAC98BE-53F8-4C61-AB61-6D50E8068793}" destId="{78ABB477-0B7C-499F-BEC0-058A6D7EF33F}" srcOrd="0" destOrd="0" presId="urn:microsoft.com/office/officeart/2005/8/layout/radial3"/>
    <dgm:cxn modelId="{FAD78F8E-B6B6-4170-A461-D10BD4E03AEE}" type="presParOf" srcId="{7DAC98BE-53F8-4C61-AB61-6D50E8068793}" destId="{2C14A4CB-C7A5-40DB-B0AC-FC5671BB1F46}" srcOrd="1" destOrd="0" presId="urn:microsoft.com/office/officeart/2005/8/layout/radial3"/>
    <dgm:cxn modelId="{1FBA0A83-DCB3-4C87-B8AF-F47EF957B79D}" type="presParOf" srcId="{7DAC98BE-53F8-4C61-AB61-6D50E8068793}" destId="{D827D929-0FBF-4D43-9E36-6D7864D910AF}" srcOrd="2" destOrd="0" presId="urn:microsoft.com/office/officeart/2005/8/layout/radial3"/>
    <dgm:cxn modelId="{DAB96C3F-EDAE-4779-B58F-43E4ACF98DA3}" type="presParOf" srcId="{7DAC98BE-53F8-4C61-AB61-6D50E8068793}" destId="{7EA7D769-5DD6-4F97-BCF7-93484AFCE405}" srcOrd="3" destOrd="0" presId="urn:microsoft.com/office/officeart/2005/8/layout/radial3"/>
    <dgm:cxn modelId="{1424F12B-48D1-435D-9F6A-92E256ACB214}" type="presParOf" srcId="{7DAC98BE-53F8-4C61-AB61-6D50E8068793}" destId="{E9A8BCB7-B068-4079-8FCC-EA3CE9529EF2}" srcOrd="4" destOrd="0" presId="urn:microsoft.com/office/officeart/2005/8/layout/radial3"/>
    <dgm:cxn modelId="{25CB09A9-68FD-4BC4-A3B8-7B054DA12795}" type="presParOf" srcId="{7DAC98BE-53F8-4C61-AB61-6D50E8068793}" destId="{9F8723DC-05D5-4CC3-AFBC-7F0B5F94C7B2}" srcOrd="5" destOrd="0" presId="urn:microsoft.com/office/officeart/2005/8/layout/radial3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3B3F4105-0E8A-4076-9B90-6AB328F771DA}" type="doc">
      <dgm:prSet loTypeId="urn:microsoft.com/office/officeart/2005/8/layout/radial3" loCatId="relationship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IN"/>
        </a:p>
      </dgm:t>
    </dgm:pt>
    <dgm:pt modelId="{A4126C07-A1FD-4C2F-A9C4-480155D98CD2}">
      <dgm:prSet phldrT="[Text]" custT="1"/>
      <dgm:spPr/>
      <dgm:t>
        <a:bodyPr/>
        <a:lstStyle/>
        <a:p>
          <a:r>
            <a:rPr lang="en-GB" sz="4400" dirty="0">
              <a:latin typeface="Poppins" panose="00000500000000000000" pitchFamily="2" charset="0"/>
              <a:cs typeface="Poppins" panose="00000500000000000000" pitchFamily="2" charset="0"/>
            </a:rPr>
            <a:t>Cyber Life</a:t>
          </a:r>
          <a:endParaRPr lang="en-IN" sz="4400" dirty="0">
            <a:latin typeface="Poppins" panose="00000500000000000000" pitchFamily="2" charset="0"/>
            <a:cs typeface="Poppins" panose="00000500000000000000" pitchFamily="2" charset="0"/>
          </a:endParaRPr>
        </a:p>
      </dgm:t>
    </dgm:pt>
    <dgm:pt modelId="{DE40295C-19CD-4590-B3DA-708962E91EDF}" type="parTrans" cxnId="{263703D8-8934-49A4-B4DE-978443FCE1EE}">
      <dgm:prSet/>
      <dgm:spPr/>
      <dgm:t>
        <a:bodyPr/>
        <a:lstStyle/>
        <a:p>
          <a:endParaRPr lang="en-IN"/>
        </a:p>
      </dgm:t>
    </dgm:pt>
    <dgm:pt modelId="{B458A204-B65D-4A90-9D3B-C77CEA5E7643}" type="sibTrans" cxnId="{263703D8-8934-49A4-B4DE-978443FCE1EE}">
      <dgm:prSet/>
      <dgm:spPr/>
      <dgm:t>
        <a:bodyPr/>
        <a:lstStyle/>
        <a:p>
          <a:endParaRPr lang="en-IN"/>
        </a:p>
      </dgm:t>
    </dgm:pt>
    <dgm:pt modelId="{E50C7052-E11E-489A-921E-FA5A23517706}">
      <dgm:prSet phldrT="[Text]" custT="1"/>
      <dgm:spPr/>
      <dgm:t>
        <a:bodyPr/>
        <a:lstStyle/>
        <a:p>
          <a:r>
            <a:rPr lang="en-GB" sz="1300" b="0" dirty="0">
              <a:latin typeface="Poppins" panose="00000500000000000000" pitchFamily="2" charset="0"/>
              <a:cs typeface="Poppins" panose="00000500000000000000" pitchFamily="2" charset="0"/>
            </a:rPr>
            <a:t>Profiles/</a:t>
          </a:r>
          <a:br>
            <a:rPr lang="en-GB" sz="1300" b="0" dirty="0">
              <a:latin typeface="Poppins" panose="00000500000000000000" pitchFamily="2" charset="0"/>
              <a:cs typeface="Poppins" panose="00000500000000000000" pitchFamily="2" charset="0"/>
            </a:rPr>
          </a:br>
          <a:r>
            <a:rPr lang="en-GB" sz="1300" b="0" dirty="0">
              <a:latin typeface="Poppins" panose="00000500000000000000" pitchFamily="2" charset="0"/>
              <a:cs typeface="Poppins" panose="00000500000000000000" pitchFamily="2" charset="0"/>
            </a:rPr>
            <a:t> Display Pictures</a:t>
          </a:r>
          <a:endParaRPr lang="en-IN" sz="1300" b="0" dirty="0">
            <a:latin typeface="Poppins" panose="00000500000000000000" pitchFamily="2" charset="0"/>
            <a:cs typeface="Poppins" panose="00000500000000000000" pitchFamily="2" charset="0"/>
          </a:endParaRPr>
        </a:p>
      </dgm:t>
    </dgm:pt>
    <dgm:pt modelId="{0C509114-79E1-4798-8F09-D70B02DEEB4F}" type="parTrans" cxnId="{E70CCC0F-B77F-40CC-9C33-0A3A9697E845}">
      <dgm:prSet/>
      <dgm:spPr/>
      <dgm:t>
        <a:bodyPr/>
        <a:lstStyle/>
        <a:p>
          <a:endParaRPr lang="en-IN"/>
        </a:p>
      </dgm:t>
    </dgm:pt>
    <dgm:pt modelId="{834D7729-228C-4F5F-9A1F-C7C5DBF9A6AA}" type="sibTrans" cxnId="{E70CCC0F-B77F-40CC-9C33-0A3A9697E845}">
      <dgm:prSet/>
      <dgm:spPr/>
      <dgm:t>
        <a:bodyPr/>
        <a:lstStyle/>
        <a:p>
          <a:endParaRPr lang="en-IN"/>
        </a:p>
      </dgm:t>
    </dgm:pt>
    <dgm:pt modelId="{4544553C-264D-4DF2-97AC-720FE1718CE1}">
      <dgm:prSet phldrT="[Text]" custT="1"/>
      <dgm:spPr/>
      <dgm:t>
        <a:bodyPr/>
        <a:lstStyle/>
        <a:p>
          <a:r>
            <a:rPr lang="en-GB" sz="1300" b="0" dirty="0">
              <a:latin typeface="Poppins" panose="00000500000000000000" pitchFamily="2" charset="0"/>
              <a:cs typeface="Poppins" panose="00000500000000000000" pitchFamily="2" charset="0"/>
            </a:rPr>
            <a:t>Followers/</a:t>
          </a:r>
          <a:br>
            <a:rPr lang="en-GB" sz="1300" b="0" dirty="0">
              <a:latin typeface="Poppins" panose="00000500000000000000" pitchFamily="2" charset="0"/>
              <a:cs typeface="Poppins" panose="00000500000000000000" pitchFamily="2" charset="0"/>
            </a:rPr>
          </a:br>
          <a:r>
            <a:rPr lang="en-GB" sz="1300" b="0" dirty="0">
              <a:latin typeface="Poppins" panose="00000500000000000000" pitchFamily="2" charset="0"/>
              <a:cs typeface="Poppins" panose="00000500000000000000" pitchFamily="2" charset="0"/>
            </a:rPr>
            <a:t>Communities</a:t>
          </a:r>
          <a:endParaRPr lang="en-IN" sz="1300" b="0" dirty="0">
            <a:latin typeface="Poppins" panose="00000500000000000000" pitchFamily="2" charset="0"/>
            <a:cs typeface="Poppins" panose="00000500000000000000" pitchFamily="2" charset="0"/>
          </a:endParaRPr>
        </a:p>
      </dgm:t>
    </dgm:pt>
    <dgm:pt modelId="{05041B0A-58E3-48EB-9038-30713DB30A45}" type="parTrans" cxnId="{C9FA6E2F-444A-4F86-A97B-43367ED89866}">
      <dgm:prSet/>
      <dgm:spPr/>
      <dgm:t>
        <a:bodyPr/>
        <a:lstStyle/>
        <a:p>
          <a:endParaRPr lang="en-IN"/>
        </a:p>
      </dgm:t>
    </dgm:pt>
    <dgm:pt modelId="{459EF04D-46B3-477A-8A17-6679A20CB23B}" type="sibTrans" cxnId="{C9FA6E2F-444A-4F86-A97B-43367ED89866}">
      <dgm:prSet/>
      <dgm:spPr/>
      <dgm:t>
        <a:bodyPr/>
        <a:lstStyle/>
        <a:p>
          <a:endParaRPr lang="en-IN"/>
        </a:p>
      </dgm:t>
    </dgm:pt>
    <dgm:pt modelId="{7E42F4AD-2B57-4E42-B459-F86387AAF00A}">
      <dgm:prSet phldrT="[Text]" custT="1"/>
      <dgm:spPr/>
      <dgm:t>
        <a:bodyPr/>
        <a:lstStyle/>
        <a:p>
          <a:r>
            <a:rPr lang="en-GB" sz="1300" b="0" dirty="0">
              <a:latin typeface="Poppins" panose="00000500000000000000" pitchFamily="2" charset="0"/>
              <a:cs typeface="Poppins" panose="00000500000000000000" pitchFamily="2" charset="0"/>
            </a:rPr>
            <a:t>Screen Time/</a:t>
          </a:r>
          <a:br>
            <a:rPr lang="en-GB" sz="1300" b="0" dirty="0">
              <a:latin typeface="Poppins" panose="00000500000000000000" pitchFamily="2" charset="0"/>
              <a:cs typeface="Poppins" panose="00000500000000000000" pitchFamily="2" charset="0"/>
            </a:rPr>
          </a:br>
          <a:r>
            <a:rPr lang="en-GB" sz="1300" b="0" dirty="0">
              <a:latin typeface="Poppins" panose="00000500000000000000" pitchFamily="2" charset="0"/>
              <a:cs typeface="Poppins" panose="00000500000000000000" pitchFamily="2" charset="0"/>
            </a:rPr>
            <a:t>Addiction/ Posture</a:t>
          </a:r>
          <a:endParaRPr lang="en-IN" sz="1300" b="0" dirty="0">
            <a:latin typeface="Poppins" panose="00000500000000000000" pitchFamily="2" charset="0"/>
            <a:cs typeface="Poppins" panose="00000500000000000000" pitchFamily="2" charset="0"/>
          </a:endParaRPr>
        </a:p>
      </dgm:t>
    </dgm:pt>
    <dgm:pt modelId="{97611BCE-82B9-4F79-9ACD-DB980B1238B6}" type="parTrans" cxnId="{0DED9687-D237-4827-907A-004D249BEE1C}">
      <dgm:prSet/>
      <dgm:spPr/>
      <dgm:t>
        <a:bodyPr/>
        <a:lstStyle/>
        <a:p>
          <a:endParaRPr lang="en-IN"/>
        </a:p>
      </dgm:t>
    </dgm:pt>
    <dgm:pt modelId="{BED179DB-2C1C-4B74-98AA-F3A7BC7D1CB4}" type="sibTrans" cxnId="{0DED9687-D237-4827-907A-004D249BEE1C}">
      <dgm:prSet/>
      <dgm:spPr/>
      <dgm:t>
        <a:bodyPr/>
        <a:lstStyle/>
        <a:p>
          <a:endParaRPr lang="en-IN"/>
        </a:p>
      </dgm:t>
    </dgm:pt>
    <dgm:pt modelId="{FA925210-2A15-4E53-B788-0150F9F0E31C}">
      <dgm:prSet phldrT="[Text]" custT="1"/>
      <dgm:spPr/>
      <dgm:t>
        <a:bodyPr/>
        <a:lstStyle/>
        <a:p>
          <a:r>
            <a:rPr lang="en-GB" sz="1300" b="0" dirty="0">
              <a:latin typeface="Poppins" panose="00000500000000000000" pitchFamily="2" charset="0"/>
              <a:cs typeface="Poppins" panose="00000500000000000000" pitchFamily="2" charset="0"/>
            </a:rPr>
            <a:t>Social Engineering/ Ai Scams</a:t>
          </a:r>
          <a:endParaRPr lang="en-IN" sz="1300" b="0" dirty="0">
            <a:latin typeface="Poppins" panose="00000500000000000000" pitchFamily="2" charset="0"/>
            <a:cs typeface="Poppins" panose="00000500000000000000" pitchFamily="2" charset="0"/>
          </a:endParaRPr>
        </a:p>
      </dgm:t>
    </dgm:pt>
    <dgm:pt modelId="{6674BDCF-A6BD-450E-99CB-4377D2EBAA60}" type="parTrans" cxnId="{562B4E1D-7E87-49BB-9EFB-D5EF1BF4C241}">
      <dgm:prSet/>
      <dgm:spPr/>
      <dgm:t>
        <a:bodyPr/>
        <a:lstStyle/>
        <a:p>
          <a:endParaRPr lang="en-IN"/>
        </a:p>
      </dgm:t>
    </dgm:pt>
    <dgm:pt modelId="{49C04AD7-3E2B-4031-83A9-A0595A3A42CF}" type="sibTrans" cxnId="{562B4E1D-7E87-49BB-9EFB-D5EF1BF4C241}">
      <dgm:prSet/>
      <dgm:spPr/>
      <dgm:t>
        <a:bodyPr/>
        <a:lstStyle/>
        <a:p>
          <a:endParaRPr lang="en-IN"/>
        </a:p>
      </dgm:t>
    </dgm:pt>
    <dgm:pt modelId="{B8EDBE9A-F246-476C-B719-C06DA4976339}">
      <dgm:prSet phldrT="[Text]" custT="1"/>
      <dgm:spPr/>
      <dgm:t>
        <a:bodyPr/>
        <a:lstStyle/>
        <a:p>
          <a:r>
            <a:rPr lang="en-GB" sz="1300" b="0" dirty="0">
              <a:latin typeface="Poppins" panose="00000500000000000000" pitchFamily="2" charset="0"/>
              <a:cs typeface="Poppins" panose="00000500000000000000" pitchFamily="2" charset="0"/>
            </a:rPr>
            <a:t>Likes/Filters/</a:t>
          </a:r>
          <a:br>
            <a:rPr lang="en-GB" sz="1300" b="0" dirty="0">
              <a:latin typeface="Poppins" panose="00000500000000000000" pitchFamily="2" charset="0"/>
              <a:cs typeface="Poppins" panose="00000500000000000000" pitchFamily="2" charset="0"/>
            </a:rPr>
          </a:br>
          <a:r>
            <a:rPr lang="en-GB" sz="1300" b="0" dirty="0">
              <a:latin typeface="Poppins" panose="00000500000000000000" pitchFamily="2" charset="0"/>
              <a:cs typeface="Poppins" panose="00000500000000000000" pitchFamily="2" charset="0"/>
            </a:rPr>
            <a:t>Echo chambers</a:t>
          </a:r>
          <a:endParaRPr lang="en-IN" sz="1300" b="0" dirty="0">
            <a:latin typeface="Poppins" panose="00000500000000000000" pitchFamily="2" charset="0"/>
            <a:cs typeface="Poppins" panose="00000500000000000000" pitchFamily="2" charset="0"/>
          </a:endParaRPr>
        </a:p>
      </dgm:t>
    </dgm:pt>
    <dgm:pt modelId="{5B5532B1-EB45-42FD-8EFB-71119CA6C8DD}" type="parTrans" cxnId="{9C83A1D8-EF8A-49A0-A3B0-1ECB2BBE72F4}">
      <dgm:prSet/>
      <dgm:spPr/>
      <dgm:t>
        <a:bodyPr/>
        <a:lstStyle/>
        <a:p>
          <a:endParaRPr lang="en-IN"/>
        </a:p>
      </dgm:t>
    </dgm:pt>
    <dgm:pt modelId="{FB9B90C6-86A1-46D4-B8A8-A14C7761BC52}" type="sibTrans" cxnId="{9C83A1D8-EF8A-49A0-A3B0-1ECB2BBE72F4}">
      <dgm:prSet/>
      <dgm:spPr/>
      <dgm:t>
        <a:bodyPr/>
        <a:lstStyle/>
        <a:p>
          <a:endParaRPr lang="en-IN"/>
        </a:p>
      </dgm:t>
    </dgm:pt>
    <dgm:pt modelId="{DDBA7B2B-ABC4-40E7-B75D-B52440CE58EF}" type="pres">
      <dgm:prSet presAssocID="{3B3F4105-0E8A-4076-9B90-6AB328F771DA}" presName="composite" presStyleCnt="0">
        <dgm:presLayoutVars>
          <dgm:chMax val="1"/>
          <dgm:dir/>
          <dgm:resizeHandles val="exact"/>
        </dgm:presLayoutVars>
      </dgm:prSet>
      <dgm:spPr/>
    </dgm:pt>
    <dgm:pt modelId="{7DAC98BE-53F8-4C61-AB61-6D50E8068793}" type="pres">
      <dgm:prSet presAssocID="{3B3F4105-0E8A-4076-9B90-6AB328F771DA}" presName="radial" presStyleCnt="0">
        <dgm:presLayoutVars>
          <dgm:animLvl val="ctr"/>
        </dgm:presLayoutVars>
      </dgm:prSet>
      <dgm:spPr/>
    </dgm:pt>
    <dgm:pt modelId="{78ABB477-0B7C-499F-BEC0-058A6D7EF33F}" type="pres">
      <dgm:prSet presAssocID="{A4126C07-A1FD-4C2F-A9C4-480155D98CD2}" presName="centerShape" presStyleLbl="vennNode1" presStyleIdx="0" presStyleCnt="6"/>
      <dgm:spPr/>
    </dgm:pt>
    <dgm:pt modelId="{2C14A4CB-C7A5-40DB-B0AC-FC5671BB1F46}" type="pres">
      <dgm:prSet presAssocID="{E50C7052-E11E-489A-921E-FA5A23517706}" presName="node" presStyleLbl="vennNode1" presStyleIdx="1" presStyleCnt="6" custScaleX="109857">
        <dgm:presLayoutVars>
          <dgm:bulletEnabled val="1"/>
        </dgm:presLayoutVars>
      </dgm:prSet>
      <dgm:spPr/>
    </dgm:pt>
    <dgm:pt modelId="{D827D929-0FBF-4D43-9E36-6D7864D910AF}" type="pres">
      <dgm:prSet presAssocID="{4544553C-264D-4DF2-97AC-720FE1718CE1}" presName="node" presStyleLbl="vennNode1" presStyleIdx="2" presStyleCnt="6" custScaleX="109857">
        <dgm:presLayoutVars>
          <dgm:bulletEnabled val="1"/>
        </dgm:presLayoutVars>
      </dgm:prSet>
      <dgm:spPr/>
    </dgm:pt>
    <dgm:pt modelId="{7EA7D769-5DD6-4F97-BCF7-93484AFCE405}" type="pres">
      <dgm:prSet presAssocID="{7E42F4AD-2B57-4E42-B459-F86387AAF00A}" presName="node" presStyleLbl="vennNode1" presStyleIdx="3" presStyleCnt="6" custScaleX="109857">
        <dgm:presLayoutVars>
          <dgm:bulletEnabled val="1"/>
        </dgm:presLayoutVars>
      </dgm:prSet>
      <dgm:spPr/>
    </dgm:pt>
    <dgm:pt modelId="{E9A8BCB7-B068-4079-8FCC-EA3CE9529EF2}" type="pres">
      <dgm:prSet presAssocID="{FA925210-2A15-4E53-B788-0150F9F0E31C}" presName="node" presStyleLbl="vennNode1" presStyleIdx="4" presStyleCnt="6" custScaleX="109857">
        <dgm:presLayoutVars>
          <dgm:bulletEnabled val="1"/>
        </dgm:presLayoutVars>
      </dgm:prSet>
      <dgm:spPr/>
    </dgm:pt>
    <dgm:pt modelId="{9F8723DC-05D5-4CC3-AFBC-7F0B5F94C7B2}" type="pres">
      <dgm:prSet presAssocID="{B8EDBE9A-F246-476C-B719-C06DA4976339}" presName="node" presStyleLbl="vennNode1" presStyleIdx="5" presStyleCnt="6" custScaleX="109857">
        <dgm:presLayoutVars>
          <dgm:bulletEnabled val="1"/>
        </dgm:presLayoutVars>
      </dgm:prSet>
      <dgm:spPr/>
    </dgm:pt>
  </dgm:ptLst>
  <dgm:cxnLst>
    <dgm:cxn modelId="{E70CCC0F-B77F-40CC-9C33-0A3A9697E845}" srcId="{A4126C07-A1FD-4C2F-A9C4-480155D98CD2}" destId="{E50C7052-E11E-489A-921E-FA5A23517706}" srcOrd="0" destOrd="0" parTransId="{0C509114-79E1-4798-8F09-D70B02DEEB4F}" sibTransId="{834D7729-228C-4F5F-9A1F-C7C5DBF9A6AA}"/>
    <dgm:cxn modelId="{0E36C710-3830-41C3-B2FA-338157E37F9D}" type="presOf" srcId="{3B3F4105-0E8A-4076-9B90-6AB328F771DA}" destId="{DDBA7B2B-ABC4-40E7-B75D-B52440CE58EF}" srcOrd="0" destOrd="0" presId="urn:microsoft.com/office/officeart/2005/8/layout/radial3"/>
    <dgm:cxn modelId="{562B4E1D-7E87-49BB-9EFB-D5EF1BF4C241}" srcId="{A4126C07-A1FD-4C2F-A9C4-480155D98CD2}" destId="{FA925210-2A15-4E53-B788-0150F9F0E31C}" srcOrd="3" destOrd="0" parTransId="{6674BDCF-A6BD-450E-99CB-4377D2EBAA60}" sibTransId="{49C04AD7-3E2B-4031-83A9-A0595A3A42CF}"/>
    <dgm:cxn modelId="{22C3592D-B666-4C09-BB65-71B8DB1C13FD}" type="presOf" srcId="{E50C7052-E11E-489A-921E-FA5A23517706}" destId="{2C14A4CB-C7A5-40DB-B0AC-FC5671BB1F46}" srcOrd="0" destOrd="0" presId="urn:microsoft.com/office/officeart/2005/8/layout/radial3"/>
    <dgm:cxn modelId="{C9FA6E2F-444A-4F86-A97B-43367ED89866}" srcId="{A4126C07-A1FD-4C2F-A9C4-480155D98CD2}" destId="{4544553C-264D-4DF2-97AC-720FE1718CE1}" srcOrd="1" destOrd="0" parTransId="{05041B0A-58E3-48EB-9038-30713DB30A45}" sibTransId="{459EF04D-46B3-477A-8A17-6679A20CB23B}"/>
    <dgm:cxn modelId="{C0323B5B-0D1E-4D03-A6B2-A3F8B4685F87}" type="presOf" srcId="{4544553C-264D-4DF2-97AC-720FE1718CE1}" destId="{D827D929-0FBF-4D43-9E36-6D7864D910AF}" srcOrd="0" destOrd="0" presId="urn:microsoft.com/office/officeart/2005/8/layout/radial3"/>
    <dgm:cxn modelId="{D813D27E-724D-43DC-81BC-E89A01E5CD20}" type="presOf" srcId="{7E42F4AD-2B57-4E42-B459-F86387AAF00A}" destId="{7EA7D769-5DD6-4F97-BCF7-93484AFCE405}" srcOrd="0" destOrd="0" presId="urn:microsoft.com/office/officeart/2005/8/layout/radial3"/>
    <dgm:cxn modelId="{0DED9687-D237-4827-907A-004D249BEE1C}" srcId="{A4126C07-A1FD-4C2F-A9C4-480155D98CD2}" destId="{7E42F4AD-2B57-4E42-B459-F86387AAF00A}" srcOrd="2" destOrd="0" parTransId="{97611BCE-82B9-4F79-9ACD-DB980B1238B6}" sibTransId="{BED179DB-2C1C-4B74-98AA-F3A7BC7D1CB4}"/>
    <dgm:cxn modelId="{6F24CB8E-BC71-4EA1-BF7C-5721D39FE456}" type="presOf" srcId="{A4126C07-A1FD-4C2F-A9C4-480155D98CD2}" destId="{78ABB477-0B7C-499F-BEC0-058A6D7EF33F}" srcOrd="0" destOrd="0" presId="urn:microsoft.com/office/officeart/2005/8/layout/radial3"/>
    <dgm:cxn modelId="{619CFFD7-CD6E-442B-BD10-6E48C06AF3FF}" type="presOf" srcId="{FA925210-2A15-4E53-B788-0150F9F0E31C}" destId="{E9A8BCB7-B068-4079-8FCC-EA3CE9529EF2}" srcOrd="0" destOrd="0" presId="urn:microsoft.com/office/officeart/2005/8/layout/radial3"/>
    <dgm:cxn modelId="{263703D8-8934-49A4-B4DE-978443FCE1EE}" srcId="{3B3F4105-0E8A-4076-9B90-6AB328F771DA}" destId="{A4126C07-A1FD-4C2F-A9C4-480155D98CD2}" srcOrd="0" destOrd="0" parTransId="{DE40295C-19CD-4590-B3DA-708962E91EDF}" sibTransId="{B458A204-B65D-4A90-9D3B-C77CEA5E7643}"/>
    <dgm:cxn modelId="{9C83A1D8-EF8A-49A0-A3B0-1ECB2BBE72F4}" srcId="{A4126C07-A1FD-4C2F-A9C4-480155D98CD2}" destId="{B8EDBE9A-F246-476C-B719-C06DA4976339}" srcOrd="4" destOrd="0" parTransId="{5B5532B1-EB45-42FD-8EFB-71119CA6C8DD}" sibTransId="{FB9B90C6-86A1-46D4-B8A8-A14C7761BC52}"/>
    <dgm:cxn modelId="{5E2E10D9-509E-403C-8C5B-53A422B32B61}" type="presOf" srcId="{B8EDBE9A-F246-476C-B719-C06DA4976339}" destId="{9F8723DC-05D5-4CC3-AFBC-7F0B5F94C7B2}" srcOrd="0" destOrd="0" presId="urn:microsoft.com/office/officeart/2005/8/layout/radial3"/>
    <dgm:cxn modelId="{75B0DF65-65F8-4EDF-A80D-31631EB335CD}" type="presParOf" srcId="{DDBA7B2B-ABC4-40E7-B75D-B52440CE58EF}" destId="{7DAC98BE-53F8-4C61-AB61-6D50E8068793}" srcOrd="0" destOrd="0" presId="urn:microsoft.com/office/officeart/2005/8/layout/radial3"/>
    <dgm:cxn modelId="{A7E052CE-2CE1-4BEA-B09B-C602C104E56B}" type="presParOf" srcId="{7DAC98BE-53F8-4C61-AB61-6D50E8068793}" destId="{78ABB477-0B7C-499F-BEC0-058A6D7EF33F}" srcOrd="0" destOrd="0" presId="urn:microsoft.com/office/officeart/2005/8/layout/radial3"/>
    <dgm:cxn modelId="{FAD78F8E-B6B6-4170-A461-D10BD4E03AEE}" type="presParOf" srcId="{7DAC98BE-53F8-4C61-AB61-6D50E8068793}" destId="{2C14A4CB-C7A5-40DB-B0AC-FC5671BB1F46}" srcOrd="1" destOrd="0" presId="urn:microsoft.com/office/officeart/2005/8/layout/radial3"/>
    <dgm:cxn modelId="{1FBA0A83-DCB3-4C87-B8AF-F47EF957B79D}" type="presParOf" srcId="{7DAC98BE-53F8-4C61-AB61-6D50E8068793}" destId="{D827D929-0FBF-4D43-9E36-6D7864D910AF}" srcOrd="2" destOrd="0" presId="urn:microsoft.com/office/officeart/2005/8/layout/radial3"/>
    <dgm:cxn modelId="{DAB96C3F-EDAE-4779-B58F-43E4ACF98DA3}" type="presParOf" srcId="{7DAC98BE-53F8-4C61-AB61-6D50E8068793}" destId="{7EA7D769-5DD6-4F97-BCF7-93484AFCE405}" srcOrd="3" destOrd="0" presId="urn:microsoft.com/office/officeart/2005/8/layout/radial3"/>
    <dgm:cxn modelId="{1424F12B-48D1-435D-9F6A-92E256ACB214}" type="presParOf" srcId="{7DAC98BE-53F8-4C61-AB61-6D50E8068793}" destId="{E9A8BCB7-B068-4079-8FCC-EA3CE9529EF2}" srcOrd="4" destOrd="0" presId="urn:microsoft.com/office/officeart/2005/8/layout/radial3"/>
    <dgm:cxn modelId="{25CB09A9-68FD-4BC4-A3B8-7B054DA12795}" type="presParOf" srcId="{7DAC98BE-53F8-4C61-AB61-6D50E8068793}" destId="{9F8723DC-05D5-4CC3-AFBC-7F0B5F94C7B2}" srcOrd="5" destOrd="0" presId="urn:microsoft.com/office/officeart/2005/8/layout/radial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3B3F4105-0E8A-4076-9B90-6AB328F771DA}" type="doc">
      <dgm:prSet loTypeId="urn:microsoft.com/office/officeart/2005/8/layout/radial3" loCatId="relationship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IN"/>
        </a:p>
      </dgm:t>
    </dgm:pt>
    <dgm:pt modelId="{A4126C07-A1FD-4C2F-A9C4-480155D98CD2}">
      <dgm:prSet phldrT="[Text]" custT="1"/>
      <dgm:spPr/>
      <dgm:t>
        <a:bodyPr/>
        <a:lstStyle/>
        <a:p>
          <a:r>
            <a:rPr lang="en-GB" sz="4400" dirty="0">
              <a:latin typeface="Poppins" panose="00000500000000000000" pitchFamily="2" charset="0"/>
              <a:cs typeface="Poppins" panose="00000500000000000000" pitchFamily="2" charset="0"/>
            </a:rPr>
            <a:t>Life</a:t>
          </a:r>
          <a:endParaRPr lang="en-IN" sz="4400" dirty="0">
            <a:latin typeface="Poppins" panose="00000500000000000000" pitchFamily="2" charset="0"/>
            <a:cs typeface="Poppins" panose="00000500000000000000" pitchFamily="2" charset="0"/>
          </a:endParaRPr>
        </a:p>
      </dgm:t>
    </dgm:pt>
    <dgm:pt modelId="{DE40295C-19CD-4590-B3DA-708962E91EDF}" type="parTrans" cxnId="{263703D8-8934-49A4-B4DE-978443FCE1EE}">
      <dgm:prSet/>
      <dgm:spPr/>
      <dgm:t>
        <a:bodyPr/>
        <a:lstStyle/>
        <a:p>
          <a:endParaRPr lang="en-IN"/>
        </a:p>
      </dgm:t>
    </dgm:pt>
    <dgm:pt modelId="{B458A204-B65D-4A90-9D3B-C77CEA5E7643}" type="sibTrans" cxnId="{263703D8-8934-49A4-B4DE-978443FCE1EE}">
      <dgm:prSet/>
      <dgm:spPr/>
      <dgm:t>
        <a:bodyPr/>
        <a:lstStyle/>
        <a:p>
          <a:endParaRPr lang="en-IN"/>
        </a:p>
      </dgm:t>
    </dgm:pt>
    <dgm:pt modelId="{E50C7052-E11E-489A-921E-FA5A23517706}">
      <dgm:prSet phldrT="[Text]" custT="1"/>
      <dgm:spPr/>
      <dgm:t>
        <a:bodyPr/>
        <a:lstStyle/>
        <a:p>
          <a:r>
            <a:rPr lang="en-GB" sz="1300" b="0" dirty="0">
              <a:latin typeface="Poppins" panose="00000500000000000000" pitchFamily="2" charset="0"/>
              <a:cs typeface="Poppins" panose="00000500000000000000" pitchFamily="2" charset="0"/>
            </a:rPr>
            <a:t>Personal Identity</a:t>
          </a:r>
          <a:endParaRPr lang="en-IN" sz="1300" b="0" dirty="0">
            <a:latin typeface="Poppins" panose="00000500000000000000" pitchFamily="2" charset="0"/>
            <a:cs typeface="Poppins" panose="00000500000000000000" pitchFamily="2" charset="0"/>
          </a:endParaRPr>
        </a:p>
      </dgm:t>
    </dgm:pt>
    <dgm:pt modelId="{0C509114-79E1-4798-8F09-D70B02DEEB4F}" type="parTrans" cxnId="{E70CCC0F-B77F-40CC-9C33-0A3A9697E845}">
      <dgm:prSet/>
      <dgm:spPr/>
      <dgm:t>
        <a:bodyPr/>
        <a:lstStyle/>
        <a:p>
          <a:endParaRPr lang="en-IN"/>
        </a:p>
      </dgm:t>
    </dgm:pt>
    <dgm:pt modelId="{834D7729-228C-4F5F-9A1F-C7C5DBF9A6AA}" type="sibTrans" cxnId="{E70CCC0F-B77F-40CC-9C33-0A3A9697E845}">
      <dgm:prSet/>
      <dgm:spPr/>
      <dgm:t>
        <a:bodyPr/>
        <a:lstStyle/>
        <a:p>
          <a:endParaRPr lang="en-IN"/>
        </a:p>
      </dgm:t>
    </dgm:pt>
    <dgm:pt modelId="{4544553C-264D-4DF2-97AC-720FE1718CE1}">
      <dgm:prSet phldrT="[Text]" custT="1"/>
      <dgm:spPr/>
      <dgm:t>
        <a:bodyPr/>
        <a:lstStyle/>
        <a:p>
          <a:r>
            <a:rPr lang="en-GB" sz="1300" b="0" dirty="0">
              <a:latin typeface="Poppins" panose="00000500000000000000" pitchFamily="2" charset="0"/>
              <a:cs typeface="Poppins" panose="00000500000000000000" pitchFamily="2" charset="0"/>
            </a:rPr>
            <a:t>Relationships</a:t>
          </a:r>
          <a:endParaRPr lang="en-IN" sz="1300" b="0" dirty="0">
            <a:latin typeface="Poppins" panose="00000500000000000000" pitchFamily="2" charset="0"/>
            <a:cs typeface="Poppins" panose="00000500000000000000" pitchFamily="2" charset="0"/>
          </a:endParaRPr>
        </a:p>
      </dgm:t>
    </dgm:pt>
    <dgm:pt modelId="{05041B0A-58E3-48EB-9038-30713DB30A45}" type="parTrans" cxnId="{C9FA6E2F-444A-4F86-A97B-43367ED89866}">
      <dgm:prSet/>
      <dgm:spPr/>
      <dgm:t>
        <a:bodyPr/>
        <a:lstStyle/>
        <a:p>
          <a:endParaRPr lang="en-IN"/>
        </a:p>
      </dgm:t>
    </dgm:pt>
    <dgm:pt modelId="{459EF04D-46B3-477A-8A17-6679A20CB23B}" type="sibTrans" cxnId="{C9FA6E2F-444A-4F86-A97B-43367ED89866}">
      <dgm:prSet/>
      <dgm:spPr/>
      <dgm:t>
        <a:bodyPr/>
        <a:lstStyle/>
        <a:p>
          <a:endParaRPr lang="en-IN"/>
        </a:p>
      </dgm:t>
    </dgm:pt>
    <dgm:pt modelId="{7E42F4AD-2B57-4E42-B459-F86387AAF00A}">
      <dgm:prSet phldrT="[Text]" custT="1"/>
      <dgm:spPr/>
      <dgm:t>
        <a:bodyPr/>
        <a:lstStyle/>
        <a:p>
          <a:r>
            <a:rPr lang="en-GB" sz="1300" b="0" dirty="0">
              <a:latin typeface="Poppins" panose="00000500000000000000" pitchFamily="2" charset="0"/>
              <a:cs typeface="Poppins" panose="00000500000000000000" pitchFamily="2" charset="0"/>
            </a:rPr>
            <a:t>Health</a:t>
          </a:r>
          <a:endParaRPr lang="en-IN" sz="1300" b="0" dirty="0">
            <a:latin typeface="Poppins" panose="00000500000000000000" pitchFamily="2" charset="0"/>
            <a:cs typeface="Poppins" panose="00000500000000000000" pitchFamily="2" charset="0"/>
          </a:endParaRPr>
        </a:p>
      </dgm:t>
    </dgm:pt>
    <dgm:pt modelId="{97611BCE-82B9-4F79-9ACD-DB980B1238B6}" type="parTrans" cxnId="{0DED9687-D237-4827-907A-004D249BEE1C}">
      <dgm:prSet/>
      <dgm:spPr/>
      <dgm:t>
        <a:bodyPr/>
        <a:lstStyle/>
        <a:p>
          <a:endParaRPr lang="en-IN"/>
        </a:p>
      </dgm:t>
    </dgm:pt>
    <dgm:pt modelId="{BED179DB-2C1C-4B74-98AA-F3A7BC7D1CB4}" type="sibTrans" cxnId="{0DED9687-D237-4827-907A-004D249BEE1C}">
      <dgm:prSet/>
      <dgm:spPr/>
      <dgm:t>
        <a:bodyPr/>
        <a:lstStyle/>
        <a:p>
          <a:endParaRPr lang="en-IN"/>
        </a:p>
      </dgm:t>
    </dgm:pt>
    <dgm:pt modelId="{FA925210-2A15-4E53-B788-0150F9F0E31C}">
      <dgm:prSet phldrT="[Text]" custT="1"/>
      <dgm:spPr/>
      <dgm:t>
        <a:bodyPr/>
        <a:lstStyle/>
        <a:p>
          <a:r>
            <a:rPr lang="en-GB" sz="1300" b="0" dirty="0">
              <a:latin typeface="Poppins" panose="00000500000000000000" pitchFamily="2" charset="0"/>
              <a:cs typeface="Poppins" panose="00000500000000000000" pitchFamily="2" charset="0"/>
            </a:rPr>
            <a:t>Emotions</a:t>
          </a:r>
          <a:endParaRPr lang="en-IN" sz="1300" b="0" dirty="0">
            <a:latin typeface="Poppins" panose="00000500000000000000" pitchFamily="2" charset="0"/>
            <a:cs typeface="Poppins" panose="00000500000000000000" pitchFamily="2" charset="0"/>
          </a:endParaRPr>
        </a:p>
      </dgm:t>
    </dgm:pt>
    <dgm:pt modelId="{6674BDCF-A6BD-450E-99CB-4377D2EBAA60}" type="parTrans" cxnId="{562B4E1D-7E87-49BB-9EFB-D5EF1BF4C241}">
      <dgm:prSet/>
      <dgm:spPr/>
      <dgm:t>
        <a:bodyPr/>
        <a:lstStyle/>
        <a:p>
          <a:endParaRPr lang="en-IN"/>
        </a:p>
      </dgm:t>
    </dgm:pt>
    <dgm:pt modelId="{49C04AD7-3E2B-4031-83A9-A0595A3A42CF}" type="sibTrans" cxnId="{562B4E1D-7E87-49BB-9EFB-D5EF1BF4C241}">
      <dgm:prSet/>
      <dgm:spPr/>
      <dgm:t>
        <a:bodyPr/>
        <a:lstStyle/>
        <a:p>
          <a:endParaRPr lang="en-IN"/>
        </a:p>
      </dgm:t>
    </dgm:pt>
    <dgm:pt modelId="{B8EDBE9A-F246-476C-B719-C06DA4976339}">
      <dgm:prSet phldrT="[Text]" custT="1"/>
      <dgm:spPr/>
      <dgm:t>
        <a:bodyPr/>
        <a:lstStyle/>
        <a:p>
          <a:r>
            <a:rPr lang="en-GB" sz="1300" b="0" dirty="0">
              <a:latin typeface="Poppins" panose="00000500000000000000" pitchFamily="2" charset="0"/>
              <a:cs typeface="Poppins" panose="00000500000000000000" pitchFamily="2" charset="0"/>
            </a:rPr>
            <a:t>Sense of self and others</a:t>
          </a:r>
          <a:endParaRPr lang="en-IN" sz="1300" b="0" dirty="0">
            <a:latin typeface="Poppins" panose="00000500000000000000" pitchFamily="2" charset="0"/>
            <a:cs typeface="Poppins" panose="00000500000000000000" pitchFamily="2" charset="0"/>
          </a:endParaRPr>
        </a:p>
      </dgm:t>
    </dgm:pt>
    <dgm:pt modelId="{5B5532B1-EB45-42FD-8EFB-71119CA6C8DD}" type="parTrans" cxnId="{9C83A1D8-EF8A-49A0-A3B0-1ECB2BBE72F4}">
      <dgm:prSet/>
      <dgm:spPr/>
      <dgm:t>
        <a:bodyPr/>
        <a:lstStyle/>
        <a:p>
          <a:endParaRPr lang="en-IN"/>
        </a:p>
      </dgm:t>
    </dgm:pt>
    <dgm:pt modelId="{FB9B90C6-86A1-46D4-B8A8-A14C7761BC52}" type="sibTrans" cxnId="{9C83A1D8-EF8A-49A0-A3B0-1ECB2BBE72F4}">
      <dgm:prSet/>
      <dgm:spPr/>
      <dgm:t>
        <a:bodyPr/>
        <a:lstStyle/>
        <a:p>
          <a:endParaRPr lang="en-IN"/>
        </a:p>
      </dgm:t>
    </dgm:pt>
    <dgm:pt modelId="{DDBA7B2B-ABC4-40E7-B75D-B52440CE58EF}" type="pres">
      <dgm:prSet presAssocID="{3B3F4105-0E8A-4076-9B90-6AB328F771DA}" presName="composite" presStyleCnt="0">
        <dgm:presLayoutVars>
          <dgm:chMax val="1"/>
          <dgm:dir/>
          <dgm:resizeHandles val="exact"/>
        </dgm:presLayoutVars>
      </dgm:prSet>
      <dgm:spPr/>
    </dgm:pt>
    <dgm:pt modelId="{7DAC98BE-53F8-4C61-AB61-6D50E8068793}" type="pres">
      <dgm:prSet presAssocID="{3B3F4105-0E8A-4076-9B90-6AB328F771DA}" presName="radial" presStyleCnt="0">
        <dgm:presLayoutVars>
          <dgm:animLvl val="ctr"/>
        </dgm:presLayoutVars>
      </dgm:prSet>
      <dgm:spPr/>
    </dgm:pt>
    <dgm:pt modelId="{78ABB477-0B7C-499F-BEC0-058A6D7EF33F}" type="pres">
      <dgm:prSet presAssocID="{A4126C07-A1FD-4C2F-A9C4-480155D98CD2}" presName="centerShape" presStyleLbl="vennNode1" presStyleIdx="0" presStyleCnt="6"/>
      <dgm:spPr/>
    </dgm:pt>
    <dgm:pt modelId="{2C14A4CB-C7A5-40DB-B0AC-FC5671BB1F46}" type="pres">
      <dgm:prSet presAssocID="{E50C7052-E11E-489A-921E-FA5A23517706}" presName="node" presStyleLbl="vennNode1" presStyleIdx="1" presStyleCnt="6" custScaleX="121426">
        <dgm:presLayoutVars>
          <dgm:bulletEnabled val="1"/>
        </dgm:presLayoutVars>
      </dgm:prSet>
      <dgm:spPr/>
    </dgm:pt>
    <dgm:pt modelId="{D827D929-0FBF-4D43-9E36-6D7864D910AF}" type="pres">
      <dgm:prSet presAssocID="{4544553C-264D-4DF2-97AC-720FE1718CE1}" presName="node" presStyleLbl="vennNode1" presStyleIdx="2" presStyleCnt="6" custScaleX="121426">
        <dgm:presLayoutVars>
          <dgm:bulletEnabled val="1"/>
        </dgm:presLayoutVars>
      </dgm:prSet>
      <dgm:spPr/>
    </dgm:pt>
    <dgm:pt modelId="{7EA7D769-5DD6-4F97-BCF7-93484AFCE405}" type="pres">
      <dgm:prSet presAssocID="{7E42F4AD-2B57-4E42-B459-F86387AAF00A}" presName="node" presStyleLbl="vennNode1" presStyleIdx="3" presStyleCnt="6" custScaleX="121426">
        <dgm:presLayoutVars>
          <dgm:bulletEnabled val="1"/>
        </dgm:presLayoutVars>
      </dgm:prSet>
      <dgm:spPr/>
    </dgm:pt>
    <dgm:pt modelId="{E9A8BCB7-B068-4079-8FCC-EA3CE9529EF2}" type="pres">
      <dgm:prSet presAssocID="{FA925210-2A15-4E53-B788-0150F9F0E31C}" presName="node" presStyleLbl="vennNode1" presStyleIdx="4" presStyleCnt="6" custScaleX="121426">
        <dgm:presLayoutVars>
          <dgm:bulletEnabled val="1"/>
        </dgm:presLayoutVars>
      </dgm:prSet>
      <dgm:spPr/>
    </dgm:pt>
    <dgm:pt modelId="{9F8723DC-05D5-4CC3-AFBC-7F0B5F94C7B2}" type="pres">
      <dgm:prSet presAssocID="{B8EDBE9A-F246-476C-B719-C06DA4976339}" presName="node" presStyleLbl="vennNode1" presStyleIdx="5" presStyleCnt="6" custScaleX="121426">
        <dgm:presLayoutVars>
          <dgm:bulletEnabled val="1"/>
        </dgm:presLayoutVars>
      </dgm:prSet>
      <dgm:spPr/>
    </dgm:pt>
  </dgm:ptLst>
  <dgm:cxnLst>
    <dgm:cxn modelId="{E70CCC0F-B77F-40CC-9C33-0A3A9697E845}" srcId="{A4126C07-A1FD-4C2F-A9C4-480155D98CD2}" destId="{E50C7052-E11E-489A-921E-FA5A23517706}" srcOrd="0" destOrd="0" parTransId="{0C509114-79E1-4798-8F09-D70B02DEEB4F}" sibTransId="{834D7729-228C-4F5F-9A1F-C7C5DBF9A6AA}"/>
    <dgm:cxn modelId="{0E36C710-3830-41C3-B2FA-338157E37F9D}" type="presOf" srcId="{3B3F4105-0E8A-4076-9B90-6AB328F771DA}" destId="{DDBA7B2B-ABC4-40E7-B75D-B52440CE58EF}" srcOrd="0" destOrd="0" presId="urn:microsoft.com/office/officeart/2005/8/layout/radial3"/>
    <dgm:cxn modelId="{562B4E1D-7E87-49BB-9EFB-D5EF1BF4C241}" srcId="{A4126C07-A1FD-4C2F-A9C4-480155D98CD2}" destId="{FA925210-2A15-4E53-B788-0150F9F0E31C}" srcOrd="3" destOrd="0" parTransId="{6674BDCF-A6BD-450E-99CB-4377D2EBAA60}" sibTransId="{49C04AD7-3E2B-4031-83A9-A0595A3A42CF}"/>
    <dgm:cxn modelId="{22C3592D-B666-4C09-BB65-71B8DB1C13FD}" type="presOf" srcId="{E50C7052-E11E-489A-921E-FA5A23517706}" destId="{2C14A4CB-C7A5-40DB-B0AC-FC5671BB1F46}" srcOrd="0" destOrd="0" presId="urn:microsoft.com/office/officeart/2005/8/layout/radial3"/>
    <dgm:cxn modelId="{C9FA6E2F-444A-4F86-A97B-43367ED89866}" srcId="{A4126C07-A1FD-4C2F-A9C4-480155D98CD2}" destId="{4544553C-264D-4DF2-97AC-720FE1718CE1}" srcOrd="1" destOrd="0" parTransId="{05041B0A-58E3-48EB-9038-30713DB30A45}" sibTransId="{459EF04D-46B3-477A-8A17-6679A20CB23B}"/>
    <dgm:cxn modelId="{C0323B5B-0D1E-4D03-A6B2-A3F8B4685F87}" type="presOf" srcId="{4544553C-264D-4DF2-97AC-720FE1718CE1}" destId="{D827D929-0FBF-4D43-9E36-6D7864D910AF}" srcOrd="0" destOrd="0" presId="urn:microsoft.com/office/officeart/2005/8/layout/radial3"/>
    <dgm:cxn modelId="{D813D27E-724D-43DC-81BC-E89A01E5CD20}" type="presOf" srcId="{7E42F4AD-2B57-4E42-B459-F86387AAF00A}" destId="{7EA7D769-5DD6-4F97-BCF7-93484AFCE405}" srcOrd="0" destOrd="0" presId="urn:microsoft.com/office/officeart/2005/8/layout/radial3"/>
    <dgm:cxn modelId="{0DED9687-D237-4827-907A-004D249BEE1C}" srcId="{A4126C07-A1FD-4C2F-A9C4-480155D98CD2}" destId="{7E42F4AD-2B57-4E42-B459-F86387AAF00A}" srcOrd="2" destOrd="0" parTransId="{97611BCE-82B9-4F79-9ACD-DB980B1238B6}" sibTransId="{BED179DB-2C1C-4B74-98AA-F3A7BC7D1CB4}"/>
    <dgm:cxn modelId="{6F24CB8E-BC71-4EA1-BF7C-5721D39FE456}" type="presOf" srcId="{A4126C07-A1FD-4C2F-A9C4-480155D98CD2}" destId="{78ABB477-0B7C-499F-BEC0-058A6D7EF33F}" srcOrd="0" destOrd="0" presId="urn:microsoft.com/office/officeart/2005/8/layout/radial3"/>
    <dgm:cxn modelId="{619CFFD7-CD6E-442B-BD10-6E48C06AF3FF}" type="presOf" srcId="{FA925210-2A15-4E53-B788-0150F9F0E31C}" destId="{E9A8BCB7-B068-4079-8FCC-EA3CE9529EF2}" srcOrd="0" destOrd="0" presId="urn:microsoft.com/office/officeart/2005/8/layout/radial3"/>
    <dgm:cxn modelId="{263703D8-8934-49A4-B4DE-978443FCE1EE}" srcId="{3B3F4105-0E8A-4076-9B90-6AB328F771DA}" destId="{A4126C07-A1FD-4C2F-A9C4-480155D98CD2}" srcOrd="0" destOrd="0" parTransId="{DE40295C-19CD-4590-B3DA-708962E91EDF}" sibTransId="{B458A204-B65D-4A90-9D3B-C77CEA5E7643}"/>
    <dgm:cxn modelId="{9C83A1D8-EF8A-49A0-A3B0-1ECB2BBE72F4}" srcId="{A4126C07-A1FD-4C2F-A9C4-480155D98CD2}" destId="{B8EDBE9A-F246-476C-B719-C06DA4976339}" srcOrd="4" destOrd="0" parTransId="{5B5532B1-EB45-42FD-8EFB-71119CA6C8DD}" sibTransId="{FB9B90C6-86A1-46D4-B8A8-A14C7761BC52}"/>
    <dgm:cxn modelId="{5E2E10D9-509E-403C-8C5B-53A422B32B61}" type="presOf" srcId="{B8EDBE9A-F246-476C-B719-C06DA4976339}" destId="{9F8723DC-05D5-4CC3-AFBC-7F0B5F94C7B2}" srcOrd="0" destOrd="0" presId="urn:microsoft.com/office/officeart/2005/8/layout/radial3"/>
    <dgm:cxn modelId="{75B0DF65-65F8-4EDF-A80D-31631EB335CD}" type="presParOf" srcId="{DDBA7B2B-ABC4-40E7-B75D-B52440CE58EF}" destId="{7DAC98BE-53F8-4C61-AB61-6D50E8068793}" srcOrd="0" destOrd="0" presId="urn:microsoft.com/office/officeart/2005/8/layout/radial3"/>
    <dgm:cxn modelId="{A7E052CE-2CE1-4BEA-B09B-C602C104E56B}" type="presParOf" srcId="{7DAC98BE-53F8-4C61-AB61-6D50E8068793}" destId="{78ABB477-0B7C-499F-BEC0-058A6D7EF33F}" srcOrd="0" destOrd="0" presId="urn:microsoft.com/office/officeart/2005/8/layout/radial3"/>
    <dgm:cxn modelId="{FAD78F8E-B6B6-4170-A461-D10BD4E03AEE}" type="presParOf" srcId="{7DAC98BE-53F8-4C61-AB61-6D50E8068793}" destId="{2C14A4CB-C7A5-40DB-B0AC-FC5671BB1F46}" srcOrd="1" destOrd="0" presId="urn:microsoft.com/office/officeart/2005/8/layout/radial3"/>
    <dgm:cxn modelId="{1FBA0A83-DCB3-4C87-B8AF-F47EF957B79D}" type="presParOf" srcId="{7DAC98BE-53F8-4C61-AB61-6D50E8068793}" destId="{D827D929-0FBF-4D43-9E36-6D7864D910AF}" srcOrd="2" destOrd="0" presId="urn:microsoft.com/office/officeart/2005/8/layout/radial3"/>
    <dgm:cxn modelId="{DAB96C3F-EDAE-4779-B58F-43E4ACF98DA3}" type="presParOf" srcId="{7DAC98BE-53F8-4C61-AB61-6D50E8068793}" destId="{7EA7D769-5DD6-4F97-BCF7-93484AFCE405}" srcOrd="3" destOrd="0" presId="urn:microsoft.com/office/officeart/2005/8/layout/radial3"/>
    <dgm:cxn modelId="{1424F12B-48D1-435D-9F6A-92E256ACB214}" type="presParOf" srcId="{7DAC98BE-53F8-4C61-AB61-6D50E8068793}" destId="{E9A8BCB7-B068-4079-8FCC-EA3CE9529EF2}" srcOrd="4" destOrd="0" presId="urn:microsoft.com/office/officeart/2005/8/layout/radial3"/>
    <dgm:cxn modelId="{25CB09A9-68FD-4BC4-A3B8-7B054DA12795}" type="presParOf" srcId="{7DAC98BE-53F8-4C61-AB61-6D50E8068793}" destId="{9F8723DC-05D5-4CC3-AFBC-7F0B5F94C7B2}" srcOrd="5" destOrd="0" presId="urn:microsoft.com/office/officeart/2005/8/layout/radial3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3B3F4105-0E8A-4076-9B90-6AB328F771DA}" type="doc">
      <dgm:prSet loTypeId="urn:microsoft.com/office/officeart/2005/8/layout/radial3" loCatId="relationship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IN"/>
        </a:p>
      </dgm:t>
    </dgm:pt>
    <dgm:pt modelId="{A4126C07-A1FD-4C2F-A9C4-480155D98CD2}">
      <dgm:prSet phldrT="[Text]" custT="1"/>
      <dgm:spPr/>
      <dgm:t>
        <a:bodyPr/>
        <a:lstStyle/>
        <a:p>
          <a:r>
            <a:rPr lang="en-GB" sz="4400" dirty="0">
              <a:latin typeface="Poppins" panose="00000500000000000000" pitchFamily="2" charset="0"/>
              <a:cs typeface="Poppins" panose="00000500000000000000" pitchFamily="2" charset="0"/>
            </a:rPr>
            <a:t>Cyber Life</a:t>
          </a:r>
          <a:endParaRPr lang="en-IN" sz="4400" dirty="0">
            <a:latin typeface="Poppins" panose="00000500000000000000" pitchFamily="2" charset="0"/>
            <a:cs typeface="Poppins" panose="00000500000000000000" pitchFamily="2" charset="0"/>
          </a:endParaRPr>
        </a:p>
      </dgm:t>
    </dgm:pt>
    <dgm:pt modelId="{DE40295C-19CD-4590-B3DA-708962E91EDF}" type="parTrans" cxnId="{263703D8-8934-49A4-B4DE-978443FCE1EE}">
      <dgm:prSet/>
      <dgm:spPr/>
      <dgm:t>
        <a:bodyPr/>
        <a:lstStyle/>
        <a:p>
          <a:endParaRPr lang="en-IN"/>
        </a:p>
      </dgm:t>
    </dgm:pt>
    <dgm:pt modelId="{B458A204-B65D-4A90-9D3B-C77CEA5E7643}" type="sibTrans" cxnId="{263703D8-8934-49A4-B4DE-978443FCE1EE}">
      <dgm:prSet/>
      <dgm:spPr/>
      <dgm:t>
        <a:bodyPr/>
        <a:lstStyle/>
        <a:p>
          <a:endParaRPr lang="en-IN"/>
        </a:p>
      </dgm:t>
    </dgm:pt>
    <dgm:pt modelId="{E50C7052-E11E-489A-921E-FA5A23517706}">
      <dgm:prSet phldrT="[Text]" custT="1"/>
      <dgm:spPr/>
      <dgm:t>
        <a:bodyPr/>
        <a:lstStyle/>
        <a:p>
          <a:r>
            <a:rPr lang="en-GB" sz="1300" b="0" dirty="0">
              <a:latin typeface="Poppins" panose="00000500000000000000" pitchFamily="2" charset="0"/>
              <a:cs typeface="Poppins" panose="00000500000000000000" pitchFamily="2" charset="0"/>
            </a:rPr>
            <a:t>Profiles/</a:t>
          </a:r>
          <a:br>
            <a:rPr lang="en-GB" sz="1300" b="0" dirty="0">
              <a:latin typeface="Poppins" panose="00000500000000000000" pitchFamily="2" charset="0"/>
              <a:cs typeface="Poppins" panose="00000500000000000000" pitchFamily="2" charset="0"/>
            </a:rPr>
          </a:br>
          <a:r>
            <a:rPr lang="en-GB" sz="1300" b="0" dirty="0">
              <a:latin typeface="Poppins" panose="00000500000000000000" pitchFamily="2" charset="0"/>
              <a:cs typeface="Poppins" panose="00000500000000000000" pitchFamily="2" charset="0"/>
            </a:rPr>
            <a:t> Display Pictures</a:t>
          </a:r>
          <a:endParaRPr lang="en-IN" sz="1300" b="0" dirty="0">
            <a:latin typeface="Poppins" panose="00000500000000000000" pitchFamily="2" charset="0"/>
            <a:cs typeface="Poppins" panose="00000500000000000000" pitchFamily="2" charset="0"/>
          </a:endParaRPr>
        </a:p>
      </dgm:t>
    </dgm:pt>
    <dgm:pt modelId="{0C509114-79E1-4798-8F09-D70B02DEEB4F}" type="parTrans" cxnId="{E70CCC0F-B77F-40CC-9C33-0A3A9697E845}">
      <dgm:prSet/>
      <dgm:spPr/>
      <dgm:t>
        <a:bodyPr/>
        <a:lstStyle/>
        <a:p>
          <a:endParaRPr lang="en-IN"/>
        </a:p>
      </dgm:t>
    </dgm:pt>
    <dgm:pt modelId="{834D7729-228C-4F5F-9A1F-C7C5DBF9A6AA}" type="sibTrans" cxnId="{E70CCC0F-B77F-40CC-9C33-0A3A9697E845}">
      <dgm:prSet/>
      <dgm:spPr/>
      <dgm:t>
        <a:bodyPr/>
        <a:lstStyle/>
        <a:p>
          <a:endParaRPr lang="en-IN"/>
        </a:p>
      </dgm:t>
    </dgm:pt>
    <dgm:pt modelId="{4544553C-264D-4DF2-97AC-720FE1718CE1}">
      <dgm:prSet phldrT="[Text]" custT="1"/>
      <dgm:spPr/>
      <dgm:t>
        <a:bodyPr/>
        <a:lstStyle/>
        <a:p>
          <a:r>
            <a:rPr lang="en-GB" sz="1300" b="0" dirty="0">
              <a:latin typeface="Poppins" panose="00000500000000000000" pitchFamily="2" charset="0"/>
              <a:cs typeface="Poppins" panose="00000500000000000000" pitchFamily="2" charset="0"/>
            </a:rPr>
            <a:t>Followers/</a:t>
          </a:r>
          <a:br>
            <a:rPr lang="en-GB" sz="1300" b="0" dirty="0">
              <a:latin typeface="Poppins" panose="00000500000000000000" pitchFamily="2" charset="0"/>
              <a:cs typeface="Poppins" panose="00000500000000000000" pitchFamily="2" charset="0"/>
            </a:rPr>
          </a:br>
          <a:r>
            <a:rPr lang="en-GB" sz="1300" b="0" dirty="0">
              <a:latin typeface="Poppins" panose="00000500000000000000" pitchFamily="2" charset="0"/>
              <a:cs typeface="Poppins" panose="00000500000000000000" pitchFamily="2" charset="0"/>
            </a:rPr>
            <a:t>Communities</a:t>
          </a:r>
          <a:endParaRPr lang="en-IN" sz="1300" b="0" dirty="0">
            <a:latin typeface="Poppins" panose="00000500000000000000" pitchFamily="2" charset="0"/>
            <a:cs typeface="Poppins" panose="00000500000000000000" pitchFamily="2" charset="0"/>
          </a:endParaRPr>
        </a:p>
      </dgm:t>
    </dgm:pt>
    <dgm:pt modelId="{05041B0A-58E3-48EB-9038-30713DB30A45}" type="parTrans" cxnId="{C9FA6E2F-444A-4F86-A97B-43367ED89866}">
      <dgm:prSet/>
      <dgm:spPr/>
      <dgm:t>
        <a:bodyPr/>
        <a:lstStyle/>
        <a:p>
          <a:endParaRPr lang="en-IN"/>
        </a:p>
      </dgm:t>
    </dgm:pt>
    <dgm:pt modelId="{459EF04D-46B3-477A-8A17-6679A20CB23B}" type="sibTrans" cxnId="{C9FA6E2F-444A-4F86-A97B-43367ED89866}">
      <dgm:prSet/>
      <dgm:spPr/>
      <dgm:t>
        <a:bodyPr/>
        <a:lstStyle/>
        <a:p>
          <a:endParaRPr lang="en-IN"/>
        </a:p>
      </dgm:t>
    </dgm:pt>
    <dgm:pt modelId="{7E42F4AD-2B57-4E42-B459-F86387AAF00A}">
      <dgm:prSet phldrT="[Text]" custT="1"/>
      <dgm:spPr/>
      <dgm:t>
        <a:bodyPr/>
        <a:lstStyle/>
        <a:p>
          <a:r>
            <a:rPr lang="en-GB" sz="1300" b="0" dirty="0">
              <a:latin typeface="Poppins" panose="00000500000000000000" pitchFamily="2" charset="0"/>
              <a:cs typeface="Poppins" panose="00000500000000000000" pitchFamily="2" charset="0"/>
            </a:rPr>
            <a:t>Screen Time/</a:t>
          </a:r>
          <a:br>
            <a:rPr lang="en-GB" sz="1300" b="0" dirty="0">
              <a:latin typeface="Poppins" panose="00000500000000000000" pitchFamily="2" charset="0"/>
              <a:cs typeface="Poppins" panose="00000500000000000000" pitchFamily="2" charset="0"/>
            </a:rPr>
          </a:br>
          <a:r>
            <a:rPr lang="en-GB" sz="1300" b="0" dirty="0">
              <a:latin typeface="Poppins" panose="00000500000000000000" pitchFamily="2" charset="0"/>
              <a:cs typeface="Poppins" panose="00000500000000000000" pitchFamily="2" charset="0"/>
            </a:rPr>
            <a:t>Addiction/ Posture</a:t>
          </a:r>
          <a:endParaRPr lang="en-IN" sz="1300" b="0" dirty="0">
            <a:latin typeface="Poppins" panose="00000500000000000000" pitchFamily="2" charset="0"/>
            <a:cs typeface="Poppins" panose="00000500000000000000" pitchFamily="2" charset="0"/>
          </a:endParaRPr>
        </a:p>
      </dgm:t>
    </dgm:pt>
    <dgm:pt modelId="{97611BCE-82B9-4F79-9ACD-DB980B1238B6}" type="parTrans" cxnId="{0DED9687-D237-4827-907A-004D249BEE1C}">
      <dgm:prSet/>
      <dgm:spPr/>
      <dgm:t>
        <a:bodyPr/>
        <a:lstStyle/>
        <a:p>
          <a:endParaRPr lang="en-IN"/>
        </a:p>
      </dgm:t>
    </dgm:pt>
    <dgm:pt modelId="{BED179DB-2C1C-4B74-98AA-F3A7BC7D1CB4}" type="sibTrans" cxnId="{0DED9687-D237-4827-907A-004D249BEE1C}">
      <dgm:prSet/>
      <dgm:spPr/>
      <dgm:t>
        <a:bodyPr/>
        <a:lstStyle/>
        <a:p>
          <a:endParaRPr lang="en-IN"/>
        </a:p>
      </dgm:t>
    </dgm:pt>
    <dgm:pt modelId="{FA925210-2A15-4E53-B788-0150F9F0E31C}">
      <dgm:prSet phldrT="[Text]" custT="1"/>
      <dgm:spPr/>
      <dgm:t>
        <a:bodyPr/>
        <a:lstStyle/>
        <a:p>
          <a:r>
            <a:rPr lang="en-GB" sz="1300" b="0" dirty="0">
              <a:latin typeface="Poppins" panose="00000500000000000000" pitchFamily="2" charset="0"/>
              <a:cs typeface="Poppins" panose="00000500000000000000" pitchFamily="2" charset="0"/>
            </a:rPr>
            <a:t>Emotions</a:t>
          </a:r>
          <a:endParaRPr lang="en-IN" sz="1300" b="0" dirty="0">
            <a:latin typeface="Poppins" panose="00000500000000000000" pitchFamily="2" charset="0"/>
            <a:cs typeface="Poppins" panose="00000500000000000000" pitchFamily="2" charset="0"/>
          </a:endParaRPr>
        </a:p>
      </dgm:t>
    </dgm:pt>
    <dgm:pt modelId="{6674BDCF-A6BD-450E-99CB-4377D2EBAA60}" type="parTrans" cxnId="{562B4E1D-7E87-49BB-9EFB-D5EF1BF4C241}">
      <dgm:prSet/>
      <dgm:spPr/>
      <dgm:t>
        <a:bodyPr/>
        <a:lstStyle/>
        <a:p>
          <a:endParaRPr lang="en-IN"/>
        </a:p>
      </dgm:t>
    </dgm:pt>
    <dgm:pt modelId="{49C04AD7-3E2B-4031-83A9-A0595A3A42CF}" type="sibTrans" cxnId="{562B4E1D-7E87-49BB-9EFB-D5EF1BF4C241}">
      <dgm:prSet/>
      <dgm:spPr/>
      <dgm:t>
        <a:bodyPr/>
        <a:lstStyle/>
        <a:p>
          <a:endParaRPr lang="en-IN"/>
        </a:p>
      </dgm:t>
    </dgm:pt>
    <dgm:pt modelId="{B8EDBE9A-F246-476C-B719-C06DA4976339}">
      <dgm:prSet phldrT="[Text]" custT="1"/>
      <dgm:spPr/>
      <dgm:t>
        <a:bodyPr/>
        <a:lstStyle/>
        <a:p>
          <a:r>
            <a:rPr lang="en-GB" sz="1300" b="0" dirty="0">
              <a:latin typeface="Poppins" panose="00000500000000000000" pitchFamily="2" charset="0"/>
              <a:cs typeface="Poppins" panose="00000500000000000000" pitchFamily="2" charset="0"/>
            </a:rPr>
            <a:t>Likes/Filters/</a:t>
          </a:r>
          <a:br>
            <a:rPr lang="en-GB" sz="1300" b="0" dirty="0">
              <a:latin typeface="Poppins" panose="00000500000000000000" pitchFamily="2" charset="0"/>
              <a:cs typeface="Poppins" panose="00000500000000000000" pitchFamily="2" charset="0"/>
            </a:rPr>
          </a:br>
          <a:r>
            <a:rPr lang="en-GB" sz="1300" b="0" dirty="0">
              <a:latin typeface="Poppins" panose="00000500000000000000" pitchFamily="2" charset="0"/>
              <a:cs typeface="Poppins" panose="00000500000000000000" pitchFamily="2" charset="0"/>
            </a:rPr>
            <a:t>Echo chambers</a:t>
          </a:r>
          <a:endParaRPr lang="en-IN" sz="1300" b="0" dirty="0">
            <a:latin typeface="Poppins" panose="00000500000000000000" pitchFamily="2" charset="0"/>
            <a:cs typeface="Poppins" panose="00000500000000000000" pitchFamily="2" charset="0"/>
          </a:endParaRPr>
        </a:p>
      </dgm:t>
    </dgm:pt>
    <dgm:pt modelId="{5B5532B1-EB45-42FD-8EFB-71119CA6C8DD}" type="parTrans" cxnId="{9C83A1D8-EF8A-49A0-A3B0-1ECB2BBE72F4}">
      <dgm:prSet/>
      <dgm:spPr/>
      <dgm:t>
        <a:bodyPr/>
        <a:lstStyle/>
        <a:p>
          <a:endParaRPr lang="en-IN"/>
        </a:p>
      </dgm:t>
    </dgm:pt>
    <dgm:pt modelId="{FB9B90C6-86A1-46D4-B8A8-A14C7761BC52}" type="sibTrans" cxnId="{9C83A1D8-EF8A-49A0-A3B0-1ECB2BBE72F4}">
      <dgm:prSet/>
      <dgm:spPr/>
      <dgm:t>
        <a:bodyPr/>
        <a:lstStyle/>
        <a:p>
          <a:endParaRPr lang="en-IN"/>
        </a:p>
      </dgm:t>
    </dgm:pt>
    <dgm:pt modelId="{DDBA7B2B-ABC4-40E7-B75D-B52440CE58EF}" type="pres">
      <dgm:prSet presAssocID="{3B3F4105-0E8A-4076-9B90-6AB328F771DA}" presName="composite" presStyleCnt="0">
        <dgm:presLayoutVars>
          <dgm:chMax val="1"/>
          <dgm:dir/>
          <dgm:resizeHandles val="exact"/>
        </dgm:presLayoutVars>
      </dgm:prSet>
      <dgm:spPr/>
    </dgm:pt>
    <dgm:pt modelId="{7DAC98BE-53F8-4C61-AB61-6D50E8068793}" type="pres">
      <dgm:prSet presAssocID="{3B3F4105-0E8A-4076-9B90-6AB328F771DA}" presName="radial" presStyleCnt="0">
        <dgm:presLayoutVars>
          <dgm:animLvl val="ctr"/>
        </dgm:presLayoutVars>
      </dgm:prSet>
      <dgm:spPr/>
    </dgm:pt>
    <dgm:pt modelId="{78ABB477-0B7C-499F-BEC0-058A6D7EF33F}" type="pres">
      <dgm:prSet presAssocID="{A4126C07-A1FD-4C2F-A9C4-480155D98CD2}" presName="centerShape" presStyleLbl="vennNode1" presStyleIdx="0" presStyleCnt="6"/>
      <dgm:spPr/>
    </dgm:pt>
    <dgm:pt modelId="{2C14A4CB-C7A5-40DB-B0AC-FC5671BB1F46}" type="pres">
      <dgm:prSet presAssocID="{E50C7052-E11E-489A-921E-FA5A23517706}" presName="node" presStyleLbl="vennNode1" presStyleIdx="1" presStyleCnt="6" custScaleX="109857">
        <dgm:presLayoutVars>
          <dgm:bulletEnabled val="1"/>
        </dgm:presLayoutVars>
      </dgm:prSet>
      <dgm:spPr/>
    </dgm:pt>
    <dgm:pt modelId="{D827D929-0FBF-4D43-9E36-6D7864D910AF}" type="pres">
      <dgm:prSet presAssocID="{4544553C-264D-4DF2-97AC-720FE1718CE1}" presName="node" presStyleLbl="vennNode1" presStyleIdx="2" presStyleCnt="6" custScaleX="109857">
        <dgm:presLayoutVars>
          <dgm:bulletEnabled val="1"/>
        </dgm:presLayoutVars>
      </dgm:prSet>
      <dgm:spPr/>
    </dgm:pt>
    <dgm:pt modelId="{7EA7D769-5DD6-4F97-BCF7-93484AFCE405}" type="pres">
      <dgm:prSet presAssocID="{7E42F4AD-2B57-4E42-B459-F86387AAF00A}" presName="node" presStyleLbl="vennNode1" presStyleIdx="3" presStyleCnt="6" custScaleX="109857">
        <dgm:presLayoutVars>
          <dgm:bulletEnabled val="1"/>
        </dgm:presLayoutVars>
      </dgm:prSet>
      <dgm:spPr/>
    </dgm:pt>
    <dgm:pt modelId="{E9A8BCB7-B068-4079-8FCC-EA3CE9529EF2}" type="pres">
      <dgm:prSet presAssocID="{FA925210-2A15-4E53-B788-0150F9F0E31C}" presName="node" presStyleLbl="vennNode1" presStyleIdx="4" presStyleCnt="6" custScaleX="109857">
        <dgm:presLayoutVars>
          <dgm:bulletEnabled val="1"/>
        </dgm:presLayoutVars>
      </dgm:prSet>
      <dgm:spPr/>
    </dgm:pt>
    <dgm:pt modelId="{9F8723DC-05D5-4CC3-AFBC-7F0B5F94C7B2}" type="pres">
      <dgm:prSet presAssocID="{B8EDBE9A-F246-476C-B719-C06DA4976339}" presName="node" presStyleLbl="vennNode1" presStyleIdx="5" presStyleCnt="6" custScaleX="109857">
        <dgm:presLayoutVars>
          <dgm:bulletEnabled val="1"/>
        </dgm:presLayoutVars>
      </dgm:prSet>
      <dgm:spPr/>
    </dgm:pt>
  </dgm:ptLst>
  <dgm:cxnLst>
    <dgm:cxn modelId="{E70CCC0F-B77F-40CC-9C33-0A3A9697E845}" srcId="{A4126C07-A1FD-4C2F-A9C4-480155D98CD2}" destId="{E50C7052-E11E-489A-921E-FA5A23517706}" srcOrd="0" destOrd="0" parTransId="{0C509114-79E1-4798-8F09-D70B02DEEB4F}" sibTransId="{834D7729-228C-4F5F-9A1F-C7C5DBF9A6AA}"/>
    <dgm:cxn modelId="{0E36C710-3830-41C3-B2FA-338157E37F9D}" type="presOf" srcId="{3B3F4105-0E8A-4076-9B90-6AB328F771DA}" destId="{DDBA7B2B-ABC4-40E7-B75D-B52440CE58EF}" srcOrd="0" destOrd="0" presId="urn:microsoft.com/office/officeart/2005/8/layout/radial3"/>
    <dgm:cxn modelId="{562B4E1D-7E87-49BB-9EFB-D5EF1BF4C241}" srcId="{A4126C07-A1FD-4C2F-A9C4-480155D98CD2}" destId="{FA925210-2A15-4E53-B788-0150F9F0E31C}" srcOrd="3" destOrd="0" parTransId="{6674BDCF-A6BD-450E-99CB-4377D2EBAA60}" sibTransId="{49C04AD7-3E2B-4031-83A9-A0595A3A42CF}"/>
    <dgm:cxn modelId="{22C3592D-B666-4C09-BB65-71B8DB1C13FD}" type="presOf" srcId="{E50C7052-E11E-489A-921E-FA5A23517706}" destId="{2C14A4CB-C7A5-40DB-B0AC-FC5671BB1F46}" srcOrd="0" destOrd="0" presId="urn:microsoft.com/office/officeart/2005/8/layout/radial3"/>
    <dgm:cxn modelId="{C9FA6E2F-444A-4F86-A97B-43367ED89866}" srcId="{A4126C07-A1FD-4C2F-A9C4-480155D98CD2}" destId="{4544553C-264D-4DF2-97AC-720FE1718CE1}" srcOrd="1" destOrd="0" parTransId="{05041B0A-58E3-48EB-9038-30713DB30A45}" sibTransId="{459EF04D-46B3-477A-8A17-6679A20CB23B}"/>
    <dgm:cxn modelId="{C0323B5B-0D1E-4D03-A6B2-A3F8B4685F87}" type="presOf" srcId="{4544553C-264D-4DF2-97AC-720FE1718CE1}" destId="{D827D929-0FBF-4D43-9E36-6D7864D910AF}" srcOrd="0" destOrd="0" presId="urn:microsoft.com/office/officeart/2005/8/layout/radial3"/>
    <dgm:cxn modelId="{D813D27E-724D-43DC-81BC-E89A01E5CD20}" type="presOf" srcId="{7E42F4AD-2B57-4E42-B459-F86387AAF00A}" destId="{7EA7D769-5DD6-4F97-BCF7-93484AFCE405}" srcOrd="0" destOrd="0" presId="urn:microsoft.com/office/officeart/2005/8/layout/radial3"/>
    <dgm:cxn modelId="{0DED9687-D237-4827-907A-004D249BEE1C}" srcId="{A4126C07-A1FD-4C2F-A9C4-480155D98CD2}" destId="{7E42F4AD-2B57-4E42-B459-F86387AAF00A}" srcOrd="2" destOrd="0" parTransId="{97611BCE-82B9-4F79-9ACD-DB980B1238B6}" sibTransId="{BED179DB-2C1C-4B74-98AA-F3A7BC7D1CB4}"/>
    <dgm:cxn modelId="{6F24CB8E-BC71-4EA1-BF7C-5721D39FE456}" type="presOf" srcId="{A4126C07-A1FD-4C2F-A9C4-480155D98CD2}" destId="{78ABB477-0B7C-499F-BEC0-058A6D7EF33F}" srcOrd="0" destOrd="0" presId="urn:microsoft.com/office/officeart/2005/8/layout/radial3"/>
    <dgm:cxn modelId="{619CFFD7-CD6E-442B-BD10-6E48C06AF3FF}" type="presOf" srcId="{FA925210-2A15-4E53-B788-0150F9F0E31C}" destId="{E9A8BCB7-B068-4079-8FCC-EA3CE9529EF2}" srcOrd="0" destOrd="0" presId="urn:microsoft.com/office/officeart/2005/8/layout/radial3"/>
    <dgm:cxn modelId="{263703D8-8934-49A4-B4DE-978443FCE1EE}" srcId="{3B3F4105-0E8A-4076-9B90-6AB328F771DA}" destId="{A4126C07-A1FD-4C2F-A9C4-480155D98CD2}" srcOrd="0" destOrd="0" parTransId="{DE40295C-19CD-4590-B3DA-708962E91EDF}" sibTransId="{B458A204-B65D-4A90-9D3B-C77CEA5E7643}"/>
    <dgm:cxn modelId="{9C83A1D8-EF8A-49A0-A3B0-1ECB2BBE72F4}" srcId="{A4126C07-A1FD-4C2F-A9C4-480155D98CD2}" destId="{B8EDBE9A-F246-476C-B719-C06DA4976339}" srcOrd="4" destOrd="0" parTransId="{5B5532B1-EB45-42FD-8EFB-71119CA6C8DD}" sibTransId="{FB9B90C6-86A1-46D4-B8A8-A14C7761BC52}"/>
    <dgm:cxn modelId="{5E2E10D9-509E-403C-8C5B-53A422B32B61}" type="presOf" srcId="{B8EDBE9A-F246-476C-B719-C06DA4976339}" destId="{9F8723DC-05D5-4CC3-AFBC-7F0B5F94C7B2}" srcOrd="0" destOrd="0" presId="urn:microsoft.com/office/officeart/2005/8/layout/radial3"/>
    <dgm:cxn modelId="{75B0DF65-65F8-4EDF-A80D-31631EB335CD}" type="presParOf" srcId="{DDBA7B2B-ABC4-40E7-B75D-B52440CE58EF}" destId="{7DAC98BE-53F8-4C61-AB61-6D50E8068793}" srcOrd="0" destOrd="0" presId="urn:microsoft.com/office/officeart/2005/8/layout/radial3"/>
    <dgm:cxn modelId="{A7E052CE-2CE1-4BEA-B09B-C602C104E56B}" type="presParOf" srcId="{7DAC98BE-53F8-4C61-AB61-6D50E8068793}" destId="{78ABB477-0B7C-499F-BEC0-058A6D7EF33F}" srcOrd="0" destOrd="0" presId="urn:microsoft.com/office/officeart/2005/8/layout/radial3"/>
    <dgm:cxn modelId="{FAD78F8E-B6B6-4170-A461-D10BD4E03AEE}" type="presParOf" srcId="{7DAC98BE-53F8-4C61-AB61-6D50E8068793}" destId="{2C14A4CB-C7A5-40DB-B0AC-FC5671BB1F46}" srcOrd="1" destOrd="0" presId="urn:microsoft.com/office/officeart/2005/8/layout/radial3"/>
    <dgm:cxn modelId="{1FBA0A83-DCB3-4C87-B8AF-F47EF957B79D}" type="presParOf" srcId="{7DAC98BE-53F8-4C61-AB61-6D50E8068793}" destId="{D827D929-0FBF-4D43-9E36-6D7864D910AF}" srcOrd="2" destOrd="0" presId="urn:microsoft.com/office/officeart/2005/8/layout/radial3"/>
    <dgm:cxn modelId="{DAB96C3F-EDAE-4779-B58F-43E4ACF98DA3}" type="presParOf" srcId="{7DAC98BE-53F8-4C61-AB61-6D50E8068793}" destId="{7EA7D769-5DD6-4F97-BCF7-93484AFCE405}" srcOrd="3" destOrd="0" presId="urn:microsoft.com/office/officeart/2005/8/layout/radial3"/>
    <dgm:cxn modelId="{1424F12B-48D1-435D-9F6A-92E256ACB214}" type="presParOf" srcId="{7DAC98BE-53F8-4C61-AB61-6D50E8068793}" destId="{E9A8BCB7-B068-4079-8FCC-EA3CE9529EF2}" srcOrd="4" destOrd="0" presId="urn:microsoft.com/office/officeart/2005/8/layout/radial3"/>
    <dgm:cxn modelId="{25CB09A9-68FD-4BC4-A3B8-7B054DA12795}" type="presParOf" srcId="{7DAC98BE-53F8-4C61-AB61-6D50E8068793}" destId="{9F8723DC-05D5-4CC3-AFBC-7F0B5F94C7B2}" srcOrd="5" destOrd="0" presId="urn:microsoft.com/office/officeart/2005/8/layout/radial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5.xml><?xml version="1.0" encoding="utf-8"?>
<dgm:dataModel xmlns:dgm="http://schemas.openxmlformats.org/drawingml/2006/diagram" xmlns:a="http://schemas.openxmlformats.org/drawingml/2006/main">
  <dgm:ptLst>
    <dgm:pt modelId="{3B3F4105-0E8A-4076-9B90-6AB328F771DA}" type="doc">
      <dgm:prSet loTypeId="urn:microsoft.com/office/officeart/2005/8/layout/radial3" loCatId="relationship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IN"/>
        </a:p>
      </dgm:t>
    </dgm:pt>
    <dgm:pt modelId="{A4126C07-A1FD-4C2F-A9C4-480155D98CD2}">
      <dgm:prSet phldrT="[Text]" custT="1"/>
      <dgm:spPr/>
      <dgm:t>
        <a:bodyPr/>
        <a:lstStyle/>
        <a:p>
          <a:r>
            <a:rPr lang="en-GB" sz="4400" dirty="0">
              <a:latin typeface="Poppins" panose="00000500000000000000" pitchFamily="2" charset="0"/>
              <a:cs typeface="Poppins" panose="00000500000000000000" pitchFamily="2" charset="0"/>
            </a:rPr>
            <a:t>Life</a:t>
          </a:r>
          <a:endParaRPr lang="en-IN" sz="4400" dirty="0">
            <a:latin typeface="Poppins" panose="00000500000000000000" pitchFamily="2" charset="0"/>
            <a:cs typeface="Poppins" panose="00000500000000000000" pitchFamily="2" charset="0"/>
          </a:endParaRPr>
        </a:p>
      </dgm:t>
    </dgm:pt>
    <dgm:pt modelId="{DE40295C-19CD-4590-B3DA-708962E91EDF}" type="parTrans" cxnId="{263703D8-8934-49A4-B4DE-978443FCE1EE}">
      <dgm:prSet/>
      <dgm:spPr/>
      <dgm:t>
        <a:bodyPr/>
        <a:lstStyle/>
        <a:p>
          <a:endParaRPr lang="en-IN"/>
        </a:p>
      </dgm:t>
    </dgm:pt>
    <dgm:pt modelId="{B458A204-B65D-4A90-9D3B-C77CEA5E7643}" type="sibTrans" cxnId="{263703D8-8934-49A4-B4DE-978443FCE1EE}">
      <dgm:prSet/>
      <dgm:spPr/>
      <dgm:t>
        <a:bodyPr/>
        <a:lstStyle/>
        <a:p>
          <a:endParaRPr lang="en-IN"/>
        </a:p>
      </dgm:t>
    </dgm:pt>
    <dgm:pt modelId="{E50C7052-E11E-489A-921E-FA5A23517706}">
      <dgm:prSet phldrT="[Text]" custT="1"/>
      <dgm:spPr/>
      <dgm:t>
        <a:bodyPr/>
        <a:lstStyle/>
        <a:p>
          <a:r>
            <a:rPr lang="en-GB" sz="1300" b="0" dirty="0">
              <a:latin typeface="Poppins" panose="00000500000000000000" pitchFamily="2" charset="0"/>
              <a:cs typeface="Poppins" panose="00000500000000000000" pitchFamily="2" charset="0"/>
            </a:rPr>
            <a:t>Personal Identity</a:t>
          </a:r>
          <a:endParaRPr lang="en-IN" sz="1300" b="0" dirty="0">
            <a:latin typeface="Poppins" panose="00000500000000000000" pitchFamily="2" charset="0"/>
            <a:cs typeface="Poppins" panose="00000500000000000000" pitchFamily="2" charset="0"/>
          </a:endParaRPr>
        </a:p>
      </dgm:t>
    </dgm:pt>
    <dgm:pt modelId="{0C509114-79E1-4798-8F09-D70B02DEEB4F}" type="parTrans" cxnId="{E70CCC0F-B77F-40CC-9C33-0A3A9697E845}">
      <dgm:prSet/>
      <dgm:spPr/>
      <dgm:t>
        <a:bodyPr/>
        <a:lstStyle/>
        <a:p>
          <a:endParaRPr lang="en-IN"/>
        </a:p>
      </dgm:t>
    </dgm:pt>
    <dgm:pt modelId="{834D7729-228C-4F5F-9A1F-C7C5DBF9A6AA}" type="sibTrans" cxnId="{E70CCC0F-B77F-40CC-9C33-0A3A9697E845}">
      <dgm:prSet/>
      <dgm:spPr/>
      <dgm:t>
        <a:bodyPr/>
        <a:lstStyle/>
        <a:p>
          <a:endParaRPr lang="en-IN"/>
        </a:p>
      </dgm:t>
    </dgm:pt>
    <dgm:pt modelId="{4544553C-264D-4DF2-97AC-720FE1718CE1}">
      <dgm:prSet phldrT="[Text]" custT="1"/>
      <dgm:spPr/>
      <dgm:t>
        <a:bodyPr/>
        <a:lstStyle/>
        <a:p>
          <a:r>
            <a:rPr lang="en-GB" sz="1300" b="0" dirty="0">
              <a:latin typeface="Poppins" panose="00000500000000000000" pitchFamily="2" charset="0"/>
              <a:cs typeface="Poppins" panose="00000500000000000000" pitchFamily="2" charset="0"/>
            </a:rPr>
            <a:t>Relationships</a:t>
          </a:r>
          <a:endParaRPr lang="en-IN" sz="1300" b="0" dirty="0">
            <a:latin typeface="Poppins" panose="00000500000000000000" pitchFamily="2" charset="0"/>
            <a:cs typeface="Poppins" panose="00000500000000000000" pitchFamily="2" charset="0"/>
          </a:endParaRPr>
        </a:p>
      </dgm:t>
    </dgm:pt>
    <dgm:pt modelId="{05041B0A-58E3-48EB-9038-30713DB30A45}" type="parTrans" cxnId="{C9FA6E2F-444A-4F86-A97B-43367ED89866}">
      <dgm:prSet/>
      <dgm:spPr/>
      <dgm:t>
        <a:bodyPr/>
        <a:lstStyle/>
        <a:p>
          <a:endParaRPr lang="en-IN"/>
        </a:p>
      </dgm:t>
    </dgm:pt>
    <dgm:pt modelId="{459EF04D-46B3-477A-8A17-6679A20CB23B}" type="sibTrans" cxnId="{C9FA6E2F-444A-4F86-A97B-43367ED89866}">
      <dgm:prSet/>
      <dgm:spPr/>
      <dgm:t>
        <a:bodyPr/>
        <a:lstStyle/>
        <a:p>
          <a:endParaRPr lang="en-IN"/>
        </a:p>
      </dgm:t>
    </dgm:pt>
    <dgm:pt modelId="{7E42F4AD-2B57-4E42-B459-F86387AAF00A}">
      <dgm:prSet phldrT="[Text]" custT="1"/>
      <dgm:spPr/>
      <dgm:t>
        <a:bodyPr/>
        <a:lstStyle/>
        <a:p>
          <a:r>
            <a:rPr lang="en-GB" sz="1300" b="0" dirty="0">
              <a:latin typeface="Poppins" panose="00000500000000000000" pitchFamily="2" charset="0"/>
              <a:cs typeface="Poppins" panose="00000500000000000000" pitchFamily="2" charset="0"/>
            </a:rPr>
            <a:t>Health</a:t>
          </a:r>
          <a:endParaRPr lang="en-IN" sz="1300" b="0" dirty="0">
            <a:latin typeface="Poppins" panose="00000500000000000000" pitchFamily="2" charset="0"/>
            <a:cs typeface="Poppins" panose="00000500000000000000" pitchFamily="2" charset="0"/>
          </a:endParaRPr>
        </a:p>
      </dgm:t>
    </dgm:pt>
    <dgm:pt modelId="{97611BCE-82B9-4F79-9ACD-DB980B1238B6}" type="parTrans" cxnId="{0DED9687-D237-4827-907A-004D249BEE1C}">
      <dgm:prSet/>
      <dgm:spPr/>
      <dgm:t>
        <a:bodyPr/>
        <a:lstStyle/>
        <a:p>
          <a:endParaRPr lang="en-IN"/>
        </a:p>
      </dgm:t>
    </dgm:pt>
    <dgm:pt modelId="{BED179DB-2C1C-4B74-98AA-F3A7BC7D1CB4}" type="sibTrans" cxnId="{0DED9687-D237-4827-907A-004D249BEE1C}">
      <dgm:prSet/>
      <dgm:spPr/>
      <dgm:t>
        <a:bodyPr/>
        <a:lstStyle/>
        <a:p>
          <a:endParaRPr lang="en-IN"/>
        </a:p>
      </dgm:t>
    </dgm:pt>
    <dgm:pt modelId="{FA925210-2A15-4E53-B788-0150F9F0E31C}">
      <dgm:prSet phldrT="[Text]" custT="1"/>
      <dgm:spPr/>
      <dgm:t>
        <a:bodyPr/>
        <a:lstStyle/>
        <a:p>
          <a:r>
            <a:rPr lang="en-GB" sz="1300" b="0" dirty="0">
              <a:latin typeface="Poppins" panose="00000500000000000000" pitchFamily="2" charset="0"/>
              <a:cs typeface="Poppins" panose="00000500000000000000" pitchFamily="2" charset="0"/>
            </a:rPr>
            <a:t>Emotions</a:t>
          </a:r>
          <a:endParaRPr lang="en-IN" sz="1300" b="0" dirty="0">
            <a:latin typeface="Poppins" panose="00000500000000000000" pitchFamily="2" charset="0"/>
            <a:cs typeface="Poppins" panose="00000500000000000000" pitchFamily="2" charset="0"/>
          </a:endParaRPr>
        </a:p>
      </dgm:t>
    </dgm:pt>
    <dgm:pt modelId="{6674BDCF-A6BD-450E-99CB-4377D2EBAA60}" type="parTrans" cxnId="{562B4E1D-7E87-49BB-9EFB-D5EF1BF4C241}">
      <dgm:prSet/>
      <dgm:spPr/>
      <dgm:t>
        <a:bodyPr/>
        <a:lstStyle/>
        <a:p>
          <a:endParaRPr lang="en-IN"/>
        </a:p>
      </dgm:t>
    </dgm:pt>
    <dgm:pt modelId="{49C04AD7-3E2B-4031-83A9-A0595A3A42CF}" type="sibTrans" cxnId="{562B4E1D-7E87-49BB-9EFB-D5EF1BF4C241}">
      <dgm:prSet/>
      <dgm:spPr/>
      <dgm:t>
        <a:bodyPr/>
        <a:lstStyle/>
        <a:p>
          <a:endParaRPr lang="en-IN"/>
        </a:p>
      </dgm:t>
    </dgm:pt>
    <dgm:pt modelId="{B8EDBE9A-F246-476C-B719-C06DA4976339}">
      <dgm:prSet phldrT="[Text]" custT="1"/>
      <dgm:spPr/>
      <dgm:t>
        <a:bodyPr/>
        <a:lstStyle/>
        <a:p>
          <a:r>
            <a:rPr lang="en-GB" sz="1300" b="0" dirty="0">
              <a:latin typeface="Poppins" panose="00000500000000000000" pitchFamily="2" charset="0"/>
              <a:cs typeface="Poppins" panose="00000500000000000000" pitchFamily="2" charset="0"/>
            </a:rPr>
            <a:t>Sense of self and others</a:t>
          </a:r>
          <a:endParaRPr lang="en-IN" sz="1300" b="0" dirty="0">
            <a:latin typeface="Poppins" panose="00000500000000000000" pitchFamily="2" charset="0"/>
            <a:cs typeface="Poppins" panose="00000500000000000000" pitchFamily="2" charset="0"/>
          </a:endParaRPr>
        </a:p>
      </dgm:t>
    </dgm:pt>
    <dgm:pt modelId="{5B5532B1-EB45-42FD-8EFB-71119CA6C8DD}" type="parTrans" cxnId="{9C83A1D8-EF8A-49A0-A3B0-1ECB2BBE72F4}">
      <dgm:prSet/>
      <dgm:spPr/>
      <dgm:t>
        <a:bodyPr/>
        <a:lstStyle/>
        <a:p>
          <a:endParaRPr lang="en-IN"/>
        </a:p>
      </dgm:t>
    </dgm:pt>
    <dgm:pt modelId="{FB9B90C6-86A1-46D4-B8A8-A14C7761BC52}" type="sibTrans" cxnId="{9C83A1D8-EF8A-49A0-A3B0-1ECB2BBE72F4}">
      <dgm:prSet/>
      <dgm:spPr/>
      <dgm:t>
        <a:bodyPr/>
        <a:lstStyle/>
        <a:p>
          <a:endParaRPr lang="en-IN"/>
        </a:p>
      </dgm:t>
    </dgm:pt>
    <dgm:pt modelId="{DDBA7B2B-ABC4-40E7-B75D-B52440CE58EF}" type="pres">
      <dgm:prSet presAssocID="{3B3F4105-0E8A-4076-9B90-6AB328F771DA}" presName="composite" presStyleCnt="0">
        <dgm:presLayoutVars>
          <dgm:chMax val="1"/>
          <dgm:dir/>
          <dgm:resizeHandles val="exact"/>
        </dgm:presLayoutVars>
      </dgm:prSet>
      <dgm:spPr/>
    </dgm:pt>
    <dgm:pt modelId="{7DAC98BE-53F8-4C61-AB61-6D50E8068793}" type="pres">
      <dgm:prSet presAssocID="{3B3F4105-0E8A-4076-9B90-6AB328F771DA}" presName="radial" presStyleCnt="0">
        <dgm:presLayoutVars>
          <dgm:animLvl val="ctr"/>
        </dgm:presLayoutVars>
      </dgm:prSet>
      <dgm:spPr/>
    </dgm:pt>
    <dgm:pt modelId="{78ABB477-0B7C-499F-BEC0-058A6D7EF33F}" type="pres">
      <dgm:prSet presAssocID="{A4126C07-A1FD-4C2F-A9C4-480155D98CD2}" presName="centerShape" presStyleLbl="vennNode1" presStyleIdx="0" presStyleCnt="6"/>
      <dgm:spPr/>
    </dgm:pt>
    <dgm:pt modelId="{2C14A4CB-C7A5-40DB-B0AC-FC5671BB1F46}" type="pres">
      <dgm:prSet presAssocID="{E50C7052-E11E-489A-921E-FA5A23517706}" presName="node" presStyleLbl="vennNode1" presStyleIdx="1" presStyleCnt="6" custScaleX="121426">
        <dgm:presLayoutVars>
          <dgm:bulletEnabled val="1"/>
        </dgm:presLayoutVars>
      </dgm:prSet>
      <dgm:spPr/>
    </dgm:pt>
    <dgm:pt modelId="{D827D929-0FBF-4D43-9E36-6D7864D910AF}" type="pres">
      <dgm:prSet presAssocID="{4544553C-264D-4DF2-97AC-720FE1718CE1}" presName="node" presStyleLbl="vennNode1" presStyleIdx="2" presStyleCnt="6" custScaleX="121426">
        <dgm:presLayoutVars>
          <dgm:bulletEnabled val="1"/>
        </dgm:presLayoutVars>
      </dgm:prSet>
      <dgm:spPr/>
    </dgm:pt>
    <dgm:pt modelId="{7EA7D769-5DD6-4F97-BCF7-93484AFCE405}" type="pres">
      <dgm:prSet presAssocID="{7E42F4AD-2B57-4E42-B459-F86387AAF00A}" presName="node" presStyleLbl="vennNode1" presStyleIdx="3" presStyleCnt="6" custScaleX="121426">
        <dgm:presLayoutVars>
          <dgm:bulletEnabled val="1"/>
        </dgm:presLayoutVars>
      </dgm:prSet>
      <dgm:spPr/>
    </dgm:pt>
    <dgm:pt modelId="{E9A8BCB7-B068-4079-8FCC-EA3CE9529EF2}" type="pres">
      <dgm:prSet presAssocID="{FA925210-2A15-4E53-B788-0150F9F0E31C}" presName="node" presStyleLbl="vennNode1" presStyleIdx="4" presStyleCnt="6" custScaleX="121426">
        <dgm:presLayoutVars>
          <dgm:bulletEnabled val="1"/>
        </dgm:presLayoutVars>
      </dgm:prSet>
      <dgm:spPr/>
    </dgm:pt>
    <dgm:pt modelId="{9F8723DC-05D5-4CC3-AFBC-7F0B5F94C7B2}" type="pres">
      <dgm:prSet presAssocID="{B8EDBE9A-F246-476C-B719-C06DA4976339}" presName="node" presStyleLbl="vennNode1" presStyleIdx="5" presStyleCnt="6" custScaleX="121426">
        <dgm:presLayoutVars>
          <dgm:bulletEnabled val="1"/>
        </dgm:presLayoutVars>
      </dgm:prSet>
      <dgm:spPr/>
    </dgm:pt>
  </dgm:ptLst>
  <dgm:cxnLst>
    <dgm:cxn modelId="{E70CCC0F-B77F-40CC-9C33-0A3A9697E845}" srcId="{A4126C07-A1FD-4C2F-A9C4-480155D98CD2}" destId="{E50C7052-E11E-489A-921E-FA5A23517706}" srcOrd="0" destOrd="0" parTransId="{0C509114-79E1-4798-8F09-D70B02DEEB4F}" sibTransId="{834D7729-228C-4F5F-9A1F-C7C5DBF9A6AA}"/>
    <dgm:cxn modelId="{0E36C710-3830-41C3-B2FA-338157E37F9D}" type="presOf" srcId="{3B3F4105-0E8A-4076-9B90-6AB328F771DA}" destId="{DDBA7B2B-ABC4-40E7-B75D-B52440CE58EF}" srcOrd="0" destOrd="0" presId="urn:microsoft.com/office/officeart/2005/8/layout/radial3"/>
    <dgm:cxn modelId="{562B4E1D-7E87-49BB-9EFB-D5EF1BF4C241}" srcId="{A4126C07-A1FD-4C2F-A9C4-480155D98CD2}" destId="{FA925210-2A15-4E53-B788-0150F9F0E31C}" srcOrd="3" destOrd="0" parTransId="{6674BDCF-A6BD-450E-99CB-4377D2EBAA60}" sibTransId="{49C04AD7-3E2B-4031-83A9-A0595A3A42CF}"/>
    <dgm:cxn modelId="{22C3592D-B666-4C09-BB65-71B8DB1C13FD}" type="presOf" srcId="{E50C7052-E11E-489A-921E-FA5A23517706}" destId="{2C14A4CB-C7A5-40DB-B0AC-FC5671BB1F46}" srcOrd="0" destOrd="0" presId="urn:microsoft.com/office/officeart/2005/8/layout/radial3"/>
    <dgm:cxn modelId="{C9FA6E2F-444A-4F86-A97B-43367ED89866}" srcId="{A4126C07-A1FD-4C2F-A9C4-480155D98CD2}" destId="{4544553C-264D-4DF2-97AC-720FE1718CE1}" srcOrd="1" destOrd="0" parTransId="{05041B0A-58E3-48EB-9038-30713DB30A45}" sibTransId="{459EF04D-46B3-477A-8A17-6679A20CB23B}"/>
    <dgm:cxn modelId="{C0323B5B-0D1E-4D03-A6B2-A3F8B4685F87}" type="presOf" srcId="{4544553C-264D-4DF2-97AC-720FE1718CE1}" destId="{D827D929-0FBF-4D43-9E36-6D7864D910AF}" srcOrd="0" destOrd="0" presId="urn:microsoft.com/office/officeart/2005/8/layout/radial3"/>
    <dgm:cxn modelId="{D813D27E-724D-43DC-81BC-E89A01E5CD20}" type="presOf" srcId="{7E42F4AD-2B57-4E42-B459-F86387AAF00A}" destId="{7EA7D769-5DD6-4F97-BCF7-93484AFCE405}" srcOrd="0" destOrd="0" presId="urn:microsoft.com/office/officeart/2005/8/layout/radial3"/>
    <dgm:cxn modelId="{0DED9687-D237-4827-907A-004D249BEE1C}" srcId="{A4126C07-A1FD-4C2F-A9C4-480155D98CD2}" destId="{7E42F4AD-2B57-4E42-B459-F86387AAF00A}" srcOrd="2" destOrd="0" parTransId="{97611BCE-82B9-4F79-9ACD-DB980B1238B6}" sibTransId="{BED179DB-2C1C-4B74-98AA-F3A7BC7D1CB4}"/>
    <dgm:cxn modelId="{6F24CB8E-BC71-4EA1-BF7C-5721D39FE456}" type="presOf" srcId="{A4126C07-A1FD-4C2F-A9C4-480155D98CD2}" destId="{78ABB477-0B7C-499F-BEC0-058A6D7EF33F}" srcOrd="0" destOrd="0" presId="urn:microsoft.com/office/officeart/2005/8/layout/radial3"/>
    <dgm:cxn modelId="{619CFFD7-CD6E-442B-BD10-6E48C06AF3FF}" type="presOf" srcId="{FA925210-2A15-4E53-B788-0150F9F0E31C}" destId="{E9A8BCB7-B068-4079-8FCC-EA3CE9529EF2}" srcOrd="0" destOrd="0" presId="urn:microsoft.com/office/officeart/2005/8/layout/radial3"/>
    <dgm:cxn modelId="{263703D8-8934-49A4-B4DE-978443FCE1EE}" srcId="{3B3F4105-0E8A-4076-9B90-6AB328F771DA}" destId="{A4126C07-A1FD-4C2F-A9C4-480155D98CD2}" srcOrd="0" destOrd="0" parTransId="{DE40295C-19CD-4590-B3DA-708962E91EDF}" sibTransId="{B458A204-B65D-4A90-9D3B-C77CEA5E7643}"/>
    <dgm:cxn modelId="{9C83A1D8-EF8A-49A0-A3B0-1ECB2BBE72F4}" srcId="{A4126C07-A1FD-4C2F-A9C4-480155D98CD2}" destId="{B8EDBE9A-F246-476C-B719-C06DA4976339}" srcOrd="4" destOrd="0" parTransId="{5B5532B1-EB45-42FD-8EFB-71119CA6C8DD}" sibTransId="{FB9B90C6-86A1-46D4-B8A8-A14C7761BC52}"/>
    <dgm:cxn modelId="{5E2E10D9-509E-403C-8C5B-53A422B32B61}" type="presOf" srcId="{B8EDBE9A-F246-476C-B719-C06DA4976339}" destId="{9F8723DC-05D5-4CC3-AFBC-7F0B5F94C7B2}" srcOrd="0" destOrd="0" presId="urn:microsoft.com/office/officeart/2005/8/layout/radial3"/>
    <dgm:cxn modelId="{75B0DF65-65F8-4EDF-A80D-31631EB335CD}" type="presParOf" srcId="{DDBA7B2B-ABC4-40E7-B75D-B52440CE58EF}" destId="{7DAC98BE-53F8-4C61-AB61-6D50E8068793}" srcOrd="0" destOrd="0" presId="urn:microsoft.com/office/officeart/2005/8/layout/radial3"/>
    <dgm:cxn modelId="{A7E052CE-2CE1-4BEA-B09B-C602C104E56B}" type="presParOf" srcId="{7DAC98BE-53F8-4C61-AB61-6D50E8068793}" destId="{78ABB477-0B7C-499F-BEC0-058A6D7EF33F}" srcOrd="0" destOrd="0" presId="urn:microsoft.com/office/officeart/2005/8/layout/radial3"/>
    <dgm:cxn modelId="{FAD78F8E-B6B6-4170-A461-D10BD4E03AEE}" type="presParOf" srcId="{7DAC98BE-53F8-4C61-AB61-6D50E8068793}" destId="{2C14A4CB-C7A5-40DB-B0AC-FC5671BB1F46}" srcOrd="1" destOrd="0" presId="urn:microsoft.com/office/officeart/2005/8/layout/radial3"/>
    <dgm:cxn modelId="{1FBA0A83-DCB3-4C87-B8AF-F47EF957B79D}" type="presParOf" srcId="{7DAC98BE-53F8-4C61-AB61-6D50E8068793}" destId="{D827D929-0FBF-4D43-9E36-6D7864D910AF}" srcOrd="2" destOrd="0" presId="urn:microsoft.com/office/officeart/2005/8/layout/radial3"/>
    <dgm:cxn modelId="{DAB96C3F-EDAE-4779-B58F-43E4ACF98DA3}" type="presParOf" srcId="{7DAC98BE-53F8-4C61-AB61-6D50E8068793}" destId="{7EA7D769-5DD6-4F97-BCF7-93484AFCE405}" srcOrd="3" destOrd="0" presId="urn:microsoft.com/office/officeart/2005/8/layout/radial3"/>
    <dgm:cxn modelId="{1424F12B-48D1-435D-9F6A-92E256ACB214}" type="presParOf" srcId="{7DAC98BE-53F8-4C61-AB61-6D50E8068793}" destId="{E9A8BCB7-B068-4079-8FCC-EA3CE9529EF2}" srcOrd="4" destOrd="0" presId="urn:microsoft.com/office/officeart/2005/8/layout/radial3"/>
    <dgm:cxn modelId="{25CB09A9-68FD-4BC4-A3B8-7B054DA12795}" type="presParOf" srcId="{7DAC98BE-53F8-4C61-AB61-6D50E8068793}" destId="{9F8723DC-05D5-4CC3-AFBC-7F0B5F94C7B2}" srcOrd="5" destOrd="0" presId="urn:microsoft.com/office/officeart/2005/8/layout/radial3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B3F4105-0E8A-4076-9B90-6AB328F771DA}" type="doc">
      <dgm:prSet loTypeId="urn:microsoft.com/office/officeart/2005/8/layout/radial3" loCatId="relationship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IN"/>
        </a:p>
      </dgm:t>
    </dgm:pt>
    <dgm:pt modelId="{A4126C07-A1FD-4C2F-A9C4-480155D98CD2}">
      <dgm:prSet phldrT="[Text]" custT="1"/>
      <dgm:spPr/>
      <dgm:t>
        <a:bodyPr/>
        <a:lstStyle/>
        <a:p>
          <a:r>
            <a:rPr lang="en-GB" sz="4400" dirty="0">
              <a:latin typeface="Poppins" panose="00000500000000000000" pitchFamily="2" charset="0"/>
              <a:cs typeface="Poppins" panose="00000500000000000000" pitchFamily="2" charset="0"/>
            </a:rPr>
            <a:t>Cyber Life</a:t>
          </a:r>
          <a:endParaRPr lang="en-IN" sz="4400" dirty="0">
            <a:latin typeface="Poppins" panose="00000500000000000000" pitchFamily="2" charset="0"/>
            <a:cs typeface="Poppins" panose="00000500000000000000" pitchFamily="2" charset="0"/>
          </a:endParaRPr>
        </a:p>
      </dgm:t>
    </dgm:pt>
    <dgm:pt modelId="{DE40295C-19CD-4590-B3DA-708962E91EDF}" type="parTrans" cxnId="{263703D8-8934-49A4-B4DE-978443FCE1EE}">
      <dgm:prSet/>
      <dgm:spPr/>
      <dgm:t>
        <a:bodyPr/>
        <a:lstStyle/>
        <a:p>
          <a:endParaRPr lang="en-IN"/>
        </a:p>
      </dgm:t>
    </dgm:pt>
    <dgm:pt modelId="{B458A204-B65D-4A90-9D3B-C77CEA5E7643}" type="sibTrans" cxnId="{263703D8-8934-49A4-B4DE-978443FCE1EE}">
      <dgm:prSet/>
      <dgm:spPr/>
      <dgm:t>
        <a:bodyPr/>
        <a:lstStyle/>
        <a:p>
          <a:endParaRPr lang="en-IN"/>
        </a:p>
      </dgm:t>
    </dgm:pt>
    <dgm:pt modelId="{E50C7052-E11E-489A-921E-FA5A23517706}">
      <dgm:prSet phldrT="[Text]" custT="1"/>
      <dgm:spPr/>
      <dgm:t>
        <a:bodyPr/>
        <a:lstStyle/>
        <a:p>
          <a:r>
            <a:rPr lang="en-GB" sz="1300" b="0" dirty="0">
              <a:latin typeface="Poppins" panose="00000500000000000000" pitchFamily="2" charset="0"/>
              <a:cs typeface="Poppins" panose="00000500000000000000" pitchFamily="2" charset="0"/>
            </a:rPr>
            <a:t>Profiles/</a:t>
          </a:r>
          <a:br>
            <a:rPr lang="en-GB" sz="1300" b="0" dirty="0">
              <a:latin typeface="Poppins" panose="00000500000000000000" pitchFamily="2" charset="0"/>
              <a:cs typeface="Poppins" panose="00000500000000000000" pitchFamily="2" charset="0"/>
            </a:rPr>
          </a:br>
          <a:r>
            <a:rPr lang="en-GB" sz="1300" b="0" dirty="0">
              <a:latin typeface="Poppins" panose="00000500000000000000" pitchFamily="2" charset="0"/>
              <a:cs typeface="Poppins" panose="00000500000000000000" pitchFamily="2" charset="0"/>
            </a:rPr>
            <a:t> Display Pictures</a:t>
          </a:r>
          <a:endParaRPr lang="en-IN" sz="1300" b="0" dirty="0">
            <a:latin typeface="Poppins" panose="00000500000000000000" pitchFamily="2" charset="0"/>
            <a:cs typeface="Poppins" panose="00000500000000000000" pitchFamily="2" charset="0"/>
          </a:endParaRPr>
        </a:p>
      </dgm:t>
    </dgm:pt>
    <dgm:pt modelId="{0C509114-79E1-4798-8F09-D70B02DEEB4F}" type="parTrans" cxnId="{E70CCC0F-B77F-40CC-9C33-0A3A9697E845}">
      <dgm:prSet/>
      <dgm:spPr/>
      <dgm:t>
        <a:bodyPr/>
        <a:lstStyle/>
        <a:p>
          <a:endParaRPr lang="en-IN"/>
        </a:p>
      </dgm:t>
    </dgm:pt>
    <dgm:pt modelId="{834D7729-228C-4F5F-9A1F-C7C5DBF9A6AA}" type="sibTrans" cxnId="{E70CCC0F-B77F-40CC-9C33-0A3A9697E845}">
      <dgm:prSet/>
      <dgm:spPr/>
      <dgm:t>
        <a:bodyPr/>
        <a:lstStyle/>
        <a:p>
          <a:endParaRPr lang="en-IN"/>
        </a:p>
      </dgm:t>
    </dgm:pt>
    <dgm:pt modelId="{4544553C-264D-4DF2-97AC-720FE1718CE1}">
      <dgm:prSet phldrT="[Text]" custT="1"/>
      <dgm:spPr/>
      <dgm:t>
        <a:bodyPr/>
        <a:lstStyle/>
        <a:p>
          <a:r>
            <a:rPr lang="en-GB" sz="1300" b="0" dirty="0">
              <a:latin typeface="Poppins" panose="00000500000000000000" pitchFamily="2" charset="0"/>
              <a:cs typeface="Poppins" panose="00000500000000000000" pitchFamily="2" charset="0"/>
            </a:rPr>
            <a:t>Followers/</a:t>
          </a:r>
          <a:br>
            <a:rPr lang="en-GB" sz="1300" b="0" dirty="0">
              <a:latin typeface="Poppins" panose="00000500000000000000" pitchFamily="2" charset="0"/>
              <a:cs typeface="Poppins" panose="00000500000000000000" pitchFamily="2" charset="0"/>
            </a:rPr>
          </a:br>
          <a:r>
            <a:rPr lang="en-GB" sz="1300" b="0" dirty="0">
              <a:latin typeface="Poppins" panose="00000500000000000000" pitchFamily="2" charset="0"/>
              <a:cs typeface="Poppins" panose="00000500000000000000" pitchFamily="2" charset="0"/>
            </a:rPr>
            <a:t>Communities</a:t>
          </a:r>
          <a:endParaRPr lang="en-IN" sz="1300" b="0" dirty="0">
            <a:latin typeface="Poppins" panose="00000500000000000000" pitchFamily="2" charset="0"/>
            <a:cs typeface="Poppins" panose="00000500000000000000" pitchFamily="2" charset="0"/>
          </a:endParaRPr>
        </a:p>
      </dgm:t>
    </dgm:pt>
    <dgm:pt modelId="{05041B0A-58E3-48EB-9038-30713DB30A45}" type="parTrans" cxnId="{C9FA6E2F-444A-4F86-A97B-43367ED89866}">
      <dgm:prSet/>
      <dgm:spPr/>
      <dgm:t>
        <a:bodyPr/>
        <a:lstStyle/>
        <a:p>
          <a:endParaRPr lang="en-IN"/>
        </a:p>
      </dgm:t>
    </dgm:pt>
    <dgm:pt modelId="{459EF04D-46B3-477A-8A17-6679A20CB23B}" type="sibTrans" cxnId="{C9FA6E2F-444A-4F86-A97B-43367ED89866}">
      <dgm:prSet/>
      <dgm:spPr/>
      <dgm:t>
        <a:bodyPr/>
        <a:lstStyle/>
        <a:p>
          <a:endParaRPr lang="en-IN"/>
        </a:p>
      </dgm:t>
    </dgm:pt>
    <dgm:pt modelId="{7E42F4AD-2B57-4E42-B459-F86387AAF00A}">
      <dgm:prSet phldrT="[Text]" custT="1"/>
      <dgm:spPr/>
      <dgm:t>
        <a:bodyPr/>
        <a:lstStyle/>
        <a:p>
          <a:r>
            <a:rPr lang="en-GB" sz="1300" b="0" dirty="0">
              <a:latin typeface="Poppins" panose="00000500000000000000" pitchFamily="2" charset="0"/>
              <a:cs typeface="Poppins" panose="00000500000000000000" pitchFamily="2" charset="0"/>
            </a:rPr>
            <a:t>Screen Time/</a:t>
          </a:r>
          <a:br>
            <a:rPr lang="en-GB" sz="1300" b="0" dirty="0">
              <a:latin typeface="Poppins" panose="00000500000000000000" pitchFamily="2" charset="0"/>
              <a:cs typeface="Poppins" panose="00000500000000000000" pitchFamily="2" charset="0"/>
            </a:rPr>
          </a:br>
          <a:r>
            <a:rPr lang="en-GB" sz="1300" b="0" dirty="0">
              <a:latin typeface="Poppins" panose="00000500000000000000" pitchFamily="2" charset="0"/>
              <a:cs typeface="Poppins" panose="00000500000000000000" pitchFamily="2" charset="0"/>
            </a:rPr>
            <a:t>Addiction/ Posture</a:t>
          </a:r>
          <a:endParaRPr lang="en-IN" sz="1300" b="0" dirty="0">
            <a:latin typeface="Poppins" panose="00000500000000000000" pitchFamily="2" charset="0"/>
            <a:cs typeface="Poppins" panose="00000500000000000000" pitchFamily="2" charset="0"/>
          </a:endParaRPr>
        </a:p>
      </dgm:t>
    </dgm:pt>
    <dgm:pt modelId="{97611BCE-82B9-4F79-9ACD-DB980B1238B6}" type="parTrans" cxnId="{0DED9687-D237-4827-907A-004D249BEE1C}">
      <dgm:prSet/>
      <dgm:spPr/>
      <dgm:t>
        <a:bodyPr/>
        <a:lstStyle/>
        <a:p>
          <a:endParaRPr lang="en-IN"/>
        </a:p>
      </dgm:t>
    </dgm:pt>
    <dgm:pt modelId="{BED179DB-2C1C-4B74-98AA-F3A7BC7D1CB4}" type="sibTrans" cxnId="{0DED9687-D237-4827-907A-004D249BEE1C}">
      <dgm:prSet/>
      <dgm:spPr/>
      <dgm:t>
        <a:bodyPr/>
        <a:lstStyle/>
        <a:p>
          <a:endParaRPr lang="en-IN"/>
        </a:p>
      </dgm:t>
    </dgm:pt>
    <dgm:pt modelId="{FA925210-2A15-4E53-B788-0150F9F0E31C}">
      <dgm:prSet phldrT="[Text]" custT="1"/>
      <dgm:spPr/>
      <dgm:t>
        <a:bodyPr/>
        <a:lstStyle/>
        <a:p>
          <a:r>
            <a:rPr lang="en-GB" sz="1300" b="0" dirty="0">
              <a:latin typeface="Poppins" panose="00000500000000000000" pitchFamily="2" charset="0"/>
              <a:cs typeface="Poppins" panose="00000500000000000000" pitchFamily="2" charset="0"/>
            </a:rPr>
            <a:t>Emotions</a:t>
          </a:r>
          <a:endParaRPr lang="en-IN" sz="1300" b="0" dirty="0">
            <a:latin typeface="Poppins" panose="00000500000000000000" pitchFamily="2" charset="0"/>
            <a:cs typeface="Poppins" panose="00000500000000000000" pitchFamily="2" charset="0"/>
          </a:endParaRPr>
        </a:p>
      </dgm:t>
    </dgm:pt>
    <dgm:pt modelId="{6674BDCF-A6BD-450E-99CB-4377D2EBAA60}" type="parTrans" cxnId="{562B4E1D-7E87-49BB-9EFB-D5EF1BF4C241}">
      <dgm:prSet/>
      <dgm:spPr/>
      <dgm:t>
        <a:bodyPr/>
        <a:lstStyle/>
        <a:p>
          <a:endParaRPr lang="en-IN"/>
        </a:p>
      </dgm:t>
    </dgm:pt>
    <dgm:pt modelId="{49C04AD7-3E2B-4031-83A9-A0595A3A42CF}" type="sibTrans" cxnId="{562B4E1D-7E87-49BB-9EFB-D5EF1BF4C241}">
      <dgm:prSet/>
      <dgm:spPr/>
      <dgm:t>
        <a:bodyPr/>
        <a:lstStyle/>
        <a:p>
          <a:endParaRPr lang="en-IN"/>
        </a:p>
      </dgm:t>
    </dgm:pt>
    <dgm:pt modelId="{B8EDBE9A-F246-476C-B719-C06DA4976339}">
      <dgm:prSet phldrT="[Text]" custT="1"/>
      <dgm:spPr/>
      <dgm:t>
        <a:bodyPr/>
        <a:lstStyle/>
        <a:p>
          <a:r>
            <a:rPr lang="en-GB" sz="1300" b="0" dirty="0">
              <a:latin typeface="Poppins" panose="00000500000000000000" pitchFamily="2" charset="0"/>
              <a:cs typeface="Poppins" panose="00000500000000000000" pitchFamily="2" charset="0"/>
            </a:rPr>
            <a:t>Likes/Filters/</a:t>
          </a:r>
          <a:br>
            <a:rPr lang="en-GB" sz="1300" b="0" dirty="0">
              <a:latin typeface="Poppins" panose="00000500000000000000" pitchFamily="2" charset="0"/>
              <a:cs typeface="Poppins" panose="00000500000000000000" pitchFamily="2" charset="0"/>
            </a:rPr>
          </a:br>
          <a:r>
            <a:rPr lang="en-GB" sz="1300" b="0" dirty="0">
              <a:latin typeface="Poppins" panose="00000500000000000000" pitchFamily="2" charset="0"/>
              <a:cs typeface="Poppins" panose="00000500000000000000" pitchFamily="2" charset="0"/>
            </a:rPr>
            <a:t>Echo chambers</a:t>
          </a:r>
          <a:endParaRPr lang="en-IN" sz="1300" b="0" dirty="0">
            <a:latin typeface="Poppins" panose="00000500000000000000" pitchFamily="2" charset="0"/>
            <a:cs typeface="Poppins" panose="00000500000000000000" pitchFamily="2" charset="0"/>
          </a:endParaRPr>
        </a:p>
      </dgm:t>
    </dgm:pt>
    <dgm:pt modelId="{5B5532B1-EB45-42FD-8EFB-71119CA6C8DD}" type="parTrans" cxnId="{9C83A1D8-EF8A-49A0-A3B0-1ECB2BBE72F4}">
      <dgm:prSet/>
      <dgm:spPr/>
      <dgm:t>
        <a:bodyPr/>
        <a:lstStyle/>
        <a:p>
          <a:endParaRPr lang="en-IN"/>
        </a:p>
      </dgm:t>
    </dgm:pt>
    <dgm:pt modelId="{FB9B90C6-86A1-46D4-B8A8-A14C7761BC52}" type="sibTrans" cxnId="{9C83A1D8-EF8A-49A0-A3B0-1ECB2BBE72F4}">
      <dgm:prSet/>
      <dgm:spPr/>
      <dgm:t>
        <a:bodyPr/>
        <a:lstStyle/>
        <a:p>
          <a:endParaRPr lang="en-IN"/>
        </a:p>
      </dgm:t>
    </dgm:pt>
    <dgm:pt modelId="{DDBA7B2B-ABC4-40E7-B75D-B52440CE58EF}" type="pres">
      <dgm:prSet presAssocID="{3B3F4105-0E8A-4076-9B90-6AB328F771DA}" presName="composite" presStyleCnt="0">
        <dgm:presLayoutVars>
          <dgm:chMax val="1"/>
          <dgm:dir/>
          <dgm:resizeHandles val="exact"/>
        </dgm:presLayoutVars>
      </dgm:prSet>
      <dgm:spPr/>
    </dgm:pt>
    <dgm:pt modelId="{7DAC98BE-53F8-4C61-AB61-6D50E8068793}" type="pres">
      <dgm:prSet presAssocID="{3B3F4105-0E8A-4076-9B90-6AB328F771DA}" presName="radial" presStyleCnt="0">
        <dgm:presLayoutVars>
          <dgm:animLvl val="ctr"/>
        </dgm:presLayoutVars>
      </dgm:prSet>
      <dgm:spPr/>
    </dgm:pt>
    <dgm:pt modelId="{78ABB477-0B7C-499F-BEC0-058A6D7EF33F}" type="pres">
      <dgm:prSet presAssocID="{A4126C07-A1FD-4C2F-A9C4-480155D98CD2}" presName="centerShape" presStyleLbl="vennNode1" presStyleIdx="0" presStyleCnt="6"/>
      <dgm:spPr/>
    </dgm:pt>
    <dgm:pt modelId="{2C14A4CB-C7A5-40DB-B0AC-FC5671BB1F46}" type="pres">
      <dgm:prSet presAssocID="{E50C7052-E11E-489A-921E-FA5A23517706}" presName="node" presStyleLbl="vennNode1" presStyleIdx="1" presStyleCnt="6" custScaleX="109857">
        <dgm:presLayoutVars>
          <dgm:bulletEnabled val="1"/>
        </dgm:presLayoutVars>
      </dgm:prSet>
      <dgm:spPr/>
    </dgm:pt>
    <dgm:pt modelId="{D827D929-0FBF-4D43-9E36-6D7864D910AF}" type="pres">
      <dgm:prSet presAssocID="{4544553C-264D-4DF2-97AC-720FE1718CE1}" presName="node" presStyleLbl="vennNode1" presStyleIdx="2" presStyleCnt="6" custScaleX="109857">
        <dgm:presLayoutVars>
          <dgm:bulletEnabled val="1"/>
        </dgm:presLayoutVars>
      </dgm:prSet>
      <dgm:spPr/>
    </dgm:pt>
    <dgm:pt modelId="{7EA7D769-5DD6-4F97-BCF7-93484AFCE405}" type="pres">
      <dgm:prSet presAssocID="{7E42F4AD-2B57-4E42-B459-F86387AAF00A}" presName="node" presStyleLbl="vennNode1" presStyleIdx="3" presStyleCnt="6" custScaleX="109857">
        <dgm:presLayoutVars>
          <dgm:bulletEnabled val="1"/>
        </dgm:presLayoutVars>
      </dgm:prSet>
      <dgm:spPr/>
    </dgm:pt>
    <dgm:pt modelId="{E9A8BCB7-B068-4079-8FCC-EA3CE9529EF2}" type="pres">
      <dgm:prSet presAssocID="{FA925210-2A15-4E53-B788-0150F9F0E31C}" presName="node" presStyleLbl="vennNode1" presStyleIdx="4" presStyleCnt="6" custScaleX="109857">
        <dgm:presLayoutVars>
          <dgm:bulletEnabled val="1"/>
        </dgm:presLayoutVars>
      </dgm:prSet>
      <dgm:spPr/>
    </dgm:pt>
    <dgm:pt modelId="{9F8723DC-05D5-4CC3-AFBC-7F0B5F94C7B2}" type="pres">
      <dgm:prSet presAssocID="{B8EDBE9A-F246-476C-B719-C06DA4976339}" presName="node" presStyleLbl="vennNode1" presStyleIdx="5" presStyleCnt="6" custScaleX="109857">
        <dgm:presLayoutVars>
          <dgm:bulletEnabled val="1"/>
        </dgm:presLayoutVars>
      </dgm:prSet>
      <dgm:spPr/>
    </dgm:pt>
  </dgm:ptLst>
  <dgm:cxnLst>
    <dgm:cxn modelId="{E70CCC0F-B77F-40CC-9C33-0A3A9697E845}" srcId="{A4126C07-A1FD-4C2F-A9C4-480155D98CD2}" destId="{E50C7052-E11E-489A-921E-FA5A23517706}" srcOrd="0" destOrd="0" parTransId="{0C509114-79E1-4798-8F09-D70B02DEEB4F}" sibTransId="{834D7729-228C-4F5F-9A1F-C7C5DBF9A6AA}"/>
    <dgm:cxn modelId="{0E36C710-3830-41C3-B2FA-338157E37F9D}" type="presOf" srcId="{3B3F4105-0E8A-4076-9B90-6AB328F771DA}" destId="{DDBA7B2B-ABC4-40E7-B75D-B52440CE58EF}" srcOrd="0" destOrd="0" presId="urn:microsoft.com/office/officeart/2005/8/layout/radial3"/>
    <dgm:cxn modelId="{562B4E1D-7E87-49BB-9EFB-D5EF1BF4C241}" srcId="{A4126C07-A1FD-4C2F-A9C4-480155D98CD2}" destId="{FA925210-2A15-4E53-B788-0150F9F0E31C}" srcOrd="3" destOrd="0" parTransId="{6674BDCF-A6BD-450E-99CB-4377D2EBAA60}" sibTransId="{49C04AD7-3E2B-4031-83A9-A0595A3A42CF}"/>
    <dgm:cxn modelId="{22C3592D-B666-4C09-BB65-71B8DB1C13FD}" type="presOf" srcId="{E50C7052-E11E-489A-921E-FA5A23517706}" destId="{2C14A4CB-C7A5-40DB-B0AC-FC5671BB1F46}" srcOrd="0" destOrd="0" presId="urn:microsoft.com/office/officeart/2005/8/layout/radial3"/>
    <dgm:cxn modelId="{C9FA6E2F-444A-4F86-A97B-43367ED89866}" srcId="{A4126C07-A1FD-4C2F-A9C4-480155D98CD2}" destId="{4544553C-264D-4DF2-97AC-720FE1718CE1}" srcOrd="1" destOrd="0" parTransId="{05041B0A-58E3-48EB-9038-30713DB30A45}" sibTransId="{459EF04D-46B3-477A-8A17-6679A20CB23B}"/>
    <dgm:cxn modelId="{C0323B5B-0D1E-4D03-A6B2-A3F8B4685F87}" type="presOf" srcId="{4544553C-264D-4DF2-97AC-720FE1718CE1}" destId="{D827D929-0FBF-4D43-9E36-6D7864D910AF}" srcOrd="0" destOrd="0" presId="urn:microsoft.com/office/officeart/2005/8/layout/radial3"/>
    <dgm:cxn modelId="{D813D27E-724D-43DC-81BC-E89A01E5CD20}" type="presOf" srcId="{7E42F4AD-2B57-4E42-B459-F86387AAF00A}" destId="{7EA7D769-5DD6-4F97-BCF7-93484AFCE405}" srcOrd="0" destOrd="0" presId="urn:microsoft.com/office/officeart/2005/8/layout/radial3"/>
    <dgm:cxn modelId="{0DED9687-D237-4827-907A-004D249BEE1C}" srcId="{A4126C07-A1FD-4C2F-A9C4-480155D98CD2}" destId="{7E42F4AD-2B57-4E42-B459-F86387AAF00A}" srcOrd="2" destOrd="0" parTransId="{97611BCE-82B9-4F79-9ACD-DB980B1238B6}" sibTransId="{BED179DB-2C1C-4B74-98AA-F3A7BC7D1CB4}"/>
    <dgm:cxn modelId="{6F24CB8E-BC71-4EA1-BF7C-5721D39FE456}" type="presOf" srcId="{A4126C07-A1FD-4C2F-A9C4-480155D98CD2}" destId="{78ABB477-0B7C-499F-BEC0-058A6D7EF33F}" srcOrd="0" destOrd="0" presId="urn:microsoft.com/office/officeart/2005/8/layout/radial3"/>
    <dgm:cxn modelId="{619CFFD7-CD6E-442B-BD10-6E48C06AF3FF}" type="presOf" srcId="{FA925210-2A15-4E53-B788-0150F9F0E31C}" destId="{E9A8BCB7-B068-4079-8FCC-EA3CE9529EF2}" srcOrd="0" destOrd="0" presId="urn:microsoft.com/office/officeart/2005/8/layout/radial3"/>
    <dgm:cxn modelId="{263703D8-8934-49A4-B4DE-978443FCE1EE}" srcId="{3B3F4105-0E8A-4076-9B90-6AB328F771DA}" destId="{A4126C07-A1FD-4C2F-A9C4-480155D98CD2}" srcOrd="0" destOrd="0" parTransId="{DE40295C-19CD-4590-B3DA-708962E91EDF}" sibTransId="{B458A204-B65D-4A90-9D3B-C77CEA5E7643}"/>
    <dgm:cxn modelId="{9C83A1D8-EF8A-49A0-A3B0-1ECB2BBE72F4}" srcId="{A4126C07-A1FD-4C2F-A9C4-480155D98CD2}" destId="{B8EDBE9A-F246-476C-B719-C06DA4976339}" srcOrd="4" destOrd="0" parTransId="{5B5532B1-EB45-42FD-8EFB-71119CA6C8DD}" sibTransId="{FB9B90C6-86A1-46D4-B8A8-A14C7761BC52}"/>
    <dgm:cxn modelId="{5E2E10D9-509E-403C-8C5B-53A422B32B61}" type="presOf" srcId="{B8EDBE9A-F246-476C-B719-C06DA4976339}" destId="{9F8723DC-05D5-4CC3-AFBC-7F0B5F94C7B2}" srcOrd="0" destOrd="0" presId="urn:microsoft.com/office/officeart/2005/8/layout/radial3"/>
    <dgm:cxn modelId="{75B0DF65-65F8-4EDF-A80D-31631EB335CD}" type="presParOf" srcId="{DDBA7B2B-ABC4-40E7-B75D-B52440CE58EF}" destId="{7DAC98BE-53F8-4C61-AB61-6D50E8068793}" srcOrd="0" destOrd="0" presId="urn:microsoft.com/office/officeart/2005/8/layout/radial3"/>
    <dgm:cxn modelId="{A7E052CE-2CE1-4BEA-B09B-C602C104E56B}" type="presParOf" srcId="{7DAC98BE-53F8-4C61-AB61-6D50E8068793}" destId="{78ABB477-0B7C-499F-BEC0-058A6D7EF33F}" srcOrd="0" destOrd="0" presId="urn:microsoft.com/office/officeart/2005/8/layout/radial3"/>
    <dgm:cxn modelId="{FAD78F8E-B6B6-4170-A461-D10BD4E03AEE}" type="presParOf" srcId="{7DAC98BE-53F8-4C61-AB61-6D50E8068793}" destId="{2C14A4CB-C7A5-40DB-B0AC-FC5671BB1F46}" srcOrd="1" destOrd="0" presId="urn:microsoft.com/office/officeart/2005/8/layout/radial3"/>
    <dgm:cxn modelId="{1FBA0A83-DCB3-4C87-B8AF-F47EF957B79D}" type="presParOf" srcId="{7DAC98BE-53F8-4C61-AB61-6D50E8068793}" destId="{D827D929-0FBF-4D43-9E36-6D7864D910AF}" srcOrd="2" destOrd="0" presId="urn:microsoft.com/office/officeart/2005/8/layout/radial3"/>
    <dgm:cxn modelId="{DAB96C3F-EDAE-4779-B58F-43E4ACF98DA3}" type="presParOf" srcId="{7DAC98BE-53F8-4C61-AB61-6D50E8068793}" destId="{7EA7D769-5DD6-4F97-BCF7-93484AFCE405}" srcOrd="3" destOrd="0" presId="urn:microsoft.com/office/officeart/2005/8/layout/radial3"/>
    <dgm:cxn modelId="{1424F12B-48D1-435D-9F6A-92E256ACB214}" type="presParOf" srcId="{7DAC98BE-53F8-4C61-AB61-6D50E8068793}" destId="{E9A8BCB7-B068-4079-8FCC-EA3CE9529EF2}" srcOrd="4" destOrd="0" presId="urn:microsoft.com/office/officeart/2005/8/layout/radial3"/>
    <dgm:cxn modelId="{25CB09A9-68FD-4BC4-A3B8-7B054DA12795}" type="presParOf" srcId="{7DAC98BE-53F8-4C61-AB61-6D50E8068793}" destId="{9F8723DC-05D5-4CC3-AFBC-7F0B5F94C7B2}" srcOrd="5" destOrd="0" presId="urn:microsoft.com/office/officeart/2005/8/layout/radial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3B3F4105-0E8A-4076-9B90-6AB328F771DA}" type="doc">
      <dgm:prSet loTypeId="urn:microsoft.com/office/officeart/2005/8/layout/radial3" loCatId="relationship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IN"/>
        </a:p>
      </dgm:t>
    </dgm:pt>
    <dgm:pt modelId="{A4126C07-A1FD-4C2F-A9C4-480155D98CD2}">
      <dgm:prSet phldrT="[Text]" custT="1"/>
      <dgm:spPr/>
      <dgm:t>
        <a:bodyPr/>
        <a:lstStyle/>
        <a:p>
          <a:r>
            <a:rPr lang="en-GB" sz="4400" dirty="0">
              <a:latin typeface="Poppins" panose="00000500000000000000" pitchFamily="2" charset="0"/>
              <a:cs typeface="Poppins" panose="00000500000000000000" pitchFamily="2" charset="0"/>
            </a:rPr>
            <a:t>Life</a:t>
          </a:r>
          <a:endParaRPr lang="en-IN" sz="4400" dirty="0">
            <a:latin typeface="Poppins" panose="00000500000000000000" pitchFamily="2" charset="0"/>
            <a:cs typeface="Poppins" panose="00000500000000000000" pitchFamily="2" charset="0"/>
          </a:endParaRPr>
        </a:p>
      </dgm:t>
    </dgm:pt>
    <dgm:pt modelId="{DE40295C-19CD-4590-B3DA-708962E91EDF}" type="parTrans" cxnId="{263703D8-8934-49A4-B4DE-978443FCE1EE}">
      <dgm:prSet/>
      <dgm:spPr/>
      <dgm:t>
        <a:bodyPr/>
        <a:lstStyle/>
        <a:p>
          <a:endParaRPr lang="en-IN"/>
        </a:p>
      </dgm:t>
    </dgm:pt>
    <dgm:pt modelId="{B458A204-B65D-4A90-9D3B-C77CEA5E7643}" type="sibTrans" cxnId="{263703D8-8934-49A4-B4DE-978443FCE1EE}">
      <dgm:prSet/>
      <dgm:spPr/>
      <dgm:t>
        <a:bodyPr/>
        <a:lstStyle/>
        <a:p>
          <a:endParaRPr lang="en-IN"/>
        </a:p>
      </dgm:t>
    </dgm:pt>
    <dgm:pt modelId="{E50C7052-E11E-489A-921E-FA5A23517706}">
      <dgm:prSet phldrT="[Text]" custT="1"/>
      <dgm:spPr/>
      <dgm:t>
        <a:bodyPr/>
        <a:lstStyle/>
        <a:p>
          <a:r>
            <a:rPr lang="en-GB" sz="1300" b="0" dirty="0">
              <a:latin typeface="Poppins" panose="00000500000000000000" pitchFamily="2" charset="0"/>
              <a:cs typeface="Poppins" panose="00000500000000000000" pitchFamily="2" charset="0"/>
            </a:rPr>
            <a:t>Personal Identity</a:t>
          </a:r>
          <a:endParaRPr lang="en-IN" sz="1300" b="0" dirty="0">
            <a:latin typeface="Poppins" panose="00000500000000000000" pitchFamily="2" charset="0"/>
            <a:cs typeface="Poppins" panose="00000500000000000000" pitchFamily="2" charset="0"/>
          </a:endParaRPr>
        </a:p>
      </dgm:t>
    </dgm:pt>
    <dgm:pt modelId="{0C509114-79E1-4798-8F09-D70B02DEEB4F}" type="parTrans" cxnId="{E70CCC0F-B77F-40CC-9C33-0A3A9697E845}">
      <dgm:prSet/>
      <dgm:spPr/>
      <dgm:t>
        <a:bodyPr/>
        <a:lstStyle/>
        <a:p>
          <a:endParaRPr lang="en-IN"/>
        </a:p>
      </dgm:t>
    </dgm:pt>
    <dgm:pt modelId="{834D7729-228C-4F5F-9A1F-C7C5DBF9A6AA}" type="sibTrans" cxnId="{E70CCC0F-B77F-40CC-9C33-0A3A9697E845}">
      <dgm:prSet/>
      <dgm:spPr/>
      <dgm:t>
        <a:bodyPr/>
        <a:lstStyle/>
        <a:p>
          <a:endParaRPr lang="en-IN"/>
        </a:p>
      </dgm:t>
    </dgm:pt>
    <dgm:pt modelId="{4544553C-264D-4DF2-97AC-720FE1718CE1}">
      <dgm:prSet phldrT="[Text]" custT="1"/>
      <dgm:spPr/>
      <dgm:t>
        <a:bodyPr/>
        <a:lstStyle/>
        <a:p>
          <a:r>
            <a:rPr lang="en-GB" sz="1300" b="0" dirty="0">
              <a:latin typeface="Poppins" panose="00000500000000000000" pitchFamily="2" charset="0"/>
              <a:cs typeface="Poppins" panose="00000500000000000000" pitchFamily="2" charset="0"/>
            </a:rPr>
            <a:t>Relationships</a:t>
          </a:r>
          <a:endParaRPr lang="en-IN" sz="1300" b="0" dirty="0">
            <a:latin typeface="Poppins" panose="00000500000000000000" pitchFamily="2" charset="0"/>
            <a:cs typeface="Poppins" panose="00000500000000000000" pitchFamily="2" charset="0"/>
          </a:endParaRPr>
        </a:p>
      </dgm:t>
    </dgm:pt>
    <dgm:pt modelId="{05041B0A-58E3-48EB-9038-30713DB30A45}" type="parTrans" cxnId="{C9FA6E2F-444A-4F86-A97B-43367ED89866}">
      <dgm:prSet/>
      <dgm:spPr/>
      <dgm:t>
        <a:bodyPr/>
        <a:lstStyle/>
        <a:p>
          <a:endParaRPr lang="en-IN"/>
        </a:p>
      </dgm:t>
    </dgm:pt>
    <dgm:pt modelId="{459EF04D-46B3-477A-8A17-6679A20CB23B}" type="sibTrans" cxnId="{C9FA6E2F-444A-4F86-A97B-43367ED89866}">
      <dgm:prSet/>
      <dgm:spPr/>
      <dgm:t>
        <a:bodyPr/>
        <a:lstStyle/>
        <a:p>
          <a:endParaRPr lang="en-IN"/>
        </a:p>
      </dgm:t>
    </dgm:pt>
    <dgm:pt modelId="{7E42F4AD-2B57-4E42-B459-F86387AAF00A}">
      <dgm:prSet phldrT="[Text]" custT="1"/>
      <dgm:spPr/>
      <dgm:t>
        <a:bodyPr/>
        <a:lstStyle/>
        <a:p>
          <a:r>
            <a:rPr lang="en-GB" sz="1300" b="0" dirty="0">
              <a:latin typeface="Poppins" panose="00000500000000000000" pitchFamily="2" charset="0"/>
              <a:cs typeface="Poppins" panose="00000500000000000000" pitchFamily="2" charset="0"/>
            </a:rPr>
            <a:t>Health</a:t>
          </a:r>
          <a:endParaRPr lang="en-IN" sz="1300" b="0" dirty="0">
            <a:latin typeface="Poppins" panose="00000500000000000000" pitchFamily="2" charset="0"/>
            <a:cs typeface="Poppins" panose="00000500000000000000" pitchFamily="2" charset="0"/>
          </a:endParaRPr>
        </a:p>
      </dgm:t>
    </dgm:pt>
    <dgm:pt modelId="{97611BCE-82B9-4F79-9ACD-DB980B1238B6}" type="parTrans" cxnId="{0DED9687-D237-4827-907A-004D249BEE1C}">
      <dgm:prSet/>
      <dgm:spPr/>
      <dgm:t>
        <a:bodyPr/>
        <a:lstStyle/>
        <a:p>
          <a:endParaRPr lang="en-IN"/>
        </a:p>
      </dgm:t>
    </dgm:pt>
    <dgm:pt modelId="{BED179DB-2C1C-4B74-98AA-F3A7BC7D1CB4}" type="sibTrans" cxnId="{0DED9687-D237-4827-907A-004D249BEE1C}">
      <dgm:prSet/>
      <dgm:spPr/>
      <dgm:t>
        <a:bodyPr/>
        <a:lstStyle/>
        <a:p>
          <a:endParaRPr lang="en-IN"/>
        </a:p>
      </dgm:t>
    </dgm:pt>
    <dgm:pt modelId="{FA925210-2A15-4E53-B788-0150F9F0E31C}">
      <dgm:prSet phldrT="[Text]" custT="1"/>
      <dgm:spPr/>
      <dgm:t>
        <a:bodyPr/>
        <a:lstStyle/>
        <a:p>
          <a:r>
            <a:rPr lang="en-GB" sz="1300" b="0" dirty="0">
              <a:latin typeface="Poppins" panose="00000500000000000000" pitchFamily="2" charset="0"/>
              <a:cs typeface="Poppins" panose="00000500000000000000" pitchFamily="2" charset="0"/>
            </a:rPr>
            <a:t>Emotions</a:t>
          </a:r>
          <a:endParaRPr lang="en-IN" sz="1300" b="0" dirty="0">
            <a:latin typeface="Poppins" panose="00000500000000000000" pitchFamily="2" charset="0"/>
            <a:cs typeface="Poppins" panose="00000500000000000000" pitchFamily="2" charset="0"/>
          </a:endParaRPr>
        </a:p>
      </dgm:t>
    </dgm:pt>
    <dgm:pt modelId="{6674BDCF-A6BD-450E-99CB-4377D2EBAA60}" type="parTrans" cxnId="{562B4E1D-7E87-49BB-9EFB-D5EF1BF4C241}">
      <dgm:prSet/>
      <dgm:spPr/>
      <dgm:t>
        <a:bodyPr/>
        <a:lstStyle/>
        <a:p>
          <a:endParaRPr lang="en-IN"/>
        </a:p>
      </dgm:t>
    </dgm:pt>
    <dgm:pt modelId="{49C04AD7-3E2B-4031-83A9-A0595A3A42CF}" type="sibTrans" cxnId="{562B4E1D-7E87-49BB-9EFB-D5EF1BF4C241}">
      <dgm:prSet/>
      <dgm:spPr/>
      <dgm:t>
        <a:bodyPr/>
        <a:lstStyle/>
        <a:p>
          <a:endParaRPr lang="en-IN"/>
        </a:p>
      </dgm:t>
    </dgm:pt>
    <dgm:pt modelId="{B8EDBE9A-F246-476C-B719-C06DA4976339}">
      <dgm:prSet phldrT="[Text]" custT="1"/>
      <dgm:spPr/>
      <dgm:t>
        <a:bodyPr/>
        <a:lstStyle/>
        <a:p>
          <a:r>
            <a:rPr lang="en-GB" sz="1300" b="0" dirty="0">
              <a:latin typeface="Poppins" panose="00000500000000000000" pitchFamily="2" charset="0"/>
              <a:cs typeface="Poppins" panose="00000500000000000000" pitchFamily="2" charset="0"/>
            </a:rPr>
            <a:t>Sense of self and others</a:t>
          </a:r>
          <a:endParaRPr lang="en-IN" sz="1300" b="0" dirty="0">
            <a:latin typeface="Poppins" panose="00000500000000000000" pitchFamily="2" charset="0"/>
            <a:cs typeface="Poppins" panose="00000500000000000000" pitchFamily="2" charset="0"/>
          </a:endParaRPr>
        </a:p>
      </dgm:t>
    </dgm:pt>
    <dgm:pt modelId="{5B5532B1-EB45-42FD-8EFB-71119CA6C8DD}" type="parTrans" cxnId="{9C83A1D8-EF8A-49A0-A3B0-1ECB2BBE72F4}">
      <dgm:prSet/>
      <dgm:spPr/>
      <dgm:t>
        <a:bodyPr/>
        <a:lstStyle/>
        <a:p>
          <a:endParaRPr lang="en-IN"/>
        </a:p>
      </dgm:t>
    </dgm:pt>
    <dgm:pt modelId="{FB9B90C6-86A1-46D4-B8A8-A14C7761BC52}" type="sibTrans" cxnId="{9C83A1D8-EF8A-49A0-A3B0-1ECB2BBE72F4}">
      <dgm:prSet/>
      <dgm:spPr/>
      <dgm:t>
        <a:bodyPr/>
        <a:lstStyle/>
        <a:p>
          <a:endParaRPr lang="en-IN"/>
        </a:p>
      </dgm:t>
    </dgm:pt>
    <dgm:pt modelId="{DDBA7B2B-ABC4-40E7-B75D-B52440CE58EF}" type="pres">
      <dgm:prSet presAssocID="{3B3F4105-0E8A-4076-9B90-6AB328F771DA}" presName="composite" presStyleCnt="0">
        <dgm:presLayoutVars>
          <dgm:chMax val="1"/>
          <dgm:dir/>
          <dgm:resizeHandles val="exact"/>
        </dgm:presLayoutVars>
      </dgm:prSet>
      <dgm:spPr/>
    </dgm:pt>
    <dgm:pt modelId="{7DAC98BE-53F8-4C61-AB61-6D50E8068793}" type="pres">
      <dgm:prSet presAssocID="{3B3F4105-0E8A-4076-9B90-6AB328F771DA}" presName="radial" presStyleCnt="0">
        <dgm:presLayoutVars>
          <dgm:animLvl val="ctr"/>
        </dgm:presLayoutVars>
      </dgm:prSet>
      <dgm:spPr/>
    </dgm:pt>
    <dgm:pt modelId="{78ABB477-0B7C-499F-BEC0-058A6D7EF33F}" type="pres">
      <dgm:prSet presAssocID="{A4126C07-A1FD-4C2F-A9C4-480155D98CD2}" presName="centerShape" presStyleLbl="vennNode1" presStyleIdx="0" presStyleCnt="6"/>
      <dgm:spPr/>
    </dgm:pt>
    <dgm:pt modelId="{2C14A4CB-C7A5-40DB-B0AC-FC5671BB1F46}" type="pres">
      <dgm:prSet presAssocID="{E50C7052-E11E-489A-921E-FA5A23517706}" presName="node" presStyleLbl="vennNode1" presStyleIdx="1" presStyleCnt="6" custScaleX="121426">
        <dgm:presLayoutVars>
          <dgm:bulletEnabled val="1"/>
        </dgm:presLayoutVars>
      </dgm:prSet>
      <dgm:spPr/>
    </dgm:pt>
    <dgm:pt modelId="{D827D929-0FBF-4D43-9E36-6D7864D910AF}" type="pres">
      <dgm:prSet presAssocID="{4544553C-264D-4DF2-97AC-720FE1718CE1}" presName="node" presStyleLbl="vennNode1" presStyleIdx="2" presStyleCnt="6" custScaleX="121426">
        <dgm:presLayoutVars>
          <dgm:bulletEnabled val="1"/>
        </dgm:presLayoutVars>
      </dgm:prSet>
      <dgm:spPr/>
    </dgm:pt>
    <dgm:pt modelId="{7EA7D769-5DD6-4F97-BCF7-93484AFCE405}" type="pres">
      <dgm:prSet presAssocID="{7E42F4AD-2B57-4E42-B459-F86387AAF00A}" presName="node" presStyleLbl="vennNode1" presStyleIdx="3" presStyleCnt="6" custScaleX="121426">
        <dgm:presLayoutVars>
          <dgm:bulletEnabled val="1"/>
        </dgm:presLayoutVars>
      </dgm:prSet>
      <dgm:spPr/>
    </dgm:pt>
    <dgm:pt modelId="{E9A8BCB7-B068-4079-8FCC-EA3CE9529EF2}" type="pres">
      <dgm:prSet presAssocID="{FA925210-2A15-4E53-B788-0150F9F0E31C}" presName="node" presStyleLbl="vennNode1" presStyleIdx="4" presStyleCnt="6" custScaleX="121426">
        <dgm:presLayoutVars>
          <dgm:bulletEnabled val="1"/>
        </dgm:presLayoutVars>
      </dgm:prSet>
      <dgm:spPr/>
    </dgm:pt>
    <dgm:pt modelId="{9F8723DC-05D5-4CC3-AFBC-7F0B5F94C7B2}" type="pres">
      <dgm:prSet presAssocID="{B8EDBE9A-F246-476C-B719-C06DA4976339}" presName="node" presStyleLbl="vennNode1" presStyleIdx="5" presStyleCnt="6" custScaleX="121426">
        <dgm:presLayoutVars>
          <dgm:bulletEnabled val="1"/>
        </dgm:presLayoutVars>
      </dgm:prSet>
      <dgm:spPr/>
    </dgm:pt>
  </dgm:ptLst>
  <dgm:cxnLst>
    <dgm:cxn modelId="{E70CCC0F-B77F-40CC-9C33-0A3A9697E845}" srcId="{A4126C07-A1FD-4C2F-A9C4-480155D98CD2}" destId="{E50C7052-E11E-489A-921E-FA5A23517706}" srcOrd="0" destOrd="0" parTransId="{0C509114-79E1-4798-8F09-D70B02DEEB4F}" sibTransId="{834D7729-228C-4F5F-9A1F-C7C5DBF9A6AA}"/>
    <dgm:cxn modelId="{0E36C710-3830-41C3-B2FA-338157E37F9D}" type="presOf" srcId="{3B3F4105-0E8A-4076-9B90-6AB328F771DA}" destId="{DDBA7B2B-ABC4-40E7-B75D-B52440CE58EF}" srcOrd="0" destOrd="0" presId="urn:microsoft.com/office/officeart/2005/8/layout/radial3"/>
    <dgm:cxn modelId="{562B4E1D-7E87-49BB-9EFB-D5EF1BF4C241}" srcId="{A4126C07-A1FD-4C2F-A9C4-480155D98CD2}" destId="{FA925210-2A15-4E53-B788-0150F9F0E31C}" srcOrd="3" destOrd="0" parTransId="{6674BDCF-A6BD-450E-99CB-4377D2EBAA60}" sibTransId="{49C04AD7-3E2B-4031-83A9-A0595A3A42CF}"/>
    <dgm:cxn modelId="{22C3592D-B666-4C09-BB65-71B8DB1C13FD}" type="presOf" srcId="{E50C7052-E11E-489A-921E-FA5A23517706}" destId="{2C14A4CB-C7A5-40DB-B0AC-FC5671BB1F46}" srcOrd="0" destOrd="0" presId="urn:microsoft.com/office/officeart/2005/8/layout/radial3"/>
    <dgm:cxn modelId="{C9FA6E2F-444A-4F86-A97B-43367ED89866}" srcId="{A4126C07-A1FD-4C2F-A9C4-480155D98CD2}" destId="{4544553C-264D-4DF2-97AC-720FE1718CE1}" srcOrd="1" destOrd="0" parTransId="{05041B0A-58E3-48EB-9038-30713DB30A45}" sibTransId="{459EF04D-46B3-477A-8A17-6679A20CB23B}"/>
    <dgm:cxn modelId="{C0323B5B-0D1E-4D03-A6B2-A3F8B4685F87}" type="presOf" srcId="{4544553C-264D-4DF2-97AC-720FE1718CE1}" destId="{D827D929-0FBF-4D43-9E36-6D7864D910AF}" srcOrd="0" destOrd="0" presId="urn:microsoft.com/office/officeart/2005/8/layout/radial3"/>
    <dgm:cxn modelId="{D813D27E-724D-43DC-81BC-E89A01E5CD20}" type="presOf" srcId="{7E42F4AD-2B57-4E42-B459-F86387AAF00A}" destId="{7EA7D769-5DD6-4F97-BCF7-93484AFCE405}" srcOrd="0" destOrd="0" presId="urn:microsoft.com/office/officeart/2005/8/layout/radial3"/>
    <dgm:cxn modelId="{0DED9687-D237-4827-907A-004D249BEE1C}" srcId="{A4126C07-A1FD-4C2F-A9C4-480155D98CD2}" destId="{7E42F4AD-2B57-4E42-B459-F86387AAF00A}" srcOrd="2" destOrd="0" parTransId="{97611BCE-82B9-4F79-9ACD-DB980B1238B6}" sibTransId="{BED179DB-2C1C-4B74-98AA-F3A7BC7D1CB4}"/>
    <dgm:cxn modelId="{6F24CB8E-BC71-4EA1-BF7C-5721D39FE456}" type="presOf" srcId="{A4126C07-A1FD-4C2F-A9C4-480155D98CD2}" destId="{78ABB477-0B7C-499F-BEC0-058A6D7EF33F}" srcOrd="0" destOrd="0" presId="urn:microsoft.com/office/officeart/2005/8/layout/radial3"/>
    <dgm:cxn modelId="{619CFFD7-CD6E-442B-BD10-6E48C06AF3FF}" type="presOf" srcId="{FA925210-2A15-4E53-B788-0150F9F0E31C}" destId="{E9A8BCB7-B068-4079-8FCC-EA3CE9529EF2}" srcOrd="0" destOrd="0" presId="urn:microsoft.com/office/officeart/2005/8/layout/radial3"/>
    <dgm:cxn modelId="{263703D8-8934-49A4-B4DE-978443FCE1EE}" srcId="{3B3F4105-0E8A-4076-9B90-6AB328F771DA}" destId="{A4126C07-A1FD-4C2F-A9C4-480155D98CD2}" srcOrd="0" destOrd="0" parTransId="{DE40295C-19CD-4590-B3DA-708962E91EDF}" sibTransId="{B458A204-B65D-4A90-9D3B-C77CEA5E7643}"/>
    <dgm:cxn modelId="{9C83A1D8-EF8A-49A0-A3B0-1ECB2BBE72F4}" srcId="{A4126C07-A1FD-4C2F-A9C4-480155D98CD2}" destId="{B8EDBE9A-F246-476C-B719-C06DA4976339}" srcOrd="4" destOrd="0" parTransId="{5B5532B1-EB45-42FD-8EFB-71119CA6C8DD}" sibTransId="{FB9B90C6-86A1-46D4-B8A8-A14C7761BC52}"/>
    <dgm:cxn modelId="{5E2E10D9-509E-403C-8C5B-53A422B32B61}" type="presOf" srcId="{B8EDBE9A-F246-476C-B719-C06DA4976339}" destId="{9F8723DC-05D5-4CC3-AFBC-7F0B5F94C7B2}" srcOrd="0" destOrd="0" presId="urn:microsoft.com/office/officeart/2005/8/layout/radial3"/>
    <dgm:cxn modelId="{75B0DF65-65F8-4EDF-A80D-31631EB335CD}" type="presParOf" srcId="{DDBA7B2B-ABC4-40E7-B75D-B52440CE58EF}" destId="{7DAC98BE-53F8-4C61-AB61-6D50E8068793}" srcOrd="0" destOrd="0" presId="urn:microsoft.com/office/officeart/2005/8/layout/radial3"/>
    <dgm:cxn modelId="{A7E052CE-2CE1-4BEA-B09B-C602C104E56B}" type="presParOf" srcId="{7DAC98BE-53F8-4C61-AB61-6D50E8068793}" destId="{78ABB477-0B7C-499F-BEC0-058A6D7EF33F}" srcOrd="0" destOrd="0" presId="urn:microsoft.com/office/officeart/2005/8/layout/radial3"/>
    <dgm:cxn modelId="{FAD78F8E-B6B6-4170-A461-D10BD4E03AEE}" type="presParOf" srcId="{7DAC98BE-53F8-4C61-AB61-6D50E8068793}" destId="{2C14A4CB-C7A5-40DB-B0AC-FC5671BB1F46}" srcOrd="1" destOrd="0" presId="urn:microsoft.com/office/officeart/2005/8/layout/radial3"/>
    <dgm:cxn modelId="{1FBA0A83-DCB3-4C87-B8AF-F47EF957B79D}" type="presParOf" srcId="{7DAC98BE-53F8-4C61-AB61-6D50E8068793}" destId="{D827D929-0FBF-4D43-9E36-6D7864D910AF}" srcOrd="2" destOrd="0" presId="urn:microsoft.com/office/officeart/2005/8/layout/radial3"/>
    <dgm:cxn modelId="{DAB96C3F-EDAE-4779-B58F-43E4ACF98DA3}" type="presParOf" srcId="{7DAC98BE-53F8-4C61-AB61-6D50E8068793}" destId="{7EA7D769-5DD6-4F97-BCF7-93484AFCE405}" srcOrd="3" destOrd="0" presId="urn:microsoft.com/office/officeart/2005/8/layout/radial3"/>
    <dgm:cxn modelId="{1424F12B-48D1-435D-9F6A-92E256ACB214}" type="presParOf" srcId="{7DAC98BE-53F8-4C61-AB61-6D50E8068793}" destId="{E9A8BCB7-B068-4079-8FCC-EA3CE9529EF2}" srcOrd="4" destOrd="0" presId="urn:microsoft.com/office/officeart/2005/8/layout/radial3"/>
    <dgm:cxn modelId="{25CB09A9-68FD-4BC4-A3B8-7B054DA12795}" type="presParOf" srcId="{7DAC98BE-53F8-4C61-AB61-6D50E8068793}" destId="{9F8723DC-05D5-4CC3-AFBC-7F0B5F94C7B2}" srcOrd="5" destOrd="0" presId="urn:microsoft.com/office/officeart/2005/8/layout/radial3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3B3F4105-0E8A-4076-9B90-6AB328F771DA}" type="doc">
      <dgm:prSet loTypeId="urn:microsoft.com/office/officeart/2005/8/layout/radial3" loCatId="relationship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IN"/>
        </a:p>
      </dgm:t>
    </dgm:pt>
    <dgm:pt modelId="{A4126C07-A1FD-4C2F-A9C4-480155D98CD2}">
      <dgm:prSet phldrT="[Text]" custT="1"/>
      <dgm:spPr/>
      <dgm:t>
        <a:bodyPr/>
        <a:lstStyle/>
        <a:p>
          <a:r>
            <a:rPr lang="en-GB" sz="4400" dirty="0">
              <a:latin typeface="Poppins" panose="00000500000000000000" pitchFamily="2" charset="0"/>
              <a:cs typeface="Poppins" panose="00000500000000000000" pitchFamily="2" charset="0"/>
            </a:rPr>
            <a:t>Cyber Life</a:t>
          </a:r>
          <a:endParaRPr lang="en-IN" sz="4400" dirty="0">
            <a:latin typeface="Poppins" panose="00000500000000000000" pitchFamily="2" charset="0"/>
            <a:cs typeface="Poppins" panose="00000500000000000000" pitchFamily="2" charset="0"/>
          </a:endParaRPr>
        </a:p>
      </dgm:t>
    </dgm:pt>
    <dgm:pt modelId="{DE40295C-19CD-4590-B3DA-708962E91EDF}" type="parTrans" cxnId="{263703D8-8934-49A4-B4DE-978443FCE1EE}">
      <dgm:prSet/>
      <dgm:spPr/>
      <dgm:t>
        <a:bodyPr/>
        <a:lstStyle/>
        <a:p>
          <a:endParaRPr lang="en-IN"/>
        </a:p>
      </dgm:t>
    </dgm:pt>
    <dgm:pt modelId="{B458A204-B65D-4A90-9D3B-C77CEA5E7643}" type="sibTrans" cxnId="{263703D8-8934-49A4-B4DE-978443FCE1EE}">
      <dgm:prSet/>
      <dgm:spPr/>
      <dgm:t>
        <a:bodyPr/>
        <a:lstStyle/>
        <a:p>
          <a:endParaRPr lang="en-IN"/>
        </a:p>
      </dgm:t>
    </dgm:pt>
    <dgm:pt modelId="{E50C7052-E11E-489A-921E-FA5A23517706}">
      <dgm:prSet phldrT="[Text]" custT="1"/>
      <dgm:spPr/>
      <dgm:t>
        <a:bodyPr/>
        <a:lstStyle/>
        <a:p>
          <a:r>
            <a:rPr lang="en-GB" sz="1300" b="0" dirty="0">
              <a:latin typeface="Poppins" panose="00000500000000000000" pitchFamily="2" charset="0"/>
              <a:cs typeface="Poppins" panose="00000500000000000000" pitchFamily="2" charset="0"/>
            </a:rPr>
            <a:t>Profiles/</a:t>
          </a:r>
          <a:br>
            <a:rPr lang="en-GB" sz="1300" b="0" dirty="0">
              <a:latin typeface="Poppins" panose="00000500000000000000" pitchFamily="2" charset="0"/>
              <a:cs typeface="Poppins" panose="00000500000000000000" pitchFamily="2" charset="0"/>
            </a:rPr>
          </a:br>
          <a:r>
            <a:rPr lang="en-GB" sz="1300" b="0" dirty="0">
              <a:latin typeface="Poppins" panose="00000500000000000000" pitchFamily="2" charset="0"/>
              <a:cs typeface="Poppins" panose="00000500000000000000" pitchFamily="2" charset="0"/>
            </a:rPr>
            <a:t> Display Pictures</a:t>
          </a:r>
          <a:endParaRPr lang="en-IN" sz="1300" b="0" dirty="0">
            <a:latin typeface="Poppins" panose="00000500000000000000" pitchFamily="2" charset="0"/>
            <a:cs typeface="Poppins" panose="00000500000000000000" pitchFamily="2" charset="0"/>
          </a:endParaRPr>
        </a:p>
      </dgm:t>
    </dgm:pt>
    <dgm:pt modelId="{0C509114-79E1-4798-8F09-D70B02DEEB4F}" type="parTrans" cxnId="{E70CCC0F-B77F-40CC-9C33-0A3A9697E845}">
      <dgm:prSet/>
      <dgm:spPr/>
      <dgm:t>
        <a:bodyPr/>
        <a:lstStyle/>
        <a:p>
          <a:endParaRPr lang="en-IN"/>
        </a:p>
      </dgm:t>
    </dgm:pt>
    <dgm:pt modelId="{834D7729-228C-4F5F-9A1F-C7C5DBF9A6AA}" type="sibTrans" cxnId="{E70CCC0F-B77F-40CC-9C33-0A3A9697E845}">
      <dgm:prSet/>
      <dgm:spPr/>
      <dgm:t>
        <a:bodyPr/>
        <a:lstStyle/>
        <a:p>
          <a:endParaRPr lang="en-IN"/>
        </a:p>
      </dgm:t>
    </dgm:pt>
    <dgm:pt modelId="{4544553C-264D-4DF2-97AC-720FE1718CE1}">
      <dgm:prSet phldrT="[Text]" custT="1"/>
      <dgm:spPr/>
      <dgm:t>
        <a:bodyPr/>
        <a:lstStyle/>
        <a:p>
          <a:r>
            <a:rPr lang="en-GB" sz="1300" b="0" dirty="0">
              <a:latin typeface="Poppins" panose="00000500000000000000" pitchFamily="2" charset="0"/>
              <a:cs typeface="Poppins" panose="00000500000000000000" pitchFamily="2" charset="0"/>
            </a:rPr>
            <a:t>Followers/</a:t>
          </a:r>
          <a:br>
            <a:rPr lang="en-GB" sz="1300" b="0" dirty="0">
              <a:latin typeface="Poppins" panose="00000500000000000000" pitchFamily="2" charset="0"/>
              <a:cs typeface="Poppins" panose="00000500000000000000" pitchFamily="2" charset="0"/>
            </a:rPr>
          </a:br>
          <a:r>
            <a:rPr lang="en-GB" sz="1300" b="0" dirty="0">
              <a:latin typeface="Poppins" panose="00000500000000000000" pitchFamily="2" charset="0"/>
              <a:cs typeface="Poppins" panose="00000500000000000000" pitchFamily="2" charset="0"/>
            </a:rPr>
            <a:t>Communities</a:t>
          </a:r>
          <a:endParaRPr lang="en-IN" sz="1300" b="0" dirty="0">
            <a:latin typeface="Poppins" panose="00000500000000000000" pitchFamily="2" charset="0"/>
            <a:cs typeface="Poppins" panose="00000500000000000000" pitchFamily="2" charset="0"/>
          </a:endParaRPr>
        </a:p>
      </dgm:t>
    </dgm:pt>
    <dgm:pt modelId="{05041B0A-58E3-48EB-9038-30713DB30A45}" type="parTrans" cxnId="{C9FA6E2F-444A-4F86-A97B-43367ED89866}">
      <dgm:prSet/>
      <dgm:spPr/>
      <dgm:t>
        <a:bodyPr/>
        <a:lstStyle/>
        <a:p>
          <a:endParaRPr lang="en-IN"/>
        </a:p>
      </dgm:t>
    </dgm:pt>
    <dgm:pt modelId="{459EF04D-46B3-477A-8A17-6679A20CB23B}" type="sibTrans" cxnId="{C9FA6E2F-444A-4F86-A97B-43367ED89866}">
      <dgm:prSet/>
      <dgm:spPr/>
      <dgm:t>
        <a:bodyPr/>
        <a:lstStyle/>
        <a:p>
          <a:endParaRPr lang="en-IN"/>
        </a:p>
      </dgm:t>
    </dgm:pt>
    <dgm:pt modelId="{7E42F4AD-2B57-4E42-B459-F86387AAF00A}">
      <dgm:prSet phldrT="[Text]" custT="1"/>
      <dgm:spPr/>
      <dgm:t>
        <a:bodyPr/>
        <a:lstStyle/>
        <a:p>
          <a:r>
            <a:rPr lang="en-GB" sz="1300" b="0" dirty="0">
              <a:latin typeface="Poppins" panose="00000500000000000000" pitchFamily="2" charset="0"/>
              <a:cs typeface="Poppins" panose="00000500000000000000" pitchFamily="2" charset="0"/>
            </a:rPr>
            <a:t>Screen Time/</a:t>
          </a:r>
          <a:br>
            <a:rPr lang="en-GB" sz="1300" b="0" dirty="0">
              <a:latin typeface="Poppins" panose="00000500000000000000" pitchFamily="2" charset="0"/>
              <a:cs typeface="Poppins" panose="00000500000000000000" pitchFamily="2" charset="0"/>
            </a:rPr>
          </a:br>
          <a:r>
            <a:rPr lang="en-GB" sz="1300" b="0" dirty="0">
              <a:latin typeface="Poppins" panose="00000500000000000000" pitchFamily="2" charset="0"/>
              <a:cs typeface="Poppins" panose="00000500000000000000" pitchFamily="2" charset="0"/>
            </a:rPr>
            <a:t>Addiction/ Posture</a:t>
          </a:r>
          <a:endParaRPr lang="en-IN" sz="1300" b="0" dirty="0">
            <a:latin typeface="Poppins" panose="00000500000000000000" pitchFamily="2" charset="0"/>
            <a:cs typeface="Poppins" panose="00000500000000000000" pitchFamily="2" charset="0"/>
          </a:endParaRPr>
        </a:p>
      </dgm:t>
    </dgm:pt>
    <dgm:pt modelId="{97611BCE-82B9-4F79-9ACD-DB980B1238B6}" type="parTrans" cxnId="{0DED9687-D237-4827-907A-004D249BEE1C}">
      <dgm:prSet/>
      <dgm:spPr/>
      <dgm:t>
        <a:bodyPr/>
        <a:lstStyle/>
        <a:p>
          <a:endParaRPr lang="en-IN"/>
        </a:p>
      </dgm:t>
    </dgm:pt>
    <dgm:pt modelId="{BED179DB-2C1C-4B74-98AA-F3A7BC7D1CB4}" type="sibTrans" cxnId="{0DED9687-D237-4827-907A-004D249BEE1C}">
      <dgm:prSet/>
      <dgm:spPr/>
      <dgm:t>
        <a:bodyPr/>
        <a:lstStyle/>
        <a:p>
          <a:endParaRPr lang="en-IN"/>
        </a:p>
      </dgm:t>
    </dgm:pt>
    <dgm:pt modelId="{FA925210-2A15-4E53-B788-0150F9F0E31C}">
      <dgm:prSet phldrT="[Text]" custT="1"/>
      <dgm:spPr/>
      <dgm:t>
        <a:bodyPr/>
        <a:lstStyle/>
        <a:p>
          <a:r>
            <a:rPr lang="en-GB" sz="1300" b="0" dirty="0">
              <a:latin typeface="Poppins" panose="00000500000000000000" pitchFamily="2" charset="0"/>
              <a:cs typeface="Poppins" panose="00000500000000000000" pitchFamily="2" charset="0"/>
            </a:rPr>
            <a:t>Emotions</a:t>
          </a:r>
          <a:endParaRPr lang="en-IN" sz="1300" b="0" dirty="0">
            <a:latin typeface="Poppins" panose="00000500000000000000" pitchFamily="2" charset="0"/>
            <a:cs typeface="Poppins" panose="00000500000000000000" pitchFamily="2" charset="0"/>
          </a:endParaRPr>
        </a:p>
      </dgm:t>
    </dgm:pt>
    <dgm:pt modelId="{6674BDCF-A6BD-450E-99CB-4377D2EBAA60}" type="parTrans" cxnId="{562B4E1D-7E87-49BB-9EFB-D5EF1BF4C241}">
      <dgm:prSet/>
      <dgm:spPr/>
      <dgm:t>
        <a:bodyPr/>
        <a:lstStyle/>
        <a:p>
          <a:endParaRPr lang="en-IN"/>
        </a:p>
      </dgm:t>
    </dgm:pt>
    <dgm:pt modelId="{49C04AD7-3E2B-4031-83A9-A0595A3A42CF}" type="sibTrans" cxnId="{562B4E1D-7E87-49BB-9EFB-D5EF1BF4C241}">
      <dgm:prSet/>
      <dgm:spPr/>
      <dgm:t>
        <a:bodyPr/>
        <a:lstStyle/>
        <a:p>
          <a:endParaRPr lang="en-IN"/>
        </a:p>
      </dgm:t>
    </dgm:pt>
    <dgm:pt modelId="{B8EDBE9A-F246-476C-B719-C06DA4976339}">
      <dgm:prSet phldrT="[Text]" custT="1"/>
      <dgm:spPr/>
      <dgm:t>
        <a:bodyPr/>
        <a:lstStyle/>
        <a:p>
          <a:r>
            <a:rPr lang="en-GB" sz="1300" b="0" dirty="0">
              <a:latin typeface="Poppins" panose="00000500000000000000" pitchFamily="2" charset="0"/>
              <a:cs typeface="Poppins" panose="00000500000000000000" pitchFamily="2" charset="0"/>
            </a:rPr>
            <a:t>Likes/Filters/</a:t>
          </a:r>
          <a:br>
            <a:rPr lang="en-GB" sz="1300" b="0" dirty="0">
              <a:latin typeface="Poppins" panose="00000500000000000000" pitchFamily="2" charset="0"/>
              <a:cs typeface="Poppins" panose="00000500000000000000" pitchFamily="2" charset="0"/>
            </a:rPr>
          </a:br>
          <a:r>
            <a:rPr lang="en-GB" sz="1300" b="0" dirty="0">
              <a:latin typeface="Poppins" panose="00000500000000000000" pitchFamily="2" charset="0"/>
              <a:cs typeface="Poppins" panose="00000500000000000000" pitchFamily="2" charset="0"/>
            </a:rPr>
            <a:t>Echo chambers</a:t>
          </a:r>
          <a:endParaRPr lang="en-IN" sz="1300" b="0" dirty="0">
            <a:latin typeface="Poppins" panose="00000500000000000000" pitchFamily="2" charset="0"/>
            <a:cs typeface="Poppins" panose="00000500000000000000" pitchFamily="2" charset="0"/>
          </a:endParaRPr>
        </a:p>
      </dgm:t>
    </dgm:pt>
    <dgm:pt modelId="{5B5532B1-EB45-42FD-8EFB-71119CA6C8DD}" type="parTrans" cxnId="{9C83A1D8-EF8A-49A0-A3B0-1ECB2BBE72F4}">
      <dgm:prSet/>
      <dgm:spPr/>
      <dgm:t>
        <a:bodyPr/>
        <a:lstStyle/>
        <a:p>
          <a:endParaRPr lang="en-IN"/>
        </a:p>
      </dgm:t>
    </dgm:pt>
    <dgm:pt modelId="{FB9B90C6-86A1-46D4-B8A8-A14C7761BC52}" type="sibTrans" cxnId="{9C83A1D8-EF8A-49A0-A3B0-1ECB2BBE72F4}">
      <dgm:prSet/>
      <dgm:spPr/>
      <dgm:t>
        <a:bodyPr/>
        <a:lstStyle/>
        <a:p>
          <a:endParaRPr lang="en-IN"/>
        </a:p>
      </dgm:t>
    </dgm:pt>
    <dgm:pt modelId="{DDBA7B2B-ABC4-40E7-B75D-B52440CE58EF}" type="pres">
      <dgm:prSet presAssocID="{3B3F4105-0E8A-4076-9B90-6AB328F771DA}" presName="composite" presStyleCnt="0">
        <dgm:presLayoutVars>
          <dgm:chMax val="1"/>
          <dgm:dir/>
          <dgm:resizeHandles val="exact"/>
        </dgm:presLayoutVars>
      </dgm:prSet>
      <dgm:spPr/>
    </dgm:pt>
    <dgm:pt modelId="{7DAC98BE-53F8-4C61-AB61-6D50E8068793}" type="pres">
      <dgm:prSet presAssocID="{3B3F4105-0E8A-4076-9B90-6AB328F771DA}" presName="radial" presStyleCnt="0">
        <dgm:presLayoutVars>
          <dgm:animLvl val="ctr"/>
        </dgm:presLayoutVars>
      </dgm:prSet>
      <dgm:spPr/>
    </dgm:pt>
    <dgm:pt modelId="{78ABB477-0B7C-499F-BEC0-058A6D7EF33F}" type="pres">
      <dgm:prSet presAssocID="{A4126C07-A1FD-4C2F-A9C4-480155D98CD2}" presName="centerShape" presStyleLbl="vennNode1" presStyleIdx="0" presStyleCnt="6"/>
      <dgm:spPr/>
    </dgm:pt>
    <dgm:pt modelId="{2C14A4CB-C7A5-40DB-B0AC-FC5671BB1F46}" type="pres">
      <dgm:prSet presAssocID="{E50C7052-E11E-489A-921E-FA5A23517706}" presName="node" presStyleLbl="vennNode1" presStyleIdx="1" presStyleCnt="6" custScaleX="109857">
        <dgm:presLayoutVars>
          <dgm:bulletEnabled val="1"/>
        </dgm:presLayoutVars>
      </dgm:prSet>
      <dgm:spPr/>
    </dgm:pt>
    <dgm:pt modelId="{D827D929-0FBF-4D43-9E36-6D7864D910AF}" type="pres">
      <dgm:prSet presAssocID="{4544553C-264D-4DF2-97AC-720FE1718CE1}" presName="node" presStyleLbl="vennNode1" presStyleIdx="2" presStyleCnt="6" custScaleX="109857">
        <dgm:presLayoutVars>
          <dgm:bulletEnabled val="1"/>
        </dgm:presLayoutVars>
      </dgm:prSet>
      <dgm:spPr/>
    </dgm:pt>
    <dgm:pt modelId="{7EA7D769-5DD6-4F97-BCF7-93484AFCE405}" type="pres">
      <dgm:prSet presAssocID="{7E42F4AD-2B57-4E42-B459-F86387AAF00A}" presName="node" presStyleLbl="vennNode1" presStyleIdx="3" presStyleCnt="6" custScaleX="109857">
        <dgm:presLayoutVars>
          <dgm:bulletEnabled val="1"/>
        </dgm:presLayoutVars>
      </dgm:prSet>
      <dgm:spPr/>
    </dgm:pt>
    <dgm:pt modelId="{E9A8BCB7-B068-4079-8FCC-EA3CE9529EF2}" type="pres">
      <dgm:prSet presAssocID="{FA925210-2A15-4E53-B788-0150F9F0E31C}" presName="node" presStyleLbl="vennNode1" presStyleIdx="4" presStyleCnt="6" custScaleX="109857">
        <dgm:presLayoutVars>
          <dgm:bulletEnabled val="1"/>
        </dgm:presLayoutVars>
      </dgm:prSet>
      <dgm:spPr/>
    </dgm:pt>
    <dgm:pt modelId="{9F8723DC-05D5-4CC3-AFBC-7F0B5F94C7B2}" type="pres">
      <dgm:prSet presAssocID="{B8EDBE9A-F246-476C-B719-C06DA4976339}" presName="node" presStyleLbl="vennNode1" presStyleIdx="5" presStyleCnt="6" custScaleX="109857">
        <dgm:presLayoutVars>
          <dgm:bulletEnabled val="1"/>
        </dgm:presLayoutVars>
      </dgm:prSet>
      <dgm:spPr/>
    </dgm:pt>
  </dgm:ptLst>
  <dgm:cxnLst>
    <dgm:cxn modelId="{E70CCC0F-B77F-40CC-9C33-0A3A9697E845}" srcId="{A4126C07-A1FD-4C2F-A9C4-480155D98CD2}" destId="{E50C7052-E11E-489A-921E-FA5A23517706}" srcOrd="0" destOrd="0" parTransId="{0C509114-79E1-4798-8F09-D70B02DEEB4F}" sibTransId="{834D7729-228C-4F5F-9A1F-C7C5DBF9A6AA}"/>
    <dgm:cxn modelId="{0E36C710-3830-41C3-B2FA-338157E37F9D}" type="presOf" srcId="{3B3F4105-0E8A-4076-9B90-6AB328F771DA}" destId="{DDBA7B2B-ABC4-40E7-B75D-B52440CE58EF}" srcOrd="0" destOrd="0" presId="urn:microsoft.com/office/officeart/2005/8/layout/radial3"/>
    <dgm:cxn modelId="{562B4E1D-7E87-49BB-9EFB-D5EF1BF4C241}" srcId="{A4126C07-A1FD-4C2F-A9C4-480155D98CD2}" destId="{FA925210-2A15-4E53-B788-0150F9F0E31C}" srcOrd="3" destOrd="0" parTransId="{6674BDCF-A6BD-450E-99CB-4377D2EBAA60}" sibTransId="{49C04AD7-3E2B-4031-83A9-A0595A3A42CF}"/>
    <dgm:cxn modelId="{22C3592D-B666-4C09-BB65-71B8DB1C13FD}" type="presOf" srcId="{E50C7052-E11E-489A-921E-FA5A23517706}" destId="{2C14A4CB-C7A5-40DB-B0AC-FC5671BB1F46}" srcOrd="0" destOrd="0" presId="urn:microsoft.com/office/officeart/2005/8/layout/radial3"/>
    <dgm:cxn modelId="{C9FA6E2F-444A-4F86-A97B-43367ED89866}" srcId="{A4126C07-A1FD-4C2F-A9C4-480155D98CD2}" destId="{4544553C-264D-4DF2-97AC-720FE1718CE1}" srcOrd="1" destOrd="0" parTransId="{05041B0A-58E3-48EB-9038-30713DB30A45}" sibTransId="{459EF04D-46B3-477A-8A17-6679A20CB23B}"/>
    <dgm:cxn modelId="{C0323B5B-0D1E-4D03-A6B2-A3F8B4685F87}" type="presOf" srcId="{4544553C-264D-4DF2-97AC-720FE1718CE1}" destId="{D827D929-0FBF-4D43-9E36-6D7864D910AF}" srcOrd="0" destOrd="0" presId="urn:microsoft.com/office/officeart/2005/8/layout/radial3"/>
    <dgm:cxn modelId="{D813D27E-724D-43DC-81BC-E89A01E5CD20}" type="presOf" srcId="{7E42F4AD-2B57-4E42-B459-F86387AAF00A}" destId="{7EA7D769-5DD6-4F97-BCF7-93484AFCE405}" srcOrd="0" destOrd="0" presId="urn:microsoft.com/office/officeart/2005/8/layout/radial3"/>
    <dgm:cxn modelId="{0DED9687-D237-4827-907A-004D249BEE1C}" srcId="{A4126C07-A1FD-4C2F-A9C4-480155D98CD2}" destId="{7E42F4AD-2B57-4E42-B459-F86387AAF00A}" srcOrd="2" destOrd="0" parTransId="{97611BCE-82B9-4F79-9ACD-DB980B1238B6}" sibTransId="{BED179DB-2C1C-4B74-98AA-F3A7BC7D1CB4}"/>
    <dgm:cxn modelId="{6F24CB8E-BC71-4EA1-BF7C-5721D39FE456}" type="presOf" srcId="{A4126C07-A1FD-4C2F-A9C4-480155D98CD2}" destId="{78ABB477-0B7C-499F-BEC0-058A6D7EF33F}" srcOrd="0" destOrd="0" presId="urn:microsoft.com/office/officeart/2005/8/layout/radial3"/>
    <dgm:cxn modelId="{619CFFD7-CD6E-442B-BD10-6E48C06AF3FF}" type="presOf" srcId="{FA925210-2A15-4E53-B788-0150F9F0E31C}" destId="{E9A8BCB7-B068-4079-8FCC-EA3CE9529EF2}" srcOrd="0" destOrd="0" presId="urn:microsoft.com/office/officeart/2005/8/layout/radial3"/>
    <dgm:cxn modelId="{263703D8-8934-49A4-B4DE-978443FCE1EE}" srcId="{3B3F4105-0E8A-4076-9B90-6AB328F771DA}" destId="{A4126C07-A1FD-4C2F-A9C4-480155D98CD2}" srcOrd="0" destOrd="0" parTransId="{DE40295C-19CD-4590-B3DA-708962E91EDF}" sibTransId="{B458A204-B65D-4A90-9D3B-C77CEA5E7643}"/>
    <dgm:cxn modelId="{9C83A1D8-EF8A-49A0-A3B0-1ECB2BBE72F4}" srcId="{A4126C07-A1FD-4C2F-A9C4-480155D98CD2}" destId="{B8EDBE9A-F246-476C-B719-C06DA4976339}" srcOrd="4" destOrd="0" parTransId="{5B5532B1-EB45-42FD-8EFB-71119CA6C8DD}" sibTransId="{FB9B90C6-86A1-46D4-B8A8-A14C7761BC52}"/>
    <dgm:cxn modelId="{5E2E10D9-509E-403C-8C5B-53A422B32B61}" type="presOf" srcId="{B8EDBE9A-F246-476C-B719-C06DA4976339}" destId="{9F8723DC-05D5-4CC3-AFBC-7F0B5F94C7B2}" srcOrd="0" destOrd="0" presId="urn:microsoft.com/office/officeart/2005/8/layout/radial3"/>
    <dgm:cxn modelId="{75B0DF65-65F8-4EDF-A80D-31631EB335CD}" type="presParOf" srcId="{DDBA7B2B-ABC4-40E7-B75D-B52440CE58EF}" destId="{7DAC98BE-53F8-4C61-AB61-6D50E8068793}" srcOrd="0" destOrd="0" presId="urn:microsoft.com/office/officeart/2005/8/layout/radial3"/>
    <dgm:cxn modelId="{A7E052CE-2CE1-4BEA-B09B-C602C104E56B}" type="presParOf" srcId="{7DAC98BE-53F8-4C61-AB61-6D50E8068793}" destId="{78ABB477-0B7C-499F-BEC0-058A6D7EF33F}" srcOrd="0" destOrd="0" presId="urn:microsoft.com/office/officeart/2005/8/layout/radial3"/>
    <dgm:cxn modelId="{FAD78F8E-B6B6-4170-A461-D10BD4E03AEE}" type="presParOf" srcId="{7DAC98BE-53F8-4C61-AB61-6D50E8068793}" destId="{2C14A4CB-C7A5-40DB-B0AC-FC5671BB1F46}" srcOrd="1" destOrd="0" presId="urn:microsoft.com/office/officeart/2005/8/layout/radial3"/>
    <dgm:cxn modelId="{1FBA0A83-DCB3-4C87-B8AF-F47EF957B79D}" type="presParOf" srcId="{7DAC98BE-53F8-4C61-AB61-6D50E8068793}" destId="{D827D929-0FBF-4D43-9E36-6D7864D910AF}" srcOrd="2" destOrd="0" presId="urn:microsoft.com/office/officeart/2005/8/layout/radial3"/>
    <dgm:cxn modelId="{DAB96C3F-EDAE-4779-B58F-43E4ACF98DA3}" type="presParOf" srcId="{7DAC98BE-53F8-4C61-AB61-6D50E8068793}" destId="{7EA7D769-5DD6-4F97-BCF7-93484AFCE405}" srcOrd="3" destOrd="0" presId="urn:microsoft.com/office/officeart/2005/8/layout/radial3"/>
    <dgm:cxn modelId="{1424F12B-48D1-435D-9F6A-92E256ACB214}" type="presParOf" srcId="{7DAC98BE-53F8-4C61-AB61-6D50E8068793}" destId="{E9A8BCB7-B068-4079-8FCC-EA3CE9529EF2}" srcOrd="4" destOrd="0" presId="urn:microsoft.com/office/officeart/2005/8/layout/radial3"/>
    <dgm:cxn modelId="{25CB09A9-68FD-4BC4-A3B8-7B054DA12795}" type="presParOf" srcId="{7DAC98BE-53F8-4C61-AB61-6D50E8068793}" destId="{9F8723DC-05D5-4CC3-AFBC-7F0B5F94C7B2}" srcOrd="5" destOrd="0" presId="urn:microsoft.com/office/officeart/2005/8/layout/radial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3B3F4105-0E8A-4076-9B90-6AB328F771DA}" type="doc">
      <dgm:prSet loTypeId="urn:microsoft.com/office/officeart/2005/8/layout/radial3" loCatId="relationship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IN"/>
        </a:p>
      </dgm:t>
    </dgm:pt>
    <dgm:pt modelId="{A4126C07-A1FD-4C2F-A9C4-480155D98CD2}">
      <dgm:prSet phldrT="[Text]" custT="1"/>
      <dgm:spPr/>
      <dgm:t>
        <a:bodyPr/>
        <a:lstStyle/>
        <a:p>
          <a:r>
            <a:rPr lang="en-GB" sz="4400" dirty="0">
              <a:latin typeface="Poppins" panose="00000500000000000000" pitchFamily="2" charset="0"/>
              <a:cs typeface="Poppins" panose="00000500000000000000" pitchFamily="2" charset="0"/>
            </a:rPr>
            <a:t>Life</a:t>
          </a:r>
          <a:endParaRPr lang="en-IN" sz="4400" dirty="0">
            <a:latin typeface="Poppins" panose="00000500000000000000" pitchFamily="2" charset="0"/>
            <a:cs typeface="Poppins" panose="00000500000000000000" pitchFamily="2" charset="0"/>
          </a:endParaRPr>
        </a:p>
      </dgm:t>
    </dgm:pt>
    <dgm:pt modelId="{DE40295C-19CD-4590-B3DA-708962E91EDF}" type="parTrans" cxnId="{263703D8-8934-49A4-B4DE-978443FCE1EE}">
      <dgm:prSet/>
      <dgm:spPr/>
      <dgm:t>
        <a:bodyPr/>
        <a:lstStyle/>
        <a:p>
          <a:endParaRPr lang="en-IN"/>
        </a:p>
      </dgm:t>
    </dgm:pt>
    <dgm:pt modelId="{B458A204-B65D-4A90-9D3B-C77CEA5E7643}" type="sibTrans" cxnId="{263703D8-8934-49A4-B4DE-978443FCE1EE}">
      <dgm:prSet/>
      <dgm:spPr/>
      <dgm:t>
        <a:bodyPr/>
        <a:lstStyle/>
        <a:p>
          <a:endParaRPr lang="en-IN"/>
        </a:p>
      </dgm:t>
    </dgm:pt>
    <dgm:pt modelId="{E50C7052-E11E-489A-921E-FA5A23517706}">
      <dgm:prSet phldrT="[Text]" custT="1"/>
      <dgm:spPr/>
      <dgm:t>
        <a:bodyPr/>
        <a:lstStyle/>
        <a:p>
          <a:r>
            <a:rPr lang="en-GB" sz="1300" b="0" dirty="0">
              <a:latin typeface="Poppins" panose="00000500000000000000" pitchFamily="2" charset="0"/>
              <a:cs typeface="Poppins" panose="00000500000000000000" pitchFamily="2" charset="0"/>
            </a:rPr>
            <a:t>Personal Identity</a:t>
          </a:r>
          <a:endParaRPr lang="en-IN" sz="1300" b="0" dirty="0">
            <a:latin typeface="Poppins" panose="00000500000000000000" pitchFamily="2" charset="0"/>
            <a:cs typeface="Poppins" panose="00000500000000000000" pitchFamily="2" charset="0"/>
          </a:endParaRPr>
        </a:p>
      </dgm:t>
    </dgm:pt>
    <dgm:pt modelId="{0C509114-79E1-4798-8F09-D70B02DEEB4F}" type="parTrans" cxnId="{E70CCC0F-B77F-40CC-9C33-0A3A9697E845}">
      <dgm:prSet/>
      <dgm:spPr/>
      <dgm:t>
        <a:bodyPr/>
        <a:lstStyle/>
        <a:p>
          <a:endParaRPr lang="en-IN"/>
        </a:p>
      </dgm:t>
    </dgm:pt>
    <dgm:pt modelId="{834D7729-228C-4F5F-9A1F-C7C5DBF9A6AA}" type="sibTrans" cxnId="{E70CCC0F-B77F-40CC-9C33-0A3A9697E845}">
      <dgm:prSet/>
      <dgm:spPr/>
      <dgm:t>
        <a:bodyPr/>
        <a:lstStyle/>
        <a:p>
          <a:endParaRPr lang="en-IN"/>
        </a:p>
      </dgm:t>
    </dgm:pt>
    <dgm:pt modelId="{4544553C-264D-4DF2-97AC-720FE1718CE1}">
      <dgm:prSet phldrT="[Text]" custT="1"/>
      <dgm:spPr/>
      <dgm:t>
        <a:bodyPr/>
        <a:lstStyle/>
        <a:p>
          <a:r>
            <a:rPr lang="en-GB" sz="1300" b="0" dirty="0">
              <a:latin typeface="Poppins" panose="00000500000000000000" pitchFamily="2" charset="0"/>
              <a:cs typeface="Poppins" panose="00000500000000000000" pitchFamily="2" charset="0"/>
            </a:rPr>
            <a:t>Relationships</a:t>
          </a:r>
          <a:endParaRPr lang="en-IN" sz="1300" b="0" dirty="0">
            <a:latin typeface="Poppins" panose="00000500000000000000" pitchFamily="2" charset="0"/>
            <a:cs typeface="Poppins" panose="00000500000000000000" pitchFamily="2" charset="0"/>
          </a:endParaRPr>
        </a:p>
      </dgm:t>
    </dgm:pt>
    <dgm:pt modelId="{05041B0A-58E3-48EB-9038-30713DB30A45}" type="parTrans" cxnId="{C9FA6E2F-444A-4F86-A97B-43367ED89866}">
      <dgm:prSet/>
      <dgm:spPr/>
      <dgm:t>
        <a:bodyPr/>
        <a:lstStyle/>
        <a:p>
          <a:endParaRPr lang="en-IN"/>
        </a:p>
      </dgm:t>
    </dgm:pt>
    <dgm:pt modelId="{459EF04D-46B3-477A-8A17-6679A20CB23B}" type="sibTrans" cxnId="{C9FA6E2F-444A-4F86-A97B-43367ED89866}">
      <dgm:prSet/>
      <dgm:spPr/>
      <dgm:t>
        <a:bodyPr/>
        <a:lstStyle/>
        <a:p>
          <a:endParaRPr lang="en-IN"/>
        </a:p>
      </dgm:t>
    </dgm:pt>
    <dgm:pt modelId="{7E42F4AD-2B57-4E42-B459-F86387AAF00A}">
      <dgm:prSet phldrT="[Text]" custT="1"/>
      <dgm:spPr/>
      <dgm:t>
        <a:bodyPr/>
        <a:lstStyle/>
        <a:p>
          <a:r>
            <a:rPr lang="en-GB" sz="1300" b="0" dirty="0">
              <a:latin typeface="Poppins" panose="00000500000000000000" pitchFamily="2" charset="0"/>
              <a:cs typeface="Poppins" panose="00000500000000000000" pitchFamily="2" charset="0"/>
            </a:rPr>
            <a:t>Health</a:t>
          </a:r>
          <a:endParaRPr lang="en-IN" sz="1300" b="0" dirty="0">
            <a:latin typeface="Poppins" panose="00000500000000000000" pitchFamily="2" charset="0"/>
            <a:cs typeface="Poppins" panose="00000500000000000000" pitchFamily="2" charset="0"/>
          </a:endParaRPr>
        </a:p>
      </dgm:t>
    </dgm:pt>
    <dgm:pt modelId="{97611BCE-82B9-4F79-9ACD-DB980B1238B6}" type="parTrans" cxnId="{0DED9687-D237-4827-907A-004D249BEE1C}">
      <dgm:prSet/>
      <dgm:spPr/>
      <dgm:t>
        <a:bodyPr/>
        <a:lstStyle/>
        <a:p>
          <a:endParaRPr lang="en-IN"/>
        </a:p>
      </dgm:t>
    </dgm:pt>
    <dgm:pt modelId="{BED179DB-2C1C-4B74-98AA-F3A7BC7D1CB4}" type="sibTrans" cxnId="{0DED9687-D237-4827-907A-004D249BEE1C}">
      <dgm:prSet/>
      <dgm:spPr/>
      <dgm:t>
        <a:bodyPr/>
        <a:lstStyle/>
        <a:p>
          <a:endParaRPr lang="en-IN"/>
        </a:p>
      </dgm:t>
    </dgm:pt>
    <dgm:pt modelId="{FA925210-2A15-4E53-B788-0150F9F0E31C}">
      <dgm:prSet phldrT="[Text]" custT="1"/>
      <dgm:spPr/>
      <dgm:t>
        <a:bodyPr/>
        <a:lstStyle/>
        <a:p>
          <a:r>
            <a:rPr lang="en-GB" sz="1300" b="0" dirty="0">
              <a:latin typeface="Poppins" panose="00000500000000000000" pitchFamily="2" charset="0"/>
              <a:cs typeface="Poppins" panose="00000500000000000000" pitchFamily="2" charset="0"/>
            </a:rPr>
            <a:t>Emotions</a:t>
          </a:r>
          <a:endParaRPr lang="en-IN" sz="1300" b="0" dirty="0">
            <a:latin typeface="Poppins" panose="00000500000000000000" pitchFamily="2" charset="0"/>
            <a:cs typeface="Poppins" panose="00000500000000000000" pitchFamily="2" charset="0"/>
          </a:endParaRPr>
        </a:p>
      </dgm:t>
    </dgm:pt>
    <dgm:pt modelId="{6674BDCF-A6BD-450E-99CB-4377D2EBAA60}" type="parTrans" cxnId="{562B4E1D-7E87-49BB-9EFB-D5EF1BF4C241}">
      <dgm:prSet/>
      <dgm:spPr/>
      <dgm:t>
        <a:bodyPr/>
        <a:lstStyle/>
        <a:p>
          <a:endParaRPr lang="en-IN"/>
        </a:p>
      </dgm:t>
    </dgm:pt>
    <dgm:pt modelId="{49C04AD7-3E2B-4031-83A9-A0595A3A42CF}" type="sibTrans" cxnId="{562B4E1D-7E87-49BB-9EFB-D5EF1BF4C241}">
      <dgm:prSet/>
      <dgm:spPr/>
      <dgm:t>
        <a:bodyPr/>
        <a:lstStyle/>
        <a:p>
          <a:endParaRPr lang="en-IN"/>
        </a:p>
      </dgm:t>
    </dgm:pt>
    <dgm:pt modelId="{B8EDBE9A-F246-476C-B719-C06DA4976339}">
      <dgm:prSet phldrT="[Text]" custT="1"/>
      <dgm:spPr/>
      <dgm:t>
        <a:bodyPr/>
        <a:lstStyle/>
        <a:p>
          <a:r>
            <a:rPr lang="en-GB" sz="1300" b="0" dirty="0">
              <a:latin typeface="Poppins" panose="00000500000000000000" pitchFamily="2" charset="0"/>
              <a:cs typeface="Poppins" panose="00000500000000000000" pitchFamily="2" charset="0"/>
            </a:rPr>
            <a:t>Sense of self and others</a:t>
          </a:r>
          <a:endParaRPr lang="en-IN" sz="1300" b="0" dirty="0">
            <a:latin typeface="Poppins" panose="00000500000000000000" pitchFamily="2" charset="0"/>
            <a:cs typeface="Poppins" panose="00000500000000000000" pitchFamily="2" charset="0"/>
          </a:endParaRPr>
        </a:p>
      </dgm:t>
    </dgm:pt>
    <dgm:pt modelId="{5B5532B1-EB45-42FD-8EFB-71119CA6C8DD}" type="parTrans" cxnId="{9C83A1D8-EF8A-49A0-A3B0-1ECB2BBE72F4}">
      <dgm:prSet/>
      <dgm:spPr/>
      <dgm:t>
        <a:bodyPr/>
        <a:lstStyle/>
        <a:p>
          <a:endParaRPr lang="en-IN"/>
        </a:p>
      </dgm:t>
    </dgm:pt>
    <dgm:pt modelId="{FB9B90C6-86A1-46D4-B8A8-A14C7761BC52}" type="sibTrans" cxnId="{9C83A1D8-EF8A-49A0-A3B0-1ECB2BBE72F4}">
      <dgm:prSet/>
      <dgm:spPr/>
      <dgm:t>
        <a:bodyPr/>
        <a:lstStyle/>
        <a:p>
          <a:endParaRPr lang="en-IN"/>
        </a:p>
      </dgm:t>
    </dgm:pt>
    <dgm:pt modelId="{DDBA7B2B-ABC4-40E7-B75D-B52440CE58EF}" type="pres">
      <dgm:prSet presAssocID="{3B3F4105-0E8A-4076-9B90-6AB328F771DA}" presName="composite" presStyleCnt="0">
        <dgm:presLayoutVars>
          <dgm:chMax val="1"/>
          <dgm:dir/>
          <dgm:resizeHandles val="exact"/>
        </dgm:presLayoutVars>
      </dgm:prSet>
      <dgm:spPr/>
    </dgm:pt>
    <dgm:pt modelId="{7DAC98BE-53F8-4C61-AB61-6D50E8068793}" type="pres">
      <dgm:prSet presAssocID="{3B3F4105-0E8A-4076-9B90-6AB328F771DA}" presName="radial" presStyleCnt="0">
        <dgm:presLayoutVars>
          <dgm:animLvl val="ctr"/>
        </dgm:presLayoutVars>
      </dgm:prSet>
      <dgm:spPr/>
    </dgm:pt>
    <dgm:pt modelId="{78ABB477-0B7C-499F-BEC0-058A6D7EF33F}" type="pres">
      <dgm:prSet presAssocID="{A4126C07-A1FD-4C2F-A9C4-480155D98CD2}" presName="centerShape" presStyleLbl="vennNode1" presStyleIdx="0" presStyleCnt="6"/>
      <dgm:spPr/>
    </dgm:pt>
    <dgm:pt modelId="{2C14A4CB-C7A5-40DB-B0AC-FC5671BB1F46}" type="pres">
      <dgm:prSet presAssocID="{E50C7052-E11E-489A-921E-FA5A23517706}" presName="node" presStyleLbl="vennNode1" presStyleIdx="1" presStyleCnt="6" custScaleX="121426">
        <dgm:presLayoutVars>
          <dgm:bulletEnabled val="1"/>
        </dgm:presLayoutVars>
      </dgm:prSet>
      <dgm:spPr/>
    </dgm:pt>
    <dgm:pt modelId="{D827D929-0FBF-4D43-9E36-6D7864D910AF}" type="pres">
      <dgm:prSet presAssocID="{4544553C-264D-4DF2-97AC-720FE1718CE1}" presName="node" presStyleLbl="vennNode1" presStyleIdx="2" presStyleCnt="6" custScaleX="121426">
        <dgm:presLayoutVars>
          <dgm:bulletEnabled val="1"/>
        </dgm:presLayoutVars>
      </dgm:prSet>
      <dgm:spPr/>
    </dgm:pt>
    <dgm:pt modelId="{7EA7D769-5DD6-4F97-BCF7-93484AFCE405}" type="pres">
      <dgm:prSet presAssocID="{7E42F4AD-2B57-4E42-B459-F86387AAF00A}" presName="node" presStyleLbl="vennNode1" presStyleIdx="3" presStyleCnt="6" custScaleX="121426">
        <dgm:presLayoutVars>
          <dgm:bulletEnabled val="1"/>
        </dgm:presLayoutVars>
      </dgm:prSet>
      <dgm:spPr/>
    </dgm:pt>
    <dgm:pt modelId="{E9A8BCB7-B068-4079-8FCC-EA3CE9529EF2}" type="pres">
      <dgm:prSet presAssocID="{FA925210-2A15-4E53-B788-0150F9F0E31C}" presName="node" presStyleLbl="vennNode1" presStyleIdx="4" presStyleCnt="6" custScaleX="121426">
        <dgm:presLayoutVars>
          <dgm:bulletEnabled val="1"/>
        </dgm:presLayoutVars>
      </dgm:prSet>
      <dgm:spPr/>
    </dgm:pt>
    <dgm:pt modelId="{9F8723DC-05D5-4CC3-AFBC-7F0B5F94C7B2}" type="pres">
      <dgm:prSet presAssocID="{B8EDBE9A-F246-476C-B719-C06DA4976339}" presName="node" presStyleLbl="vennNode1" presStyleIdx="5" presStyleCnt="6" custScaleX="121426">
        <dgm:presLayoutVars>
          <dgm:bulletEnabled val="1"/>
        </dgm:presLayoutVars>
      </dgm:prSet>
      <dgm:spPr/>
    </dgm:pt>
  </dgm:ptLst>
  <dgm:cxnLst>
    <dgm:cxn modelId="{E70CCC0F-B77F-40CC-9C33-0A3A9697E845}" srcId="{A4126C07-A1FD-4C2F-A9C4-480155D98CD2}" destId="{E50C7052-E11E-489A-921E-FA5A23517706}" srcOrd="0" destOrd="0" parTransId="{0C509114-79E1-4798-8F09-D70B02DEEB4F}" sibTransId="{834D7729-228C-4F5F-9A1F-C7C5DBF9A6AA}"/>
    <dgm:cxn modelId="{0E36C710-3830-41C3-B2FA-338157E37F9D}" type="presOf" srcId="{3B3F4105-0E8A-4076-9B90-6AB328F771DA}" destId="{DDBA7B2B-ABC4-40E7-B75D-B52440CE58EF}" srcOrd="0" destOrd="0" presId="urn:microsoft.com/office/officeart/2005/8/layout/radial3"/>
    <dgm:cxn modelId="{562B4E1D-7E87-49BB-9EFB-D5EF1BF4C241}" srcId="{A4126C07-A1FD-4C2F-A9C4-480155D98CD2}" destId="{FA925210-2A15-4E53-B788-0150F9F0E31C}" srcOrd="3" destOrd="0" parTransId="{6674BDCF-A6BD-450E-99CB-4377D2EBAA60}" sibTransId="{49C04AD7-3E2B-4031-83A9-A0595A3A42CF}"/>
    <dgm:cxn modelId="{22C3592D-B666-4C09-BB65-71B8DB1C13FD}" type="presOf" srcId="{E50C7052-E11E-489A-921E-FA5A23517706}" destId="{2C14A4CB-C7A5-40DB-B0AC-FC5671BB1F46}" srcOrd="0" destOrd="0" presId="urn:microsoft.com/office/officeart/2005/8/layout/radial3"/>
    <dgm:cxn modelId="{C9FA6E2F-444A-4F86-A97B-43367ED89866}" srcId="{A4126C07-A1FD-4C2F-A9C4-480155D98CD2}" destId="{4544553C-264D-4DF2-97AC-720FE1718CE1}" srcOrd="1" destOrd="0" parTransId="{05041B0A-58E3-48EB-9038-30713DB30A45}" sibTransId="{459EF04D-46B3-477A-8A17-6679A20CB23B}"/>
    <dgm:cxn modelId="{C0323B5B-0D1E-4D03-A6B2-A3F8B4685F87}" type="presOf" srcId="{4544553C-264D-4DF2-97AC-720FE1718CE1}" destId="{D827D929-0FBF-4D43-9E36-6D7864D910AF}" srcOrd="0" destOrd="0" presId="urn:microsoft.com/office/officeart/2005/8/layout/radial3"/>
    <dgm:cxn modelId="{D813D27E-724D-43DC-81BC-E89A01E5CD20}" type="presOf" srcId="{7E42F4AD-2B57-4E42-B459-F86387AAF00A}" destId="{7EA7D769-5DD6-4F97-BCF7-93484AFCE405}" srcOrd="0" destOrd="0" presId="urn:microsoft.com/office/officeart/2005/8/layout/radial3"/>
    <dgm:cxn modelId="{0DED9687-D237-4827-907A-004D249BEE1C}" srcId="{A4126C07-A1FD-4C2F-A9C4-480155D98CD2}" destId="{7E42F4AD-2B57-4E42-B459-F86387AAF00A}" srcOrd="2" destOrd="0" parTransId="{97611BCE-82B9-4F79-9ACD-DB980B1238B6}" sibTransId="{BED179DB-2C1C-4B74-98AA-F3A7BC7D1CB4}"/>
    <dgm:cxn modelId="{6F24CB8E-BC71-4EA1-BF7C-5721D39FE456}" type="presOf" srcId="{A4126C07-A1FD-4C2F-A9C4-480155D98CD2}" destId="{78ABB477-0B7C-499F-BEC0-058A6D7EF33F}" srcOrd="0" destOrd="0" presId="urn:microsoft.com/office/officeart/2005/8/layout/radial3"/>
    <dgm:cxn modelId="{619CFFD7-CD6E-442B-BD10-6E48C06AF3FF}" type="presOf" srcId="{FA925210-2A15-4E53-B788-0150F9F0E31C}" destId="{E9A8BCB7-B068-4079-8FCC-EA3CE9529EF2}" srcOrd="0" destOrd="0" presId="urn:microsoft.com/office/officeart/2005/8/layout/radial3"/>
    <dgm:cxn modelId="{263703D8-8934-49A4-B4DE-978443FCE1EE}" srcId="{3B3F4105-0E8A-4076-9B90-6AB328F771DA}" destId="{A4126C07-A1FD-4C2F-A9C4-480155D98CD2}" srcOrd="0" destOrd="0" parTransId="{DE40295C-19CD-4590-B3DA-708962E91EDF}" sibTransId="{B458A204-B65D-4A90-9D3B-C77CEA5E7643}"/>
    <dgm:cxn modelId="{9C83A1D8-EF8A-49A0-A3B0-1ECB2BBE72F4}" srcId="{A4126C07-A1FD-4C2F-A9C4-480155D98CD2}" destId="{B8EDBE9A-F246-476C-B719-C06DA4976339}" srcOrd="4" destOrd="0" parTransId="{5B5532B1-EB45-42FD-8EFB-71119CA6C8DD}" sibTransId="{FB9B90C6-86A1-46D4-B8A8-A14C7761BC52}"/>
    <dgm:cxn modelId="{5E2E10D9-509E-403C-8C5B-53A422B32B61}" type="presOf" srcId="{B8EDBE9A-F246-476C-B719-C06DA4976339}" destId="{9F8723DC-05D5-4CC3-AFBC-7F0B5F94C7B2}" srcOrd="0" destOrd="0" presId="urn:microsoft.com/office/officeart/2005/8/layout/radial3"/>
    <dgm:cxn modelId="{75B0DF65-65F8-4EDF-A80D-31631EB335CD}" type="presParOf" srcId="{DDBA7B2B-ABC4-40E7-B75D-B52440CE58EF}" destId="{7DAC98BE-53F8-4C61-AB61-6D50E8068793}" srcOrd="0" destOrd="0" presId="urn:microsoft.com/office/officeart/2005/8/layout/radial3"/>
    <dgm:cxn modelId="{A7E052CE-2CE1-4BEA-B09B-C602C104E56B}" type="presParOf" srcId="{7DAC98BE-53F8-4C61-AB61-6D50E8068793}" destId="{78ABB477-0B7C-499F-BEC0-058A6D7EF33F}" srcOrd="0" destOrd="0" presId="urn:microsoft.com/office/officeart/2005/8/layout/radial3"/>
    <dgm:cxn modelId="{FAD78F8E-B6B6-4170-A461-D10BD4E03AEE}" type="presParOf" srcId="{7DAC98BE-53F8-4C61-AB61-6D50E8068793}" destId="{2C14A4CB-C7A5-40DB-B0AC-FC5671BB1F46}" srcOrd="1" destOrd="0" presId="urn:microsoft.com/office/officeart/2005/8/layout/radial3"/>
    <dgm:cxn modelId="{1FBA0A83-DCB3-4C87-B8AF-F47EF957B79D}" type="presParOf" srcId="{7DAC98BE-53F8-4C61-AB61-6D50E8068793}" destId="{D827D929-0FBF-4D43-9E36-6D7864D910AF}" srcOrd="2" destOrd="0" presId="urn:microsoft.com/office/officeart/2005/8/layout/radial3"/>
    <dgm:cxn modelId="{DAB96C3F-EDAE-4779-B58F-43E4ACF98DA3}" type="presParOf" srcId="{7DAC98BE-53F8-4C61-AB61-6D50E8068793}" destId="{7EA7D769-5DD6-4F97-BCF7-93484AFCE405}" srcOrd="3" destOrd="0" presId="urn:microsoft.com/office/officeart/2005/8/layout/radial3"/>
    <dgm:cxn modelId="{1424F12B-48D1-435D-9F6A-92E256ACB214}" type="presParOf" srcId="{7DAC98BE-53F8-4C61-AB61-6D50E8068793}" destId="{E9A8BCB7-B068-4079-8FCC-EA3CE9529EF2}" srcOrd="4" destOrd="0" presId="urn:microsoft.com/office/officeart/2005/8/layout/radial3"/>
    <dgm:cxn modelId="{25CB09A9-68FD-4BC4-A3B8-7B054DA12795}" type="presParOf" srcId="{7DAC98BE-53F8-4C61-AB61-6D50E8068793}" destId="{9F8723DC-05D5-4CC3-AFBC-7F0B5F94C7B2}" srcOrd="5" destOrd="0" presId="urn:microsoft.com/office/officeart/2005/8/layout/radial3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3B3F4105-0E8A-4076-9B90-6AB328F771DA}" type="doc">
      <dgm:prSet loTypeId="urn:microsoft.com/office/officeart/2005/8/layout/radial3" loCatId="relationship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IN"/>
        </a:p>
      </dgm:t>
    </dgm:pt>
    <dgm:pt modelId="{A4126C07-A1FD-4C2F-A9C4-480155D98CD2}">
      <dgm:prSet phldrT="[Text]" custT="1"/>
      <dgm:spPr/>
      <dgm:t>
        <a:bodyPr/>
        <a:lstStyle/>
        <a:p>
          <a:r>
            <a:rPr lang="en-GB" sz="4400" dirty="0">
              <a:latin typeface="Poppins" panose="00000500000000000000" pitchFamily="2" charset="0"/>
              <a:cs typeface="Poppins" panose="00000500000000000000" pitchFamily="2" charset="0"/>
            </a:rPr>
            <a:t>Cyber Life</a:t>
          </a:r>
          <a:endParaRPr lang="en-IN" sz="4400" dirty="0">
            <a:latin typeface="Poppins" panose="00000500000000000000" pitchFamily="2" charset="0"/>
            <a:cs typeface="Poppins" panose="00000500000000000000" pitchFamily="2" charset="0"/>
          </a:endParaRPr>
        </a:p>
      </dgm:t>
    </dgm:pt>
    <dgm:pt modelId="{DE40295C-19CD-4590-B3DA-708962E91EDF}" type="parTrans" cxnId="{263703D8-8934-49A4-B4DE-978443FCE1EE}">
      <dgm:prSet/>
      <dgm:spPr/>
      <dgm:t>
        <a:bodyPr/>
        <a:lstStyle/>
        <a:p>
          <a:endParaRPr lang="en-IN"/>
        </a:p>
      </dgm:t>
    </dgm:pt>
    <dgm:pt modelId="{B458A204-B65D-4A90-9D3B-C77CEA5E7643}" type="sibTrans" cxnId="{263703D8-8934-49A4-B4DE-978443FCE1EE}">
      <dgm:prSet/>
      <dgm:spPr/>
      <dgm:t>
        <a:bodyPr/>
        <a:lstStyle/>
        <a:p>
          <a:endParaRPr lang="en-IN"/>
        </a:p>
      </dgm:t>
    </dgm:pt>
    <dgm:pt modelId="{E50C7052-E11E-489A-921E-FA5A23517706}">
      <dgm:prSet phldrT="[Text]" custT="1"/>
      <dgm:spPr/>
      <dgm:t>
        <a:bodyPr/>
        <a:lstStyle/>
        <a:p>
          <a:r>
            <a:rPr lang="en-GB" sz="1300" b="0" dirty="0">
              <a:latin typeface="Poppins" panose="00000500000000000000" pitchFamily="2" charset="0"/>
              <a:cs typeface="Poppins" panose="00000500000000000000" pitchFamily="2" charset="0"/>
            </a:rPr>
            <a:t>Profiles/</a:t>
          </a:r>
          <a:br>
            <a:rPr lang="en-GB" sz="1300" b="0" dirty="0">
              <a:latin typeface="Poppins" panose="00000500000000000000" pitchFamily="2" charset="0"/>
              <a:cs typeface="Poppins" panose="00000500000000000000" pitchFamily="2" charset="0"/>
            </a:rPr>
          </a:br>
          <a:r>
            <a:rPr lang="en-GB" sz="1300" b="0" dirty="0">
              <a:latin typeface="Poppins" panose="00000500000000000000" pitchFamily="2" charset="0"/>
              <a:cs typeface="Poppins" panose="00000500000000000000" pitchFamily="2" charset="0"/>
            </a:rPr>
            <a:t> Display Pictures</a:t>
          </a:r>
          <a:endParaRPr lang="en-IN" sz="1300" b="0" dirty="0">
            <a:latin typeface="Poppins" panose="00000500000000000000" pitchFamily="2" charset="0"/>
            <a:cs typeface="Poppins" panose="00000500000000000000" pitchFamily="2" charset="0"/>
          </a:endParaRPr>
        </a:p>
      </dgm:t>
    </dgm:pt>
    <dgm:pt modelId="{0C509114-79E1-4798-8F09-D70B02DEEB4F}" type="parTrans" cxnId="{E70CCC0F-B77F-40CC-9C33-0A3A9697E845}">
      <dgm:prSet/>
      <dgm:spPr/>
      <dgm:t>
        <a:bodyPr/>
        <a:lstStyle/>
        <a:p>
          <a:endParaRPr lang="en-IN"/>
        </a:p>
      </dgm:t>
    </dgm:pt>
    <dgm:pt modelId="{834D7729-228C-4F5F-9A1F-C7C5DBF9A6AA}" type="sibTrans" cxnId="{E70CCC0F-B77F-40CC-9C33-0A3A9697E845}">
      <dgm:prSet/>
      <dgm:spPr/>
      <dgm:t>
        <a:bodyPr/>
        <a:lstStyle/>
        <a:p>
          <a:endParaRPr lang="en-IN"/>
        </a:p>
      </dgm:t>
    </dgm:pt>
    <dgm:pt modelId="{4544553C-264D-4DF2-97AC-720FE1718CE1}">
      <dgm:prSet phldrT="[Text]" custT="1"/>
      <dgm:spPr/>
      <dgm:t>
        <a:bodyPr/>
        <a:lstStyle/>
        <a:p>
          <a:r>
            <a:rPr lang="en-GB" sz="1300" b="0" dirty="0">
              <a:latin typeface="Poppins" panose="00000500000000000000" pitchFamily="2" charset="0"/>
              <a:cs typeface="Poppins" panose="00000500000000000000" pitchFamily="2" charset="0"/>
            </a:rPr>
            <a:t>Followers/</a:t>
          </a:r>
          <a:br>
            <a:rPr lang="en-GB" sz="1300" b="0" dirty="0">
              <a:latin typeface="Poppins" panose="00000500000000000000" pitchFamily="2" charset="0"/>
              <a:cs typeface="Poppins" panose="00000500000000000000" pitchFamily="2" charset="0"/>
            </a:rPr>
          </a:br>
          <a:r>
            <a:rPr lang="en-GB" sz="1300" b="0" dirty="0">
              <a:latin typeface="Poppins" panose="00000500000000000000" pitchFamily="2" charset="0"/>
              <a:cs typeface="Poppins" panose="00000500000000000000" pitchFamily="2" charset="0"/>
            </a:rPr>
            <a:t>Communities</a:t>
          </a:r>
          <a:endParaRPr lang="en-IN" sz="1300" b="0" dirty="0">
            <a:latin typeface="Poppins" panose="00000500000000000000" pitchFamily="2" charset="0"/>
            <a:cs typeface="Poppins" panose="00000500000000000000" pitchFamily="2" charset="0"/>
          </a:endParaRPr>
        </a:p>
      </dgm:t>
    </dgm:pt>
    <dgm:pt modelId="{05041B0A-58E3-48EB-9038-30713DB30A45}" type="parTrans" cxnId="{C9FA6E2F-444A-4F86-A97B-43367ED89866}">
      <dgm:prSet/>
      <dgm:spPr/>
      <dgm:t>
        <a:bodyPr/>
        <a:lstStyle/>
        <a:p>
          <a:endParaRPr lang="en-IN"/>
        </a:p>
      </dgm:t>
    </dgm:pt>
    <dgm:pt modelId="{459EF04D-46B3-477A-8A17-6679A20CB23B}" type="sibTrans" cxnId="{C9FA6E2F-444A-4F86-A97B-43367ED89866}">
      <dgm:prSet/>
      <dgm:spPr/>
      <dgm:t>
        <a:bodyPr/>
        <a:lstStyle/>
        <a:p>
          <a:endParaRPr lang="en-IN"/>
        </a:p>
      </dgm:t>
    </dgm:pt>
    <dgm:pt modelId="{7E42F4AD-2B57-4E42-B459-F86387AAF00A}">
      <dgm:prSet phldrT="[Text]" custT="1"/>
      <dgm:spPr/>
      <dgm:t>
        <a:bodyPr/>
        <a:lstStyle/>
        <a:p>
          <a:r>
            <a:rPr lang="en-GB" sz="1300" b="0" dirty="0">
              <a:latin typeface="Poppins" panose="00000500000000000000" pitchFamily="2" charset="0"/>
              <a:cs typeface="Poppins" panose="00000500000000000000" pitchFamily="2" charset="0"/>
            </a:rPr>
            <a:t>Screen Time/</a:t>
          </a:r>
          <a:br>
            <a:rPr lang="en-GB" sz="1300" b="0" dirty="0">
              <a:latin typeface="Poppins" panose="00000500000000000000" pitchFamily="2" charset="0"/>
              <a:cs typeface="Poppins" panose="00000500000000000000" pitchFamily="2" charset="0"/>
            </a:rPr>
          </a:br>
          <a:r>
            <a:rPr lang="en-GB" sz="1300" b="0" dirty="0">
              <a:latin typeface="Poppins" panose="00000500000000000000" pitchFamily="2" charset="0"/>
              <a:cs typeface="Poppins" panose="00000500000000000000" pitchFamily="2" charset="0"/>
            </a:rPr>
            <a:t>Addiction/ Posture</a:t>
          </a:r>
          <a:endParaRPr lang="en-IN" sz="1300" b="0" dirty="0">
            <a:latin typeface="Poppins" panose="00000500000000000000" pitchFamily="2" charset="0"/>
            <a:cs typeface="Poppins" panose="00000500000000000000" pitchFamily="2" charset="0"/>
          </a:endParaRPr>
        </a:p>
      </dgm:t>
    </dgm:pt>
    <dgm:pt modelId="{97611BCE-82B9-4F79-9ACD-DB980B1238B6}" type="parTrans" cxnId="{0DED9687-D237-4827-907A-004D249BEE1C}">
      <dgm:prSet/>
      <dgm:spPr/>
      <dgm:t>
        <a:bodyPr/>
        <a:lstStyle/>
        <a:p>
          <a:endParaRPr lang="en-IN"/>
        </a:p>
      </dgm:t>
    </dgm:pt>
    <dgm:pt modelId="{BED179DB-2C1C-4B74-98AA-F3A7BC7D1CB4}" type="sibTrans" cxnId="{0DED9687-D237-4827-907A-004D249BEE1C}">
      <dgm:prSet/>
      <dgm:spPr/>
      <dgm:t>
        <a:bodyPr/>
        <a:lstStyle/>
        <a:p>
          <a:endParaRPr lang="en-IN"/>
        </a:p>
      </dgm:t>
    </dgm:pt>
    <dgm:pt modelId="{FA925210-2A15-4E53-B788-0150F9F0E31C}">
      <dgm:prSet phldrT="[Text]" custT="1"/>
      <dgm:spPr/>
      <dgm:t>
        <a:bodyPr/>
        <a:lstStyle/>
        <a:p>
          <a:r>
            <a:rPr lang="en-GB" sz="1300" b="0" dirty="0">
              <a:latin typeface="Poppins" panose="00000500000000000000" pitchFamily="2" charset="0"/>
              <a:cs typeface="Poppins" panose="00000500000000000000" pitchFamily="2" charset="0"/>
            </a:rPr>
            <a:t>Emotions</a:t>
          </a:r>
          <a:endParaRPr lang="en-IN" sz="1300" b="0" dirty="0">
            <a:latin typeface="Poppins" panose="00000500000000000000" pitchFamily="2" charset="0"/>
            <a:cs typeface="Poppins" panose="00000500000000000000" pitchFamily="2" charset="0"/>
          </a:endParaRPr>
        </a:p>
      </dgm:t>
    </dgm:pt>
    <dgm:pt modelId="{6674BDCF-A6BD-450E-99CB-4377D2EBAA60}" type="parTrans" cxnId="{562B4E1D-7E87-49BB-9EFB-D5EF1BF4C241}">
      <dgm:prSet/>
      <dgm:spPr/>
      <dgm:t>
        <a:bodyPr/>
        <a:lstStyle/>
        <a:p>
          <a:endParaRPr lang="en-IN"/>
        </a:p>
      </dgm:t>
    </dgm:pt>
    <dgm:pt modelId="{49C04AD7-3E2B-4031-83A9-A0595A3A42CF}" type="sibTrans" cxnId="{562B4E1D-7E87-49BB-9EFB-D5EF1BF4C241}">
      <dgm:prSet/>
      <dgm:spPr/>
      <dgm:t>
        <a:bodyPr/>
        <a:lstStyle/>
        <a:p>
          <a:endParaRPr lang="en-IN"/>
        </a:p>
      </dgm:t>
    </dgm:pt>
    <dgm:pt modelId="{B8EDBE9A-F246-476C-B719-C06DA4976339}">
      <dgm:prSet phldrT="[Text]" custT="1"/>
      <dgm:spPr/>
      <dgm:t>
        <a:bodyPr/>
        <a:lstStyle/>
        <a:p>
          <a:r>
            <a:rPr lang="en-GB" sz="1300" b="0" dirty="0">
              <a:latin typeface="Poppins" panose="00000500000000000000" pitchFamily="2" charset="0"/>
              <a:cs typeface="Poppins" panose="00000500000000000000" pitchFamily="2" charset="0"/>
            </a:rPr>
            <a:t>Likes/Filters/</a:t>
          </a:r>
          <a:br>
            <a:rPr lang="en-GB" sz="1300" b="0" dirty="0">
              <a:latin typeface="Poppins" panose="00000500000000000000" pitchFamily="2" charset="0"/>
              <a:cs typeface="Poppins" panose="00000500000000000000" pitchFamily="2" charset="0"/>
            </a:rPr>
          </a:br>
          <a:r>
            <a:rPr lang="en-GB" sz="1300" b="0" dirty="0">
              <a:latin typeface="Poppins" panose="00000500000000000000" pitchFamily="2" charset="0"/>
              <a:cs typeface="Poppins" panose="00000500000000000000" pitchFamily="2" charset="0"/>
            </a:rPr>
            <a:t>Echo chambers</a:t>
          </a:r>
          <a:endParaRPr lang="en-IN" sz="1300" b="0" dirty="0">
            <a:latin typeface="Poppins" panose="00000500000000000000" pitchFamily="2" charset="0"/>
            <a:cs typeface="Poppins" panose="00000500000000000000" pitchFamily="2" charset="0"/>
          </a:endParaRPr>
        </a:p>
      </dgm:t>
    </dgm:pt>
    <dgm:pt modelId="{5B5532B1-EB45-42FD-8EFB-71119CA6C8DD}" type="parTrans" cxnId="{9C83A1D8-EF8A-49A0-A3B0-1ECB2BBE72F4}">
      <dgm:prSet/>
      <dgm:spPr/>
      <dgm:t>
        <a:bodyPr/>
        <a:lstStyle/>
        <a:p>
          <a:endParaRPr lang="en-IN"/>
        </a:p>
      </dgm:t>
    </dgm:pt>
    <dgm:pt modelId="{FB9B90C6-86A1-46D4-B8A8-A14C7761BC52}" type="sibTrans" cxnId="{9C83A1D8-EF8A-49A0-A3B0-1ECB2BBE72F4}">
      <dgm:prSet/>
      <dgm:spPr/>
      <dgm:t>
        <a:bodyPr/>
        <a:lstStyle/>
        <a:p>
          <a:endParaRPr lang="en-IN"/>
        </a:p>
      </dgm:t>
    </dgm:pt>
    <dgm:pt modelId="{DDBA7B2B-ABC4-40E7-B75D-B52440CE58EF}" type="pres">
      <dgm:prSet presAssocID="{3B3F4105-0E8A-4076-9B90-6AB328F771DA}" presName="composite" presStyleCnt="0">
        <dgm:presLayoutVars>
          <dgm:chMax val="1"/>
          <dgm:dir/>
          <dgm:resizeHandles val="exact"/>
        </dgm:presLayoutVars>
      </dgm:prSet>
      <dgm:spPr/>
    </dgm:pt>
    <dgm:pt modelId="{7DAC98BE-53F8-4C61-AB61-6D50E8068793}" type="pres">
      <dgm:prSet presAssocID="{3B3F4105-0E8A-4076-9B90-6AB328F771DA}" presName="radial" presStyleCnt="0">
        <dgm:presLayoutVars>
          <dgm:animLvl val="ctr"/>
        </dgm:presLayoutVars>
      </dgm:prSet>
      <dgm:spPr/>
    </dgm:pt>
    <dgm:pt modelId="{78ABB477-0B7C-499F-BEC0-058A6D7EF33F}" type="pres">
      <dgm:prSet presAssocID="{A4126C07-A1FD-4C2F-A9C4-480155D98CD2}" presName="centerShape" presStyleLbl="vennNode1" presStyleIdx="0" presStyleCnt="6"/>
      <dgm:spPr/>
    </dgm:pt>
    <dgm:pt modelId="{2C14A4CB-C7A5-40DB-B0AC-FC5671BB1F46}" type="pres">
      <dgm:prSet presAssocID="{E50C7052-E11E-489A-921E-FA5A23517706}" presName="node" presStyleLbl="vennNode1" presStyleIdx="1" presStyleCnt="6" custScaleX="109857">
        <dgm:presLayoutVars>
          <dgm:bulletEnabled val="1"/>
        </dgm:presLayoutVars>
      </dgm:prSet>
      <dgm:spPr/>
    </dgm:pt>
    <dgm:pt modelId="{D827D929-0FBF-4D43-9E36-6D7864D910AF}" type="pres">
      <dgm:prSet presAssocID="{4544553C-264D-4DF2-97AC-720FE1718CE1}" presName="node" presStyleLbl="vennNode1" presStyleIdx="2" presStyleCnt="6" custScaleX="109857">
        <dgm:presLayoutVars>
          <dgm:bulletEnabled val="1"/>
        </dgm:presLayoutVars>
      </dgm:prSet>
      <dgm:spPr/>
    </dgm:pt>
    <dgm:pt modelId="{7EA7D769-5DD6-4F97-BCF7-93484AFCE405}" type="pres">
      <dgm:prSet presAssocID="{7E42F4AD-2B57-4E42-B459-F86387AAF00A}" presName="node" presStyleLbl="vennNode1" presStyleIdx="3" presStyleCnt="6" custScaleX="109857">
        <dgm:presLayoutVars>
          <dgm:bulletEnabled val="1"/>
        </dgm:presLayoutVars>
      </dgm:prSet>
      <dgm:spPr/>
    </dgm:pt>
    <dgm:pt modelId="{E9A8BCB7-B068-4079-8FCC-EA3CE9529EF2}" type="pres">
      <dgm:prSet presAssocID="{FA925210-2A15-4E53-B788-0150F9F0E31C}" presName="node" presStyleLbl="vennNode1" presStyleIdx="4" presStyleCnt="6" custScaleX="109857">
        <dgm:presLayoutVars>
          <dgm:bulletEnabled val="1"/>
        </dgm:presLayoutVars>
      </dgm:prSet>
      <dgm:spPr/>
    </dgm:pt>
    <dgm:pt modelId="{9F8723DC-05D5-4CC3-AFBC-7F0B5F94C7B2}" type="pres">
      <dgm:prSet presAssocID="{B8EDBE9A-F246-476C-B719-C06DA4976339}" presName="node" presStyleLbl="vennNode1" presStyleIdx="5" presStyleCnt="6" custScaleX="109857">
        <dgm:presLayoutVars>
          <dgm:bulletEnabled val="1"/>
        </dgm:presLayoutVars>
      </dgm:prSet>
      <dgm:spPr/>
    </dgm:pt>
  </dgm:ptLst>
  <dgm:cxnLst>
    <dgm:cxn modelId="{E70CCC0F-B77F-40CC-9C33-0A3A9697E845}" srcId="{A4126C07-A1FD-4C2F-A9C4-480155D98CD2}" destId="{E50C7052-E11E-489A-921E-FA5A23517706}" srcOrd="0" destOrd="0" parTransId="{0C509114-79E1-4798-8F09-D70B02DEEB4F}" sibTransId="{834D7729-228C-4F5F-9A1F-C7C5DBF9A6AA}"/>
    <dgm:cxn modelId="{0E36C710-3830-41C3-B2FA-338157E37F9D}" type="presOf" srcId="{3B3F4105-0E8A-4076-9B90-6AB328F771DA}" destId="{DDBA7B2B-ABC4-40E7-B75D-B52440CE58EF}" srcOrd="0" destOrd="0" presId="urn:microsoft.com/office/officeart/2005/8/layout/radial3"/>
    <dgm:cxn modelId="{562B4E1D-7E87-49BB-9EFB-D5EF1BF4C241}" srcId="{A4126C07-A1FD-4C2F-A9C4-480155D98CD2}" destId="{FA925210-2A15-4E53-B788-0150F9F0E31C}" srcOrd="3" destOrd="0" parTransId="{6674BDCF-A6BD-450E-99CB-4377D2EBAA60}" sibTransId="{49C04AD7-3E2B-4031-83A9-A0595A3A42CF}"/>
    <dgm:cxn modelId="{22C3592D-B666-4C09-BB65-71B8DB1C13FD}" type="presOf" srcId="{E50C7052-E11E-489A-921E-FA5A23517706}" destId="{2C14A4CB-C7A5-40DB-B0AC-FC5671BB1F46}" srcOrd="0" destOrd="0" presId="urn:microsoft.com/office/officeart/2005/8/layout/radial3"/>
    <dgm:cxn modelId="{C9FA6E2F-444A-4F86-A97B-43367ED89866}" srcId="{A4126C07-A1FD-4C2F-A9C4-480155D98CD2}" destId="{4544553C-264D-4DF2-97AC-720FE1718CE1}" srcOrd="1" destOrd="0" parTransId="{05041B0A-58E3-48EB-9038-30713DB30A45}" sibTransId="{459EF04D-46B3-477A-8A17-6679A20CB23B}"/>
    <dgm:cxn modelId="{C0323B5B-0D1E-4D03-A6B2-A3F8B4685F87}" type="presOf" srcId="{4544553C-264D-4DF2-97AC-720FE1718CE1}" destId="{D827D929-0FBF-4D43-9E36-6D7864D910AF}" srcOrd="0" destOrd="0" presId="urn:microsoft.com/office/officeart/2005/8/layout/radial3"/>
    <dgm:cxn modelId="{D813D27E-724D-43DC-81BC-E89A01E5CD20}" type="presOf" srcId="{7E42F4AD-2B57-4E42-B459-F86387AAF00A}" destId="{7EA7D769-5DD6-4F97-BCF7-93484AFCE405}" srcOrd="0" destOrd="0" presId="urn:microsoft.com/office/officeart/2005/8/layout/radial3"/>
    <dgm:cxn modelId="{0DED9687-D237-4827-907A-004D249BEE1C}" srcId="{A4126C07-A1FD-4C2F-A9C4-480155D98CD2}" destId="{7E42F4AD-2B57-4E42-B459-F86387AAF00A}" srcOrd="2" destOrd="0" parTransId="{97611BCE-82B9-4F79-9ACD-DB980B1238B6}" sibTransId="{BED179DB-2C1C-4B74-98AA-F3A7BC7D1CB4}"/>
    <dgm:cxn modelId="{6F24CB8E-BC71-4EA1-BF7C-5721D39FE456}" type="presOf" srcId="{A4126C07-A1FD-4C2F-A9C4-480155D98CD2}" destId="{78ABB477-0B7C-499F-BEC0-058A6D7EF33F}" srcOrd="0" destOrd="0" presId="urn:microsoft.com/office/officeart/2005/8/layout/radial3"/>
    <dgm:cxn modelId="{619CFFD7-CD6E-442B-BD10-6E48C06AF3FF}" type="presOf" srcId="{FA925210-2A15-4E53-B788-0150F9F0E31C}" destId="{E9A8BCB7-B068-4079-8FCC-EA3CE9529EF2}" srcOrd="0" destOrd="0" presId="urn:microsoft.com/office/officeart/2005/8/layout/radial3"/>
    <dgm:cxn modelId="{263703D8-8934-49A4-B4DE-978443FCE1EE}" srcId="{3B3F4105-0E8A-4076-9B90-6AB328F771DA}" destId="{A4126C07-A1FD-4C2F-A9C4-480155D98CD2}" srcOrd="0" destOrd="0" parTransId="{DE40295C-19CD-4590-B3DA-708962E91EDF}" sibTransId="{B458A204-B65D-4A90-9D3B-C77CEA5E7643}"/>
    <dgm:cxn modelId="{9C83A1D8-EF8A-49A0-A3B0-1ECB2BBE72F4}" srcId="{A4126C07-A1FD-4C2F-A9C4-480155D98CD2}" destId="{B8EDBE9A-F246-476C-B719-C06DA4976339}" srcOrd="4" destOrd="0" parTransId="{5B5532B1-EB45-42FD-8EFB-71119CA6C8DD}" sibTransId="{FB9B90C6-86A1-46D4-B8A8-A14C7761BC52}"/>
    <dgm:cxn modelId="{5E2E10D9-509E-403C-8C5B-53A422B32B61}" type="presOf" srcId="{B8EDBE9A-F246-476C-B719-C06DA4976339}" destId="{9F8723DC-05D5-4CC3-AFBC-7F0B5F94C7B2}" srcOrd="0" destOrd="0" presId="urn:microsoft.com/office/officeart/2005/8/layout/radial3"/>
    <dgm:cxn modelId="{75B0DF65-65F8-4EDF-A80D-31631EB335CD}" type="presParOf" srcId="{DDBA7B2B-ABC4-40E7-B75D-B52440CE58EF}" destId="{7DAC98BE-53F8-4C61-AB61-6D50E8068793}" srcOrd="0" destOrd="0" presId="urn:microsoft.com/office/officeart/2005/8/layout/radial3"/>
    <dgm:cxn modelId="{A7E052CE-2CE1-4BEA-B09B-C602C104E56B}" type="presParOf" srcId="{7DAC98BE-53F8-4C61-AB61-6D50E8068793}" destId="{78ABB477-0B7C-499F-BEC0-058A6D7EF33F}" srcOrd="0" destOrd="0" presId="urn:microsoft.com/office/officeart/2005/8/layout/radial3"/>
    <dgm:cxn modelId="{FAD78F8E-B6B6-4170-A461-D10BD4E03AEE}" type="presParOf" srcId="{7DAC98BE-53F8-4C61-AB61-6D50E8068793}" destId="{2C14A4CB-C7A5-40DB-B0AC-FC5671BB1F46}" srcOrd="1" destOrd="0" presId="urn:microsoft.com/office/officeart/2005/8/layout/radial3"/>
    <dgm:cxn modelId="{1FBA0A83-DCB3-4C87-B8AF-F47EF957B79D}" type="presParOf" srcId="{7DAC98BE-53F8-4C61-AB61-6D50E8068793}" destId="{D827D929-0FBF-4D43-9E36-6D7864D910AF}" srcOrd="2" destOrd="0" presId="urn:microsoft.com/office/officeart/2005/8/layout/radial3"/>
    <dgm:cxn modelId="{DAB96C3F-EDAE-4779-B58F-43E4ACF98DA3}" type="presParOf" srcId="{7DAC98BE-53F8-4C61-AB61-6D50E8068793}" destId="{7EA7D769-5DD6-4F97-BCF7-93484AFCE405}" srcOrd="3" destOrd="0" presId="urn:microsoft.com/office/officeart/2005/8/layout/radial3"/>
    <dgm:cxn modelId="{1424F12B-48D1-435D-9F6A-92E256ACB214}" type="presParOf" srcId="{7DAC98BE-53F8-4C61-AB61-6D50E8068793}" destId="{E9A8BCB7-B068-4079-8FCC-EA3CE9529EF2}" srcOrd="4" destOrd="0" presId="urn:microsoft.com/office/officeart/2005/8/layout/radial3"/>
    <dgm:cxn modelId="{25CB09A9-68FD-4BC4-A3B8-7B054DA12795}" type="presParOf" srcId="{7DAC98BE-53F8-4C61-AB61-6D50E8068793}" destId="{9F8723DC-05D5-4CC3-AFBC-7F0B5F94C7B2}" srcOrd="5" destOrd="0" presId="urn:microsoft.com/office/officeart/2005/8/layout/radial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3B3F4105-0E8A-4076-9B90-6AB328F771DA}" type="doc">
      <dgm:prSet loTypeId="urn:microsoft.com/office/officeart/2005/8/layout/radial3" loCatId="relationship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IN"/>
        </a:p>
      </dgm:t>
    </dgm:pt>
    <dgm:pt modelId="{A4126C07-A1FD-4C2F-A9C4-480155D98CD2}">
      <dgm:prSet phldrT="[Text]" custT="1"/>
      <dgm:spPr/>
      <dgm:t>
        <a:bodyPr/>
        <a:lstStyle/>
        <a:p>
          <a:r>
            <a:rPr lang="en-GB" sz="4400" dirty="0">
              <a:latin typeface="Poppins" panose="00000500000000000000" pitchFamily="2" charset="0"/>
              <a:cs typeface="Poppins" panose="00000500000000000000" pitchFamily="2" charset="0"/>
            </a:rPr>
            <a:t>Life</a:t>
          </a:r>
          <a:endParaRPr lang="en-IN" sz="4400" dirty="0">
            <a:latin typeface="Poppins" panose="00000500000000000000" pitchFamily="2" charset="0"/>
            <a:cs typeface="Poppins" panose="00000500000000000000" pitchFamily="2" charset="0"/>
          </a:endParaRPr>
        </a:p>
      </dgm:t>
    </dgm:pt>
    <dgm:pt modelId="{DE40295C-19CD-4590-B3DA-708962E91EDF}" type="parTrans" cxnId="{263703D8-8934-49A4-B4DE-978443FCE1EE}">
      <dgm:prSet/>
      <dgm:spPr/>
      <dgm:t>
        <a:bodyPr/>
        <a:lstStyle/>
        <a:p>
          <a:endParaRPr lang="en-IN"/>
        </a:p>
      </dgm:t>
    </dgm:pt>
    <dgm:pt modelId="{B458A204-B65D-4A90-9D3B-C77CEA5E7643}" type="sibTrans" cxnId="{263703D8-8934-49A4-B4DE-978443FCE1EE}">
      <dgm:prSet/>
      <dgm:spPr/>
      <dgm:t>
        <a:bodyPr/>
        <a:lstStyle/>
        <a:p>
          <a:endParaRPr lang="en-IN"/>
        </a:p>
      </dgm:t>
    </dgm:pt>
    <dgm:pt modelId="{E50C7052-E11E-489A-921E-FA5A23517706}">
      <dgm:prSet phldrT="[Text]" custT="1"/>
      <dgm:spPr/>
      <dgm:t>
        <a:bodyPr/>
        <a:lstStyle/>
        <a:p>
          <a:r>
            <a:rPr lang="en-GB" sz="1300" b="0" dirty="0">
              <a:latin typeface="Poppins" panose="00000500000000000000" pitchFamily="2" charset="0"/>
              <a:cs typeface="Poppins" panose="00000500000000000000" pitchFamily="2" charset="0"/>
            </a:rPr>
            <a:t>Personal Identity</a:t>
          </a:r>
          <a:endParaRPr lang="en-IN" sz="1300" b="0" dirty="0">
            <a:latin typeface="Poppins" panose="00000500000000000000" pitchFamily="2" charset="0"/>
            <a:cs typeface="Poppins" panose="00000500000000000000" pitchFamily="2" charset="0"/>
          </a:endParaRPr>
        </a:p>
      </dgm:t>
    </dgm:pt>
    <dgm:pt modelId="{0C509114-79E1-4798-8F09-D70B02DEEB4F}" type="parTrans" cxnId="{E70CCC0F-B77F-40CC-9C33-0A3A9697E845}">
      <dgm:prSet/>
      <dgm:spPr/>
      <dgm:t>
        <a:bodyPr/>
        <a:lstStyle/>
        <a:p>
          <a:endParaRPr lang="en-IN"/>
        </a:p>
      </dgm:t>
    </dgm:pt>
    <dgm:pt modelId="{834D7729-228C-4F5F-9A1F-C7C5DBF9A6AA}" type="sibTrans" cxnId="{E70CCC0F-B77F-40CC-9C33-0A3A9697E845}">
      <dgm:prSet/>
      <dgm:spPr/>
      <dgm:t>
        <a:bodyPr/>
        <a:lstStyle/>
        <a:p>
          <a:endParaRPr lang="en-IN"/>
        </a:p>
      </dgm:t>
    </dgm:pt>
    <dgm:pt modelId="{4544553C-264D-4DF2-97AC-720FE1718CE1}">
      <dgm:prSet phldrT="[Text]" custT="1"/>
      <dgm:spPr/>
      <dgm:t>
        <a:bodyPr/>
        <a:lstStyle/>
        <a:p>
          <a:r>
            <a:rPr lang="en-GB" sz="1300" b="0" dirty="0">
              <a:latin typeface="Poppins" panose="00000500000000000000" pitchFamily="2" charset="0"/>
              <a:cs typeface="Poppins" panose="00000500000000000000" pitchFamily="2" charset="0"/>
            </a:rPr>
            <a:t>Relationships</a:t>
          </a:r>
          <a:endParaRPr lang="en-IN" sz="1300" b="0" dirty="0">
            <a:latin typeface="Poppins" panose="00000500000000000000" pitchFamily="2" charset="0"/>
            <a:cs typeface="Poppins" panose="00000500000000000000" pitchFamily="2" charset="0"/>
          </a:endParaRPr>
        </a:p>
      </dgm:t>
    </dgm:pt>
    <dgm:pt modelId="{05041B0A-58E3-48EB-9038-30713DB30A45}" type="parTrans" cxnId="{C9FA6E2F-444A-4F86-A97B-43367ED89866}">
      <dgm:prSet/>
      <dgm:spPr/>
      <dgm:t>
        <a:bodyPr/>
        <a:lstStyle/>
        <a:p>
          <a:endParaRPr lang="en-IN"/>
        </a:p>
      </dgm:t>
    </dgm:pt>
    <dgm:pt modelId="{459EF04D-46B3-477A-8A17-6679A20CB23B}" type="sibTrans" cxnId="{C9FA6E2F-444A-4F86-A97B-43367ED89866}">
      <dgm:prSet/>
      <dgm:spPr/>
      <dgm:t>
        <a:bodyPr/>
        <a:lstStyle/>
        <a:p>
          <a:endParaRPr lang="en-IN"/>
        </a:p>
      </dgm:t>
    </dgm:pt>
    <dgm:pt modelId="{7E42F4AD-2B57-4E42-B459-F86387AAF00A}">
      <dgm:prSet phldrT="[Text]" custT="1"/>
      <dgm:spPr/>
      <dgm:t>
        <a:bodyPr/>
        <a:lstStyle/>
        <a:p>
          <a:r>
            <a:rPr lang="en-GB" sz="1300" b="0" dirty="0">
              <a:latin typeface="Poppins" panose="00000500000000000000" pitchFamily="2" charset="0"/>
              <a:cs typeface="Poppins" panose="00000500000000000000" pitchFamily="2" charset="0"/>
            </a:rPr>
            <a:t>Health</a:t>
          </a:r>
          <a:endParaRPr lang="en-IN" sz="1300" b="0" dirty="0">
            <a:latin typeface="Poppins" panose="00000500000000000000" pitchFamily="2" charset="0"/>
            <a:cs typeface="Poppins" panose="00000500000000000000" pitchFamily="2" charset="0"/>
          </a:endParaRPr>
        </a:p>
      </dgm:t>
    </dgm:pt>
    <dgm:pt modelId="{97611BCE-82B9-4F79-9ACD-DB980B1238B6}" type="parTrans" cxnId="{0DED9687-D237-4827-907A-004D249BEE1C}">
      <dgm:prSet/>
      <dgm:spPr/>
      <dgm:t>
        <a:bodyPr/>
        <a:lstStyle/>
        <a:p>
          <a:endParaRPr lang="en-IN"/>
        </a:p>
      </dgm:t>
    </dgm:pt>
    <dgm:pt modelId="{BED179DB-2C1C-4B74-98AA-F3A7BC7D1CB4}" type="sibTrans" cxnId="{0DED9687-D237-4827-907A-004D249BEE1C}">
      <dgm:prSet/>
      <dgm:spPr/>
      <dgm:t>
        <a:bodyPr/>
        <a:lstStyle/>
        <a:p>
          <a:endParaRPr lang="en-IN"/>
        </a:p>
      </dgm:t>
    </dgm:pt>
    <dgm:pt modelId="{FA925210-2A15-4E53-B788-0150F9F0E31C}">
      <dgm:prSet phldrT="[Text]" custT="1"/>
      <dgm:spPr/>
      <dgm:t>
        <a:bodyPr/>
        <a:lstStyle/>
        <a:p>
          <a:r>
            <a:rPr lang="en-GB" sz="1300" b="0" dirty="0">
              <a:latin typeface="Poppins" panose="00000500000000000000" pitchFamily="2" charset="0"/>
              <a:cs typeface="Poppins" panose="00000500000000000000" pitchFamily="2" charset="0"/>
            </a:rPr>
            <a:t>Emotions</a:t>
          </a:r>
          <a:endParaRPr lang="en-IN" sz="1300" b="0" dirty="0">
            <a:latin typeface="Poppins" panose="00000500000000000000" pitchFamily="2" charset="0"/>
            <a:cs typeface="Poppins" panose="00000500000000000000" pitchFamily="2" charset="0"/>
          </a:endParaRPr>
        </a:p>
      </dgm:t>
    </dgm:pt>
    <dgm:pt modelId="{6674BDCF-A6BD-450E-99CB-4377D2EBAA60}" type="parTrans" cxnId="{562B4E1D-7E87-49BB-9EFB-D5EF1BF4C241}">
      <dgm:prSet/>
      <dgm:spPr/>
      <dgm:t>
        <a:bodyPr/>
        <a:lstStyle/>
        <a:p>
          <a:endParaRPr lang="en-IN"/>
        </a:p>
      </dgm:t>
    </dgm:pt>
    <dgm:pt modelId="{49C04AD7-3E2B-4031-83A9-A0595A3A42CF}" type="sibTrans" cxnId="{562B4E1D-7E87-49BB-9EFB-D5EF1BF4C241}">
      <dgm:prSet/>
      <dgm:spPr/>
      <dgm:t>
        <a:bodyPr/>
        <a:lstStyle/>
        <a:p>
          <a:endParaRPr lang="en-IN"/>
        </a:p>
      </dgm:t>
    </dgm:pt>
    <dgm:pt modelId="{B8EDBE9A-F246-476C-B719-C06DA4976339}">
      <dgm:prSet phldrT="[Text]" custT="1"/>
      <dgm:spPr/>
      <dgm:t>
        <a:bodyPr/>
        <a:lstStyle/>
        <a:p>
          <a:r>
            <a:rPr lang="en-GB" sz="1300" b="0" dirty="0">
              <a:latin typeface="Poppins" panose="00000500000000000000" pitchFamily="2" charset="0"/>
              <a:cs typeface="Poppins" panose="00000500000000000000" pitchFamily="2" charset="0"/>
            </a:rPr>
            <a:t>Sense of self and others</a:t>
          </a:r>
          <a:endParaRPr lang="en-IN" sz="1300" b="0" dirty="0">
            <a:latin typeface="Poppins" panose="00000500000000000000" pitchFamily="2" charset="0"/>
            <a:cs typeface="Poppins" panose="00000500000000000000" pitchFamily="2" charset="0"/>
          </a:endParaRPr>
        </a:p>
      </dgm:t>
    </dgm:pt>
    <dgm:pt modelId="{5B5532B1-EB45-42FD-8EFB-71119CA6C8DD}" type="parTrans" cxnId="{9C83A1D8-EF8A-49A0-A3B0-1ECB2BBE72F4}">
      <dgm:prSet/>
      <dgm:spPr/>
      <dgm:t>
        <a:bodyPr/>
        <a:lstStyle/>
        <a:p>
          <a:endParaRPr lang="en-IN"/>
        </a:p>
      </dgm:t>
    </dgm:pt>
    <dgm:pt modelId="{FB9B90C6-86A1-46D4-B8A8-A14C7761BC52}" type="sibTrans" cxnId="{9C83A1D8-EF8A-49A0-A3B0-1ECB2BBE72F4}">
      <dgm:prSet/>
      <dgm:spPr/>
      <dgm:t>
        <a:bodyPr/>
        <a:lstStyle/>
        <a:p>
          <a:endParaRPr lang="en-IN"/>
        </a:p>
      </dgm:t>
    </dgm:pt>
    <dgm:pt modelId="{DDBA7B2B-ABC4-40E7-B75D-B52440CE58EF}" type="pres">
      <dgm:prSet presAssocID="{3B3F4105-0E8A-4076-9B90-6AB328F771DA}" presName="composite" presStyleCnt="0">
        <dgm:presLayoutVars>
          <dgm:chMax val="1"/>
          <dgm:dir/>
          <dgm:resizeHandles val="exact"/>
        </dgm:presLayoutVars>
      </dgm:prSet>
      <dgm:spPr/>
    </dgm:pt>
    <dgm:pt modelId="{7DAC98BE-53F8-4C61-AB61-6D50E8068793}" type="pres">
      <dgm:prSet presAssocID="{3B3F4105-0E8A-4076-9B90-6AB328F771DA}" presName="radial" presStyleCnt="0">
        <dgm:presLayoutVars>
          <dgm:animLvl val="ctr"/>
        </dgm:presLayoutVars>
      </dgm:prSet>
      <dgm:spPr/>
    </dgm:pt>
    <dgm:pt modelId="{78ABB477-0B7C-499F-BEC0-058A6D7EF33F}" type="pres">
      <dgm:prSet presAssocID="{A4126C07-A1FD-4C2F-A9C4-480155D98CD2}" presName="centerShape" presStyleLbl="vennNode1" presStyleIdx="0" presStyleCnt="6"/>
      <dgm:spPr/>
    </dgm:pt>
    <dgm:pt modelId="{2C14A4CB-C7A5-40DB-B0AC-FC5671BB1F46}" type="pres">
      <dgm:prSet presAssocID="{E50C7052-E11E-489A-921E-FA5A23517706}" presName="node" presStyleLbl="vennNode1" presStyleIdx="1" presStyleCnt="6" custScaleX="121426">
        <dgm:presLayoutVars>
          <dgm:bulletEnabled val="1"/>
        </dgm:presLayoutVars>
      </dgm:prSet>
      <dgm:spPr/>
    </dgm:pt>
    <dgm:pt modelId="{D827D929-0FBF-4D43-9E36-6D7864D910AF}" type="pres">
      <dgm:prSet presAssocID="{4544553C-264D-4DF2-97AC-720FE1718CE1}" presName="node" presStyleLbl="vennNode1" presStyleIdx="2" presStyleCnt="6" custScaleX="121426">
        <dgm:presLayoutVars>
          <dgm:bulletEnabled val="1"/>
        </dgm:presLayoutVars>
      </dgm:prSet>
      <dgm:spPr/>
    </dgm:pt>
    <dgm:pt modelId="{7EA7D769-5DD6-4F97-BCF7-93484AFCE405}" type="pres">
      <dgm:prSet presAssocID="{7E42F4AD-2B57-4E42-B459-F86387AAF00A}" presName="node" presStyleLbl="vennNode1" presStyleIdx="3" presStyleCnt="6" custScaleX="121426">
        <dgm:presLayoutVars>
          <dgm:bulletEnabled val="1"/>
        </dgm:presLayoutVars>
      </dgm:prSet>
      <dgm:spPr/>
    </dgm:pt>
    <dgm:pt modelId="{E9A8BCB7-B068-4079-8FCC-EA3CE9529EF2}" type="pres">
      <dgm:prSet presAssocID="{FA925210-2A15-4E53-B788-0150F9F0E31C}" presName="node" presStyleLbl="vennNode1" presStyleIdx="4" presStyleCnt="6" custScaleX="121426">
        <dgm:presLayoutVars>
          <dgm:bulletEnabled val="1"/>
        </dgm:presLayoutVars>
      </dgm:prSet>
      <dgm:spPr/>
    </dgm:pt>
    <dgm:pt modelId="{9F8723DC-05D5-4CC3-AFBC-7F0B5F94C7B2}" type="pres">
      <dgm:prSet presAssocID="{B8EDBE9A-F246-476C-B719-C06DA4976339}" presName="node" presStyleLbl="vennNode1" presStyleIdx="5" presStyleCnt="6" custScaleX="121426">
        <dgm:presLayoutVars>
          <dgm:bulletEnabled val="1"/>
        </dgm:presLayoutVars>
      </dgm:prSet>
      <dgm:spPr/>
    </dgm:pt>
  </dgm:ptLst>
  <dgm:cxnLst>
    <dgm:cxn modelId="{E70CCC0F-B77F-40CC-9C33-0A3A9697E845}" srcId="{A4126C07-A1FD-4C2F-A9C4-480155D98CD2}" destId="{E50C7052-E11E-489A-921E-FA5A23517706}" srcOrd="0" destOrd="0" parTransId="{0C509114-79E1-4798-8F09-D70B02DEEB4F}" sibTransId="{834D7729-228C-4F5F-9A1F-C7C5DBF9A6AA}"/>
    <dgm:cxn modelId="{0E36C710-3830-41C3-B2FA-338157E37F9D}" type="presOf" srcId="{3B3F4105-0E8A-4076-9B90-6AB328F771DA}" destId="{DDBA7B2B-ABC4-40E7-B75D-B52440CE58EF}" srcOrd="0" destOrd="0" presId="urn:microsoft.com/office/officeart/2005/8/layout/radial3"/>
    <dgm:cxn modelId="{562B4E1D-7E87-49BB-9EFB-D5EF1BF4C241}" srcId="{A4126C07-A1FD-4C2F-A9C4-480155D98CD2}" destId="{FA925210-2A15-4E53-B788-0150F9F0E31C}" srcOrd="3" destOrd="0" parTransId="{6674BDCF-A6BD-450E-99CB-4377D2EBAA60}" sibTransId="{49C04AD7-3E2B-4031-83A9-A0595A3A42CF}"/>
    <dgm:cxn modelId="{22C3592D-B666-4C09-BB65-71B8DB1C13FD}" type="presOf" srcId="{E50C7052-E11E-489A-921E-FA5A23517706}" destId="{2C14A4CB-C7A5-40DB-B0AC-FC5671BB1F46}" srcOrd="0" destOrd="0" presId="urn:microsoft.com/office/officeart/2005/8/layout/radial3"/>
    <dgm:cxn modelId="{C9FA6E2F-444A-4F86-A97B-43367ED89866}" srcId="{A4126C07-A1FD-4C2F-A9C4-480155D98CD2}" destId="{4544553C-264D-4DF2-97AC-720FE1718CE1}" srcOrd="1" destOrd="0" parTransId="{05041B0A-58E3-48EB-9038-30713DB30A45}" sibTransId="{459EF04D-46B3-477A-8A17-6679A20CB23B}"/>
    <dgm:cxn modelId="{C0323B5B-0D1E-4D03-A6B2-A3F8B4685F87}" type="presOf" srcId="{4544553C-264D-4DF2-97AC-720FE1718CE1}" destId="{D827D929-0FBF-4D43-9E36-6D7864D910AF}" srcOrd="0" destOrd="0" presId="urn:microsoft.com/office/officeart/2005/8/layout/radial3"/>
    <dgm:cxn modelId="{D813D27E-724D-43DC-81BC-E89A01E5CD20}" type="presOf" srcId="{7E42F4AD-2B57-4E42-B459-F86387AAF00A}" destId="{7EA7D769-5DD6-4F97-BCF7-93484AFCE405}" srcOrd="0" destOrd="0" presId="urn:microsoft.com/office/officeart/2005/8/layout/radial3"/>
    <dgm:cxn modelId="{0DED9687-D237-4827-907A-004D249BEE1C}" srcId="{A4126C07-A1FD-4C2F-A9C4-480155D98CD2}" destId="{7E42F4AD-2B57-4E42-B459-F86387AAF00A}" srcOrd="2" destOrd="0" parTransId="{97611BCE-82B9-4F79-9ACD-DB980B1238B6}" sibTransId="{BED179DB-2C1C-4B74-98AA-F3A7BC7D1CB4}"/>
    <dgm:cxn modelId="{6F24CB8E-BC71-4EA1-BF7C-5721D39FE456}" type="presOf" srcId="{A4126C07-A1FD-4C2F-A9C4-480155D98CD2}" destId="{78ABB477-0B7C-499F-BEC0-058A6D7EF33F}" srcOrd="0" destOrd="0" presId="urn:microsoft.com/office/officeart/2005/8/layout/radial3"/>
    <dgm:cxn modelId="{619CFFD7-CD6E-442B-BD10-6E48C06AF3FF}" type="presOf" srcId="{FA925210-2A15-4E53-B788-0150F9F0E31C}" destId="{E9A8BCB7-B068-4079-8FCC-EA3CE9529EF2}" srcOrd="0" destOrd="0" presId="urn:microsoft.com/office/officeart/2005/8/layout/radial3"/>
    <dgm:cxn modelId="{263703D8-8934-49A4-B4DE-978443FCE1EE}" srcId="{3B3F4105-0E8A-4076-9B90-6AB328F771DA}" destId="{A4126C07-A1FD-4C2F-A9C4-480155D98CD2}" srcOrd="0" destOrd="0" parTransId="{DE40295C-19CD-4590-B3DA-708962E91EDF}" sibTransId="{B458A204-B65D-4A90-9D3B-C77CEA5E7643}"/>
    <dgm:cxn modelId="{9C83A1D8-EF8A-49A0-A3B0-1ECB2BBE72F4}" srcId="{A4126C07-A1FD-4C2F-A9C4-480155D98CD2}" destId="{B8EDBE9A-F246-476C-B719-C06DA4976339}" srcOrd="4" destOrd="0" parTransId="{5B5532B1-EB45-42FD-8EFB-71119CA6C8DD}" sibTransId="{FB9B90C6-86A1-46D4-B8A8-A14C7761BC52}"/>
    <dgm:cxn modelId="{5E2E10D9-509E-403C-8C5B-53A422B32B61}" type="presOf" srcId="{B8EDBE9A-F246-476C-B719-C06DA4976339}" destId="{9F8723DC-05D5-4CC3-AFBC-7F0B5F94C7B2}" srcOrd="0" destOrd="0" presId="urn:microsoft.com/office/officeart/2005/8/layout/radial3"/>
    <dgm:cxn modelId="{75B0DF65-65F8-4EDF-A80D-31631EB335CD}" type="presParOf" srcId="{DDBA7B2B-ABC4-40E7-B75D-B52440CE58EF}" destId="{7DAC98BE-53F8-4C61-AB61-6D50E8068793}" srcOrd="0" destOrd="0" presId="urn:microsoft.com/office/officeart/2005/8/layout/radial3"/>
    <dgm:cxn modelId="{A7E052CE-2CE1-4BEA-B09B-C602C104E56B}" type="presParOf" srcId="{7DAC98BE-53F8-4C61-AB61-6D50E8068793}" destId="{78ABB477-0B7C-499F-BEC0-058A6D7EF33F}" srcOrd="0" destOrd="0" presId="urn:microsoft.com/office/officeart/2005/8/layout/radial3"/>
    <dgm:cxn modelId="{FAD78F8E-B6B6-4170-A461-D10BD4E03AEE}" type="presParOf" srcId="{7DAC98BE-53F8-4C61-AB61-6D50E8068793}" destId="{2C14A4CB-C7A5-40DB-B0AC-FC5671BB1F46}" srcOrd="1" destOrd="0" presId="urn:microsoft.com/office/officeart/2005/8/layout/radial3"/>
    <dgm:cxn modelId="{1FBA0A83-DCB3-4C87-B8AF-F47EF957B79D}" type="presParOf" srcId="{7DAC98BE-53F8-4C61-AB61-6D50E8068793}" destId="{D827D929-0FBF-4D43-9E36-6D7864D910AF}" srcOrd="2" destOrd="0" presId="urn:microsoft.com/office/officeart/2005/8/layout/radial3"/>
    <dgm:cxn modelId="{DAB96C3F-EDAE-4779-B58F-43E4ACF98DA3}" type="presParOf" srcId="{7DAC98BE-53F8-4C61-AB61-6D50E8068793}" destId="{7EA7D769-5DD6-4F97-BCF7-93484AFCE405}" srcOrd="3" destOrd="0" presId="urn:microsoft.com/office/officeart/2005/8/layout/radial3"/>
    <dgm:cxn modelId="{1424F12B-48D1-435D-9F6A-92E256ACB214}" type="presParOf" srcId="{7DAC98BE-53F8-4C61-AB61-6D50E8068793}" destId="{E9A8BCB7-B068-4079-8FCC-EA3CE9529EF2}" srcOrd="4" destOrd="0" presId="urn:microsoft.com/office/officeart/2005/8/layout/radial3"/>
    <dgm:cxn modelId="{25CB09A9-68FD-4BC4-A3B8-7B054DA12795}" type="presParOf" srcId="{7DAC98BE-53F8-4C61-AB61-6D50E8068793}" destId="{9F8723DC-05D5-4CC3-AFBC-7F0B5F94C7B2}" srcOrd="5" destOrd="0" presId="urn:microsoft.com/office/officeart/2005/8/layout/radial3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3B3F4105-0E8A-4076-9B90-6AB328F771DA}" type="doc">
      <dgm:prSet loTypeId="urn:microsoft.com/office/officeart/2005/8/layout/radial3" loCatId="relationship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IN"/>
        </a:p>
      </dgm:t>
    </dgm:pt>
    <dgm:pt modelId="{A4126C07-A1FD-4C2F-A9C4-480155D98CD2}">
      <dgm:prSet phldrT="[Text]" custT="1"/>
      <dgm:spPr/>
      <dgm:t>
        <a:bodyPr/>
        <a:lstStyle/>
        <a:p>
          <a:r>
            <a:rPr lang="en-GB" sz="4400" dirty="0">
              <a:latin typeface="Poppins" panose="00000500000000000000" pitchFamily="2" charset="0"/>
              <a:cs typeface="Poppins" panose="00000500000000000000" pitchFamily="2" charset="0"/>
            </a:rPr>
            <a:t>Cyber Life</a:t>
          </a:r>
          <a:endParaRPr lang="en-IN" sz="4400" dirty="0">
            <a:latin typeface="Poppins" panose="00000500000000000000" pitchFamily="2" charset="0"/>
            <a:cs typeface="Poppins" panose="00000500000000000000" pitchFamily="2" charset="0"/>
          </a:endParaRPr>
        </a:p>
      </dgm:t>
    </dgm:pt>
    <dgm:pt modelId="{DE40295C-19CD-4590-B3DA-708962E91EDF}" type="parTrans" cxnId="{263703D8-8934-49A4-B4DE-978443FCE1EE}">
      <dgm:prSet/>
      <dgm:spPr/>
      <dgm:t>
        <a:bodyPr/>
        <a:lstStyle/>
        <a:p>
          <a:endParaRPr lang="en-IN"/>
        </a:p>
      </dgm:t>
    </dgm:pt>
    <dgm:pt modelId="{B458A204-B65D-4A90-9D3B-C77CEA5E7643}" type="sibTrans" cxnId="{263703D8-8934-49A4-B4DE-978443FCE1EE}">
      <dgm:prSet/>
      <dgm:spPr/>
      <dgm:t>
        <a:bodyPr/>
        <a:lstStyle/>
        <a:p>
          <a:endParaRPr lang="en-IN"/>
        </a:p>
      </dgm:t>
    </dgm:pt>
    <dgm:pt modelId="{E50C7052-E11E-489A-921E-FA5A23517706}">
      <dgm:prSet phldrT="[Text]" custT="1"/>
      <dgm:spPr/>
      <dgm:t>
        <a:bodyPr/>
        <a:lstStyle/>
        <a:p>
          <a:r>
            <a:rPr lang="en-GB" sz="1300" b="0" dirty="0">
              <a:latin typeface="Poppins" panose="00000500000000000000" pitchFamily="2" charset="0"/>
              <a:cs typeface="Poppins" panose="00000500000000000000" pitchFamily="2" charset="0"/>
            </a:rPr>
            <a:t>Profiles/</a:t>
          </a:r>
          <a:br>
            <a:rPr lang="en-GB" sz="1300" b="0" dirty="0">
              <a:latin typeface="Poppins" panose="00000500000000000000" pitchFamily="2" charset="0"/>
              <a:cs typeface="Poppins" panose="00000500000000000000" pitchFamily="2" charset="0"/>
            </a:rPr>
          </a:br>
          <a:r>
            <a:rPr lang="en-GB" sz="1300" b="0" dirty="0">
              <a:latin typeface="Poppins" panose="00000500000000000000" pitchFamily="2" charset="0"/>
              <a:cs typeface="Poppins" panose="00000500000000000000" pitchFamily="2" charset="0"/>
            </a:rPr>
            <a:t> Display Pictures</a:t>
          </a:r>
          <a:endParaRPr lang="en-IN" sz="1300" b="0" dirty="0">
            <a:latin typeface="Poppins" panose="00000500000000000000" pitchFamily="2" charset="0"/>
            <a:cs typeface="Poppins" panose="00000500000000000000" pitchFamily="2" charset="0"/>
          </a:endParaRPr>
        </a:p>
      </dgm:t>
    </dgm:pt>
    <dgm:pt modelId="{0C509114-79E1-4798-8F09-D70B02DEEB4F}" type="parTrans" cxnId="{E70CCC0F-B77F-40CC-9C33-0A3A9697E845}">
      <dgm:prSet/>
      <dgm:spPr/>
      <dgm:t>
        <a:bodyPr/>
        <a:lstStyle/>
        <a:p>
          <a:endParaRPr lang="en-IN"/>
        </a:p>
      </dgm:t>
    </dgm:pt>
    <dgm:pt modelId="{834D7729-228C-4F5F-9A1F-C7C5DBF9A6AA}" type="sibTrans" cxnId="{E70CCC0F-B77F-40CC-9C33-0A3A9697E845}">
      <dgm:prSet/>
      <dgm:spPr/>
      <dgm:t>
        <a:bodyPr/>
        <a:lstStyle/>
        <a:p>
          <a:endParaRPr lang="en-IN"/>
        </a:p>
      </dgm:t>
    </dgm:pt>
    <dgm:pt modelId="{4544553C-264D-4DF2-97AC-720FE1718CE1}">
      <dgm:prSet phldrT="[Text]" custT="1"/>
      <dgm:spPr/>
      <dgm:t>
        <a:bodyPr/>
        <a:lstStyle/>
        <a:p>
          <a:r>
            <a:rPr lang="en-GB" sz="1300" b="0" dirty="0">
              <a:latin typeface="Poppins" panose="00000500000000000000" pitchFamily="2" charset="0"/>
              <a:cs typeface="Poppins" panose="00000500000000000000" pitchFamily="2" charset="0"/>
            </a:rPr>
            <a:t>Followers/</a:t>
          </a:r>
          <a:br>
            <a:rPr lang="en-GB" sz="1300" b="0" dirty="0">
              <a:latin typeface="Poppins" panose="00000500000000000000" pitchFamily="2" charset="0"/>
              <a:cs typeface="Poppins" panose="00000500000000000000" pitchFamily="2" charset="0"/>
            </a:rPr>
          </a:br>
          <a:r>
            <a:rPr lang="en-GB" sz="1300" b="0" dirty="0">
              <a:latin typeface="Poppins" panose="00000500000000000000" pitchFamily="2" charset="0"/>
              <a:cs typeface="Poppins" panose="00000500000000000000" pitchFamily="2" charset="0"/>
            </a:rPr>
            <a:t>Communities</a:t>
          </a:r>
          <a:endParaRPr lang="en-IN" sz="1300" b="0" dirty="0">
            <a:latin typeface="Poppins" panose="00000500000000000000" pitchFamily="2" charset="0"/>
            <a:cs typeface="Poppins" panose="00000500000000000000" pitchFamily="2" charset="0"/>
          </a:endParaRPr>
        </a:p>
      </dgm:t>
    </dgm:pt>
    <dgm:pt modelId="{05041B0A-58E3-48EB-9038-30713DB30A45}" type="parTrans" cxnId="{C9FA6E2F-444A-4F86-A97B-43367ED89866}">
      <dgm:prSet/>
      <dgm:spPr/>
      <dgm:t>
        <a:bodyPr/>
        <a:lstStyle/>
        <a:p>
          <a:endParaRPr lang="en-IN"/>
        </a:p>
      </dgm:t>
    </dgm:pt>
    <dgm:pt modelId="{459EF04D-46B3-477A-8A17-6679A20CB23B}" type="sibTrans" cxnId="{C9FA6E2F-444A-4F86-A97B-43367ED89866}">
      <dgm:prSet/>
      <dgm:spPr/>
      <dgm:t>
        <a:bodyPr/>
        <a:lstStyle/>
        <a:p>
          <a:endParaRPr lang="en-IN"/>
        </a:p>
      </dgm:t>
    </dgm:pt>
    <dgm:pt modelId="{7E42F4AD-2B57-4E42-B459-F86387AAF00A}">
      <dgm:prSet phldrT="[Text]" custT="1"/>
      <dgm:spPr/>
      <dgm:t>
        <a:bodyPr/>
        <a:lstStyle/>
        <a:p>
          <a:r>
            <a:rPr lang="en-GB" sz="1300" b="0" dirty="0">
              <a:latin typeface="Poppins" panose="00000500000000000000" pitchFamily="2" charset="0"/>
              <a:cs typeface="Poppins" panose="00000500000000000000" pitchFamily="2" charset="0"/>
            </a:rPr>
            <a:t>Screen Time/</a:t>
          </a:r>
          <a:br>
            <a:rPr lang="en-GB" sz="1300" b="0" dirty="0">
              <a:latin typeface="Poppins" panose="00000500000000000000" pitchFamily="2" charset="0"/>
              <a:cs typeface="Poppins" panose="00000500000000000000" pitchFamily="2" charset="0"/>
            </a:rPr>
          </a:br>
          <a:r>
            <a:rPr lang="en-GB" sz="1300" b="0" dirty="0">
              <a:latin typeface="Poppins" panose="00000500000000000000" pitchFamily="2" charset="0"/>
              <a:cs typeface="Poppins" panose="00000500000000000000" pitchFamily="2" charset="0"/>
            </a:rPr>
            <a:t>Addiction/ Posture</a:t>
          </a:r>
          <a:endParaRPr lang="en-IN" sz="1300" b="0" dirty="0">
            <a:latin typeface="Poppins" panose="00000500000000000000" pitchFamily="2" charset="0"/>
            <a:cs typeface="Poppins" panose="00000500000000000000" pitchFamily="2" charset="0"/>
          </a:endParaRPr>
        </a:p>
      </dgm:t>
    </dgm:pt>
    <dgm:pt modelId="{97611BCE-82B9-4F79-9ACD-DB980B1238B6}" type="parTrans" cxnId="{0DED9687-D237-4827-907A-004D249BEE1C}">
      <dgm:prSet/>
      <dgm:spPr/>
      <dgm:t>
        <a:bodyPr/>
        <a:lstStyle/>
        <a:p>
          <a:endParaRPr lang="en-IN"/>
        </a:p>
      </dgm:t>
    </dgm:pt>
    <dgm:pt modelId="{BED179DB-2C1C-4B74-98AA-F3A7BC7D1CB4}" type="sibTrans" cxnId="{0DED9687-D237-4827-907A-004D249BEE1C}">
      <dgm:prSet/>
      <dgm:spPr/>
      <dgm:t>
        <a:bodyPr/>
        <a:lstStyle/>
        <a:p>
          <a:endParaRPr lang="en-IN"/>
        </a:p>
      </dgm:t>
    </dgm:pt>
    <dgm:pt modelId="{FA925210-2A15-4E53-B788-0150F9F0E31C}">
      <dgm:prSet phldrT="[Text]" custT="1"/>
      <dgm:spPr/>
      <dgm:t>
        <a:bodyPr/>
        <a:lstStyle/>
        <a:p>
          <a:r>
            <a:rPr lang="en-GB" sz="1300" b="0" dirty="0">
              <a:latin typeface="Poppins" panose="00000500000000000000" pitchFamily="2" charset="0"/>
              <a:cs typeface="Poppins" panose="00000500000000000000" pitchFamily="2" charset="0"/>
            </a:rPr>
            <a:t>Emotions</a:t>
          </a:r>
          <a:endParaRPr lang="en-IN" sz="1300" b="0" dirty="0">
            <a:latin typeface="Poppins" panose="00000500000000000000" pitchFamily="2" charset="0"/>
            <a:cs typeface="Poppins" panose="00000500000000000000" pitchFamily="2" charset="0"/>
          </a:endParaRPr>
        </a:p>
      </dgm:t>
    </dgm:pt>
    <dgm:pt modelId="{6674BDCF-A6BD-450E-99CB-4377D2EBAA60}" type="parTrans" cxnId="{562B4E1D-7E87-49BB-9EFB-D5EF1BF4C241}">
      <dgm:prSet/>
      <dgm:spPr/>
      <dgm:t>
        <a:bodyPr/>
        <a:lstStyle/>
        <a:p>
          <a:endParaRPr lang="en-IN"/>
        </a:p>
      </dgm:t>
    </dgm:pt>
    <dgm:pt modelId="{49C04AD7-3E2B-4031-83A9-A0595A3A42CF}" type="sibTrans" cxnId="{562B4E1D-7E87-49BB-9EFB-D5EF1BF4C241}">
      <dgm:prSet/>
      <dgm:spPr/>
      <dgm:t>
        <a:bodyPr/>
        <a:lstStyle/>
        <a:p>
          <a:endParaRPr lang="en-IN"/>
        </a:p>
      </dgm:t>
    </dgm:pt>
    <dgm:pt modelId="{B8EDBE9A-F246-476C-B719-C06DA4976339}">
      <dgm:prSet phldrT="[Text]" custT="1"/>
      <dgm:spPr/>
      <dgm:t>
        <a:bodyPr/>
        <a:lstStyle/>
        <a:p>
          <a:r>
            <a:rPr lang="en-GB" sz="1300" b="0" dirty="0">
              <a:latin typeface="Poppins" panose="00000500000000000000" pitchFamily="2" charset="0"/>
              <a:cs typeface="Poppins" panose="00000500000000000000" pitchFamily="2" charset="0"/>
            </a:rPr>
            <a:t>Likes/Filters/</a:t>
          </a:r>
          <a:br>
            <a:rPr lang="en-GB" sz="1300" b="0" dirty="0">
              <a:latin typeface="Poppins" panose="00000500000000000000" pitchFamily="2" charset="0"/>
              <a:cs typeface="Poppins" panose="00000500000000000000" pitchFamily="2" charset="0"/>
            </a:rPr>
          </a:br>
          <a:r>
            <a:rPr lang="en-GB" sz="1300" b="0" dirty="0">
              <a:latin typeface="Poppins" panose="00000500000000000000" pitchFamily="2" charset="0"/>
              <a:cs typeface="Poppins" panose="00000500000000000000" pitchFamily="2" charset="0"/>
            </a:rPr>
            <a:t>Echo chambers</a:t>
          </a:r>
          <a:endParaRPr lang="en-IN" sz="1300" b="0" dirty="0">
            <a:latin typeface="Poppins" panose="00000500000000000000" pitchFamily="2" charset="0"/>
            <a:cs typeface="Poppins" panose="00000500000000000000" pitchFamily="2" charset="0"/>
          </a:endParaRPr>
        </a:p>
      </dgm:t>
    </dgm:pt>
    <dgm:pt modelId="{5B5532B1-EB45-42FD-8EFB-71119CA6C8DD}" type="parTrans" cxnId="{9C83A1D8-EF8A-49A0-A3B0-1ECB2BBE72F4}">
      <dgm:prSet/>
      <dgm:spPr/>
      <dgm:t>
        <a:bodyPr/>
        <a:lstStyle/>
        <a:p>
          <a:endParaRPr lang="en-IN"/>
        </a:p>
      </dgm:t>
    </dgm:pt>
    <dgm:pt modelId="{FB9B90C6-86A1-46D4-B8A8-A14C7761BC52}" type="sibTrans" cxnId="{9C83A1D8-EF8A-49A0-A3B0-1ECB2BBE72F4}">
      <dgm:prSet/>
      <dgm:spPr/>
      <dgm:t>
        <a:bodyPr/>
        <a:lstStyle/>
        <a:p>
          <a:endParaRPr lang="en-IN"/>
        </a:p>
      </dgm:t>
    </dgm:pt>
    <dgm:pt modelId="{DDBA7B2B-ABC4-40E7-B75D-B52440CE58EF}" type="pres">
      <dgm:prSet presAssocID="{3B3F4105-0E8A-4076-9B90-6AB328F771DA}" presName="composite" presStyleCnt="0">
        <dgm:presLayoutVars>
          <dgm:chMax val="1"/>
          <dgm:dir/>
          <dgm:resizeHandles val="exact"/>
        </dgm:presLayoutVars>
      </dgm:prSet>
      <dgm:spPr/>
    </dgm:pt>
    <dgm:pt modelId="{7DAC98BE-53F8-4C61-AB61-6D50E8068793}" type="pres">
      <dgm:prSet presAssocID="{3B3F4105-0E8A-4076-9B90-6AB328F771DA}" presName="radial" presStyleCnt="0">
        <dgm:presLayoutVars>
          <dgm:animLvl val="ctr"/>
        </dgm:presLayoutVars>
      </dgm:prSet>
      <dgm:spPr/>
    </dgm:pt>
    <dgm:pt modelId="{78ABB477-0B7C-499F-BEC0-058A6D7EF33F}" type="pres">
      <dgm:prSet presAssocID="{A4126C07-A1FD-4C2F-A9C4-480155D98CD2}" presName="centerShape" presStyleLbl="vennNode1" presStyleIdx="0" presStyleCnt="6"/>
      <dgm:spPr/>
    </dgm:pt>
    <dgm:pt modelId="{2C14A4CB-C7A5-40DB-B0AC-FC5671BB1F46}" type="pres">
      <dgm:prSet presAssocID="{E50C7052-E11E-489A-921E-FA5A23517706}" presName="node" presStyleLbl="vennNode1" presStyleIdx="1" presStyleCnt="6" custScaleX="109857">
        <dgm:presLayoutVars>
          <dgm:bulletEnabled val="1"/>
        </dgm:presLayoutVars>
      </dgm:prSet>
      <dgm:spPr/>
    </dgm:pt>
    <dgm:pt modelId="{D827D929-0FBF-4D43-9E36-6D7864D910AF}" type="pres">
      <dgm:prSet presAssocID="{4544553C-264D-4DF2-97AC-720FE1718CE1}" presName="node" presStyleLbl="vennNode1" presStyleIdx="2" presStyleCnt="6" custScaleX="109857">
        <dgm:presLayoutVars>
          <dgm:bulletEnabled val="1"/>
        </dgm:presLayoutVars>
      </dgm:prSet>
      <dgm:spPr/>
    </dgm:pt>
    <dgm:pt modelId="{7EA7D769-5DD6-4F97-BCF7-93484AFCE405}" type="pres">
      <dgm:prSet presAssocID="{7E42F4AD-2B57-4E42-B459-F86387AAF00A}" presName="node" presStyleLbl="vennNode1" presStyleIdx="3" presStyleCnt="6" custScaleX="109857">
        <dgm:presLayoutVars>
          <dgm:bulletEnabled val="1"/>
        </dgm:presLayoutVars>
      </dgm:prSet>
      <dgm:spPr/>
    </dgm:pt>
    <dgm:pt modelId="{E9A8BCB7-B068-4079-8FCC-EA3CE9529EF2}" type="pres">
      <dgm:prSet presAssocID="{FA925210-2A15-4E53-B788-0150F9F0E31C}" presName="node" presStyleLbl="vennNode1" presStyleIdx="4" presStyleCnt="6" custScaleX="109857">
        <dgm:presLayoutVars>
          <dgm:bulletEnabled val="1"/>
        </dgm:presLayoutVars>
      </dgm:prSet>
      <dgm:spPr/>
    </dgm:pt>
    <dgm:pt modelId="{9F8723DC-05D5-4CC3-AFBC-7F0B5F94C7B2}" type="pres">
      <dgm:prSet presAssocID="{B8EDBE9A-F246-476C-B719-C06DA4976339}" presName="node" presStyleLbl="vennNode1" presStyleIdx="5" presStyleCnt="6" custScaleX="109857">
        <dgm:presLayoutVars>
          <dgm:bulletEnabled val="1"/>
        </dgm:presLayoutVars>
      </dgm:prSet>
      <dgm:spPr/>
    </dgm:pt>
  </dgm:ptLst>
  <dgm:cxnLst>
    <dgm:cxn modelId="{E70CCC0F-B77F-40CC-9C33-0A3A9697E845}" srcId="{A4126C07-A1FD-4C2F-A9C4-480155D98CD2}" destId="{E50C7052-E11E-489A-921E-FA5A23517706}" srcOrd="0" destOrd="0" parTransId="{0C509114-79E1-4798-8F09-D70B02DEEB4F}" sibTransId="{834D7729-228C-4F5F-9A1F-C7C5DBF9A6AA}"/>
    <dgm:cxn modelId="{0E36C710-3830-41C3-B2FA-338157E37F9D}" type="presOf" srcId="{3B3F4105-0E8A-4076-9B90-6AB328F771DA}" destId="{DDBA7B2B-ABC4-40E7-B75D-B52440CE58EF}" srcOrd="0" destOrd="0" presId="urn:microsoft.com/office/officeart/2005/8/layout/radial3"/>
    <dgm:cxn modelId="{562B4E1D-7E87-49BB-9EFB-D5EF1BF4C241}" srcId="{A4126C07-A1FD-4C2F-A9C4-480155D98CD2}" destId="{FA925210-2A15-4E53-B788-0150F9F0E31C}" srcOrd="3" destOrd="0" parTransId="{6674BDCF-A6BD-450E-99CB-4377D2EBAA60}" sibTransId="{49C04AD7-3E2B-4031-83A9-A0595A3A42CF}"/>
    <dgm:cxn modelId="{22C3592D-B666-4C09-BB65-71B8DB1C13FD}" type="presOf" srcId="{E50C7052-E11E-489A-921E-FA5A23517706}" destId="{2C14A4CB-C7A5-40DB-B0AC-FC5671BB1F46}" srcOrd="0" destOrd="0" presId="urn:microsoft.com/office/officeart/2005/8/layout/radial3"/>
    <dgm:cxn modelId="{C9FA6E2F-444A-4F86-A97B-43367ED89866}" srcId="{A4126C07-A1FD-4C2F-A9C4-480155D98CD2}" destId="{4544553C-264D-4DF2-97AC-720FE1718CE1}" srcOrd="1" destOrd="0" parTransId="{05041B0A-58E3-48EB-9038-30713DB30A45}" sibTransId="{459EF04D-46B3-477A-8A17-6679A20CB23B}"/>
    <dgm:cxn modelId="{C0323B5B-0D1E-4D03-A6B2-A3F8B4685F87}" type="presOf" srcId="{4544553C-264D-4DF2-97AC-720FE1718CE1}" destId="{D827D929-0FBF-4D43-9E36-6D7864D910AF}" srcOrd="0" destOrd="0" presId="urn:microsoft.com/office/officeart/2005/8/layout/radial3"/>
    <dgm:cxn modelId="{D813D27E-724D-43DC-81BC-E89A01E5CD20}" type="presOf" srcId="{7E42F4AD-2B57-4E42-B459-F86387AAF00A}" destId="{7EA7D769-5DD6-4F97-BCF7-93484AFCE405}" srcOrd="0" destOrd="0" presId="urn:microsoft.com/office/officeart/2005/8/layout/radial3"/>
    <dgm:cxn modelId="{0DED9687-D237-4827-907A-004D249BEE1C}" srcId="{A4126C07-A1FD-4C2F-A9C4-480155D98CD2}" destId="{7E42F4AD-2B57-4E42-B459-F86387AAF00A}" srcOrd="2" destOrd="0" parTransId="{97611BCE-82B9-4F79-9ACD-DB980B1238B6}" sibTransId="{BED179DB-2C1C-4B74-98AA-F3A7BC7D1CB4}"/>
    <dgm:cxn modelId="{6F24CB8E-BC71-4EA1-BF7C-5721D39FE456}" type="presOf" srcId="{A4126C07-A1FD-4C2F-A9C4-480155D98CD2}" destId="{78ABB477-0B7C-499F-BEC0-058A6D7EF33F}" srcOrd="0" destOrd="0" presId="urn:microsoft.com/office/officeart/2005/8/layout/radial3"/>
    <dgm:cxn modelId="{619CFFD7-CD6E-442B-BD10-6E48C06AF3FF}" type="presOf" srcId="{FA925210-2A15-4E53-B788-0150F9F0E31C}" destId="{E9A8BCB7-B068-4079-8FCC-EA3CE9529EF2}" srcOrd="0" destOrd="0" presId="urn:microsoft.com/office/officeart/2005/8/layout/radial3"/>
    <dgm:cxn modelId="{263703D8-8934-49A4-B4DE-978443FCE1EE}" srcId="{3B3F4105-0E8A-4076-9B90-6AB328F771DA}" destId="{A4126C07-A1FD-4C2F-A9C4-480155D98CD2}" srcOrd="0" destOrd="0" parTransId="{DE40295C-19CD-4590-B3DA-708962E91EDF}" sibTransId="{B458A204-B65D-4A90-9D3B-C77CEA5E7643}"/>
    <dgm:cxn modelId="{9C83A1D8-EF8A-49A0-A3B0-1ECB2BBE72F4}" srcId="{A4126C07-A1FD-4C2F-A9C4-480155D98CD2}" destId="{B8EDBE9A-F246-476C-B719-C06DA4976339}" srcOrd="4" destOrd="0" parTransId="{5B5532B1-EB45-42FD-8EFB-71119CA6C8DD}" sibTransId="{FB9B90C6-86A1-46D4-B8A8-A14C7761BC52}"/>
    <dgm:cxn modelId="{5E2E10D9-509E-403C-8C5B-53A422B32B61}" type="presOf" srcId="{B8EDBE9A-F246-476C-B719-C06DA4976339}" destId="{9F8723DC-05D5-4CC3-AFBC-7F0B5F94C7B2}" srcOrd="0" destOrd="0" presId="urn:microsoft.com/office/officeart/2005/8/layout/radial3"/>
    <dgm:cxn modelId="{75B0DF65-65F8-4EDF-A80D-31631EB335CD}" type="presParOf" srcId="{DDBA7B2B-ABC4-40E7-B75D-B52440CE58EF}" destId="{7DAC98BE-53F8-4C61-AB61-6D50E8068793}" srcOrd="0" destOrd="0" presId="urn:microsoft.com/office/officeart/2005/8/layout/radial3"/>
    <dgm:cxn modelId="{A7E052CE-2CE1-4BEA-B09B-C602C104E56B}" type="presParOf" srcId="{7DAC98BE-53F8-4C61-AB61-6D50E8068793}" destId="{78ABB477-0B7C-499F-BEC0-058A6D7EF33F}" srcOrd="0" destOrd="0" presId="urn:microsoft.com/office/officeart/2005/8/layout/radial3"/>
    <dgm:cxn modelId="{FAD78F8E-B6B6-4170-A461-D10BD4E03AEE}" type="presParOf" srcId="{7DAC98BE-53F8-4C61-AB61-6D50E8068793}" destId="{2C14A4CB-C7A5-40DB-B0AC-FC5671BB1F46}" srcOrd="1" destOrd="0" presId="urn:microsoft.com/office/officeart/2005/8/layout/radial3"/>
    <dgm:cxn modelId="{1FBA0A83-DCB3-4C87-B8AF-F47EF957B79D}" type="presParOf" srcId="{7DAC98BE-53F8-4C61-AB61-6D50E8068793}" destId="{D827D929-0FBF-4D43-9E36-6D7864D910AF}" srcOrd="2" destOrd="0" presId="urn:microsoft.com/office/officeart/2005/8/layout/radial3"/>
    <dgm:cxn modelId="{DAB96C3F-EDAE-4779-B58F-43E4ACF98DA3}" type="presParOf" srcId="{7DAC98BE-53F8-4C61-AB61-6D50E8068793}" destId="{7EA7D769-5DD6-4F97-BCF7-93484AFCE405}" srcOrd="3" destOrd="0" presId="urn:microsoft.com/office/officeart/2005/8/layout/radial3"/>
    <dgm:cxn modelId="{1424F12B-48D1-435D-9F6A-92E256ACB214}" type="presParOf" srcId="{7DAC98BE-53F8-4C61-AB61-6D50E8068793}" destId="{E9A8BCB7-B068-4079-8FCC-EA3CE9529EF2}" srcOrd="4" destOrd="0" presId="urn:microsoft.com/office/officeart/2005/8/layout/radial3"/>
    <dgm:cxn modelId="{25CB09A9-68FD-4BC4-A3B8-7B054DA12795}" type="presParOf" srcId="{7DAC98BE-53F8-4C61-AB61-6D50E8068793}" destId="{9F8723DC-05D5-4CC3-AFBC-7F0B5F94C7B2}" srcOrd="5" destOrd="0" presId="urn:microsoft.com/office/officeart/2005/8/layout/radial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3B3F4105-0E8A-4076-9B90-6AB328F771DA}" type="doc">
      <dgm:prSet loTypeId="urn:microsoft.com/office/officeart/2005/8/layout/radial3" loCatId="relationship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IN"/>
        </a:p>
      </dgm:t>
    </dgm:pt>
    <dgm:pt modelId="{A4126C07-A1FD-4C2F-A9C4-480155D98CD2}">
      <dgm:prSet phldrT="[Text]" custT="1"/>
      <dgm:spPr/>
      <dgm:t>
        <a:bodyPr/>
        <a:lstStyle/>
        <a:p>
          <a:r>
            <a:rPr lang="en-GB" sz="4400" dirty="0">
              <a:latin typeface="Poppins" panose="00000500000000000000" pitchFamily="2" charset="0"/>
              <a:cs typeface="Poppins" panose="00000500000000000000" pitchFamily="2" charset="0"/>
            </a:rPr>
            <a:t>Life</a:t>
          </a:r>
          <a:endParaRPr lang="en-IN" sz="4400" dirty="0">
            <a:latin typeface="Poppins" panose="00000500000000000000" pitchFamily="2" charset="0"/>
            <a:cs typeface="Poppins" panose="00000500000000000000" pitchFamily="2" charset="0"/>
          </a:endParaRPr>
        </a:p>
      </dgm:t>
    </dgm:pt>
    <dgm:pt modelId="{DE40295C-19CD-4590-B3DA-708962E91EDF}" type="parTrans" cxnId="{263703D8-8934-49A4-B4DE-978443FCE1EE}">
      <dgm:prSet/>
      <dgm:spPr/>
      <dgm:t>
        <a:bodyPr/>
        <a:lstStyle/>
        <a:p>
          <a:endParaRPr lang="en-IN"/>
        </a:p>
      </dgm:t>
    </dgm:pt>
    <dgm:pt modelId="{B458A204-B65D-4A90-9D3B-C77CEA5E7643}" type="sibTrans" cxnId="{263703D8-8934-49A4-B4DE-978443FCE1EE}">
      <dgm:prSet/>
      <dgm:spPr/>
      <dgm:t>
        <a:bodyPr/>
        <a:lstStyle/>
        <a:p>
          <a:endParaRPr lang="en-IN"/>
        </a:p>
      </dgm:t>
    </dgm:pt>
    <dgm:pt modelId="{E50C7052-E11E-489A-921E-FA5A23517706}">
      <dgm:prSet phldrT="[Text]" custT="1"/>
      <dgm:spPr/>
      <dgm:t>
        <a:bodyPr/>
        <a:lstStyle/>
        <a:p>
          <a:r>
            <a:rPr lang="en-GB" sz="1300" b="0" dirty="0">
              <a:latin typeface="Poppins" panose="00000500000000000000" pitchFamily="2" charset="0"/>
              <a:cs typeface="Poppins" panose="00000500000000000000" pitchFamily="2" charset="0"/>
            </a:rPr>
            <a:t>Personal Identity</a:t>
          </a:r>
          <a:endParaRPr lang="en-IN" sz="1300" b="0" dirty="0">
            <a:latin typeface="Poppins" panose="00000500000000000000" pitchFamily="2" charset="0"/>
            <a:cs typeface="Poppins" panose="00000500000000000000" pitchFamily="2" charset="0"/>
          </a:endParaRPr>
        </a:p>
      </dgm:t>
    </dgm:pt>
    <dgm:pt modelId="{0C509114-79E1-4798-8F09-D70B02DEEB4F}" type="parTrans" cxnId="{E70CCC0F-B77F-40CC-9C33-0A3A9697E845}">
      <dgm:prSet/>
      <dgm:spPr/>
      <dgm:t>
        <a:bodyPr/>
        <a:lstStyle/>
        <a:p>
          <a:endParaRPr lang="en-IN"/>
        </a:p>
      </dgm:t>
    </dgm:pt>
    <dgm:pt modelId="{834D7729-228C-4F5F-9A1F-C7C5DBF9A6AA}" type="sibTrans" cxnId="{E70CCC0F-B77F-40CC-9C33-0A3A9697E845}">
      <dgm:prSet/>
      <dgm:spPr/>
      <dgm:t>
        <a:bodyPr/>
        <a:lstStyle/>
        <a:p>
          <a:endParaRPr lang="en-IN"/>
        </a:p>
      </dgm:t>
    </dgm:pt>
    <dgm:pt modelId="{4544553C-264D-4DF2-97AC-720FE1718CE1}">
      <dgm:prSet phldrT="[Text]" custT="1"/>
      <dgm:spPr/>
      <dgm:t>
        <a:bodyPr/>
        <a:lstStyle/>
        <a:p>
          <a:r>
            <a:rPr lang="en-GB" sz="1300" b="0" dirty="0">
              <a:latin typeface="Poppins" panose="00000500000000000000" pitchFamily="2" charset="0"/>
              <a:cs typeface="Poppins" panose="00000500000000000000" pitchFamily="2" charset="0"/>
            </a:rPr>
            <a:t>Relationships</a:t>
          </a:r>
          <a:endParaRPr lang="en-IN" sz="1300" b="0" dirty="0">
            <a:latin typeface="Poppins" panose="00000500000000000000" pitchFamily="2" charset="0"/>
            <a:cs typeface="Poppins" panose="00000500000000000000" pitchFamily="2" charset="0"/>
          </a:endParaRPr>
        </a:p>
      </dgm:t>
    </dgm:pt>
    <dgm:pt modelId="{05041B0A-58E3-48EB-9038-30713DB30A45}" type="parTrans" cxnId="{C9FA6E2F-444A-4F86-A97B-43367ED89866}">
      <dgm:prSet/>
      <dgm:spPr/>
      <dgm:t>
        <a:bodyPr/>
        <a:lstStyle/>
        <a:p>
          <a:endParaRPr lang="en-IN"/>
        </a:p>
      </dgm:t>
    </dgm:pt>
    <dgm:pt modelId="{459EF04D-46B3-477A-8A17-6679A20CB23B}" type="sibTrans" cxnId="{C9FA6E2F-444A-4F86-A97B-43367ED89866}">
      <dgm:prSet/>
      <dgm:spPr/>
      <dgm:t>
        <a:bodyPr/>
        <a:lstStyle/>
        <a:p>
          <a:endParaRPr lang="en-IN"/>
        </a:p>
      </dgm:t>
    </dgm:pt>
    <dgm:pt modelId="{7E42F4AD-2B57-4E42-B459-F86387AAF00A}">
      <dgm:prSet phldrT="[Text]" custT="1"/>
      <dgm:spPr/>
      <dgm:t>
        <a:bodyPr/>
        <a:lstStyle/>
        <a:p>
          <a:r>
            <a:rPr lang="en-GB" sz="1300" b="0" dirty="0">
              <a:latin typeface="Poppins" panose="00000500000000000000" pitchFamily="2" charset="0"/>
              <a:cs typeface="Poppins" panose="00000500000000000000" pitchFamily="2" charset="0"/>
            </a:rPr>
            <a:t>Health</a:t>
          </a:r>
          <a:endParaRPr lang="en-IN" sz="1300" b="0" dirty="0">
            <a:latin typeface="Poppins" panose="00000500000000000000" pitchFamily="2" charset="0"/>
            <a:cs typeface="Poppins" panose="00000500000000000000" pitchFamily="2" charset="0"/>
          </a:endParaRPr>
        </a:p>
      </dgm:t>
    </dgm:pt>
    <dgm:pt modelId="{97611BCE-82B9-4F79-9ACD-DB980B1238B6}" type="parTrans" cxnId="{0DED9687-D237-4827-907A-004D249BEE1C}">
      <dgm:prSet/>
      <dgm:spPr/>
      <dgm:t>
        <a:bodyPr/>
        <a:lstStyle/>
        <a:p>
          <a:endParaRPr lang="en-IN"/>
        </a:p>
      </dgm:t>
    </dgm:pt>
    <dgm:pt modelId="{BED179DB-2C1C-4B74-98AA-F3A7BC7D1CB4}" type="sibTrans" cxnId="{0DED9687-D237-4827-907A-004D249BEE1C}">
      <dgm:prSet/>
      <dgm:spPr/>
      <dgm:t>
        <a:bodyPr/>
        <a:lstStyle/>
        <a:p>
          <a:endParaRPr lang="en-IN"/>
        </a:p>
      </dgm:t>
    </dgm:pt>
    <dgm:pt modelId="{FA925210-2A15-4E53-B788-0150F9F0E31C}">
      <dgm:prSet phldrT="[Text]" custT="1"/>
      <dgm:spPr/>
      <dgm:t>
        <a:bodyPr/>
        <a:lstStyle/>
        <a:p>
          <a:r>
            <a:rPr lang="en-GB" sz="1300" b="0" dirty="0">
              <a:latin typeface="Poppins" panose="00000500000000000000" pitchFamily="2" charset="0"/>
              <a:cs typeface="Poppins" panose="00000500000000000000" pitchFamily="2" charset="0"/>
            </a:rPr>
            <a:t>Emotions</a:t>
          </a:r>
          <a:endParaRPr lang="en-IN" sz="1300" b="0" dirty="0">
            <a:latin typeface="Poppins" panose="00000500000000000000" pitchFamily="2" charset="0"/>
            <a:cs typeface="Poppins" panose="00000500000000000000" pitchFamily="2" charset="0"/>
          </a:endParaRPr>
        </a:p>
      </dgm:t>
    </dgm:pt>
    <dgm:pt modelId="{6674BDCF-A6BD-450E-99CB-4377D2EBAA60}" type="parTrans" cxnId="{562B4E1D-7E87-49BB-9EFB-D5EF1BF4C241}">
      <dgm:prSet/>
      <dgm:spPr/>
      <dgm:t>
        <a:bodyPr/>
        <a:lstStyle/>
        <a:p>
          <a:endParaRPr lang="en-IN"/>
        </a:p>
      </dgm:t>
    </dgm:pt>
    <dgm:pt modelId="{49C04AD7-3E2B-4031-83A9-A0595A3A42CF}" type="sibTrans" cxnId="{562B4E1D-7E87-49BB-9EFB-D5EF1BF4C241}">
      <dgm:prSet/>
      <dgm:spPr/>
      <dgm:t>
        <a:bodyPr/>
        <a:lstStyle/>
        <a:p>
          <a:endParaRPr lang="en-IN"/>
        </a:p>
      </dgm:t>
    </dgm:pt>
    <dgm:pt modelId="{B8EDBE9A-F246-476C-B719-C06DA4976339}">
      <dgm:prSet phldrT="[Text]" custT="1"/>
      <dgm:spPr/>
      <dgm:t>
        <a:bodyPr/>
        <a:lstStyle/>
        <a:p>
          <a:r>
            <a:rPr lang="en-GB" sz="1300" b="0" dirty="0">
              <a:latin typeface="Poppins" panose="00000500000000000000" pitchFamily="2" charset="0"/>
              <a:cs typeface="Poppins" panose="00000500000000000000" pitchFamily="2" charset="0"/>
            </a:rPr>
            <a:t>Sense of self and others</a:t>
          </a:r>
          <a:endParaRPr lang="en-IN" sz="1300" b="0" dirty="0">
            <a:latin typeface="Poppins" panose="00000500000000000000" pitchFamily="2" charset="0"/>
            <a:cs typeface="Poppins" panose="00000500000000000000" pitchFamily="2" charset="0"/>
          </a:endParaRPr>
        </a:p>
      </dgm:t>
    </dgm:pt>
    <dgm:pt modelId="{5B5532B1-EB45-42FD-8EFB-71119CA6C8DD}" type="parTrans" cxnId="{9C83A1D8-EF8A-49A0-A3B0-1ECB2BBE72F4}">
      <dgm:prSet/>
      <dgm:spPr/>
      <dgm:t>
        <a:bodyPr/>
        <a:lstStyle/>
        <a:p>
          <a:endParaRPr lang="en-IN"/>
        </a:p>
      </dgm:t>
    </dgm:pt>
    <dgm:pt modelId="{FB9B90C6-86A1-46D4-B8A8-A14C7761BC52}" type="sibTrans" cxnId="{9C83A1D8-EF8A-49A0-A3B0-1ECB2BBE72F4}">
      <dgm:prSet/>
      <dgm:spPr/>
      <dgm:t>
        <a:bodyPr/>
        <a:lstStyle/>
        <a:p>
          <a:endParaRPr lang="en-IN"/>
        </a:p>
      </dgm:t>
    </dgm:pt>
    <dgm:pt modelId="{DDBA7B2B-ABC4-40E7-B75D-B52440CE58EF}" type="pres">
      <dgm:prSet presAssocID="{3B3F4105-0E8A-4076-9B90-6AB328F771DA}" presName="composite" presStyleCnt="0">
        <dgm:presLayoutVars>
          <dgm:chMax val="1"/>
          <dgm:dir/>
          <dgm:resizeHandles val="exact"/>
        </dgm:presLayoutVars>
      </dgm:prSet>
      <dgm:spPr/>
    </dgm:pt>
    <dgm:pt modelId="{7DAC98BE-53F8-4C61-AB61-6D50E8068793}" type="pres">
      <dgm:prSet presAssocID="{3B3F4105-0E8A-4076-9B90-6AB328F771DA}" presName="radial" presStyleCnt="0">
        <dgm:presLayoutVars>
          <dgm:animLvl val="ctr"/>
        </dgm:presLayoutVars>
      </dgm:prSet>
      <dgm:spPr/>
    </dgm:pt>
    <dgm:pt modelId="{78ABB477-0B7C-499F-BEC0-058A6D7EF33F}" type="pres">
      <dgm:prSet presAssocID="{A4126C07-A1FD-4C2F-A9C4-480155D98CD2}" presName="centerShape" presStyleLbl="vennNode1" presStyleIdx="0" presStyleCnt="6"/>
      <dgm:spPr/>
    </dgm:pt>
    <dgm:pt modelId="{2C14A4CB-C7A5-40DB-B0AC-FC5671BB1F46}" type="pres">
      <dgm:prSet presAssocID="{E50C7052-E11E-489A-921E-FA5A23517706}" presName="node" presStyleLbl="vennNode1" presStyleIdx="1" presStyleCnt="6" custScaleX="121426">
        <dgm:presLayoutVars>
          <dgm:bulletEnabled val="1"/>
        </dgm:presLayoutVars>
      </dgm:prSet>
      <dgm:spPr/>
    </dgm:pt>
    <dgm:pt modelId="{D827D929-0FBF-4D43-9E36-6D7864D910AF}" type="pres">
      <dgm:prSet presAssocID="{4544553C-264D-4DF2-97AC-720FE1718CE1}" presName="node" presStyleLbl="vennNode1" presStyleIdx="2" presStyleCnt="6" custScaleX="121426">
        <dgm:presLayoutVars>
          <dgm:bulletEnabled val="1"/>
        </dgm:presLayoutVars>
      </dgm:prSet>
      <dgm:spPr/>
    </dgm:pt>
    <dgm:pt modelId="{7EA7D769-5DD6-4F97-BCF7-93484AFCE405}" type="pres">
      <dgm:prSet presAssocID="{7E42F4AD-2B57-4E42-B459-F86387AAF00A}" presName="node" presStyleLbl="vennNode1" presStyleIdx="3" presStyleCnt="6" custScaleX="121426">
        <dgm:presLayoutVars>
          <dgm:bulletEnabled val="1"/>
        </dgm:presLayoutVars>
      </dgm:prSet>
      <dgm:spPr/>
    </dgm:pt>
    <dgm:pt modelId="{E9A8BCB7-B068-4079-8FCC-EA3CE9529EF2}" type="pres">
      <dgm:prSet presAssocID="{FA925210-2A15-4E53-B788-0150F9F0E31C}" presName="node" presStyleLbl="vennNode1" presStyleIdx="4" presStyleCnt="6" custScaleX="121426">
        <dgm:presLayoutVars>
          <dgm:bulletEnabled val="1"/>
        </dgm:presLayoutVars>
      </dgm:prSet>
      <dgm:spPr/>
    </dgm:pt>
    <dgm:pt modelId="{9F8723DC-05D5-4CC3-AFBC-7F0B5F94C7B2}" type="pres">
      <dgm:prSet presAssocID="{B8EDBE9A-F246-476C-B719-C06DA4976339}" presName="node" presStyleLbl="vennNode1" presStyleIdx="5" presStyleCnt="6" custScaleX="121426">
        <dgm:presLayoutVars>
          <dgm:bulletEnabled val="1"/>
        </dgm:presLayoutVars>
      </dgm:prSet>
      <dgm:spPr/>
    </dgm:pt>
  </dgm:ptLst>
  <dgm:cxnLst>
    <dgm:cxn modelId="{E70CCC0F-B77F-40CC-9C33-0A3A9697E845}" srcId="{A4126C07-A1FD-4C2F-A9C4-480155D98CD2}" destId="{E50C7052-E11E-489A-921E-FA5A23517706}" srcOrd="0" destOrd="0" parTransId="{0C509114-79E1-4798-8F09-D70B02DEEB4F}" sibTransId="{834D7729-228C-4F5F-9A1F-C7C5DBF9A6AA}"/>
    <dgm:cxn modelId="{0E36C710-3830-41C3-B2FA-338157E37F9D}" type="presOf" srcId="{3B3F4105-0E8A-4076-9B90-6AB328F771DA}" destId="{DDBA7B2B-ABC4-40E7-B75D-B52440CE58EF}" srcOrd="0" destOrd="0" presId="urn:microsoft.com/office/officeart/2005/8/layout/radial3"/>
    <dgm:cxn modelId="{562B4E1D-7E87-49BB-9EFB-D5EF1BF4C241}" srcId="{A4126C07-A1FD-4C2F-A9C4-480155D98CD2}" destId="{FA925210-2A15-4E53-B788-0150F9F0E31C}" srcOrd="3" destOrd="0" parTransId="{6674BDCF-A6BD-450E-99CB-4377D2EBAA60}" sibTransId="{49C04AD7-3E2B-4031-83A9-A0595A3A42CF}"/>
    <dgm:cxn modelId="{22C3592D-B666-4C09-BB65-71B8DB1C13FD}" type="presOf" srcId="{E50C7052-E11E-489A-921E-FA5A23517706}" destId="{2C14A4CB-C7A5-40DB-B0AC-FC5671BB1F46}" srcOrd="0" destOrd="0" presId="urn:microsoft.com/office/officeart/2005/8/layout/radial3"/>
    <dgm:cxn modelId="{C9FA6E2F-444A-4F86-A97B-43367ED89866}" srcId="{A4126C07-A1FD-4C2F-A9C4-480155D98CD2}" destId="{4544553C-264D-4DF2-97AC-720FE1718CE1}" srcOrd="1" destOrd="0" parTransId="{05041B0A-58E3-48EB-9038-30713DB30A45}" sibTransId="{459EF04D-46B3-477A-8A17-6679A20CB23B}"/>
    <dgm:cxn modelId="{C0323B5B-0D1E-4D03-A6B2-A3F8B4685F87}" type="presOf" srcId="{4544553C-264D-4DF2-97AC-720FE1718CE1}" destId="{D827D929-0FBF-4D43-9E36-6D7864D910AF}" srcOrd="0" destOrd="0" presId="urn:microsoft.com/office/officeart/2005/8/layout/radial3"/>
    <dgm:cxn modelId="{D813D27E-724D-43DC-81BC-E89A01E5CD20}" type="presOf" srcId="{7E42F4AD-2B57-4E42-B459-F86387AAF00A}" destId="{7EA7D769-5DD6-4F97-BCF7-93484AFCE405}" srcOrd="0" destOrd="0" presId="urn:microsoft.com/office/officeart/2005/8/layout/radial3"/>
    <dgm:cxn modelId="{0DED9687-D237-4827-907A-004D249BEE1C}" srcId="{A4126C07-A1FD-4C2F-A9C4-480155D98CD2}" destId="{7E42F4AD-2B57-4E42-B459-F86387AAF00A}" srcOrd="2" destOrd="0" parTransId="{97611BCE-82B9-4F79-9ACD-DB980B1238B6}" sibTransId="{BED179DB-2C1C-4B74-98AA-F3A7BC7D1CB4}"/>
    <dgm:cxn modelId="{6F24CB8E-BC71-4EA1-BF7C-5721D39FE456}" type="presOf" srcId="{A4126C07-A1FD-4C2F-A9C4-480155D98CD2}" destId="{78ABB477-0B7C-499F-BEC0-058A6D7EF33F}" srcOrd="0" destOrd="0" presId="urn:microsoft.com/office/officeart/2005/8/layout/radial3"/>
    <dgm:cxn modelId="{619CFFD7-CD6E-442B-BD10-6E48C06AF3FF}" type="presOf" srcId="{FA925210-2A15-4E53-B788-0150F9F0E31C}" destId="{E9A8BCB7-B068-4079-8FCC-EA3CE9529EF2}" srcOrd="0" destOrd="0" presId="urn:microsoft.com/office/officeart/2005/8/layout/radial3"/>
    <dgm:cxn modelId="{263703D8-8934-49A4-B4DE-978443FCE1EE}" srcId="{3B3F4105-0E8A-4076-9B90-6AB328F771DA}" destId="{A4126C07-A1FD-4C2F-A9C4-480155D98CD2}" srcOrd="0" destOrd="0" parTransId="{DE40295C-19CD-4590-B3DA-708962E91EDF}" sibTransId="{B458A204-B65D-4A90-9D3B-C77CEA5E7643}"/>
    <dgm:cxn modelId="{9C83A1D8-EF8A-49A0-A3B0-1ECB2BBE72F4}" srcId="{A4126C07-A1FD-4C2F-A9C4-480155D98CD2}" destId="{B8EDBE9A-F246-476C-B719-C06DA4976339}" srcOrd="4" destOrd="0" parTransId="{5B5532B1-EB45-42FD-8EFB-71119CA6C8DD}" sibTransId="{FB9B90C6-86A1-46D4-B8A8-A14C7761BC52}"/>
    <dgm:cxn modelId="{5E2E10D9-509E-403C-8C5B-53A422B32B61}" type="presOf" srcId="{B8EDBE9A-F246-476C-B719-C06DA4976339}" destId="{9F8723DC-05D5-4CC3-AFBC-7F0B5F94C7B2}" srcOrd="0" destOrd="0" presId="urn:microsoft.com/office/officeart/2005/8/layout/radial3"/>
    <dgm:cxn modelId="{75B0DF65-65F8-4EDF-A80D-31631EB335CD}" type="presParOf" srcId="{DDBA7B2B-ABC4-40E7-B75D-B52440CE58EF}" destId="{7DAC98BE-53F8-4C61-AB61-6D50E8068793}" srcOrd="0" destOrd="0" presId="urn:microsoft.com/office/officeart/2005/8/layout/radial3"/>
    <dgm:cxn modelId="{A7E052CE-2CE1-4BEA-B09B-C602C104E56B}" type="presParOf" srcId="{7DAC98BE-53F8-4C61-AB61-6D50E8068793}" destId="{78ABB477-0B7C-499F-BEC0-058A6D7EF33F}" srcOrd="0" destOrd="0" presId="urn:microsoft.com/office/officeart/2005/8/layout/radial3"/>
    <dgm:cxn modelId="{FAD78F8E-B6B6-4170-A461-D10BD4E03AEE}" type="presParOf" srcId="{7DAC98BE-53F8-4C61-AB61-6D50E8068793}" destId="{2C14A4CB-C7A5-40DB-B0AC-FC5671BB1F46}" srcOrd="1" destOrd="0" presId="urn:microsoft.com/office/officeart/2005/8/layout/radial3"/>
    <dgm:cxn modelId="{1FBA0A83-DCB3-4C87-B8AF-F47EF957B79D}" type="presParOf" srcId="{7DAC98BE-53F8-4C61-AB61-6D50E8068793}" destId="{D827D929-0FBF-4D43-9E36-6D7864D910AF}" srcOrd="2" destOrd="0" presId="urn:microsoft.com/office/officeart/2005/8/layout/radial3"/>
    <dgm:cxn modelId="{DAB96C3F-EDAE-4779-B58F-43E4ACF98DA3}" type="presParOf" srcId="{7DAC98BE-53F8-4C61-AB61-6D50E8068793}" destId="{7EA7D769-5DD6-4F97-BCF7-93484AFCE405}" srcOrd="3" destOrd="0" presId="urn:microsoft.com/office/officeart/2005/8/layout/radial3"/>
    <dgm:cxn modelId="{1424F12B-48D1-435D-9F6A-92E256ACB214}" type="presParOf" srcId="{7DAC98BE-53F8-4C61-AB61-6D50E8068793}" destId="{E9A8BCB7-B068-4079-8FCC-EA3CE9529EF2}" srcOrd="4" destOrd="0" presId="urn:microsoft.com/office/officeart/2005/8/layout/radial3"/>
    <dgm:cxn modelId="{25CB09A9-68FD-4BC4-A3B8-7B054DA12795}" type="presParOf" srcId="{7DAC98BE-53F8-4C61-AB61-6D50E8068793}" destId="{9F8723DC-05D5-4CC3-AFBC-7F0B5F94C7B2}" srcOrd="5" destOrd="0" presId="urn:microsoft.com/office/officeart/2005/8/layout/radial3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8ABB477-0B7C-499F-BEC0-058A6D7EF33F}">
      <dsp:nvSpPr>
        <dsp:cNvPr id="0" name=""/>
        <dsp:cNvSpPr/>
      </dsp:nvSpPr>
      <dsp:spPr>
        <a:xfrm>
          <a:off x="2963045" y="1083576"/>
          <a:ext cx="2699435" cy="2699435"/>
        </a:xfrm>
        <a:prstGeom prst="ellipse">
          <a:avLst/>
        </a:prstGeom>
        <a:solidFill>
          <a:schemeClr val="accent2">
            <a:alpha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55880" tIns="55880" rIns="55880" bIns="55880" numCol="1" spcCol="1270" anchor="ctr" anchorCtr="0">
          <a:noAutofit/>
        </a:bodyPr>
        <a:lstStyle/>
        <a:p>
          <a:pPr marL="0" lvl="0" indent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4400" kern="1200" dirty="0">
              <a:latin typeface="Poppins" panose="00000500000000000000" pitchFamily="2" charset="0"/>
              <a:cs typeface="Poppins" panose="00000500000000000000" pitchFamily="2" charset="0"/>
            </a:rPr>
            <a:t>Life</a:t>
          </a:r>
          <a:endParaRPr lang="en-IN" sz="4400" kern="1200" dirty="0">
            <a:latin typeface="Poppins" panose="00000500000000000000" pitchFamily="2" charset="0"/>
            <a:cs typeface="Poppins" panose="00000500000000000000" pitchFamily="2" charset="0"/>
          </a:endParaRPr>
        </a:p>
      </dsp:txBody>
      <dsp:txXfrm>
        <a:off x="3358368" y="1478899"/>
        <a:ext cx="1908789" cy="1908789"/>
      </dsp:txXfrm>
    </dsp:sp>
    <dsp:sp modelId="{2C14A4CB-C7A5-40DB-B0AC-FC5671BB1F46}">
      <dsp:nvSpPr>
        <dsp:cNvPr id="0" name=""/>
        <dsp:cNvSpPr/>
      </dsp:nvSpPr>
      <dsp:spPr>
        <a:xfrm>
          <a:off x="3493308" y="481"/>
          <a:ext cx="1638908" cy="1349717"/>
        </a:xfrm>
        <a:prstGeom prst="ellipse">
          <a:avLst/>
        </a:prstGeom>
        <a:solidFill>
          <a:schemeClr val="accent3">
            <a:alpha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300" b="0" kern="1200" dirty="0">
              <a:latin typeface="Poppins" panose="00000500000000000000" pitchFamily="2" charset="0"/>
              <a:cs typeface="Poppins" panose="00000500000000000000" pitchFamily="2" charset="0"/>
            </a:rPr>
            <a:t>Personal Identity</a:t>
          </a:r>
          <a:endParaRPr lang="en-IN" sz="1300" b="0" kern="1200" dirty="0">
            <a:latin typeface="Poppins" panose="00000500000000000000" pitchFamily="2" charset="0"/>
            <a:cs typeface="Poppins" panose="00000500000000000000" pitchFamily="2" charset="0"/>
          </a:endParaRPr>
        </a:p>
      </dsp:txBody>
      <dsp:txXfrm>
        <a:off x="3733321" y="198142"/>
        <a:ext cx="1158882" cy="954395"/>
      </dsp:txXfrm>
    </dsp:sp>
    <dsp:sp modelId="{D827D929-0FBF-4D43-9E36-6D7864D910AF}">
      <dsp:nvSpPr>
        <dsp:cNvPr id="0" name=""/>
        <dsp:cNvSpPr/>
      </dsp:nvSpPr>
      <dsp:spPr>
        <a:xfrm>
          <a:off x="5015741" y="879458"/>
          <a:ext cx="1638908" cy="1349717"/>
        </a:xfrm>
        <a:prstGeom prst="ellipse">
          <a:avLst/>
        </a:prstGeom>
        <a:solidFill>
          <a:schemeClr val="accent4">
            <a:alpha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300" b="0" kern="1200" dirty="0">
              <a:latin typeface="Poppins" panose="00000500000000000000" pitchFamily="2" charset="0"/>
              <a:cs typeface="Poppins" panose="00000500000000000000" pitchFamily="2" charset="0"/>
            </a:rPr>
            <a:t>Relationships</a:t>
          </a:r>
          <a:endParaRPr lang="en-IN" sz="1300" b="0" kern="1200" dirty="0">
            <a:latin typeface="Poppins" panose="00000500000000000000" pitchFamily="2" charset="0"/>
            <a:cs typeface="Poppins" panose="00000500000000000000" pitchFamily="2" charset="0"/>
          </a:endParaRPr>
        </a:p>
      </dsp:txBody>
      <dsp:txXfrm>
        <a:off x="5255754" y="1077119"/>
        <a:ext cx="1158882" cy="954395"/>
      </dsp:txXfrm>
    </dsp:sp>
    <dsp:sp modelId="{7EA7D769-5DD6-4F97-BCF7-93484AFCE405}">
      <dsp:nvSpPr>
        <dsp:cNvPr id="0" name=""/>
        <dsp:cNvSpPr/>
      </dsp:nvSpPr>
      <dsp:spPr>
        <a:xfrm>
          <a:off x="5015741" y="2637411"/>
          <a:ext cx="1638908" cy="1349717"/>
        </a:xfrm>
        <a:prstGeom prst="ellipse">
          <a:avLst/>
        </a:prstGeom>
        <a:solidFill>
          <a:schemeClr val="accent5">
            <a:alpha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300" b="0" kern="1200" dirty="0">
              <a:latin typeface="Poppins" panose="00000500000000000000" pitchFamily="2" charset="0"/>
              <a:cs typeface="Poppins" panose="00000500000000000000" pitchFamily="2" charset="0"/>
            </a:rPr>
            <a:t>Health</a:t>
          </a:r>
          <a:endParaRPr lang="en-IN" sz="1300" b="0" kern="1200" dirty="0">
            <a:latin typeface="Poppins" panose="00000500000000000000" pitchFamily="2" charset="0"/>
            <a:cs typeface="Poppins" panose="00000500000000000000" pitchFamily="2" charset="0"/>
          </a:endParaRPr>
        </a:p>
      </dsp:txBody>
      <dsp:txXfrm>
        <a:off x="5255754" y="2835072"/>
        <a:ext cx="1158882" cy="954395"/>
      </dsp:txXfrm>
    </dsp:sp>
    <dsp:sp modelId="{E9A8BCB7-B068-4079-8FCC-EA3CE9529EF2}">
      <dsp:nvSpPr>
        <dsp:cNvPr id="0" name=""/>
        <dsp:cNvSpPr/>
      </dsp:nvSpPr>
      <dsp:spPr>
        <a:xfrm>
          <a:off x="3493308" y="3516388"/>
          <a:ext cx="1638908" cy="1349717"/>
        </a:xfrm>
        <a:prstGeom prst="ellipse">
          <a:avLst/>
        </a:prstGeom>
        <a:solidFill>
          <a:schemeClr val="accent6">
            <a:alpha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300" b="0" kern="1200" dirty="0">
              <a:latin typeface="Poppins" panose="00000500000000000000" pitchFamily="2" charset="0"/>
              <a:cs typeface="Poppins" panose="00000500000000000000" pitchFamily="2" charset="0"/>
            </a:rPr>
            <a:t>Social and cultural belonging</a:t>
          </a:r>
          <a:endParaRPr lang="en-IN" sz="1300" b="0" kern="1200" dirty="0">
            <a:latin typeface="Poppins" panose="00000500000000000000" pitchFamily="2" charset="0"/>
            <a:cs typeface="Poppins" panose="00000500000000000000" pitchFamily="2" charset="0"/>
          </a:endParaRPr>
        </a:p>
      </dsp:txBody>
      <dsp:txXfrm>
        <a:off x="3733321" y="3714049"/>
        <a:ext cx="1158882" cy="954395"/>
      </dsp:txXfrm>
    </dsp:sp>
    <dsp:sp modelId="{DADD0CC4-8C4A-48E4-BFAF-25EC5660640C}">
      <dsp:nvSpPr>
        <dsp:cNvPr id="0" name=""/>
        <dsp:cNvSpPr/>
      </dsp:nvSpPr>
      <dsp:spPr>
        <a:xfrm>
          <a:off x="1970876" y="2637411"/>
          <a:ext cx="1638908" cy="1349717"/>
        </a:xfrm>
        <a:prstGeom prst="ellipse">
          <a:avLst/>
        </a:prstGeom>
        <a:solidFill>
          <a:schemeClr val="accent2">
            <a:alpha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300" b="0" kern="1200" dirty="0">
              <a:latin typeface="Poppins" panose="00000500000000000000" pitchFamily="2" charset="0"/>
              <a:cs typeface="Poppins" panose="00000500000000000000" pitchFamily="2" charset="0"/>
            </a:rPr>
            <a:t>Safety and Security</a:t>
          </a:r>
          <a:endParaRPr lang="en-IN" sz="1300" b="0" kern="1200" dirty="0">
            <a:latin typeface="Poppins" panose="00000500000000000000" pitchFamily="2" charset="0"/>
            <a:cs typeface="Poppins" panose="00000500000000000000" pitchFamily="2" charset="0"/>
          </a:endParaRPr>
        </a:p>
      </dsp:txBody>
      <dsp:txXfrm>
        <a:off x="2210889" y="2835072"/>
        <a:ext cx="1158882" cy="954395"/>
      </dsp:txXfrm>
    </dsp:sp>
    <dsp:sp modelId="{9F8723DC-05D5-4CC3-AFBC-7F0B5F94C7B2}">
      <dsp:nvSpPr>
        <dsp:cNvPr id="0" name=""/>
        <dsp:cNvSpPr/>
      </dsp:nvSpPr>
      <dsp:spPr>
        <a:xfrm>
          <a:off x="1970876" y="879458"/>
          <a:ext cx="1638908" cy="1349717"/>
        </a:xfrm>
        <a:prstGeom prst="ellipse">
          <a:avLst/>
        </a:prstGeom>
        <a:solidFill>
          <a:schemeClr val="accent3">
            <a:alpha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300" b="0" kern="1200" dirty="0">
              <a:latin typeface="Poppins" panose="00000500000000000000" pitchFamily="2" charset="0"/>
              <a:cs typeface="Poppins" panose="00000500000000000000" pitchFamily="2" charset="0"/>
            </a:rPr>
            <a:t>Sense of self and others</a:t>
          </a:r>
          <a:endParaRPr lang="en-IN" sz="1300" b="0" kern="1200" dirty="0">
            <a:latin typeface="Poppins" panose="00000500000000000000" pitchFamily="2" charset="0"/>
            <a:cs typeface="Poppins" panose="00000500000000000000" pitchFamily="2" charset="0"/>
          </a:endParaRPr>
        </a:p>
      </dsp:txBody>
      <dsp:txXfrm>
        <a:off x="2210889" y="1077119"/>
        <a:ext cx="1158882" cy="954395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8ABB477-0B7C-499F-BEC0-058A6D7EF33F}">
      <dsp:nvSpPr>
        <dsp:cNvPr id="0" name=""/>
        <dsp:cNvSpPr/>
      </dsp:nvSpPr>
      <dsp:spPr>
        <a:xfrm>
          <a:off x="1644099" y="1344555"/>
          <a:ext cx="3116791" cy="3116791"/>
        </a:xfrm>
        <a:prstGeom prst="ellipse">
          <a:avLst/>
        </a:prstGeom>
        <a:solidFill>
          <a:schemeClr val="accent2">
            <a:alpha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55880" tIns="55880" rIns="55880" bIns="55880" numCol="1" spcCol="1270" anchor="ctr" anchorCtr="0">
          <a:noAutofit/>
        </a:bodyPr>
        <a:lstStyle/>
        <a:p>
          <a:pPr marL="0" lvl="0" indent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4400" kern="1200" dirty="0">
              <a:latin typeface="Poppins" panose="00000500000000000000" pitchFamily="2" charset="0"/>
              <a:cs typeface="Poppins" panose="00000500000000000000" pitchFamily="2" charset="0"/>
            </a:rPr>
            <a:t>Cyber Life</a:t>
          </a:r>
          <a:endParaRPr lang="en-IN" sz="4400" kern="1200" dirty="0">
            <a:latin typeface="Poppins" panose="00000500000000000000" pitchFamily="2" charset="0"/>
            <a:cs typeface="Poppins" panose="00000500000000000000" pitchFamily="2" charset="0"/>
          </a:endParaRPr>
        </a:p>
      </dsp:txBody>
      <dsp:txXfrm>
        <a:off x="2100542" y="1800998"/>
        <a:ext cx="2203905" cy="2203905"/>
      </dsp:txXfrm>
    </dsp:sp>
    <dsp:sp modelId="{2C14A4CB-C7A5-40DB-B0AC-FC5671BB1F46}">
      <dsp:nvSpPr>
        <dsp:cNvPr id="0" name=""/>
        <dsp:cNvSpPr/>
      </dsp:nvSpPr>
      <dsp:spPr>
        <a:xfrm>
          <a:off x="2346491" y="96160"/>
          <a:ext cx="1712007" cy="1558395"/>
        </a:xfrm>
        <a:prstGeom prst="ellipse">
          <a:avLst/>
        </a:prstGeom>
        <a:solidFill>
          <a:schemeClr val="accent3">
            <a:alpha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300" b="0" kern="1200" dirty="0">
              <a:latin typeface="Poppins" panose="00000500000000000000" pitchFamily="2" charset="0"/>
              <a:cs typeface="Poppins" panose="00000500000000000000" pitchFamily="2" charset="0"/>
            </a:rPr>
            <a:t>Profiles/</a:t>
          </a:r>
          <a:br>
            <a:rPr lang="en-GB" sz="1300" b="0" kern="1200" dirty="0">
              <a:latin typeface="Poppins" panose="00000500000000000000" pitchFamily="2" charset="0"/>
              <a:cs typeface="Poppins" panose="00000500000000000000" pitchFamily="2" charset="0"/>
            </a:rPr>
          </a:br>
          <a:r>
            <a:rPr lang="en-GB" sz="1300" b="0" kern="1200" dirty="0">
              <a:latin typeface="Poppins" panose="00000500000000000000" pitchFamily="2" charset="0"/>
              <a:cs typeface="Poppins" panose="00000500000000000000" pitchFamily="2" charset="0"/>
            </a:rPr>
            <a:t> Display Pictures</a:t>
          </a:r>
          <a:endParaRPr lang="en-IN" sz="1300" b="0" kern="1200" dirty="0">
            <a:latin typeface="Poppins" panose="00000500000000000000" pitchFamily="2" charset="0"/>
            <a:cs typeface="Poppins" panose="00000500000000000000" pitchFamily="2" charset="0"/>
          </a:endParaRPr>
        </a:p>
      </dsp:txBody>
      <dsp:txXfrm>
        <a:off x="2597209" y="324382"/>
        <a:ext cx="1210571" cy="1101951"/>
      </dsp:txXfrm>
    </dsp:sp>
    <dsp:sp modelId="{D827D929-0FBF-4D43-9E36-6D7864D910AF}">
      <dsp:nvSpPr>
        <dsp:cNvPr id="0" name=""/>
        <dsp:cNvSpPr/>
      </dsp:nvSpPr>
      <dsp:spPr>
        <a:xfrm>
          <a:off x="4274847" y="1497192"/>
          <a:ext cx="1712007" cy="1558395"/>
        </a:xfrm>
        <a:prstGeom prst="ellipse">
          <a:avLst/>
        </a:prstGeom>
        <a:solidFill>
          <a:schemeClr val="accent4">
            <a:alpha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300" b="0" kern="1200" dirty="0">
              <a:latin typeface="Poppins" panose="00000500000000000000" pitchFamily="2" charset="0"/>
              <a:cs typeface="Poppins" panose="00000500000000000000" pitchFamily="2" charset="0"/>
            </a:rPr>
            <a:t>Followers/</a:t>
          </a:r>
          <a:br>
            <a:rPr lang="en-GB" sz="1300" b="0" kern="1200" dirty="0">
              <a:latin typeface="Poppins" panose="00000500000000000000" pitchFamily="2" charset="0"/>
              <a:cs typeface="Poppins" panose="00000500000000000000" pitchFamily="2" charset="0"/>
            </a:rPr>
          </a:br>
          <a:r>
            <a:rPr lang="en-GB" sz="1300" b="0" kern="1200" dirty="0">
              <a:latin typeface="Poppins" panose="00000500000000000000" pitchFamily="2" charset="0"/>
              <a:cs typeface="Poppins" panose="00000500000000000000" pitchFamily="2" charset="0"/>
            </a:rPr>
            <a:t>Communities</a:t>
          </a:r>
          <a:endParaRPr lang="en-IN" sz="1300" b="0" kern="1200" dirty="0">
            <a:latin typeface="Poppins" panose="00000500000000000000" pitchFamily="2" charset="0"/>
            <a:cs typeface="Poppins" panose="00000500000000000000" pitchFamily="2" charset="0"/>
          </a:endParaRPr>
        </a:p>
      </dsp:txBody>
      <dsp:txXfrm>
        <a:off x="4525565" y="1725414"/>
        <a:ext cx="1210571" cy="1101951"/>
      </dsp:txXfrm>
    </dsp:sp>
    <dsp:sp modelId="{7EA7D769-5DD6-4F97-BCF7-93484AFCE405}">
      <dsp:nvSpPr>
        <dsp:cNvPr id="0" name=""/>
        <dsp:cNvSpPr/>
      </dsp:nvSpPr>
      <dsp:spPr>
        <a:xfrm>
          <a:off x="3538280" y="3764110"/>
          <a:ext cx="1712007" cy="1558395"/>
        </a:xfrm>
        <a:prstGeom prst="ellipse">
          <a:avLst/>
        </a:prstGeom>
        <a:solidFill>
          <a:schemeClr val="accent5">
            <a:alpha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300" b="0" kern="1200" dirty="0">
              <a:latin typeface="Poppins" panose="00000500000000000000" pitchFamily="2" charset="0"/>
              <a:cs typeface="Poppins" panose="00000500000000000000" pitchFamily="2" charset="0"/>
            </a:rPr>
            <a:t>Screen Time/</a:t>
          </a:r>
          <a:br>
            <a:rPr lang="en-GB" sz="1300" b="0" kern="1200" dirty="0">
              <a:latin typeface="Poppins" panose="00000500000000000000" pitchFamily="2" charset="0"/>
              <a:cs typeface="Poppins" panose="00000500000000000000" pitchFamily="2" charset="0"/>
            </a:rPr>
          </a:br>
          <a:r>
            <a:rPr lang="en-GB" sz="1300" b="0" kern="1200" dirty="0">
              <a:latin typeface="Poppins" panose="00000500000000000000" pitchFamily="2" charset="0"/>
              <a:cs typeface="Poppins" panose="00000500000000000000" pitchFamily="2" charset="0"/>
            </a:rPr>
            <a:t>Addiction/ Posture</a:t>
          </a:r>
          <a:endParaRPr lang="en-IN" sz="1300" b="0" kern="1200" dirty="0">
            <a:latin typeface="Poppins" panose="00000500000000000000" pitchFamily="2" charset="0"/>
            <a:cs typeface="Poppins" panose="00000500000000000000" pitchFamily="2" charset="0"/>
          </a:endParaRPr>
        </a:p>
      </dsp:txBody>
      <dsp:txXfrm>
        <a:off x="3788998" y="3992332"/>
        <a:ext cx="1210571" cy="1101951"/>
      </dsp:txXfrm>
    </dsp:sp>
    <dsp:sp modelId="{E9A8BCB7-B068-4079-8FCC-EA3CE9529EF2}">
      <dsp:nvSpPr>
        <dsp:cNvPr id="0" name=""/>
        <dsp:cNvSpPr/>
      </dsp:nvSpPr>
      <dsp:spPr>
        <a:xfrm>
          <a:off x="1154702" y="3764110"/>
          <a:ext cx="1712007" cy="1558395"/>
        </a:xfrm>
        <a:prstGeom prst="ellipse">
          <a:avLst/>
        </a:prstGeom>
        <a:solidFill>
          <a:schemeClr val="accent6">
            <a:alpha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300" b="0" kern="1200" dirty="0">
              <a:latin typeface="Poppins" panose="00000500000000000000" pitchFamily="2" charset="0"/>
              <a:cs typeface="Poppins" panose="00000500000000000000" pitchFamily="2" charset="0"/>
            </a:rPr>
            <a:t>Emotions</a:t>
          </a:r>
        </a:p>
      </dsp:txBody>
      <dsp:txXfrm>
        <a:off x="1405420" y="3992332"/>
        <a:ext cx="1210571" cy="1101951"/>
      </dsp:txXfrm>
    </dsp:sp>
    <dsp:sp modelId="{9F8723DC-05D5-4CC3-AFBC-7F0B5F94C7B2}">
      <dsp:nvSpPr>
        <dsp:cNvPr id="0" name=""/>
        <dsp:cNvSpPr/>
      </dsp:nvSpPr>
      <dsp:spPr>
        <a:xfrm>
          <a:off x="418135" y="1497192"/>
          <a:ext cx="1712007" cy="1558395"/>
        </a:xfrm>
        <a:prstGeom prst="ellipse">
          <a:avLst/>
        </a:prstGeom>
        <a:solidFill>
          <a:schemeClr val="accent2">
            <a:alpha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300" b="0" kern="1200" dirty="0">
              <a:latin typeface="Poppins" panose="00000500000000000000" pitchFamily="2" charset="0"/>
              <a:cs typeface="Poppins" panose="00000500000000000000" pitchFamily="2" charset="0"/>
            </a:rPr>
            <a:t>Likes/Filters/</a:t>
          </a:r>
          <a:br>
            <a:rPr lang="en-GB" sz="1300" b="0" kern="1200" dirty="0">
              <a:latin typeface="Poppins" panose="00000500000000000000" pitchFamily="2" charset="0"/>
              <a:cs typeface="Poppins" panose="00000500000000000000" pitchFamily="2" charset="0"/>
            </a:rPr>
          </a:br>
          <a:r>
            <a:rPr lang="en-GB" sz="1300" b="0" kern="1200" dirty="0">
              <a:latin typeface="Poppins" panose="00000500000000000000" pitchFamily="2" charset="0"/>
              <a:cs typeface="Poppins" panose="00000500000000000000" pitchFamily="2" charset="0"/>
            </a:rPr>
            <a:t>Echo chambers</a:t>
          </a:r>
          <a:endParaRPr lang="en-IN" sz="1300" b="0" kern="1200" dirty="0">
            <a:latin typeface="Poppins" panose="00000500000000000000" pitchFamily="2" charset="0"/>
            <a:cs typeface="Poppins" panose="00000500000000000000" pitchFamily="2" charset="0"/>
          </a:endParaRPr>
        </a:p>
      </dsp:txBody>
      <dsp:txXfrm>
        <a:off x="668853" y="1725414"/>
        <a:ext cx="1210571" cy="1101951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8ABB477-0B7C-499F-BEC0-058A6D7EF33F}">
      <dsp:nvSpPr>
        <dsp:cNvPr id="0" name=""/>
        <dsp:cNvSpPr/>
      </dsp:nvSpPr>
      <dsp:spPr>
        <a:xfrm>
          <a:off x="1747794" y="1344555"/>
          <a:ext cx="3116791" cy="3116791"/>
        </a:xfrm>
        <a:prstGeom prst="ellipse">
          <a:avLst/>
        </a:prstGeom>
        <a:solidFill>
          <a:schemeClr val="accent2">
            <a:alpha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55880" tIns="55880" rIns="55880" bIns="55880" numCol="1" spcCol="1270" anchor="ctr" anchorCtr="0">
          <a:noAutofit/>
        </a:bodyPr>
        <a:lstStyle/>
        <a:p>
          <a:pPr marL="0" lvl="0" indent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4400" kern="1200" dirty="0">
              <a:latin typeface="Poppins" panose="00000500000000000000" pitchFamily="2" charset="0"/>
              <a:cs typeface="Poppins" panose="00000500000000000000" pitchFamily="2" charset="0"/>
            </a:rPr>
            <a:t>Life</a:t>
          </a:r>
          <a:endParaRPr lang="en-IN" sz="4400" kern="1200" dirty="0">
            <a:latin typeface="Poppins" panose="00000500000000000000" pitchFamily="2" charset="0"/>
            <a:cs typeface="Poppins" panose="00000500000000000000" pitchFamily="2" charset="0"/>
          </a:endParaRPr>
        </a:p>
      </dsp:txBody>
      <dsp:txXfrm>
        <a:off x="2204237" y="1800998"/>
        <a:ext cx="2203905" cy="2203905"/>
      </dsp:txXfrm>
    </dsp:sp>
    <dsp:sp modelId="{2C14A4CB-C7A5-40DB-B0AC-FC5671BB1F46}">
      <dsp:nvSpPr>
        <dsp:cNvPr id="0" name=""/>
        <dsp:cNvSpPr/>
      </dsp:nvSpPr>
      <dsp:spPr>
        <a:xfrm>
          <a:off x="2360041" y="96160"/>
          <a:ext cx="1892297" cy="1558395"/>
        </a:xfrm>
        <a:prstGeom prst="ellipse">
          <a:avLst/>
        </a:prstGeom>
        <a:solidFill>
          <a:schemeClr val="accent3">
            <a:alpha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300" b="0" kern="1200" dirty="0">
              <a:latin typeface="Poppins" panose="00000500000000000000" pitchFamily="2" charset="0"/>
              <a:cs typeface="Poppins" panose="00000500000000000000" pitchFamily="2" charset="0"/>
            </a:rPr>
            <a:t>Personal Identity</a:t>
          </a:r>
          <a:endParaRPr lang="en-IN" sz="1300" b="0" kern="1200" dirty="0">
            <a:latin typeface="Poppins" panose="00000500000000000000" pitchFamily="2" charset="0"/>
            <a:cs typeface="Poppins" panose="00000500000000000000" pitchFamily="2" charset="0"/>
          </a:endParaRPr>
        </a:p>
      </dsp:txBody>
      <dsp:txXfrm>
        <a:off x="2637161" y="324382"/>
        <a:ext cx="1338057" cy="1101951"/>
      </dsp:txXfrm>
    </dsp:sp>
    <dsp:sp modelId="{D827D929-0FBF-4D43-9E36-6D7864D910AF}">
      <dsp:nvSpPr>
        <dsp:cNvPr id="0" name=""/>
        <dsp:cNvSpPr/>
      </dsp:nvSpPr>
      <dsp:spPr>
        <a:xfrm>
          <a:off x="4288396" y="1497192"/>
          <a:ext cx="1892297" cy="1558395"/>
        </a:xfrm>
        <a:prstGeom prst="ellipse">
          <a:avLst/>
        </a:prstGeom>
        <a:solidFill>
          <a:schemeClr val="accent4">
            <a:alpha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300" b="0" kern="1200" dirty="0">
              <a:latin typeface="Poppins" panose="00000500000000000000" pitchFamily="2" charset="0"/>
              <a:cs typeface="Poppins" panose="00000500000000000000" pitchFamily="2" charset="0"/>
            </a:rPr>
            <a:t>Relationships</a:t>
          </a:r>
          <a:endParaRPr lang="en-IN" sz="1300" b="0" kern="1200" dirty="0">
            <a:latin typeface="Poppins" panose="00000500000000000000" pitchFamily="2" charset="0"/>
            <a:cs typeface="Poppins" panose="00000500000000000000" pitchFamily="2" charset="0"/>
          </a:endParaRPr>
        </a:p>
      </dsp:txBody>
      <dsp:txXfrm>
        <a:off x="4565516" y="1725414"/>
        <a:ext cx="1338057" cy="1101951"/>
      </dsp:txXfrm>
    </dsp:sp>
    <dsp:sp modelId="{7EA7D769-5DD6-4F97-BCF7-93484AFCE405}">
      <dsp:nvSpPr>
        <dsp:cNvPr id="0" name=""/>
        <dsp:cNvSpPr/>
      </dsp:nvSpPr>
      <dsp:spPr>
        <a:xfrm>
          <a:off x="3551830" y="3764110"/>
          <a:ext cx="1892297" cy="1558395"/>
        </a:xfrm>
        <a:prstGeom prst="ellipse">
          <a:avLst/>
        </a:prstGeom>
        <a:solidFill>
          <a:schemeClr val="accent5">
            <a:alpha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300" b="0" kern="1200" dirty="0">
              <a:latin typeface="Poppins" panose="00000500000000000000" pitchFamily="2" charset="0"/>
              <a:cs typeface="Poppins" panose="00000500000000000000" pitchFamily="2" charset="0"/>
            </a:rPr>
            <a:t>Health</a:t>
          </a:r>
          <a:endParaRPr lang="en-IN" sz="1300" b="0" kern="1200" dirty="0">
            <a:latin typeface="Poppins" panose="00000500000000000000" pitchFamily="2" charset="0"/>
            <a:cs typeface="Poppins" panose="00000500000000000000" pitchFamily="2" charset="0"/>
          </a:endParaRPr>
        </a:p>
      </dsp:txBody>
      <dsp:txXfrm>
        <a:off x="3828950" y="3992332"/>
        <a:ext cx="1338057" cy="1101951"/>
      </dsp:txXfrm>
    </dsp:sp>
    <dsp:sp modelId="{E9A8BCB7-B068-4079-8FCC-EA3CE9529EF2}">
      <dsp:nvSpPr>
        <dsp:cNvPr id="0" name=""/>
        <dsp:cNvSpPr/>
      </dsp:nvSpPr>
      <dsp:spPr>
        <a:xfrm>
          <a:off x="1168251" y="3764110"/>
          <a:ext cx="1892297" cy="1558395"/>
        </a:xfrm>
        <a:prstGeom prst="ellipse">
          <a:avLst/>
        </a:prstGeom>
        <a:solidFill>
          <a:schemeClr val="accent6">
            <a:alpha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300" b="0" kern="1200" dirty="0">
              <a:latin typeface="Poppins" panose="00000500000000000000" pitchFamily="2" charset="0"/>
              <a:cs typeface="Poppins" panose="00000500000000000000" pitchFamily="2" charset="0"/>
            </a:rPr>
            <a:t>Emotions</a:t>
          </a:r>
          <a:endParaRPr lang="en-IN" sz="1300" b="0" kern="1200" dirty="0">
            <a:latin typeface="Poppins" panose="00000500000000000000" pitchFamily="2" charset="0"/>
            <a:cs typeface="Poppins" panose="00000500000000000000" pitchFamily="2" charset="0"/>
          </a:endParaRPr>
        </a:p>
      </dsp:txBody>
      <dsp:txXfrm>
        <a:off x="1445371" y="3992332"/>
        <a:ext cx="1338057" cy="1101951"/>
      </dsp:txXfrm>
    </dsp:sp>
    <dsp:sp modelId="{9F8723DC-05D5-4CC3-AFBC-7F0B5F94C7B2}">
      <dsp:nvSpPr>
        <dsp:cNvPr id="0" name=""/>
        <dsp:cNvSpPr/>
      </dsp:nvSpPr>
      <dsp:spPr>
        <a:xfrm>
          <a:off x="431685" y="1497192"/>
          <a:ext cx="1892297" cy="1558395"/>
        </a:xfrm>
        <a:prstGeom prst="ellipse">
          <a:avLst/>
        </a:prstGeom>
        <a:solidFill>
          <a:schemeClr val="accent2">
            <a:alpha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300" b="0" kern="1200" dirty="0">
              <a:latin typeface="Poppins" panose="00000500000000000000" pitchFamily="2" charset="0"/>
              <a:cs typeface="Poppins" panose="00000500000000000000" pitchFamily="2" charset="0"/>
            </a:rPr>
            <a:t>Sense of self and others</a:t>
          </a:r>
          <a:endParaRPr lang="en-IN" sz="1300" b="0" kern="1200" dirty="0">
            <a:latin typeface="Poppins" panose="00000500000000000000" pitchFamily="2" charset="0"/>
            <a:cs typeface="Poppins" panose="00000500000000000000" pitchFamily="2" charset="0"/>
          </a:endParaRPr>
        </a:p>
      </dsp:txBody>
      <dsp:txXfrm>
        <a:off x="708805" y="1725414"/>
        <a:ext cx="1338057" cy="1101951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8ABB477-0B7C-499F-BEC0-058A6D7EF33F}">
      <dsp:nvSpPr>
        <dsp:cNvPr id="0" name=""/>
        <dsp:cNvSpPr/>
      </dsp:nvSpPr>
      <dsp:spPr>
        <a:xfrm>
          <a:off x="1644099" y="1344555"/>
          <a:ext cx="3116791" cy="3116791"/>
        </a:xfrm>
        <a:prstGeom prst="ellipse">
          <a:avLst/>
        </a:prstGeom>
        <a:solidFill>
          <a:schemeClr val="accent2">
            <a:alpha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55880" tIns="55880" rIns="55880" bIns="55880" numCol="1" spcCol="1270" anchor="ctr" anchorCtr="0">
          <a:noAutofit/>
        </a:bodyPr>
        <a:lstStyle/>
        <a:p>
          <a:pPr marL="0" lvl="0" indent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4400" kern="1200" dirty="0">
              <a:latin typeface="Poppins" panose="00000500000000000000" pitchFamily="2" charset="0"/>
              <a:cs typeface="Poppins" panose="00000500000000000000" pitchFamily="2" charset="0"/>
            </a:rPr>
            <a:t>Cyber Life</a:t>
          </a:r>
          <a:endParaRPr lang="en-IN" sz="4400" kern="1200" dirty="0">
            <a:latin typeface="Poppins" panose="00000500000000000000" pitchFamily="2" charset="0"/>
            <a:cs typeface="Poppins" panose="00000500000000000000" pitchFamily="2" charset="0"/>
          </a:endParaRPr>
        </a:p>
      </dsp:txBody>
      <dsp:txXfrm>
        <a:off x="2100542" y="1800998"/>
        <a:ext cx="2203905" cy="2203905"/>
      </dsp:txXfrm>
    </dsp:sp>
    <dsp:sp modelId="{2C14A4CB-C7A5-40DB-B0AC-FC5671BB1F46}">
      <dsp:nvSpPr>
        <dsp:cNvPr id="0" name=""/>
        <dsp:cNvSpPr/>
      </dsp:nvSpPr>
      <dsp:spPr>
        <a:xfrm>
          <a:off x="2346491" y="96160"/>
          <a:ext cx="1712007" cy="1558395"/>
        </a:xfrm>
        <a:prstGeom prst="ellipse">
          <a:avLst/>
        </a:prstGeom>
        <a:solidFill>
          <a:schemeClr val="accent3">
            <a:alpha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300" b="0" kern="1200" dirty="0">
              <a:latin typeface="Poppins" panose="00000500000000000000" pitchFamily="2" charset="0"/>
              <a:cs typeface="Poppins" panose="00000500000000000000" pitchFamily="2" charset="0"/>
            </a:rPr>
            <a:t>Profiles/</a:t>
          </a:r>
          <a:br>
            <a:rPr lang="en-GB" sz="1300" b="0" kern="1200" dirty="0">
              <a:latin typeface="Poppins" panose="00000500000000000000" pitchFamily="2" charset="0"/>
              <a:cs typeface="Poppins" panose="00000500000000000000" pitchFamily="2" charset="0"/>
            </a:rPr>
          </a:br>
          <a:r>
            <a:rPr lang="en-GB" sz="1300" b="0" kern="1200" dirty="0">
              <a:latin typeface="Poppins" panose="00000500000000000000" pitchFamily="2" charset="0"/>
              <a:cs typeface="Poppins" panose="00000500000000000000" pitchFamily="2" charset="0"/>
            </a:rPr>
            <a:t> Display Pictures</a:t>
          </a:r>
          <a:endParaRPr lang="en-IN" sz="1300" b="0" kern="1200" dirty="0">
            <a:latin typeface="Poppins" panose="00000500000000000000" pitchFamily="2" charset="0"/>
            <a:cs typeface="Poppins" panose="00000500000000000000" pitchFamily="2" charset="0"/>
          </a:endParaRPr>
        </a:p>
      </dsp:txBody>
      <dsp:txXfrm>
        <a:off x="2597209" y="324382"/>
        <a:ext cx="1210571" cy="1101951"/>
      </dsp:txXfrm>
    </dsp:sp>
    <dsp:sp modelId="{D827D929-0FBF-4D43-9E36-6D7864D910AF}">
      <dsp:nvSpPr>
        <dsp:cNvPr id="0" name=""/>
        <dsp:cNvSpPr/>
      </dsp:nvSpPr>
      <dsp:spPr>
        <a:xfrm>
          <a:off x="4274847" y="1497192"/>
          <a:ext cx="1712007" cy="1558395"/>
        </a:xfrm>
        <a:prstGeom prst="ellipse">
          <a:avLst/>
        </a:prstGeom>
        <a:solidFill>
          <a:schemeClr val="accent4">
            <a:alpha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300" b="0" kern="1200" dirty="0">
              <a:latin typeface="Poppins" panose="00000500000000000000" pitchFamily="2" charset="0"/>
              <a:cs typeface="Poppins" panose="00000500000000000000" pitchFamily="2" charset="0"/>
            </a:rPr>
            <a:t>Followers/</a:t>
          </a:r>
          <a:br>
            <a:rPr lang="en-GB" sz="1300" b="0" kern="1200" dirty="0">
              <a:latin typeface="Poppins" panose="00000500000000000000" pitchFamily="2" charset="0"/>
              <a:cs typeface="Poppins" panose="00000500000000000000" pitchFamily="2" charset="0"/>
            </a:rPr>
          </a:br>
          <a:r>
            <a:rPr lang="en-GB" sz="1300" b="0" kern="1200" dirty="0">
              <a:latin typeface="Poppins" panose="00000500000000000000" pitchFamily="2" charset="0"/>
              <a:cs typeface="Poppins" panose="00000500000000000000" pitchFamily="2" charset="0"/>
            </a:rPr>
            <a:t>Communities</a:t>
          </a:r>
          <a:endParaRPr lang="en-IN" sz="1300" b="0" kern="1200" dirty="0">
            <a:latin typeface="Poppins" panose="00000500000000000000" pitchFamily="2" charset="0"/>
            <a:cs typeface="Poppins" panose="00000500000000000000" pitchFamily="2" charset="0"/>
          </a:endParaRPr>
        </a:p>
      </dsp:txBody>
      <dsp:txXfrm>
        <a:off x="4525565" y="1725414"/>
        <a:ext cx="1210571" cy="1101951"/>
      </dsp:txXfrm>
    </dsp:sp>
    <dsp:sp modelId="{7EA7D769-5DD6-4F97-BCF7-93484AFCE405}">
      <dsp:nvSpPr>
        <dsp:cNvPr id="0" name=""/>
        <dsp:cNvSpPr/>
      </dsp:nvSpPr>
      <dsp:spPr>
        <a:xfrm>
          <a:off x="3538280" y="3764110"/>
          <a:ext cx="1712007" cy="1558395"/>
        </a:xfrm>
        <a:prstGeom prst="ellipse">
          <a:avLst/>
        </a:prstGeom>
        <a:solidFill>
          <a:schemeClr val="accent5">
            <a:alpha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300" b="0" kern="1200" dirty="0">
              <a:latin typeface="Poppins" panose="00000500000000000000" pitchFamily="2" charset="0"/>
              <a:cs typeface="Poppins" panose="00000500000000000000" pitchFamily="2" charset="0"/>
            </a:rPr>
            <a:t>Screen Time/</a:t>
          </a:r>
          <a:br>
            <a:rPr lang="en-GB" sz="1300" b="0" kern="1200" dirty="0">
              <a:latin typeface="Poppins" panose="00000500000000000000" pitchFamily="2" charset="0"/>
              <a:cs typeface="Poppins" panose="00000500000000000000" pitchFamily="2" charset="0"/>
            </a:rPr>
          </a:br>
          <a:r>
            <a:rPr lang="en-GB" sz="1300" b="0" kern="1200" dirty="0">
              <a:latin typeface="Poppins" panose="00000500000000000000" pitchFamily="2" charset="0"/>
              <a:cs typeface="Poppins" panose="00000500000000000000" pitchFamily="2" charset="0"/>
            </a:rPr>
            <a:t>Addiction/ Posture</a:t>
          </a:r>
          <a:endParaRPr lang="en-IN" sz="1300" b="0" kern="1200" dirty="0">
            <a:latin typeface="Poppins" panose="00000500000000000000" pitchFamily="2" charset="0"/>
            <a:cs typeface="Poppins" panose="00000500000000000000" pitchFamily="2" charset="0"/>
          </a:endParaRPr>
        </a:p>
      </dsp:txBody>
      <dsp:txXfrm>
        <a:off x="3788998" y="3992332"/>
        <a:ext cx="1210571" cy="1101951"/>
      </dsp:txXfrm>
    </dsp:sp>
    <dsp:sp modelId="{E9A8BCB7-B068-4079-8FCC-EA3CE9529EF2}">
      <dsp:nvSpPr>
        <dsp:cNvPr id="0" name=""/>
        <dsp:cNvSpPr/>
      </dsp:nvSpPr>
      <dsp:spPr>
        <a:xfrm>
          <a:off x="1154702" y="3764110"/>
          <a:ext cx="1712007" cy="1558395"/>
        </a:xfrm>
        <a:prstGeom prst="ellipse">
          <a:avLst/>
        </a:prstGeom>
        <a:solidFill>
          <a:schemeClr val="accent6">
            <a:alpha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300" b="0" kern="1200" dirty="0">
              <a:latin typeface="Poppins" panose="00000500000000000000" pitchFamily="2" charset="0"/>
              <a:cs typeface="Poppins" panose="00000500000000000000" pitchFamily="2" charset="0"/>
            </a:rPr>
            <a:t>Social Engineering/ Ai Scams</a:t>
          </a:r>
          <a:endParaRPr lang="en-IN" sz="1300" b="0" kern="1200" dirty="0">
            <a:latin typeface="Poppins" panose="00000500000000000000" pitchFamily="2" charset="0"/>
            <a:cs typeface="Poppins" panose="00000500000000000000" pitchFamily="2" charset="0"/>
          </a:endParaRPr>
        </a:p>
      </dsp:txBody>
      <dsp:txXfrm>
        <a:off x="1405420" y="3992332"/>
        <a:ext cx="1210571" cy="1101951"/>
      </dsp:txXfrm>
    </dsp:sp>
    <dsp:sp modelId="{9F8723DC-05D5-4CC3-AFBC-7F0B5F94C7B2}">
      <dsp:nvSpPr>
        <dsp:cNvPr id="0" name=""/>
        <dsp:cNvSpPr/>
      </dsp:nvSpPr>
      <dsp:spPr>
        <a:xfrm>
          <a:off x="418135" y="1497192"/>
          <a:ext cx="1712007" cy="1558395"/>
        </a:xfrm>
        <a:prstGeom prst="ellipse">
          <a:avLst/>
        </a:prstGeom>
        <a:solidFill>
          <a:schemeClr val="accent2">
            <a:alpha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300" b="0" kern="1200" dirty="0">
              <a:latin typeface="Poppins" panose="00000500000000000000" pitchFamily="2" charset="0"/>
              <a:cs typeface="Poppins" panose="00000500000000000000" pitchFamily="2" charset="0"/>
            </a:rPr>
            <a:t>Likes/Filters/</a:t>
          </a:r>
          <a:br>
            <a:rPr lang="en-GB" sz="1300" b="0" kern="1200" dirty="0">
              <a:latin typeface="Poppins" panose="00000500000000000000" pitchFamily="2" charset="0"/>
              <a:cs typeface="Poppins" panose="00000500000000000000" pitchFamily="2" charset="0"/>
            </a:rPr>
          </a:br>
          <a:r>
            <a:rPr lang="en-GB" sz="1300" b="0" kern="1200" dirty="0">
              <a:latin typeface="Poppins" panose="00000500000000000000" pitchFamily="2" charset="0"/>
              <a:cs typeface="Poppins" panose="00000500000000000000" pitchFamily="2" charset="0"/>
            </a:rPr>
            <a:t>Echo chambers</a:t>
          </a:r>
          <a:endParaRPr lang="en-IN" sz="1300" b="0" kern="1200" dirty="0">
            <a:latin typeface="Poppins" panose="00000500000000000000" pitchFamily="2" charset="0"/>
            <a:cs typeface="Poppins" panose="00000500000000000000" pitchFamily="2" charset="0"/>
          </a:endParaRPr>
        </a:p>
      </dsp:txBody>
      <dsp:txXfrm>
        <a:off x="668853" y="1725414"/>
        <a:ext cx="1210571" cy="1101951"/>
      </dsp:txXfrm>
    </dsp:sp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8ABB477-0B7C-499F-BEC0-058A6D7EF33F}">
      <dsp:nvSpPr>
        <dsp:cNvPr id="0" name=""/>
        <dsp:cNvSpPr/>
      </dsp:nvSpPr>
      <dsp:spPr>
        <a:xfrm>
          <a:off x="1747794" y="1344555"/>
          <a:ext cx="3116791" cy="3116791"/>
        </a:xfrm>
        <a:prstGeom prst="ellipse">
          <a:avLst/>
        </a:prstGeom>
        <a:solidFill>
          <a:schemeClr val="accent2">
            <a:alpha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55880" tIns="55880" rIns="55880" bIns="55880" numCol="1" spcCol="1270" anchor="ctr" anchorCtr="0">
          <a:noAutofit/>
        </a:bodyPr>
        <a:lstStyle/>
        <a:p>
          <a:pPr marL="0" lvl="0" indent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4400" kern="1200" dirty="0">
              <a:latin typeface="Poppins" panose="00000500000000000000" pitchFamily="2" charset="0"/>
              <a:cs typeface="Poppins" panose="00000500000000000000" pitchFamily="2" charset="0"/>
            </a:rPr>
            <a:t>Life</a:t>
          </a:r>
          <a:endParaRPr lang="en-IN" sz="4400" kern="1200" dirty="0">
            <a:latin typeface="Poppins" panose="00000500000000000000" pitchFamily="2" charset="0"/>
            <a:cs typeface="Poppins" panose="00000500000000000000" pitchFamily="2" charset="0"/>
          </a:endParaRPr>
        </a:p>
      </dsp:txBody>
      <dsp:txXfrm>
        <a:off x="2204237" y="1800998"/>
        <a:ext cx="2203905" cy="2203905"/>
      </dsp:txXfrm>
    </dsp:sp>
    <dsp:sp modelId="{2C14A4CB-C7A5-40DB-B0AC-FC5671BB1F46}">
      <dsp:nvSpPr>
        <dsp:cNvPr id="0" name=""/>
        <dsp:cNvSpPr/>
      </dsp:nvSpPr>
      <dsp:spPr>
        <a:xfrm>
          <a:off x="2360041" y="96160"/>
          <a:ext cx="1892297" cy="1558395"/>
        </a:xfrm>
        <a:prstGeom prst="ellipse">
          <a:avLst/>
        </a:prstGeom>
        <a:solidFill>
          <a:schemeClr val="accent3">
            <a:alpha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300" b="0" kern="1200" dirty="0">
              <a:latin typeface="Poppins" panose="00000500000000000000" pitchFamily="2" charset="0"/>
              <a:cs typeface="Poppins" panose="00000500000000000000" pitchFamily="2" charset="0"/>
            </a:rPr>
            <a:t>Personal Identity</a:t>
          </a:r>
          <a:endParaRPr lang="en-IN" sz="1300" b="0" kern="1200" dirty="0">
            <a:latin typeface="Poppins" panose="00000500000000000000" pitchFamily="2" charset="0"/>
            <a:cs typeface="Poppins" panose="00000500000000000000" pitchFamily="2" charset="0"/>
          </a:endParaRPr>
        </a:p>
      </dsp:txBody>
      <dsp:txXfrm>
        <a:off x="2637161" y="324382"/>
        <a:ext cx="1338057" cy="1101951"/>
      </dsp:txXfrm>
    </dsp:sp>
    <dsp:sp modelId="{D827D929-0FBF-4D43-9E36-6D7864D910AF}">
      <dsp:nvSpPr>
        <dsp:cNvPr id="0" name=""/>
        <dsp:cNvSpPr/>
      </dsp:nvSpPr>
      <dsp:spPr>
        <a:xfrm>
          <a:off x="4288396" y="1497192"/>
          <a:ext cx="1892297" cy="1558395"/>
        </a:xfrm>
        <a:prstGeom prst="ellipse">
          <a:avLst/>
        </a:prstGeom>
        <a:solidFill>
          <a:schemeClr val="accent4">
            <a:alpha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300" b="0" kern="1200" dirty="0">
              <a:latin typeface="Poppins" panose="00000500000000000000" pitchFamily="2" charset="0"/>
              <a:cs typeface="Poppins" panose="00000500000000000000" pitchFamily="2" charset="0"/>
            </a:rPr>
            <a:t>Relationships</a:t>
          </a:r>
          <a:endParaRPr lang="en-IN" sz="1300" b="0" kern="1200" dirty="0">
            <a:latin typeface="Poppins" panose="00000500000000000000" pitchFamily="2" charset="0"/>
            <a:cs typeface="Poppins" panose="00000500000000000000" pitchFamily="2" charset="0"/>
          </a:endParaRPr>
        </a:p>
      </dsp:txBody>
      <dsp:txXfrm>
        <a:off x="4565516" y="1725414"/>
        <a:ext cx="1338057" cy="1101951"/>
      </dsp:txXfrm>
    </dsp:sp>
    <dsp:sp modelId="{7EA7D769-5DD6-4F97-BCF7-93484AFCE405}">
      <dsp:nvSpPr>
        <dsp:cNvPr id="0" name=""/>
        <dsp:cNvSpPr/>
      </dsp:nvSpPr>
      <dsp:spPr>
        <a:xfrm>
          <a:off x="3551830" y="3764110"/>
          <a:ext cx="1892297" cy="1558395"/>
        </a:xfrm>
        <a:prstGeom prst="ellipse">
          <a:avLst/>
        </a:prstGeom>
        <a:solidFill>
          <a:schemeClr val="accent5">
            <a:alpha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300" b="0" kern="1200" dirty="0">
              <a:latin typeface="Poppins" panose="00000500000000000000" pitchFamily="2" charset="0"/>
              <a:cs typeface="Poppins" panose="00000500000000000000" pitchFamily="2" charset="0"/>
            </a:rPr>
            <a:t>Health</a:t>
          </a:r>
          <a:endParaRPr lang="en-IN" sz="1300" b="0" kern="1200" dirty="0">
            <a:latin typeface="Poppins" panose="00000500000000000000" pitchFamily="2" charset="0"/>
            <a:cs typeface="Poppins" panose="00000500000000000000" pitchFamily="2" charset="0"/>
          </a:endParaRPr>
        </a:p>
      </dsp:txBody>
      <dsp:txXfrm>
        <a:off x="3828950" y="3992332"/>
        <a:ext cx="1338057" cy="1101951"/>
      </dsp:txXfrm>
    </dsp:sp>
    <dsp:sp modelId="{E9A8BCB7-B068-4079-8FCC-EA3CE9529EF2}">
      <dsp:nvSpPr>
        <dsp:cNvPr id="0" name=""/>
        <dsp:cNvSpPr/>
      </dsp:nvSpPr>
      <dsp:spPr>
        <a:xfrm>
          <a:off x="1168251" y="3764110"/>
          <a:ext cx="1892297" cy="1558395"/>
        </a:xfrm>
        <a:prstGeom prst="ellipse">
          <a:avLst/>
        </a:prstGeom>
        <a:solidFill>
          <a:schemeClr val="accent6">
            <a:alpha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300" b="0" kern="1200" dirty="0">
              <a:latin typeface="Poppins" panose="00000500000000000000" pitchFamily="2" charset="0"/>
              <a:cs typeface="Poppins" panose="00000500000000000000" pitchFamily="2" charset="0"/>
            </a:rPr>
            <a:t>Emotions</a:t>
          </a:r>
          <a:endParaRPr lang="en-IN" sz="1300" b="0" kern="1200" dirty="0">
            <a:latin typeface="Poppins" panose="00000500000000000000" pitchFamily="2" charset="0"/>
            <a:cs typeface="Poppins" panose="00000500000000000000" pitchFamily="2" charset="0"/>
          </a:endParaRPr>
        </a:p>
      </dsp:txBody>
      <dsp:txXfrm>
        <a:off x="1445371" y="3992332"/>
        <a:ext cx="1338057" cy="1101951"/>
      </dsp:txXfrm>
    </dsp:sp>
    <dsp:sp modelId="{9F8723DC-05D5-4CC3-AFBC-7F0B5F94C7B2}">
      <dsp:nvSpPr>
        <dsp:cNvPr id="0" name=""/>
        <dsp:cNvSpPr/>
      </dsp:nvSpPr>
      <dsp:spPr>
        <a:xfrm>
          <a:off x="431685" y="1497192"/>
          <a:ext cx="1892297" cy="1558395"/>
        </a:xfrm>
        <a:prstGeom prst="ellipse">
          <a:avLst/>
        </a:prstGeom>
        <a:solidFill>
          <a:schemeClr val="accent2">
            <a:alpha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300" b="0" kern="1200" dirty="0">
              <a:latin typeface="Poppins" panose="00000500000000000000" pitchFamily="2" charset="0"/>
              <a:cs typeface="Poppins" panose="00000500000000000000" pitchFamily="2" charset="0"/>
            </a:rPr>
            <a:t>Sense of self and others</a:t>
          </a:r>
          <a:endParaRPr lang="en-IN" sz="1300" b="0" kern="1200" dirty="0">
            <a:latin typeface="Poppins" panose="00000500000000000000" pitchFamily="2" charset="0"/>
            <a:cs typeface="Poppins" panose="00000500000000000000" pitchFamily="2" charset="0"/>
          </a:endParaRPr>
        </a:p>
      </dsp:txBody>
      <dsp:txXfrm>
        <a:off x="708805" y="1725414"/>
        <a:ext cx="1338057" cy="1101951"/>
      </dsp:txXfrm>
    </dsp:sp>
  </dsp:spTree>
</dsp:drawing>
</file>

<file path=ppt/diagrams/drawing1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8ABB477-0B7C-499F-BEC0-058A6D7EF33F}">
      <dsp:nvSpPr>
        <dsp:cNvPr id="0" name=""/>
        <dsp:cNvSpPr/>
      </dsp:nvSpPr>
      <dsp:spPr>
        <a:xfrm>
          <a:off x="1644099" y="1344555"/>
          <a:ext cx="3116791" cy="3116791"/>
        </a:xfrm>
        <a:prstGeom prst="ellipse">
          <a:avLst/>
        </a:prstGeom>
        <a:solidFill>
          <a:schemeClr val="accent2">
            <a:alpha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55880" tIns="55880" rIns="55880" bIns="55880" numCol="1" spcCol="1270" anchor="ctr" anchorCtr="0">
          <a:noAutofit/>
        </a:bodyPr>
        <a:lstStyle/>
        <a:p>
          <a:pPr marL="0" lvl="0" indent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4400" kern="1200" dirty="0">
              <a:latin typeface="Poppins" panose="00000500000000000000" pitchFamily="2" charset="0"/>
              <a:cs typeface="Poppins" panose="00000500000000000000" pitchFamily="2" charset="0"/>
            </a:rPr>
            <a:t>Cyber Life</a:t>
          </a:r>
          <a:endParaRPr lang="en-IN" sz="4400" kern="1200" dirty="0">
            <a:latin typeface="Poppins" panose="00000500000000000000" pitchFamily="2" charset="0"/>
            <a:cs typeface="Poppins" panose="00000500000000000000" pitchFamily="2" charset="0"/>
          </a:endParaRPr>
        </a:p>
      </dsp:txBody>
      <dsp:txXfrm>
        <a:off x="2100542" y="1800998"/>
        <a:ext cx="2203905" cy="2203905"/>
      </dsp:txXfrm>
    </dsp:sp>
    <dsp:sp modelId="{2C14A4CB-C7A5-40DB-B0AC-FC5671BB1F46}">
      <dsp:nvSpPr>
        <dsp:cNvPr id="0" name=""/>
        <dsp:cNvSpPr/>
      </dsp:nvSpPr>
      <dsp:spPr>
        <a:xfrm>
          <a:off x="2346491" y="96160"/>
          <a:ext cx="1712007" cy="1558395"/>
        </a:xfrm>
        <a:prstGeom prst="ellipse">
          <a:avLst/>
        </a:prstGeom>
        <a:solidFill>
          <a:schemeClr val="accent3">
            <a:alpha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300" b="0" kern="1200" dirty="0">
              <a:latin typeface="Poppins" panose="00000500000000000000" pitchFamily="2" charset="0"/>
              <a:cs typeface="Poppins" panose="00000500000000000000" pitchFamily="2" charset="0"/>
            </a:rPr>
            <a:t>Profiles/</a:t>
          </a:r>
          <a:br>
            <a:rPr lang="en-GB" sz="1300" b="0" kern="1200" dirty="0">
              <a:latin typeface="Poppins" panose="00000500000000000000" pitchFamily="2" charset="0"/>
              <a:cs typeface="Poppins" panose="00000500000000000000" pitchFamily="2" charset="0"/>
            </a:rPr>
          </a:br>
          <a:r>
            <a:rPr lang="en-GB" sz="1300" b="0" kern="1200" dirty="0">
              <a:latin typeface="Poppins" panose="00000500000000000000" pitchFamily="2" charset="0"/>
              <a:cs typeface="Poppins" panose="00000500000000000000" pitchFamily="2" charset="0"/>
            </a:rPr>
            <a:t> Display Pictures</a:t>
          </a:r>
          <a:endParaRPr lang="en-IN" sz="1300" b="0" kern="1200" dirty="0">
            <a:latin typeface="Poppins" panose="00000500000000000000" pitchFamily="2" charset="0"/>
            <a:cs typeface="Poppins" panose="00000500000000000000" pitchFamily="2" charset="0"/>
          </a:endParaRPr>
        </a:p>
      </dsp:txBody>
      <dsp:txXfrm>
        <a:off x="2597209" y="324382"/>
        <a:ext cx="1210571" cy="1101951"/>
      </dsp:txXfrm>
    </dsp:sp>
    <dsp:sp modelId="{D827D929-0FBF-4D43-9E36-6D7864D910AF}">
      <dsp:nvSpPr>
        <dsp:cNvPr id="0" name=""/>
        <dsp:cNvSpPr/>
      </dsp:nvSpPr>
      <dsp:spPr>
        <a:xfrm>
          <a:off x="4274847" y="1497192"/>
          <a:ext cx="1712007" cy="1558395"/>
        </a:xfrm>
        <a:prstGeom prst="ellipse">
          <a:avLst/>
        </a:prstGeom>
        <a:solidFill>
          <a:schemeClr val="accent4">
            <a:alpha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300" b="0" kern="1200" dirty="0">
              <a:latin typeface="Poppins" panose="00000500000000000000" pitchFamily="2" charset="0"/>
              <a:cs typeface="Poppins" panose="00000500000000000000" pitchFamily="2" charset="0"/>
            </a:rPr>
            <a:t>Followers/</a:t>
          </a:r>
          <a:br>
            <a:rPr lang="en-GB" sz="1300" b="0" kern="1200" dirty="0">
              <a:latin typeface="Poppins" panose="00000500000000000000" pitchFamily="2" charset="0"/>
              <a:cs typeface="Poppins" panose="00000500000000000000" pitchFamily="2" charset="0"/>
            </a:rPr>
          </a:br>
          <a:r>
            <a:rPr lang="en-GB" sz="1300" b="0" kern="1200" dirty="0">
              <a:latin typeface="Poppins" panose="00000500000000000000" pitchFamily="2" charset="0"/>
              <a:cs typeface="Poppins" panose="00000500000000000000" pitchFamily="2" charset="0"/>
            </a:rPr>
            <a:t>Communities</a:t>
          </a:r>
          <a:endParaRPr lang="en-IN" sz="1300" b="0" kern="1200" dirty="0">
            <a:latin typeface="Poppins" panose="00000500000000000000" pitchFamily="2" charset="0"/>
            <a:cs typeface="Poppins" panose="00000500000000000000" pitchFamily="2" charset="0"/>
          </a:endParaRPr>
        </a:p>
      </dsp:txBody>
      <dsp:txXfrm>
        <a:off x="4525565" y="1725414"/>
        <a:ext cx="1210571" cy="1101951"/>
      </dsp:txXfrm>
    </dsp:sp>
    <dsp:sp modelId="{7EA7D769-5DD6-4F97-BCF7-93484AFCE405}">
      <dsp:nvSpPr>
        <dsp:cNvPr id="0" name=""/>
        <dsp:cNvSpPr/>
      </dsp:nvSpPr>
      <dsp:spPr>
        <a:xfrm>
          <a:off x="3538280" y="3764110"/>
          <a:ext cx="1712007" cy="1558395"/>
        </a:xfrm>
        <a:prstGeom prst="ellipse">
          <a:avLst/>
        </a:prstGeom>
        <a:solidFill>
          <a:schemeClr val="accent5">
            <a:alpha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300" b="0" kern="1200" dirty="0">
              <a:latin typeface="Poppins" panose="00000500000000000000" pitchFamily="2" charset="0"/>
              <a:cs typeface="Poppins" panose="00000500000000000000" pitchFamily="2" charset="0"/>
            </a:rPr>
            <a:t>Screen Time/</a:t>
          </a:r>
          <a:br>
            <a:rPr lang="en-GB" sz="1300" b="0" kern="1200" dirty="0">
              <a:latin typeface="Poppins" panose="00000500000000000000" pitchFamily="2" charset="0"/>
              <a:cs typeface="Poppins" panose="00000500000000000000" pitchFamily="2" charset="0"/>
            </a:rPr>
          </a:br>
          <a:r>
            <a:rPr lang="en-GB" sz="1300" b="0" kern="1200" dirty="0">
              <a:latin typeface="Poppins" panose="00000500000000000000" pitchFamily="2" charset="0"/>
              <a:cs typeface="Poppins" panose="00000500000000000000" pitchFamily="2" charset="0"/>
            </a:rPr>
            <a:t>Addiction/ Posture</a:t>
          </a:r>
          <a:endParaRPr lang="en-IN" sz="1300" b="0" kern="1200" dirty="0">
            <a:latin typeface="Poppins" panose="00000500000000000000" pitchFamily="2" charset="0"/>
            <a:cs typeface="Poppins" panose="00000500000000000000" pitchFamily="2" charset="0"/>
          </a:endParaRPr>
        </a:p>
      </dsp:txBody>
      <dsp:txXfrm>
        <a:off x="3788998" y="3992332"/>
        <a:ext cx="1210571" cy="1101951"/>
      </dsp:txXfrm>
    </dsp:sp>
    <dsp:sp modelId="{E9A8BCB7-B068-4079-8FCC-EA3CE9529EF2}">
      <dsp:nvSpPr>
        <dsp:cNvPr id="0" name=""/>
        <dsp:cNvSpPr/>
      </dsp:nvSpPr>
      <dsp:spPr>
        <a:xfrm>
          <a:off x="1154702" y="3764110"/>
          <a:ext cx="1712007" cy="1558395"/>
        </a:xfrm>
        <a:prstGeom prst="ellipse">
          <a:avLst/>
        </a:prstGeom>
        <a:solidFill>
          <a:schemeClr val="accent6">
            <a:alpha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300" b="0" kern="1200" dirty="0">
              <a:latin typeface="Poppins" panose="00000500000000000000" pitchFamily="2" charset="0"/>
              <a:cs typeface="Poppins" panose="00000500000000000000" pitchFamily="2" charset="0"/>
            </a:rPr>
            <a:t>Emotions</a:t>
          </a:r>
          <a:endParaRPr lang="en-IN" sz="1300" b="0" kern="1200" dirty="0">
            <a:latin typeface="Poppins" panose="00000500000000000000" pitchFamily="2" charset="0"/>
            <a:cs typeface="Poppins" panose="00000500000000000000" pitchFamily="2" charset="0"/>
          </a:endParaRPr>
        </a:p>
      </dsp:txBody>
      <dsp:txXfrm>
        <a:off x="1405420" y="3992332"/>
        <a:ext cx="1210571" cy="1101951"/>
      </dsp:txXfrm>
    </dsp:sp>
    <dsp:sp modelId="{9F8723DC-05D5-4CC3-AFBC-7F0B5F94C7B2}">
      <dsp:nvSpPr>
        <dsp:cNvPr id="0" name=""/>
        <dsp:cNvSpPr/>
      </dsp:nvSpPr>
      <dsp:spPr>
        <a:xfrm>
          <a:off x="418135" y="1497192"/>
          <a:ext cx="1712007" cy="1558395"/>
        </a:xfrm>
        <a:prstGeom prst="ellipse">
          <a:avLst/>
        </a:prstGeom>
        <a:solidFill>
          <a:schemeClr val="accent2">
            <a:alpha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300" b="0" kern="1200" dirty="0">
              <a:latin typeface="Poppins" panose="00000500000000000000" pitchFamily="2" charset="0"/>
              <a:cs typeface="Poppins" panose="00000500000000000000" pitchFamily="2" charset="0"/>
            </a:rPr>
            <a:t>Likes/Filters/</a:t>
          </a:r>
          <a:br>
            <a:rPr lang="en-GB" sz="1300" b="0" kern="1200" dirty="0">
              <a:latin typeface="Poppins" panose="00000500000000000000" pitchFamily="2" charset="0"/>
              <a:cs typeface="Poppins" panose="00000500000000000000" pitchFamily="2" charset="0"/>
            </a:rPr>
          </a:br>
          <a:r>
            <a:rPr lang="en-GB" sz="1300" b="0" kern="1200" dirty="0">
              <a:latin typeface="Poppins" panose="00000500000000000000" pitchFamily="2" charset="0"/>
              <a:cs typeface="Poppins" panose="00000500000000000000" pitchFamily="2" charset="0"/>
            </a:rPr>
            <a:t>Echo chambers</a:t>
          </a:r>
          <a:endParaRPr lang="en-IN" sz="1300" b="0" kern="1200" dirty="0">
            <a:latin typeface="Poppins" panose="00000500000000000000" pitchFamily="2" charset="0"/>
            <a:cs typeface="Poppins" panose="00000500000000000000" pitchFamily="2" charset="0"/>
          </a:endParaRPr>
        </a:p>
      </dsp:txBody>
      <dsp:txXfrm>
        <a:off x="668853" y="1725414"/>
        <a:ext cx="1210571" cy="1101951"/>
      </dsp:txXfrm>
    </dsp:sp>
  </dsp:spTree>
</dsp:drawing>
</file>

<file path=ppt/diagrams/drawing1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8ABB477-0B7C-499F-BEC0-058A6D7EF33F}">
      <dsp:nvSpPr>
        <dsp:cNvPr id="0" name=""/>
        <dsp:cNvSpPr/>
      </dsp:nvSpPr>
      <dsp:spPr>
        <a:xfrm>
          <a:off x="1747794" y="1344555"/>
          <a:ext cx="3116791" cy="3116791"/>
        </a:xfrm>
        <a:prstGeom prst="ellipse">
          <a:avLst/>
        </a:prstGeom>
        <a:solidFill>
          <a:schemeClr val="accent2">
            <a:alpha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55880" tIns="55880" rIns="55880" bIns="55880" numCol="1" spcCol="1270" anchor="ctr" anchorCtr="0">
          <a:noAutofit/>
        </a:bodyPr>
        <a:lstStyle/>
        <a:p>
          <a:pPr marL="0" lvl="0" indent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4400" kern="1200" dirty="0">
              <a:latin typeface="Poppins" panose="00000500000000000000" pitchFamily="2" charset="0"/>
              <a:cs typeface="Poppins" panose="00000500000000000000" pitchFamily="2" charset="0"/>
            </a:rPr>
            <a:t>Life</a:t>
          </a:r>
          <a:endParaRPr lang="en-IN" sz="4400" kern="1200" dirty="0">
            <a:latin typeface="Poppins" panose="00000500000000000000" pitchFamily="2" charset="0"/>
            <a:cs typeface="Poppins" panose="00000500000000000000" pitchFamily="2" charset="0"/>
          </a:endParaRPr>
        </a:p>
      </dsp:txBody>
      <dsp:txXfrm>
        <a:off x="2204237" y="1800998"/>
        <a:ext cx="2203905" cy="2203905"/>
      </dsp:txXfrm>
    </dsp:sp>
    <dsp:sp modelId="{2C14A4CB-C7A5-40DB-B0AC-FC5671BB1F46}">
      <dsp:nvSpPr>
        <dsp:cNvPr id="0" name=""/>
        <dsp:cNvSpPr/>
      </dsp:nvSpPr>
      <dsp:spPr>
        <a:xfrm>
          <a:off x="2360041" y="96160"/>
          <a:ext cx="1892297" cy="1558395"/>
        </a:xfrm>
        <a:prstGeom prst="ellipse">
          <a:avLst/>
        </a:prstGeom>
        <a:solidFill>
          <a:schemeClr val="accent3">
            <a:alpha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300" b="0" kern="1200" dirty="0">
              <a:latin typeface="Poppins" panose="00000500000000000000" pitchFamily="2" charset="0"/>
              <a:cs typeface="Poppins" panose="00000500000000000000" pitchFamily="2" charset="0"/>
            </a:rPr>
            <a:t>Personal Identity</a:t>
          </a:r>
          <a:endParaRPr lang="en-IN" sz="1300" b="0" kern="1200" dirty="0">
            <a:latin typeface="Poppins" panose="00000500000000000000" pitchFamily="2" charset="0"/>
            <a:cs typeface="Poppins" panose="00000500000000000000" pitchFamily="2" charset="0"/>
          </a:endParaRPr>
        </a:p>
      </dsp:txBody>
      <dsp:txXfrm>
        <a:off x="2637161" y="324382"/>
        <a:ext cx="1338057" cy="1101951"/>
      </dsp:txXfrm>
    </dsp:sp>
    <dsp:sp modelId="{D827D929-0FBF-4D43-9E36-6D7864D910AF}">
      <dsp:nvSpPr>
        <dsp:cNvPr id="0" name=""/>
        <dsp:cNvSpPr/>
      </dsp:nvSpPr>
      <dsp:spPr>
        <a:xfrm>
          <a:off x="4288396" y="1497192"/>
          <a:ext cx="1892297" cy="1558395"/>
        </a:xfrm>
        <a:prstGeom prst="ellipse">
          <a:avLst/>
        </a:prstGeom>
        <a:solidFill>
          <a:schemeClr val="accent4">
            <a:alpha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300" b="0" kern="1200" dirty="0">
              <a:latin typeface="Poppins" panose="00000500000000000000" pitchFamily="2" charset="0"/>
              <a:cs typeface="Poppins" panose="00000500000000000000" pitchFamily="2" charset="0"/>
            </a:rPr>
            <a:t>Relationships</a:t>
          </a:r>
          <a:endParaRPr lang="en-IN" sz="1300" b="0" kern="1200" dirty="0">
            <a:latin typeface="Poppins" panose="00000500000000000000" pitchFamily="2" charset="0"/>
            <a:cs typeface="Poppins" panose="00000500000000000000" pitchFamily="2" charset="0"/>
          </a:endParaRPr>
        </a:p>
      </dsp:txBody>
      <dsp:txXfrm>
        <a:off x="4565516" y="1725414"/>
        <a:ext cx="1338057" cy="1101951"/>
      </dsp:txXfrm>
    </dsp:sp>
    <dsp:sp modelId="{7EA7D769-5DD6-4F97-BCF7-93484AFCE405}">
      <dsp:nvSpPr>
        <dsp:cNvPr id="0" name=""/>
        <dsp:cNvSpPr/>
      </dsp:nvSpPr>
      <dsp:spPr>
        <a:xfrm>
          <a:off x="3551830" y="3764110"/>
          <a:ext cx="1892297" cy="1558395"/>
        </a:xfrm>
        <a:prstGeom prst="ellipse">
          <a:avLst/>
        </a:prstGeom>
        <a:solidFill>
          <a:schemeClr val="accent5">
            <a:alpha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300" b="0" kern="1200" dirty="0">
              <a:latin typeface="Poppins" panose="00000500000000000000" pitchFamily="2" charset="0"/>
              <a:cs typeface="Poppins" panose="00000500000000000000" pitchFamily="2" charset="0"/>
            </a:rPr>
            <a:t>Health</a:t>
          </a:r>
          <a:endParaRPr lang="en-IN" sz="1300" b="0" kern="1200" dirty="0">
            <a:latin typeface="Poppins" panose="00000500000000000000" pitchFamily="2" charset="0"/>
            <a:cs typeface="Poppins" panose="00000500000000000000" pitchFamily="2" charset="0"/>
          </a:endParaRPr>
        </a:p>
      </dsp:txBody>
      <dsp:txXfrm>
        <a:off x="3828950" y="3992332"/>
        <a:ext cx="1338057" cy="1101951"/>
      </dsp:txXfrm>
    </dsp:sp>
    <dsp:sp modelId="{E9A8BCB7-B068-4079-8FCC-EA3CE9529EF2}">
      <dsp:nvSpPr>
        <dsp:cNvPr id="0" name=""/>
        <dsp:cNvSpPr/>
      </dsp:nvSpPr>
      <dsp:spPr>
        <a:xfrm>
          <a:off x="1168251" y="3764110"/>
          <a:ext cx="1892297" cy="1558395"/>
        </a:xfrm>
        <a:prstGeom prst="ellipse">
          <a:avLst/>
        </a:prstGeom>
        <a:solidFill>
          <a:schemeClr val="accent6">
            <a:alpha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300" b="0" kern="1200" dirty="0">
              <a:latin typeface="Poppins" panose="00000500000000000000" pitchFamily="2" charset="0"/>
              <a:cs typeface="Poppins" panose="00000500000000000000" pitchFamily="2" charset="0"/>
            </a:rPr>
            <a:t>Emotions</a:t>
          </a:r>
          <a:endParaRPr lang="en-IN" sz="1300" b="0" kern="1200" dirty="0">
            <a:latin typeface="Poppins" panose="00000500000000000000" pitchFamily="2" charset="0"/>
            <a:cs typeface="Poppins" panose="00000500000000000000" pitchFamily="2" charset="0"/>
          </a:endParaRPr>
        </a:p>
      </dsp:txBody>
      <dsp:txXfrm>
        <a:off x="1445371" y="3992332"/>
        <a:ext cx="1338057" cy="1101951"/>
      </dsp:txXfrm>
    </dsp:sp>
    <dsp:sp modelId="{9F8723DC-05D5-4CC3-AFBC-7F0B5F94C7B2}">
      <dsp:nvSpPr>
        <dsp:cNvPr id="0" name=""/>
        <dsp:cNvSpPr/>
      </dsp:nvSpPr>
      <dsp:spPr>
        <a:xfrm>
          <a:off x="431685" y="1497192"/>
          <a:ext cx="1892297" cy="1558395"/>
        </a:xfrm>
        <a:prstGeom prst="ellipse">
          <a:avLst/>
        </a:prstGeom>
        <a:solidFill>
          <a:schemeClr val="accent2">
            <a:alpha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300" b="0" kern="1200" dirty="0">
              <a:latin typeface="Poppins" panose="00000500000000000000" pitchFamily="2" charset="0"/>
              <a:cs typeface="Poppins" panose="00000500000000000000" pitchFamily="2" charset="0"/>
            </a:rPr>
            <a:t>Sense of self and others</a:t>
          </a:r>
          <a:endParaRPr lang="en-IN" sz="1300" b="0" kern="1200" dirty="0">
            <a:latin typeface="Poppins" panose="00000500000000000000" pitchFamily="2" charset="0"/>
            <a:cs typeface="Poppins" panose="00000500000000000000" pitchFamily="2" charset="0"/>
          </a:endParaRPr>
        </a:p>
      </dsp:txBody>
      <dsp:txXfrm>
        <a:off x="708805" y="1725414"/>
        <a:ext cx="1338057" cy="110195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8ABB477-0B7C-499F-BEC0-058A6D7EF33F}">
      <dsp:nvSpPr>
        <dsp:cNvPr id="0" name=""/>
        <dsp:cNvSpPr/>
      </dsp:nvSpPr>
      <dsp:spPr>
        <a:xfrm>
          <a:off x="1665750" y="1274816"/>
          <a:ext cx="2955131" cy="2955131"/>
        </a:xfrm>
        <a:prstGeom prst="ellipse">
          <a:avLst/>
        </a:prstGeom>
        <a:solidFill>
          <a:schemeClr val="accent2">
            <a:alpha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55880" tIns="55880" rIns="55880" bIns="55880" numCol="1" spcCol="1270" anchor="ctr" anchorCtr="0">
          <a:noAutofit/>
        </a:bodyPr>
        <a:lstStyle/>
        <a:p>
          <a:pPr marL="0" lvl="0" indent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4400" kern="1200" dirty="0">
              <a:latin typeface="Poppins" panose="00000500000000000000" pitchFamily="2" charset="0"/>
              <a:cs typeface="Poppins" panose="00000500000000000000" pitchFamily="2" charset="0"/>
            </a:rPr>
            <a:t>Cyber Life</a:t>
          </a:r>
          <a:endParaRPr lang="en-IN" sz="4400" kern="1200" dirty="0">
            <a:latin typeface="Poppins" panose="00000500000000000000" pitchFamily="2" charset="0"/>
            <a:cs typeface="Poppins" panose="00000500000000000000" pitchFamily="2" charset="0"/>
          </a:endParaRPr>
        </a:p>
      </dsp:txBody>
      <dsp:txXfrm>
        <a:off x="2098519" y="1707585"/>
        <a:ext cx="2089593" cy="2089593"/>
      </dsp:txXfrm>
    </dsp:sp>
    <dsp:sp modelId="{2C14A4CB-C7A5-40DB-B0AC-FC5671BB1F46}">
      <dsp:nvSpPr>
        <dsp:cNvPr id="0" name=""/>
        <dsp:cNvSpPr/>
      </dsp:nvSpPr>
      <dsp:spPr>
        <a:xfrm>
          <a:off x="2331711" y="91172"/>
          <a:ext cx="1623209" cy="1477565"/>
        </a:xfrm>
        <a:prstGeom prst="ellipse">
          <a:avLst/>
        </a:prstGeom>
        <a:solidFill>
          <a:schemeClr val="accent3">
            <a:alpha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300" b="0" kern="1200" dirty="0">
              <a:latin typeface="Poppins" panose="00000500000000000000" pitchFamily="2" charset="0"/>
              <a:cs typeface="Poppins" panose="00000500000000000000" pitchFamily="2" charset="0"/>
            </a:rPr>
            <a:t>Profiles/</a:t>
          </a:r>
          <a:br>
            <a:rPr lang="en-GB" sz="1300" b="0" kern="1200" dirty="0">
              <a:latin typeface="Poppins" panose="00000500000000000000" pitchFamily="2" charset="0"/>
              <a:cs typeface="Poppins" panose="00000500000000000000" pitchFamily="2" charset="0"/>
            </a:rPr>
          </a:br>
          <a:r>
            <a:rPr lang="en-GB" sz="1300" b="0" kern="1200" dirty="0">
              <a:latin typeface="Poppins" panose="00000500000000000000" pitchFamily="2" charset="0"/>
              <a:cs typeface="Poppins" panose="00000500000000000000" pitchFamily="2" charset="0"/>
            </a:rPr>
            <a:t> Display Pictures</a:t>
          </a:r>
          <a:endParaRPr lang="en-IN" sz="1300" b="0" kern="1200" dirty="0">
            <a:latin typeface="Poppins" panose="00000500000000000000" pitchFamily="2" charset="0"/>
            <a:cs typeface="Poppins" panose="00000500000000000000" pitchFamily="2" charset="0"/>
          </a:endParaRPr>
        </a:p>
      </dsp:txBody>
      <dsp:txXfrm>
        <a:off x="2569424" y="307556"/>
        <a:ext cx="1147783" cy="1044797"/>
      </dsp:txXfrm>
    </dsp:sp>
    <dsp:sp modelId="{D827D929-0FBF-4D43-9E36-6D7864D910AF}">
      <dsp:nvSpPr>
        <dsp:cNvPr id="0" name=""/>
        <dsp:cNvSpPr/>
      </dsp:nvSpPr>
      <dsp:spPr>
        <a:xfrm>
          <a:off x="4160048" y="1419537"/>
          <a:ext cx="1623209" cy="1477565"/>
        </a:xfrm>
        <a:prstGeom prst="ellipse">
          <a:avLst/>
        </a:prstGeom>
        <a:solidFill>
          <a:schemeClr val="accent4">
            <a:alpha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300" b="0" kern="1200" dirty="0">
              <a:latin typeface="Poppins" panose="00000500000000000000" pitchFamily="2" charset="0"/>
              <a:cs typeface="Poppins" panose="00000500000000000000" pitchFamily="2" charset="0"/>
            </a:rPr>
            <a:t>Followers/</a:t>
          </a:r>
          <a:br>
            <a:rPr lang="en-GB" sz="1300" b="0" kern="1200" dirty="0">
              <a:latin typeface="Poppins" panose="00000500000000000000" pitchFamily="2" charset="0"/>
              <a:cs typeface="Poppins" panose="00000500000000000000" pitchFamily="2" charset="0"/>
            </a:rPr>
          </a:br>
          <a:r>
            <a:rPr lang="en-GB" sz="1300" b="0" kern="1200" dirty="0">
              <a:latin typeface="Poppins" panose="00000500000000000000" pitchFamily="2" charset="0"/>
              <a:cs typeface="Poppins" panose="00000500000000000000" pitchFamily="2" charset="0"/>
            </a:rPr>
            <a:t>Communities</a:t>
          </a:r>
          <a:endParaRPr lang="en-IN" sz="1300" b="0" kern="1200" dirty="0">
            <a:latin typeface="Poppins" panose="00000500000000000000" pitchFamily="2" charset="0"/>
            <a:cs typeface="Poppins" panose="00000500000000000000" pitchFamily="2" charset="0"/>
          </a:endParaRPr>
        </a:p>
      </dsp:txBody>
      <dsp:txXfrm>
        <a:off x="4397761" y="1635921"/>
        <a:ext cx="1147783" cy="1044797"/>
      </dsp:txXfrm>
    </dsp:sp>
    <dsp:sp modelId="{7EA7D769-5DD6-4F97-BCF7-93484AFCE405}">
      <dsp:nvSpPr>
        <dsp:cNvPr id="0" name=""/>
        <dsp:cNvSpPr/>
      </dsp:nvSpPr>
      <dsp:spPr>
        <a:xfrm>
          <a:off x="3461685" y="3568875"/>
          <a:ext cx="1623209" cy="1477565"/>
        </a:xfrm>
        <a:prstGeom prst="ellipse">
          <a:avLst/>
        </a:prstGeom>
        <a:solidFill>
          <a:schemeClr val="accent5">
            <a:alpha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300" b="0" kern="1200" dirty="0">
              <a:latin typeface="Poppins" panose="00000500000000000000" pitchFamily="2" charset="0"/>
              <a:cs typeface="Poppins" panose="00000500000000000000" pitchFamily="2" charset="0"/>
            </a:rPr>
            <a:t>Screen Time/</a:t>
          </a:r>
          <a:br>
            <a:rPr lang="en-GB" sz="1300" b="0" kern="1200" dirty="0">
              <a:latin typeface="Poppins" panose="00000500000000000000" pitchFamily="2" charset="0"/>
              <a:cs typeface="Poppins" panose="00000500000000000000" pitchFamily="2" charset="0"/>
            </a:rPr>
          </a:br>
          <a:r>
            <a:rPr lang="en-GB" sz="1300" b="0" kern="1200" dirty="0">
              <a:latin typeface="Poppins" panose="00000500000000000000" pitchFamily="2" charset="0"/>
              <a:cs typeface="Poppins" panose="00000500000000000000" pitchFamily="2" charset="0"/>
            </a:rPr>
            <a:t>Addiction/ Posture</a:t>
          </a:r>
          <a:endParaRPr lang="en-IN" sz="1300" b="0" kern="1200" dirty="0">
            <a:latin typeface="Poppins" panose="00000500000000000000" pitchFamily="2" charset="0"/>
            <a:cs typeface="Poppins" panose="00000500000000000000" pitchFamily="2" charset="0"/>
          </a:endParaRPr>
        </a:p>
      </dsp:txBody>
      <dsp:txXfrm>
        <a:off x="3699398" y="3785259"/>
        <a:ext cx="1147783" cy="1044797"/>
      </dsp:txXfrm>
    </dsp:sp>
    <dsp:sp modelId="{E9A8BCB7-B068-4079-8FCC-EA3CE9529EF2}">
      <dsp:nvSpPr>
        <dsp:cNvPr id="0" name=""/>
        <dsp:cNvSpPr/>
      </dsp:nvSpPr>
      <dsp:spPr>
        <a:xfrm>
          <a:off x="1201737" y="3568875"/>
          <a:ext cx="1623209" cy="1477565"/>
        </a:xfrm>
        <a:prstGeom prst="ellipse">
          <a:avLst/>
        </a:prstGeom>
        <a:solidFill>
          <a:schemeClr val="accent6">
            <a:alpha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300" b="0" kern="1200" dirty="0">
              <a:latin typeface="Poppins" panose="00000500000000000000" pitchFamily="2" charset="0"/>
              <a:cs typeface="Poppins" panose="00000500000000000000" pitchFamily="2" charset="0"/>
            </a:rPr>
            <a:t>Emotions</a:t>
          </a:r>
          <a:endParaRPr lang="en-IN" sz="1300" b="0" kern="1200" dirty="0">
            <a:latin typeface="Poppins" panose="00000500000000000000" pitchFamily="2" charset="0"/>
            <a:cs typeface="Poppins" panose="00000500000000000000" pitchFamily="2" charset="0"/>
          </a:endParaRPr>
        </a:p>
      </dsp:txBody>
      <dsp:txXfrm>
        <a:off x="1439450" y="3785259"/>
        <a:ext cx="1147783" cy="1044797"/>
      </dsp:txXfrm>
    </dsp:sp>
    <dsp:sp modelId="{9F8723DC-05D5-4CC3-AFBC-7F0B5F94C7B2}">
      <dsp:nvSpPr>
        <dsp:cNvPr id="0" name=""/>
        <dsp:cNvSpPr/>
      </dsp:nvSpPr>
      <dsp:spPr>
        <a:xfrm>
          <a:off x="503375" y="1419537"/>
          <a:ext cx="1623209" cy="1477565"/>
        </a:xfrm>
        <a:prstGeom prst="ellipse">
          <a:avLst/>
        </a:prstGeom>
        <a:solidFill>
          <a:schemeClr val="accent2">
            <a:alpha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300" b="0" kern="1200" dirty="0">
              <a:latin typeface="Poppins" panose="00000500000000000000" pitchFamily="2" charset="0"/>
              <a:cs typeface="Poppins" panose="00000500000000000000" pitchFamily="2" charset="0"/>
            </a:rPr>
            <a:t>Likes/Filters/</a:t>
          </a:r>
          <a:br>
            <a:rPr lang="en-GB" sz="1300" b="0" kern="1200" dirty="0">
              <a:latin typeface="Poppins" panose="00000500000000000000" pitchFamily="2" charset="0"/>
              <a:cs typeface="Poppins" panose="00000500000000000000" pitchFamily="2" charset="0"/>
            </a:rPr>
          </a:br>
          <a:r>
            <a:rPr lang="en-GB" sz="1300" b="0" kern="1200" dirty="0">
              <a:latin typeface="Poppins" panose="00000500000000000000" pitchFamily="2" charset="0"/>
              <a:cs typeface="Poppins" panose="00000500000000000000" pitchFamily="2" charset="0"/>
            </a:rPr>
            <a:t>Echo chambers</a:t>
          </a:r>
          <a:endParaRPr lang="en-IN" sz="1300" b="0" kern="1200" dirty="0">
            <a:latin typeface="Poppins" panose="00000500000000000000" pitchFamily="2" charset="0"/>
            <a:cs typeface="Poppins" panose="00000500000000000000" pitchFamily="2" charset="0"/>
          </a:endParaRPr>
        </a:p>
      </dsp:txBody>
      <dsp:txXfrm>
        <a:off x="741088" y="1635921"/>
        <a:ext cx="1147783" cy="104479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8ABB477-0B7C-499F-BEC0-058A6D7EF33F}">
      <dsp:nvSpPr>
        <dsp:cNvPr id="0" name=""/>
        <dsp:cNvSpPr/>
      </dsp:nvSpPr>
      <dsp:spPr>
        <a:xfrm>
          <a:off x="1697392" y="1298575"/>
          <a:ext cx="3010205" cy="3010205"/>
        </a:xfrm>
        <a:prstGeom prst="ellipse">
          <a:avLst/>
        </a:prstGeom>
        <a:solidFill>
          <a:schemeClr val="accent2">
            <a:alpha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55880" tIns="55880" rIns="55880" bIns="55880" numCol="1" spcCol="1270" anchor="ctr" anchorCtr="0">
          <a:noAutofit/>
        </a:bodyPr>
        <a:lstStyle/>
        <a:p>
          <a:pPr marL="0" lvl="0" indent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4400" kern="1200" dirty="0">
              <a:latin typeface="Poppins" panose="00000500000000000000" pitchFamily="2" charset="0"/>
              <a:cs typeface="Poppins" panose="00000500000000000000" pitchFamily="2" charset="0"/>
            </a:rPr>
            <a:t>Life</a:t>
          </a:r>
          <a:endParaRPr lang="en-IN" sz="4400" kern="1200" dirty="0">
            <a:latin typeface="Poppins" panose="00000500000000000000" pitchFamily="2" charset="0"/>
            <a:cs typeface="Poppins" panose="00000500000000000000" pitchFamily="2" charset="0"/>
          </a:endParaRPr>
        </a:p>
      </dsp:txBody>
      <dsp:txXfrm>
        <a:off x="2138226" y="1739409"/>
        <a:ext cx="2128537" cy="2128537"/>
      </dsp:txXfrm>
    </dsp:sp>
    <dsp:sp modelId="{2C14A4CB-C7A5-40DB-B0AC-FC5671BB1F46}">
      <dsp:nvSpPr>
        <dsp:cNvPr id="0" name=""/>
        <dsp:cNvSpPr/>
      </dsp:nvSpPr>
      <dsp:spPr>
        <a:xfrm>
          <a:off x="2288702" y="92871"/>
          <a:ext cx="1827585" cy="1505102"/>
        </a:xfrm>
        <a:prstGeom prst="ellipse">
          <a:avLst/>
        </a:prstGeom>
        <a:solidFill>
          <a:schemeClr val="accent3">
            <a:alpha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300" b="0" kern="1200" dirty="0">
              <a:latin typeface="Poppins" panose="00000500000000000000" pitchFamily="2" charset="0"/>
              <a:cs typeface="Poppins" panose="00000500000000000000" pitchFamily="2" charset="0"/>
            </a:rPr>
            <a:t>Personal Identity</a:t>
          </a:r>
          <a:endParaRPr lang="en-IN" sz="1300" b="0" kern="1200" dirty="0">
            <a:latin typeface="Poppins" panose="00000500000000000000" pitchFamily="2" charset="0"/>
            <a:cs typeface="Poppins" panose="00000500000000000000" pitchFamily="2" charset="0"/>
          </a:endParaRPr>
        </a:p>
      </dsp:txBody>
      <dsp:txXfrm>
        <a:off x="2556346" y="313288"/>
        <a:ext cx="1292297" cy="1064268"/>
      </dsp:txXfrm>
    </dsp:sp>
    <dsp:sp modelId="{D827D929-0FBF-4D43-9E36-6D7864D910AF}">
      <dsp:nvSpPr>
        <dsp:cNvPr id="0" name=""/>
        <dsp:cNvSpPr/>
      </dsp:nvSpPr>
      <dsp:spPr>
        <a:xfrm>
          <a:off x="4151113" y="1445992"/>
          <a:ext cx="1827585" cy="1505102"/>
        </a:xfrm>
        <a:prstGeom prst="ellipse">
          <a:avLst/>
        </a:prstGeom>
        <a:solidFill>
          <a:schemeClr val="accent4">
            <a:alpha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300" b="0" kern="1200" dirty="0">
              <a:latin typeface="Poppins" panose="00000500000000000000" pitchFamily="2" charset="0"/>
              <a:cs typeface="Poppins" panose="00000500000000000000" pitchFamily="2" charset="0"/>
            </a:rPr>
            <a:t>Relationships</a:t>
          </a:r>
          <a:endParaRPr lang="en-IN" sz="1300" b="0" kern="1200" dirty="0">
            <a:latin typeface="Poppins" panose="00000500000000000000" pitchFamily="2" charset="0"/>
            <a:cs typeface="Poppins" panose="00000500000000000000" pitchFamily="2" charset="0"/>
          </a:endParaRPr>
        </a:p>
      </dsp:txBody>
      <dsp:txXfrm>
        <a:off x="4418757" y="1666409"/>
        <a:ext cx="1292297" cy="1064268"/>
      </dsp:txXfrm>
    </dsp:sp>
    <dsp:sp modelId="{7EA7D769-5DD6-4F97-BCF7-93484AFCE405}">
      <dsp:nvSpPr>
        <dsp:cNvPr id="0" name=""/>
        <dsp:cNvSpPr/>
      </dsp:nvSpPr>
      <dsp:spPr>
        <a:xfrm>
          <a:off x="3439735" y="3635387"/>
          <a:ext cx="1827585" cy="1505102"/>
        </a:xfrm>
        <a:prstGeom prst="ellipse">
          <a:avLst/>
        </a:prstGeom>
        <a:solidFill>
          <a:schemeClr val="accent5">
            <a:alpha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300" b="0" kern="1200" dirty="0">
              <a:latin typeface="Poppins" panose="00000500000000000000" pitchFamily="2" charset="0"/>
              <a:cs typeface="Poppins" panose="00000500000000000000" pitchFamily="2" charset="0"/>
            </a:rPr>
            <a:t>Health</a:t>
          </a:r>
          <a:endParaRPr lang="en-IN" sz="1300" b="0" kern="1200" dirty="0">
            <a:latin typeface="Poppins" panose="00000500000000000000" pitchFamily="2" charset="0"/>
            <a:cs typeface="Poppins" panose="00000500000000000000" pitchFamily="2" charset="0"/>
          </a:endParaRPr>
        </a:p>
      </dsp:txBody>
      <dsp:txXfrm>
        <a:off x="3707379" y="3855804"/>
        <a:ext cx="1292297" cy="1064268"/>
      </dsp:txXfrm>
    </dsp:sp>
    <dsp:sp modelId="{E9A8BCB7-B068-4079-8FCC-EA3CE9529EF2}">
      <dsp:nvSpPr>
        <dsp:cNvPr id="0" name=""/>
        <dsp:cNvSpPr/>
      </dsp:nvSpPr>
      <dsp:spPr>
        <a:xfrm>
          <a:off x="1137669" y="3635387"/>
          <a:ext cx="1827585" cy="1505102"/>
        </a:xfrm>
        <a:prstGeom prst="ellipse">
          <a:avLst/>
        </a:prstGeom>
        <a:solidFill>
          <a:schemeClr val="accent6">
            <a:alpha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300" b="0" kern="1200" dirty="0">
              <a:latin typeface="Poppins" panose="00000500000000000000" pitchFamily="2" charset="0"/>
              <a:cs typeface="Poppins" panose="00000500000000000000" pitchFamily="2" charset="0"/>
            </a:rPr>
            <a:t>Emotions</a:t>
          </a:r>
          <a:endParaRPr lang="en-IN" sz="1300" b="0" kern="1200" dirty="0">
            <a:latin typeface="Poppins" panose="00000500000000000000" pitchFamily="2" charset="0"/>
            <a:cs typeface="Poppins" panose="00000500000000000000" pitchFamily="2" charset="0"/>
          </a:endParaRPr>
        </a:p>
      </dsp:txBody>
      <dsp:txXfrm>
        <a:off x="1405313" y="3855804"/>
        <a:ext cx="1292297" cy="1064268"/>
      </dsp:txXfrm>
    </dsp:sp>
    <dsp:sp modelId="{9F8723DC-05D5-4CC3-AFBC-7F0B5F94C7B2}">
      <dsp:nvSpPr>
        <dsp:cNvPr id="0" name=""/>
        <dsp:cNvSpPr/>
      </dsp:nvSpPr>
      <dsp:spPr>
        <a:xfrm>
          <a:off x="426291" y="1445992"/>
          <a:ext cx="1827585" cy="1505102"/>
        </a:xfrm>
        <a:prstGeom prst="ellipse">
          <a:avLst/>
        </a:prstGeom>
        <a:solidFill>
          <a:schemeClr val="accent2">
            <a:alpha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300" b="0" kern="1200" dirty="0">
              <a:latin typeface="Poppins" panose="00000500000000000000" pitchFamily="2" charset="0"/>
              <a:cs typeface="Poppins" panose="00000500000000000000" pitchFamily="2" charset="0"/>
            </a:rPr>
            <a:t>Sense of self and others</a:t>
          </a:r>
          <a:endParaRPr lang="en-IN" sz="1300" b="0" kern="1200" dirty="0">
            <a:latin typeface="Poppins" panose="00000500000000000000" pitchFamily="2" charset="0"/>
            <a:cs typeface="Poppins" panose="00000500000000000000" pitchFamily="2" charset="0"/>
          </a:endParaRPr>
        </a:p>
      </dsp:txBody>
      <dsp:txXfrm>
        <a:off x="693935" y="1666409"/>
        <a:ext cx="1292297" cy="1064268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8ABB477-0B7C-499F-BEC0-058A6D7EF33F}">
      <dsp:nvSpPr>
        <dsp:cNvPr id="0" name=""/>
        <dsp:cNvSpPr/>
      </dsp:nvSpPr>
      <dsp:spPr>
        <a:xfrm>
          <a:off x="1644099" y="1344555"/>
          <a:ext cx="3116791" cy="3116791"/>
        </a:xfrm>
        <a:prstGeom prst="ellipse">
          <a:avLst/>
        </a:prstGeom>
        <a:solidFill>
          <a:schemeClr val="accent2">
            <a:alpha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55880" tIns="55880" rIns="55880" bIns="55880" numCol="1" spcCol="1270" anchor="ctr" anchorCtr="0">
          <a:noAutofit/>
        </a:bodyPr>
        <a:lstStyle/>
        <a:p>
          <a:pPr marL="0" lvl="0" indent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4400" kern="1200" dirty="0">
              <a:latin typeface="Poppins" panose="00000500000000000000" pitchFamily="2" charset="0"/>
              <a:cs typeface="Poppins" panose="00000500000000000000" pitchFamily="2" charset="0"/>
            </a:rPr>
            <a:t>Cyber Life</a:t>
          </a:r>
          <a:endParaRPr lang="en-IN" sz="4400" kern="1200" dirty="0">
            <a:latin typeface="Poppins" panose="00000500000000000000" pitchFamily="2" charset="0"/>
            <a:cs typeface="Poppins" panose="00000500000000000000" pitchFamily="2" charset="0"/>
          </a:endParaRPr>
        </a:p>
      </dsp:txBody>
      <dsp:txXfrm>
        <a:off x="2100542" y="1800998"/>
        <a:ext cx="2203905" cy="2203905"/>
      </dsp:txXfrm>
    </dsp:sp>
    <dsp:sp modelId="{2C14A4CB-C7A5-40DB-B0AC-FC5671BB1F46}">
      <dsp:nvSpPr>
        <dsp:cNvPr id="0" name=""/>
        <dsp:cNvSpPr/>
      </dsp:nvSpPr>
      <dsp:spPr>
        <a:xfrm>
          <a:off x="2346491" y="96160"/>
          <a:ext cx="1712007" cy="1558395"/>
        </a:xfrm>
        <a:prstGeom prst="ellipse">
          <a:avLst/>
        </a:prstGeom>
        <a:solidFill>
          <a:schemeClr val="accent3">
            <a:alpha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300" b="0" kern="1200" dirty="0">
              <a:latin typeface="Poppins" panose="00000500000000000000" pitchFamily="2" charset="0"/>
              <a:cs typeface="Poppins" panose="00000500000000000000" pitchFamily="2" charset="0"/>
            </a:rPr>
            <a:t>Profiles/</a:t>
          </a:r>
          <a:br>
            <a:rPr lang="en-GB" sz="1300" b="0" kern="1200" dirty="0">
              <a:latin typeface="Poppins" panose="00000500000000000000" pitchFamily="2" charset="0"/>
              <a:cs typeface="Poppins" panose="00000500000000000000" pitchFamily="2" charset="0"/>
            </a:rPr>
          </a:br>
          <a:r>
            <a:rPr lang="en-GB" sz="1300" b="0" kern="1200" dirty="0">
              <a:latin typeface="Poppins" panose="00000500000000000000" pitchFamily="2" charset="0"/>
              <a:cs typeface="Poppins" panose="00000500000000000000" pitchFamily="2" charset="0"/>
            </a:rPr>
            <a:t> Display Pictures</a:t>
          </a:r>
          <a:endParaRPr lang="en-IN" sz="1300" b="0" kern="1200" dirty="0">
            <a:latin typeface="Poppins" panose="00000500000000000000" pitchFamily="2" charset="0"/>
            <a:cs typeface="Poppins" panose="00000500000000000000" pitchFamily="2" charset="0"/>
          </a:endParaRPr>
        </a:p>
      </dsp:txBody>
      <dsp:txXfrm>
        <a:off x="2597209" y="324382"/>
        <a:ext cx="1210571" cy="1101951"/>
      </dsp:txXfrm>
    </dsp:sp>
    <dsp:sp modelId="{D827D929-0FBF-4D43-9E36-6D7864D910AF}">
      <dsp:nvSpPr>
        <dsp:cNvPr id="0" name=""/>
        <dsp:cNvSpPr/>
      </dsp:nvSpPr>
      <dsp:spPr>
        <a:xfrm>
          <a:off x="4274847" y="1497192"/>
          <a:ext cx="1712007" cy="1558395"/>
        </a:xfrm>
        <a:prstGeom prst="ellipse">
          <a:avLst/>
        </a:prstGeom>
        <a:solidFill>
          <a:schemeClr val="accent4">
            <a:alpha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300" b="0" kern="1200" dirty="0">
              <a:latin typeface="Poppins" panose="00000500000000000000" pitchFamily="2" charset="0"/>
              <a:cs typeface="Poppins" panose="00000500000000000000" pitchFamily="2" charset="0"/>
            </a:rPr>
            <a:t>Followers/</a:t>
          </a:r>
          <a:br>
            <a:rPr lang="en-GB" sz="1300" b="0" kern="1200" dirty="0">
              <a:latin typeface="Poppins" panose="00000500000000000000" pitchFamily="2" charset="0"/>
              <a:cs typeface="Poppins" panose="00000500000000000000" pitchFamily="2" charset="0"/>
            </a:rPr>
          </a:br>
          <a:r>
            <a:rPr lang="en-GB" sz="1300" b="0" kern="1200" dirty="0">
              <a:latin typeface="Poppins" panose="00000500000000000000" pitchFamily="2" charset="0"/>
              <a:cs typeface="Poppins" panose="00000500000000000000" pitchFamily="2" charset="0"/>
            </a:rPr>
            <a:t>Communities</a:t>
          </a:r>
          <a:endParaRPr lang="en-IN" sz="1300" b="0" kern="1200" dirty="0">
            <a:latin typeface="Poppins" panose="00000500000000000000" pitchFamily="2" charset="0"/>
            <a:cs typeface="Poppins" panose="00000500000000000000" pitchFamily="2" charset="0"/>
          </a:endParaRPr>
        </a:p>
      </dsp:txBody>
      <dsp:txXfrm>
        <a:off x="4525565" y="1725414"/>
        <a:ext cx="1210571" cy="1101951"/>
      </dsp:txXfrm>
    </dsp:sp>
    <dsp:sp modelId="{7EA7D769-5DD6-4F97-BCF7-93484AFCE405}">
      <dsp:nvSpPr>
        <dsp:cNvPr id="0" name=""/>
        <dsp:cNvSpPr/>
      </dsp:nvSpPr>
      <dsp:spPr>
        <a:xfrm>
          <a:off x="3538280" y="3764110"/>
          <a:ext cx="1712007" cy="1558395"/>
        </a:xfrm>
        <a:prstGeom prst="ellipse">
          <a:avLst/>
        </a:prstGeom>
        <a:solidFill>
          <a:schemeClr val="accent5">
            <a:alpha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300" b="0" kern="1200" dirty="0">
              <a:latin typeface="Poppins" panose="00000500000000000000" pitchFamily="2" charset="0"/>
              <a:cs typeface="Poppins" panose="00000500000000000000" pitchFamily="2" charset="0"/>
            </a:rPr>
            <a:t>Screen Time/</a:t>
          </a:r>
          <a:br>
            <a:rPr lang="en-GB" sz="1300" b="0" kern="1200" dirty="0">
              <a:latin typeface="Poppins" panose="00000500000000000000" pitchFamily="2" charset="0"/>
              <a:cs typeface="Poppins" panose="00000500000000000000" pitchFamily="2" charset="0"/>
            </a:rPr>
          </a:br>
          <a:r>
            <a:rPr lang="en-GB" sz="1300" b="0" kern="1200" dirty="0">
              <a:latin typeface="Poppins" panose="00000500000000000000" pitchFamily="2" charset="0"/>
              <a:cs typeface="Poppins" panose="00000500000000000000" pitchFamily="2" charset="0"/>
            </a:rPr>
            <a:t>Addiction/ Posture</a:t>
          </a:r>
          <a:endParaRPr lang="en-IN" sz="1300" b="0" kern="1200" dirty="0">
            <a:latin typeface="Poppins" panose="00000500000000000000" pitchFamily="2" charset="0"/>
            <a:cs typeface="Poppins" panose="00000500000000000000" pitchFamily="2" charset="0"/>
          </a:endParaRPr>
        </a:p>
      </dsp:txBody>
      <dsp:txXfrm>
        <a:off x="3788998" y="3992332"/>
        <a:ext cx="1210571" cy="1101951"/>
      </dsp:txXfrm>
    </dsp:sp>
    <dsp:sp modelId="{E9A8BCB7-B068-4079-8FCC-EA3CE9529EF2}">
      <dsp:nvSpPr>
        <dsp:cNvPr id="0" name=""/>
        <dsp:cNvSpPr/>
      </dsp:nvSpPr>
      <dsp:spPr>
        <a:xfrm>
          <a:off x="1154702" y="3764110"/>
          <a:ext cx="1712007" cy="1558395"/>
        </a:xfrm>
        <a:prstGeom prst="ellipse">
          <a:avLst/>
        </a:prstGeom>
        <a:solidFill>
          <a:schemeClr val="accent6">
            <a:alpha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300" b="0" kern="1200" dirty="0">
              <a:latin typeface="Poppins" panose="00000500000000000000" pitchFamily="2" charset="0"/>
              <a:cs typeface="Poppins" panose="00000500000000000000" pitchFamily="2" charset="0"/>
            </a:rPr>
            <a:t>Emotions</a:t>
          </a:r>
          <a:endParaRPr lang="en-IN" sz="1300" b="0" kern="1200" dirty="0">
            <a:latin typeface="Poppins" panose="00000500000000000000" pitchFamily="2" charset="0"/>
            <a:cs typeface="Poppins" panose="00000500000000000000" pitchFamily="2" charset="0"/>
          </a:endParaRPr>
        </a:p>
      </dsp:txBody>
      <dsp:txXfrm>
        <a:off x="1405420" y="3992332"/>
        <a:ext cx="1210571" cy="1101951"/>
      </dsp:txXfrm>
    </dsp:sp>
    <dsp:sp modelId="{9F8723DC-05D5-4CC3-AFBC-7F0B5F94C7B2}">
      <dsp:nvSpPr>
        <dsp:cNvPr id="0" name=""/>
        <dsp:cNvSpPr/>
      </dsp:nvSpPr>
      <dsp:spPr>
        <a:xfrm>
          <a:off x="418135" y="1497192"/>
          <a:ext cx="1712007" cy="1558395"/>
        </a:xfrm>
        <a:prstGeom prst="ellipse">
          <a:avLst/>
        </a:prstGeom>
        <a:solidFill>
          <a:schemeClr val="accent2">
            <a:alpha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300" b="0" kern="1200" dirty="0">
              <a:latin typeface="Poppins" panose="00000500000000000000" pitchFamily="2" charset="0"/>
              <a:cs typeface="Poppins" panose="00000500000000000000" pitchFamily="2" charset="0"/>
            </a:rPr>
            <a:t>Likes/Filters/</a:t>
          </a:r>
          <a:br>
            <a:rPr lang="en-GB" sz="1300" b="0" kern="1200" dirty="0">
              <a:latin typeface="Poppins" panose="00000500000000000000" pitchFamily="2" charset="0"/>
              <a:cs typeface="Poppins" panose="00000500000000000000" pitchFamily="2" charset="0"/>
            </a:rPr>
          </a:br>
          <a:r>
            <a:rPr lang="en-GB" sz="1300" b="0" kern="1200" dirty="0">
              <a:latin typeface="Poppins" panose="00000500000000000000" pitchFamily="2" charset="0"/>
              <a:cs typeface="Poppins" panose="00000500000000000000" pitchFamily="2" charset="0"/>
            </a:rPr>
            <a:t>Echo chambers</a:t>
          </a:r>
          <a:endParaRPr lang="en-IN" sz="1300" b="0" kern="1200" dirty="0">
            <a:latin typeface="Poppins" panose="00000500000000000000" pitchFamily="2" charset="0"/>
            <a:cs typeface="Poppins" panose="00000500000000000000" pitchFamily="2" charset="0"/>
          </a:endParaRPr>
        </a:p>
      </dsp:txBody>
      <dsp:txXfrm>
        <a:off x="668853" y="1725414"/>
        <a:ext cx="1210571" cy="1101951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8ABB477-0B7C-499F-BEC0-058A6D7EF33F}">
      <dsp:nvSpPr>
        <dsp:cNvPr id="0" name=""/>
        <dsp:cNvSpPr/>
      </dsp:nvSpPr>
      <dsp:spPr>
        <a:xfrm>
          <a:off x="1747794" y="1344555"/>
          <a:ext cx="3116791" cy="3116791"/>
        </a:xfrm>
        <a:prstGeom prst="ellipse">
          <a:avLst/>
        </a:prstGeom>
        <a:solidFill>
          <a:schemeClr val="accent2">
            <a:alpha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55880" tIns="55880" rIns="55880" bIns="55880" numCol="1" spcCol="1270" anchor="ctr" anchorCtr="0">
          <a:noAutofit/>
        </a:bodyPr>
        <a:lstStyle/>
        <a:p>
          <a:pPr marL="0" lvl="0" indent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4400" kern="1200" dirty="0">
              <a:latin typeface="Poppins" panose="00000500000000000000" pitchFamily="2" charset="0"/>
              <a:cs typeface="Poppins" panose="00000500000000000000" pitchFamily="2" charset="0"/>
            </a:rPr>
            <a:t>Life</a:t>
          </a:r>
          <a:endParaRPr lang="en-IN" sz="4400" kern="1200" dirty="0">
            <a:latin typeface="Poppins" panose="00000500000000000000" pitchFamily="2" charset="0"/>
            <a:cs typeface="Poppins" panose="00000500000000000000" pitchFamily="2" charset="0"/>
          </a:endParaRPr>
        </a:p>
      </dsp:txBody>
      <dsp:txXfrm>
        <a:off x="2204237" y="1800998"/>
        <a:ext cx="2203905" cy="2203905"/>
      </dsp:txXfrm>
    </dsp:sp>
    <dsp:sp modelId="{2C14A4CB-C7A5-40DB-B0AC-FC5671BB1F46}">
      <dsp:nvSpPr>
        <dsp:cNvPr id="0" name=""/>
        <dsp:cNvSpPr/>
      </dsp:nvSpPr>
      <dsp:spPr>
        <a:xfrm>
          <a:off x="2360041" y="96160"/>
          <a:ext cx="1892297" cy="1558395"/>
        </a:xfrm>
        <a:prstGeom prst="ellipse">
          <a:avLst/>
        </a:prstGeom>
        <a:solidFill>
          <a:schemeClr val="accent3">
            <a:alpha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300" b="0" kern="1200" dirty="0">
              <a:latin typeface="Poppins" panose="00000500000000000000" pitchFamily="2" charset="0"/>
              <a:cs typeface="Poppins" panose="00000500000000000000" pitchFamily="2" charset="0"/>
            </a:rPr>
            <a:t>Personal Identity</a:t>
          </a:r>
          <a:endParaRPr lang="en-IN" sz="1300" b="0" kern="1200" dirty="0">
            <a:latin typeface="Poppins" panose="00000500000000000000" pitchFamily="2" charset="0"/>
            <a:cs typeface="Poppins" panose="00000500000000000000" pitchFamily="2" charset="0"/>
          </a:endParaRPr>
        </a:p>
      </dsp:txBody>
      <dsp:txXfrm>
        <a:off x="2637161" y="324382"/>
        <a:ext cx="1338057" cy="1101951"/>
      </dsp:txXfrm>
    </dsp:sp>
    <dsp:sp modelId="{D827D929-0FBF-4D43-9E36-6D7864D910AF}">
      <dsp:nvSpPr>
        <dsp:cNvPr id="0" name=""/>
        <dsp:cNvSpPr/>
      </dsp:nvSpPr>
      <dsp:spPr>
        <a:xfrm>
          <a:off x="4288396" y="1497192"/>
          <a:ext cx="1892297" cy="1558395"/>
        </a:xfrm>
        <a:prstGeom prst="ellipse">
          <a:avLst/>
        </a:prstGeom>
        <a:solidFill>
          <a:schemeClr val="accent4">
            <a:alpha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300" b="0" kern="1200" dirty="0">
              <a:latin typeface="Poppins" panose="00000500000000000000" pitchFamily="2" charset="0"/>
              <a:cs typeface="Poppins" panose="00000500000000000000" pitchFamily="2" charset="0"/>
            </a:rPr>
            <a:t>Relationships</a:t>
          </a:r>
          <a:endParaRPr lang="en-IN" sz="1300" b="0" kern="1200" dirty="0">
            <a:latin typeface="Poppins" panose="00000500000000000000" pitchFamily="2" charset="0"/>
            <a:cs typeface="Poppins" panose="00000500000000000000" pitchFamily="2" charset="0"/>
          </a:endParaRPr>
        </a:p>
      </dsp:txBody>
      <dsp:txXfrm>
        <a:off x="4565516" y="1725414"/>
        <a:ext cx="1338057" cy="1101951"/>
      </dsp:txXfrm>
    </dsp:sp>
    <dsp:sp modelId="{7EA7D769-5DD6-4F97-BCF7-93484AFCE405}">
      <dsp:nvSpPr>
        <dsp:cNvPr id="0" name=""/>
        <dsp:cNvSpPr/>
      </dsp:nvSpPr>
      <dsp:spPr>
        <a:xfrm>
          <a:off x="3551830" y="3764110"/>
          <a:ext cx="1892297" cy="1558395"/>
        </a:xfrm>
        <a:prstGeom prst="ellipse">
          <a:avLst/>
        </a:prstGeom>
        <a:solidFill>
          <a:schemeClr val="accent5">
            <a:alpha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300" b="0" kern="1200" dirty="0">
              <a:latin typeface="Poppins" panose="00000500000000000000" pitchFamily="2" charset="0"/>
              <a:cs typeface="Poppins" panose="00000500000000000000" pitchFamily="2" charset="0"/>
            </a:rPr>
            <a:t>Health</a:t>
          </a:r>
          <a:endParaRPr lang="en-IN" sz="1300" b="0" kern="1200" dirty="0">
            <a:latin typeface="Poppins" panose="00000500000000000000" pitchFamily="2" charset="0"/>
            <a:cs typeface="Poppins" panose="00000500000000000000" pitchFamily="2" charset="0"/>
          </a:endParaRPr>
        </a:p>
      </dsp:txBody>
      <dsp:txXfrm>
        <a:off x="3828950" y="3992332"/>
        <a:ext cx="1338057" cy="1101951"/>
      </dsp:txXfrm>
    </dsp:sp>
    <dsp:sp modelId="{E9A8BCB7-B068-4079-8FCC-EA3CE9529EF2}">
      <dsp:nvSpPr>
        <dsp:cNvPr id="0" name=""/>
        <dsp:cNvSpPr/>
      </dsp:nvSpPr>
      <dsp:spPr>
        <a:xfrm>
          <a:off x="1168251" y="3764110"/>
          <a:ext cx="1892297" cy="1558395"/>
        </a:xfrm>
        <a:prstGeom prst="ellipse">
          <a:avLst/>
        </a:prstGeom>
        <a:solidFill>
          <a:schemeClr val="accent6">
            <a:alpha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300" b="0" kern="1200" dirty="0">
              <a:latin typeface="Poppins" panose="00000500000000000000" pitchFamily="2" charset="0"/>
              <a:cs typeface="Poppins" panose="00000500000000000000" pitchFamily="2" charset="0"/>
            </a:rPr>
            <a:t>Emotions</a:t>
          </a:r>
          <a:endParaRPr lang="en-IN" sz="1300" b="0" kern="1200" dirty="0">
            <a:latin typeface="Poppins" panose="00000500000000000000" pitchFamily="2" charset="0"/>
            <a:cs typeface="Poppins" panose="00000500000000000000" pitchFamily="2" charset="0"/>
          </a:endParaRPr>
        </a:p>
      </dsp:txBody>
      <dsp:txXfrm>
        <a:off x="1445371" y="3992332"/>
        <a:ext cx="1338057" cy="1101951"/>
      </dsp:txXfrm>
    </dsp:sp>
    <dsp:sp modelId="{9F8723DC-05D5-4CC3-AFBC-7F0B5F94C7B2}">
      <dsp:nvSpPr>
        <dsp:cNvPr id="0" name=""/>
        <dsp:cNvSpPr/>
      </dsp:nvSpPr>
      <dsp:spPr>
        <a:xfrm>
          <a:off x="431685" y="1497192"/>
          <a:ext cx="1892297" cy="1558395"/>
        </a:xfrm>
        <a:prstGeom prst="ellipse">
          <a:avLst/>
        </a:prstGeom>
        <a:solidFill>
          <a:schemeClr val="accent2">
            <a:alpha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300" b="0" kern="1200" dirty="0">
              <a:latin typeface="Poppins" panose="00000500000000000000" pitchFamily="2" charset="0"/>
              <a:cs typeface="Poppins" panose="00000500000000000000" pitchFamily="2" charset="0"/>
            </a:rPr>
            <a:t>Sense of self and others</a:t>
          </a:r>
          <a:endParaRPr lang="en-IN" sz="1300" b="0" kern="1200" dirty="0">
            <a:latin typeface="Poppins" panose="00000500000000000000" pitchFamily="2" charset="0"/>
            <a:cs typeface="Poppins" panose="00000500000000000000" pitchFamily="2" charset="0"/>
          </a:endParaRPr>
        </a:p>
      </dsp:txBody>
      <dsp:txXfrm>
        <a:off x="708805" y="1725414"/>
        <a:ext cx="1338057" cy="1101951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8ABB477-0B7C-499F-BEC0-058A6D7EF33F}">
      <dsp:nvSpPr>
        <dsp:cNvPr id="0" name=""/>
        <dsp:cNvSpPr/>
      </dsp:nvSpPr>
      <dsp:spPr>
        <a:xfrm>
          <a:off x="1644099" y="1344555"/>
          <a:ext cx="3116791" cy="3116791"/>
        </a:xfrm>
        <a:prstGeom prst="ellipse">
          <a:avLst/>
        </a:prstGeom>
        <a:solidFill>
          <a:schemeClr val="accent2">
            <a:alpha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55880" tIns="55880" rIns="55880" bIns="55880" numCol="1" spcCol="1270" anchor="ctr" anchorCtr="0">
          <a:noAutofit/>
        </a:bodyPr>
        <a:lstStyle/>
        <a:p>
          <a:pPr marL="0" lvl="0" indent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4400" kern="1200" dirty="0">
              <a:latin typeface="Poppins" panose="00000500000000000000" pitchFamily="2" charset="0"/>
              <a:cs typeface="Poppins" panose="00000500000000000000" pitchFamily="2" charset="0"/>
            </a:rPr>
            <a:t>Cyber Life</a:t>
          </a:r>
          <a:endParaRPr lang="en-IN" sz="4400" kern="1200" dirty="0">
            <a:latin typeface="Poppins" panose="00000500000000000000" pitchFamily="2" charset="0"/>
            <a:cs typeface="Poppins" panose="00000500000000000000" pitchFamily="2" charset="0"/>
          </a:endParaRPr>
        </a:p>
      </dsp:txBody>
      <dsp:txXfrm>
        <a:off x="2100542" y="1800998"/>
        <a:ext cx="2203905" cy="2203905"/>
      </dsp:txXfrm>
    </dsp:sp>
    <dsp:sp modelId="{2C14A4CB-C7A5-40DB-B0AC-FC5671BB1F46}">
      <dsp:nvSpPr>
        <dsp:cNvPr id="0" name=""/>
        <dsp:cNvSpPr/>
      </dsp:nvSpPr>
      <dsp:spPr>
        <a:xfrm>
          <a:off x="2346491" y="96160"/>
          <a:ext cx="1712007" cy="1558395"/>
        </a:xfrm>
        <a:prstGeom prst="ellipse">
          <a:avLst/>
        </a:prstGeom>
        <a:solidFill>
          <a:schemeClr val="accent3">
            <a:alpha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300" b="0" kern="1200" dirty="0">
              <a:latin typeface="Poppins" panose="00000500000000000000" pitchFamily="2" charset="0"/>
              <a:cs typeface="Poppins" panose="00000500000000000000" pitchFamily="2" charset="0"/>
            </a:rPr>
            <a:t>Profiles/</a:t>
          </a:r>
          <a:br>
            <a:rPr lang="en-GB" sz="1300" b="0" kern="1200" dirty="0">
              <a:latin typeface="Poppins" panose="00000500000000000000" pitchFamily="2" charset="0"/>
              <a:cs typeface="Poppins" panose="00000500000000000000" pitchFamily="2" charset="0"/>
            </a:rPr>
          </a:br>
          <a:r>
            <a:rPr lang="en-GB" sz="1300" b="0" kern="1200" dirty="0">
              <a:latin typeface="Poppins" panose="00000500000000000000" pitchFamily="2" charset="0"/>
              <a:cs typeface="Poppins" panose="00000500000000000000" pitchFamily="2" charset="0"/>
            </a:rPr>
            <a:t> Display Pictures</a:t>
          </a:r>
          <a:endParaRPr lang="en-IN" sz="1300" b="0" kern="1200" dirty="0">
            <a:latin typeface="Poppins" panose="00000500000000000000" pitchFamily="2" charset="0"/>
            <a:cs typeface="Poppins" panose="00000500000000000000" pitchFamily="2" charset="0"/>
          </a:endParaRPr>
        </a:p>
      </dsp:txBody>
      <dsp:txXfrm>
        <a:off x="2597209" y="324382"/>
        <a:ext cx="1210571" cy="1101951"/>
      </dsp:txXfrm>
    </dsp:sp>
    <dsp:sp modelId="{D827D929-0FBF-4D43-9E36-6D7864D910AF}">
      <dsp:nvSpPr>
        <dsp:cNvPr id="0" name=""/>
        <dsp:cNvSpPr/>
      </dsp:nvSpPr>
      <dsp:spPr>
        <a:xfrm>
          <a:off x="4274847" y="1497192"/>
          <a:ext cx="1712007" cy="1558395"/>
        </a:xfrm>
        <a:prstGeom prst="ellipse">
          <a:avLst/>
        </a:prstGeom>
        <a:solidFill>
          <a:schemeClr val="accent4">
            <a:alpha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300" b="0" kern="1200" dirty="0">
              <a:latin typeface="Poppins" panose="00000500000000000000" pitchFamily="2" charset="0"/>
              <a:cs typeface="Poppins" panose="00000500000000000000" pitchFamily="2" charset="0"/>
            </a:rPr>
            <a:t>Followers/</a:t>
          </a:r>
          <a:br>
            <a:rPr lang="en-GB" sz="1300" b="0" kern="1200" dirty="0">
              <a:latin typeface="Poppins" panose="00000500000000000000" pitchFamily="2" charset="0"/>
              <a:cs typeface="Poppins" panose="00000500000000000000" pitchFamily="2" charset="0"/>
            </a:rPr>
          </a:br>
          <a:r>
            <a:rPr lang="en-GB" sz="1300" b="0" kern="1200" dirty="0">
              <a:latin typeface="Poppins" panose="00000500000000000000" pitchFamily="2" charset="0"/>
              <a:cs typeface="Poppins" panose="00000500000000000000" pitchFamily="2" charset="0"/>
            </a:rPr>
            <a:t>Communities</a:t>
          </a:r>
          <a:endParaRPr lang="en-IN" sz="1300" b="0" kern="1200" dirty="0">
            <a:latin typeface="Poppins" panose="00000500000000000000" pitchFamily="2" charset="0"/>
            <a:cs typeface="Poppins" panose="00000500000000000000" pitchFamily="2" charset="0"/>
          </a:endParaRPr>
        </a:p>
      </dsp:txBody>
      <dsp:txXfrm>
        <a:off x="4525565" y="1725414"/>
        <a:ext cx="1210571" cy="1101951"/>
      </dsp:txXfrm>
    </dsp:sp>
    <dsp:sp modelId="{7EA7D769-5DD6-4F97-BCF7-93484AFCE405}">
      <dsp:nvSpPr>
        <dsp:cNvPr id="0" name=""/>
        <dsp:cNvSpPr/>
      </dsp:nvSpPr>
      <dsp:spPr>
        <a:xfrm>
          <a:off x="3538280" y="3764110"/>
          <a:ext cx="1712007" cy="1558395"/>
        </a:xfrm>
        <a:prstGeom prst="ellipse">
          <a:avLst/>
        </a:prstGeom>
        <a:solidFill>
          <a:schemeClr val="accent5">
            <a:alpha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300" b="0" kern="1200" dirty="0">
              <a:latin typeface="Poppins" panose="00000500000000000000" pitchFamily="2" charset="0"/>
              <a:cs typeface="Poppins" panose="00000500000000000000" pitchFamily="2" charset="0"/>
            </a:rPr>
            <a:t>Screen Time/</a:t>
          </a:r>
          <a:br>
            <a:rPr lang="en-GB" sz="1300" b="0" kern="1200" dirty="0">
              <a:latin typeface="Poppins" panose="00000500000000000000" pitchFamily="2" charset="0"/>
              <a:cs typeface="Poppins" panose="00000500000000000000" pitchFamily="2" charset="0"/>
            </a:rPr>
          </a:br>
          <a:r>
            <a:rPr lang="en-GB" sz="1300" b="0" kern="1200" dirty="0">
              <a:latin typeface="Poppins" panose="00000500000000000000" pitchFamily="2" charset="0"/>
              <a:cs typeface="Poppins" panose="00000500000000000000" pitchFamily="2" charset="0"/>
            </a:rPr>
            <a:t>Addiction/ Posture</a:t>
          </a:r>
          <a:endParaRPr lang="en-IN" sz="1300" b="0" kern="1200" dirty="0">
            <a:latin typeface="Poppins" panose="00000500000000000000" pitchFamily="2" charset="0"/>
            <a:cs typeface="Poppins" panose="00000500000000000000" pitchFamily="2" charset="0"/>
          </a:endParaRPr>
        </a:p>
      </dsp:txBody>
      <dsp:txXfrm>
        <a:off x="3788998" y="3992332"/>
        <a:ext cx="1210571" cy="1101951"/>
      </dsp:txXfrm>
    </dsp:sp>
    <dsp:sp modelId="{E9A8BCB7-B068-4079-8FCC-EA3CE9529EF2}">
      <dsp:nvSpPr>
        <dsp:cNvPr id="0" name=""/>
        <dsp:cNvSpPr/>
      </dsp:nvSpPr>
      <dsp:spPr>
        <a:xfrm>
          <a:off x="1154702" y="3764110"/>
          <a:ext cx="1712007" cy="1558395"/>
        </a:xfrm>
        <a:prstGeom prst="ellipse">
          <a:avLst/>
        </a:prstGeom>
        <a:solidFill>
          <a:schemeClr val="accent6">
            <a:alpha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300" b="0" kern="1200" dirty="0">
              <a:latin typeface="Poppins" panose="00000500000000000000" pitchFamily="2" charset="0"/>
              <a:cs typeface="Poppins" panose="00000500000000000000" pitchFamily="2" charset="0"/>
            </a:rPr>
            <a:t>Emotions</a:t>
          </a:r>
          <a:endParaRPr lang="en-IN" sz="1300" b="0" kern="1200" dirty="0">
            <a:latin typeface="Poppins" panose="00000500000000000000" pitchFamily="2" charset="0"/>
            <a:cs typeface="Poppins" panose="00000500000000000000" pitchFamily="2" charset="0"/>
          </a:endParaRPr>
        </a:p>
      </dsp:txBody>
      <dsp:txXfrm>
        <a:off x="1405420" y="3992332"/>
        <a:ext cx="1210571" cy="1101951"/>
      </dsp:txXfrm>
    </dsp:sp>
    <dsp:sp modelId="{9F8723DC-05D5-4CC3-AFBC-7F0B5F94C7B2}">
      <dsp:nvSpPr>
        <dsp:cNvPr id="0" name=""/>
        <dsp:cNvSpPr/>
      </dsp:nvSpPr>
      <dsp:spPr>
        <a:xfrm>
          <a:off x="418135" y="1497192"/>
          <a:ext cx="1712007" cy="1558395"/>
        </a:xfrm>
        <a:prstGeom prst="ellipse">
          <a:avLst/>
        </a:prstGeom>
        <a:solidFill>
          <a:schemeClr val="accent2">
            <a:alpha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300" b="0" kern="1200" dirty="0">
              <a:latin typeface="Poppins" panose="00000500000000000000" pitchFamily="2" charset="0"/>
              <a:cs typeface="Poppins" panose="00000500000000000000" pitchFamily="2" charset="0"/>
            </a:rPr>
            <a:t>Likes/Filters/</a:t>
          </a:r>
          <a:br>
            <a:rPr lang="en-GB" sz="1300" b="0" kern="1200" dirty="0">
              <a:latin typeface="Poppins" panose="00000500000000000000" pitchFamily="2" charset="0"/>
              <a:cs typeface="Poppins" panose="00000500000000000000" pitchFamily="2" charset="0"/>
            </a:rPr>
          </a:br>
          <a:r>
            <a:rPr lang="en-GB" sz="1300" b="0" kern="1200" dirty="0">
              <a:latin typeface="Poppins" panose="00000500000000000000" pitchFamily="2" charset="0"/>
              <a:cs typeface="Poppins" panose="00000500000000000000" pitchFamily="2" charset="0"/>
            </a:rPr>
            <a:t>Echo chambers</a:t>
          </a:r>
          <a:endParaRPr lang="en-IN" sz="1300" b="0" kern="1200" dirty="0">
            <a:latin typeface="Poppins" panose="00000500000000000000" pitchFamily="2" charset="0"/>
            <a:cs typeface="Poppins" panose="00000500000000000000" pitchFamily="2" charset="0"/>
          </a:endParaRPr>
        </a:p>
      </dsp:txBody>
      <dsp:txXfrm>
        <a:off x="668853" y="1725414"/>
        <a:ext cx="1210571" cy="1101951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8ABB477-0B7C-499F-BEC0-058A6D7EF33F}">
      <dsp:nvSpPr>
        <dsp:cNvPr id="0" name=""/>
        <dsp:cNvSpPr/>
      </dsp:nvSpPr>
      <dsp:spPr>
        <a:xfrm>
          <a:off x="1747794" y="1344555"/>
          <a:ext cx="3116791" cy="3116791"/>
        </a:xfrm>
        <a:prstGeom prst="ellipse">
          <a:avLst/>
        </a:prstGeom>
        <a:solidFill>
          <a:schemeClr val="accent2">
            <a:alpha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55880" tIns="55880" rIns="55880" bIns="55880" numCol="1" spcCol="1270" anchor="ctr" anchorCtr="0">
          <a:noAutofit/>
        </a:bodyPr>
        <a:lstStyle/>
        <a:p>
          <a:pPr marL="0" lvl="0" indent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4400" kern="1200" dirty="0">
              <a:latin typeface="Poppins" panose="00000500000000000000" pitchFamily="2" charset="0"/>
              <a:cs typeface="Poppins" panose="00000500000000000000" pitchFamily="2" charset="0"/>
            </a:rPr>
            <a:t>Life</a:t>
          </a:r>
          <a:endParaRPr lang="en-IN" sz="4400" kern="1200" dirty="0">
            <a:latin typeface="Poppins" panose="00000500000000000000" pitchFamily="2" charset="0"/>
            <a:cs typeface="Poppins" panose="00000500000000000000" pitchFamily="2" charset="0"/>
          </a:endParaRPr>
        </a:p>
      </dsp:txBody>
      <dsp:txXfrm>
        <a:off x="2204237" y="1800998"/>
        <a:ext cx="2203905" cy="2203905"/>
      </dsp:txXfrm>
    </dsp:sp>
    <dsp:sp modelId="{2C14A4CB-C7A5-40DB-B0AC-FC5671BB1F46}">
      <dsp:nvSpPr>
        <dsp:cNvPr id="0" name=""/>
        <dsp:cNvSpPr/>
      </dsp:nvSpPr>
      <dsp:spPr>
        <a:xfrm>
          <a:off x="2360041" y="96160"/>
          <a:ext cx="1892297" cy="1558395"/>
        </a:xfrm>
        <a:prstGeom prst="ellipse">
          <a:avLst/>
        </a:prstGeom>
        <a:solidFill>
          <a:schemeClr val="accent3">
            <a:alpha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300" b="0" kern="1200" dirty="0">
              <a:latin typeface="Poppins" panose="00000500000000000000" pitchFamily="2" charset="0"/>
              <a:cs typeface="Poppins" panose="00000500000000000000" pitchFamily="2" charset="0"/>
            </a:rPr>
            <a:t>Personal Identity</a:t>
          </a:r>
          <a:endParaRPr lang="en-IN" sz="1300" b="0" kern="1200" dirty="0">
            <a:latin typeface="Poppins" panose="00000500000000000000" pitchFamily="2" charset="0"/>
            <a:cs typeface="Poppins" panose="00000500000000000000" pitchFamily="2" charset="0"/>
          </a:endParaRPr>
        </a:p>
      </dsp:txBody>
      <dsp:txXfrm>
        <a:off x="2637161" y="324382"/>
        <a:ext cx="1338057" cy="1101951"/>
      </dsp:txXfrm>
    </dsp:sp>
    <dsp:sp modelId="{D827D929-0FBF-4D43-9E36-6D7864D910AF}">
      <dsp:nvSpPr>
        <dsp:cNvPr id="0" name=""/>
        <dsp:cNvSpPr/>
      </dsp:nvSpPr>
      <dsp:spPr>
        <a:xfrm>
          <a:off x="4288396" y="1497192"/>
          <a:ext cx="1892297" cy="1558395"/>
        </a:xfrm>
        <a:prstGeom prst="ellipse">
          <a:avLst/>
        </a:prstGeom>
        <a:solidFill>
          <a:schemeClr val="accent4">
            <a:alpha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300" b="0" kern="1200" dirty="0">
              <a:latin typeface="Poppins" panose="00000500000000000000" pitchFamily="2" charset="0"/>
              <a:cs typeface="Poppins" panose="00000500000000000000" pitchFamily="2" charset="0"/>
            </a:rPr>
            <a:t>Relationships</a:t>
          </a:r>
          <a:endParaRPr lang="en-IN" sz="1300" b="0" kern="1200" dirty="0">
            <a:latin typeface="Poppins" panose="00000500000000000000" pitchFamily="2" charset="0"/>
            <a:cs typeface="Poppins" panose="00000500000000000000" pitchFamily="2" charset="0"/>
          </a:endParaRPr>
        </a:p>
      </dsp:txBody>
      <dsp:txXfrm>
        <a:off x="4565516" y="1725414"/>
        <a:ext cx="1338057" cy="1101951"/>
      </dsp:txXfrm>
    </dsp:sp>
    <dsp:sp modelId="{7EA7D769-5DD6-4F97-BCF7-93484AFCE405}">
      <dsp:nvSpPr>
        <dsp:cNvPr id="0" name=""/>
        <dsp:cNvSpPr/>
      </dsp:nvSpPr>
      <dsp:spPr>
        <a:xfrm>
          <a:off x="3551830" y="3764110"/>
          <a:ext cx="1892297" cy="1558395"/>
        </a:xfrm>
        <a:prstGeom prst="ellipse">
          <a:avLst/>
        </a:prstGeom>
        <a:solidFill>
          <a:schemeClr val="accent5">
            <a:alpha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300" b="0" kern="1200" dirty="0">
              <a:latin typeface="Poppins" panose="00000500000000000000" pitchFamily="2" charset="0"/>
              <a:cs typeface="Poppins" panose="00000500000000000000" pitchFamily="2" charset="0"/>
            </a:rPr>
            <a:t>Health</a:t>
          </a:r>
          <a:endParaRPr lang="en-IN" sz="1300" b="0" kern="1200" dirty="0">
            <a:latin typeface="Poppins" panose="00000500000000000000" pitchFamily="2" charset="0"/>
            <a:cs typeface="Poppins" panose="00000500000000000000" pitchFamily="2" charset="0"/>
          </a:endParaRPr>
        </a:p>
      </dsp:txBody>
      <dsp:txXfrm>
        <a:off x="3828950" y="3992332"/>
        <a:ext cx="1338057" cy="1101951"/>
      </dsp:txXfrm>
    </dsp:sp>
    <dsp:sp modelId="{E9A8BCB7-B068-4079-8FCC-EA3CE9529EF2}">
      <dsp:nvSpPr>
        <dsp:cNvPr id="0" name=""/>
        <dsp:cNvSpPr/>
      </dsp:nvSpPr>
      <dsp:spPr>
        <a:xfrm>
          <a:off x="1168251" y="3764110"/>
          <a:ext cx="1892297" cy="1558395"/>
        </a:xfrm>
        <a:prstGeom prst="ellipse">
          <a:avLst/>
        </a:prstGeom>
        <a:solidFill>
          <a:schemeClr val="accent6">
            <a:alpha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300" b="0" kern="1200" dirty="0">
              <a:latin typeface="Poppins" panose="00000500000000000000" pitchFamily="2" charset="0"/>
              <a:cs typeface="Poppins" panose="00000500000000000000" pitchFamily="2" charset="0"/>
            </a:rPr>
            <a:t>Emotions</a:t>
          </a:r>
          <a:endParaRPr lang="en-IN" sz="1300" b="0" kern="1200" dirty="0">
            <a:latin typeface="Poppins" panose="00000500000000000000" pitchFamily="2" charset="0"/>
            <a:cs typeface="Poppins" panose="00000500000000000000" pitchFamily="2" charset="0"/>
          </a:endParaRPr>
        </a:p>
      </dsp:txBody>
      <dsp:txXfrm>
        <a:off x="1445371" y="3992332"/>
        <a:ext cx="1338057" cy="1101951"/>
      </dsp:txXfrm>
    </dsp:sp>
    <dsp:sp modelId="{9F8723DC-05D5-4CC3-AFBC-7F0B5F94C7B2}">
      <dsp:nvSpPr>
        <dsp:cNvPr id="0" name=""/>
        <dsp:cNvSpPr/>
      </dsp:nvSpPr>
      <dsp:spPr>
        <a:xfrm>
          <a:off x="431685" y="1497192"/>
          <a:ext cx="1892297" cy="1558395"/>
        </a:xfrm>
        <a:prstGeom prst="ellipse">
          <a:avLst/>
        </a:prstGeom>
        <a:solidFill>
          <a:schemeClr val="accent2">
            <a:alpha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300" b="0" kern="1200" dirty="0">
              <a:latin typeface="Poppins" panose="00000500000000000000" pitchFamily="2" charset="0"/>
              <a:cs typeface="Poppins" panose="00000500000000000000" pitchFamily="2" charset="0"/>
            </a:rPr>
            <a:t>Sense of self and others</a:t>
          </a:r>
          <a:endParaRPr lang="en-IN" sz="1300" b="0" kern="1200" dirty="0">
            <a:latin typeface="Poppins" panose="00000500000000000000" pitchFamily="2" charset="0"/>
            <a:cs typeface="Poppins" panose="00000500000000000000" pitchFamily="2" charset="0"/>
          </a:endParaRPr>
        </a:p>
      </dsp:txBody>
      <dsp:txXfrm>
        <a:off x="708805" y="1725414"/>
        <a:ext cx="1338057" cy="1101951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8ABB477-0B7C-499F-BEC0-058A6D7EF33F}">
      <dsp:nvSpPr>
        <dsp:cNvPr id="0" name=""/>
        <dsp:cNvSpPr/>
      </dsp:nvSpPr>
      <dsp:spPr>
        <a:xfrm>
          <a:off x="1644099" y="1344555"/>
          <a:ext cx="3116791" cy="3116791"/>
        </a:xfrm>
        <a:prstGeom prst="ellipse">
          <a:avLst/>
        </a:prstGeom>
        <a:solidFill>
          <a:schemeClr val="accent2">
            <a:alpha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55880" tIns="55880" rIns="55880" bIns="55880" numCol="1" spcCol="1270" anchor="ctr" anchorCtr="0">
          <a:noAutofit/>
        </a:bodyPr>
        <a:lstStyle/>
        <a:p>
          <a:pPr marL="0" lvl="0" indent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4400" kern="1200" dirty="0">
              <a:latin typeface="Poppins" panose="00000500000000000000" pitchFamily="2" charset="0"/>
              <a:cs typeface="Poppins" panose="00000500000000000000" pitchFamily="2" charset="0"/>
            </a:rPr>
            <a:t>Cyber Life</a:t>
          </a:r>
          <a:endParaRPr lang="en-IN" sz="4400" kern="1200" dirty="0">
            <a:latin typeface="Poppins" panose="00000500000000000000" pitchFamily="2" charset="0"/>
            <a:cs typeface="Poppins" panose="00000500000000000000" pitchFamily="2" charset="0"/>
          </a:endParaRPr>
        </a:p>
      </dsp:txBody>
      <dsp:txXfrm>
        <a:off x="2100542" y="1800998"/>
        <a:ext cx="2203905" cy="2203905"/>
      </dsp:txXfrm>
    </dsp:sp>
    <dsp:sp modelId="{2C14A4CB-C7A5-40DB-B0AC-FC5671BB1F46}">
      <dsp:nvSpPr>
        <dsp:cNvPr id="0" name=""/>
        <dsp:cNvSpPr/>
      </dsp:nvSpPr>
      <dsp:spPr>
        <a:xfrm>
          <a:off x="2346491" y="96160"/>
          <a:ext cx="1712007" cy="1558395"/>
        </a:xfrm>
        <a:prstGeom prst="ellipse">
          <a:avLst/>
        </a:prstGeom>
        <a:solidFill>
          <a:schemeClr val="accent3">
            <a:alpha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300" b="0" kern="1200" dirty="0">
              <a:latin typeface="Poppins" panose="00000500000000000000" pitchFamily="2" charset="0"/>
              <a:cs typeface="Poppins" panose="00000500000000000000" pitchFamily="2" charset="0"/>
            </a:rPr>
            <a:t>Profiles/</a:t>
          </a:r>
          <a:br>
            <a:rPr lang="en-GB" sz="1300" b="0" kern="1200" dirty="0">
              <a:latin typeface="Poppins" panose="00000500000000000000" pitchFamily="2" charset="0"/>
              <a:cs typeface="Poppins" panose="00000500000000000000" pitchFamily="2" charset="0"/>
            </a:rPr>
          </a:br>
          <a:r>
            <a:rPr lang="en-GB" sz="1300" b="0" kern="1200" dirty="0">
              <a:latin typeface="Poppins" panose="00000500000000000000" pitchFamily="2" charset="0"/>
              <a:cs typeface="Poppins" panose="00000500000000000000" pitchFamily="2" charset="0"/>
            </a:rPr>
            <a:t> Display Pictures</a:t>
          </a:r>
          <a:endParaRPr lang="en-IN" sz="1300" b="0" kern="1200" dirty="0">
            <a:latin typeface="Poppins" panose="00000500000000000000" pitchFamily="2" charset="0"/>
            <a:cs typeface="Poppins" panose="00000500000000000000" pitchFamily="2" charset="0"/>
          </a:endParaRPr>
        </a:p>
      </dsp:txBody>
      <dsp:txXfrm>
        <a:off x="2597209" y="324382"/>
        <a:ext cx="1210571" cy="1101951"/>
      </dsp:txXfrm>
    </dsp:sp>
    <dsp:sp modelId="{D827D929-0FBF-4D43-9E36-6D7864D910AF}">
      <dsp:nvSpPr>
        <dsp:cNvPr id="0" name=""/>
        <dsp:cNvSpPr/>
      </dsp:nvSpPr>
      <dsp:spPr>
        <a:xfrm>
          <a:off x="4274847" y="1497192"/>
          <a:ext cx="1712007" cy="1558395"/>
        </a:xfrm>
        <a:prstGeom prst="ellipse">
          <a:avLst/>
        </a:prstGeom>
        <a:solidFill>
          <a:schemeClr val="accent4">
            <a:alpha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300" b="0" kern="1200" dirty="0">
              <a:latin typeface="Poppins" panose="00000500000000000000" pitchFamily="2" charset="0"/>
              <a:cs typeface="Poppins" panose="00000500000000000000" pitchFamily="2" charset="0"/>
            </a:rPr>
            <a:t>Followers/</a:t>
          </a:r>
          <a:br>
            <a:rPr lang="en-GB" sz="1300" b="0" kern="1200" dirty="0">
              <a:latin typeface="Poppins" panose="00000500000000000000" pitchFamily="2" charset="0"/>
              <a:cs typeface="Poppins" panose="00000500000000000000" pitchFamily="2" charset="0"/>
            </a:rPr>
          </a:br>
          <a:r>
            <a:rPr lang="en-GB" sz="1300" b="0" kern="1200" dirty="0">
              <a:latin typeface="Poppins" panose="00000500000000000000" pitchFamily="2" charset="0"/>
              <a:cs typeface="Poppins" panose="00000500000000000000" pitchFamily="2" charset="0"/>
            </a:rPr>
            <a:t>Communities</a:t>
          </a:r>
          <a:endParaRPr lang="en-IN" sz="1300" b="0" kern="1200" dirty="0">
            <a:latin typeface="Poppins" panose="00000500000000000000" pitchFamily="2" charset="0"/>
            <a:cs typeface="Poppins" panose="00000500000000000000" pitchFamily="2" charset="0"/>
          </a:endParaRPr>
        </a:p>
      </dsp:txBody>
      <dsp:txXfrm>
        <a:off x="4525565" y="1725414"/>
        <a:ext cx="1210571" cy="1101951"/>
      </dsp:txXfrm>
    </dsp:sp>
    <dsp:sp modelId="{7EA7D769-5DD6-4F97-BCF7-93484AFCE405}">
      <dsp:nvSpPr>
        <dsp:cNvPr id="0" name=""/>
        <dsp:cNvSpPr/>
      </dsp:nvSpPr>
      <dsp:spPr>
        <a:xfrm>
          <a:off x="3538280" y="3764110"/>
          <a:ext cx="1712007" cy="1558395"/>
        </a:xfrm>
        <a:prstGeom prst="ellipse">
          <a:avLst/>
        </a:prstGeom>
        <a:solidFill>
          <a:schemeClr val="accent5">
            <a:alpha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300" b="0" kern="1200" dirty="0">
              <a:latin typeface="Poppins" panose="00000500000000000000" pitchFamily="2" charset="0"/>
              <a:cs typeface="Poppins" panose="00000500000000000000" pitchFamily="2" charset="0"/>
            </a:rPr>
            <a:t>Screen Time/</a:t>
          </a:r>
          <a:br>
            <a:rPr lang="en-GB" sz="1300" b="0" kern="1200" dirty="0">
              <a:latin typeface="Poppins" panose="00000500000000000000" pitchFamily="2" charset="0"/>
              <a:cs typeface="Poppins" panose="00000500000000000000" pitchFamily="2" charset="0"/>
            </a:rPr>
          </a:br>
          <a:r>
            <a:rPr lang="en-GB" sz="1300" b="0" kern="1200" dirty="0">
              <a:latin typeface="Poppins" panose="00000500000000000000" pitchFamily="2" charset="0"/>
              <a:cs typeface="Poppins" panose="00000500000000000000" pitchFamily="2" charset="0"/>
            </a:rPr>
            <a:t>Addiction/ Posture</a:t>
          </a:r>
          <a:endParaRPr lang="en-IN" sz="1300" b="0" kern="1200" dirty="0">
            <a:latin typeface="Poppins" panose="00000500000000000000" pitchFamily="2" charset="0"/>
            <a:cs typeface="Poppins" panose="00000500000000000000" pitchFamily="2" charset="0"/>
          </a:endParaRPr>
        </a:p>
      </dsp:txBody>
      <dsp:txXfrm>
        <a:off x="3788998" y="3992332"/>
        <a:ext cx="1210571" cy="1101951"/>
      </dsp:txXfrm>
    </dsp:sp>
    <dsp:sp modelId="{E9A8BCB7-B068-4079-8FCC-EA3CE9529EF2}">
      <dsp:nvSpPr>
        <dsp:cNvPr id="0" name=""/>
        <dsp:cNvSpPr/>
      </dsp:nvSpPr>
      <dsp:spPr>
        <a:xfrm>
          <a:off x="1154702" y="3764110"/>
          <a:ext cx="1712007" cy="1558395"/>
        </a:xfrm>
        <a:prstGeom prst="ellipse">
          <a:avLst/>
        </a:prstGeom>
        <a:solidFill>
          <a:schemeClr val="accent6">
            <a:alpha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300" b="0" kern="1200" dirty="0">
              <a:latin typeface="Poppins" panose="00000500000000000000" pitchFamily="2" charset="0"/>
              <a:cs typeface="Poppins" panose="00000500000000000000" pitchFamily="2" charset="0"/>
            </a:rPr>
            <a:t>Emotions</a:t>
          </a:r>
          <a:endParaRPr lang="en-IN" sz="1300" b="0" kern="1200" dirty="0">
            <a:latin typeface="Poppins" panose="00000500000000000000" pitchFamily="2" charset="0"/>
            <a:cs typeface="Poppins" panose="00000500000000000000" pitchFamily="2" charset="0"/>
          </a:endParaRPr>
        </a:p>
      </dsp:txBody>
      <dsp:txXfrm>
        <a:off x="1405420" y="3992332"/>
        <a:ext cx="1210571" cy="1101951"/>
      </dsp:txXfrm>
    </dsp:sp>
    <dsp:sp modelId="{9F8723DC-05D5-4CC3-AFBC-7F0B5F94C7B2}">
      <dsp:nvSpPr>
        <dsp:cNvPr id="0" name=""/>
        <dsp:cNvSpPr/>
      </dsp:nvSpPr>
      <dsp:spPr>
        <a:xfrm>
          <a:off x="418135" y="1497192"/>
          <a:ext cx="1712007" cy="1558395"/>
        </a:xfrm>
        <a:prstGeom prst="ellipse">
          <a:avLst/>
        </a:prstGeom>
        <a:solidFill>
          <a:schemeClr val="accent2">
            <a:alpha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300" b="0" kern="1200" dirty="0">
              <a:latin typeface="Poppins" panose="00000500000000000000" pitchFamily="2" charset="0"/>
              <a:cs typeface="Poppins" panose="00000500000000000000" pitchFamily="2" charset="0"/>
            </a:rPr>
            <a:t>Likes/Filters/</a:t>
          </a:r>
          <a:br>
            <a:rPr lang="en-GB" sz="1300" b="0" kern="1200" dirty="0">
              <a:latin typeface="Poppins" panose="00000500000000000000" pitchFamily="2" charset="0"/>
              <a:cs typeface="Poppins" panose="00000500000000000000" pitchFamily="2" charset="0"/>
            </a:rPr>
          </a:br>
          <a:r>
            <a:rPr lang="en-GB" sz="1300" b="0" kern="1200" dirty="0">
              <a:latin typeface="Poppins" panose="00000500000000000000" pitchFamily="2" charset="0"/>
              <a:cs typeface="Poppins" panose="00000500000000000000" pitchFamily="2" charset="0"/>
            </a:rPr>
            <a:t>Echo chambers</a:t>
          </a:r>
          <a:endParaRPr lang="en-IN" sz="1300" b="0" kern="1200" dirty="0">
            <a:latin typeface="Poppins" panose="00000500000000000000" pitchFamily="2" charset="0"/>
            <a:cs typeface="Poppins" panose="00000500000000000000" pitchFamily="2" charset="0"/>
          </a:endParaRPr>
        </a:p>
      </dsp:txBody>
      <dsp:txXfrm>
        <a:off x="668853" y="1725414"/>
        <a:ext cx="1210571" cy="1101951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8ABB477-0B7C-499F-BEC0-058A6D7EF33F}">
      <dsp:nvSpPr>
        <dsp:cNvPr id="0" name=""/>
        <dsp:cNvSpPr/>
      </dsp:nvSpPr>
      <dsp:spPr>
        <a:xfrm>
          <a:off x="1747794" y="1344555"/>
          <a:ext cx="3116791" cy="3116791"/>
        </a:xfrm>
        <a:prstGeom prst="ellipse">
          <a:avLst/>
        </a:prstGeom>
        <a:solidFill>
          <a:schemeClr val="accent2">
            <a:alpha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55880" tIns="55880" rIns="55880" bIns="55880" numCol="1" spcCol="1270" anchor="ctr" anchorCtr="0">
          <a:noAutofit/>
        </a:bodyPr>
        <a:lstStyle/>
        <a:p>
          <a:pPr marL="0" lvl="0" indent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4400" kern="1200" dirty="0">
              <a:latin typeface="Poppins" panose="00000500000000000000" pitchFamily="2" charset="0"/>
              <a:cs typeface="Poppins" panose="00000500000000000000" pitchFamily="2" charset="0"/>
            </a:rPr>
            <a:t>Life</a:t>
          </a:r>
          <a:endParaRPr lang="en-IN" sz="4400" kern="1200" dirty="0">
            <a:latin typeface="Poppins" panose="00000500000000000000" pitchFamily="2" charset="0"/>
            <a:cs typeface="Poppins" panose="00000500000000000000" pitchFamily="2" charset="0"/>
          </a:endParaRPr>
        </a:p>
      </dsp:txBody>
      <dsp:txXfrm>
        <a:off x="2204237" y="1800998"/>
        <a:ext cx="2203905" cy="2203905"/>
      </dsp:txXfrm>
    </dsp:sp>
    <dsp:sp modelId="{2C14A4CB-C7A5-40DB-B0AC-FC5671BB1F46}">
      <dsp:nvSpPr>
        <dsp:cNvPr id="0" name=""/>
        <dsp:cNvSpPr/>
      </dsp:nvSpPr>
      <dsp:spPr>
        <a:xfrm>
          <a:off x="2360041" y="96160"/>
          <a:ext cx="1892297" cy="1558395"/>
        </a:xfrm>
        <a:prstGeom prst="ellipse">
          <a:avLst/>
        </a:prstGeom>
        <a:solidFill>
          <a:schemeClr val="accent3">
            <a:alpha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300" b="0" kern="1200" dirty="0">
              <a:latin typeface="Poppins" panose="00000500000000000000" pitchFamily="2" charset="0"/>
              <a:cs typeface="Poppins" panose="00000500000000000000" pitchFamily="2" charset="0"/>
            </a:rPr>
            <a:t>Personal Identity</a:t>
          </a:r>
          <a:endParaRPr lang="en-IN" sz="1300" b="0" kern="1200" dirty="0">
            <a:latin typeface="Poppins" panose="00000500000000000000" pitchFamily="2" charset="0"/>
            <a:cs typeface="Poppins" panose="00000500000000000000" pitchFamily="2" charset="0"/>
          </a:endParaRPr>
        </a:p>
      </dsp:txBody>
      <dsp:txXfrm>
        <a:off x="2637161" y="324382"/>
        <a:ext cx="1338057" cy="1101951"/>
      </dsp:txXfrm>
    </dsp:sp>
    <dsp:sp modelId="{D827D929-0FBF-4D43-9E36-6D7864D910AF}">
      <dsp:nvSpPr>
        <dsp:cNvPr id="0" name=""/>
        <dsp:cNvSpPr/>
      </dsp:nvSpPr>
      <dsp:spPr>
        <a:xfrm>
          <a:off x="4288396" y="1497192"/>
          <a:ext cx="1892297" cy="1558395"/>
        </a:xfrm>
        <a:prstGeom prst="ellipse">
          <a:avLst/>
        </a:prstGeom>
        <a:solidFill>
          <a:schemeClr val="accent4">
            <a:alpha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300" b="0" kern="1200" dirty="0">
              <a:latin typeface="Poppins" panose="00000500000000000000" pitchFamily="2" charset="0"/>
              <a:cs typeface="Poppins" panose="00000500000000000000" pitchFamily="2" charset="0"/>
            </a:rPr>
            <a:t>Relationships</a:t>
          </a:r>
          <a:endParaRPr lang="en-IN" sz="1300" b="0" kern="1200" dirty="0">
            <a:latin typeface="Poppins" panose="00000500000000000000" pitchFamily="2" charset="0"/>
            <a:cs typeface="Poppins" panose="00000500000000000000" pitchFamily="2" charset="0"/>
          </a:endParaRPr>
        </a:p>
      </dsp:txBody>
      <dsp:txXfrm>
        <a:off x="4565516" y="1725414"/>
        <a:ext cx="1338057" cy="1101951"/>
      </dsp:txXfrm>
    </dsp:sp>
    <dsp:sp modelId="{7EA7D769-5DD6-4F97-BCF7-93484AFCE405}">
      <dsp:nvSpPr>
        <dsp:cNvPr id="0" name=""/>
        <dsp:cNvSpPr/>
      </dsp:nvSpPr>
      <dsp:spPr>
        <a:xfrm>
          <a:off x="3551830" y="3764110"/>
          <a:ext cx="1892297" cy="1558395"/>
        </a:xfrm>
        <a:prstGeom prst="ellipse">
          <a:avLst/>
        </a:prstGeom>
        <a:solidFill>
          <a:schemeClr val="accent5">
            <a:alpha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300" b="0" kern="1200" dirty="0">
              <a:latin typeface="Poppins" panose="00000500000000000000" pitchFamily="2" charset="0"/>
              <a:cs typeface="Poppins" panose="00000500000000000000" pitchFamily="2" charset="0"/>
            </a:rPr>
            <a:t>Health</a:t>
          </a:r>
          <a:endParaRPr lang="en-IN" sz="1300" b="0" kern="1200" dirty="0">
            <a:latin typeface="Poppins" panose="00000500000000000000" pitchFamily="2" charset="0"/>
            <a:cs typeface="Poppins" panose="00000500000000000000" pitchFamily="2" charset="0"/>
          </a:endParaRPr>
        </a:p>
      </dsp:txBody>
      <dsp:txXfrm>
        <a:off x="3828950" y="3992332"/>
        <a:ext cx="1338057" cy="1101951"/>
      </dsp:txXfrm>
    </dsp:sp>
    <dsp:sp modelId="{E9A8BCB7-B068-4079-8FCC-EA3CE9529EF2}">
      <dsp:nvSpPr>
        <dsp:cNvPr id="0" name=""/>
        <dsp:cNvSpPr/>
      </dsp:nvSpPr>
      <dsp:spPr>
        <a:xfrm>
          <a:off x="1168251" y="3764110"/>
          <a:ext cx="1892297" cy="1558395"/>
        </a:xfrm>
        <a:prstGeom prst="ellipse">
          <a:avLst/>
        </a:prstGeom>
        <a:solidFill>
          <a:schemeClr val="accent6">
            <a:alpha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300" b="0" kern="1200" dirty="0">
              <a:latin typeface="Poppins" panose="00000500000000000000" pitchFamily="2" charset="0"/>
              <a:cs typeface="Poppins" panose="00000500000000000000" pitchFamily="2" charset="0"/>
            </a:rPr>
            <a:t>Emotions</a:t>
          </a:r>
          <a:endParaRPr lang="en-IN" sz="1300" b="0" kern="1200" dirty="0">
            <a:latin typeface="Poppins" panose="00000500000000000000" pitchFamily="2" charset="0"/>
            <a:cs typeface="Poppins" panose="00000500000000000000" pitchFamily="2" charset="0"/>
          </a:endParaRPr>
        </a:p>
      </dsp:txBody>
      <dsp:txXfrm>
        <a:off x="1445371" y="3992332"/>
        <a:ext cx="1338057" cy="1101951"/>
      </dsp:txXfrm>
    </dsp:sp>
    <dsp:sp modelId="{9F8723DC-05D5-4CC3-AFBC-7F0B5F94C7B2}">
      <dsp:nvSpPr>
        <dsp:cNvPr id="0" name=""/>
        <dsp:cNvSpPr/>
      </dsp:nvSpPr>
      <dsp:spPr>
        <a:xfrm>
          <a:off x="431685" y="1497192"/>
          <a:ext cx="1892297" cy="1558395"/>
        </a:xfrm>
        <a:prstGeom prst="ellipse">
          <a:avLst/>
        </a:prstGeom>
        <a:solidFill>
          <a:schemeClr val="accent2">
            <a:alpha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300" b="0" kern="1200" dirty="0">
              <a:latin typeface="Poppins" panose="00000500000000000000" pitchFamily="2" charset="0"/>
              <a:cs typeface="Poppins" panose="00000500000000000000" pitchFamily="2" charset="0"/>
            </a:rPr>
            <a:t>Sense of self and others</a:t>
          </a:r>
          <a:endParaRPr lang="en-IN" sz="1300" b="0" kern="1200" dirty="0">
            <a:latin typeface="Poppins" panose="00000500000000000000" pitchFamily="2" charset="0"/>
            <a:cs typeface="Poppins" panose="00000500000000000000" pitchFamily="2" charset="0"/>
          </a:endParaRPr>
        </a:p>
      </dsp:txBody>
      <dsp:txXfrm>
        <a:off x="708805" y="1725414"/>
        <a:ext cx="1338057" cy="110195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3">
  <dgm:title val=""/>
  <dgm:desc val=""/>
  <dgm:catLst>
    <dgm:cat type="relationship" pri="31000"/>
    <dgm:cat type="cycle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onstrLst/>
    <dgm:ruleLst/>
    <dgm:layoutNode name="radial">
      <dgm:varLst>
        <dgm:animLvl val="ctr"/>
      </dgm:varLst>
      <dgm:choose name="Name0">
        <dgm:if name="Name1" func="var" arg="dir" op="equ" val="norm">
          <dgm:choose name="Name2">
            <dgm:if name="Name3" axis="ch ch" ptType="node node" st="1 1" cnt="1 0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else name="Name4">
              <dgm:alg type="cycle">
                <dgm:param type="stAng" val="0"/>
                <dgm:param type="spanAng" val="360"/>
                <dgm:param type="ctrShpMap" val="fNode"/>
              </dgm:alg>
            </dgm:else>
          </dgm:choose>
        </dgm:if>
        <dgm:else name="Name5">
          <dgm:alg type="cycle">
            <dgm:param type="stAng" val="0"/>
            <dgm:param type="spanAng" val="-360"/>
            <dgm:param type="ctrShpMap" val="fNode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enterShape" refType="w"/>
        <dgm:constr type="h" for="ch" forName="centerShape" refType="h"/>
        <dgm:constr type="w" for="ch" forName="node" refType="w" fact="0.5"/>
        <dgm:constr type="h" for="ch" forName="node" refType="h" fact="0.5"/>
        <dgm:constr type="sp" refType="w" refFor="ch" refForName="node" fact="-0.2"/>
        <dgm:constr type="sibSp" refType="w" refFor="ch" refForName="node" fact="-0.2"/>
        <dgm:constr type="primFontSz" for="ch" forName="centerShape" val="65"/>
        <dgm:constr type="primFontSz" for="des" forName="node" val="65"/>
        <dgm:constr type="primFontSz" for="ch" forName="node" refType="primFontSz" refFor="ch" refForName="centerShape" op="lte"/>
      </dgm:constrLst>
      <dgm:ruleLst/>
      <dgm:forEach name="Name6" axis="ch" ptType="node" cnt="1">
        <dgm:layoutNode name="centerShape" styleLbl="vennNode1">
          <dgm:alg type="tx"/>
          <dgm:shape xmlns:r="http://schemas.openxmlformats.org/officeDocument/2006/relationships" type="ellipse" r:blip="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forEach name="Name7" axis="ch" ptType="node">
          <dgm:layoutNode name="node" styleLbl="venn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</dgm:forEach>
    </dgm:layoutNode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radial3">
  <dgm:title val=""/>
  <dgm:desc val=""/>
  <dgm:catLst>
    <dgm:cat type="relationship" pri="31000"/>
    <dgm:cat type="cycle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onstrLst/>
    <dgm:ruleLst/>
    <dgm:layoutNode name="radial">
      <dgm:varLst>
        <dgm:animLvl val="ctr"/>
      </dgm:varLst>
      <dgm:choose name="Name0">
        <dgm:if name="Name1" func="var" arg="dir" op="equ" val="norm">
          <dgm:choose name="Name2">
            <dgm:if name="Name3" axis="ch ch" ptType="node node" st="1 1" cnt="1 0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else name="Name4">
              <dgm:alg type="cycle">
                <dgm:param type="stAng" val="0"/>
                <dgm:param type="spanAng" val="360"/>
                <dgm:param type="ctrShpMap" val="fNode"/>
              </dgm:alg>
            </dgm:else>
          </dgm:choose>
        </dgm:if>
        <dgm:else name="Name5">
          <dgm:alg type="cycle">
            <dgm:param type="stAng" val="0"/>
            <dgm:param type="spanAng" val="-360"/>
            <dgm:param type="ctrShpMap" val="fNode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enterShape" refType="w"/>
        <dgm:constr type="h" for="ch" forName="centerShape" refType="h"/>
        <dgm:constr type="w" for="ch" forName="node" refType="w" fact="0.5"/>
        <dgm:constr type="h" for="ch" forName="node" refType="h" fact="0.5"/>
        <dgm:constr type="sp" refType="w" refFor="ch" refForName="node" fact="-0.2"/>
        <dgm:constr type="sibSp" refType="w" refFor="ch" refForName="node" fact="-0.2"/>
        <dgm:constr type="primFontSz" for="ch" forName="centerShape" val="65"/>
        <dgm:constr type="primFontSz" for="des" forName="node" val="65"/>
        <dgm:constr type="primFontSz" for="ch" forName="node" refType="primFontSz" refFor="ch" refForName="centerShape" op="lte"/>
      </dgm:constrLst>
      <dgm:ruleLst/>
      <dgm:forEach name="Name6" axis="ch" ptType="node" cnt="1">
        <dgm:layoutNode name="centerShape" styleLbl="vennNode1">
          <dgm:alg type="tx"/>
          <dgm:shape xmlns:r="http://schemas.openxmlformats.org/officeDocument/2006/relationships" type="ellipse" r:blip="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forEach name="Name7" axis="ch" ptType="node">
          <dgm:layoutNode name="node" styleLbl="venn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</dgm:forEach>
    </dgm:layoutNode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radial3">
  <dgm:title val=""/>
  <dgm:desc val=""/>
  <dgm:catLst>
    <dgm:cat type="relationship" pri="31000"/>
    <dgm:cat type="cycle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onstrLst/>
    <dgm:ruleLst/>
    <dgm:layoutNode name="radial">
      <dgm:varLst>
        <dgm:animLvl val="ctr"/>
      </dgm:varLst>
      <dgm:choose name="Name0">
        <dgm:if name="Name1" func="var" arg="dir" op="equ" val="norm">
          <dgm:choose name="Name2">
            <dgm:if name="Name3" axis="ch ch" ptType="node node" st="1 1" cnt="1 0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else name="Name4">
              <dgm:alg type="cycle">
                <dgm:param type="stAng" val="0"/>
                <dgm:param type="spanAng" val="360"/>
                <dgm:param type="ctrShpMap" val="fNode"/>
              </dgm:alg>
            </dgm:else>
          </dgm:choose>
        </dgm:if>
        <dgm:else name="Name5">
          <dgm:alg type="cycle">
            <dgm:param type="stAng" val="0"/>
            <dgm:param type="spanAng" val="-360"/>
            <dgm:param type="ctrShpMap" val="fNode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enterShape" refType="w"/>
        <dgm:constr type="h" for="ch" forName="centerShape" refType="h"/>
        <dgm:constr type="w" for="ch" forName="node" refType="w" fact="0.5"/>
        <dgm:constr type="h" for="ch" forName="node" refType="h" fact="0.5"/>
        <dgm:constr type="sp" refType="w" refFor="ch" refForName="node" fact="-0.2"/>
        <dgm:constr type="sibSp" refType="w" refFor="ch" refForName="node" fact="-0.2"/>
        <dgm:constr type="primFontSz" for="ch" forName="centerShape" val="65"/>
        <dgm:constr type="primFontSz" for="des" forName="node" val="65"/>
        <dgm:constr type="primFontSz" for="ch" forName="node" refType="primFontSz" refFor="ch" refForName="centerShape" op="lte"/>
      </dgm:constrLst>
      <dgm:ruleLst/>
      <dgm:forEach name="Name6" axis="ch" ptType="node" cnt="1">
        <dgm:layoutNode name="centerShape" styleLbl="vennNode1">
          <dgm:alg type="tx"/>
          <dgm:shape xmlns:r="http://schemas.openxmlformats.org/officeDocument/2006/relationships" type="ellipse" r:blip="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forEach name="Name7" axis="ch" ptType="node">
          <dgm:layoutNode name="node" styleLbl="venn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</dgm:forEach>
    </dgm:layoutNode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radial3">
  <dgm:title val=""/>
  <dgm:desc val=""/>
  <dgm:catLst>
    <dgm:cat type="relationship" pri="31000"/>
    <dgm:cat type="cycle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onstrLst/>
    <dgm:ruleLst/>
    <dgm:layoutNode name="radial">
      <dgm:varLst>
        <dgm:animLvl val="ctr"/>
      </dgm:varLst>
      <dgm:choose name="Name0">
        <dgm:if name="Name1" func="var" arg="dir" op="equ" val="norm">
          <dgm:choose name="Name2">
            <dgm:if name="Name3" axis="ch ch" ptType="node node" st="1 1" cnt="1 0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else name="Name4">
              <dgm:alg type="cycle">
                <dgm:param type="stAng" val="0"/>
                <dgm:param type="spanAng" val="360"/>
                <dgm:param type="ctrShpMap" val="fNode"/>
              </dgm:alg>
            </dgm:else>
          </dgm:choose>
        </dgm:if>
        <dgm:else name="Name5">
          <dgm:alg type="cycle">
            <dgm:param type="stAng" val="0"/>
            <dgm:param type="spanAng" val="-360"/>
            <dgm:param type="ctrShpMap" val="fNode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enterShape" refType="w"/>
        <dgm:constr type="h" for="ch" forName="centerShape" refType="h"/>
        <dgm:constr type="w" for="ch" forName="node" refType="w" fact="0.5"/>
        <dgm:constr type="h" for="ch" forName="node" refType="h" fact="0.5"/>
        <dgm:constr type="sp" refType="w" refFor="ch" refForName="node" fact="-0.2"/>
        <dgm:constr type="sibSp" refType="w" refFor="ch" refForName="node" fact="-0.2"/>
        <dgm:constr type="primFontSz" for="ch" forName="centerShape" val="65"/>
        <dgm:constr type="primFontSz" for="des" forName="node" val="65"/>
        <dgm:constr type="primFontSz" for="ch" forName="node" refType="primFontSz" refFor="ch" refForName="centerShape" op="lte"/>
      </dgm:constrLst>
      <dgm:ruleLst/>
      <dgm:forEach name="Name6" axis="ch" ptType="node" cnt="1">
        <dgm:layoutNode name="centerShape" styleLbl="vennNode1">
          <dgm:alg type="tx"/>
          <dgm:shape xmlns:r="http://schemas.openxmlformats.org/officeDocument/2006/relationships" type="ellipse" r:blip="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forEach name="Name7" axis="ch" ptType="node">
          <dgm:layoutNode name="node" styleLbl="venn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</dgm:forEach>
    </dgm:layoutNode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radial3">
  <dgm:title val=""/>
  <dgm:desc val=""/>
  <dgm:catLst>
    <dgm:cat type="relationship" pri="31000"/>
    <dgm:cat type="cycle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onstrLst/>
    <dgm:ruleLst/>
    <dgm:layoutNode name="radial">
      <dgm:varLst>
        <dgm:animLvl val="ctr"/>
      </dgm:varLst>
      <dgm:choose name="Name0">
        <dgm:if name="Name1" func="var" arg="dir" op="equ" val="norm">
          <dgm:choose name="Name2">
            <dgm:if name="Name3" axis="ch ch" ptType="node node" st="1 1" cnt="1 0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else name="Name4">
              <dgm:alg type="cycle">
                <dgm:param type="stAng" val="0"/>
                <dgm:param type="spanAng" val="360"/>
                <dgm:param type="ctrShpMap" val="fNode"/>
              </dgm:alg>
            </dgm:else>
          </dgm:choose>
        </dgm:if>
        <dgm:else name="Name5">
          <dgm:alg type="cycle">
            <dgm:param type="stAng" val="0"/>
            <dgm:param type="spanAng" val="-360"/>
            <dgm:param type="ctrShpMap" val="fNode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enterShape" refType="w"/>
        <dgm:constr type="h" for="ch" forName="centerShape" refType="h"/>
        <dgm:constr type="w" for="ch" forName="node" refType="w" fact="0.5"/>
        <dgm:constr type="h" for="ch" forName="node" refType="h" fact="0.5"/>
        <dgm:constr type="sp" refType="w" refFor="ch" refForName="node" fact="-0.2"/>
        <dgm:constr type="sibSp" refType="w" refFor="ch" refForName="node" fact="-0.2"/>
        <dgm:constr type="primFontSz" for="ch" forName="centerShape" val="65"/>
        <dgm:constr type="primFontSz" for="des" forName="node" val="65"/>
        <dgm:constr type="primFontSz" for="ch" forName="node" refType="primFontSz" refFor="ch" refForName="centerShape" op="lte"/>
      </dgm:constrLst>
      <dgm:ruleLst/>
      <dgm:forEach name="Name6" axis="ch" ptType="node" cnt="1">
        <dgm:layoutNode name="centerShape" styleLbl="vennNode1">
          <dgm:alg type="tx"/>
          <dgm:shape xmlns:r="http://schemas.openxmlformats.org/officeDocument/2006/relationships" type="ellipse" r:blip="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forEach name="Name7" axis="ch" ptType="node">
          <dgm:layoutNode name="node" styleLbl="venn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</dgm:forEach>
    </dgm:layoutNode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5/8/layout/radial3">
  <dgm:title val=""/>
  <dgm:desc val=""/>
  <dgm:catLst>
    <dgm:cat type="relationship" pri="31000"/>
    <dgm:cat type="cycle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onstrLst/>
    <dgm:ruleLst/>
    <dgm:layoutNode name="radial">
      <dgm:varLst>
        <dgm:animLvl val="ctr"/>
      </dgm:varLst>
      <dgm:choose name="Name0">
        <dgm:if name="Name1" func="var" arg="dir" op="equ" val="norm">
          <dgm:choose name="Name2">
            <dgm:if name="Name3" axis="ch ch" ptType="node node" st="1 1" cnt="1 0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else name="Name4">
              <dgm:alg type="cycle">
                <dgm:param type="stAng" val="0"/>
                <dgm:param type="spanAng" val="360"/>
                <dgm:param type="ctrShpMap" val="fNode"/>
              </dgm:alg>
            </dgm:else>
          </dgm:choose>
        </dgm:if>
        <dgm:else name="Name5">
          <dgm:alg type="cycle">
            <dgm:param type="stAng" val="0"/>
            <dgm:param type="spanAng" val="-360"/>
            <dgm:param type="ctrShpMap" val="fNode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enterShape" refType="w"/>
        <dgm:constr type="h" for="ch" forName="centerShape" refType="h"/>
        <dgm:constr type="w" for="ch" forName="node" refType="w" fact="0.5"/>
        <dgm:constr type="h" for="ch" forName="node" refType="h" fact="0.5"/>
        <dgm:constr type="sp" refType="w" refFor="ch" refForName="node" fact="-0.2"/>
        <dgm:constr type="sibSp" refType="w" refFor="ch" refForName="node" fact="-0.2"/>
        <dgm:constr type="primFontSz" for="ch" forName="centerShape" val="65"/>
        <dgm:constr type="primFontSz" for="des" forName="node" val="65"/>
        <dgm:constr type="primFontSz" for="ch" forName="node" refType="primFontSz" refFor="ch" refForName="centerShape" op="lte"/>
      </dgm:constrLst>
      <dgm:ruleLst/>
      <dgm:forEach name="Name6" axis="ch" ptType="node" cnt="1">
        <dgm:layoutNode name="centerShape" styleLbl="vennNode1">
          <dgm:alg type="tx"/>
          <dgm:shape xmlns:r="http://schemas.openxmlformats.org/officeDocument/2006/relationships" type="ellipse" r:blip="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forEach name="Name7" axis="ch" ptType="node">
          <dgm:layoutNode name="node" styleLbl="venn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</dgm:forEach>
    </dgm:layoutNode>
  </dgm:layoutNode>
</dgm:layoutDef>
</file>

<file path=ppt/diagrams/layout15.xml><?xml version="1.0" encoding="utf-8"?>
<dgm:layoutDef xmlns:dgm="http://schemas.openxmlformats.org/drawingml/2006/diagram" xmlns:a="http://schemas.openxmlformats.org/drawingml/2006/main" uniqueId="urn:microsoft.com/office/officeart/2005/8/layout/radial3">
  <dgm:title val=""/>
  <dgm:desc val=""/>
  <dgm:catLst>
    <dgm:cat type="relationship" pri="31000"/>
    <dgm:cat type="cycle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onstrLst/>
    <dgm:ruleLst/>
    <dgm:layoutNode name="radial">
      <dgm:varLst>
        <dgm:animLvl val="ctr"/>
      </dgm:varLst>
      <dgm:choose name="Name0">
        <dgm:if name="Name1" func="var" arg="dir" op="equ" val="norm">
          <dgm:choose name="Name2">
            <dgm:if name="Name3" axis="ch ch" ptType="node node" st="1 1" cnt="1 0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else name="Name4">
              <dgm:alg type="cycle">
                <dgm:param type="stAng" val="0"/>
                <dgm:param type="spanAng" val="360"/>
                <dgm:param type="ctrShpMap" val="fNode"/>
              </dgm:alg>
            </dgm:else>
          </dgm:choose>
        </dgm:if>
        <dgm:else name="Name5">
          <dgm:alg type="cycle">
            <dgm:param type="stAng" val="0"/>
            <dgm:param type="spanAng" val="-360"/>
            <dgm:param type="ctrShpMap" val="fNode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enterShape" refType="w"/>
        <dgm:constr type="h" for="ch" forName="centerShape" refType="h"/>
        <dgm:constr type="w" for="ch" forName="node" refType="w" fact="0.5"/>
        <dgm:constr type="h" for="ch" forName="node" refType="h" fact="0.5"/>
        <dgm:constr type="sp" refType="w" refFor="ch" refForName="node" fact="-0.2"/>
        <dgm:constr type="sibSp" refType="w" refFor="ch" refForName="node" fact="-0.2"/>
        <dgm:constr type="primFontSz" for="ch" forName="centerShape" val="65"/>
        <dgm:constr type="primFontSz" for="des" forName="node" val="65"/>
        <dgm:constr type="primFontSz" for="ch" forName="node" refType="primFontSz" refFor="ch" refForName="centerShape" op="lte"/>
      </dgm:constrLst>
      <dgm:ruleLst/>
      <dgm:forEach name="Name6" axis="ch" ptType="node" cnt="1">
        <dgm:layoutNode name="centerShape" styleLbl="vennNode1">
          <dgm:alg type="tx"/>
          <dgm:shape xmlns:r="http://schemas.openxmlformats.org/officeDocument/2006/relationships" type="ellipse" r:blip="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forEach name="Name7" axis="ch" ptType="node">
          <dgm:layoutNode name="node" styleLbl="venn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radial3">
  <dgm:title val=""/>
  <dgm:desc val=""/>
  <dgm:catLst>
    <dgm:cat type="relationship" pri="31000"/>
    <dgm:cat type="cycle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onstrLst/>
    <dgm:ruleLst/>
    <dgm:layoutNode name="radial">
      <dgm:varLst>
        <dgm:animLvl val="ctr"/>
      </dgm:varLst>
      <dgm:choose name="Name0">
        <dgm:if name="Name1" func="var" arg="dir" op="equ" val="norm">
          <dgm:choose name="Name2">
            <dgm:if name="Name3" axis="ch ch" ptType="node node" st="1 1" cnt="1 0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else name="Name4">
              <dgm:alg type="cycle">
                <dgm:param type="stAng" val="0"/>
                <dgm:param type="spanAng" val="360"/>
                <dgm:param type="ctrShpMap" val="fNode"/>
              </dgm:alg>
            </dgm:else>
          </dgm:choose>
        </dgm:if>
        <dgm:else name="Name5">
          <dgm:alg type="cycle">
            <dgm:param type="stAng" val="0"/>
            <dgm:param type="spanAng" val="-360"/>
            <dgm:param type="ctrShpMap" val="fNode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enterShape" refType="w"/>
        <dgm:constr type="h" for="ch" forName="centerShape" refType="h"/>
        <dgm:constr type="w" for="ch" forName="node" refType="w" fact="0.5"/>
        <dgm:constr type="h" for="ch" forName="node" refType="h" fact="0.5"/>
        <dgm:constr type="sp" refType="w" refFor="ch" refForName="node" fact="-0.2"/>
        <dgm:constr type="sibSp" refType="w" refFor="ch" refForName="node" fact="-0.2"/>
        <dgm:constr type="primFontSz" for="ch" forName="centerShape" val="65"/>
        <dgm:constr type="primFontSz" for="des" forName="node" val="65"/>
        <dgm:constr type="primFontSz" for="ch" forName="node" refType="primFontSz" refFor="ch" refForName="centerShape" op="lte"/>
      </dgm:constrLst>
      <dgm:ruleLst/>
      <dgm:forEach name="Name6" axis="ch" ptType="node" cnt="1">
        <dgm:layoutNode name="centerShape" styleLbl="vennNode1">
          <dgm:alg type="tx"/>
          <dgm:shape xmlns:r="http://schemas.openxmlformats.org/officeDocument/2006/relationships" type="ellipse" r:blip="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forEach name="Name7" axis="ch" ptType="node">
          <dgm:layoutNode name="node" styleLbl="venn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</dgm:forEach>
    </dgm:layoutNod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3">
  <dgm:title val=""/>
  <dgm:desc val=""/>
  <dgm:catLst>
    <dgm:cat type="relationship" pri="31000"/>
    <dgm:cat type="cycle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onstrLst/>
    <dgm:ruleLst/>
    <dgm:layoutNode name="radial">
      <dgm:varLst>
        <dgm:animLvl val="ctr"/>
      </dgm:varLst>
      <dgm:choose name="Name0">
        <dgm:if name="Name1" func="var" arg="dir" op="equ" val="norm">
          <dgm:choose name="Name2">
            <dgm:if name="Name3" axis="ch ch" ptType="node node" st="1 1" cnt="1 0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else name="Name4">
              <dgm:alg type="cycle">
                <dgm:param type="stAng" val="0"/>
                <dgm:param type="spanAng" val="360"/>
                <dgm:param type="ctrShpMap" val="fNode"/>
              </dgm:alg>
            </dgm:else>
          </dgm:choose>
        </dgm:if>
        <dgm:else name="Name5">
          <dgm:alg type="cycle">
            <dgm:param type="stAng" val="0"/>
            <dgm:param type="spanAng" val="-360"/>
            <dgm:param type="ctrShpMap" val="fNode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enterShape" refType="w"/>
        <dgm:constr type="h" for="ch" forName="centerShape" refType="h"/>
        <dgm:constr type="w" for="ch" forName="node" refType="w" fact="0.5"/>
        <dgm:constr type="h" for="ch" forName="node" refType="h" fact="0.5"/>
        <dgm:constr type="sp" refType="w" refFor="ch" refForName="node" fact="-0.2"/>
        <dgm:constr type="sibSp" refType="w" refFor="ch" refForName="node" fact="-0.2"/>
        <dgm:constr type="primFontSz" for="ch" forName="centerShape" val="65"/>
        <dgm:constr type="primFontSz" for="des" forName="node" val="65"/>
        <dgm:constr type="primFontSz" for="ch" forName="node" refType="primFontSz" refFor="ch" refForName="centerShape" op="lte"/>
      </dgm:constrLst>
      <dgm:ruleLst/>
      <dgm:forEach name="Name6" axis="ch" ptType="node" cnt="1">
        <dgm:layoutNode name="centerShape" styleLbl="vennNode1">
          <dgm:alg type="tx"/>
          <dgm:shape xmlns:r="http://schemas.openxmlformats.org/officeDocument/2006/relationships" type="ellipse" r:blip="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forEach name="Name7" axis="ch" ptType="node">
          <dgm:layoutNode name="node" styleLbl="venn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</dgm:forEach>
    </dgm:layoutNod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radial3">
  <dgm:title val=""/>
  <dgm:desc val=""/>
  <dgm:catLst>
    <dgm:cat type="relationship" pri="31000"/>
    <dgm:cat type="cycle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onstrLst/>
    <dgm:ruleLst/>
    <dgm:layoutNode name="radial">
      <dgm:varLst>
        <dgm:animLvl val="ctr"/>
      </dgm:varLst>
      <dgm:choose name="Name0">
        <dgm:if name="Name1" func="var" arg="dir" op="equ" val="norm">
          <dgm:choose name="Name2">
            <dgm:if name="Name3" axis="ch ch" ptType="node node" st="1 1" cnt="1 0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else name="Name4">
              <dgm:alg type="cycle">
                <dgm:param type="stAng" val="0"/>
                <dgm:param type="spanAng" val="360"/>
                <dgm:param type="ctrShpMap" val="fNode"/>
              </dgm:alg>
            </dgm:else>
          </dgm:choose>
        </dgm:if>
        <dgm:else name="Name5">
          <dgm:alg type="cycle">
            <dgm:param type="stAng" val="0"/>
            <dgm:param type="spanAng" val="-360"/>
            <dgm:param type="ctrShpMap" val="fNode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enterShape" refType="w"/>
        <dgm:constr type="h" for="ch" forName="centerShape" refType="h"/>
        <dgm:constr type="w" for="ch" forName="node" refType="w" fact="0.5"/>
        <dgm:constr type="h" for="ch" forName="node" refType="h" fact="0.5"/>
        <dgm:constr type="sp" refType="w" refFor="ch" refForName="node" fact="-0.2"/>
        <dgm:constr type="sibSp" refType="w" refFor="ch" refForName="node" fact="-0.2"/>
        <dgm:constr type="primFontSz" for="ch" forName="centerShape" val="65"/>
        <dgm:constr type="primFontSz" for="des" forName="node" val="65"/>
        <dgm:constr type="primFontSz" for="ch" forName="node" refType="primFontSz" refFor="ch" refForName="centerShape" op="lte"/>
      </dgm:constrLst>
      <dgm:ruleLst/>
      <dgm:forEach name="Name6" axis="ch" ptType="node" cnt="1">
        <dgm:layoutNode name="centerShape" styleLbl="vennNode1">
          <dgm:alg type="tx"/>
          <dgm:shape xmlns:r="http://schemas.openxmlformats.org/officeDocument/2006/relationships" type="ellipse" r:blip="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forEach name="Name7" axis="ch" ptType="node">
          <dgm:layoutNode name="node" styleLbl="venn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</dgm:forEach>
    </dgm:layoutNod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radial3">
  <dgm:title val=""/>
  <dgm:desc val=""/>
  <dgm:catLst>
    <dgm:cat type="relationship" pri="31000"/>
    <dgm:cat type="cycle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onstrLst/>
    <dgm:ruleLst/>
    <dgm:layoutNode name="radial">
      <dgm:varLst>
        <dgm:animLvl val="ctr"/>
      </dgm:varLst>
      <dgm:choose name="Name0">
        <dgm:if name="Name1" func="var" arg="dir" op="equ" val="norm">
          <dgm:choose name="Name2">
            <dgm:if name="Name3" axis="ch ch" ptType="node node" st="1 1" cnt="1 0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else name="Name4">
              <dgm:alg type="cycle">
                <dgm:param type="stAng" val="0"/>
                <dgm:param type="spanAng" val="360"/>
                <dgm:param type="ctrShpMap" val="fNode"/>
              </dgm:alg>
            </dgm:else>
          </dgm:choose>
        </dgm:if>
        <dgm:else name="Name5">
          <dgm:alg type="cycle">
            <dgm:param type="stAng" val="0"/>
            <dgm:param type="spanAng" val="-360"/>
            <dgm:param type="ctrShpMap" val="fNode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enterShape" refType="w"/>
        <dgm:constr type="h" for="ch" forName="centerShape" refType="h"/>
        <dgm:constr type="w" for="ch" forName="node" refType="w" fact="0.5"/>
        <dgm:constr type="h" for="ch" forName="node" refType="h" fact="0.5"/>
        <dgm:constr type="sp" refType="w" refFor="ch" refForName="node" fact="-0.2"/>
        <dgm:constr type="sibSp" refType="w" refFor="ch" refForName="node" fact="-0.2"/>
        <dgm:constr type="primFontSz" for="ch" forName="centerShape" val="65"/>
        <dgm:constr type="primFontSz" for="des" forName="node" val="65"/>
        <dgm:constr type="primFontSz" for="ch" forName="node" refType="primFontSz" refFor="ch" refForName="centerShape" op="lte"/>
      </dgm:constrLst>
      <dgm:ruleLst/>
      <dgm:forEach name="Name6" axis="ch" ptType="node" cnt="1">
        <dgm:layoutNode name="centerShape" styleLbl="vennNode1">
          <dgm:alg type="tx"/>
          <dgm:shape xmlns:r="http://schemas.openxmlformats.org/officeDocument/2006/relationships" type="ellipse" r:blip="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forEach name="Name7" axis="ch" ptType="node">
          <dgm:layoutNode name="node" styleLbl="venn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</dgm:forEach>
    </dgm:layoutNode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radial3">
  <dgm:title val=""/>
  <dgm:desc val=""/>
  <dgm:catLst>
    <dgm:cat type="relationship" pri="31000"/>
    <dgm:cat type="cycle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onstrLst/>
    <dgm:ruleLst/>
    <dgm:layoutNode name="radial">
      <dgm:varLst>
        <dgm:animLvl val="ctr"/>
      </dgm:varLst>
      <dgm:choose name="Name0">
        <dgm:if name="Name1" func="var" arg="dir" op="equ" val="norm">
          <dgm:choose name="Name2">
            <dgm:if name="Name3" axis="ch ch" ptType="node node" st="1 1" cnt="1 0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else name="Name4">
              <dgm:alg type="cycle">
                <dgm:param type="stAng" val="0"/>
                <dgm:param type="spanAng" val="360"/>
                <dgm:param type="ctrShpMap" val="fNode"/>
              </dgm:alg>
            </dgm:else>
          </dgm:choose>
        </dgm:if>
        <dgm:else name="Name5">
          <dgm:alg type="cycle">
            <dgm:param type="stAng" val="0"/>
            <dgm:param type="spanAng" val="-360"/>
            <dgm:param type="ctrShpMap" val="fNode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enterShape" refType="w"/>
        <dgm:constr type="h" for="ch" forName="centerShape" refType="h"/>
        <dgm:constr type="w" for="ch" forName="node" refType="w" fact="0.5"/>
        <dgm:constr type="h" for="ch" forName="node" refType="h" fact="0.5"/>
        <dgm:constr type="sp" refType="w" refFor="ch" refForName="node" fact="-0.2"/>
        <dgm:constr type="sibSp" refType="w" refFor="ch" refForName="node" fact="-0.2"/>
        <dgm:constr type="primFontSz" for="ch" forName="centerShape" val="65"/>
        <dgm:constr type="primFontSz" for="des" forName="node" val="65"/>
        <dgm:constr type="primFontSz" for="ch" forName="node" refType="primFontSz" refFor="ch" refForName="centerShape" op="lte"/>
      </dgm:constrLst>
      <dgm:ruleLst/>
      <dgm:forEach name="Name6" axis="ch" ptType="node" cnt="1">
        <dgm:layoutNode name="centerShape" styleLbl="vennNode1">
          <dgm:alg type="tx"/>
          <dgm:shape xmlns:r="http://schemas.openxmlformats.org/officeDocument/2006/relationships" type="ellipse" r:blip="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forEach name="Name7" axis="ch" ptType="node">
          <dgm:layoutNode name="node" styleLbl="venn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</dgm:forEach>
    </dgm:layoutNode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radial3">
  <dgm:title val=""/>
  <dgm:desc val=""/>
  <dgm:catLst>
    <dgm:cat type="relationship" pri="31000"/>
    <dgm:cat type="cycle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onstrLst/>
    <dgm:ruleLst/>
    <dgm:layoutNode name="radial">
      <dgm:varLst>
        <dgm:animLvl val="ctr"/>
      </dgm:varLst>
      <dgm:choose name="Name0">
        <dgm:if name="Name1" func="var" arg="dir" op="equ" val="norm">
          <dgm:choose name="Name2">
            <dgm:if name="Name3" axis="ch ch" ptType="node node" st="1 1" cnt="1 0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else name="Name4">
              <dgm:alg type="cycle">
                <dgm:param type="stAng" val="0"/>
                <dgm:param type="spanAng" val="360"/>
                <dgm:param type="ctrShpMap" val="fNode"/>
              </dgm:alg>
            </dgm:else>
          </dgm:choose>
        </dgm:if>
        <dgm:else name="Name5">
          <dgm:alg type="cycle">
            <dgm:param type="stAng" val="0"/>
            <dgm:param type="spanAng" val="-360"/>
            <dgm:param type="ctrShpMap" val="fNode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enterShape" refType="w"/>
        <dgm:constr type="h" for="ch" forName="centerShape" refType="h"/>
        <dgm:constr type="w" for="ch" forName="node" refType="w" fact="0.5"/>
        <dgm:constr type="h" for="ch" forName="node" refType="h" fact="0.5"/>
        <dgm:constr type="sp" refType="w" refFor="ch" refForName="node" fact="-0.2"/>
        <dgm:constr type="sibSp" refType="w" refFor="ch" refForName="node" fact="-0.2"/>
        <dgm:constr type="primFontSz" for="ch" forName="centerShape" val="65"/>
        <dgm:constr type="primFontSz" for="des" forName="node" val="65"/>
        <dgm:constr type="primFontSz" for="ch" forName="node" refType="primFontSz" refFor="ch" refForName="centerShape" op="lte"/>
      </dgm:constrLst>
      <dgm:ruleLst/>
      <dgm:forEach name="Name6" axis="ch" ptType="node" cnt="1">
        <dgm:layoutNode name="centerShape" styleLbl="vennNode1">
          <dgm:alg type="tx"/>
          <dgm:shape xmlns:r="http://schemas.openxmlformats.org/officeDocument/2006/relationships" type="ellipse" r:blip="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forEach name="Name7" axis="ch" ptType="node">
          <dgm:layoutNode name="node" styleLbl="venn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</dgm:forEach>
    </dgm:layoutNode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radial3">
  <dgm:title val=""/>
  <dgm:desc val=""/>
  <dgm:catLst>
    <dgm:cat type="relationship" pri="31000"/>
    <dgm:cat type="cycle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onstrLst/>
    <dgm:ruleLst/>
    <dgm:layoutNode name="radial">
      <dgm:varLst>
        <dgm:animLvl val="ctr"/>
      </dgm:varLst>
      <dgm:choose name="Name0">
        <dgm:if name="Name1" func="var" arg="dir" op="equ" val="norm">
          <dgm:choose name="Name2">
            <dgm:if name="Name3" axis="ch ch" ptType="node node" st="1 1" cnt="1 0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else name="Name4">
              <dgm:alg type="cycle">
                <dgm:param type="stAng" val="0"/>
                <dgm:param type="spanAng" val="360"/>
                <dgm:param type="ctrShpMap" val="fNode"/>
              </dgm:alg>
            </dgm:else>
          </dgm:choose>
        </dgm:if>
        <dgm:else name="Name5">
          <dgm:alg type="cycle">
            <dgm:param type="stAng" val="0"/>
            <dgm:param type="spanAng" val="-360"/>
            <dgm:param type="ctrShpMap" val="fNode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enterShape" refType="w"/>
        <dgm:constr type="h" for="ch" forName="centerShape" refType="h"/>
        <dgm:constr type="w" for="ch" forName="node" refType="w" fact="0.5"/>
        <dgm:constr type="h" for="ch" forName="node" refType="h" fact="0.5"/>
        <dgm:constr type="sp" refType="w" refFor="ch" refForName="node" fact="-0.2"/>
        <dgm:constr type="sibSp" refType="w" refFor="ch" refForName="node" fact="-0.2"/>
        <dgm:constr type="primFontSz" for="ch" forName="centerShape" val="65"/>
        <dgm:constr type="primFontSz" for="des" forName="node" val="65"/>
        <dgm:constr type="primFontSz" for="ch" forName="node" refType="primFontSz" refFor="ch" refForName="centerShape" op="lte"/>
      </dgm:constrLst>
      <dgm:ruleLst/>
      <dgm:forEach name="Name6" axis="ch" ptType="node" cnt="1">
        <dgm:layoutNode name="centerShape" styleLbl="vennNode1">
          <dgm:alg type="tx"/>
          <dgm:shape xmlns:r="http://schemas.openxmlformats.org/officeDocument/2006/relationships" type="ellipse" r:blip="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forEach name="Name7" axis="ch" ptType="node">
          <dgm:layoutNode name="node" styleLbl="venn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</dgm:forEach>
    </dgm:layoutNode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radial3">
  <dgm:title val=""/>
  <dgm:desc val=""/>
  <dgm:catLst>
    <dgm:cat type="relationship" pri="31000"/>
    <dgm:cat type="cycle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onstrLst/>
    <dgm:ruleLst/>
    <dgm:layoutNode name="radial">
      <dgm:varLst>
        <dgm:animLvl val="ctr"/>
      </dgm:varLst>
      <dgm:choose name="Name0">
        <dgm:if name="Name1" func="var" arg="dir" op="equ" val="norm">
          <dgm:choose name="Name2">
            <dgm:if name="Name3" axis="ch ch" ptType="node node" st="1 1" cnt="1 0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else name="Name4">
              <dgm:alg type="cycle">
                <dgm:param type="stAng" val="0"/>
                <dgm:param type="spanAng" val="360"/>
                <dgm:param type="ctrShpMap" val="fNode"/>
              </dgm:alg>
            </dgm:else>
          </dgm:choose>
        </dgm:if>
        <dgm:else name="Name5">
          <dgm:alg type="cycle">
            <dgm:param type="stAng" val="0"/>
            <dgm:param type="spanAng" val="-360"/>
            <dgm:param type="ctrShpMap" val="fNode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enterShape" refType="w"/>
        <dgm:constr type="h" for="ch" forName="centerShape" refType="h"/>
        <dgm:constr type="w" for="ch" forName="node" refType="w" fact="0.5"/>
        <dgm:constr type="h" for="ch" forName="node" refType="h" fact="0.5"/>
        <dgm:constr type="sp" refType="w" refFor="ch" refForName="node" fact="-0.2"/>
        <dgm:constr type="sibSp" refType="w" refFor="ch" refForName="node" fact="-0.2"/>
        <dgm:constr type="primFontSz" for="ch" forName="centerShape" val="65"/>
        <dgm:constr type="primFontSz" for="des" forName="node" val="65"/>
        <dgm:constr type="primFontSz" for="ch" forName="node" refType="primFontSz" refFor="ch" refForName="centerShape" op="lte"/>
      </dgm:constrLst>
      <dgm:ruleLst/>
      <dgm:forEach name="Name6" axis="ch" ptType="node" cnt="1">
        <dgm:layoutNode name="centerShape" styleLbl="vennNode1">
          <dgm:alg type="tx"/>
          <dgm:shape xmlns:r="http://schemas.openxmlformats.org/officeDocument/2006/relationships" type="ellipse" r:blip="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forEach name="Name7" axis="ch" ptType="node">
          <dgm:layoutNode name="node" styleLbl="venn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C7FA20-B6A3-49FA-A6A1-9B6070CC231F}" type="datetimeFigureOut">
              <a:rPr lang="en-IN" smtClean="0"/>
              <a:t>11-04-2025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5CDC5F6-2DB2-4087-91FD-33DCFAA8290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2000982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dirty="0"/>
              <a:t>Ergonomic = Designed for comfort, efficiency, and to reduce strain or injury.</a:t>
            </a:r>
            <a:endParaRPr lang="en-IN" dirty="0"/>
          </a:p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5CDC5F6-2DB2-4087-91FD-33DCFAA82904}" type="slidenum">
              <a:rPr lang="en-IN" smtClean="0"/>
              <a:t>23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28683460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392918-2A1A-191D-E317-2311FCA036D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D39FD5E-F259-816F-FE95-2F7EE192165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382E441-3F39-6677-1D89-64A10B8A06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928DEB-8371-492B-9DC0-DC4E84D902F1}" type="datetimeFigureOut">
              <a:rPr lang="en-IN" smtClean="0"/>
              <a:t>11-04-2025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FC48278-A1B4-C59D-801A-654F730FEB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F84B788-1C0C-9819-B622-72DD3FA37E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D2946-85B3-4D7E-A78B-01087666ED8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2109337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D57DB8-71E5-E5B8-3D2C-FAD73BB1BE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25DE4F7-4C8B-BC80-72BC-40D1797AF17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45FA1A0-068A-185E-8633-364FCE0C38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928DEB-8371-492B-9DC0-DC4E84D902F1}" type="datetimeFigureOut">
              <a:rPr lang="en-IN" smtClean="0"/>
              <a:t>11-04-2025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5B560A-6958-1155-11B2-6877A82B56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2D90FB3-B0E6-59F3-CDBF-5AFAEE49D7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D2946-85B3-4D7E-A78B-01087666ED8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4187433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47367C5-9677-E068-C9E7-DF0DD1579CE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D722DC9-9B7C-F869-3C70-D49141735F2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66CE31F-FE81-4016-A1D0-C09F3A5BBA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928DEB-8371-492B-9DC0-DC4E84D902F1}" type="datetimeFigureOut">
              <a:rPr lang="en-IN" smtClean="0"/>
              <a:t>11-04-2025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F5E2A9F-1C1D-F9DD-7C55-D50BE56A26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CF4205D-162D-FB6F-593A-89C0619D61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D2946-85B3-4D7E-A78B-01087666ED8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4456751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CD4022-4BAC-0C38-2A35-5D2F149BFE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783ED6-1705-4ABD-F8CC-645F77E230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CF8D83-FDC8-FBBF-CBEA-74EA275397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928DEB-8371-492B-9DC0-DC4E84D902F1}" type="datetimeFigureOut">
              <a:rPr lang="en-IN" smtClean="0"/>
              <a:t>11-04-2025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85827B1-BA9F-130A-19F3-57857A642A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14BD82D-39F9-11C8-D632-711D956561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D2946-85B3-4D7E-A78B-01087666ED8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671236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8ED6F7-416E-318A-7686-00CFC91299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B9E50CC-E94F-3218-C330-A6F204E6253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68DE4CE-35EB-797D-A764-AD9AE1603D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928DEB-8371-492B-9DC0-DC4E84D902F1}" type="datetimeFigureOut">
              <a:rPr lang="en-IN" smtClean="0"/>
              <a:t>11-04-2025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2C1CC85-B5C6-76C9-99DB-6A2A15F920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1B6731-C198-69B7-1B58-215583383B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D2946-85B3-4D7E-A78B-01087666ED8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6168101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DE8DA9-A758-5E53-F1BF-980EF9EA2E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D34841-2813-8B55-760D-19F74B4B6B2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EE56C09-ABE1-DDDA-442E-206ACD9C113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43AFF38-1893-7CB5-C63F-F9CA41AF29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928DEB-8371-492B-9DC0-DC4E84D902F1}" type="datetimeFigureOut">
              <a:rPr lang="en-IN" smtClean="0"/>
              <a:t>11-04-2025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377AB1F-61D8-F68D-FA39-2E6F65C917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630472B-E97E-8E8F-E6DB-7E7876183E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D2946-85B3-4D7E-A78B-01087666ED8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165519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06D172-8789-FEAF-3F45-13E5B01C47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2D4B7B8-047C-414F-D7CE-91BAFA73E2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E4CA580-0D02-DD14-F16E-D2828D5A332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1B720FE-611C-0498-2252-C314AE47776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EE6EBA5-4E14-4356-E899-9E55A7F4B54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7136A84-D5EF-19AC-AA67-115432B9A3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928DEB-8371-492B-9DC0-DC4E84D902F1}" type="datetimeFigureOut">
              <a:rPr lang="en-IN" smtClean="0"/>
              <a:t>11-04-2025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2412528-82E5-03F4-1ECC-659BB0B566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D14D32B-2BD3-D3B2-ABFB-3EB600D1B6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D2946-85B3-4D7E-A78B-01087666ED8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8139941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AB0492-D48C-C0D3-A435-980BF83F49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AEF0CE1-849E-BAA0-8B3B-FED79407E4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928DEB-8371-492B-9DC0-DC4E84D902F1}" type="datetimeFigureOut">
              <a:rPr lang="en-IN" smtClean="0"/>
              <a:t>11-04-2025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F76FB6C-1A6F-6215-A258-DFC802F2FC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2B9F4E1-5E34-A06A-82BC-8E898479A2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D2946-85B3-4D7E-A78B-01087666ED8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9346140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E1EBE61-535A-49E9-D1AC-AB597EE0DF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928DEB-8371-492B-9DC0-DC4E84D902F1}" type="datetimeFigureOut">
              <a:rPr lang="en-IN" smtClean="0"/>
              <a:t>11-04-2025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CC34CA2-6E0D-0210-72C3-548F642E78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4FC6B26-BCC7-6077-2718-9E18D99EF3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D2946-85B3-4D7E-A78B-01087666ED8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8328491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4E3510-AAFE-8FF3-E426-1324C172CF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70E3D8-39C0-F531-02A4-D579AB9360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D7E62D7-68CC-2CB4-9E5B-62C1B547AF2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E840F79-B7DE-7E09-C87D-4C5A124C73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928DEB-8371-492B-9DC0-DC4E84D902F1}" type="datetimeFigureOut">
              <a:rPr lang="en-IN" smtClean="0"/>
              <a:t>11-04-2025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F7C1235-BDBB-4772-5E69-54928A2013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3440F9F-034E-8E8D-563F-A7AB20251F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D2946-85B3-4D7E-A78B-01087666ED8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8288314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E74C61-13A5-E55A-CAEC-AFC06C13B6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C9AE276-3527-D379-377A-F02C2AE715D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FA914C3-37BB-CE53-B94B-79B481C8F9E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6084D9F-DB49-D4EC-C3D1-3A308BF7B5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928DEB-8371-492B-9DC0-DC4E84D902F1}" type="datetimeFigureOut">
              <a:rPr lang="en-IN" smtClean="0"/>
              <a:t>11-04-2025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B7CC805-77B7-54F9-067C-71D95AE276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A66771F-95D5-FF3B-65DB-4DC2DFC377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D2946-85B3-4D7E-A78B-01087666ED8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7409854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4CE4DDA-5C03-D0A6-6BFC-869C090356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CF4585C-24AD-2C25-7658-BD0444B7CB8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4C0A8CB-86BA-F0CC-11E3-0E11C560567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928DEB-8371-492B-9DC0-DC4E84D902F1}" type="datetimeFigureOut">
              <a:rPr lang="en-IN" smtClean="0"/>
              <a:t>11-04-2025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DBE1A50-C1AA-5AB5-E207-E1EB47055FD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FC0E8DA-C781-1843-AA67-48F0ACE64A9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2D2946-85B3-4D7E-A78B-01087666ED8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3352018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svg"/><Relationship Id="rId7" Type="http://schemas.openxmlformats.org/officeDocument/2006/relationships/image" Target="../media/image12.sv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png"/><Relationship Id="rId5" Type="http://schemas.openxmlformats.org/officeDocument/2006/relationships/image" Target="../media/image10.svg"/><Relationship Id="rId4" Type="http://schemas.openxmlformats.org/officeDocument/2006/relationships/image" Target="../media/image9.png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hyperlink" Target="https://i4c.mha.gov.in/" TargetMode="External"/><Relationship Id="rId2" Type="http://schemas.openxmlformats.org/officeDocument/2006/relationships/hyperlink" Target="https://www.infosecawareness.in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3.xml"/><Relationship Id="rId3" Type="http://schemas.openxmlformats.org/officeDocument/2006/relationships/diagramLayout" Target="../diagrams/layout2.xml"/><Relationship Id="rId7" Type="http://schemas.openxmlformats.org/officeDocument/2006/relationships/diagramData" Target="../diagrams/data3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11" Type="http://schemas.microsoft.com/office/2007/relationships/diagramDrawing" Target="../diagrams/drawing3.xml"/><Relationship Id="rId5" Type="http://schemas.openxmlformats.org/officeDocument/2006/relationships/diagramColors" Target="../diagrams/colors2.xml"/><Relationship Id="rId10" Type="http://schemas.openxmlformats.org/officeDocument/2006/relationships/diagramColors" Target="../diagrams/colors3.xml"/><Relationship Id="rId4" Type="http://schemas.openxmlformats.org/officeDocument/2006/relationships/diagramQuickStyle" Target="../diagrams/quickStyle2.xml"/><Relationship Id="rId9" Type="http://schemas.openxmlformats.org/officeDocument/2006/relationships/diagramQuickStyle" Target="../diagrams/quickStyle3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hyperlink" Target="https://cybercrime.gov.in/webform/crmcondi.aspx" TargetMode="Externa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5.xml"/><Relationship Id="rId3" Type="http://schemas.openxmlformats.org/officeDocument/2006/relationships/diagramLayout" Target="../diagrams/layout4.xml"/><Relationship Id="rId7" Type="http://schemas.openxmlformats.org/officeDocument/2006/relationships/diagramData" Target="../diagrams/data5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11" Type="http://schemas.microsoft.com/office/2007/relationships/diagramDrawing" Target="../diagrams/drawing5.xml"/><Relationship Id="rId5" Type="http://schemas.openxmlformats.org/officeDocument/2006/relationships/diagramColors" Target="../diagrams/colors4.xml"/><Relationship Id="rId10" Type="http://schemas.openxmlformats.org/officeDocument/2006/relationships/diagramColors" Target="../diagrams/colors5.xml"/><Relationship Id="rId4" Type="http://schemas.openxmlformats.org/officeDocument/2006/relationships/diagramQuickStyle" Target="../diagrams/quickStyle4.xml"/><Relationship Id="rId9" Type="http://schemas.openxmlformats.org/officeDocument/2006/relationships/diagramQuickStyle" Target="../diagrams/quickStyle5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7.xml"/><Relationship Id="rId3" Type="http://schemas.openxmlformats.org/officeDocument/2006/relationships/diagramLayout" Target="../diagrams/layout6.xml"/><Relationship Id="rId7" Type="http://schemas.openxmlformats.org/officeDocument/2006/relationships/diagramData" Target="../diagrams/data7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11" Type="http://schemas.microsoft.com/office/2007/relationships/diagramDrawing" Target="../diagrams/drawing7.xml"/><Relationship Id="rId5" Type="http://schemas.openxmlformats.org/officeDocument/2006/relationships/diagramColors" Target="../diagrams/colors6.xml"/><Relationship Id="rId10" Type="http://schemas.openxmlformats.org/officeDocument/2006/relationships/diagramColors" Target="../diagrams/colors7.xml"/><Relationship Id="rId4" Type="http://schemas.openxmlformats.org/officeDocument/2006/relationships/diagramQuickStyle" Target="../diagrams/quickStyle6.xml"/><Relationship Id="rId9" Type="http://schemas.openxmlformats.org/officeDocument/2006/relationships/diagramQuickStyle" Target="../diagrams/quickStyle7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9.xml"/><Relationship Id="rId3" Type="http://schemas.openxmlformats.org/officeDocument/2006/relationships/diagramLayout" Target="../diagrams/layout8.xml"/><Relationship Id="rId7" Type="http://schemas.openxmlformats.org/officeDocument/2006/relationships/diagramData" Target="../diagrams/data9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11" Type="http://schemas.microsoft.com/office/2007/relationships/diagramDrawing" Target="../diagrams/drawing9.xml"/><Relationship Id="rId5" Type="http://schemas.openxmlformats.org/officeDocument/2006/relationships/diagramColors" Target="../diagrams/colors8.xml"/><Relationship Id="rId10" Type="http://schemas.openxmlformats.org/officeDocument/2006/relationships/diagramColors" Target="../diagrams/colors9.xml"/><Relationship Id="rId4" Type="http://schemas.openxmlformats.org/officeDocument/2006/relationships/diagramQuickStyle" Target="../diagrams/quickStyle8.xml"/><Relationship Id="rId9" Type="http://schemas.openxmlformats.org/officeDocument/2006/relationships/diagramQuickStyle" Target="../diagrams/quickStyle9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11.xml"/><Relationship Id="rId3" Type="http://schemas.openxmlformats.org/officeDocument/2006/relationships/diagramLayout" Target="../diagrams/layout10.xml"/><Relationship Id="rId7" Type="http://schemas.openxmlformats.org/officeDocument/2006/relationships/diagramData" Target="../diagrams/data11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0.xml"/><Relationship Id="rId11" Type="http://schemas.microsoft.com/office/2007/relationships/diagramDrawing" Target="../diagrams/drawing11.xml"/><Relationship Id="rId5" Type="http://schemas.openxmlformats.org/officeDocument/2006/relationships/diagramColors" Target="../diagrams/colors10.xml"/><Relationship Id="rId10" Type="http://schemas.openxmlformats.org/officeDocument/2006/relationships/diagramColors" Target="../diagrams/colors11.xml"/><Relationship Id="rId4" Type="http://schemas.openxmlformats.org/officeDocument/2006/relationships/diagramQuickStyle" Target="../diagrams/quickStyle10.xml"/><Relationship Id="rId9" Type="http://schemas.openxmlformats.org/officeDocument/2006/relationships/diagramQuickStyle" Target="../diagrams/quickStyle11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13.xml"/><Relationship Id="rId3" Type="http://schemas.openxmlformats.org/officeDocument/2006/relationships/diagramLayout" Target="../diagrams/layout12.xml"/><Relationship Id="rId7" Type="http://schemas.openxmlformats.org/officeDocument/2006/relationships/diagramData" Target="../diagrams/data13.xml"/><Relationship Id="rId2" Type="http://schemas.openxmlformats.org/officeDocument/2006/relationships/diagramData" Target="../diagrams/data1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2.xml"/><Relationship Id="rId11" Type="http://schemas.microsoft.com/office/2007/relationships/diagramDrawing" Target="../diagrams/drawing13.xml"/><Relationship Id="rId5" Type="http://schemas.openxmlformats.org/officeDocument/2006/relationships/diagramColors" Target="../diagrams/colors12.xml"/><Relationship Id="rId10" Type="http://schemas.openxmlformats.org/officeDocument/2006/relationships/diagramColors" Target="../diagrams/colors13.xml"/><Relationship Id="rId4" Type="http://schemas.openxmlformats.org/officeDocument/2006/relationships/diagramQuickStyle" Target="../diagrams/quickStyle12.xml"/><Relationship Id="rId9" Type="http://schemas.openxmlformats.org/officeDocument/2006/relationships/diagramQuickStyle" Target="../diagrams/quickStyle13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15.xml"/><Relationship Id="rId3" Type="http://schemas.openxmlformats.org/officeDocument/2006/relationships/diagramLayout" Target="../diagrams/layout14.xml"/><Relationship Id="rId7" Type="http://schemas.openxmlformats.org/officeDocument/2006/relationships/diagramData" Target="../diagrams/data15.xml"/><Relationship Id="rId2" Type="http://schemas.openxmlformats.org/officeDocument/2006/relationships/diagramData" Target="../diagrams/data1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4.xml"/><Relationship Id="rId11" Type="http://schemas.microsoft.com/office/2007/relationships/diagramDrawing" Target="../diagrams/drawing15.xml"/><Relationship Id="rId5" Type="http://schemas.openxmlformats.org/officeDocument/2006/relationships/diagramColors" Target="../diagrams/colors14.xml"/><Relationship Id="rId10" Type="http://schemas.openxmlformats.org/officeDocument/2006/relationships/diagramColors" Target="../diagrams/colors15.xml"/><Relationship Id="rId4" Type="http://schemas.openxmlformats.org/officeDocument/2006/relationships/diagramQuickStyle" Target="../diagrams/quickStyle14.xml"/><Relationship Id="rId9" Type="http://schemas.openxmlformats.org/officeDocument/2006/relationships/diagramQuickStyle" Target="../diagrams/quickStyle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C16DF8-53C2-E3B5-71DD-DF1D21D7C86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Cyber Safety and Security</a:t>
            </a:r>
            <a:endParaRPr lang="en-IN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9C00B04-9E65-2539-FA8A-159EA21781C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/>
              <a:t>A Step Towards a Happy and Prosperous Digital Life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49323425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2755F7-8035-A8F7-D6AE-185CE223F6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Poppins" panose="00000500000000000000" pitchFamily="2" charset="0"/>
                <a:cs typeface="Poppins" panose="00000500000000000000" pitchFamily="2" charset="0"/>
              </a:rPr>
              <a:t>Personal Identity in Cyber World</a:t>
            </a:r>
            <a:endParaRPr lang="en-IN" dirty="0"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grpSp>
        <p:nvGrpSpPr>
          <p:cNvPr id="17" name="Group 16">
            <a:extLst>
              <a:ext uri="{FF2B5EF4-FFF2-40B4-BE49-F238E27FC236}">
                <a16:creationId xmlns:a16="http://schemas.microsoft.com/office/drawing/2014/main" id="{ECB240AF-F586-D4B2-663E-15ED8015B0B5}"/>
              </a:ext>
            </a:extLst>
          </p:cNvPr>
          <p:cNvGrpSpPr/>
          <p:nvPr/>
        </p:nvGrpSpPr>
        <p:grpSpPr>
          <a:xfrm>
            <a:off x="1951348" y="1791094"/>
            <a:ext cx="7400042" cy="4147793"/>
            <a:chOff x="603315" y="1508289"/>
            <a:chExt cx="7400042" cy="4147793"/>
          </a:xfrm>
        </p:grpSpPr>
        <p:sp>
          <p:nvSpPr>
            <p:cNvPr id="6" name="Speech Bubble: Rectangle 5">
              <a:extLst>
                <a:ext uri="{FF2B5EF4-FFF2-40B4-BE49-F238E27FC236}">
                  <a16:creationId xmlns:a16="http://schemas.microsoft.com/office/drawing/2014/main" id="{6D25590C-93F1-EF17-CAB8-4762A01B5BFF}"/>
                </a:ext>
              </a:extLst>
            </p:cNvPr>
            <p:cNvSpPr/>
            <p:nvPr/>
          </p:nvSpPr>
          <p:spPr>
            <a:xfrm>
              <a:off x="1008669" y="1779383"/>
              <a:ext cx="1791093" cy="886119"/>
            </a:xfrm>
            <a:prstGeom prst="wedgeRectCallout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/>
                <a:t>Username /Password</a:t>
              </a:r>
              <a:endParaRPr lang="en-IN" dirty="0"/>
            </a:p>
          </p:txBody>
        </p:sp>
        <p:sp>
          <p:nvSpPr>
            <p:cNvPr id="7" name="Speech Bubble: Rectangle 6">
              <a:extLst>
                <a:ext uri="{FF2B5EF4-FFF2-40B4-BE49-F238E27FC236}">
                  <a16:creationId xmlns:a16="http://schemas.microsoft.com/office/drawing/2014/main" id="{B3945400-8A7E-D148-8058-8FBF3D6B396F}"/>
                </a:ext>
              </a:extLst>
            </p:cNvPr>
            <p:cNvSpPr/>
            <p:nvPr/>
          </p:nvSpPr>
          <p:spPr>
            <a:xfrm>
              <a:off x="3216111" y="2846185"/>
              <a:ext cx="1791093" cy="886119"/>
            </a:xfrm>
            <a:prstGeom prst="wedgeRectCallout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/>
                <a:t>OTP</a:t>
              </a:r>
              <a:endParaRPr lang="en-IN" dirty="0"/>
            </a:p>
          </p:txBody>
        </p:sp>
        <p:sp>
          <p:nvSpPr>
            <p:cNvPr id="8" name="Speech Bubble: Rectangle 7">
              <a:extLst>
                <a:ext uri="{FF2B5EF4-FFF2-40B4-BE49-F238E27FC236}">
                  <a16:creationId xmlns:a16="http://schemas.microsoft.com/office/drawing/2014/main" id="{060120D5-8129-569E-A7DF-4DA65FF96D64}"/>
                </a:ext>
              </a:extLst>
            </p:cNvPr>
            <p:cNvSpPr/>
            <p:nvPr/>
          </p:nvSpPr>
          <p:spPr>
            <a:xfrm>
              <a:off x="5073192" y="1779382"/>
              <a:ext cx="1791093" cy="886119"/>
            </a:xfrm>
            <a:prstGeom prst="wedgeRectCallout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/>
                <a:t>Biometrics</a:t>
              </a:r>
              <a:endParaRPr lang="en-IN" dirty="0"/>
            </a:p>
          </p:txBody>
        </p:sp>
        <p:sp>
          <p:nvSpPr>
            <p:cNvPr id="9" name="Speech Bubble: Rectangle 8">
              <a:extLst>
                <a:ext uri="{FF2B5EF4-FFF2-40B4-BE49-F238E27FC236}">
                  <a16:creationId xmlns:a16="http://schemas.microsoft.com/office/drawing/2014/main" id="{87739F8A-859C-E853-4FF2-D25757F4521C}"/>
                </a:ext>
              </a:extLst>
            </p:cNvPr>
            <p:cNvSpPr/>
            <p:nvPr/>
          </p:nvSpPr>
          <p:spPr>
            <a:xfrm>
              <a:off x="1008668" y="4192499"/>
              <a:ext cx="1791093" cy="886119"/>
            </a:xfrm>
            <a:prstGeom prst="wedgeRectCallout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/>
                <a:t>Social media profile</a:t>
              </a:r>
              <a:endParaRPr lang="en-IN" dirty="0"/>
            </a:p>
          </p:txBody>
        </p:sp>
        <p:sp>
          <p:nvSpPr>
            <p:cNvPr id="10" name="Speech Bubble: Rectangle 9">
              <a:extLst>
                <a:ext uri="{FF2B5EF4-FFF2-40B4-BE49-F238E27FC236}">
                  <a16:creationId xmlns:a16="http://schemas.microsoft.com/office/drawing/2014/main" id="{FD41AF59-A56D-719C-E93A-4716BD55223D}"/>
                </a:ext>
              </a:extLst>
            </p:cNvPr>
            <p:cNvSpPr/>
            <p:nvPr/>
          </p:nvSpPr>
          <p:spPr>
            <a:xfrm>
              <a:off x="3282099" y="4192499"/>
              <a:ext cx="1791093" cy="886119"/>
            </a:xfrm>
            <a:prstGeom prst="wedgeRectCallout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/>
                <a:t>Photos/Videos</a:t>
              </a:r>
              <a:endParaRPr lang="en-IN" dirty="0"/>
            </a:p>
          </p:txBody>
        </p:sp>
        <p:sp>
          <p:nvSpPr>
            <p:cNvPr id="11" name="Speech Bubble: Rectangle 10">
              <a:extLst>
                <a:ext uri="{FF2B5EF4-FFF2-40B4-BE49-F238E27FC236}">
                  <a16:creationId xmlns:a16="http://schemas.microsoft.com/office/drawing/2014/main" id="{955E6DCB-62AD-D344-7733-840749D610E7}"/>
                </a:ext>
              </a:extLst>
            </p:cNvPr>
            <p:cNvSpPr/>
            <p:nvPr/>
          </p:nvSpPr>
          <p:spPr>
            <a:xfrm>
              <a:off x="5566528" y="4192499"/>
              <a:ext cx="1791093" cy="886119"/>
            </a:xfrm>
            <a:prstGeom prst="wedgeRectCallout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/>
                <a:t>Location</a:t>
              </a:r>
              <a:endParaRPr lang="en-IN" dirty="0"/>
            </a:p>
          </p:txBody>
        </p:sp>
        <p:sp>
          <p:nvSpPr>
            <p:cNvPr id="14" name="Rectangle: Rounded Corners 13">
              <a:extLst>
                <a:ext uri="{FF2B5EF4-FFF2-40B4-BE49-F238E27FC236}">
                  <a16:creationId xmlns:a16="http://schemas.microsoft.com/office/drawing/2014/main" id="{699DE79A-38AD-CFAA-A2CA-CB8FC95A53B8}"/>
                </a:ext>
              </a:extLst>
            </p:cNvPr>
            <p:cNvSpPr/>
            <p:nvPr/>
          </p:nvSpPr>
          <p:spPr>
            <a:xfrm>
              <a:off x="603315" y="1508289"/>
              <a:ext cx="7400042" cy="4147793"/>
            </a:xfrm>
            <a:prstGeom prst="roundRect">
              <a:avLst/>
            </a:prstGeom>
            <a:no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</p:grpSp>
    </p:spTree>
    <p:extLst>
      <p:ext uri="{BB962C8B-B14F-4D97-AF65-F5344CB8AC3E}">
        <p14:creationId xmlns:p14="http://schemas.microsoft.com/office/powerpoint/2010/main" val="269056147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32A47A3-BE36-57D3-5B4B-DA9B6E1CBB8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97DBED-7515-5C46-1CAB-862DFC5A9C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Poppins" panose="00000500000000000000" pitchFamily="2" charset="0"/>
                <a:cs typeface="Poppins" panose="00000500000000000000" pitchFamily="2" charset="0"/>
              </a:rPr>
              <a:t>Personal Identity in Cyber World</a:t>
            </a:r>
            <a:endParaRPr lang="en-IN" dirty="0"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pic>
        <p:nvPicPr>
          <p:cNvPr id="13" name="Graphic 12" descr="Key">
            <a:extLst>
              <a:ext uri="{FF2B5EF4-FFF2-40B4-BE49-F238E27FC236}">
                <a16:creationId xmlns:a16="http://schemas.microsoft.com/office/drawing/2014/main" id="{2AC07F4F-3890-2CFA-C4C3-B33317D5F87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flipH="1">
            <a:off x="7978219" y="2524494"/>
            <a:ext cx="1189348" cy="1529499"/>
          </a:xfrm>
          <a:prstGeom prst="rect">
            <a:avLst/>
          </a:prstGeom>
        </p:spPr>
      </p:pic>
      <p:pic>
        <p:nvPicPr>
          <p:cNvPr id="16" name="Graphic 15" descr="Detective">
            <a:extLst>
              <a:ext uri="{FF2B5EF4-FFF2-40B4-BE49-F238E27FC236}">
                <a16:creationId xmlns:a16="http://schemas.microsoft.com/office/drawing/2014/main" id="{11C2678B-B7AD-4E5C-2DE0-EE09583859A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8652234" y="2047067"/>
            <a:ext cx="2616332" cy="2616332"/>
          </a:xfrm>
          <a:prstGeom prst="rect">
            <a:avLst/>
          </a:prstGeom>
        </p:spPr>
      </p:pic>
      <p:grpSp>
        <p:nvGrpSpPr>
          <p:cNvPr id="20" name="Group 19">
            <a:extLst>
              <a:ext uri="{FF2B5EF4-FFF2-40B4-BE49-F238E27FC236}">
                <a16:creationId xmlns:a16="http://schemas.microsoft.com/office/drawing/2014/main" id="{A8E00C62-B2E6-2356-4229-FF134249A839}"/>
              </a:ext>
            </a:extLst>
          </p:cNvPr>
          <p:cNvGrpSpPr/>
          <p:nvPr/>
        </p:nvGrpSpPr>
        <p:grpSpPr>
          <a:xfrm>
            <a:off x="1045196" y="1574278"/>
            <a:ext cx="7400042" cy="4147793"/>
            <a:chOff x="603315" y="1508289"/>
            <a:chExt cx="7400042" cy="4147793"/>
          </a:xfrm>
        </p:grpSpPr>
        <p:sp>
          <p:nvSpPr>
            <p:cNvPr id="21" name="Speech Bubble: Rectangle 20">
              <a:extLst>
                <a:ext uri="{FF2B5EF4-FFF2-40B4-BE49-F238E27FC236}">
                  <a16:creationId xmlns:a16="http://schemas.microsoft.com/office/drawing/2014/main" id="{78B0A612-EB3C-F79F-F423-CBD207E410F5}"/>
                </a:ext>
              </a:extLst>
            </p:cNvPr>
            <p:cNvSpPr/>
            <p:nvPr/>
          </p:nvSpPr>
          <p:spPr>
            <a:xfrm>
              <a:off x="1008669" y="1779383"/>
              <a:ext cx="1791093" cy="886119"/>
            </a:xfrm>
            <a:prstGeom prst="wedgeRectCallout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/>
                <a:t>Username /Password</a:t>
              </a:r>
              <a:endParaRPr lang="en-IN" dirty="0"/>
            </a:p>
          </p:txBody>
        </p:sp>
        <p:sp>
          <p:nvSpPr>
            <p:cNvPr id="22" name="Speech Bubble: Rectangle 21">
              <a:extLst>
                <a:ext uri="{FF2B5EF4-FFF2-40B4-BE49-F238E27FC236}">
                  <a16:creationId xmlns:a16="http://schemas.microsoft.com/office/drawing/2014/main" id="{3EFCAC5B-59B3-79B7-037A-1FEE65A84E23}"/>
                </a:ext>
              </a:extLst>
            </p:cNvPr>
            <p:cNvSpPr/>
            <p:nvPr/>
          </p:nvSpPr>
          <p:spPr>
            <a:xfrm>
              <a:off x="3216111" y="2846185"/>
              <a:ext cx="1791093" cy="886119"/>
            </a:xfrm>
            <a:prstGeom prst="wedgeRectCallout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/>
                <a:t>OTP</a:t>
              </a:r>
              <a:endParaRPr lang="en-IN" dirty="0"/>
            </a:p>
          </p:txBody>
        </p:sp>
        <p:sp>
          <p:nvSpPr>
            <p:cNvPr id="23" name="Speech Bubble: Rectangle 22">
              <a:extLst>
                <a:ext uri="{FF2B5EF4-FFF2-40B4-BE49-F238E27FC236}">
                  <a16:creationId xmlns:a16="http://schemas.microsoft.com/office/drawing/2014/main" id="{23B14822-1CC1-8A08-9C1F-0E6641A1E25D}"/>
                </a:ext>
              </a:extLst>
            </p:cNvPr>
            <p:cNvSpPr/>
            <p:nvPr/>
          </p:nvSpPr>
          <p:spPr>
            <a:xfrm>
              <a:off x="5073192" y="1779382"/>
              <a:ext cx="1791093" cy="886119"/>
            </a:xfrm>
            <a:prstGeom prst="wedgeRectCallout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/>
                <a:t>Biometrics</a:t>
              </a:r>
              <a:endParaRPr lang="en-IN" dirty="0"/>
            </a:p>
          </p:txBody>
        </p:sp>
        <p:sp>
          <p:nvSpPr>
            <p:cNvPr id="24" name="Speech Bubble: Rectangle 23">
              <a:extLst>
                <a:ext uri="{FF2B5EF4-FFF2-40B4-BE49-F238E27FC236}">
                  <a16:creationId xmlns:a16="http://schemas.microsoft.com/office/drawing/2014/main" id="{D4A951A9-2CFC-B608-ED9B-C1F9664354B1}"/>
                </a:ext>
              </a:extLst>
            </p:cNvPr>
            <p:cNvSpPr/>
            <p:nvPr/>
          </p:nvSpPr>
          <p:spPr>
            <a:xfrm>
              <a:off x="1008668" y="4192499"/>
              <a:ext cx="1791093" cy="886119"/>
            </a:xfrm>
            <a:prstGeom prst="wedgeRectCallout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/>
                <a:t>Social media profile</a:t>
              </a:r>
              <a:endParaRPr lang="en-IN" dirty="0"/>
            </a:p>
          </p:txBody>
        </p:sp>
        <p:sp>
          <p:nvSpPr>
            <p:cNvPr id="25" name="Speech Bubble: Rectangle 24">
              <a:extLst>
                <a:ext uri="{FF2B5EF4-FFF2-40B4-BE49-F238E27FC236}">
                  <a16:creationId xmlns:a16="http://schemas.microsoft.com/office/drawing/2014/main" id="{A6BCE632-A6CC-18BC-BD00-5BC651F4913A}"/>
                </a:ext>
              </a:extLst>
            </p:cNvPr>
            <p:cNvSpPr/>
            <p:nvPr/>
          </p:nvSpPr>
          <p:spPr>
            <a:xfrm>
              <a:off x="3282099" y="4192499"/>
              <a:ext cx="1791093" cy="886119"/>
            </a:xfrm>
            <a:prstGeom prst="wedgeRectCallout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/>
                <a:t>Photos/Videos</a:t>
              </a:r>
              <a:endParaRPr lang="en-IN" dirty="0"/>
            </a:p>
          </p:txBody>
        </p:sp>
        <p:sp>
          <p:nvSpPr>
            <p:cNvPr id="26" name="Speech Bubble: Rectangle 25">
              <a:extLst>
                <a:ext uri="{FF2B5EF4-FFF2-40B4-BE49-F238E27FC236}">
                  <a16:creationId xmlns:a16="http://schemas.microsoft.com/office/drawing/2014/main" id="{0690CD5D-0A04-53BB-A3E0-E21640A31114}"/>
                </a:ext>
              </a:extLst>
            </p:cNvPr>
            <p:cNvSpPr/>
            <p:nvPr/>
          </p:nvSpPr>
          <p:spPr>
            <a:xfrm>
              <a:off x="5566528" y="4192499"/>
              <a:ext cx="1791093" cy="886119"/>
            </a:xfrm>
            <a:prstGeom prst="wedgeRectCallout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/>
                <a:t>Location</a:t>
              </a:r>
              <a:endParaRPr lang="en-IN" dirty="0"/>
            </a:p>
          </p:txBody>
        </p:sp>
        <p:sp>
          <p:nvSpPr>
            <p:cNvPr id="27" name="Rectangle: Rounded Corners 26">
              <a:extLst>
                <a:ext uri="{FF2B5EF4-FFF2-40B4-BE49-F238E27FC236}">
                  <a16:creationId xmlns:a16="http://schemas.microsoft.com/office/drawing/2014/main" id="{701CF127-C174-6F75-9D12-2877459588E6}"/>
                </a:ext>
              </a:extLst>
            </p:cNvPr>
            <p:cNvSpPr/>
            <p:nvPr/>
          </p:nvSpPr>
          <p:spPr>
            <a:xfrm>
              <a:off x="603315" y="1508289"/>
              <a:ext cx="7400042" cy="4147793"/>
            </a:xfrm>
            <a:prstGeom prst="roundRect">
              <a:avLst/>
            </a:prstGeom>
            <a:no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</p:grpSp>
    </p:spTree>
    <p:extLst>
      <p:ext uri="{BB962C8B-B14F-4D97-AF65-F5344CB8AC3E}">
        <p14:creationId xmlns:p14="http://schemas.microsoft.com/office/powerpoint/2010/main" val="128650504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1F77E51-55CE-BFC3-D95C-DFEE7E92F57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2A1E1F-3DDC-99DB-96AE-5C9059C846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Poppins" panose="00000500000000000000" pitchFamily="2" charset="0"/>
                <a:cs typeface="Poppins" panose="00000500000000000000" pitchFamily="2" charset="0"/>
              </a:rPr>
              <a:t>Personal Identity in Cyber World</a:t>
            </a:r>
            <a:endParaRPr lang="en-IN" dirty="0"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pic>
        <p:nvPicPr>
          <p:cNvPr id="16" name="Graphic 15" descr="Detective">
            <a:extLst>
              <a:ext uri="{FF2B5EF4-FFF2-40B4-BE49-F238E27FC236}">
                <a16:creationId xmlns:a16="http://schemas.microsoft.com/office/drawing/2014/main" id="{9580186B-1D48-C308-4196-53AF70179A5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310326" y="2085214"/>
            <a:ext cx="6872140" cy="3938513"/>
          </a:xfrm>
          <a:prstGeom prst="rect">
            <a:avLst/>
          </a:prstGeom>
        </p:spPr>
      </p:pic>
      <p:sp>
        <p:nvSpPr>
          <p:cNvPr id="21" name="Speech Bubble: Rectangle 20">
            <a:extLst>
              <a:ext uri="{FF2B5EF4-FFF2-40B4-BE49-F238E27FC236}">
                <a16:creationId xmlns:a16="http://schemas.microsoft.com/office/drawing/2014/main" id="{12E68A2B-288A-E13A-CA2B-A2A10C0A26CC}"/>
              </a:ext>
            </a:extLst>
          </p:cNvPr>
          <p:cNvSpPr/>
          <p:nvPr/>
        </p:nvSpPr>
        <p:spPr>
          <a:xfrm>
            <a:off x="1450550" y="1845372"/>
            <a:ext cx="1791093" cy="886119"/>
          </a:xfrm>
          <a:prstGeom prst="wedgeRectCallou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Username /Password</a:t>
            </a:r>
            <a:endParaRPr lang="en-IN" dirty="0"/>
          </a:p>
        </p:txBody>
      </p:sp>
      <p:sp>
        <p:nvSpPr>
          <p:cNvPr id="22" name="Speech Bubble: Rectangle 21">
            <a:extLst>
              <a:ext uri="{FF2B5EF4-FFF2-40B4-BE49-F238E27FC236}">
                <a16:creationId xmlns:a16="http://schemas.microsoft.com/office/drawing/2014/main" id="{F6A109E2-98FB-12EA-EDA7-F2E2315E96BA}"/>
              </a:ext>
            </a:extLst>
          </p:cNvPr>
          <p:cNvSpPr/>
          <p:nvPr/>
        </p:nvSpPr>
        <p:spPr>
          <a:xfrm>
            <a:off x="3657992" y="2912174"/>
            <a:ext cx="1791093" cy="886119"/>
          </a:xfrm>
          <a:prstGeom prst="wedgeRectCallou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OTP</a:t>
            </a:r>
            <a:endParaRPr lang="en-IN" dirty="0"/>
          </a:p>
        </p:txBody>
      </p:sp>
      <p:sp>
        <p:nvSpPr>
          <p:cNvPr id="23" name="Speech Bubble: Rectangle 22">
            <a:extLst>
              <a:ext uri="{FF2B5EF4-FFF2-40B4-BE49-F238E27FC236}">
                <a16:creationId xmlns:a16="http://schemas.microsoft.com/office/drawing/2014/main" id="{3C1B6FC4-6F66-4823-801C-DEE09F4A0391}"/>
              </a:ext>
            </a:extLst>
          </p:cNvPr>
          <p:cNvSpPr/>
          <p:nvPr/>
        </p:nvSpPr>
        <p:spPr>
          <a:xfrm>
            <a:off x="5515073" y="1845371"/>
            <a:ext cx="1791093" cy="886119"/>
          </a:xfrm>
          <a:prstGeom prst="wedgeRectCallou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Biometrics</a:t>
            </a:r>
            <a:endParaRPr lang="en-IN" dirty="0"/>
          </a:p>
        </p:txBody>
      </p:sp>
      <p:sp>
        <p:nvSpPr>
          <p:cNvPr id="24" name="Speech Bubble: Rectangle 23">
            <a:extLst>
              <a:ext uri="{FF2B5EF4-FFF2-40B4-BE49-F238E27FC236}">
                <a16:creationId xmlns:a16="http://schemas.microsoft.com/office/drawing/2014/main" id="{F06BA7CE-480E-1E4A-1913-1B5B6EF20046}"/>
              </a:ext>
            </a:extLst>
          </p:cNvPr>
          <p:cNvSpPr/>
          <p:nvPr/>
        </p:nvSpPr>
        <p:spPr>
          <a:xfrm>
            <a:off x="1450549" y="4258488"/>
            <a:ext cx="1791093" cy="886119"/>
          </a:xfrm>
          <a:prstGeom prst="wedgeRectCallou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Social media profile</a:t>
            </a:r>
            <a:endParaRPr lang="en-IN" dirty="0"/>
          </a:p>
        </p:txBody>
      </p:sp>
      <p:sp>
        <p:nvSpPr>
          <p:cNvPr id="25" name="Speech Bubble: Rectangle 24">
            <a:extLst>
              <a:ext uri="{FF2B5EF4-FFF2-40B4-BE49-F238E27FC236}">
                <a16:creationId xmlns:a16="http://schemas.microsoft.com/office/drawing/2014/main" id="{BECB1839-24BB-9CCF-235B-390C3A8723DF}"/>
              </a:ext>
            </a:extLst>
          </p:cNvPr>
          <p:cNvSpPr/>
          <p:nvPr/>
        </p:nvSpPr>
        <p:spPr>
          <a:xfrm>
            <a:off x="3723980" y="4258488"/>
            <a:ext cx="1791093" cy="886119"/>
          </a:xfrm>
          <a:prstGeom prst="wedgeRectCallou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Photos/Videos</a:t>
            </a:r>
            <a:endParaRPr lang="en-IN" dirty="0"/>
          </a:p>
        </p:txBody>
      </p:sp>
      <p:sp>
        <p:nvSpPr>
          <p:cNvPr id="26" name="Speech Bubble: Rectangle 25">
            <a:extLst>
              <a:ext uri="{FF2B5EF4-FFF2-40B4-BE49-F238E27FC236}">
                <a16:creationId xmlns:a16="http://schemas.microsoft.com/office/drawing/2014/main" id="{24445B32-267D-523B-BCAF-FF450BE289DF}"/>
              </a:ext>
            </a:extLst>
          </p:cNvPr>
          <p:cNvSpPr/>
          <p:nvPr/>
        </p:nvSpPr>
        <p:spPr>
          <a:xfrm>
            <a:off x="6008409" y="4258488"/>
            <a:ext cx="1791093" cy="886119"/>
          </a:xfrm>
          <a:prstGeom prst="wedgeRectCallou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Location</a:t>
            </a:r>
            <a:endParaRPr lang="en-IN" dirty="0"/>
          </a:p>
        </p:txBody>
      </p:sp>
      <p:sp>
        <p:nvSpPr>
          <p:cNvPr id="3" name="Explosion: 14 Points 2">
            <a:extLst>
              <a:ext uri="{FF2B5EF4-FFF2-40B4-BE49-F238E27FC236}">
                <a16:creationId xmlns:a16="http://schemas.microsoft.com/office/drawing/2014/main" id="{32E936F0-DD96-ECF6-3DE5-B7703C30F975}"/>
              </a:ext>
            </a:extLst>
          </p:cNvPr>
          <p:cNvSpPr/>
          <p:nvPr/>
        </p:nvSpPr>
        <p:spPr>
          <a:xfrm>
            <a:off x="7607431" y="1560221"/>
            <a:ext cx="4138367" cy="2992925"/>
          </a:xfrm>
          <a:prstGeom prst="irregularSeal2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Identity Theft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48912875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840983-47CB-4A30-CD26-09416A00B0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5588" y="365125"/>
            <a:ext cx="10515600" cy="1325563"/>
          </a:xfrm>
        </p:spPr>
        <p:txBody>
          <a:bodyPr/>
          <a:lstStyle/>
          <a:p>
            <a:r>
              <a:rPr lang="en-GB" dirty="0">
                <a:latin typeface="Poppins" panose="00000500000000000000" pitchFamily="2" charset="0"/>
                <a:cs typeface="Poppins" panose="00000500000000000000" pitchFamily="2" charset="0"/>
              </a:rPr>
              <a:t>Identity Theft</a:t>
            </a:r>
            <a:endParaRPr lang="en-IN" dirty="0"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2E1BCA-46B6-384A-AF8B-72D74A6A2A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45588" y="1690688"/>
            <a:ext cx="9484151" cy="4351338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>
              <a:lnSpc>
                <a:spcPct val="250000"/>
              </a:lnSpc>
              <a:buNone/>
            </a:pPr>
            <a:r>
              <a:rPr lang="en-GB" sz="1600" dirty="0">
                <a:latin typeface="Poppins" panose="00000500000000000000" pitchFamily="2" charset="0"/>
                <a:cs typeface="Poppins" panose="00000500000000000000" pitchFamily="2" charset="0"/>
              </a:rPr>
              <a:t>🔐 </a:t>
            </a:r>
            <a:r>
              <a:rPr lang="en-GB" sz="1600" b="1" dirty="0">
                <a:latin typeface="Poppins" panose="00000500000000000000" pitchFamily="2" charset="0"/>
                <a:cs typeface="Poppins" panose="00000500000000000000" pitchFamily="2" charset="0"/>
              </a:rPr>
              <a:t>Financial Loss </a:t>
            </a:r>
            <a:r>
              <a:rPr lang="en-GB" sz="1600" dirty="0">
                <a:latin typeface="Poppins" panose="00000500000000000000" pitchFamily="2" charset="0"/>
                <a:cs typeface="Poppins" panose="00000500000000000000" pitchFamily="2" charset="0"/>
              </a:rPr>
              <a:t>➤ Bank fraud, unauthorized purchases, loan defaults in your name.</a:t>
            </a:r>
          </a:p>
          <a:p>
            <a:pPr>
              <a:lnSpc>
                <a:spcPct val="250000"/>
              </a:lnSpc>
              <a:buNone/>
            </a:pPr>
            <a:r>
              <a:rPr lang="en-GB" sz="1600" dirty="0">
                <a:latin typeface="Poppins" panose="00000500000000000000" pitchFamily="2" charset="0"/>
                <a:cs typeface="Poppins" panose="00000500000000000000" pitchFamily="2" charset="0"/>
              </a:rPr>
              <a:t>🧾 </a:t>
            </a:r>
            <a:r>
              <a:rPr lang="en-GB" sz="1600" b="1" dirty="0">
                <a:latin typeface="Poppins" panose="00000500000000000000" pitchFamily="2" charset="0"/>
                <a:cs typeface="Poppins" panose="00000500000000000000" pitchFamily="2" charset="0"/>
              </a:rPr>
              <a:t>Legal Trouble </a:t>
            </a:r>
            <a:r>
              <a:rPr lang="en-GB" sz="1600" dirty="0">
                <a:latin typeface="Poppins" panose="00000500000000000000" pitchFamily="2" charset="0"/>
                <a:cs typeface="Poppins" panose="00000500000000000000" pitchFamily="2" charset="0"/>
              </a:rPr>
              <a:t>➤ Criminal records or legal actions for things you didn’t do.</a:t>
            </a:r>
          </a:p>
          <a:p>
            <a:pPr>
              <a:lnSpc>
                <a:spcPct val="250000"/>
              </a:lnSpc>
              <a:buNone/>
            </a:pPr>
            <a:r>
              <a:rPr lang="en-GB" sz="1600" dirty="0">
                <a:latin typeface="Poppins" panose="00000500000000000000" pitchFamily="2" charset="0"/>
                <a:cs typeface="Poppins" panose="00000500000000000000" pitchFamily="2" charset="0"/>
              </a:rPr>
              <a:t>💻 </a:t>
            </a:r>
            <a:r>
              <a:rPr lang="en-GB" sz="1600" b="1" dirty="0">
                <a:latin typeface="Poppins" panose="00000500000000000000" pitchFamily="2" charset="0"/>
                <a:cs typeface="Poppins" panose="00000500000000000000" pitchFamily="2" charset="0"/>
              </a:rPr>
              <a:t>Reputation Damage </a:t>
            </a:r>
            <a:r>
              <a:rPr lang="en-GB" sz="1600" dirty="0">
                <a:latin typeface="Poppins" panose="00000500000000000000" pitchFamily="2" charset="0"/>
                <a:cs typeface="Poppins" panose="00000500000000000000" pitchFamily="2" charset="0"/>
              </a:rPr>
              <a:t>➤ Harmful posts or messages sent from hacked accounts.</a:t>
            </a:r>
          </a:p>
          <a:p>
            <a:pPr>
              <a:lnSpc>
                <a:spcPct val="250000"/>
              </a:lnSpc>
              <a:buNone/>
            </a:pPr>
            <a:r>
              <a:rPr lang="en-GB" sz="1600" dirty="0">
                <a:latin typeface="Poppins" panose="00000500000000000000" pitchFamily="2" charset="0"/>
                <a:cs typeface="Poppins" panose="00000500000000000000" pitchFamily="2" charset="0"/>
              </a:rPr>
              <a:t>👤 </a:t>
            </a:r>
            <a:r>
              <a:rPr lang="en-GB" sz="1600" b="1" dirty="0">
                <a:latin typeface="Poppins" panose="00000500000000000000" pitchFamily="2" charset="0"/>
                <a:cs typeface="Poppins" panose="00000500000000000000" pitchFamily="2" charset="0"/>
              </a:rPr>
              <a:t>Loss of Access </a:t>
            </a:r>
            <a:r>
              <a:rPr lang="en-GB" sz="1600" dirty="0">
                <a:latin typeface="Poppins" panose="00000500000000000000" pitchFamily="2" charset="0"/>
                <a:cs typeface="Poppins" panose="00000500000000000000" pitchFamily="2" charset="0"/>
              </a:rPr>
              <a:t>➤ Locked out of your own accounts, emails, or even devices.</a:t>
            </a:r>
          </a:p>
          <a:p>
            <a:pPr marL="0" indent="0">
              <a:lnSpc>
                <a:spcPct val="250000"/>
              </a:lnSpc>
              <a:buNone/>
            </a:pPr>
            <a:r>
              <a:rPr lang="en-GB" sz="1600" dirty="0">
                <a:latin typeface="Poppins" panose="00000500000000000000" pitchFamily="2" charset="0"/>
                <a:cs typeface="Poppins" panose="00000500000000000000" pitchFamily="2" charset="0"/>
              </a:rPr>
              <a:t>🧠 </a:t>
            </a:r>
            <a:r>
              <a:rPr lang="en-GB" sz="1600" b="1" dirty="0">
                <a:latin typeface="Poppins" panose="00000500000000000000" pitchFamily="2" charset="0"/>
                <a:cs typeface="Poppins" panose="00000500000000000000" pitchFamily="2" charset="0"/>
              </a:rPr>
              <a:t>Emotional Stress </a:t>
            </a:r>
            <a:r>
              <a:rPr lang="en-GB" sz="1600" dirty="0">
                <a:latin typeface="Poppins" panose="00000500000000000000" pitchFamily="2" charset="0"/>
                <a:cs typeface="Poppins" panose="00000500000000000000" pitchFamily="2" charset="0"/>
              </a:rPr>
              <a:t>➤ Anxiety, fear, and trust issues — online and offline.</a:t>
            </a:r>
          </a:p>
          <a:p>
            <a:pPr marL="0" indent="0">
              <a:lnSpc>
                <a:spcPct val="250000"/>
              </a:lnSpc>
              <a:buNone/>
            </a:pPr>
            <a:endParaRPr lang="en-IN" sz="1600" dirty="0"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1566299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CE56209-45E2-CBB8-240B-6136CD8FEAE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4CB97E-FEAD-90A6-37D3-EFCF6622A2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Poppins" panose="00000500000000000000" pitchFamily="2" charset="0"/>
                <a:cs typeface="Poppins" panose="00000500000000000000" pitchFamily="2" charset="0"/>
              </a:rPr>
              <a:t>Identity Theft</a:t>
            </a:r>
            <a:endParaRPr lang="en-IN" dirty="0"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1CFE3EEB-6401-0D0A-C457-1D158EA22BDE}"/>
              </a:ext>
            </a:extLst>
          </p:cNvPr>
          <p:cNvSpPr txBox="1">
            <a:spLocks/>
          </p:cNvSpPr>
          <p:nvPr/>
        </p:nvSpPr>
        <p:spPr>
          <a:xfrm>
            <a:off x="838200" y="1521004"/>
            <a:ext cx="10285429" cy="4738393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  <a:buNone/>
            </a:pPr>
            <a:r>
              <a:rPr lang="en-IN" sz="1600" dirty="0">
                <a:latin typeface="Poppins" panose="00000500000000000000" pitchFamily="2" charset="0"/>
                <a:cs typeface="Poppins" panose="00000500000000000000" pitchFamily="2" charset="0"/>
              </a:rPr>
              <a:t>💳 </a:t>
            </a:r>
            <a:r>
              <a:rPr lang="en-IN" sz="1600" b="1" dirty="0">
                <a:latin typeface="Poppins" panose="00000500000000000000" pitchFamily="2" charset="0"/>
                <a:cs typeface="Poppins" panose="00000500000000000000" pitchFamily="2" charset="0"/>
              </a:rPr>
              <a:t>Protect Financial Data </a:t>
            </a:r>
            <a:br>
              <a:rPr lang="en-IN" sz="1600" dirty="0">
                <a:latin typeface="Poppins" panose="00000500000000000000" pitchFamily="2" charset="0"/>
                <a:cs typeface="Poppins" panose="00000500000000000000" pitchFamily="2" charset="0"/>
              </a:rPr>
            </a:br>
            <a:r>
              <a:rPr lang="en-IN" sz="1600" dirty="0">
                <a:latin typeface="Poppins" panose="00000500000000000000" pitchFamily="2" charset="0"/>
                <a:cs typeface="Poppins" panose="00000500000000000000" pitchFamily="2" charset="0"/>
              </a:rPr>
              <a:t>➤ Use strong, unique passwords for banking apps. Enable two-factor authentication (2FA).</a:t>
            </a:r>
          </a:p>
          <a:p>
            <a:pPr>
              <a:lnSpc>
                <a:spcPct val="150000"/>
              </a:lnSpc>
              <a:buNone/>
            </a:pPr>
            <a:r>
              <a:rPr lang="en-IN" sz="1600" dirty="0">
                <a:latin typeface="Poppins" panose="00000500000000000000" pitchFamily="2" charset="0"/>
                <a:cs typeface="Poppins" panose="00000500000000000000" pitchFamily="2" charset="0"/>
              </a:rPr>
              <a:t>⚖️ </a:t>
            </a:r>
            <a:r>
              <a:rPr lang="en-IN" sz="1600" b="1" dirty="0">
                <a:latin typeface="Poppins" panose="00000500000000000000" pitchFamily="2" charset="0"/>
                <a:cs typeface="Poppins" panose="00000500000000000000" pitchFamily="2" charset="0"/>
              </a:rPr>
              <a:t>Secure Personal Info</a:t>
            </a:r>
            <a:br>
              <a:rPr lang="en-IN" sz="1600" dirty="0">
                <a:latin typeface="Poppins" panose="00000500000000000000" pitchFamily="2" charset="0"/>
                <a:cs typeface="Poppins" panose="00000500000000000000" pitchFamily="2" charset="0"/>
              </a:rPr>
            </a:br>
            <a:r>
              <a:rPr lang="en-IN" sz="1600" dirty="0">
                <a:latin typeface="Poppins" panose="00000500000000000000" pitchFamily="2" charset="0"/>
                <a:cs typeface="Poppins" panose="00000500000000000000" pitchFamily="2" charset="0"/>
              </a:rPr>
              <a:t>➤ Never share Aadhar, PAN, or OTPs via phone or chat. Avoid uploading sensitive documents online.</a:t>
            </a:r>
          </a:p>
          <a:p>
            <a:pPr>
              <a:lnSpc>
                <a:spcPct val="150000"/>
              </a:lnSpc>
              <a:buNone/>
            </a:pPr>
            <a:r>
              <a:rPr lang="en-IN" sz="1600" dirty="0">
                <a:latin typeface="Poppins" panose="00000500000000000000" pitchFamily="2" charset="0"/>
                <a:cs typeface="Poppins" panose="00000500000000000000" pitchFamily="2" charset="0"/>
              </a:rPr>
              <a:t>🔒 </a:t>
            </a:r>
            <a:r>
              <a:rPr lang="en-IN" sz="1600" b="1" dirty="0">
                <a:latin typeface="Poppins" panose="00000500000000000000" pitchFamily="2" charset="0"/>
                <a:cs typeface="Poppins" panose="00000500000000000000" pitchFamily="2" charset="0"/>
              </a:rPr>
              <a:t>Monitor Digital Identity</a:t>
            </a:r>
            <a:br>
              <a:rPr lang="en-IN" sz="1600" dirty="0">
                <a:latin typeface="Poppins" panose="00000500000000000000" pitchFamily="2" charset="0"/>
                <a:cs typeface="Poppins" panose="00000500000000000000" pitchFamily="2" charset="0"/>
              </a:rPr>
            </a:br>
            <a:r>
              <a:rPr lang="en-IN" sz="1600" dirty="0">
                <a:latin typeface="Poppins" panose="00000500000000000000" pitchFamily="2" charset="0"/>
                <a:cs typeface="Poppins" panose="00000500000000000000" pitchFamily="2" charset="0"/>
              </a:rPr>
              <a:t>➤ Regularly check your social media, email, and bank activity for suspicious behaviour.</a:t>
            </a:r>
          </a:p>
          <a:p>
            <a:pPr>
              <a:lnSpc>
                <a:spcPct val="150000"/>
              </a:lnSpc>
              <a:buNone/>
            </a:pPr>
            <a:r>
              <a:rPr lang="en-IN" sz="1600" dirty="0">
                <a:latin typeface="Poppins" panose="00000500000000000000" pitchFamily="2" charset="0"/>
                <a:cs typeface="Poppins" panose="00000500000000000000" pitchFamily="2" charset="0"/>
              </a:rPr>
              <a:t>📱 </a:t>
            </a:r>
            <a:r>
              <a:rPr lang="en-IN" sz="1600" b="1" dirty="0">
                <a:latin typeface="Poppins" panose="00000500000000000000" pitchFamily="2" charset="0"/>
                <a:cs typeface="Poppins" panose="00000500000000000000" pitchFamily="2" charset="0"/>
              </a:rPr>
              <a:t>Use Security Tools</a:t>
            </a:r>
            <a:br>
              <a:rPr lang="en-IN" sz="1600" dirty="0">
                <a:latin typeface="Poppins" panose="00000500000000000000" pitchFamily="2" charset="0"/>
                <a:cs typeface="Poppins" panose="00000500000000000000" pitchFamily="2" charset="0"/>
              </a:rPr>
            </a:br>
            <a:r>
              <a:rPr lang="en-IN" sz="1600" dirty="0">
                <a:latin typeface="Poppins" panose="00000500000000000000" pitchFamily="2" charset="0"/>
                <a:cs typeface="Poppins" panose="00000500000000000000" pitchFamily="2" charset="0"/>
              </a:rPr>
              <a:t>➤ Install antivirus, keep devices updated, and avoid using public Wi-Fi for sensitive transactions.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IN" sz="1600" dirty="0">
                <a:latin typeface="Poppins" panose="00000500000000000000" pitchFamily="2" charset="0"/>
                <a:cs typeface="Poppins" panose="00000500000000000000" pitchFamily="2" charset="0"/>
              </a:rPr>
              <a:t>🧠 </a:t>
            </a:r>
            <a:r>
              <a:rPr lang="en-IN" sz="1600" b="1" dirty="0">
                <a:latin typeface="Poppins" panose="00000500000000000000" pitchFamily="2" charset="0"/>
                <a:cs typeface="Poppins" panose="00000500000000000000" pitchFamily="2" charset="0"/>
              </a:rPr>
              <a:t>Stay Aware &amp; Educated</a:t>
            </a:r>
            <a:br>
              <a:rPr lang="en-IN" sz="1600" dirty="0">
                <a:latin typeface="Poppins" panose="00000500000000000000" pitchFamily="2" charset="0"/>
                <a:cs typeface="Poppins" panose="00000500000000000000" pitchFamily="2" charset="0"/>
              </a:rPr>
            </a:br>
            <a:r>
              <a:rPr lang="en-IN" sz="1600" dirty="0">
                <a:latin typeface="Poppins" panose="00000500000000000000" pitchFamily="2" charset="0"/>
                <a:cs typeface="Poppins" panose="00000500000000000000" pitchFamily="2" charset="0"/>
              </a:rPr>
              <a:t>➤ Think before you click. Be alert to phishing, fake profiles, and “too-good-to-be-true” offers.</a:t>
            </a:r>
          </a:p>
        </p:txBody>
      </p:sp>
    </p:spTree>
    <p:extLst>
      <p:ext uri="{BB962C8B-B14F-4D97-AF65-F5344CB8AC3E}">
        <p14:creationId xmlns:p14="http://schemas.microsoft.com/office/powerpoint/2010/main" val="23147324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F5954C-6FE8-CC12-1E02-7BA483D2B0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4000" dirty="0">
                <a:latin typeface="Poppins" panose="00000500000000000000" pitchFamily="2" charset="0"/>
                <a:cs typeface="Poppins" panose="00000500000000000000" pitchFamily="2" charset="0"/>
              </a:rPr>
              <a:t>Relationships in Cyber World</a:t>
            </a:r>
            <a:endParaRPr lang="en-IN" sz="4000" dirty="0"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552E6725-17DB-95AC-F5C1-D7A1AECC3EE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62994480"/>
              </p:ext>
            </p:extLst>
          </p:nvPr>
        </p:nvGraphicFramePr>
        <p:xfrm>
          <a:off x="1112363" y="2031144"/>
          <a:ext cx="9428768" cy="4018788"/>
        </p:xfrm>
        <a:graphic>
          <a:graphicData uri="http://schemas.openxmlformats.org/drawingml/2006/table">
            <a:tbl>
              <a:tblPr/>
              <a:tblGrid>
                <a:gridCol w="4714384">
                  <a:extLst>
                    <a:ext uri="{9D8B030D-6E8A-4147-A177-3AD203B41FA5}">
                      <a16:colId xmlns:a16="http://schemas.microsoft.com/office/drawing/2014/main" val="2897976813"/>
                    </a:ext>
                  </a:extLst>
                </a:gridCol>
                <a:gridCol w="4714384">
                  <a:extLst>
                    <a:ext uri="{9D8B030D-6E8A-4147-A177-3AD203B41FA5}">
                      <a16:colId xmlns:a16="http://schemas.microsoft.com/office/drawing/2014/main" val="22820491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>
                        <a:lnSpc>
                          <a:spcPct val="250000"/>
                        </a:lnSpc>
                      </a:pPr>
                      <a:r>
                        <a:rPr lang="en-IN" b="1" dirty="0"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Type</a:t>
                      </a:r>
                      <a:endParaRPr lang="en-IN" dirty="0">
                        <a:latin typeface="Poppins" panose="00000500000000000000" pitchFamily="2" charset="0"/>
                        <a:cs typeface="Poppins" panose="00000500000000000000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50000"/>
                        </a:lnSpc>
                      </a:pPr>
                      <a:r>
                        <a:rPr lang="en-IN" b="1"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Examples</a:t>
                      </a:r>
                      <a:endParaRPr lang="en-IN">
                        <a:latin typeface="Poppins" panose="00000500000000000000" pitchFamily="2" charset="0"/>
                        <a:cs typeface="Poppins" panose="00000500000000000000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3677971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250000"/>
                        </a:lnSpc>
                      </a:pPr>
                      <a:r>
                        <a:rPr lang="en-IN"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🌐 Digital Friendships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50000"/>
                        </a:lnSpc>
                      </a:pPr>
                      <a:r>
                        <a:rPr lang="en-GB"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Social media connections, gaming pals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9337298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250000"/>
                        </a:lnSpc>
                      </a:pPr>
                      <a:r>
                        <a:rPr lang="en-IN" dirty="0"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💬 Virtual Intimacy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50000"/>
                        </a:lnSpc>
                      </a:pPr>
                      <a:r>
                        <a:rPr lang="en-IN" dirty="0"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Online dating, digital love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0621246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250000"/>
                        </a:lnSpc>
                      </a:pPr>
                      <a:r>
                        <a:rPr lang="en-IN"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🤝 Professional Bonds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50000"/>
                        </a:lnSpc>
                      </a:pPr>
                      <a:r>
                        <a:rPr lang="en-IN"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LinkedIn contacts, online mentors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7393400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250000"/>
                        </a:lnSpc>
                      </a:pPr>
                      <a:r>
                        <a:rPr lang="en-IN"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🧠 Parasocial Relationships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50000"/>
                        </a:lnSpc>
                      </a:pPr>
                      <a:r>
                        <a:rPr lang="en-IN"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Influencers, YouTubers, Celebs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3872268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250000"/>
                        </a:lnSpc>
                      </a:pPr>
                      <a:r>
                        <a:rPr lang="en-IN"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👤 Anonymous Connections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50000"/>
                        </a:lnSpc>
                      </a:pPr>
                      <a:r>
                        <a:rPr lang="en-IN" dirty="0"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Reddit, forums, alternate avatars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02456228"/>
                  </a:ext>
                </a:extLst>
              </a:tr>
            </a:tbl>
          </a:graphicData>
        </a:graphic>
      </p:graphicFrame>
      <p:pic>
        <p:nvPicPr>
          <p:cNvPr id="6" name="Graphic 5" descr="Children">
            <a:extLst>
              <a:ext uri="{FF2B5EF4-FFF2-40B4-BE49-F238E27FC236}">
                <a16:creationId xmlns:a16="http://schemas.microsoft.com/office/drawing/2014/main" id="{2D6520D7-C1AE-9DD5-ECC0-D4A9F411BB9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560351" y="1322109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555665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19D215-1976-1E1C-E2EE-0B7E5D1CAE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3600" dirty="0">
                <a:latin typeface="Poppins" panose="00000500000000000000" pitchFamily="2" charset="0"/>
                <a:cs typeface="Poppins" panose="00000500000000000000" pitchFamily="2" charset="0"/>
              </a:rPr>
              <a:t>Relationships in Cyber World – Be Mindful</a:t>
            </a:r>
            <a:endParaRPr lang="en-IN" sz="3600" dirty="0"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B26A67-B617-522E-969C-9B88C7F331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216956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0" marR="0" lvl="0" indent="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Poppins" panose="00000500000000000000" pitchFamily="2" charset="0"/>
                <a:cs typeface="Poppins" panose="00000500000000000000" pitchFamily="2" charset="0"/>
              </a:rPr>
              <a:t>👀 </a:t>
            </a:r>
            <a:r>
              <a:rPr kumimoji="0" lang="en-US" altLang="en-US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Poppins" panose="00000500000000000000" pitchFamily="2" charset="0"/>
                <a:cs typeface="Poppins" panose="00000500000000000000" pitchFamily="2" charset="0"/>
              </a:rPr>
              <a:t>Surveillance &amp; Stalking 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Poppins" panose="00000500000000000000" pitchFamily="2" charset="0"/>
                <a:cs typeface="Poppins" panose="00000500000000000000" pitchFamily="2" charset="0"/>
              </a:rPr>
              <a:t>➤ Followers can silently track your activities, locations, routines — leading to digital stalking or even offline risk.</a:t>
            </a:r>
          </a:p>
          <a:p>
            <a:pPr marL="0" marR="0" lvl="0" indent="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Poppins" panose="00000500000000000000" pitchFamily="2" charset="0"/>
                <a:cs typeface="Poppins" panose="00000500000000000000" pitchFamily="2" charset="0"/>
              </a:rPr>
              <a:t>🧠 </a:t>
            </a:r>
            <a:r>
              <a:rPr kumimoji="0" lang="en-US" altLang="en-US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Poppins" panose="00000500000000000000" pitchFamily="2" charset="0"/>
                <a:cs typeface="Poppins" panose="00000500000000000000" pitchFamily="2" charset="0"/>
              </a:rPr>
              <a:t>Echo Chambers &amp; Misinformation 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Poppins" panose="00000500000000000000" pitchFamily="2" charset="0"/>
                <a:cs typeface="Poppins" panose="00000500000000000000" pitchFamily="2" charset="0"/>
              </a:rPr>
              <a:t>➤ Communities can reinforce false beliefs or bias, spreading fake news.</a:t>
            </a:r>
          </a:p>
          <a:p>
            <a:pPr marL="0" marR="0" lvl="0" indent="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Poppins" panose="00000500000000000000" pitchFamily="2" charset="0"/>
                <a:cs typeface="Poppins" panose="00000500000000000000" pitchFamily="2" charset="0"/>
              </a:rPr>
              <a:t>🎯 </a:t>
            </a:r>
            <a:r>
              <a:rPr kumimoji="0" lang="en-US" altLang="en-US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Poppins" panose="00000500000000000000" pitchFamily="2" charset="0"/>
                <a:cs typeface="Poppins" panose="00000500000000000000" pitchFamily="2" charset="0"/>
              </a:rPr>
              <a:t>Cyberbullying &amp; Trolling 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Poppins" panose="00000500000000000000" pitchFamily="2" charset="0"/>
                <a:cs typeface="Poppins" panose="00000500000000000000" pitchFamily="2" charset="0"/>
              </a:rPr>
              <a:t>➤ Negative comments, or public shaming</a:t>
            </a:r>
          </a:p>
          <a:p>
            <a:pPr marL="0" marR="0" lvl="0" indent="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Poppins" panose="00000500000000000000" pitchFamily="2" charset="0"/>
                <a:cs typeface="Poppins" panose="00000500000000000000" pitchFamily="2" charset="0"/>
              </a:rPr>
              <a:t>🧟 </a:t>
            </a:r>
            <a:r>
              <a:rPr kumimoji="0" lang="en-US" altLang="en-US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Poppins" panose="00000500000000000000" pitchFamily="2" charset="0"/>
                <a:cs typeface="Poppins" panose="00000500000000000000" pitchFamily="2" charset="0"/>
              </a:rPr>
              <a:t>Identity Cloning &amp; Impersonation 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Poppins" panose="00000500000000000000" pitchFamily="2" charset="0"/>
                <a:cs typeface="Poppins" panose="00000500000000000000" pitchFamily="2" charset="0"/>
              </a:rPr>
              <a:t>➤ Public profiles with lots of followers are often cloned to create fake accounts.</a:t>
            </a:r>
          </a:p>
          <a:p>
            <a:pPr marL="0" marR="0" lvl="0" indent="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Poppins" panose="00000500000000000000" pitchFamily="2" charset="0"/>
                <a:cs typeface="Poppins" panose="00000500000000000000" pitchFamily="2" charset="0"/>
              </a:rPr>
              <a:t>🔗 </a:t>
            </a:r>
            <a:r>
              <a:rPr kumimoji="0" lang="en-US" altLang="en-US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Poppins" panose="00000500000000000000" pitchFamily="2" charset="0"/>
                <a:cs typeface="Poppins" panose="00000500000000000000" pitchFamily="2" charset="0"/>
              </a:rPr>
              <a:t>Unknowingly Sharing Personal Information 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Poppins" panose="00000500000000000000" pitchFamily="2" charset="0"/>
                <a:cs typeface="Poppins" panose="00000500000000000000" pitchFamily="2" charset="0"/>
              </a:rPr>
              <a:t>➤ Oversharing in ‘friendly’ groups can expose passwords, family details, or habits.</a:t>
            </a:r>
          </a:p>
          <a:p>
            <a:pPr marL="0" indent="0">
              <a:lnSpc>
                <a:spcPct val="200000"/>
              </a:lnSpc>
              <a:buNone/>
            </a:pPr>
            <a:endParaRPr lang="en-IN" sz="1400" dirty="0"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pic>
        <p:nvPicPr>
          <p:cNvPr id="4" name="Graphic 3" descr="Children">
            <a:extLst>
              <a:ext uri="{FF2B5EF4-FFF2-40B4-BE49-F238E27FC236}">
                <a16:creationId xmlns:a16="http://schemas.microsoft.com/office/drawing/2014/main" id="{3E101B6D-3755-3905-C81E-463AE84D0CA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182520" y="1161853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2540032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85F529-76AE-8E6A-CC61-1FE8CFFEEB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Prevention is better than cure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74C4C3-1E78-AD70-A0BD-D8546F0EB88B}"/>
              </a:ext>
            </a:extLst>
          </p:cNvPr>
          <p:cNvSpPr>
            <a:spLocks noGrp="1"/>
          </p:cNvSpPr>
          <p:nvPr>
            <p:ph idx="1"/>
          </p:nvPr>
        </p:nvSpPr>
        <p:spPr/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1800" dirty="0">
                <a:latin typeface="Poppins" panose="00000500000000000000" pitchFamily="2" charset="0"/>
                <a:cs typeface="Poppins" panose="00000500000000000000" pitchFamily="2" charset="0"/>
              </a:rPr>
              <a:t>Search your name periodically to check for fakes. Ask friends to report impersonators. Report cloned accounts quickly — platforms take them down faster with multiple reports.</a:t>
            </a:r>
          </a:p>
          <a:p>
            <a:pPr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1800" dirty="0">
                <a:latin typeface="Poppins" panose="00000500000000000000" pitchFamily="2" charset="0"/>
                <a:cs typeface="Poppins" panose="00000500000000000000" pitchFamily="2" charset="0"/>
              </a:rPr>
              <a:t>Use </a:t>
            </a:r>
            <a:r>
              <a:rPr lang="en-GB" sz="1800" b="1" dirty="0">
                <a:latin typeface="Poppins" panose="00000500000000000000" pitchFamily="2" charset="0"/>
                <a:cs typeface="Poppins" panose="00000500000000000000" pitchFamily="2" charset="0"/>
              </a:rPr>
              <a:t>block, mute, and report</a:t>
            </a:r>
            <a:r>
              <a:rPr lang="en-GB" sz="1800" dirty="0">
                <a:latin typeface="Poppins" panose="00000500000000000000" pitchFamily="2" charset="0"/>
                <a:cs typeface="Poppins" panose="00000500000000000000" pitchFamily="2" charset="0"/>
              </a:rPr>
              <a:t> features aggressively.</a:t>
            </a:r>
          </a:p>
          <a:p>
            <a:pPr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1800" dirty="0">
                <a:latin typeface="Poppins" panose="00000500000000000000" pitchFamily="2" charset="0"/>
                <a:cs typeface="Poppins" panose="00000500000000000000" pitchFamily="2" charset="0"/>
              </a:rPr>
              <a:t>Maintain </a:t>
            </a:r>
            <a:r>
              <a:rPr lang="en-GB" sz="1800" b="1" dirty="0">
                <a:latin typeface="Poppins" panose="00000500000000000000" pitchFamily="2" charset="0"/>
                <a:cs typeface="Poppins" panose="00000500000000000000" pitchFamily="2" charset="0"/>
              </a:rPr>
              <a:t>support networks</a:t>
            </a:r>
            <a:r>
              <a:rPr lang="en-GB" sz="1800" dirty="0">
                <a:latin typeface="Poppins" panose="00000500000000000000" pitchFamily="2" charset="0"/>
                <a:cs typeface="Poppins" panose="00000500000000000000" pitchFamily="2" charset="0"/>
              </a:rPr>
              <a:t> — talk about it with someone you trust.</a:t>
            </a:r>
          </a:p>
          <a:p>
            <a:pPr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1800" dirty="0">
                <a:latin typeface="Poppins" panose="00000500000000000000" pitchFamily="2" charset="0"/>
                <a:cs typeface="Poppins" panose="00000500000000000000" pitchFamily="2" charset="0"/>
              </a:rPr>
              <a:t>Document incidents (screenshots) in case legal action is needed.</a:t>
            </a:r>
          </a:p>
          <a:p>
            <a:pPr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1800" dirty="0">
                <a:latin typeface="Poppins" panose="00000500000000000000" pitchFamily="2" charset="0"/>
                <a:cs typeface="Poppins" panose="00000500000000000000" pitchFamily="2" charset="0"/>
              </a:rPr>
              <a:t>Encourage </a:t>
            </a:r>
            <a:r>
              <a:rPr lang="en-GB" sz="1800" b="1" dirty="0">
                <a:latin typeface="Poppins" panose="00000500000000000000" pitchFamily="2" charset="0"/>
                <a:cs typeface="Poppins" panose="00000500000000000000" pitchFamily="2" charset="0"/>
              </a:rPr>
              <a:t>positive digital behaviour</a:t>
            </a:r>
            <a:r>
              <a:rPr lang="en-GB" sz="1800" dirty="0">
                <a:latin typeface="Poppins" panose="00000500000000000000" pitchFamily="2" charset="0"/>
                <a:cs typeface="Poppins" panose="00000500000000000000" pitchFamily="2" charset="0"/>
              </a:rPr>
              <a:t> in your circles.</a:t>
            </a:r>
          </a:p>
          <a:p>
            <a:pPr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1800" dirty="0">
                <a:latin typeface="Poppins" panose="00000500000000000000" pitchFamily="2" charset="0"/>
                <a:cs typeface="Poppins" panose="00000500000000000000" pitchFamily="2" charset="0"/>
              </a:rPr>
              <a:t>Avoid sharing family schedules, birthdays, passwords, routines publicly.</a:t>
            </a:r>
          </a:p>
          <a:p>
            <a:pPr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1800" dirty="0">
                <a:latin typeface="Poppins" panose="00000500000000000000" pitchFamily="2" charset="0"/>
                <a:cs typeface="Poppins" panose="00000500000000000000" pitchFamily="2" charset="0"/>
              </a:rPr>
              <a:t>Keep private groups truly private — audit who’s inside.</a:t>
            </a:r>
            <a:endParaRPr lang="en-IN" sz="1800" dirty="0"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714125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405A5A-00DD-57C3-5768-109E17D08B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329331-A6C9-6EB1-2DA7-4C5188788C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Prevention is better than Cure</a:t>
            </a:r>
            <a:endParaRPr lang="en-IN" dirty="0"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2C28C5-7BEC-A697-BC4E-4A3A72C654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486275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 fontScale="85000" lnSpcReduction="10000"/>
          </a:bodyPr>
          <a:lstStyle/>
          <a:p>
            <a:pPr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GB" sz="1800" dirty="0">
                <a:latin typeface="Poppins" panose="00000500000000000000" pitchFamily="2" charset="0"/>
                <a:cs typeface="Poppins" panose="00000500000000000000" pitchFamily="2" charset="0"/>
              </a:rPr>
              <a:t>Follow diverse sources for news and opinions.</a:t>
            </a:r>
          </a:p>
          <a:p>
            <a:pPr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GB" sz="1800" dirty="0">
                <a:latin typeface="Poppins" panose="00000500000000000000" pitchFamily="2" charset="0"/>
                <a:cs typeface="Poppins" panose="00000500000000000000" pitchFamily="2" charset="0"/>
              </a:rPr>
              <a:t>Don't accept friend/follow requests from strangers.</a:t>
            </a:r>
          </a:p>
          <a:p>
            <a:pPr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GB" sz="1800" dirty="0">
                <a:latin typeface="Poppins" panose="00000500000000000000" pitchFamily="2" charset="0"/>
                <a:cs typeface="Poppins" panose="00000500000000000000" pitchFamily="2" charset="0"/>
              </a:rPr>
              <a:t>Never share OTP, banking info, or passwords.</a:t>
            </a:r>
          </a:p>
          <a:p>
            <a:pPr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GB" sz="1800" dirty="0">
                <a:latin typeface="Poppins" panose="00000500000000000000" pitchFamily="2" charset="0"/>
                <a:cs typeface="Poppins" panose="00000500000000000000" pitchFamily="2" charset="0"/>
              </a:rPr>
              <a:t>When available, enable 2-factor authentication (2FA) for important transactions</a:t>
            </a:r>
          </a:p>
          <a:p>
            <a:pPr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GB" sz="1800" dirty="0">
                <a:latin typeface="Poppins" panose="00000500000000000000" pitchFamily="2" charset="0"/>
                <a:cs typeface="Poppins" panose="00000500000000000000" pitchFamily="2" charset="0"/>
              </a:rPr>
              <a:t>Turn off location sharing on social media posts.</a:t>
            </a:r>
          </a:p>
          <a:p>
            <a:pPr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GB" sz="1800" dirty="0">
                <a:latin typeface="Poppins" panose="00000500000000000000" pitchFamily="2" charset="0"/>
                <a:cs typeface="Poppins" panose="00000500000000000000" pitchFamily="2" charset="0"/>
              </a:rPr>
              <a:t>Regularly review privacy settings on apps.</a:t>
            </a:r>
          </a:p>
          <a:p>
            <a:pPr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GB" sz="1800" dirty="0">
                <a:latin typeface="Poppins" panose="00000500000000000000" pitchFamily="2" charset="0"/>
                <a:cs typeface="Poppins" panose="00000500000000000000" pitchFamily="2" charset="0"/>
              </a:rPr>
              <a:t>Avoid posting real-time updates about your whereabouts.</a:t>
            </a:r>
          </a:p>
          <a:p>
            <a:pPr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GB" sz="1800" dirty="0">
                <a:latin typeface="Poppins" panose="00000500000000000000" pitchFamily="2" charset="0"/>
                <a:cs typeface="Poppins" panose="00000500000000000000" pitchFamily="2" charset="0"/>
              </a:rPr>
              <a:t>Use nickname, usernames if possible, and restrict story views to close friends.</a:t>
            </a:r>
          </a:p>
          <a:p>
            <a:pPr>
              <a:lnSpc>
                <a:spcPct val="200000"/>
              </a:lnSpc>
              <a:buFont typeface="Arial" panose="020B0604020202020204" pitchFamily="34" charset="0"/>
              <a:buChar char="•"/>
            </a:pPr>
            <a:endParaRPr lang="en-IN" sz="1800" dirty="0"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8751346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99D0C4-F376-E741-A9E9-B2E1A9D1E9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3315" y="515954"/>
            <a:ext cx="10515600" cy="1325563"/>
          </a:xfrm>
        </p:spPr>
        <p:txBody>
          <a:bodyPr/>
          <a:lstStyle/>
          <a:p>
            <a:r>
              <a:rPr lang="en-GB" sz="4400" b="0" dirty="0">
                <a:latin typeface="Poppins" panose="00000500000000000000" pitchFamily="2" charset="0"/>
                <a:cs typeface="Poppins" panose="00000500000000000000" pitchFamily="2" charset="0"/>
              </a:rPr>
              <a:t>Health</a:t>
            </a:r>
            <a:r>
              <a:rPr lang="en-IN" dirty="0">
                <a:latin typeface="Poppins" panose="00000500000000000000" pitchFamily="2" charset="0"/>
                <a:cs typeface="Poppins" panose="00000500000000000000" pitchFamily="2" charset="0"/>
              </a:rPr>
              <a:t> in Cyber World</a:t>
            </a:r>
            <a:endParaRPr lang="en-IN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9F863619-881F-C3BF-15F3-BE8A29D2C589}"/>
              </a:ext>
            </a:extLst>
          </p:cNvPr>
          <p:cNvSpPr txBox="1"/>
          <p:nvPr/>
        </p:nvSpPr>
        <p:spPr>
          <a:xfrm>
            <a:off x="688157" y="1648501"/>
            <a:ext cx="9183430" cy="444769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lnSpc>
                <a:spcPct val="200000"/>
              </a:lnSpc>
              <a:buNone/>
            </a:pPr>
            <a:r>
              <a:rPr lang="en-IN" dirty="0">
                <a:latin typeface="Poppins" panose="00000500000000000000" pitchFamily="2" charset="0"/>
                <a:cs typeface="Poppins" panose="00000500000000000000" pitchFamily="2" charset="0"/>
              </a:rPr>
              <a:t>🧠 </a:t>
            </a:r>
            <a:r>
              <a:rPr lang="en-IN" b="1" dirty="0">
                <a:latin typeface="Poppins" panose="00000500000000000000" pitchFamily="2" charset="0"/>
                <a:cs typeface="Poppins" panose="00000500000000000000" pitchFamily="2" charset="0"/>
              </a:rPr>
              <a:t>Mental Health Awareness </a:t>
            </a:r>
            <a:br>
              <a:rPr lang="en-IN" dirty="0">
                <a:latin typeface="Poppins" panose="00000500000000000000" pitchFamily="2" charset="0"/>
                <a:cs typeface="Poppins" panose="00000500000000000000" pitchFamily="2" charset="0"/>
              </a:rPr>
            </a:br>
            <a:r>
              <a:rPr lang="en-IN" dirty="0">
                <a:latin typeface="Poppins" panose="00000500000000000000" pitchFamily="2" charset="0"/>
                <a:cs typeface="Poppins" panose="00000500000000000000" pitchFamily="2" charset="0"/>
              </a:rPr>
              <a:t>➤ Access to online therapy, support groups, mindfulness apps</a:t>
            </a:r>
          </a:p>
          <a:p>
            <a:pPr>
              <a:lnSpc>
                <a:spcPct val="200000"/>
              </a:lnSpc>
              <a:buNone/>
            </a:pPr>
            <a:r>
              <a:rPr lang="en-IN" dirty="0">
                <a:latin typeface="Poppins" panose="00000500000000000000" pitchFamily="2" charset="0"/>
                <a:cs typeface="Poppins" panose="00000500000000000000" pitchFamily="2" charset="0"/>
              </a:rPr>
              <a:t>💪 </a:t>
            </a:r>
            <a:r>
              <a:rPr lang="en-IN" b="1" dirty="0">
                <a:latin typeface="Poppins" panose="00000500000000000000" pitchFamily="2" charset="0"/>
                <a:cs typeface="Poppins" panose="00000500000000000000" pitchFamily="2" charset="0"/>
              </a:rPr>
              <a:t>Physical Fitness Tools</a:t>
            </a:r>
            <a:br>
              <a:rPr lang="en-IN" dirty="0">
                <a:latin typeface="Poppins" panose="00000500000000000000" pitchFamily="2" charset="0"/>
                <a:cs typeface="Poppins" panose="00000500000000000000" pitchFamily="2" charset="0"/>
              </a:rPr>
            </a:br>
            <a:r>
              <a:rPr lang="en-IN" dirty="0">
                <a:latin typeface="Poppins" panose="00000500000000000000" pitchFamily="2" charset="0"/>
                <a:cs typeface="Poppins" panose="00000500000000000000" pitchFamily="2" charset="0"/>
              </a:rPr>
              <a:t>➤ Fitness trackers, yoga sessions, health coaching via apps</a:t>
            </a:r>
          </a:p>
          <a:p>
            <a:pPr>
              <a:lnSpc>
                <a:spcPct val="200000"/>
              </a:lnSpc>
              <a:buNone/>
            </a:pPr>
            <a:r>
              <a:rPr lang="en-IN" dirty="0">
                <a:latin typeface="Poppins" panose="00000500000000000000" pitchFamily="2" charset="0"/>
                <a:cs typeface="Poppins" panose="00000500000000000000" pitchFamily="2" charset="0"/>
              </a:rPr>
              <a:t>📚 </a:t>
            </a:r>
            <a:r>
              <a:rPr lang="en-IN" b="1" dirty="0">
                <a:latin typeface="Poppins" panose="00000500000000000000" pitchFamily="2" charset="0"/>
                <a:cs typeface="Poppins" panose="00000500000000000000" pitchFamily="2" charset="0"/>
              </a:rPr>
              <a:t>Health Education</a:t>
            </a:r>
            <a:br>
              <a:rPr lang="en-IN" dirty="0">
                <a:latin typeface="Poppins" panose="00000500000000000000" pitchFamily="2" charset="0"/>
                <a:cs typeface="Poppins" panose="00000500000000000000" pitchFamily="2" charset="0"/>
              </a:rPr>
            </a:br>
            <a:r>
              <a:rPr lang="en-IN" dirty="0">
                <a:latin typeface="Poppins" panose="00000500000000000000" pitchFamily="2" charset="0"/>
                <a:cs typeface="Poppins" panose="00000500000000000000" pitchFamily="2" charset="0"/>
              </a:rPr>
              <a:t>➤ Reliable information, webinars, awareness about diseases</a:t>
            </a:r>
          </a:p>
          <a:p>
            <a:pPr>
              <a:lnSpc>
                <a:spcPct val="200000"/>
              </a:lnSpc>
            </a:pPr>
            <a:r>
              <a:rPr lang="en-IN" dirty="0">
                <a:latin typeface="Poppins" panose="00000500000000000000" pitchFamily="2" charset="0"/>
                <a:cs typeface="Poppins" panose="00000500000000000000" pitchFamily="2" charset="0"/>
              </a:rPr>
              <a:t>👥 </a:t>
            </a:r>
            <a:r>
              <a:rPr lang="en-IN" b="1" dirty="0">
                <a:latin typeface="Poppins" panose="00000500000000000000" pitchFamily="2" charset="0"/>
                <a:cs typeface="Poppins" panose="00000500000000000000" pitchFamily="2" charset="0"/>
              </a:rPr>
              <a:t>Community &amp; Connection</a:t>
            </a:r>
            <a:br>
              <a:rPr lang="en-IN" dirty="0">
                <a:latin typeface="Poppins" panose="00000500000000000000" pitchFamily="2" charset="0"/>
                <a:cs typeface="Poppins" panose="00000500000000000000" pitchFamily="2" charset="0"/>
              </a:rPr>
            </a:br>
            <a:r>
              <a:rPr lang="en-IN" dirty="0">
                <a:latin typeface="Poppins" panose="00000500000000000000" pitchFamily="2" charset="0"/>
                <a:cs typeface="Poppins" panose="00000500000000000000" pitchFamily="2" charset="0"/>
              </a:rPr>
              <a:t>➤ Support networks for chronic illness, disabilities, etc.</a:t>
            </a:r>
          </a:p>
        </p:txBody>
      </p:sp>
    </p:spTree>
    <p:extLst>
      <p:ext uri="{BB962C8B-B14F-4D97-AF65-F5344CB8AC3E}">
        <p14:creationId xmlns:p14="http://schemas.microsoft.com/office/powerpoint/2010/main" val="21637812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15B5AB2-74BE-F530-4483-FA254780CB7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>
            <a:extLst>
              <a:ext uri="{FF2B5EF4-FFF2-40B4-BE49-F238E27FC236}">
                <a16:creationId xmlns:a16="http://schemas.microsoft.com/office/drawing/2014/main" id="{4D49AF43-002A-CDEF-445D-637783E4959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217790313"/>
              </p:ext>
            </p:extLst>
          </p:nvPr>
        </p:nvGraphicFramePr>
        <p:xfrm>
          <a:off x="1960776" y="923828"/>
          <a:ext cx="8625526" cy="48665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79733970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EDAB75-42C6-8012-A7DA-505332C0B9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Beware!!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1E7013-3B14-5EAE-243D-E10B1E2EEA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351338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 fontScale="92500" lnSpcReduction="10000"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GB" sz="2000" dirty="0">
                <a:latin typeface="Poppins" panose="00000500000000000000" pitchFamily="2" charset="0"/>
                <a:cs typeface="Poppins" panose="00000500000000000000" pitchFamily="2" charset="0"/>
              </a:rPr>
              <a:t>Researches state that :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GB" sz="2000" dirty="0">
                <a:latin typeface="Poppins" panose="00000500000000000000" pitchFamily="2" charset="0"/>
                <a:cs typeface="Poppins" panose="00000500000000000000" pitchFamily="2" charset="0"/>
              </a:rPr>
              <a:t>📉 </a:t>
            </a:r>
            <a:r>
              <a:rPr lang="en-GB" sz="2000" b="1" dirty="0">
                <a:latin typeface="Poppins" panose="00000500000000000000" pitchFamily="2" charset="0"/>
                <a:cs typeface="Poppins" panose="00000500000000000000" pitchFamily="2" charset="0"/>
              </a:rPr>
              <a:t>Rise in Anxiety &amp; Depression: </a:t>
            </a:r>
            <a:r>
              <a:rPr lang="en-GB" sz="2000" dirty="0">
                <a:latin typeface="Poppins" panose="00000500000000000000" pitchFamily="2" charset="0"/>
                <a:cs typeface="Poppins" panose="00000500000000000000" pitchFamily="2" charset="0"/>
              </a:rPr>
              <a:t>“Use of social media is associated with increased risk of depression, anxiety, and psychological distress.”</a:t>
            </a:r>
            <a:br>
              <a:rPr lang="en-GB" sz="2000" dirty="0">
                <a:latin typeface="Poppins" panose="00000500000000000000" pitchFamily="2" charset="0"/>
                <a:cs typeface="Poppins" panose="00000500000000000000" pitchFamily="2" charset="0"/>
              </a:rPr>
            </a:br>
            <a:r>
              <a:rPr lang="en-GB" sz="2000" dirty="0">
                <a:latin typeface="Poppins" panose="00000500000000000000" pitchFamily="2" charset="0"/>
                <a:cs typeface="Poppins" panose="00000500000000000000" pitchFamily="2" charset="0"/>
              </a:rPr>
              <a:t>Source: Stanford Law – Social Media Addiction Report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GB" sz="2000" dirty="0">
                <a:latin typeface="Poppins" panose="00000500000000000000" pitchFamily="2" charset="0"/>
                <a:cs typeface="Poppins" panose="00000500000000000000" pitchFamily="2" charset="0"/>
              </a:rPr>
              <a:t>🧍</a:t>
            </a:r>
            <a:r>
              <a:rPr lang="en-GB" sz="2000" b="1" dirty="0">
                <a:latin typeface="Poppins" panose="00000500000000000000" pitchFamily="2" charset="0"/>
                <a:cs typeface="Poppins" panose="00000500000000000000" pitchFamily="2" charset="0"/>
              </a:rPr>
              <a:t>Loneliness &amp; Empathy Loss: </a:t>
            </a:r>
            <a:r>
              <a:rPr lang="en-GB" sz="2000" dirty="0">
                <a:latin typeface="Poppins" panose="00000500000000000000" pitchFamily="2" charset="0"/>
                <a:cs typeface="Poppins" panose="00000500000000000000" pitchFamily="2" charset="0"/>
              </a:rPr>
              <a:t>“Excessive social networking leads to feelings of isolation, reduced face-to-face interaction, and lower empathy.”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GB" sz="2000" dirty="0">
                <a:latin typeface="Poppins" panose="00000500000000000000" pitchFamily="2" charset="0"/>
                <a:cs typeface="Poppins" panose="00000500000000000000" pitchFamily="2" charset="0"/>
              </a:rPr>
              <a:t>Source: </a:t>
            </a:r>
            <a:r>
              <a:rPr lang="en-GB" sz="2000" dirty="0" err="1">
                <a:latin typeface="Poppins" panose="00000500000000000000" pitchFamily="2" charset="0"/>
                <a:cs typeface="Poppins" panose="00000500000000000000" pitchFamily="2" charset="0"/>
              </a:rPr>
              <a:t>Cureus</a:t>
            </a:r>
            <a:r>
              <a:rPr lang="en-GB" sz="2000" dirty="0">
                <a:latin typeface="Poppins" panose="00000500000000000000" pitchFamily="2" charset="0"/>
                <a:cs typeface="Poppins" panose="00000500000000000000" pitchFamily="2" charset="0"/>
              </a:rPr>
              <a:t> – Systematic Review on Adolescents &amp; Mental Health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GB" sz="2000" dirty="0">
                <a:latin typeface="Poppins" panose="00000500000000000000" pitchFamily="2" charset="0"/>
                <a:cs typeface="Poppins" panose="00000500000000000000" pitchFamily="2" charset="0"/>
              </a:rPr>
              <a:t>👍</a:t>
            </a:r>
            <a:r>
              <a:rPr lang="en-GB" sz="2000" b="1" dirty="0">
                <a:latin typeface="Poppins" panose="00000500000000000000" pitchFamily="2" charset="0"/>
                <a:cs typeface="Poppins" panose="00000500000000000000" pitchFamily="2" charset="0"/>
              </a:rPr>
              <a:t>Like-Based Self-Worth:</a:t>
            </a:r>
            <a:r>
              <a:rPr lang="en-GB" sz="2000" dirty="0">
                <a:latin typeface="Poppins" panose="00000500000000000000" pitchFamily="2" charset="0"/>
                <a:cs typeface="Poppins" panose="00000500000000000000" pitchFamily="2" charset="0"/>
              </a:rPr>
              <a:t> “Users’ self-esteem is influenced by online feedback; lack of likes causes emotional stress and self-doubt”</a:t>
            </a:r>
          </a:p>
          <a:p>
            <a:pPr marL="0" indent="0">
              <a:lnSpc>
                <a:spcPct val="150000"/>
              </a:lnSpc>
              <a:buNone/>
            </a:pPr>
            <a:endParaRPr lang="en-IN" sz="2000" dirty="0"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6801961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825FBE-401E-344E-F64B-B80EF3654B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Poppins" panose="00000500000000000000" pitchFamily="2" charset="0"/>
                <a:cs typeface="Poppins" panose="00000500000000000000" pitchFamily="2" charset="0"/>
              </a:rPr>
              <a:t>Be Mindful</a:t>
            </a:r>
            <a:endParaRPr lang="en-IN" dirty="0"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FF252A-A61B-2188-4987-A222ECF7652F}"/>
              </a:ext>
            </a:extLst>
          </p:cNvPr>
          <p:cNvSpPr>
            <a:spLocks noGrp="1"/>
          </p:cNvSpPr>
          <p:nvPr>
            <p:ph idx="1"/>
          </p:nvPr>
        </p:nvSpPr>
        <p:spPr/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 fontScale="62500" lnSpcReduction="20000"/>
          </a:bodyPr>
          <a:lstStyle/>
          <a:p>
            <a:pPr>
              <a:lnSpc>
                <a:spcPct val="170000"/>
              </a:lnSpc>
            </a:pPr>
            <a:r>
              <a:rPr lang="en-GB" dirty="0">
                <a:latin typeface="Poppins" panose="00000500000000000000" pitchFamily="2" charset="0"/>
                <a:cs typeface="Poppins" panose="00000500000000000000" pitchFamily="2" charset="0"/>
              </a:rPr>
              <a:t>Set daily screen limits with apps like Digital Wellbeing (Android) or Screen Time (iOS).</a:t>
            </a:r>
          </a:p>
          <a:p>
            <a:pPr>
              <a:lnSpc>
                <a:spcPct val="170000"/>
              </a:lnSpc>
            </a:pPr>
            <a:r>
              <a:rPr lang="en-GB" dirty="0">
                <a:latin typeface="Poppins" panose="00000500000000000000" pitchFamily="2" charset="0"/>
                <a:cs typeface="Poppins" panose="00000500000000000000" pitchFamily="2" charset="0"/>
              </a:rPr>
              <a:t>Schedule “No-Social” zones: no phones at meals, bedtime, or first thing in the morning.</a:t>
            </a:r>
          </a:p>
          <a:p>
            <a:pPr>
              <a:lnSpc>
                <a:spcPct val="170000"/>
              </a:lnSpc>
            </a:pPr>
            <a:r>
              <a:rPr lang="en-GB" dirty="0">
                <a:latin typeface="Poppins" panose="00000500000000000000" pitchFamily="2" charset="0"/>
                <a:cs typeface="Poppins" panose="00000500000000000000" pitchFamily="2" charset="0"/>
              </a:rPr>
              <a:t>Encourage offline hobbies (sports, arts, journaling) to reduce reliance on digital gratification.</a:t>
            </a:r>
          </a:p>
          <a:p>
            <a:pPr>
              <a:lnSpc>
                <a:spcPct val="170000"/>
              </a:lnSpc>
            </a:pPr>
            <a:r>
              <a:rPr lang="en-GB" dirty="0">
                <a:latin typeface="Poppins" panose="00000500000000000000" pitchFamily="2" charset="0"/>
                <a:cs typeface="Poppins" panose="00000500000000000000" pitchFamily="2" charset="0"/>
              </a:rPr>
              <a:t>Promote mindfulness practices — meditation, breathing exercises, journaling thoughts. </a:t>
            </a:r>
          </a:p>
          <a:p>
            <a:pPr>
              <a:lnSpc>
                <a:spcPct val="170000"/>
              </a:lnSpc>
            </a:pPr>
            <a:r>
              <a:rPr lang="en-GB" dirty="0">
                <a:latin typeface="Poppins" panose="00000500000000000000" pitchFamily="2" charset="0"/>
                <a:cs typeface="Poppins" panose="00000500000000000000" pitchFamily="2" charset="0"/>
              </a:rPr>
              <a:t>Prioritize in-person connections: plan meetups, family time, group activities.</a:t>
            </a:r>
          </a:p>
          <a:p>
            <a:pPr>
              <a:lnSpc>
                <a:spcPct val="170000"/>
              </a:lnSpc>
            </a:pPr>
            <a:r>
              <a:rPr lang="en-GB" dirty="0">
                <a:latin typeface="Poppins" panose="00000500000000000000" pitchFamily="2" charset="0"/>
                <a:cs typeface="Poppins" panose="00000500000000000000" pitchFamily="2" charset="0"/>
              </a:rPr>
              <a:t>Talk openly about mental health and normalize seeking professional help.</a:t>
            </a:r>
            <a:endParaRPr lang="en-IN" dirty="0"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3679331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E1C6BFC-E5AA-DF28-E8D8-792F17B930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8BC17C-7848-E4B2-3088-970D2BF23D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Physical Health concerns in Cyber World</a:t>
            </a:r>
            <a:endParaRPr lang="en-IN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98E9A3B2-1196-1D47-A9AA-EDA5E2C99B38}"/>
              </a:ext>
            </a:extLst>
          </p:cNvPr>
          <p:cNvSpPr txBox="1"/>
          <p:nvPr/>
        </p:nvSpPr>
        <p:spPr>
          <a:xfrm>
            <a:off x="838200" y="1568139"/>
            <a:ext cx="9495503" cy="4450449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lnSpc>
                <a:spcPct val="200000"/>
              </a:lnSpc>
            </a:pPr>
            <a:r>
              <a:rPr lang="en-IN" b="1" dirty="0">
                <a:latin typeface="Poppins" panose="00000500000000000000" pitchFamily="2" charset="0"/>
                <a:cs typeface="Poppins" panose="00000500000000000000" pitchFamily="2" charset="0"/>
              </a:rPr>
              <a:t>Tech Neck </a:t>
            </a:r>
            <a:r>
              <a:rPr lang="en-IN" dirty="0">
                <a:latin typeface="Poppins" panose="00000500000000000000" pitchFamily="2" charset="0"/>
                <a:cs typeface="Poppins" panose="00000500000000000000" pitchFamily="2" charset="0"/>
              </a:rPr>
              <a:t>– Head bent forward, hunched shoulders while looking down at phone Risk: Neck pain, headaches, spinal strain</a:t>
            </a:r>
          </a:p>
          <a:p>
            <a:pPr>
              <a:lnSpc>
                <a:spcPct val="200000"/>
              </a:lnSpc>
            </a:pPr>
            <a:r>
              <a:rPr lang="en-IN" b="1" dirty="0">
                <a:latin typeface="Poppins" panose="00000500000000000000" pitchFamily="2" charset="0"/>
                <a:cs typeface="Poppins" panose="00000500000000000000" pitchFamily="2" charset="0"/>
              </a:rPr>
              <a:t>Laptop Slouch </a:t>
            </a:r>
            <a:r>
              <a:rPr lang="en-IN" dirty="0">
                <a:latin typeface="Poppins" panose="00000500000000000000" pitchFamily="2" charset="0"/>
                <a:cs typeface="Poppins" panose="00000500000000000000" pitchFamily="2" charset="0"/>
              </a:rPr>
              <a:t>– Leaning forward toward screen Risk: Lower back pain, poor digestion, fatigue</a:t>
            </a:r>
          </a:p>
          <a:p>
            <a:pPr>
              <a:lnSpc>
                <a:spcPct val="200000"/>
              </a:lnSpc>
            </a:pPr>
            <a:r>
              <a:rPr lang="en-IN" b="1" dirty="0">
                <a:latin typeface="Poppins" panose="00000500000000000000" pitchFamily="2" charset="0"/>
                <a:cs typeface="Poppins" panose="00000500000000000000" pitchFamily="2" charset="0"/>
              </a:rPr>
              <a:t>Phone Cradle </a:t>
            </a:r>
            <a:r>
              <a:rPr lang="en-IN" dirty="0">
                <a:latin typeface="Poppins" panose="00000500000000000000" pitchFamily="2" charset="0"/>
                <a:cs typeface="Poppins" panose="00000500000000000000" pitchFamily="2" charset="0"/>
              </a:rPr>
              <a:t>– Holding phone between ear and shoulder🦴 Risk: Neck and shoulder stiffness</a:t>
            </a:r>
          </a:p>
          <a:p>
            <a:pPr>
              <a:lnSpc>
                <a:spcPct val="200000"/>
              </a:lnSpc>
            </a:pPr>
            <a:r>
              <a:rPr lang="en-IN" b="1" dirty="0">
                <a:latin typeface="Poppins" panose="00000500000000000000" pitchFamily="2" charset="0"/>
                <a:cs typeface="Poppins" panose="00000500000000000000" pitchFamily="2" charset="0"/>
              </a:rPr>
              <a:t>Wrist Strain / Text Claw </a:t>
            </a:r>
            <a:r>
              <a:rPr lang="en-IN" dirty="0">
                <a:latin typeface="Poppins" panose="00000500000000000000" pitchFamily="2" charset="0"/>
                <a:cs typeface="Poppins" panose="00000500000000000000" pitchFamily="2" charset="0"/>
              </a:rPr>
              <a:t>– Excessive typing or scrolling Risk: Tendonitis, numbness, finger cramps</a:t>
            </a:r>
          </a:p>
        </p:txBody>
      </p:sp>
    </p:spTree>
    <p:extLst>
      <p:ext uri="{BB962C8B-B14F-4D97-AF65-F5344CB8AC3E}">
        <p14:creationId xmlns:p14="http://schemas.microsoft.com/office/powerpoint/2010/main" val="68945765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ECC12EB-981E-6366-4212-43845283DA0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FE1010-C5EE-D21E-66F7-628BD6C457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Physical Health concerns in Cyber World</a:t>
            </a:r>
            <a:endParaRPr lang="en-IN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8C4E3C17-3B41-BCFA-7D42-BC7865F762DC}"/>
              </a:ext>
            </a:extLst>
          </p:cNvPr>
          <p:cNvSpPr txBox="1"/>
          <p:nvPr/>
        </p:nvSpPr>
        <p:spPr>
          <a:xfrm>
            <a:off x="838199" y="1690688"/>
            <a:ext cx="9495503" cy="4133247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lnSpc>
                <a:spcPct val="250000"/>
              </a:lnSpc>
            </a:pPr>
            <a:r>
              <a:rPr lang="en-IN" dirty="0">
                <a:latin typeface="Poppins" panose="00000500000000000000" pitchFamily="2" charset="0"/>
                <a:cs typeface="Poppins" panose="00000500000000000000" pitchFamily="2" charset="0"/>
              </a:rPr>
              <a:t>🪑 Sit back with your spine supported</a:t>
            </a:r>
            <a:br>
              <a:rPr lang="en-IN" dirty="0">
                <a:latin typeface="Poppins" panose="00000500000000000000" pitchFamily="2" charset="0"/>
                <a:cs typeface="Poppins" panose="00000500000000000000" pitchFamily="2" charset="0"/>
              </a:rPr>
            </a:br>
            <a:r>
              <a:rPr lang="en-IN" dirty="0">
                <a:latin typeface="Poppins" panose="00000500000000000000" pitchFamily="2" charset="0"/>
                <a:cs typeface="Poppins" panose="00000500000000000000" pitchFamily="2" charset="0"/>
              </a:rPr>
              <a:t>💻 Screen at eye level</a:t>
            </a:r>
            <a:br>
              <a:rPr lang="en-IN" dirty="0">
                <a:latin typeface="Poppins" panose="00000500000000000000" pitchFamily="2" charset="0"/>
                <a:cs typeface="Poppins" panose="00000500000000000000" pitchFamily="2" charset="0"/>
              </a:rPr>
            </a:br>
            <a:r>
              <a:rPr lang="en-IN" dirty="0">
                <a:latin typeface="Poppins" panose="00000500000000000000" pitchFamily="2" charset="0"/>
                <a:cs typeface="Poppins" panose="00000500000000000000" pitchFamily="2" charset="0"/>
              </a:rPr>
              <a:t>⌨️ Prioritize ergonomics</a:t>
            </a:r>
            <a:br>
              <a:rPr lang="en-IN" dirty="0">
                <a:latin typeface="Poppins" panose="00000500000000000000" pitchFamily="2" charset="0"/>
                <a:cs typeface="Poppins" panose="00000500000000000000" pitchFamily="2" charset="0"/>
              </a:rPr>
            </a:br>
            <a:r>
              <a:rPr lang="en-IN" dirty="0">
                <a:latin typeface="Poppins" panose="00000500000000000000" pitchFamily="2" charset="0"/>
                <a:cs typeface="Poppins" panose="00000500000000000000" pitchFamily="2" charset="0"/>
              </a:rPr>
              <a:t>⏰ Take a break every 30–45 minutes</a:t>
            </a:r>
            <a:br>
              <a:rPr lang="en-IN" dirty="0">
                <a:latin typeface="Poppins" panose="00000500000000000000" pitchFamily="2" charset="0"/>
                <a:cs typeface="Poppins" panose="00000500000000000000" pitchFamily="2" charset="0"/>
              </a:rPr>
            </a:br>
            <a:r>
              <a:rPr lang="en-IN" dirty="0">
                <a:latin typeface="Poppins" panose="00000500000000000000" pitchFamily="2" charset="0"/>
                <a:cs typeface="Poppins" panose="00000500000000000000" pitchFamily="2" charset="0"/>
              </a:rPr>
              <a:t>🧘‍♀️ Do quick neck, wrist, and shoulder stretches</a:t>
            </a:r>
            <a:br>
              <a:rPr lang="en-IN" dirty="0">
                <a:latin typeface="Poppins" panose="00000500000000000000" pitchFamily="2" charset="0"/>
                <a:cs typeface="Poppins" panose="00000500000000000000" pitchFamily="2" charset="0"/>
              </a:rPr>
            </a:br>
            <a:r>
              <a:rPr lang="en-IN" dirty="0">
                <a:latin typeface="Poppins" panose="00000500000000000000" pitchFamily="2" charset="0"/>
                <a:cs typeface="Poppins" panose="00000500000000000000" pitchFamily="2" charset="0"/>
              </a:rPr>
              <a:t>🌿 Practice "20-20-20 Rule" (every 20 mins, look 20 feet away for 20 seconds)</a:t>
            </a:r>
          </a:p>
        </p:txBody>
      </p:sp>
    </p:spTree>
    <p:extLst>
      <p:ext uri="{BB962C8B-B14F-4D97-AF65-F5344CB8AC3E}">
        <p14:creationId xmlns:p14="http://schemas.microsoft.com/office/powerpoint/2010/main" val="231291536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8501C78-BA4E-73E7-3B40-B2BAD38B150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A9B545-C806-4F1A-67EB-E544839DF8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Emotions – Social Engineering and AI scams</a:t>
            </a:r>
            <a:endParaRPr lang="en-IN" dirty="0"/>
          </a:p>
        </p:txBody>
      </p:sp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837767C0-6D83-019B-574F-7DDE1A5E4EC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92630794"/>
              </p:ext>
            </p:extLst>
          </p:nvPr>
        </p:nvGraphicFramePr>
        <p:xfrm>
          <a:off x="838200" y="1912523"/>
          <a:ext cx="10445685" cy="3383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81895">
                  <a:extLst>
                    <a:ext uri="{9D8B030D-6E8A-4147-A177-3AD203B41FA5}">
                      <a16:colId xmlns:a16="http://schemas.microsoft.com/office/drawing/2014/main" val="1042444318"/>
                    </a:ext>
                  </a:extLst>
                </a:gridCol>
                <a:gridCol w="3481895">
                  <a:extLst>
                    <a:ext uri="{9D8B030D-6E8A-4147-A177-3AD203B41FA5}">
                      <a16:colId xmlns:a16="http://schemas.microsoft.com/office/drawing/2014/main" val="802803185"/>
                    </a:ext>
                  </a:extLst>
                </a:gridCol>
                <a:gridCol w="3481895">
                  <a:extLst>
                    <a:ext uri="{9D8B030D-6E8A-4147-A177-3AD203B41FA5}">
                      <a16:colId xmlns:a16="http://schemas.microsoft.com/office/drawing/2014/main" val="1365756122"/>
                    </a:ext>
                  </a:extLst>
                </a:gridCol>
              </a:tblGrid>
              <a:tr h="276764"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Emotion</a:t>
                      </a:r>
                      <a:endParaRPr lang="en-IN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Example</a:t>
                      </a:r>
                      <a:endParaRPr lang="en-IN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Action</a:t>
                      </a:r>
                      <a:endParaRPr lang="en-IN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32943607"/>
                  </a:ext>
                </a:extLst>
              </a:tr>
              <a:tr h="682431">
                <a:tc>
                  <a:txBody>
                    <a:bodyPr/>
                    <a:lstStyle/>
                    <a:p>
                      <a:r>
                        <a:rPr lang="en-GB" dirty="0"/>
                        <a:t>Fear</a:t>
                      </a:r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"Your bank account will be </a:t>
                      </a:r>
                      <a:r>
                        <a:rPr lang="en-GB" dirty="0">
                          <a:solidFill>
                            <a:srgbClr val="FF0000"/>
                          </a:solidFill>
                        </a:rPr>
                        <a:t>blocked</a:t>
                      </a:r>
                      <a:r>
                        <a:rPr lang="en-GB" dirty="0"/>
                        <a:t>!“ </a:t>
                      </a:r>
                    </a:p>
                    <a:p>
                      <a:r>
                        <a:rPr lang="en-GB" dirty="0"/>
                        <a:t>“You are under </a:t>
                      </a:r>
                      <a:r>
                        <a:rPr lang="en-GB" dirty="0">
                          <a:solidFill>
                            <a:srgbClr val="FF0000"/>
                          </a:solidFill>
                        </a:rPr>
                        <a:t>DIGITAL ARREST</a:t>
                      </a:r>
                      <a:r>
                        <a:rPr lang="en-GB" dirty="0"/>
                        <a:t>”</a:t>
                      </a:r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People panic and share sensitive data without verifying.</a:t>
                      </a:r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61289440"/>
                  </a:ext>
                </a:extLst>
              </a:tr>
              <a:tr h="477701">
                <a:tc>
                  <a:txBody>
                    <a:bodyPr/>
                    <a:lstStyle/>
                    <a:p>
                      <a:r>
                        <a:rPr lang="en-GB" dirty="0"/>
                        <a:t>Greed</a:t>
                      </a:r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"You’ve </a:t>
                      </a:r>
                      <a:r>
                        <a:rPr lang="en-GB" dirty="0">
                          <a:solidFill>
                            <a:srgbClr val="FF0000"/>
                          </a:solidFill>
                        </a:rPr>
                        <a:t>won</a:t>
                      </a:r>
                      <a:r>
                        <a:rPr lang="en-GB" dirty="0"/>
                        <a:t> ₹1 lakh—click to claim!"</a:t>
                      </a:r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Too-good-to-be-true offers prompt impulsive clicks.</a:t>
                      </a:r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47468742"/>
                  </a:ext>
                </a:extLst>
              </a:tr>
              <a:tr h="1091889">
                <a:tc>
                  <a:txBody>
                    <a:bodyPr/>
                    <a:lstStyle/>
                    <a:p>
                      <a:r>
                        <a:rPr lang="en-GB" dirty="0"/>
                        <a:t>Trust</a:t>
                      </a:r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Fake emails or DMs </a:t>
                      </a:r>
                      <a:r>
                        <a:rPr lang="en-GB" dirty="0">
                          <a:solidFill>
                            <a:srgbClr val="FF0000"/>
                          </a:solidFill>
                        </a:rPr>
                        <a:t>pretending</a:t>
                      </a:r>
                      <a:r>
                        <a:rPr lang="en-GB" dirty="0"/>
                        <a:t> to be from a friend, boss, or organization. AI-generated deepfakes or cloned voices make it more convincing. </a:t>
                      </a:r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/>
                        <a:t>People panic and share sensitive data without verifying.</a:t>
                      </a:r>
                      <a:endParaRPr lang="en-IN" dirty="0"/>
                    </a:p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6228246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1297695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294FAE-33DC-4CE5-A14D-46B25C38CB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Emotions – Social Engineering and AI scams</a:t>
            </a:r>
            <a:endParaRPr lang="en-IN" dirty="0"/>
          </a:p>
        </p:txBody>
      </p:sp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B2390480-67E2-01E9-AF9B-B9C0FC789A4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68770179"/>
              </p:ext>
            </p:extLst>
          </p:nvPr>
        </p:nvGraphicFramePr>
        <p:xfrm>
          <a:off x="908115" y="1780548"/>
          <a:ext cx="10445685" cy="3383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81895">
                  <a:extLst>
                    <a:ext uri="{9D8B030D-6E8A-4147-A177-3AD203B41FA5}">
                      <a16:colId xmlns:a16="http://schemas.microsoft.com/office/drawing/2014/main" val="1042444318"/>
                    </a:ext>
                  </a:extLst>
                </a:gridCol>
                <a:gridCol w="3481895">
                  <a:extLst>
                    <a:ext uri="{9D8B030D-6E8A-4147-A177-3AD203B41FA5}">
                      <a16:colId xmlns:a16="http://schemas.microsoft.com/office/drawing/2014/main" val="802803185"/>
                    </a:ext>
                  </a:extLst>
                </a:gridCol>
                <a:gridCol w="3481895">
                  <a:extLst>
                    <a:ext uri="{9D8B030D-6E8A-4147-A177-3AD203B41FA5}">
                      <a16:colId xmlns:a16="http://schemas.microsoft.com/office/drawing/2014/main" val="1365756122"/>
                    </a:ext>
                  </a:extLst>
                </a:gridCol>
              </a:tblGrid>
              <a:tr h="276764"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Emotion</a:t>
                      </a:r>
                      <a:endParaRPr lang="en-IN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Example</a:t>
                      </a:r>
                      <a:endParaRPr lang="en-IN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Action</a:t>
                      </a:r>
                      <a:endParaRPr lang="en-IN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32943607"/>
                  </a:ext>
                </a:extLst>
              </a:tr>
              <a:tr h="682431">
                <a:tc>
                  <a:txBody>
                    <a:bodyPr/>
                    <a:lstStyle/>
                    <a:p>
                      <a:r>
                        <a:rPr lang="en-GB" dirty="0"/>
                        <a:t>Urgency</a:t>
                      </a:r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 “</a:t>
                      </a:r>
                      <a:r>
                        <a:rPr lang="en-GB" dirty="0">
                          <a:solidFill>
                            <a:srgbClr val="FF0000"/>
                          </a:solidFill>
                        </a:rPr>
                        <a:t>Act now or Lose </a:t>
                      </a:r>
                      <a:r>
                        <a:rPr lang="en-GB" dirty="0"/>
                        <a:t>your OTP access!"</a:t>
                      </a:r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/>
                        <a:t>Users are pushed to act emotionally rather than rationally.</a:t>
                      </a:r>
                      <a:endParaRPr lang="en-IN" dirty="0"/>
                    </a:p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52198906"/>
                  </a:ext>
                </a:extLst>
              </a:tr>
              <a:tr h="682431">
                <a:tc>
                  <a:txBody>
                    <a:bodyPr/>
                    <a:lstStyle/>
                    <a:p>
                      <a:r>
                        <a:rPr lang="en-GB" dirty="0"/>
                        <a:t>Loneliness &amp; Likeability</a:t>
                      </a:r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rgbClr val="FF0000"/>
                          </a:solidFill>
                        </a:rPr>
                        <a:t>“I am there for you”</a:t>
                      </a:r>
                      <a:r>
                        <a:rPr lang="en-GB" dirty="0"/>
                        <a:t>. Romance scams or phishing via dating apps tap into emotional vulnerability.</a:t>
                      </a:r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/>
                        <a:t>People share personal info due to emotional bonding with strangers.</a:t>
                      </a:r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73430513"/>
                  </a:ext>
                </a:extLst>
              </a:tr>
              <a:tr h="682431">
                <a:tc>
                  <a:txBody>
                    <a:bodyPr/>
                    <a:lstStyle/>
                    <a:p>
                      <a:r>
                        <a:rPr lang="en-GB" dirty="0"/>
                        <a:t>Sympathy</a:t>
                      </a:r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rgbClr val="FF0000"/>
                          </a:solidFill>
                        </a:rPr>
                        <a:t>“This child needs your help”.</a:t>
                      </a:r>
                      <a:r>
                        <a:rPr lang="en-GB" dirty="0"/>
                        <a:t> AI-generated charity scams showing emotional appeals or fake victim videos.</a:t>
                      </a:r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/>
                        <a:t>Viewers donate or share data out of sympathy.</a:t>
                      </a:r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1573092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7692736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A7089EF-F2B0-0E35-57DC-D892C6E6A48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FA44F0-03D4-4196-9E38-2508080C92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46355" y="419549"/>
            <a:ext cx="10515600" cy="1325563"/>
          </a:xfrm>
        </p:spPr>
        <p:txBody>
          <a:bodyPr/>
          <a:lstStyle/>
          <a:p>
            <a:r>
              <a:rPr lang="en-GB" dirty="0"/>
              <a:t>Emotions – Practice Cyber Resilience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AD7AA8-C3B1-D698-0E0D-F74403C1A6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64616" y="1605847"/>
            <a:ext cx="10379697" cy="4832604"/>
          </a:xfrm>
        </p:spPr>
        <p:txBody>
          <a:bodyPr>
            <a:noAutofit/>
          </a:bodyPr>
          <a:lstStyle/>
          <a:p>
            <a:pPr marL="0" indent="0">
              <a:lnSpc>
                <a:spcPct val="250000"/>
              </a:lnSpc>
              <a:buNone/>
            </a:pPr>
            <a:r>
              <a:rPr lang="en-GB" sz="2000" b="1" dirty="0">
                <a:solidFill>
                  <a:srgbClr val="FFC000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Think</a:t>
            </a:r>
            <a:r>
              <a:rPr lang="en-GB" sz="2000" b="1" dirty="0">
                <a:solidFill>
                  <a:srgbClr val="00B050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</a:p>
          <a:p>
            <a:pPr marL="0" indent="0">
              <a:lnSpc>
                <a:spcPct val="250000"/>
              </a:lnSpc>
              <a:buNone/>
            </a:pPr>
            <a:r>
              <a:rPr lang="en-GB" sz="1600" dirty="0">
                <a:latin typeface="Poppins" panose="00000500000000000000" pitchFamily="2" charset="0"/>
                <a:cs typeface="Poppins" panose="00000500000000000000" pitchFamily="2" charset="0"/>
              </a:rPr>
              <a:t>"</a:t>
            </a:r>
            <a:r>
              <a:rPr lang="en-GB" sz="1100" dirty="0"/>
              <a:t> </a:t>
            </a:r>
            <a:r>
              <a:rPr lang="en-GB" sz="1600" dirty="0">
                <a:latin typeface="Poppins" panose="00000500000000000000" pitchFamily="2" charset="0"/>
                <a:cs typeface="Poppins" panose="00000500000000000000" pitchFamily="2" charset="0"/>
              </a:rPr>
              <a:t>Is this message meant to provoke a quick emotional response — like fear or urgency?“</a:t>
            </a:r>
          </a:p>
          <a:p>
            <a:pPr marL="0" indent="0">
              <a:lnSpc>
                <a:spcPct val="250000"/>
              </a:lnSpc>
              <a:buNone/>
            </a:pPr>
            <a:r>
              <a:rPr lang="en-GB" sz="2000" b="1" dirty="0">
                <a:solidFill>
                  <a:srgbClr val="C00000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Pause </a:t>
            </a:r>
            <a:br>
              <a:rPr lang="en-GB" sz="1600" dirty="0">
                <a:solidFill>
                  <a:srgbClr val="00B050"/>
                </a:solidFill>
                <a:latin typeface="Poppins" panose="00000500000000000000" pitchFamily="2" charset="0"/>
                <a:cs typeface="Poppins" panose="00000500000000000000" pitchFamily="2" charset="0"/>
              </a:rPr>
            </a:br>
            <a:r>
              <a:rPr lang="en-GB" sz="1600" dirty="0">
                <a:latin typeface="Poppins" panose="00000500000000000000" pitchFamily="2" charset="0"/>
                <a:cs typeface="Poppins" panose="00000500000000000000" pitchFamily="2" charset="0"/>
              </a:rPr>
              <a:t>“Take a deep breath”</a:t>
            </a:r>
          </a:p>
          <a:p>
            <a:pPr marL="0" indent="0">
              <a:lnSpc>
                <a:spcPct val="250000"/>
              </a:lnSpc>
              <a:buNone/>
            </a:pPr>
            <a:r>
              <a:rPr lang="en-GB" sz="2000" b="1" dirty="0">
                <a:solidFill>
                  <a:srgbClr val="00B050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Verify</a:t>
            </a:r>
          </a:p>
          <a:p>
            <a:pPr marL="0" indent="0">
              <a:lnSpc>
                <a:spcPct val="250000"/>
              </a:lnSpc>
              <a:buNone/>
            </a:pPr>
            <a:r>
              <a:rPr lang="en-GB" sz="1600" dirty="0">
                <a:latin typeface="Poppins" panose="00000500000000000000" pitchFamily="2" charset="0"/>
                <a:cs typeface="Poppins" panose="00000500000000000000" pitchFamily="2" charset="0"/>
              </a:rPr>
              <a:t>“I have all the right in the world to check a claim”</a:t>
            </a:r>
          </a:p>
        </p:txBody>
      </p:sp>
      <p:pic>
        <p:nvPicPr>
          <p:cNvPr id="6" name="Graphic 5" descr="Lightbulb">
            <a:extLst>
              <a:ext uri="{FF2B5EF4-FFF2-40B4-BE49-F238E27FC236}">
                <a16:creationId xmlns:a16="http://schemas.microsoft.com/office/drawing/2014/main" id="{64BF07FB-6BEC-D137-0878-1486CF8A1D5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34378" y="1887333"/>
            <a:ext cx="699155" cy="699155"/>
          </a:xfrm>
          <a:prstGeom prst="rect">
            <a:avLst/>
          </a:prstGeom>
        </p:spPr>
      </p:pic>
      <p:pic>
        <p:nvPicPr>
          <p:cNvPr id="8" name="Graphic 7" descr="Stopwatch">
            <a:extLst>
              <a:ext uri="{FF2B5EF4-FFF2-40B4-BE49-F238E27FC236}">
                <a16:creationId xmlns:a16="http://schemas.microsoft.com/office/drawing/2014/main" id="{2F35F5A3-C3D6-A89B-1D8A-1A92245D10F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734378" y="3500086"/>
            <a:ext cx="771427" cy="771427"/>
          </a:xfrm>
          <a:prstGeom prst="rect">
            <a:avLst/>
          </a:prstGeom>
        </p:spPr>
      </p:pic>
      <p:pic>
        <p:nvPicPr>
          <p:cNvPr id="10" name="Graphic 9" descr="Checkmark">
            <a:extLst>
              <a:ext uri="{FF2B5EF4-FFF2-40B4-BE49-F238E27FC236}">
                <a16:creationId xmlns:a16="http://schemas.microsoft.com/office/drawing/2014/main" id="{3D015598-3727-5CD8-35C5-5E7599B0BC0F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946355" y="5185111"/>
            <a:ext cx="457200" cy="457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432956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42BCA9C-F0BD-B3DD-0ACA-5CCF90BF16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AA4E02-B3B6-E466-861F-6D64C68EE0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Cyber Scams that feed on your Emotions</a:t>
            </a:r>
            <a:endParaRPr lang="en-IN" dirty="0"/>
          </a:p>
        </p:txBody>
      </p:sp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8BC902F1-F0F2-D657-60A5-626C633CBBA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91862259"/>
              </p:ext>
            </p:extLst>
          </p:nvPr>
        </p:nvGraphicFramePr>
        <p:xfrm>
          <a:off x="1121787" y="1690688"/>
          <a:ext cx="8427564" cy="4288320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2809188">
                  <a:extLst>
                    <a:ext uri="{9D8B030D-6E8A-4147-A177-3AD203B41FA5}">
                      <a16:colId xmlns:a16="http://schemas.microsoft.com/office/drawing/2014/main" val="2353361019"/>
                    </a:ext>
                  </a:extLst>
                </a:gridCol>
                <a:gridCol w="2809188">
                  <a:extLst>
                    <a:ext uri="{9D8B030D-6E8A-4147-A177-3AD203B41FA5}">
                      <a16:colId xmlns:a16="http://schemas.microsoft.com/office/drawing/2014/main" val="1908914834"/>
                    </a:ext>
                  </a:extLst>
                </a:gridCol>
                <a:gridCol w="2809188">
                  <a:extLst>
                    <a:ext uri="{9D8B030D-6E8A-4147-A177-3AD203B41FA5}">
                      <a16:colId xmlns:a16="http://schemas.microsoft.com/office/drawing/2014/main" val="394054135"/>
                    </a:ext>
                  </a:extLst>
                </a:gridCol>
              </a:tblGrid>
              <a:tr h="223146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IN" sz="1400" b="1" dirty="0"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Scam Name</a:t>
                      </a:r>
                      <a:endParaRPr lang="en-IN" sz="1400" dirty="0">
                        <a:latin typeface="Poppins" panose="00000500000000000000" pitchFamily="2" charset="0"/>
                        <a:cs typeface="Poppins" panose="00000500000000000000" pitchFamily="2" charset="0"/>
                      </a:endParaRPr>
                    </a:p>
                  </a:txBody>
                  <a:tcPr marL="55786" marR="55786" marT="27893" marB="2789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IN" sz="1400" b="1"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Emotion Targeted</a:t>
                      </a:r>
                      <a:endParaRPr lang="en-IN" sz="1400">
                        <a:latin typeface="Poppins" panose="00000500000000000000" pitchFamily="2" charset="0"/>
                        <a:cs typeface="Poppins" panose="00000500000000000000" pitchFamily="2" charset="0"/>
                      </a:endParaRPr>
                    </a:p>
                  </a:txBody>
                  <a:tcPr marL="55786" marR="55786" marT="27893" marB="2789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IN" sz="1400" b="1"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Tactic Used</a:t>
                      </a:r>
                      <a:endParaRPr lang="en-IN" sz="1400">
                        <a:latin typeface="Poppins" panose="00000500000000000000" pitchFamily="2" charset="0"/>
                        <a:cs typeface="Poppins" panose="00000500000000000000" pitchFamily="2" charset="0"/>
                      </a:endParaRPr>
                    </a:p>
                  </a:txBody>
                  <a:tcPr marL="55786" marR="55786" marT="27893" marB="2789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38124413"/>
                  </a:ext>
                </a:extLst>
              </a:tr>
              <a:tr h="557864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IN" sz="1400" b="1" dirty="0"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Digital Arrest Scam</a:t>
                      </a:r>
                      <a:endParaRPr lang="en-IN" sz="1400" dirty="0">
                        <a:latin typeface="Poppins" panose="00000500000000000000" pitchFamily="2" charset="0"/>
                        <a:cs typeface="Poppins" panose="00000500000000000000" pitchFamily="2" charset="0"/>
                      </a:endParaRPr>
                    </a:p>
                  </a:txBody>
                  <a:tcPr marL="55786" marR="55786" marT="27893" marB="2789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IN" sz="1400"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Fear &amp; Authority</a:t>
                      </a:r>
                    </a:p>
                  </a:txBody>
                  <a:tcPr marL="55786" marR="55786" marT="27893" marB="2789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400"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Fake calls from "cyber crime officers" alleging illegal activity to extort money.</a:t>
                      </a:r>
                    </a:p>
                  </a:txBody>
                  <a:tcPr marL="55786" marR="55786" marT="27893" marB="2789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35842941"/>
                  </a:ext>
                </a:extLst>
              </a:tr>
              <a:tr h="557864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IN" sz="1400" b="1"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Romance Scam</a:t>
                      </a:r>
                      <a:endParaRPr lang="en-IN" sz="1400">
                        <a:latin typeface="Poppins" panose="00000500000000000000" pitchFamily="2" charset="0"/>
                        <a:cs typeface="Poppins" panose="00000500000000000000" pitchFamily="2" charset="0"/>
                      </a:endParaRPr>
                    </a:p>
                  </a:txBody>
                  <a:tcPr marL="55786" marR="55786" marT="27893" marB="2789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IN" sz="1400"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Loneliness &amp; Love</a:t>
                      </a:r>
                    </a:p>
                  </a:txBody>
                  <a:tcPr marL="55786" marR="55786" marT="27893" marB="2789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400"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Fake online relationships to emotionally manipulate and steal money or data.</a:t>
                      </a:r>
                    </a:p>
                  </a:txBody>
                  <a:tcPr marL="55786" marR="55786" marT="27893" marB="2789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47788171"/>
                  </a:ext>
                </a:extLst>
              </a:tr>
              <a:tr h="557864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IN" sz="1400" b="1"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Lottery/Fake Prize Scam</a:t>
                      </a:r>
                      <a:endParaRPr lang="en-IN" sz="1400">
                        <a:latin typeface="Poppins" panose="00000500000000000000" pitchFamily="2" charset="0"/>
                        <a:cs typeface="Poppins" panose="00000500000000000000" pitchFamily="2" charset="0"/>
                      </a:endParaRPr>
                    </a:p>
                  </a:txBody>
                  <a:tcPr marL="55786" marR="55786" marT="27893" marB="2789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IN" sz="1400" dirty="0"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Greed &amp; Excitement</a:t>
                      </a:r>
                    </a:p>
                  </a:txBody>
                  <a:tcPr marL="55786" marR="55786" marT="27893" marB="2789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400"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“You won ₹1 crore!” messages prompting payment of a "processing fee."</a:t>
                      </a:r>
                    </a:p>
                  </a:txBody>
                  <a:tcPr marL="55786" marR="55786" marT="27893" marB="2789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01886646"/>
                  </a:ext>
                </a:extLst>
              </a:tr>
              <a:tr h="557864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IN" sz="1400" b="1" dirty="0"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Emergency Scam</a:t>
                      </a:r>
                      <a:endParaRPr lang="en-IN" sz="1400" dirty="0">
                        <a:latin typeface="Poppins" panose="00000500000000000000" pitchFamily="2" charset="0"/>
                        <a:cs typeface="Poppins" panose="00000500000000000000" pitchFamily="2" charset="0"/>
                      </a:endParaRPr>
                    </a:p>
                  </a:txBody>
                  <a:tcPr marL="55786" marR="55786" marT="27893" marB="2789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IN" sz="1400"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Panic &amp; Concern</a:t>
                      </a:r>
                    </a:p>
                  </a:txBody>
                  <a:tcPr marL="55786" marR="55786" marT="27893" marB="2789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400" dirty="0"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“Your friend is in trouble—send money now!” impersonating loved ones.</a:t>
                      </a:r>
                    </a:p>
                  </a:txBody>
                  <a:tcPr marL="55786" marR="55786" marT="27893" marB="2789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0849972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4538421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3C145A7-5435-C76C-8190-4B289253421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E4F88F-9759-8534-A865-5AEBD2D73F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n-GB" dirty="0"/>
              <a:t>Cyber Scams that feed on your Emotions</a:t>
            </a:r>
            <a:endParaRPr lang="en-IN" dirty="0"/>
          </a:p>
        </p:txBody>
      </p:sp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49DB675D-37E5-6BD5-C911-F4925C2371A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28478255"/>
              </p:ext>
            </p:extLst>
          </p:nvPr>
        </p:nvGraphicFramePr>
        <p:xfrm>
          <a:off x="1442299" y="1690688"/>
          <a:ext cx="8427564" cy="4608360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2809188">
                  <a:extLst>
                    <a:ext uri="{9D8B030D-6E8A-4147-A177-3AD203B41FA5}">
                      <a16:colId xmlns:a16="http://schemas.microsoft.com/office/drawing/2014/main" val="2353361019"/>
                    </a:ext>
                  </a:extLst>
                </a:gridCol>
                <a:gridCol w="2809188">
                  <a:extLst>
                    <a:ext uri="{9D8B030D-6E8A-4147-A177-3AD203B41FA5}">
                      <a16:colId xmlns:a16="http://schemas.microsoft.com/office/drawing/2014/main" val="1908914834"/>
                    </a:ext>
                  </a:extLst>
                </a:gridCol>
                <a:gridCol w="2809188">
                  <a:extLst>
                    <a:ext uri="{9D8B030D-6E8A-4147-A177-3AD203B41FA5}">
                      <a16:colId xmlns:a16="http://schemas.microsoft.com/office/drawing/2014/main" val="394054135"/>
                    </a:ext>
                  </a:extLst>
                </a:gridCol>
              </a:tblGrid>
              <a:tr h="223146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IN" sz="1400" b="1" dirty="0"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Scam Name</a:t>
                      </a:r>
                      <a:endParaRPr lang="en-IN" sz="1400" dirty="0">
                        <a:latin typeface="Poppins" panose="00000500000000000000" pitchFamily="2" charset="0"/>
                        <a:cs typeface="Poppins" panose="00000500000000000000" pitchFamily="2" charset="0"/>
                      </a:endParaRPr>
                    </a:p>
                  </a:txBody>
                  <a:tcPr marL="55786" marR="55786" marT="27893" marB="2789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IN" sz="1400" b="1"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Emotion Targeted</a:t>
                      </a:r>
                      <a:endParaRPr lang="en-IN" sz="1400">
                        <a:latin typeface="Poppins" panose="00000500000000000000" pitchFamily="2" charset="0"/>
                        <a:cs typeface="Poppins" panose="00000500000000000000" pitchFamily="2" charset="0"/>
                      </a:endParaRPr>
                    </a:p>
                  </a:txBody>
                  <a:tcPr marL="55786" marR="55786" marT="27893" marB="2789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IN" sz="1400" b="1"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Tactic Used</a:t>
                      </a:r>
                      <a:endParaRPr lang="en-IN" sz="1400">
                        <a:latin typeface="Poppins" panose="00000500000000000000" pitchFamily="2" charset="0"/>
                        <a:cs typeface="Poppins" panose="00000500000000000000" pitchFamily="2" charset="0"/>
                      </a:endParaRPr>
                    </a:p>
                  </a:txBody>
                  <a:tcPr marL="55786" marR="55786" marT="27893" marB="2789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38124413"/>
                  </a:ext>
                </a:extLst>
              </a:tr>
              <a:tr h="557864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IN" sz="1400" b="1" dirty="0"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Charity Scam</a:t>
                      </a:r>
                      <a:endParaRPr lang="en-IN" sz="1400" dirty="0">
                        <a:latin typeface="Poppins" panose="00000500000000000000" pitchFamily="2" charset="0"/>
                        <a:cs typeface="Poppins" panose="00000500000000000000" pitchFamily="2" charset="0"/>
                      </a:endParaRPr>
                    </a:p>
                  </a:txBody>
                  <a:tcPr marL="55786" marR="55786" marT="27893" marB="2789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IN" sz="1400"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Guilt &amp; Empathy</a:t>
                      </a:r>
                    </a:p>
                  </a:txBody>
                  <a:tcPr marL="55786" marR="55786" marT="27893" marB="2789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400" dirty="0"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Fake causes post-disaster to emotionally exploit people into donating.</a:t>
                      </a:r>
                    </a:p>
                  </a:txBody>
                  <a:tcPr marL="55786" marR="55786" marT="27893" marB="2789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38139858"/>
                  </a:ext>
                </a:extLst>
              </a:tr>
              <a:tr h="390505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IN" sz="1400" b="1" dirty="0"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Job Offer Scam</a:t>
                      </a:r>
                      <a:endParaRPr lang="en-IN" sz="1400" dirty="0">
                        <a:latin typeface="Poppins" panose="00000500000000000000" pitchFamily="2" charset="0"/>
                        <a:cs typeface="Poppins" panose="00000500000000000000" pitchFamily="2" charset="0"/>
                      </a:endParaRPr>
                    </a:p>
                  </a:txBody>
                  <a:tcPr marL="55786" marR="55786" marT="27893" marB="2789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IN" sz="1400"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Hope &amp; Desperation</a:t>
                      </a:r>
                    </a:p>
                  </a:txBody>
                  <a:tcPr marL="55786" marR="55786" marT="27893" marB="2789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400"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Too-good-to-be-true jobs requiring upfront payment or personal data.</a:t>
                      </a:r>
                    </a:p>
                  </a:txBody>
                  <a:tcPr marL="55786" marR="55786" marT="27893" marB="2789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18750756"/>
                  </a:ext>
                </a:extLst>
              </a:tr>
              <a:tr h="390505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IN" sz="1400" b="1" dirty="0"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Deepfake Blackmail</a:t>
                      </a:r>
                      <a:endParaRPr lang="en-IN" sz="1400" dirty="0">
                        <a:latin typeface="Poppins" panose="00000500000000000000" pitchFamily="2" charset="0"/>
                        <a:cs typeface="Poppins" panose="00000500000000000000" pitchFamily="2" charset="0"/>
                      </a:endParaRPr>
                    </a:p>
                  </a:txBody>
                  <a:tcPr marL="55786" marR="55786" marT="27893" marB="2789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IN" sz="1400"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Shame &amp; Fear</a:t>
                      </a:r>
                    </a:p>
                  </a:txBody>
                  <a:tcPr marL="55786" marR="55786" marT="27893" marB="2789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400"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AI-generated explicit videos/images used for extortion.</a:t>
                      </a:r>
                    </a:p>
                  </a:txBody>
                  <a:tcPr marL="55786" marR="55786" marT="27893" marB="2789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4903165"/>
                  </a:ext>
                </a:extLst>
              </a:tr>
              <a:tr h="557864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IN" sz="1400" b="1" dirty="0"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Social Media Account Hijack</a:t>
                      </a:r>
                      <a:endParaRPr lang="en-IN" sz="1400" dirty="0">
                        <a:latin typeface="Poppins" panose="00000500000000000000" pitchFamily="2" charset="0"/>
                        <a:cs typeface="Poppins" panose="00000500000000000000" pitchFamily="2" charset="0"/>
                      </a:endParaRPr>
                    </a:p>
                  </a:txBody>
                  <a:tcPr marL="55786" marR="55786" marT="27893" marB="2789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IN" sz="1400"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Trust &amp; Urgency</a:t>
                      </a:r>
                    </a:p>
                  </a:txBody>
                  <a:tcPr marL="55786" marR="55786" marT="27893" marB="2789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400" dirty="0"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"Urgent help" messages from hacked accounts to emotionally convince contacts.</a:t>
                      </a:r>
                    </a:p>
                  </a:txBody>
                  <a:tcPr marL="55786" marR="55786" marT="27893" marB="2789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8412348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1967439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62EE97D2-D380-3B59-4ECE-54195B014470}"/>
              </a:ext>
            </a:extLst>
          </p:cNvPr>
          <p:cNvSpPr/>
          <p:nvPr/>
        </p:nvSpPr>
        <p:spPr>
          <a:xfrm>
            <a:off x="1739748" y="673119"/>
            <a:ext cx="8081508" cy="563231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0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Stay Updated - Read Newspapers and </a:t>
            </a:r>
          </a:p>
          <a:p>
            <a:pPr algn="ctr"/>
            <a:r>
              <a:rPr lang="en-US" sz="40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Check your bank websites </a:t>
            </a:r>
          </a:p>
          <a:p>
            <a:pPr algn="ctr"/>
            <a:r>
              <a:rPr lang="en-US" sz="40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for regular updates </a:t>
            </a:r>
          </a:p>
          <a:p>
            <a:pPr algn="ctr"/>
            <a:r>
              <a:rPr lang="en-US" sz="40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on </a:t>
            </a:r>
          </a:p>
          <a:p>
            <a:pPr algn="ctr"/>
            <a:r>
              <a:rPr lang="en-US" sz="40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Cyber Safety and security.</a:t>
            </a:r>
            <a:br>
              <a:rPr lang="en-US" sz="40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</a:b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You can also visit :</a:t>
            </a:r>
          </a:p>
          <a:p>
            <a:pPr algn="ctr"/>
            <a:r>
              <a:rPr lang="en-IN" sz="4000" dirty="0">
                <a:hlinkClick r:id="rId2"/>
              </a:rPr>
              <a:t>https://www.infosecawareness.in</a:t>
            </a:r>
            <a:br>
              <a:rPr lang="en-IN" sz="4000" dirty="0"/>
            </a:br>
            <a:r>
              <a:rPr lang="en-IN" sz="4000" dirty="0">
                <a:hlinkClick r:id="rId3"/>
              </a:rPr>
              <a:t>https://i4c.mha.gov.in/</a:t>
            </a:r>
            <a:endParaRPr lang="en-IN" sz="4000" dirty="0"/>
          </a:p>
          <a:p>
            <a:pPr algn="ctr"/>
            <a:endParaRPr lang="en-US" sz="40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8560666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41A41A8-8286-B558-8633-E9DF7927BC2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FB0C6C47-D9CF-F2B5-7F04-1BDFBCF63A9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432505298"/>
              </p:ext>
            </p:extLst>
          </p:nvPr>
        </p:nvGraphicFramePr>
        <p:xfrm>
          <a:off x="5787010" y="1191008"/>
          <a:ext cx="6286633" cy="513761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2" name="Diagram 1">
            <a:extLst>
              <a:ext uri="{FF2B5EF4-FFF2-40B4-BE49-F238E27FC236}">
                <a16:creationId xmlns:a16="http://schemas.microsoft.com/office/drawing/2014/main" id="{B7F99390-A992-81FE-F9B4-1D52504F42E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386110534"/>
              </p:ext>
            </p:extLst>
          </p:nvPr>
        </p:nvGraphicFramePr>
        <p:xfrm>
          <a:off x="118357" y="1036949"/>
          <a:ext cx="6404991" cy="52333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sp>
        <p:nvSpPr>
          <p:cNvPr id="12" name="TextBox 11">
            <a:extLst>
              <a:ext uri="{FF2B5EF4-FFF2-40B4-BE49-F238E27FC236}">
                <a16:creationId xmlns:a16="http://schemas.microsoft.com/office/drawing/2014/main" id="{F6576749-877E-A50C-7739-D1266DF9913F}"/>
              </a:ext>
            </a:extLst>
          </p:cNvPr>
          <p:cNvSpPr txBox="1"/>
          <p:nvPr/>
        </p:nvSpPr>
        <p:spPr>
          <a:xfrm>
            <a:off x="970961" y="783910"/>
            <a:ext cx="995470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i="1" dirty="0">
                <a:solidFill>
                  <a:srgbClr val="C00000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Cyber Life </a:t>
            </a:r>
            <a:r>
              <a:rPr lang="en-GB" i="1" dirty="0">
                <a:latin typeface="Poppins" panose="00000500000000000000" pitchFamily="2" charset="0"/>
                <a:cs typeface="Poppins" panose="00000500000000000000" pitchFamily="2" charset="0"/>
              </a:rPr>
              <a:t>= </a:t>
            </a:r>
            <a:r>
              <a:rPr lang="en-GB" i="1" dirty="0">
                <a:solidFill>
                  <a:schemeClr val="accent1">
                    <a:lumMod val="75000"/>
                  </a:schemeClr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Our</a:t>
            </a:r>
            <a:r>
              <a:rPr lang="en-GB" dirty="0">
                <a:solidFill>
                  <a:schemeClr val="accent1">
                    <a:lumMod val="75000"/>
                  </a:schemeClr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experiences</a:t>
            </a:r>
            <a:r>
              <a:rPr lang="en-GB" dirty="0">
                <a:latin typeface="Poppins" panose="00000500000000000000" pitchFamily="2" charset="0"/>
                <a:cs typeface="Poppins" panose="00000500000000000000" pitchFamily="2" charset="0"/>
              </a:rPr>
              <a:t>+ </a:t>
            </a:r>
            <a:r>
              <a:rPr lang="en-GB" dirty="0">
                <a:solidFill>
                  <a:schemeClr val="accent2">
                    <a:lumMod val="75000"/>
                  </a:schemeClr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identities</a:t>
            </a:r>
            <a:r>
              <a:rPr lang="en-GB" dirty="0">
                <a:latin typeface="Poppins" panose="00000500000000000000" pitchFamily="2" charset="0"/>
                <a:cs typeface="Poppins" panose="00000500000000000000" pitchFamily="2" charset="0"/>
              </a:rPr>
              <a:t>+ </a:t>
            </a:r>
            <a:r>
              <a:rPr lang="en-GB" dirty="0">
                <a:solidFill>
                  <a:schemeClr val="accent4">
                    <a:lumMod val="75000"/>
                  </a:schemeClr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interactions in the connected, online world</a:t>
            </a:r>
            <a:endParaRPr lang="en-IN" dirty="0">
              <a:solidFill>
                <a:schemeClr val="accent4">
                  <a:lumMod val="75000"/>
                </a:schemeClr>
              </a:solidFill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63140DFC-A4BE-E368-F26D-B49A974FAA3A}"/>
              </a:ext>
            </a:extLst>
          </p:cNvPr>
          <p:cNvGrpSpPr/>
          <p:nvPr/>
        </p:nvGrpSpPr>
        <p:grpSpPr>
          <a:xfrm>
            <a:off x="311084" y="1153242"/>
            <a:ext cx="11623249" cy="5704758"/>
            <a:chOff x="311084" y="1153242"/>
            <a:chExt cx="11623249" cy="5704758"/>
          </a:xfrm>
        </p:grpSpPr>
        <p:sp>
          <p:nvSpPr>
            <p:cNvPr id="3" name="Flowchart: Process 2">
              <a:extLst>
                <a:ext uri="{FF2B5EF4-FFF2-40B4-BE49-F238E27FC236}">
                  <a16:creationId xmlns:a16="http://schemas.microsoft.com/office/drawing/2014/main" id="{303A2A05-01FE-884F-AF12-4F8C74B9E640}"/>
                </a:ext>
              </a:extLst>
            </p:cNvPr>
            <p:cNvSpPr/>
            <p:nvPr/>
          </p:nvSpPr>
          <p:spPr>
            <a:xfrm>
              <a:off x="311084" y="1153242"/>
              <a:ext cx="11623249" cy="5704758"/>
            </a:xfrm>
            <a:prstGeom prst="flowChartProcess">
              <a:avLst/>
            </a:prstGeom>
            <a:no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6" name="Flowchart: Process 5">
              <a:extLst>
                <a:ext uri="{FF2B5EF4-FFF2-40B4-BE49-F238E27FC236}">
                  <a16:creationId xmlns:a16="http://schemas.microsoft.com/office/drawing/2014/main" id="{1E4DF789-0CC7-11FD-E608-0C692A4CA8D2}"/>
                </a:ext>
              </a:extLst>
            </p:cNvPr>
            <p:cNvSpPr/>
            <p:nvPr/>
          </p:nvSpPr>
          <p:spPr>
            <a:xfrm>
              <a:off x="4713401" y="1624638"/>
              <a:ext cx="3054285" cy="468113"/>
            </a:xfrm>
            <a:prstGeom prst="flowChartProcess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/>
                <a:t>Safety and Security</a:t>
              </a:r>
              <a:endParaRPr lang="en-IN" dirty="0"/>
            </a:p>
          </p:txBody>
        </p:sp>
      </p:grpSp>
    </p:spTree>
    <p:extLst>
      <p:ext uri="{BB962C8B-B14F-4D97-AF65-F5344CB8AC3E}">
        <p14:creationId xmlns:p14="http://schemas.microsoft.com/office/powerpoint/2010/main" val="927984909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oogle Shape;345;p46">
            <a:extLst>
              <a:ext uri="{FF2B5EF4-FFF2-40B4-BE49-F238E27FC236}">
                <a16:creationId xmlns:a16="http://schemas.microsoft.com/office/drawing/2014/main" id="{9C6068C2-2109-4F39-B36D-D0E18D1BA3D6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835700" y="1648354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Case Study </a:t>
            </a:r>
            <a:endParaRPr dirty="0"/>
          </a:p>
        </p:txBody>
      </p:sp>
      <p:sp>
        <p:nvSpPr>
          <p:cNvPr id="10" name="Google Shape;346;p46">
            <a:extLst>
              <a:ext uri="{FF2B5EF4-FFF2-40B4-BE49-F238E27FC236}">
                <a16:creationId xmlns:a16="http://schemas.microsoft.com/office/drawing/2014/main" id="{FCB7CB5F-FC4B-FB2F-752C-C0F0125384E2}"/>
              </a:ext>
            </a:extLst>
          </p:cNvPr>
          <p:cNvSpPr txBox="1"/>
          <p:nvPr/>
        </p:nvSpPr>
        <p:spPr>
          <a:xfrm>
            <a:off x="1973982" y="5438481"/>
            <a:ext cx="7242000" cy="293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Source: https://www.news18.com/tech/do-you-post-personal-photos-online-heres-how-your-fingerprints-can-be-stolen-9033343.html</a:t>
            </a:r>
            <a:endParaRPr sz="900">
              <a:solidFill>
                <a:schemeClr val="dk1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1" name="Google Shape;347;p46">
            <a:extLst>
              <a:ext uri="{FF2B5EF4-FFF2-40B4-BE49-F238E27FC236}">
                <a16:creationId xmlns:a16="http://schemas.microsoft.com/office/drawing/2014/main" id="{D4DE6283-FAF6-35FB-1D31-CB284FC833EE}"/>
              </a:ext>
            </a:extLst>
          </p:cNvPr>
          <p:cNvSpPr txBox="1"/>
          <p:nvPr/>
        </p:nvSpPr>
        <p:spPr>
          <a:xfrm>
            <a:off x="1805433" y="3722292"/>
            <a:ext cx="8009100" cy="151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1400"/>
              </a:spcBef>
              <a:spcAft>
                <a:spcPts val="0"/>
              </a:spcAft>
              <a:buNone/>
            </a:pPr>
            <a:r>
              <a:rPr lang="en" sz="1300" dirty="0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rPr>
              <a:t>Preventive Measures:</a:t>
            </a:r>
            <a:endParaRPr sz="1300" dirty="0">
              <a:solidFill>
                <a:schemeClr val="dk1"/>
              </a:solidFill>
              <a:latin typeface="Roboto Slab"/>
              <a:ea typeface="Roboto Slab"/>
              <a:cs typeface="Roboto Slab"/>
              <a:sym typeface="Roboto Slab"/>
            </a:endParaRPr>
          </a:p>
          <a:p>
            <a:pPr marL="457200" lvl="0" indent="-29845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Char char="●"/>
            </a:pPr>
            <a:r>
              <a:rPr lang="en" sz="1100" dirty="0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rPr>
              <a:t>Limit Hand Visibility in Photos: Avoid sharing high-resolution photos where fingerprints are clearly visible.</a:t>
            </a:r>
            <a:endParaRPr sz="1100" dirty="0">
              <a:solidFill>
                <a:schemeClr val="dk1"/>
              </a:solidFill>
              <a:latin typeface="Roboto Slab"/>
              <a:ea typeface="Roboto Slab"/>
              <a:cs typeface="Roboto Slab"/>
              <a:sym typeface="Roboto Slab"/>
            </a:endParaRPr>
          </a:p>
          <a:p>
            <a:pPr marL="457200" lvl="0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Char char="●"/>
            </a:pPr>
            <a:r>
              <a:rPr lang="en" sz="1100" dirty="0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rPr>
              <a:t>Enhance Biometric Security: Use multi-factor authentication that combines fingerprints with other methods like passwords or facial recognition.</a:t>
            </a:r>
            <a:endParaRPr sz="1100" dirty="0">
              <a:solidFill>
                <a:schemeClr val="dk1"/>
              </a:solidFill>
              <a:latin typeface="Roboto Slab"/>
              <a:ea typeface="Roboto Slab"/>
              <a:cs typeface="Roboto Slab"/>
              <a:sym typeface="Roboto Slab"/>
            </a:endParaRPr>
          </a:p>
          <a:p>
            <a:pPr marL="457200" lvl="0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Char char="●"/>
            </a:pPr>
            <a:r>
              <a:rPr lang="en" sz="1100" dirty="0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rPr>
              <a:t>Stay Updated: Be aware of current threats and protect your privacy settings on social media to limit who can view your content.</a:t>
            </a:r>
            <a:endParaRPr sz="1100" dirty="0">
              <a:solidFill>
                <a:schemeClr val="dk1"/>
              </a:solidFill>
              <a:latin typeface="Roboto Slab"/>
              <a:ea typeface="Roboto Slab"/>
              <a:cs typeface="Roboto Slab"/>
              <a:sym typeface="Roboto Slab"/>
            </a:endParaRPr>
          </a:p>
        </p:txBody>
      </p:sp>
      <p:sp>
        <p:nvSpPr>
          <p:cNvPr id="12" name="Google Shape;348;p46">
            <a:extLst>
              <a:ext uri="{FF2B5EF4-FFF2-40B4-BE49-F238E27FC236}">
                <a16:creationId xmlns:a16="http://schemas.microsoft.com/office/drawing/2014/main" id="{E01633B0-14B1-B7A8-9C33-21EA899B88D2}"/>
              </a:ext>
            </a:extLst>
          </p:cNvPr>
          <p:cNvSpPr txBox="1"/>
          <p:nvPr/>
        </p:nvSpPr>
        <p:spPr>
          <a:xfrm>
            <a:off x="4691925" y="1759354"/>
            <a:ext cx="4023300" cy="46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 dirty="0">
                <a:solidFill>
                  <a:srgbClr val="FF0000"/>
                </a:solidFill>
              </a:rPr>
              <a:t>can lead to Biometric Identity Theft</a:t>
            </a:r>
            <a:endParaRPr sz="2100" dirty="0">
              <a:solidFill>
                <a:srgbClr val="FF0000"/>
              </a:solidFill>
            </a:endParaRPr>
          </a:p>
        </p:txBody>
      </p:sp>
      <p:pic>
        <p:nvPicPr>
          <p:cNvPr id="13" name="Google Shape;349;p46">
            <a:extLst>
              <a:ext uri="{FF2B5EF4-FFF2-40B4-BE49-F238E27FC236}">
                <a16:creationId xmlns:a16="http://schemas.microsoft.com/office/drawing/2014/main" id="{02739BF1-EE18-4A0E-42C6-E39E2D2E9B4C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 b="17790"/>
          <a:stretch/>
        </p:blipFill>
        <p:spPr>
          <a:xfrm>
            <a:off x="1805433" y="2301078"/>
            <a:ext cx="7579099" cy="122182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519094726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361;p48">
            <a:extLst>
              <a:ext uri="{FF2B5EF4-FFF2-40B4-BE49-F238E27FC236}">
                <a16:creationId xmlns:a16="http://schemas.microsoft.com/office/drawing/2014/main" id="{635949BE-301C-99F6-35A3-EBC546FCA1AE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688013" y="869231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Case study</a:t>
            </a:r>
            <a:endParaRPr/>
          </a:p>
        </p:txBody>
      </p:sp>
      <p:sp>
        <p:nvSpPr>
          <p:cNvPr id="5" name="Google Shape;362;p48">
            <a:extLst>
              <a:ext uri="{FF2B5EF4-FFF2-40B4-BE49-F238E27FC236}">
                <a16:creationId xmlns:a16="http://schemas.microsoft.com/office/drawing/2014/main" id="{BEDB9399-0D62-ED63-8CDD-8609130DC59B}"/>
              </a:ext>
            </a:extLst>
          </p:cNvPr>
          <p:cNvSpPr txBox="1"/>
          <p:nvPr/>
        </p:nvSpPr>
        <p:spPr>
          <a:xfrm>
            <a:off x="1943938" y="5176206"/>
            <a:ext cx="8134200" cy="391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Source: https://edition.cnn.com/2024/09/25/health/sharenting-children-social-media-dangers-wellness/index.html</a:t>
            </a:r>
            <a:endParaRPr sz="1100">
              <a:solidFill>
                <a:schemeClr val="dk1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6" name="Google Shape;363;p48">
            <a:extLst>
              <a:ext uri="{FF2B5EF4-FFF2-40B4-BE49-F238E27FC236}">
                <a16:creationId xmlns:a16="http://schemas.microsoft.com/office/drawing/2014/main" id="{BA7B87B9-D0E7-B82B-A274-A2E6A0A99D37}"/>
              </a:ext>
            </a:extLst>
          </p:cNvPr>
          <p:cNvSpPr txBox="1"/>
          <p:nvPr/>
        </p:nvSpPr>
        <p:spPr>
          <a:xfrm>
            <a:off x="6900463" y="1511756"/>
            <a:ext cx="3036000" cy="391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 dirty="0">
                <a:solidFill>
                  <a:srgbClr val="FF0000"/>
                </a:solidFill>
                <a:latin typeface="Roboto"/>
                <a:ea typeface="Roboto"/>
                <a:cs typeface="Roboto"/>
                <a:sym typeface="Roboto"/>
              </a:rPr>
              <a:t>It can lead to an AI driven Scam</a:t>
            </a:r>
            <a:endParaRPr sz="1600" dirty="0">
              <a:solidFill>
                <a:srgbClr val="FF0000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pic>
        <p:nvPicPr>
          <p:cNvPr id="7" name="Google Shape;364;p48">
            <a:extLst>
              <a:ext uri="{FF2B5EF4-FFF2-40B4-BE49-F238E27FC236}">
                <a16:creationId xmlns:a16="http://schemas.microsoft.com/office/drawing/2014/main" id="{87399196-6019-D1BF-019B-2762E034AAAB}"/>
              </a:ext>
            </a:extLst>
          </p:cNvPr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1528713" y="2055656"/>
            <a:ext cx="8839200" cy="1069700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Google Shape;365;p48">
            <a:extLst>
              <a:ext uri="{FF2B5EF4-FFF2-40B4-BE49-F238E27FC236}">
                <a16:creationId xmlns:a16="http://schemas.microsoft.com/office/drawing/2014/main" id="{5CFB9D86-563B-488F-3257-7FDD274A0BFC}"/>
              </a:ext>
            </a:extLst>
          </p:cNvPr>
          <p:cNvSpPr txBox="1"/>
          <p:nvPr/>
        </p:nvSpPr>
        <p:spPr>
          <a:xfrm>
            <a:off x="1720713" y="3197131"/>
            <a:ext cx="8009100" cy="132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1400"/>
              </a:spcBef>
              <a:spcAft>
                <a:spcPts val="0"/>
              </a:spcAft>
              <a:buNone/>
            </a:pPr>
            <a:r>
              <a:rPr lang="en" sz="1300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rPr>
              <a:t>Precautions to Minimize Risks:</a:t>
            </a:r>
            <a:endParaRPr sz="1300">
              <a:solidFill>
                <a:schemeClr val="dk1"/>
              </a:solidFill>
              <a:latin typeface="Roboto Slab"/>
              <a:ea typeface="Roboto Slab"/>
              <a:cs typeface="Roboto Slab"/>
              <a:sym typeface="Roboto Slab"/>
            </a:endParaRPr>
          </a:p>
          <a:p>
            <a:pPr marL="457200" lvl="0" indent="-29845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Roboto Slab"/>
              <a:buChar char="●"/>
            </a:pPr>
            <a:r>
              <a:rPr lang="en" sz="1100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rPr>
              <a:t>Privacy Settings: Ensure strict privacy controls on social media accounts to limit access to shared content.</a:t>
            </a:r>
            <a:endParaRPr sz="1100">
              <a:solidFill>
                <a:schemeClr val="dk1"/>
              </a:solidFill>
              <a:latin typeface="Roboto Slab"/>
              <a:ea typeface="Roboto Slab"/>
              <a:cs typeface="Roboto Slab"/>
              <a:sym typeface="Roboto Slab"/>
            </a:endParaRPr>
          </a:p>
          <a:p>
            <a:pPr marL="457200" lvl="0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Roboto Slab"/>
              <a:buChar char="●"/>
            </a:pPr>
            <a:r>
              <a:rPr lang="en" sz="1100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rPr>
              <a:t>Selective Sharing: Avoid sharing personal details such as full names, birth dates, or location tags.</a:t>
            </a:r>
            <a:endParaRPr sz="1100">
              <a:solidFill>
                <a:schemeClr val="dk1"/>
              </a:solidFill>
              <a:latin typeface="Roboto Slab"/>
              <a:ea typeface="Roboto Slab"/>
              <a:cs typeface="Roboto Slab"/>
              <a:sym typeface="Roboto Slab"/>
            </a:endParaRPr>
          </a:p>
          <a:p>
            <a:pPr marL="457200" lvl="0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Roboto Slab"/>
              <a:buChar char="●"/>
            </a:pPr>
            <a:r>
              <a:rPr lang="en" sz="1100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rPr>
              <a:t>Awareness of AI Capabilities: Understand that AI can rapidly analyze and use publicly available data, making it crucial to think before sharing.</a:t>
            </a:r>
            <a:endParaRPr sz="1100">
              <a:solidFill>
                <a:schemeClr val="dk1"/>
              </a:solidFill>
              <a:latin typeface="Roboto Slab"/>
              <a:ea typeface="Roboto Slab"/>
              <a:cs typeface="Roboto Slab"/>
              <a:sym typeface="Roboto Slab"/>
            </a:endParaRPr>
          </a:p>
        </p:txBody>
      </p:sp>
    </p:spTree>
    <p:extLst>
      <p:ext uri="{BB962C8B-B14F-4D97-AF65-F5344CB8AC3E}">
        <p14:creationId xmlns:p14="http://schemas.microsoft.com/office/powerpoint/2010/main" val="2994982304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74B5EA7-0069-0277-ACEB-6A40C8A01AB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361;p48">
            <a:extLst>
              <a:ext uri="{FF2B5EF4-FFF2-40B4-BE49-F238E27FC236}">
                <a16:creationId xmlns:a16="http://schemas.microsoft.com/office/drawing/2014/main" id="{09AD9908-6021-F777-FDCF-E7610CD018BA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688013" y="869231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Case study</a:t>
            </a:r>
            <a:endParaRPr/>
          </a:p>
        </p:txBody>
      </p:sp>
      <p:pic>
        <p:nvPicPr>
          <p:cNvPr id="2" name="Google Shape;236;p32">
            <a:extLst>
              <a:ext uri="{FF2B5EF4-FFF2-40B4-BE49-F238E27FC236}">
                <a16:creationId xmlns:a16="http://schemas.microsoft.com/office/drawing/2014/main" id="{D6B4970B-FBAD-C457-5FA6-FF60F9C504C8}"/>
              </a:ext>
            </a:extLst>
          </p:cNvPr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7407327" y="1070282"/>
            <a:ext cx="3807975" cy="3694575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1B249B75-C550-52EB-1DB4-F1F1DAEC4350}"/>
              </a:ext>
            </a:extLst>
          </p:cNvPr>
          <p:cNvSpPr txBox="1"/>
          <p:nvPr/>
        </p:nvSpPr>
        <p:spPr>
          <a:xfrm>
            <a:off x="1171281" y="2159433"/>
            <a:ext cx="6094428" cy="36617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1400"/>
              </a:spcBef>
              <a:spcAft>
                <a:spcPts val="0"/>
              </a:spcAft>
              <a:buNone/>
            </a:pPr>
            <a:r>
              <a:rPr lang="en-GB" sz="2400" dirty="0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rPr>
              <a:t>Preventive Measures for Juice Jacking:</a:t>
            </a:r>
          </a:p>
          <a:p>
            <a:pPr marL="457200" lvl="0" indent="-298450" algn="l" rtl="0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AutoNum type="arabicPeriod"/>
            </a:pPr>
            <a:r>
              <a:rPr lang="en-GB" sz="1800" dirty="0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rPr>
              <a:t>Use Personal Charger or portable </a:t>
            </a:r>
            <a:r>
              <a:rPr lang="en-GB" dirty="0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rPr>
              <a:t>p</a:t>
            </a:r>
            <a:r>
              <a:rPr lang="en-GB" sz="1800" dirty="0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rPr>
              <a:t>ower </a:t>
            </a:r>
            <a:r>
              <a:rPr lang="en-GB" dirty="0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rPr>
              <a:t>b</a:t>
            </a:r>
            <a:r>
              <a:rPr lang="en-GB" sz="1800" dirty="0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rPr>
              <a:t>anks</a:t>
            </a:r>
          </a:p>
          <a:p>
            <a:pPr marL="457200" lvl="0" indent="-2984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AutoNum type="arabicPeriod"/>
            </a:pPr>
            <a:r>
              <a:rPr lang="en-GB" sz="1800" dirty="0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rPr>
              <a:t>Avoid Public USB Ports</a:t>
            </a:r>
          </a:p>
          <a:p>
            <a:pPr marL="457200" lvl="0" indent="-2984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AutoNum type="arabicPeriod"/>
            </a:pPr>
            <a:r>
              <a:rPr lang="en-GB" sz="1800" dirty="0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rPr>
              <a:t>Charge Through Wall Outlets</a:t>
            </a:r>
          </a:p>
          <a:p>
            <a:pPr marL="457200" lvl="0" indent="-2984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AutoNum type="arabicPeriod"/>
            </a:pPr>
            <a:r>
              <a:rPr lang="en-GB" sz="1800" dirty="0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rPr>
              <a:t>Disable Data Transfer: Set your device to “Charge Only” mode when plugged in.</a:t>
            </a:r>
          </a:p>
          <a:p>
            <a:pPr marL="457200" lvl="0" indent="-2984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AutoNum type="arabicPeriod"/>
            </a:pPr>
            <a:r>
              <a:rPr lang="en-GB" sz="1800" dirty="0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rPr>
              <a:t>Stay Updated: Keep your device's software up-to-date to safeguard against potential vulnerabilities.</a:t>
            </a:r>
          </a:p>
        </p:txBody>
      </p:sp>
    </p:spTree>
    <p:extLst>
      <p:ext uri="{BB962C8B-B14F-4D97-AF65-F5344CB8AC3E}">
        <p14:creationId xmlns:p14="http://schemas.microsoft.com/office/powerpoint/2010/main" val="3854496299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72A4EE-4DF0-DA82-EFD7-C71A4D25DD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buNone/>
            </a:pPr>
            <a:r>
              <a:rPr lang="en-GB" dirty="0">
                <a:latin typeface="Poppins" panose="00000500000000000000" pitchFamily="2" charset="0"/>
                <a:cs typeface="Poppins" panose="00000500000000000000" pitchFamily="2" charset="0"/>
              </a:rPr>
              <a:t>Personal Protection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093F7D-F228-A50B-106B-9A15D395F6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GB" sz="1800" b="1" dirty="0">
                <a:latin typeface="Poppins" panose="00000500000000000000" pitchFamily="2" charset="0"/>
                <a:cs typeface="Poppins" panose="00000500000000000000" pitchFamily="2" charset="0"/>
              </a:rPr>
              <a:t>Use strong passwords</a:t>
            </a:r>
            <a:r>
              <a:rPr lang="en-GB" sz="1800" dirty="0">
                <a:latin typeface="Poppins" panose="00000500000000000000" pitchFamily="2" charset="0"/>
                <a:cs typeface="Poppins" panose="00000500000000000000" pitchFamily="2" charset="0"/>
              </a:rPr>
              <a:t>: At least 8 characters, include letters, numbers &amp; symbols.</a:t>
            </a:r>
          </a:p>
          <a:p>
            <a:pPr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GB" sz="1800" b="1" dirty="0">
                <a:latin typeface="Poppins" panose="00000500000000000000" pitchFamily="2" charset="0"/>
                <a:cs typeface="Poppins" panose="00000500000000000000" pitchFamily="2" charset="0"/>
              </a:rPr>
              <a:t>Enable 2FA (Two-Factor Authentication)</a:t>
            </a:r>
            <a:r>
              <a:rPr lang="en-GB" sz="1800" dirty="0">
                <a:latin typeface="Poppins" panose="00000500000000000000" pitchFamily="2" charset="0"/>
                <a:cs typeface="Poppins" panose="00000500000000000000" pitchFamily="2" charset="0"/>
              </a:rPr>
              <a:t> on all major accounts.</a:t>
            </a:r>
          </a:p>
          <a:p>
            <a:pPr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GB" sz="1800" b="1" dirty="0">
                <a:latin typeface="Poppins" panose="00000500000000000000" pitchFamily="2" charset="0"/>
                <a:cs typeface="Poppins" panose="00000500000000000000" pitchFamily="2" charset="0"/>
              </a:rPr>
              <a:t>Avoid sharing personal info</a:t>
            </a:r>
            <a:r>
              <a:rPr lang="en-GB" sz="1800" dirty="0">
                <a:latin typeface="Poppins" panose="00000500000000000000" pitchFamily="2" charset="0"/>
                <a:cs typeface="Poppins" panose="00000500000000000000" pitchFamily="2" charset="0"/>
              </a:rPr>
              <a:t> like address, school, or routine publicly.</a:t>
            </a:r>
          </a:p>
          <a:p>
            <a:pPr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GB" sz="1800" b="1" dirty="0">
                <a:latin typeface="Poppins" panose="00000500000000000000" pitchFamily="2" charset="0"/>
                <a:cs typeface="Poppins" panose="00000500000000000000" pitchFamily="2" charset="0"/>
              </a:rPr>
              <a:t>Log out</a:t>
            </a:r>
            <a:r>
              <a:rPr lang="en-GB" sz="1800" dirty="0">
                <a:latin typeface="Poppins" panose="00000500000000000000" pitchFamily="2" charset="0"/>
                <a:cs typeface="Poppins" panose="00000500000000000000" pitchFamily="2" charset="0"/>
              </a:rPr>
              <a:t> from public/shared devices.</a:t>
            </a:r>
          </a:p>
          <a:p>
            <a:pPr>
              <a:lnSpc>
                <a:spcPct val="200000"/>
              </a:lnSpc>
            </a:pPr>
            <a:endParaRPr lang="en-IN" sz="1800" dirty="0"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22669085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DC4553-A93A-B00D-810E-9E9BAAED38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>
                <a:latin typeface="Poppins" panose="00000500000000000000" pitchFamily="2" charset="0"/>
                <a:cs typeface="Poppins" panose="00000500000000000000" pitchFamily="2" charset="0"/>
              </a:rPr>
              <a:t>Safe Browsing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3FF7AD-C6BA-D175-5AC7-59364BD587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1800" b="1" dirty="0">
                <a:latin typeface="Poppins" panose="00000500000000000000" pitchFamily="2" charset="0"/>
                <a:cs typeface="Poppins" panose="00000500000000000000" pitchFamily="2" charset="0"/>
              </a:rPr>
              <a:t>Access only HTTPS websites</a:t>
            </a:r>
            <a:r>
              <a:rPr lang="en-GB" sz="1800" dirty="0">
                <a:latin typeface="Poppins" panose="00000500000000000000" pitchFamily="2" charset="0"/>
                <a:cs typeface="Poppins" panose="00000500000000000000" pitchFamily="2" charset="0"/>
              </a:rPr>
              <a:t> (🔒 icon in URL bar).</a:t>
            </a:r>
          </a:p>
          <a:p>
            <a:pPr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1800" dirty="0">
                <a:latin typeface="Poppins" panose="00000500000000000000" pitchFamily="2" charset="0"/>
                <a:cs typeface="Poppins" panose="00000500000000000000" pitchFamily="2" charset="0"/>
              </a:rPr>
              <a:t>Be cautious with </a:t>
            </a:r>
            <a:r>
              <a:rPr lang="en-GB" sz="1800" b="1" dirty="0">
                <a:latin typeface="Poppins" panose="00000500000000000000" pitchFamily="2" charset="0"/>
                <a:cs typeface="Poppins" panose="00000500000000000000" pitchFamily="2" charset="0"/>
              </a:rPr>
              <a:t>pop-ups and suspicious links</a:t>
            </a:r>
            <a:r>
              <a:rPr lang="en-GB" sz="1800" dirty="0">
                <a:latin typeface="Poppins" panose="00000500000000000000" pitchFamily="2" charset="0"/>
                <a:cs typeface="Poppins" panose="00000500000000000000" pitchFamily="2" charset="0"/>
              </a:rPr>
              <a:t>.</a:t>
            </a:r>
          </a:p>
          <a:p>
            <a:pPr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1800" b="1" dirty="0">
                <a:latin typeface="Poppins" panose="00000500000000000000" pitchFamily="2" charset="0"/>
                <a:cs typeface="Poppins" panose="00000500000000000000" pitchFamily="2" charset="0"/>
              </a:rPr>
              <a:t>Don’t download pirated software</a:t>
            </a:r>
            <a:r>
              <a:rPr lang="en-GB" sz="1800" dirty="0">
                <a:latin typeface="Poppins" panose="00000500000000000000" pitchFamily="2" charset="0"/>
                <a:cs typeface="Poppins" panose="00000500000000000000" pitchFamily="2" charset="0"/>
              </a:rPr>
              <a:t> or unknown files.</a:t>
            </a:r>
          </a:p>
          <a:p>
            <a:pPr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1800" dirty="0">
                <a:latin typeface="Poppins" panose="00000500000000000000" pitchFamily="2" charset="0"/>
                <a:cs typeface="Poppins" panose="00000500000000000000" pitchFamily="2" charset="0"/>
              </a:rPr>
              <a:t>Install </a:t>
            </a:r>
            <a:r>
              <a:rPr lang="en-GB" sz="1800" b="1" dirty="0">
                <a:latin typeface="Poppins" panose="00000500000000000000" pitchFamily="2" charset="0"/>
                <a:cs typeface="Poppins" panose="00000500000000000000" pitchFamily="2" charset="0"/>
              </a:rPr>
              <a:t>ad blockers</a:t>
            </a:r>
            <a:r>
              <a:rPr lang="en-GB" sz="1800" dirty="0">
                <a:latin typeface="Poppins" panose="00000500000000000000" pitchFamily="2" charset="0"/>
                <a:cs typeface="Poppins" panose="00000500000000000000" pitchFamily="2" charset="0"/>
              </a:rPr>
              <a:t> to prevent malvertising.</a:t>
            </a:r>
          </a:p>
          <a:p>
            <a:pPr>
              <a:lnSpc>
                <a:spcPct val="150000"/>
              </a:lnSpc>
            </a:pPr>
            <a:endParaRPr lang="en-IN" sz="1800" dirty="0"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91862542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F1C0CB-FE7D-A132-2835-D701B054F4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>
                <a:latin typeface="Poppins" panose="00000500000000000000" pitchFamily="2" charset="0"/>
                <a:cs typeface="Poppins" panose="00000500000000000000" pitchFamily="2" charset="0"/>
              </a:rPr>
              <a:t>Social Media Safety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2A7F90-FDF3-DFC7-BF31-A90E6FFD13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2689814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1800" b="1" dirty="0">
                <a:latin typeface="Poppins" panose="00000500000000000000" pitchFamily="2" charset="0"/>
                <a:cs typeface="Poppins" panose="00000500000000000000" pitchFamily="2" charset="0"/>
              </a:rPr>
              <a:t>Keep profiles private</a:t>
            </a:r>
            <a:r>
              <a:rPr lang="en-GB" sz="1800" dirty="0">
                <a:latin typeface="Poppins" panose="00000500000000000000" pitchFamily="2" charset="0"/>
                <a:cs typeface="Poppins" panose="00000500000000000000" pitchFamily="2" charset="0"/>
              </a:rPr>
              <a:t>; limit visibility to friends only.</a:t>
            </a:r>
          </a:p>
          <a:p>
            <a:pPr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1800" dirty="0">
                <a:latin typeface="Poppins" panose="00000500000000000000" pitchFamily="2" charset="0"/>
                <a:cs typeface="Poppins" panose="00000500000000000000" pitchFamily="2" charset="0"/>
              </a:rPr>
              <a:t>Don’t accept </a:t>
            </a:r>
            <a:r>
              <a:rPr lang="en-GB" sz="1800" b="1" dirty="0">
                <a:latin typeface="Poppins" panose="00000500000000000000" pitchFamily="2" charset="0"/>
                <a:cs typeface="Poppins" panose="00000500000000000000" pitchFamily="2" charset="0"/>
              </a:rPr>
              <a:t>friend requests from strangers</a:t>
            </a:r>
            <a:r>
              <a:rPr lang="en-GB" sz="1800" dirty="0">
                <a:latin typeface="Poppins" panose="00000500000000000000" pitchFamily="2" charset="0"/>
                <a:cs typeface="Poppins" panose="00000500000000000000" pitchFamily="2" charset="0"/>
              </a:rPr>
              <a:t>.</a:t>
            </a:r>
          </a:p>
          <a:p>
            <a:pPr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1800" dirty="0">
                <a:latin typeface="Poppins" panose="00000500000000000000" pitchFamily="2" charset="0"/>
                <a:cs typeface="Poppins" panose="00000500000000000000" pitchFamily="2" charset="0"/>
              </a:rPr>
              <a:t>Think before you post: </a:t>
            </a:r>
            <a:r>
              <a:rPr lang="en-GB" sz="1800" i="1" dirty="0">
                <a:latin typeface="Poppins" panose="00000500000000000000" pitchFamily="2" charset="0"/>
                <a:cs typeface="Poppins" panose="00000500000000000000" pitchFamily="2" charset="0"/>
              </a:rPr>
              <a:t>Would I say this in public?</a:t>
            </a:r>
            <a:endParaRPr lang="en-GB" sz="1800" dirty="0">
              <a:latin typeface="Poppins" panose="00000500000000000000" pitchFamily="2" charset="0"/>
              <a:cs typeface="Poppins" panose="00000500000000000000" pitchFamily="2" charset="0"/>
            </a:endParaRPr>
          </a:p>
          <a:p>
            <a:pPr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1800" b="1" dirty="0">
                <a:latin typeface="Poppins" panose="00000500000000000000" pitchFamily="2" charset="0"/>
                <a:cs typeface="Poppins" panose="00000500000000000000" pitchFamily="2" charset="0"/>
              </a:rPr>
              <a:t>Turn off location sharing</a:t>
            </a:r>
            <a:r>
              <a:rPr lang="en-GB" sz="1800" dirty="0">
                <a:latin typeface="Poppins" panose="00000500000000000000" pitchFamily="2" charset="0"/>
                <a:cs typeface="Poppins" panose="00000500000000000000" pitchFamily="2" charset="0"/>
              </a:rPr>
              <a:t> unless absolutely needed.</a:t>
            </a:r>
          </a:p>
          <a:p>
            <a:pPr>
              <a:lnSpc>
                <a:spcPct val="150000"/>
              </a:lnSpc>
            </a:pPr>
            <a:endParaRPr lang="en-IN" sz="1800" dirty="0"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19505295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ACC7B2-891E-2923-45B4-912F1DC24E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IN" sz="2800" dirty="0">
                <a:latin typeface="Poppins" panose="00000500000000000000" pitchFamily="2" charset="0"/>
                <a:cs typeface="Poppins" panose="00000500000000000000" pitchFamily="2" charset="0"/>
              </a:rPr>
              <a:t>Communication Hygiene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D13B8C-ACEA-C387-9FCE-46E9F75A0F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GB" sz="1800" dirty="0">
                <a:latin typeface="Poppins" panose="00000500000000000000" pitchFamily="2" charset="0"/>
                <a:cs typeface="Poppins" panose="00000500000000000000" pitchFamily="2" charset="0"/>
              </a:rPr>
              <a:t>Don’t share passwords or OTPs over chats.</a:t>
            </a:r>
          </a:p>
          <a:p>
            <a:pPr>
              <a:lnSpc>
                <a:spcPct val="150000"/>
              </a:lnSpc>
            </a:pPr>
            <a:r>
              <a:rPr lang="en-GB" sz="1800" dirty="0">
                <a:latin typeface="Poppins" panose="00000500000000000000" pitchFamily="2" charset="0"/>
                <a:cs typeface="Poppins" panose="00000500000000000000" pitchFamily="2" charset="0"/>
              </a:rPr>
              <a:t>Report suspicious emails or messages (phishing).</a:t>
            </a:r>
          </a:p>
          <a:p>
            <a:pPr>
              <a:lnSpc>
                <a:spcPct val="150000"/>
              </a:lnSpc>
            </a:pPr>
            <a:r>
              <a:rPr lang="en-GB" sz="1800" dirty="0">
                <a:latin typeface="Poppins" panose="00000500000000000000" pitchFamily="2" charset="0"/>
                <a:cs typeface="Poppins" panose="00000500000000000000" pitchFamily="2" charset="0"/>
              </a:rPr>
              <a:t>Verify identities before clicking unknown links or attachments.</a:t>
            </a:r>
          </a:p>
          <a:p>
            <a:pPr>
              <a:lnSpc>
                <a:spcPct val="150000"/>
              </a:lnSpc>
            </a:pPr>
            <a:r>
              <a:rPr lang="en-GB" sz="1800" dirty="0">
                <a:latin typeface="Poppins" panose="00000500000000000000" pitchFamily="2" charset="0"/>
                <a:cs typeface="Poppins" panose="00000500000000000000" pitchFamily="2" charset="0"/>
              </a:rPr>
              <a:t>Watch for scam calls and fake job offers.</a:t>
            </a:r>
            <a:endParaRPr lang="en-IN" sz="1800" dirty="0"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8633777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37783D-8FA6-841E-8B47-95F05E52F6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Poppins" panose="00000500000000000000" pitchFamily="2" charset="0"/>
                <a:cs typeface="Poppins" panose="00000500000000000000" pitchFamily="2" charset="0"/>
              </a:rPr>
              <a:t>Report</a:t>
            </a:r>
            <a:endParaRPr lang="en-IN" dirty="0"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5CD1A1-5AE7-F60E-361C-1E8354C9FF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n-GB" dirty="0">
                <a:latin typeface="Poppins" panose="00000500000000000000" pitchFamily="2" charset="0"/>
                <a:cs typeface="Poppins" panose="00000500000000000000" pitchFamily="2" charset="0"/>
              </a:rPr>
              <a:t>In case of a fraud:</a:t>
            </a:r>
            <a:br>
              <a:rPr lang="en-GB" dirty="0">
                <a:latin typeface="Poppins" panose="00000500000000000000" pitchFamily="2" charset="0"/>
                <a:cs typeface="Poppins" panose="00000500000000000000" pitchFamily="2" charset="0"/>
              </a:rPr>
            </a:br>
            <a:r>
              <a:rPr lang="en-GB" dirty="0">
                <a:latin typeface="Poppins" panose="00000500000000000000" pitchFamily="2" charset="0"/>
                <a:cs typeface="Poppins" panose="00000500000000000000" pitchFamily="2" charset="0"/>
                <a:hlinkClick r:id="rId2"/>
              </a:rPr>
              <a:t>https://cybercrime.gov.in/webform/crmcondi.aspx</a:t>
            </a:r>
            <a:endParaRPr lang="en-GB" dirty="0">
              <a:latin typeface="Poppins" panose="00000500000000000000" pitchFamily="2" charset="0"/>
              <a:cs typeface="Poppins" panose="00000500000000000000" pitchFamily="2" charset="0"/>
            </a:endParaRPr>
          </a:p>
          <a:p>
            <a:pPr>
              <a:lnSpc>
                <a:spcPct val="150000"/>
              </a:lnSpc>
            </a:pPr>
            <a:r>
              <a:rPr lang="en-GB" dirty="0">
                <a:latin typeface="Poppins" panose="00000500000000000000" pitchFamily="2" charset="0"/>
                <a:cs typeface="Poppins" panose="00000500000000000000" pitchFamily="2" charset="0"/>
              </a:rPr>
              <a:t>Call </a:t>
            </a:r>
            <a:r>
              <a:rPr lang="en-GB" dirty="0">
                <a:solidFill>
                  <a:srgbClr val="00B050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1930 </a:t>
            </a:r>
            <a:r>
              <a:rPr lang="en-GB" dirty="0">
                <a:latin typeface="Poppins" panose="00000500000000000000" pitchFamily="2" charset="0"/>
                <a:cs typeface="Poppins" panose="00000500000000000000" pitchFamily="2" charset="0"/>
              </a:rPr>
              <a:t>–Cyber Crime Helpline</a:t>
            </a:r>
          </a:p>
          <a:p>
            <a:pPr>
              <a:lnSpc>
                <a:spcPct val="150000"/>
              </a:lnSpc>
            </a:pPr>
            <a:r>
              <a:rPr lang="en-GB" i="1" dirty="0">
                <a:latin typeface="Poppins" panose="00000500000000000000" pitchFamily="2" charset="0"/>
                <a:cs typeface="Poppins" panose="00000500000000000000" pitchFamily="2" charset="0"/>
              </a:rPr>
              <a:t>Preserve evidence</a:t>
            </a:r>
          </a:p>
          <a:p>
            <a:pPr>
              <a:lnSpc>
                <a:spcPct val="150000"/>
              </a:lnSpc>
            </a:pPr>
            <a:r>
              <a:rPr lang="en-GB" dirty="0">
                <a:latin typeface="Poppins" panose="00000500000000000000" pitchFamily="2" charset="0"/>
                <a:cs typeface="Poppins" panose="00000500000000000000" pitchFamily="2" charset="0"/>
              </a:rPr>
              <a:t>Contact local police station in case of an emergency</a:t>
            </a:r>
            <a:endParaRPr lang="en-IN" dirty="0"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7282032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9526BE40-BF6F-BF1F-3E1B-7B332B258058}"/>
              </a:ext>
            </a:extLst>
          </p:cNvPr>
          <p:cNvSpPr txBox="1"/>
          <p:nvPr/>
        </p:nvSpPr>
        <p:spPr>
          <a:xfrm>
            <a:off x="1760848" y="1279391"/>
            <a:ext cx="9202525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3200" dirty="0">
                <a:latin typeface="Poppins" panose="00000500000000000000" pitchFamily="2" charset="0"/>
                <a:cs typeface="Poppins" panose="00000500000000000000" pitchFamily="2" charset="0"/>
              </a:rPr>
              <a:t>“The virtual world mirrors our real world — it’s a digital extension of who we are.”</a:t>
            </a:r>
            <a:endParaRPr lang="en-IN" sz="3200" dirty="0"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9F8E2DC-F7B7-DC56-219E-43A56B2CEADD}"/>
              </a:ext>
            </a:extLst>
          </p:cNvPr>
          <p:cNvSpPr txBox="1"/>
          <p:nvPr/>
        </p:nvSpPr>
        <p:spPr>
          <a:xfrm>
            <a:off x="1857080" y="3027518"/>
            <a:ext cx="8066987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3200" dirty="0"/>
              <a:t>"Cyber safety and security isn’t just about technology — it’s about understanding ourselves and securing our cyber life."</a:t>
            </a:r>
            <a:endParaRPr lang="en-IN" sz="3200" dirty="0"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405110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ABECCF5-8D18-931B-9E5E-5108771E22A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DD8CAA63-B1EB-6B30-B9FD-9FB86D1320E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603644936"/>
              </p:ext>
            </p:extLst>
          </p:nvPr>
        </p:nvGraphicFramePr>
        <p:xfrm>
          <a:off x="5787010" y="870494"/>
          <a:ext cx="640499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2" name="Diagram 1">
            <a:extLst>
              <a:ext uri="{FF2B5EF4-FFF2-40B4-BE49-F238E27FC236}">
                <a16:creationId xmlns:a16="http://schemas.microsoft.com/office/drawing/2014/main" id="{0D463E44-B201-A85D-CB93-BE4473D5FC4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660768262"/>
              </p:ext>
            </p:extLst>
          </p:nvPr>
        </p:nvGraphicFramePr>
        <p:xfrm>
          <a:off x="-126739" y="964761"/>
          <a:ext cx="661238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sp>
        <p:nvSpPr>
          <p:cNvPr id="6" name="Arrow: Curved Down 5">
            <a:extLst>
              <a:ext uri="{FF2B5EF4-FFF2-40B4-BE49-F238E27FC236}">
                <a16:creationId xmlns:a16="http://schemas.microsoft.com/office/drawing/2014/main" id="{2EDF283B-6C94-10FD-1FCB-D71F5056109B}"/>
              </a:ext>
            </a:extLst>
          </p:cNvPr>
          <p:cNvSpPr/>
          <p:nvPr/>
        </p:nvSpPr>
        <p:spPr>
          <a:xfrm>
            <a:off x="3271100" y="271979"/>
            <a:ext cx="5797485" cy="942808"/>
          </a:xfrm>
          <a:prstGeom prst="curved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>
              <a:solidFill>
                <a:schemeClr val="tx1"/>
              </a:solidFill>
            </a:endParaRP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2ABFE3DB-17EF-E61C-B429-A7600DB35989}"/>
              </a:ext>
            </a:extLst>
          </p:cNvPr>
          <p:cNvGrpSpPr/>
          <p:nvPr/>
        </p:nvGrpSpPr>
        <p:grpSpPr>
          <a:xfrm>
            <a:off x="311084" y="1153242"/>
            <a:ext cx="11623249" cy="5704758"/>
            <a:chOff x="311084" y="1153242"/>
            <a:chExt cx="11623249" cy="5704758"/>
          </a:xfrm>
        </p:grpSpPr>
        <p:sp>
          <p:nvSpPr>
            <p:cNvPr id="11" name="Flowchart: Process 10">
              <a:extLst>
                <a:ext uri="{FF2B5EF4-FFF2-40B4-BE49-F238E27FC236}">
                  <a16:creationId xmlns:a16="http://schemas.microsoft.com/office/drawing/2014/main" id="{7A9D6C29-A83E-E49B-2E87-8987682E9CC8}"/>
                </a:ext>
              </a:extLst>
            </p:cNvPr>
            <p:cNvSpPr/>
            <p:nvPr/>
          </p:nvSpPr>
          <p:spPr>
            <a:xfrm>
              <a:off x="311084" y="1153242"/>
              <a:ext cx="11623249" cy="5704758"/>
            </a:xfrm>
            <a:prstGeom prst="flowChartProcess">
              <a:avLst/>
            </a:prstGeom>
            <a:no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13" name="Flowchart: Process 12">
              <a:extLst>
                <a:ext uri="{FF2B5EF4-FFF2-40B4-BE49-F238E27FC236}">
                  <a16:creationId xmlns:a16="http://schemas.microsoft.com/office/drawing/2014/main" id="{2F3C2130-3F26-D7C9-01FB-3947F918216A}"/>
                </a:ext>
              </a:extLst>
            </p:cNvPr>
            <p:cNvSpPr/>
            <p:nvPr/>
          </p:nvSpPr>
          <p:spPr>
            <a:xfrm>
              <a:off x="4713401" y="1624638"/>
              <a:ext cx="3054285" cy="468113"/>
            </a:xfrm>
            <a:prstGeom prst="flowChartProcess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/>
                <a:t>Safety and Security</a:t>
              </a:r>
              <a:endParaRPr lang="en-IN" dirty="0"/>
            </a:p>
          </p:txBody>
        </p:sp>
      </p:grpSp>
    </p:spTree>
    <p:extLst>
      <p:ext uri="{BB962C8B-B14F-4D97-AF65-F5344CB8AC3E}">
        <p14:creationId xmlns:p14="http://schemas.microsoft.com/office/powerpoint/2010/main" val="32699746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79E50DB-A595-4805-EF84-6F3327B0C68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02CA9415-752C-3463-9B65-D0437F4A6B7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941062995"/>
              </p:ext>
            </p:extLst>
          </p:nvPr>
        </p:nvGraphicFramePr>
        <p:xfrm>
          <a:off x="5787010" y="870494"/>
          <a:ext cx="640499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2" name="Diagram 1">
            <a:extLst>
              <a:ext uri="{FF2B5EF4-FFF2-40B4-BE49-F238E27FC236}">
                <a16:creationId xmlns:a16="http://schemas.microsoft.com/office/drawing/2014/main" id="{A977D3AD-6003-970A-76E2-B8914B9B396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275428745"/>
              </p:ext>
            </p:extLst>
          </p:nvPr>
        </p:nvGraphicFramePr>
        <p:xfrm>
          <a:off x="-126739" y="964761"/>
          <a:ext cx="661238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sp>
        <p:nvSpPr>
          <p:cNvPr id="6" name="Arrow: Curved Down 5">
            <a:extLst>
              <a:ext uri="{FF2B5EF4-FFF2-40B4-BE49-F238E27FC236}">
                <a16:creationId xmlns:a16="http://schemas.microsoft.com/office/drawing/2014/main" id="{AADC2F7D-4ABE-E912-D8A3-2ED79316F9A2}"/>
              </a:ext>
            </a:extLst>
          </p:cNvPr>
          <p:cNvSpPr/>
          <p:nvPr/>
        </p:nvSpPr>
        <p:spPr>
          <a:xfrm>
            <a:off x="4988351" y="1742560"/>
            <a:ext cx="5797485" cy="942808"/>
          </a:xfrm>
          <a:prstGeom prst="curved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>
              <a:solidFill>
                <a:schemeClr val="tx1"/>
              </a:solidFill>
            </a:endParaRP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4DE16A5E-2F95-992D-0A6D-5FC054920556}"/>
              </a:ext>
            </a:extLst>
          </p:cNvPr>
          <p:cNvGrpSpPr/>
          <p:nvPr/>
        </p:nvGrpSpPr>
        <p:grpSpPr>
          <a:xfrm>
            <a:off x="311084" y="1153242"/>
            <a:ext cx="11623249" cy="5704758"/>
            <a:chOff x="311084" y="1153242"/>
            <a:chExt cx="11623249" cy="5704758"/>
          </a:xfrm>
        </p:grpSpPr>
        <p:sp>
          <p:nvSpPr>
            <p:cNvPr id="11" name="Flowchart: Process 10">
              <a:extLst>
                <a:ext uri="{FF2B5EF4-FFF2-40B4-BE49-F238E27FC236}">
                  <a16:creationId xmlns:a16="http://schemas.microsoft.com/office/drawing/2014/main" id="{8CBFA5A6-3536-7816-C63D-E0B71532D448}"/>
                </a:ext>
              </a:extLst>
            </p:cNvPr>
            <p:cNvSpPr/>
            <p:nvPr/>
          </p:nvSpPr>
          <p:spPr>
            <a:xfrm>
              <a:off x="311084" y="1153242"/>
              <a:ext cx="11623249" cy="5704758"/>
            </a:xfrm>
            <a:prstGeom prst="flowChartProcess">
              <a:avLst/>
            </a:prstGeom>
            <a:no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13" name="Flowchart: Process 12">
              <a:extLst>
                <a:ext uri="{FF2B5EF4-FFF2-40B4-BE49-F238E27FC236}">
                  <a16:creationId xmlns:a16="http://schemas.microsoft.com/office/drawing/2014/main" id="{B2040901-91FB-858A-C9D4-85F0999ACF7F}"/>
                </a:ext>
              </a:extLst>
            </p:cNvPr>
            <p:cNvSpPr/>
            <p:nvPr/>
          </p:nvSpPr>
          <p:spPr>
            <a:xfrm>
              <a:off x="4713401" y="1624638"/>
              <a:ext cx="3054285" cy="468113"/>
            </a:xfrm>
            <a:prstGeom prst="flowChartProcess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/>
                <a:t>Safety and Security</a:t>
              </a:r>
              <a:endParaRPr lang="en-IN" dirty="0"/>
            </a:p>
          </p:txBody>
        </p:sp>
      </p:grpSp>
    </p:spTree>
    <p:extLst>
      <p:ext uri="{BB962C8B-B14F-4D97-AF65-F5344CB8AC3E}">
        <p14:creationId xmlns:p14="http://schemas.microsoft.com/office/powerpoint/2010/main" val="16612433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EAF4129-D979-D13E-34E4-14E81142574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272AB100-B7C4-9ECC-56AF-8EE26A7DA6E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085921964"/>
              </p:ext>
            </p:extLst>
          </p:nvPr>
        </p:nvGraphicFramePr>
        <p:xfrm>
          <a:off x="5787010" y="870494"/>
          <a:ext cx="640499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2" name="Diagram 1">
            <a:extLst>
              <a:ext uri="{FF2B5EF4-FFF2-40B4-BE49-F238E27FC236}">
                <a16:creationId xmlns:a16="http://schemas.microsoft.com/office/drawing/2014/main" id="{CC8A54C6-09DD-D104-B640-DCF4D9C6199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871779642"/>
              </p:ext>
            </p:extLst>
          </p:nvPr>
        </p:nvGraphicFramePr>
        <p:xfrm>
          <a:off x="-126739" y="964761"/>
          <a:ext cx="661238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sp>
        <p:nvSpPr>
          <p:cNvPr id="7" name="Arrow: Curved Down 6">
            <a:extLst>
              <a:ext uri="{FF2B5EF4-FFF2-40B4-BE49-F238E27FC236}">
                <a16:creationId xmlns:a16="http://schemas.microsoft.com/office/drawing/2014/main" id="{6728992D-BCAD-676A-53A5-D96C3B922C94}"/>
              </a:ext>
            </a:extLst>
          </p:cNvPr>
          <p:cNvSpPr/>
          <p:nvPr/>
        </p:nvSpPr>
        <p:spPr>
          <a:xfrm>
            <a:off x="4303336" y="4333973"/>
            <a:ext cx="5797485" cy="597116"/>
          </a:xfrm>
          <a:prstGeom prst="curved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>
              <a:solidFill>
                <a:schemeClr val="tx1"/>
              </a:solidFill>
            </a:endParaRP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2B1E7A47-65C0-435C-836A-C86146BD63F4}"/>
              </a:ext>
            </a:extLst>
          </p:cNvPr>
          <p:cNvGrpSpPr/>
          <p:nvPr/>
        </p:nvGrpSpPr>
        <p:grpSpPr>
          <a:xfrm>
            <a:off x="311084" y="1153242"/>
            <a:ext cx="11623249" cy="5704758"/>
            <a:chOff x="311084" y="1153242"/>
            <a:chExt cx="11623249" cy="5704758"/>
          </a:xfrm>
        </p:grpSpPr>
        <p:sp>
          <p:nvSpPr>
            <p:cNvPr id="11" name="Flowchart: Process 10">
              <a:extLst>
                <a:ext uri="{FF2B5EF4-FFF2-40B4-BE49-F238E27FC236}">
                  <a16:creationId xmlns:a16="http://schemas.microsoft.com/office/drawing/2014/main" id="{98388E94-6DE7-F9E5-72A4-58672E8580E8}"/>
                </a:ext>
              </a:extLst>
            </p:cNvPr>
            <p:cNvSpPr/>
            <p:nvPr/>
          </p:nvSpPr>
          <p:spPr>
            <a:xfrm>
              <a:off x="311084" y="1153242"/>
              <a:ext cx="11623249" cy="5704758"/>
            </a:xfrm>
            <a:prstGeom prst="flowChartProcess">
              <a:avLst/>
            </a:prstGeom>
            <a:no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13" name="Flowchart: Process 12">
              <a:extLst>
                <a:ext uri="{FF2B5EF4-FFF2-40B4-BE49-F238E27FC236}">
                  <a16:creationId xmlns:a16="http://schemas.microsoft.com/office/drawing/2014/main" id="{7DDA0B42-3CCE-8F70-B3B7-53F2BE80A1DB}"/>
                </a:ext>
              </a:extLst>
            </p:cNvPr>
            <p:cNvSpPr/>
            <p:nvPr/>
          </p:nvSpPr>
          <p:spPr>
            <a:xfrm>
              <a:off x="4713401" y="1624638"/>
              <a:ext cx="3054285" cy="468113"/>
            </a:xfrm>
            <a:prstGeom prst="flowChartProcess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/>
                <a:t>Safety and Security</a:t>
              </a:r>
              <a:endParaRPr lang="en-IN" dirty="0"/>
            </a:p>
          </p:txBody>
        </p:sp>
      </p:grpSp>
    </p:spTree>
    <p:extLst>
      <p:ext uri="{BB962C8B-B14F-4D97-AF65-F5344CB8AC3E}">
        <p14:creationId xmlns:p14="http://schemas.microsoft.com/office/powerpoint/2010/main" val="32340144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0F489B1-B5DF-B89C-CB55-9DA369A210C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C546FA4F-C07A-B1D2-867F-197B984E2C5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913058446"/>
              </p:ext>
            </p:extLst>
          </p:nvPr>
        </p:nvGraphicFramePr>
        <p:xfrm>
          <a:off x="5787010" y="870494"/>
          <a:ext cx="640499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2" name="Diagram 1">
            <a:extLst>
              <a:ext uri="{FF2B5EF4-FFF2-40B4-BE49-F238E27FC236}">
                <a16:creationId xmlns:a16="http://schemas.microsoft.com/office/drawing/2014/main" id="{03445084-6569-25E5-480E-B270F458B1F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624859065"/>
              </p:ext>
            </p:extLst>
          </p:nvPr>
        </p:nvGraphicFramePr>
        <p:xfrm>
          <a:off x="-126739" y="964761"/>
          <a:ext cx="661238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sp>
        <p:nvSpPr>
          <p:cNvPr id="8" name="Arrow: Curved Down 7">
            <a:extLst>
              <a:ext uri="{FF2B5EF4-FFF2-40B4-BE49-F238E27FC236}">
                <a16:creationId xmlns:a16="http://schemas.microsoft.com/office/drawing/2014/main" id="{1176A6BA-35FF-AA85-C7CF-595BAFD536CA}"/>
              </a:ext>
            </a:extLst>
          </p:cNvPr>
          <p:cNvSpPr/>
          <p:nvPr/>
        </p:nvSpPr>
        <p:spPr>
          <a:xfrm>
            <a:off x="2102177" y="4390843"/>
            <a:ext cx="5797485" cy="597116"/>
          </a:xfrm>
          <a:prstGeom prst="curved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>
              <a:solidFill>
                <a:schemeClr val="tx1"/>
              </a:solidFill>
            </a:endParaRP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04241DFD-5B01-E1B1-34FA-4DB8BE344BF0}"/>
              </a:ext>
            </a:extLst>
          </p:cNvPr>
          <p:cNvGrpSpPr/>
          <p:nvPr/>
        </p:nvGrpSpPr>
        <p:grpSpPr>
          <a:xfrm>
            <a:off x="311084" y="1153242"/>
            <a:ext cx="11623249" cy="5704758"/>
            <a:chOff x="311084" y="1153242"/>
            <a:chExt cx="11623249" cy="5704758"/>
          </a:xfrm>
        </p:grpSpPr>
        <p:sp>
          <p:nvSpPr>
            <p:cNvPr id="11" name="Flowchart: Process 10">
              <a:extLst>
                <a:ext uri="{FF2B5EF4-FFF2-40B4-BE49-F238E27FC236}">
                  <a16:creationId xmlns:a16="http://schemas.microsoft.com/office/drawing/2014/main" id="{5508A674-A888-9DAD-F0BF-FE1042C5FB8E}"/>
                </a:ext>
              </a:extLst>
            </p:cNvPr>
            <p:cNvSpPr/>
            <p:nvPr/>
          </p:nvSpPr>
          <p:spPr>
            <a:xfrm>
              <a:off x="311084" y="1153242"/>
              <a:ext cx="11623249" cy="5704758"/>
            </a:xfrm>
            <a:prstGeom prst="flowChartProcess">
              <a:avLst/>
            </a:prstGeom>
            <a:no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13" name="Flowchart: Process 12">
              <a:extLst>
                <a:ext uri="{FF2B5EF4-FFF2-40B4-BE49-F238E27FC236}">
                  <a16:creationId xmlns:a16="http://schemas.microsoft.com/office/drawing/2014/main" id="{A73AF5F1-530B-5C3D-CD51-0F96C9A1D387}"/>
                </a:ext>
              </a:extLst>
            </p:cNvPr>
            <p:cNvSpPr/>
            <p:nvPr/>
          </p:nvSpPr>
          <p:spPr>
            <a:xfrm>
              <a:off x="4713401" y="1624638"/>
              <a:ext cx="3054285" cy="468113"/>
            </a:xfrm>
            <a:prstGeom prst="flowChartProcess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/>
                <a:t>Safety and Security</a:t>
              </a:r>
              <a:endParaRPr lang="en-IN" dirty="0"/>
            </a:p>
          </p:txBody>
        </p:sp>
      </p:grpSp>
    </p:spTree>
    <p:extLst>
      <p:ext uri="{BB962C8B-B14F-4D97-AF65-F5344CB8AC3E}">
        <p14:creationId xmlns:p14="http://schemas.microsoft.com/office/powerpoint/2010/main" val="32431318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  <p:bldP spid="8" grpId="0" animBg="1"/>
      <p:bldP spid="8" grpId="1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5666701-4920-516F-DB59-524DB0B9647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7F30B9E5-40FD-0B0C-E3F2-A6C8052C37D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79610847"/>
              </p:ext>
            </p:extLst>
          </p:nvPr>
        </p:nvGraphicFramePr>
        <p:xfrm>
          <a:off x="5787010" y="870494"/>
          <a:ext cx="640499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2" name="Diagram 1">
            <a:extLst>
              <a:ext uri="{FF2B5EF4-FFF2-40B4-BE49-F238E27FC236}">
                <a16:creationId xmlns:a16="http://schemas.microsoft.com/office/drawing/2014/main" id="{7F7035E6-8F81-03DC-B32F-9BC22213B2E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474859548"/>
              </p:ext>
            </p:extLst>
          </p:nvPr>
        </p:nvGraphicFramePr>
        <p:xfrm>
          <a:off x="-126739" y="964761"/>
          <a:ext cx="661238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sp>
        <p:nvSpPr>
          <p:cNvPr id="10" name="Arrow: Curved Down 9">
            <a:extLst>
              <a:ext uri="{FF2B5EF4-FFF2-40B4-BE49-F238E27FC236}">
                <a16:creationId xmlns:a16="http://schemas.microsoft.com/office/drawing/2014/main" id="{5C875438-1B0C-7690-CB16-9EA4C2598E6F}"/>
              </a:ext>
            </a:extLst>
          </p:cNvPr>
          <p:cNvSpPr/>
          <p:nvPr/>
        </p:nvSpPr>
        <p:spPr>
          <a:xfrm>
            <a:off x="1366624" y="1993984"/>
            <a:ext cx="5797485" cy="597116"/>
          </a:xfrm>
          <a:prstGeom prst="curved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>
              <a:solidFill>
                <a:schemeClr val="tx1"/>
              </a:solidFill>
            </a:endParaRP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2CDD6780-C10D-09CF-3AAB-3492BA85F15A}"/>
              </a:ext>
            </a:extLst>
          </p:cNvPr>
          <p:cNvGrpSpPr/>
          <p:nvPr/>
        </p:nvGrpSpPr>
        <p:grpSpPr>
          <a:xfrm>
            <a:off x="311084" y="1153242"/>
            <a:ext cx="11623249" cy="5704758"/>
            <a:chOff x="311084" y="1153242"/>
            <a:chExt cx="11623249" cy="5704758"/>
          </a:xfrm>
        </p:grpSpPr>
        <p:sp>
          <p:nvSpPr>
            <p:cNvPr id="13" name="Flowchart: Process 12">
              <a:extLst>
                <a:ext uri="{FF2B5EF4-FFF2-40B4-BE49-F238E27FC236}">
                  <a16:creationId xmlns:a16="http://schemas.microsoft.com/office/drawing/2014/main" id="{3D816E0D-6A38-D992-A021-DF261F99E007}"/>
                </a:ext>
              </a:extLst>
            </p:cNvPr>
            <p:cNvSpPr/>
            <p:nvPr/>
          </p:nvSpPr>
          <p:spPr>
            <a:xfrm>
              <a:off x="311084" y="1153242"/>
              <a:ext cx="11623249" cy="5704758"/>
            </a:xfrm>
            <a:prstGeom prst="flowChartProcess">
              <a:avLst/>
            </a:prstGeom>
            <a:no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14" name="Flowchart: Process 13">
              <a:extLst>
                <a:ext uri="{FF2B5EF4-FFF2-40B4-BE49-F238E27FC236}">
                  <a16:creationId xmlns:a16="http://schemas.microsoft.com/office/drawing/2014/main" id="{20C1450A-ABF3-3D79-EAA5-813E7BA87181}"/>
                </a:ext>
              </a:extLst>
            </p:cNvPr>
            <p:cNvSpPr/>
            <p:nvPr/>
          </p:nvSpPr>
          <p:spPr>
            <a:xfrm>
              <a:off x="4713401" y="1624638"/>
              <a:ext cx="3054285" cy="468113"/>
            </a:xfrm>
            <a:prstGeom prst="flowChartProcess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/>
                <a:t>Safety and Security</a:t>
              </a:r>
              <a:endParaRPr lang="en-IN" dirty="0"/>
            </a:p>
          </p:txBody>
        </p:sp>
      </p:grpSp>
    </p:spTree>
    <p:extLst>
      <p:ext uri="{BB962C8B-B14F-4D97-AF65-F5344CB8AC3E}">
        <p14:creationId xmlns:p14="http://schemas.microsoft.com/office/powerpoint/2010/main" val="261576938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81ED3F6-ACFD-7BF8-6299-ED01E5D1C77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8A96ECD5-A999-7153-8735-5AF21513D89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568437905"/>
              </p:ext>
            </p:extLst>
          </p:nvPr>
        </p:nvGraphicFramePr>
        <p:xfrm>
          <a:off x="5787010" y="870494"/>
          <a:ext cx="640499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2" name="Diagram 1">
            <a:extLst>
              <a:ext uri="{FF2B5EF4-FFF2-40B4-BE49-F238E27FC236}">
                <a16:creationId xmlns:a16="http://schemas.microsoft.com/office/drawing/2014/main" id="{612F7637-C520-D877-3BF7-08EE6676DFB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885321279"/>
              </p:ext>
            </p:extLst>
          </p:nvPr>
        </p:nvGraphicFramePr>
        <p:xfrm>
          <a:off x="-126739" y="964761"/>
          <a:ext cx="661238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grpSp>
        <p:nvGrpSpPr>
          <p:cNvPr id="3" name="Group 2">
            <a:extLst>
              <a:ext uri="{FF2B5EF4-FFF2-40B4-BE49-F238E27FC236}">
                <a16:creationId xmlns:a16="http://schemas.microsoft.com/office/drawing/2014/main" id="{AD2D89CD-0F9F-5D92-8F31-40FE7143A13A}"/>
              </a:ext>
            </a:extLst>
          </p:cNvPr>
          <p:cNvGrpSpPr/>
          <p:nvPr/>
        </p:nvGrpSpPr>
        <p:grpSpPr>
          <a:xfrm>
            <a:off x="311084" y="1153242"/>
            <a:ext cx="11623249" cy="5704758"/>
            <a:chOff x="311084" y="1153242"/>
            <a:chExt cx="11623249" cy="5704758"/>
          </a:xfrm>
        </p:grpSpPr>
        <p:sp>
          <p:nvSpPr>
            <p:cNvPr id="11" name="Flowchart: Process 10">
              <a:extLst>
                <a:ext uri="{FF2B5EF4-FFF2-40B4-BE49-F238E27FC236}">
                  <a16:creationId xmlns:a16="http://schemas.microsoft.com/office/drawing/2014/main" id="{644F79D4-7D72-E4C6-861E-F8C4FC93616C}"/>
                </a:ext>
              </a:extLst>
            </p:cNvPr>
            <p:cNvSpPr/>
            <p:nvPr/>
          </p:nvSpPr>
          <p:spPr>
            <a:xfrm>
              <a:off x="311084" y="1153242"/>
              <a:ext cx="11623249" cy="5704758"/>
            </a:xfrm>
            <a:prstGeom prst="flowChartProcess">
              <a:avLst/>
            </a:prstGeom>
            <a:no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13" name="Flowchart: Process 12">
              <a:extLst>
                <a:ext uri="{FF2B5EF4-FFF2-40B4-BE49-F238E27FC236}">
                  <a16:creationId xmlns:a16="http://schemas.microsoft.com/office/drawing/2014/main" id="{0D6609D2-900F-7D87-6A32-7A3D23A19555}"/>
                </a:ext>
              </a:extLst>
            </p:cNvPr>
            <p:cNvSpPr/>
            <p:nvPr/>
          </p:nvSpPr>
          <p:spPr>
            <a:xfrm>
              <a:off x="4713401" y="1624638"/>
              <a:ext cx="3054285" cy="468113"/>
            </a:xfrm>
            <a:prstGeom prst="flowChartProcess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/>
                <a:t>Safety and Security</a:t>
              </a:r>
              <a:endParaRPr lang="en-IN" dirty="0"/>
            </a:p>
          </p:txBody>
        </p:sp>
      </p:grpSp>
    </p:spTree>
    <p:extLst>
      <p:ext uri="{BB962C8B-B14F-4D97-AF65-F5344CB8AC3E}">
        <p14:creationId xmlns:p14="http://schemas.microsoft.com/office/powerpoint/2010/main" val="35610196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220</TotalTime>
  <Words>2249</Words>
  <Application>Microsoft Office PowerPoint</Application>
  <PresentationFormat>Widescreen</PresentationFormat>
  <Paragraphs>317</Paragraphs>
  <Slides>38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38</vt:i4>
      </vt:variant>
    </vt:vector>
  </HeadingPairs>
  <TitlesOfParts>
    <vt:vector size="45" baseType="lpstr">
      <vt:lpstr>Arial</vt:lpstr>
      <vt:lpstr>Calibri</vt:lpstr>
      <vt:lpstr>Calibri Light</vt:lpstr>
      <vt:lpstr>Poppins</vt:lpstr>
      <vt:lpstr>Roboto</vt:lpstr>
      <vt:lpstr>Roboto Slab</vt:lpstr>
      <vt:lpstr>Office Theme</vt:lpstr>
      <vt:lpstr>Cyber Safety and Security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Personal Identity in Cyber World</vt:lpstr>
      <vt:lpstr>Personal Identity in Cyber World</vt:lpstr>
      <vt:lpstr>Personal Identity in Cyber World</vt:lpstr>
      <vt:lpstr>Identity Theft</vt:lpstr>
      <vt:lpstr>Identity Theft</vt:lpstr>
      <vt:lpstr>Relationships in Cyber World</vt:lpstr>
      <vt:lpstr>Relationships in Cyber World – Be Mindful</vt:lpstr>
      <vt:lpstr>Prevention is better than cure</vt:lpstr>
      <vt:lpstr>Prevention is better than Cure</vt:lpstr>
      <vt:lpstr>Health in Cyber World</vt:lpstr>
      <vt:lpstr>Beware!!</vt:lpstr>
      <vt:lpstr>Be Mindful</vt:lpstr>
      <vt:lpstr>Physical Health concerns in Cyber World</vt:lpstr>
      <vt:lpstr>Physical Health concerns in Cyber World</vt:lpstr>
      <vt:lpstr>Emotions – Social Engineering and AI scams</vt:lpstr>
      <vt:lpstr>Emotions – Social Engineering and AI scams</vt:lpstr>
      <vt:lpstr>Emotions – Practice Cyber Resilience</vt:lpstr>
      <vt:lpstr>Cyber Scams that feed on your Emotions</vt:lpstr>
      <vt:lpstr>Cyber Scams that feed on your Emotions</vt:lpstr>
      <vt:lpstr>PowerPoint Presentation</vt:lpstr>
      <vt:lpstr>Case Study </vt:lpstr>
      <vt:lpstr>Case study</vt:lpstr>
      <vt:lpstr>Case study</vt:lpstr>
      <vt:lpstr>Personal Protection</vt:lpstr>
      <vt:lpstr>Safe Browsing</vt:lpstr>
      <vt:lpstr>Social Media Safety</vt:lpstr>
      <vt:lpstr>Communication Hygiene</vt:lpstr>
      <vt:lpstr>Report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Chetna Khanna</dc:creator>
  <cp:lastModifiedBy>Chetna Khanna</cp:lastModifiedBy>
  <cp:revision>12</cp:revision>
  <dcterms:created xsi:type="dcterms:W3CDTF">2025-04-11T05:06:23Z</dcterms:created>
  <dcterms:modified xsi:type="dcterms:W3CDTF">2025-04-11T08:46:48Z</dcterms:modified>
</cp:coreProperties>
</file>