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57" r:id="rId3"/>
    <p:sldId id="258" r:id="rId4"/>
    <p:sldId id="281" r:id="rId5"/>
    <p:sldId id="261" r:id="rId6"/>
    <p:sldId id="259" r:id="rId7"/>
    <p:sldId id="279" r:id="rId8"/>
    <p:sldId id="260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jayakumar_M Tamil Nadu" userId="89ba8f5b9cc57e0c" providerId="LiveId" clId="{611FD1B7-7683-4DE9-96D5-DD49C08A7969}"/>
    <pc:docChg chg="custSel modSld">
      <pc:chgData name="Vijayakumar_M Tamil Nadu" userId="89ba8f5b9cc57e0c" providerId="LiveId" clId="{611FD1B7-7683-4DE9-96D5-DD49C08A7969}" dt="2025-04-28T05:24:11.203" v="26" actId="1076"/>
      <pc:docMkLst>
        <pc:docMk/>
      </pc:docMkLst>
      <pc:sldChg chg="addSp delSp modSp mod">
        <pc:chgData name="Vijayakumar_M Tamil Nadu" userId="89ba8f5b9cc57e0c" providerId="LiveId" clId="{611FD1B7-7683-4DE9-96D5-DD49C08A7969}" dt="2025-04-28T05:24:11.203" v="26" actId="1076"/>
        <pc:sldMkLst>
          <pc:docMk/>
          <pc:sldMk cId="3973395726" sldId="276"/>
        </pc:sldMkLst>
        <pc:spChg chg="add mod">
          <ac:chgData name="Vijayakumar_M Tamil Nadu" userId="89ba8f5b9cc57e0c" providerId="LiveId" clId="{611FD1B7-7683-4DE9-96D5-DD49C08A7969}" dt="2025-04-28T05:23:40.348" v="25" actId="207"/>
          <ac:spMkLst>
            <pc:docMk/>
            <pc:sldMk cId="3973395726" sldId="276"/>
            <ac:spMk id="7" creationId="{F3CC769C-F822-0036-8A12-2B3F1E3B5909}"/>
          </ac:spMkLst>
        </pc:spChg>
        <pc:picChg chg="mod">
          <ac:chgData name="Vijayakumar_M Tamil Nadu" userId="89ba8f5b9cc57e0c" providerId="LiveId" clId="{611FD1B7-7683-4DE9-96D5-DD49C08A7969}" dt="2025-04-28T05:24:11.203" v="26" actId="1076"/>
          <ac:picMkLst>
            <pc:docMk/>
            <pc:sldMk cId="3973395726" sldId="276"/>
            <ac:picMk id="4" creationId="{2D40BC86-B9D4-A503-1299-F8B0A8BE0BEC}"/>
          </ac:picMkLst>
        </pc:picChg>
        <pc:picChg chg="del">
          <ac:chgData name="Vijayakumar_M Tamil Nadu" userId="89ba8f5b9cc57e0c" providerId="LiveId" clId="{611FD1B7-7683-4DE9-96D5-DD49C08A7969}" dt="2025-04-28T05:23:06.612" v="0" actId="478"/>
          <ac:picMkLst>
            <pc:docMk/>
            <pc:sldMk cId="3973395726" sldId="276"/>
            <ac:picMk id="6" creationId="{55D0245C-F1E5-05D7-CB77-59B6645988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79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380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5135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279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03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512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20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4052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487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961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7016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77BED1D-C2E3-489A-B839-727D2CDAE3CC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8920E06-AEBF-44FA-BC51-631F1860A2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905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resentations.ai/?ref=24slides.co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esentations.ai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3A312-C84C-2CB8-A5F1-F79E15B8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0" y="1934111"/>
            <a:ext cx="9966960" cy="2011166"/>
          </a:xfrm>
        </p:spPr>
        <p:txBody>
          <a:bodyPr/>
          <a:lstStyle/>
          <a:p>
            <a:r>
              <a:rPr lang="en-IN" dirty="0">
                <a:solidFill>
                  <a:srgbClr val="00B050"/>
                </a:solidFill>
                <a:latin typeface="Arial Rounded MT Bold" panose="020F0704030504030204" pitchFamily="34" charset="0"/>
              </a:rPr>
              <a:t>AI – Powered Presentations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A08039-69B7-D9EE-CECC-0FF80732AB92}"/>
              </a:ext>
            </a:extLst>
          </p:cNvPr>
          <p:cNvSpPr txBox="1"/>
          <p:nvPr/>
        </p:nvSpPr>
        <p:spPr>
          <a:xfrm>
            <a:off x="5576800" y="3945277"/>
            <a:ext cx="6215865" cy="312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70000"/>
              </a:lnSpc>
            </a:pPr>
            <a:r>
              <a:rPr lang="en-IN" sz="24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M. Vijayakumar</a:t>
            </a:r>
            <a:r>
              <a:rPr lang="en-IN" sz="20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,</a:t>
            </a:r>
          </a:p>
          <a:p>
            <a:pPr algn="r">
              <a:lnSpc>
                <a:spcPct val="170000"/>
              </a:lnSpc>
            </a:pPr>
            <a:r>
              <a:rPr lang="en-IN" sz="20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(ICT National Awardee)</a:t>
            </a:r>
          </a:p>
          <a:p>
            <a:pPr algn="r">
              <a:lnSpc>
                <a:spcPct val="170000"/>
              </a:lnSpc>
            </a:pPr>
            <a:r>
              <a:rPr lang="en-IN" sz="20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English Graduate Teacher,</a:t>
            </a:r>
          </a:p>
          <a:p>
            <a:pPr algn="r">
              <a:lnSpc>
                <a:spcPct val="170000"/>
              </a:lnSpc>
            </a:pPr>
            <a:r>
              <a:rPr lang="en-IN" sz="20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GHSS – </a:t>
            </a:r>
            <a:r>
              <a:rPr lang="en-IN" sz="2000" b="1" dirty="0" err="1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Somandargudi</a:t>
            </a:r>
            <a:r>
              <a:rPr lang="en-IN" sz="20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. </a:t>
            </a:r>
          </a:p>
          <a:p>
            <a:pPr algn="r">
              <a:lnSpc>
                <a:spcPct val="170000"/>
              </a:lnSpc>
            </a:pPr>
            <a:r>
              <a:rPr lang="en-IN" sz="20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Kallakurichi district - Tamil Nadu.</a:t>
            </a:r>
          </a:p>
          <a:p>
            <a:pPr algn="r"/>
            <a:endParaRPr lang="en-IN" sz="2000" b="1" dirty="0">
              <a:solidFill>
                <a:srgbClr val="C00000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pic>
        <p:nvPicPr>
          <p:cNvPr id="4098" name="Picture 2" descr="Central Institute of Educational Technology | A Constituent unit of NCERT">
            <a:extLst>
              <a:ext uri="{FF2B5EF4-FFF2-40B4-BE49-F238E27FC236}">
                <a16:creationId xmlns:a16="http://schemas.microsoft.com/office/drawing/2014/main" id="{909517BD-C321-F929-2F19-EFA26D941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93" y="546884"/>
            <a:ext cx="4381339" cy="105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ximize Efficiency with AI tools for Business Presentations">
            <a:extLst>
              <a:ext uri="{FF2B5EF4-FFF2-40B4-BE49-F238E27FC236}">
                <a16:creationId xmlns:a16="http://schemas.microsoft.com/office/drawing/2014/main" id="{9FADAF64-334F-6EE6-A362-A55E7CEB36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8" b="40524"/>
          <a:stretch/>
        </p:blipFill>
        <p:spPr bwMode="auto">
          <a:xfrm>
            <a:off x="2838417" y="4156397"/>
            <a:ext cx="4757575" cy="10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324A8-FA84-CB35-75E6-EDC909A3F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5" y="4058292"/>
            <a:ext cx="2555198" cy="25551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FB7CE-4344-AE7C-E535-6C617C3F92C4}"/>
              </a:ext>
            </a:extLst>
          </p:cNvPr>
          <p:cNvSpPr txBox="1"/>
          <p:nvPr/>
        </p:nvSpPr>
        <p:spPr>
          <a:xfrm>
            <a:off x="3293457" y="6244158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28-04-2025, Monday</a:t>
            </a:r>
          </a:p>
        </p:txBody>
      </p:sp>
    </p:spTree>
    <p:extLst>
      <p:ext uri="{BB962C8B-B14F-4D97-AF65-F5344CB8AC3E}">
        <p14:creationId xmlns:p14="http://schemas.microsoft.com/office/powerpoint/2010/main" val="365336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A2DF3-2410-7148-3485-E07C8232F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2BB639-9971-6B72-0226-7D0760553F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49" b="16204"/>
          <a:stretch/>
        </p:blipFill>
        <p:spPr>
          <a:xfrm>
            <a:off x="1698608" y="2505354"/>
            <a:ext cx="8976087" cy="40227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BE6C74-2E99-AFF6-D995-C75544E7A027}"/>
              </a:ext>
            </a:extLst>
          </p:cNvPr>
          <p:cNvSpPr txBox="1"/>
          <p:nvPr/>
        </p:nvSpPr>
        <p:spPr>
          <a:xfrm>
            <a:off x="2452955" y="238063"/>
            <a:ext cx="91568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ts val="3600"/>
              </a:spcBef>
              <a:buNone/>
            </a:pPr>
            <a:r>
              <a:rPr lang="en-US" sz="2400" b="1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Sign Up or Log In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Go to the </a:t>
            </a:r>
            <a:r>
              <a:rPr lang="en-US" sz="2400" b="0" i="0" u="sng" strike="noStrike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Presentations.ai</a:t>
            </a: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 website.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Click "Login" or "Try for Free" to create an account.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1E58A2A-3419-77DD-186B-39B8F54DE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" r="78456" b="68202"/>
          <a:stretch/>
        </p:blipFill>
        <p:spPr bwMode="auto">
          <a:xfrm>
            <a:off x="582202" y="751120"/>
            <a:ext cx="1336149" cy="94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617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095A7-3A56-5D59-5796-6C3CB61D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C59B83-94D0-254B-B536-1B038B4D3BF4}"/>
              </a:ext>
            </a:extLst>
          </p:cNvPr>
          <p:cNvSpPr txBox="1"/>
          <p:nvPr/>
        </p:nvSpPr>
        <p:spPr>
          <a:xfrm>
            <a:off x="1787703" y="275222"/>
            <a:ext cx="992826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Bef>
                <a:spcPts val="3600"/>
              </a:spcBef>
              <a:buNone/>
            </a:pPr>
            <a:r>
              <a:rPr lang="en-US" sz="2400" b="1" i="0" dirty="0">
                <a:solidFill>
                  <a:srgbClr val="1E2860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Choose a creation method</a:t>
            </a:r>
          </a:p>
          <a:p>
            <a:pPr algn="l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Go to the "Create a Presentation" section.</a:t>
            </a:r>
          </a:p>
          <a:p>
            <a:pPr algn="l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Select a creation method from these options.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9164B8F-AE11-58F9-4C17-5062478C9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6164" r="58054" b="67903"/>
          <a:stretch/>
        </p:blipFill>
        <p:spPr bwMode="auto">
          <a:xfrm>
            <a:off x="595901" y="475568"/>
            <a:ext cx="1114073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0EA7A8-494C-A769-F18B-E51ECFB5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10" y="1767810"/>
            <a:ext cx="10584580" cy="482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A0506-E7E6-9DEA-45CE-9089810B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56B51AA-DE8D-C8FB-CB2A-473BC0CDB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5" t="7828" r="40171" b="68801"/>
          <a:stretch/>
        </p:blipFill>
        <p:spPr bwMode="auto">
          <a:xfrm>
            <a:off x="308226" y="523982"/>
            <a:ext cx="1051860" cy="81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E6EE85-121D-25D8-B462-1F2B5C95B648}"/>
              </a:ext>
            </a:extLst>
          </p:cNvPr>
          <p:cNvSpPr txBox="1"/>
          <p:nvPr/>
        </p:nvSpPr>
        <p:spPr>
          <a:xfrm>
            <a:off x="1098573" y="1032888"/>
            <a:ext cx="105009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Start your Presentation</a:t>
            </a: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Choose the “</a:t>
            </a:r>
            <a:r>
              <a:rPr lang="en-US" sz="2400" b="1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Start with a prompt</a:t>
            </a: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” option</a:t>
            </a: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</a:t>
            </a: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to create a presentation from scratch. </a:t>
            </a:r>
            <a:r>
              <a:rPr lang="en-US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B</a:t>
            </a: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riefly describe the type of presentation. Be specific, be flexible, and include details. 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"</a:t>
            </a:r>
            <a:r>
              <a:rPr lang="en-US" sz="2400" b="1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Import Your Content</a:t>
            </a: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" option lets us turn any document, video, or link into a presentation.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If file isn't supported, we can also use the "Paste in Text" option.</a:t>
            </a:r>
          </a:p>
        </p:txBody>
      </p:sp>
    </p:spTree>
    <p:extLst>
      <p:ext uri="{BB962C8B-B14F-4D97-AF65-F5344CB8AC3E}">
        <p14:creationId xmlns:p14="http://schemas.microsoft.com/office/powerpoint/2010/main" val="3020698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3712E-3466-E60D-969A-7DAB5C8E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29DC21-A5DE-F8CE-85BB-38C66773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58" y="782252"/>
            <a:ext cx="8379019" cy="52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9004F-6195-11F2-813B-70003FFC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AB8D23-6FD9-B644-EAC3-A270D76FC3F8}"/>
              </a:ext>
            </a:extLst>
          </p:cNvPr>
          <p:cNvSpPr txBox="1"/>
          <p:nvPr/>
        </p:nvSpPr>
        <p:spPr>
          <a:xfrm>
            <a:off x="1458057" y="145846"/>
            <a:ext cx="1033580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ts val="3600"/>
              </a:spcBef>
              <a:buNone/>
            </a:pPr>
            <a:r>
              <a:rPr lang="en-US" sz="2400" b="1" i="0" dirty="0">
                <a:solidFill>
                  <a:srgbClr val="1E2860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Refine Your Outline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Use the outline editor to refine our input. </a:t>
            </a:r>
            <a:r>
              <a:rPr lang="en-US" sz="2400" dirty="0">
                <a:solidFill>
                  <a:srgbClr val="2B315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</a:t>
            </a: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can modify the titles, content, brand options, and slide density.</a:t>
            </a:r>
          </a:p>
        </p:txBody>
      </p:sp>
      <p:pic>
        <p:nvPicPr>
          <p:cNvPr id="2050" name="Picture 2" descr="How to create a presentation with Presentations.ai">
            <a:extLst>
              <a:ext uri="{FF2B5EF4-FFF2-40B4-BE49-F238E27FC236}">
                <a16:creationId xmlns:a16="http://schemas.microsoft.com/office/drawing/2014/main" id="{FB207472-FA37-67BB-7E4F-845EF7F75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93" y="2054061"/>
            <a:ext cx="7513334" cy="456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DDB186E-297E-055F-AA66-64738FEE1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4" t="6329" r="20142" b="68510"/>
          <a:stretch/>
        </p:blipFill>
        <p:spPr bwMode="auto">
          <a:xfrm>
            <a:off x="390418" y="374508"/>
            <a:ext cx="1067639" cy="8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90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D8535-DE1B-7912-8705-CA7360BC7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87BB9B-DD5F-970D-1576-B3C40FA72B87}"/>
              </a:ext>
            </a:extLst>
          </p:cNvPr>
          <p:cNvSpPr txBox="1"/>
          <p:nvPr/>
        </p:nvSpPr>
        <p:spPr>
          <a:xfrm>
            <a:off x="1695235" y="248920"/>
            <a:ext cx="970907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ts val="3600"/>
              </a:spcBef>
              <a:buNone/>
            </a:pPr>
            <a:r>
              <a:rPr lang="en-US" sz="2400" b="1" i="0" dirty="0">
                <a:solidFill>
                  <a:srgbClr val="1E2860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Create Your Presentation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Click the "Create Presentation" icon.</a:t>
            </a:r>
          </a:p>
        </p:txBody>
      </p:sp>
      <p:pic>
        <p:nvPicPr>
          <p:cNvPr id="1026" name="Picture 2" descr="Presentation made with Presentations.ai">
            <a:extLst>
              <a:ext uri="{FF2B5EF4-FFF2-40B4-BE49-F238E27FC236}">
                <a16:creationId xmlns:a16="http://schemas.microsoft.com/office/drawing/2014/main" id="{C8A8E3F0-67E2-9512-26FA-AFA88002D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28" y="1681717"/>
            <a:ext cx="8573894" cy="482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B299E-05DE-6F99-446D-4136414F3F77}"/>
              </a:ext>
            </a:extLst>
          </p:cNvPr>
          <p:cNvSpPr txBox="1"/>
          <p:nvPr/>
        </p:nvSpPr>
        <p:spPr>
          <a:xfrm>
            <a:off x="195209" y="6344560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Source: 24slides.com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18BF638-635A-2F53-235A-A81416F19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2" t="7528" r="2314" b="68502"/>
          <a:stretch/>
        </p:blipFill>
        <p:spPr bwMode="auto">
          <a:xfrm>
            <a:off x="541107" y="513707"/>
            <a:ext cx="1041114" cy="82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26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264EF-7D44-E68F-BDC1-1D2A273C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6A8DC2-517E-5D38-2DD3-B2B03D6F3A6F}"/>
              </a:ext>
            </a:extLst>
          </p:cNvPr>
          <p:cNvSpPr txBox="1"/>
          <p:nvPr/>
        </p:nvSpPr>
        <p:spPr>
          <a:xfrm>
            <a:off x="1245168" y="166177"/>
            <a:ext cx="1046142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ts val="3600"/>
              </a:spcBef>
              <a:buNone/>
            </a:pPr>
            <a:r>
              <a:rPr lang="en-US" sz="2400" b="1" i="0" dirty="0">
                <a:solidFill>
                  <a:srgbClr val="1E2860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Edit your Presentation</a:t>
            </a:r>
          </a:p>
          <a:p>
            <a:pPr algn="l" fontAlgn="base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Use editor to customize the content, layout, and design of your slides. </a:t>
            </a: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To update the overall look,  choose a new template from the right-hand toolbar.</a:t>
            </a:r>
          </a:p>
        </p:txBody>
      </p:sp>
      <p:pic>
        <p:nvPicPr>
          <p:cNvPr id="3074" name="Picture 2" descr="How to create a presentation with Presentations.ai">
            <a:extLst>
              <a:ext uri="{FF2B5EF4-FFF2-40B4-BE49-F238E27FC236}">
                <a16:creationId xmlns:a16="http://schemas.microsoft.com/office/drawing/2014/main" id="{3BAE54F7-4037-105B-F7BF-EA983E986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45" y="2219219"/>
            <a:ext cx="7598311" cy="427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BB26CD4E-E0BE-4FD0-D203-3B5C4C1C4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39830" r="78789" b="35243"/>
          <a:stretch/>
        </p:blipFill>
        <p:spPr bwMode="auto">
          <a:xfrm>
            <a:off x="308226" y="515708"/>
            <a:ext cx="1049055" cy="8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69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2C52E-20A7-ED92-8CA4-819EF88AC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mix option in Presentations AI">
            <a:extLst>
              <a:ext uri="{FF2B5EF4-FFF2-40B4-BE49-F238E27FC236}">
                <a16:creationId xmlns:a16="http://schemas.microsoft.com/office/drawing/2014/main" id="{153A8535-257C-31F7-D0D2-544EEB3B8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86" y="1542974"/>
            <a:ext cx="10315504" cy="487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8EEA8-DCDC-C66F-3E54-A8C1D448DFD8}"/>
              </a:ext>
            </a:extLst>
          </p:cNvPr>
          <p:cNvSpPr txBox="1"/>
          <p:nvPr/>
        </p:nvSpPr>
        <p:spPr>
          <a:xfrm>
            <a:off x="753438" y="1044627"/>
            <a:ext cx="10685124" cy="405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2250"/>
              </a:lnSpc>
              <a:spcBef>
                <a:spcPts val="1200"/>
              </a:spcBef>
            </a:pP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 can click the “remix” option to explore additional design suggestions.</a:t>
            </a:r>
          </a:p>
        </p:txBody>
      </p:sp>
    </p:spTree>
    <p:extLst>
      <p:ext uri="{BB962C8B-B14F-4D97-AF65-F5344CB8AC3E}">
        <p14:creationId xmlns:p14="http://schemas.microsoft.com/office/powerpoint/2010/main" val="192151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CBDC7-3412-57AE-9CB3-E871D1F71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64C1E26-97BF-62DC-582F-1DD153DCF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603" y="297523"/>
            <a:ext cx="7096794" cy="452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A3FFB8-B4CE-59EB-1CF4-677A0176B4AD}"/>
              </a:ext>
            </a:extLst>
          </p:cNvPr>
          <p:cNvSpPr txBox="1"/>
          <p:nvPr/>
        </p:nvSpPr>
        <p:spPr>
          <a:xfrm>
            <a:off x="2537717" y="4921590"/>
            <a:ext cx="74410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4400" dirty="0">
                <a:latin typeface="Script MT Bold" panose="03040602040607080904" pitchFamily="66" charset="0"/>
                <a:hlinkClick r:id="rId3"/>
              </a:rPr>
              <a:t>https://www.presentations.ai/</a:t>
            </a:r>
            <a:endParaRPr lang="en-IN" sz="4400" dirty="0">
              <a:latin typeface="Script MT Bold" panose="03040602040607080904" pitchFamily="66" charset="0"/>
            </a:endParaRPr>
          </a:p>
          <a:p>
            <a:endParaRPr lang="en-IN" sz="4400" dirty="0"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50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1D6F-4F00-098F-D139-10B80B670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DB5487-432F-0B6D-36DC-60ACD3C6E49D}"/>
              </a:ext>
            </a:extLst>
          </p:cNvPr>
          <p:cNvSpPr txBox="1"/>
          <p:nvPr/>
        </p:nvSpPr>
        <p:spPr>
          <a:xfrm>
            <a:off x="385119" y="931598"/>
            <a:ext cx="1157844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Presentations.ai offers a free plan.</a:t>
            </a: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 </a:t>
            </a: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free plan doesn’t allow </a:t>
            </a:r>
            <a:r>
              <a:rPr lang="en-US" sz="2400" b="1" dirty="0">
                <a:solidFill>
                  <a:srgbClr val="2B315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us</a:t>
            </a: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to download our presentation in any format.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2B315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The free plan gives new users 200 credits. </a:t>
            </a:r>
          </a:p>
          <a:p>
            <a:pPr>
              <a:lnSpc>
                <a:spcPct val="150000"/>
              </a:lnSpc>
            </a:pPr>
            <a:endParaRPr lang="en-US" sz="2400" b="1" i="0" dirty="0">
              <a:solidFill>
                <a:srgbClr val="2B3151"/>
              </a:solidFill>
              <a:effectLst/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2B315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We</a:t>
            </a: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 need a paid subscription to keep using Presentations AI after our credits run out.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2B315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As a reference, core features like AI slide generation and PowerPoint export use 5 credits per slide.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2B3151"/>
              </a:solidFill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IN" sz="24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0FEBA8-46D6-EDBA-A27C-2626DB3A085E}"/>
              </a:ext>
            </a:extLst>
          </p:cNvPr>
          <p:cNvSpPr txBox="1"/>
          <p:nvPr/>
        </p:nvSpPr>
        <p:spPr>
          <a:xfrm>
            <a:off x="3047144" y="346823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LIMITATIONS</a:t>
            </a:r>
            <a:endParaRPr lang="en-IN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72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EB2B5-E020-4327-9245-919DCF52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9"/>
          <a:stretch/>
        </p:blipFill>
        <p:spPr>
          <a:xfrm>
            <a:off x="571927" y="719191"/>
            <a:ext cx="6066890" cy="5419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DDF48-9040-A512-D41A-9A94B64A48B7}"/>
              </a:ext>
            </a:extLst>
          </p:cNvPr>
          <p:cNvSpPr txBox="1"/>
          <p:nvPr/>
        </p:nvSpPr>
        <p:spPr>
          <a:xfrm>
            <a:off x="6771526" y="945223"/>
            <a:ext cx="4848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rgbClr val="FF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Artificial Intelligence in Education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5FE51-F40A-9825-42AC-0C574444832E}"/>
              </a:ext>
            </a:extLst>
          </p:cNvPr>
          <p:cNvSpPr txBox="1"/>
          <p:nvPr/>
        </p:nvSpPr>
        <p:spPr>
          <a:xfrm>
            <a:off x="6917077" y="2013736"/>
            <a:ext cx="48485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chemeClr val="accent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Customized learning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chemeClr val="accent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Smart Content Development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chemeClr val="accent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Access to Education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chemeClr val="accent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K-12 Learning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chemeClr val="accent1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Differently abled</a:t>
            </a:r>
          </a:p>
        </p:txBody>
      </p:sp>
    </p:spTree>
    <p:extLst>
      <p:ext uri="{BB962C8B-B14F-4D97-AF65-F5344CB8AC3E}">
        <p14:creationId xmlns:p14="http://schemas.microsoft.com/office/powerpoint/2010/main" val="1615181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38EBE-447B-0C15-FAA5-D75C4E1F3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56D04E-4CCB-653D-71FD-B0CA058E8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62" y="2239957"/>
            <a:ext cx="4186719" cy="1695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EB168D-0224-4263-D9D7-87D3CA0765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11" b="32584"/>
          <a:stretch/>
        </p:blipFill>
        <p:spPr>
          <a:xfrm>
            <a:off x="6465871" y="2499177"/>
            <a:ext cx="4383640" cy="1177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40BC86-B9D4-A503-1299-F8B0A8BE0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76" y="4155087"/>
            <a:ext cx="1859624" cy="1859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BCBBFC-C1FA-C7F9-6E40-94B0218A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306" y="4155087"/>
            <a:ext cx="2266950" cy="2019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CC769C-F822-0036-8A12-2B3F1E3B5909}"/>
              </a:ext>
            </a:extLst>
          </p:cNvPr>
          <p:cNvSpPr txBox="1"/>
          <p:nvPr/>
        </p:nvSpPr>
        <p:spPr>
          <a:xfrm>
            <a:off x="3932433" y="1232358"/>
            <a:ext cx="3720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ALTERNATIVES</a:t>
            </a:r>
          </a:p>
        </p:txBody>
      </p:sp>
    </p:spTree>
    <p:extLst>
      <p:ext uri="{BB962C8B-B14F-4D97-AF65-F5344CB8AC3E}">
        <p14:creationId xmlns:p14="http://schemas.microsoft.com/office/powerpoint/2010/main" val="3973395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075C-9323-2A41-8EAC-E466046E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5A02A0-1F43-0DE0-E6D8-32435A5D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55" y="1298610"/>
            <a:ext cx="7580223" cy="4260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8C850-D2E2-CAA0-500F-DA2E456C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873" y="4604640"/>
            <a:ext cx="2163460" cy="21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35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13585B-681B-0793-69A7-4F9615C50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22"/>
          <a:stretch/>
        </p:blipFill>
        <p:spPr>
          <a:xfrm>
            <a:off x="738883" y="1386411"/>
            <a:ext cx="5357117" cy="4997009"/>
          </a:xfrm>
          <a:prstGeom prst="rect">
            <a:avLst/>
          </a:prstGeom>
        </p:spPr>
      </p:pic>
      <p:pic>
        <p:nvPicPr>
          <p:cNvPr id="5122" name="Picture 2" descr="Artificial Intelligence in Education | Educational Technology Association">
            <a:extLst>
              <a:ext uri="{FF2B5EF4-FFF2-40B4-BE49-F238E27FC236}">
                <a16:creationId xmlns:a16="http://schemas.microsoft.com/office/drawing/2014/main" id="{8E8CF9B4-445D-4C6E-DCB5-2630E40A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80" y="1931540"/>
            <a:ext cx="3570270" cy="357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55E10B-B38B-4550-3CC9-BCAA8F7367C2}"/>
              </a:ext>
            </a:extLst>
          </p:cNvPr>
          <p:cNvSpPr txBox="1"/>
          <p:nvPr/>
        </p:nvSpPr>
        <p:spPr>
          <a:xfrm>
            <a:off x="1762109" y="708657"/>
            <a:ext cx="9262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solidFill>
                  <a:srgbClr val="FF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Gen - AI in creating Educational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427472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F41B9-D7B2-D41A-C68F-884318CBF284}"/>
              </a:ext>
            </a:extLst>
          </p:cNvPr>
          <p:cNvSpPr txBox="1"/>
          <p:nvPr/>
        </p:nvSpPr>
        <p:spPr>
          <a:xfrm>
            <a:off x="686655" y="1345064"/>
            <a:ext cx="108186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Know your audience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Plan your content (Organize the points : Intro, Main points, Conclusion)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Keep slides simple (Focus on key points and minimize text clutter)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Use Visuals wisely ( Relevant visuals)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Choose clear fonts ( Ensure readability)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Use consistent style (Maintain uniform style, colour and layouts)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Limit transitions and animations)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Highlight important points (Bold / coloured text)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4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Practice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1E8D22-1A25-EBC3-F7E8-0F2662D97FE5}"/>
              </a:ext>
            </a:extLst>
          </p:cNvPr>
          <p:cNvSpPr txBox="1"/>
          <p:nvPr/>
        </p:nvSpPr>
        <p:spPr>
          <a:xfrm>
            <a:off x="595900" y="760289"/>
            <a:ext cx="11133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solidFill>
                  <a:srgbClr val="C00000"/>
                </a:solidFill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Points to be considered for creating a good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92004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BB1C-F342-F059-EA1C-7F304C07A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C857E4-1E1F-03F6-9570-D47CDAA4F547}"/>
              </a:ext>
            </a:extLst>
          </p:cNvPr>
          <p:cNvSpPr txBox="1"/>
          <p:nvPr/>
        </p:nvSpPr>
        <p:spPr>
          <a:xfrm>
            <a:off x="436009" y="1193299"/>
            <a:ext cx="118587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Presentations.ai is a cloud-based tool that uses AI to create presentations.</a:t>
            </a:r>
            <a:r>
              <a:rPr lang="en-US" sz="32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 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It streamlines the presentation design process by automating tasks like 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generating slides, 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suggesting layouts, and </a:t>
            </a:r>
          </a:p>
          <a:p>
            <a:pPr marL="1371600" lvl="2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b="0" i="0" dirty="0"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crafting content.</a:t>
            </a:r>
            <a:endParaRPr lang="en-IN" sz="32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C2BDE-62F6-616D-A55C-B6AF3F00F3CE}"/>
              </a:ext>
            </a:extLst>
          </p:cNvPr>
          <p:cNvSpPr txBox="1"/>
          <p:nvPr/>
        </p:nvSpPr>
        <p:spPr>
          <a:xfrm>
            <a:off x="3482939" y="680622"/>
            <a:ext cx="4847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PRESENTATIONS.AI</a:t>
            </a:r>
          </a:p>
        </p:txBody>
      </p:sp>
      <p:pic>
        <p:nvPicPr>
          <p:cNvPr id="3074" name="Picture 2" descr="Presentations.AI | Webex App Hub">
            <a:extLst>
              <a:ext uri="{FF2B5EF4-FFF2-40B4-BE49-F238E27FC236}">
                <a16:creationId xmlns:a16="http://schemas.microsoft.com/office/drawing/2014/main" id="{C614107F-32FC-4083-C9C3-B4098F04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480" y="4315145"/>
            <a:ext cx="1552999" cy="15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77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B69B-8467-9447-FD1F-4BD724C03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D09C27-D039-6CF8-FD13-6424B1E574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62" t="12129" b="27365"/>
          <a:stretch/>
        </p:blipFill>
        <p:spPr>
          <a:xfrm>
            <a:off x="1130157" y="1470488"/>
            <a:ext cx="10386892" cy="391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69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B7FAF-0602-AB0A-9013-2AD6ADE4A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C2E19E-3752-1ED2-801F-0A967B2A45E7}"/>
              </a:ext>
            </a:extLst>
          </p:cNvPr>
          <p:cNvSpPr txBox="1"/>
          <p:nvPr/>
        </p:nvSpPr>
        <p:spPr>
          <a:xfrm>
            <a:off x="298486" y="1355247"/>
            <a:ext cx="1159502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Save Time</a:t>
            </a:r>
            <a:r>
              <a:rPr lang="en-US" sz="26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Traditional slide making can take hours; Presentations.AI does it in minutes.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Easy to Use</a:t>
            </a:r>
            <a:r>
              <a:rPr lang="en-US" sz="26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No graphic design skills needed.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Professional Look</a:t>
            </a:r>
            <a:r>
              <a:rPr lang="en-US" sz="26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Consistent colors, fonts, spacing automatically done.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Focus on Content</a:t>
            </a:r>
            <a:r>
              <a:rPr lang="en-US" sz="26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Spend more energy on your ideas, not on choosing fonts or arranging images.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b="1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Collaborative</a:t>
            </a:r>
            <a:r>
              <a:rPr lang="en-US" sz="2600" dirty="0"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: Share links, get feedback, and work with others easily.</a:t>
            </a:r>
            <a:endParaRPr lang="en-IN" sz="2600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CCD8F-3A1F-61A7-BC11-9947B149B5A0}"/>
              </a:ext>
            </a:extLst>
          </p:cNvPr>
          <p:cNvSpPr txBox="1"/>
          <p:nvPr/>
        </p:nvSpPr>
        <p:spPr>
          <a:xfrm>
            <a:off x="4329916" y="609106"/>
            <a:ext cx="3158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Advantages </a:t>
            </a:r>
          </a:p>
        </p:txBody>
      </p:sp>
    </p:spTree>
    <p:extLst>
      <p:ext uri="{BB962C8B-B14F-4D97-AF65-F5344CB8AC3E}">
        <p14:creationId xmlns:p14="http://schemas.microsoft.com/office/powerpoint/2010/main" val="50186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F057E-4367-61FD-E2B5-71230D4A7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CA4C7-803F-09AB-F3F9-8FF59858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42" y="1450384"/>
            <a:ext cx="10988116" cy="5125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2A7D4-9A11-0021-8921-F856986A6E83}"/>
              </a:ext>
            </a:extLst>
          </p:cNvPr>
          <p:cNvSpPr txBox="1"/>
          <p:nvPr/>
        </p:nvSpPr>
        <p:spPr>
          <a:xfrm>
            <a:off x="1539410" y="650165"/>
            <a:ext cx="911317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3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Presentations.ai offers templates that adapt to content changes, ensuring consistency</a:t>
            </a:r>
            <a:endParaRPr lang="en-IN" sz="2300" b="1" dirty="0">
              <a:latin typeface="Sans Serif Collection" panose="020B0502040504020204" pitchFamily="34" charset="0"/>
              <a:ea typeface="Sans Serif Collection" panose="020B0502040504020204" pitchFamily="34" charset="0"/>
              <a:cs typeface="Sans Serif Collection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3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25877-FD6C-3013-D27F-DEA946127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C26CC0-9620-F98D-C180-2DE439538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935" y="1908425"/>
            <a:ext cx="8310652" cy="46747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BD60E-2B32-7409-2927-712E393CD3C4}"/>
              </a:ext>
            </a:extLst>
          </p:cNvPr>
          <p:cNvSpPr txBox="1"/>
          <p:nvPr/>
        </p:nvSpPr>
        <p:spPr>
          <a:xfrm>
            <a:off x="757291" y="274833"/>
            <a:ext cx="108525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Personalized Design: </a:t>
            </a:r>
            <a:r>
              <a:rPr lang="en-US" sz="2400" b="0" i="0" dirty="0">
                <a:solidFill>
                  <a:srgbClr val="2B3151"/>
                </a:solidFill>
                <a:effectLst/>
                <a:latin typeface="Sans Serif Collection" panose="020B0502040504020204" pitchFamily="34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It offers design recommendations tailored to your content and style. This ensures a polished presentation without the need for advanced design skills. </a:t>
            </a:r>
          </a:p>
        </p:txBody>
      </p:sp>
    </p:spTree>
    <p:extLst>
      <p:ext uri="{BB962C8B-B14F-4D97-AF65-F5344CB8AC3E}">
        <p14:creationId xmlns:p14="http://schemas.microsoft.com/office/powerpoint/2010/main" val="105211838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1641</TotalTime>
  <Words>583</Words>
  <Application>Microsoft Office PowerPoint</Application>
  <PresentationFormat>Widescreen</PresentationFormat>
  <Paragraphs>68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Arial Rounded MT Bold</vt:lpstr>
      <vt:lpstr>Corbel</vt:lpstr>
      <vt:lpstr>Sans Serif Collection</vt:lpstr>
      <vt:lpstr>Script MT Bold</vt:lpstr>
      <vt:lpstr>Wingdings</vt:lpstr>
      <vt:lpstr>Basis</vt:lpstr>
      <vt:lpstr>AI – Powered Presentations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Vijayakumar_M Tamil Nadu</dc:creator>
  <cp:lastModifiedBy>Vijayakumar_M Tamil Nadu</cp:lastModifiedBy>
  <cp:revision>2</cp:revision>
  <dcterms:created xsi:type="dcterms:W3CDTF">2025-04-26T06:40:10Z</dcterms:created>
  <dcterms:modified xsi:type="dcterms:W3CDTF">2025-04-28T05:26:40Z</dcterms:modified>
</cp:coreProperties>
</file>