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ctrTitle"/>
          </p:nvPr>
        </p:nvSpPr>
        <p:spPr/>
        <p:txBody>
          <a:bodyPr/>
          <a:lstStyle/>
          <a:p>
            <a:r>
              <a:t>Mental Health and Social Media</a:t>
            </a:r>
          </a:p>
        </p:txBody>
      </p:sp>
      <p:sp>
        <p:nvSpPr>
          <p:cNvPr id="3" name="Subtitle 2"/>
          <p:cNvSpPr>
            <a:spLocks noGrp="1"/>
          </p:cNvSpPr>
          <p:nvPr>
            <p:ph type="subTitle" idx="1"/>
          </p:nvPr>
        </p:nvSpPr>
        <p:spPr/>
        <p:txBody>
          <a:bodyPr/>
          <a:lstStyle/>
          <a:p>
            <a:r>
              <a:t>Impact, Challenges, and Solutions for a Balanced Digital Life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The Intersection of Mental Health and Social Media</a:t>
            </a:r>
          </a:p>
        </p:txBody>
      </p:sp>
      <p:sp>
        <p:nvSpPr>
          <p:cNvPr id="3" name="Content Placeholder 2"/>
          <p:cNvSpPr>
            <a:spLocks noGrp="1"/>
          </p:cNvSpPr>
          <p:nvPr>
            <p:ph idx="1"/>
          </p:nvPr>
        </p:nvSpPr>
        <p:spPr/>
        <p:txBody>
          <a:bodyPr/>
          <a:lstStyle/>
          <a:p>
            <a:r>
              <a:t>Social media has grown exponentially, impacting mental health in both positive and negative ways. It's vital to explore its influence, particularly among the youth, who are its most active users.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The Social Media Mirror: Self-Esteem and Body Image</a:t>
            </a:r>
          </a:p>
        </p:txBody>
      </p:sp>
      <p:sp>
        <p:nvSpPr>
          <p:cNvPr id="3" name="Content Placeholder 2"/>
          <p:cNvSpPr>
            <a:spLocks noGrp="1"/>
          </p:cNvSpPr>
          <p:nvPr>
            <p:ph idx="1"/>
          </p:nvPr>
        </p:nvSpPr>
        <p:spPr/>
        <p:txBody>
          <a:bodyPr/>
          <a:lstStyle/>
          <a:p>
            <a:r>
              <a:t>Social media fosters a culture of comparison, where people often compare their real life with highly curated, filtered online versions of others. This can lead to lowered self-esteem and body image issues, especially among young users. Studies show a significant correlation between time spent on image-centric platforms like Instagram and the dissatisfaction with one's body image.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Recognizing the Red Flags</a:t>
            </a:r>
          </a:p>
        </p:txBody>
      </p:sp>
      <p:sp>
        <p:nvSpPr>
          <p:cNvPr id="3" name="Content Placeholder 2"/>
          <p:cNvSpPr>
            <a:spLocks noGrp="1"/>
          </p:cNvSpPr>
          <p:nvPr>
            <p:ph idx="1"/>
          </p:nvPr>
        </p:nvSpPr>
        <p:spPr/>
        <p:txBody>
          <a:bodyPr/>
          <a:lstStyle/>
          <a:p>
            <a:r>
              <a:t>Signs of social media addiction include: </a:t>
            </a:r>
          </a:p>
          <a:p>
            <a:r>
              <a:t>- Obsession with likes, comments, and followers</a:t>
            </a:r>
          </a:p>
          <a:p>
            <a:r>
              <a:t>- Anxiety or stress from not being online</a:t>
            </a:r>
          </a:p>
          <a:p>
            <a:r>
              <a:t>- Disrupted sleep patterns</a:t>
            </a:r>
          </a:p>
          <a:p>
            <a:r>
              <a:t>- Mood swings based on social media interactions</a:t>
            </a:r>
          </a:p>
          <a:p>
            <a:r>
              <a:t>- Withdrawal symptoms when not using social platforms</a:t>
            </a:r>
          </a:p>
          <a:p>
            <a:r>
              <a:t>Studies show increased levels of anxiety and depression linked to high social media usage.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Maintaining Digital Hygiene and Balance</a:t>
            </a:r>
          </a:p>
        </p:txBody>
      </p:sp>
      <p:sp>
        <p:nvSpPr>
          <p:cNvPr id="3" name="Content Placeholder 2"/>
          <p:cNvSpPr>
            <a:spLocks noGrp="1"/>
          </p:cNvSpPr>
          <p:nvPr>
            <p:ph idx="1"/>
          </p:nvPr>
        </p:nvSpPr>
        <p:spPr/>
        <p:txBody>
          <a:bodyPr/>
          <a:lstStyle/>
          <a:p>
            <a:r>
              <a:t>To protect mental wellbeing, practicing good digital hygiene is essential:</a:t>
            </a:r>
          </a:p>
          <a:p>
            <a:r>
              <a:t>- Curate positive content, avoid toxic posts</a:t>
            </a:r>
          </a:p>
          <a:p>
            <a:r>
              <a:t>- Set boundaries on usage time</a:t>
            </a:r>
          </a:p>
          <a:p>
            <a:r>
              <a:t>- Engage in real-world activities and relationships</a:t>
            </a:r>
          </a:p>
          <a:p>
            <a:r>
              <a:t>- Use features like 'Do Not Disturb' or 'Mute Notifications' to maintain mental peace.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Controlling Your Screen Time</a:t>
            </a:r>
          </a:p>
        </p:txBody>
      </p:sp>
      <p:sp>
        <p:nvSpPr>
          <p:cNvPr id="3" name="Content Placeholder 2"/>
          <p:cNvSpPr>
            <a:spLocks noGrp="1"/>
          </p:cNvSpPr>
          <p:nvPr>
            <p:ph idx="1"/>
          </p:nvPr>
        </p:nvSpPr>
        <p:spPr/>
        <p:txBody>
          <a:bodyPr/>
          <a:lstStyle/>
          <a:p>
            <a:r>
              <a:t>Limiting screen time is crucial for a healthy mind. Tools to help manage this include:</a:t>
            </a:r>
          </a:p>
          <a:p>
            <a:r>
              <a:t>- Apps like Screen Time (iOS) or Digital Wellbeing (Android)</a:t>
            </a:r>
          </a:p>
          <a:p>
            <a:r>
              <a:t>- Set app timers to limit usage of social media</a:t>
            </a:r>
          </a:p>
          <a:p>
            <a:r>
              <a:t>- Encourage tech-free time zones, such as during meals or before sleep</a:t>
            </a:r>
          </a:p>
          <a:p>
            <a:r>
              <a:t>Recommended screen time for different age groups should be followed for healthy usage.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Creating Safe Spaces: Counseling and Support Groups</a:t>
            </a:r>
          </a:p>
        </p:txBody>
      </p:sp>
      <p:sp>
        <p:nvSpPr>
          <p:cNvPr id="3" name="Content Placeholder 2"/>
          <p:cNvSpPr>
            <a:spLocks noGrp="1"/>
          </p:cNvSpPr>
          <p:nvPr>
            <p:ph idx="1"/>
          </p:nvPr>
        </p:nvSpPr>
        <p:spPr/>
        <p:txBody>
          <a:bodyPr/>
          <a:lstStyle/>
          <a:p>
            <a:r>
              <a:t>Victims of social media crimes or distress often need help beyond self-regulation. Setting up peer counseling, online support groups, or professional mental health counseling can provide the needed support. Such groups offer a safe space to share experiences, offer advice, and seek emotional or professional guidance.</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A Balanced Digital Life is a Healthy Life</a:t>
            </a:r>
          </a:p>
        </p:txBody>
      </p:sp>
      <p:sp>
        <p:nvSpPr>
          <p:cNvPr id="3" name="Content Placeholder 2"/>
          <p:cNvSpPr>
            <a:spLocks noGrp="1"/>
          </p:cNvSpPr>
          <p:nvPr>
            <p:ph idx="1"/>
          </p:nvPr>
        </p:nvSpPr>
        <p:spPr/>
        <p:txBody>
          <a:bodyPr/>
          <a:lstStyle/>
          <a:p>
            <a:r>
              <a:t>To conclude, managing social media's impact on mental health is crucial. Practice digital balance, remain mindful, and seek help when needed. By setting boundaries, managing screen time, and staying informed, users can enjoy the benefits of social media without compromising their mental well-being.</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