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4"/>
  </p:sldMasterIdLst>
  <p:notesMasterIdLst>
    <p:notesMasterId r:id="rId17"/>
  </p:notesMasterIdLst>
  <p:handoutMasterIdLst>
    <p:handoutMasterId r:id="rId18"/>
  </p:handoutMasterIdLst>
  <p:sldIdLst>
    <p:sldId id="312" r:id="rId5"/>
    <p:sldId id="304" r:id="rId6"/>
    <p:sldId id="325" r:id="rId7"/>
    <p:sldId id="344" r:id="rId8"/>
    <p:sldId id="342" r:id="rId9"/>
    <p:sldId id="332" r:id="rId10"/>
    <p:sldId id="343" r:id="rId11"/>
    <p:sldId id="334" r:id="rId12"/>
    <p:sldId id="336" r:id="rId13"/>
    <p:sldId id="338" r:id="rId14"/>
    <p:sldId id="339" r:id="rId15"/>
    <p:sldId id="341" r:id="rId16"/>
  </p:sldIdLst>
  <p:sldSz cx="12192000" cy="6858000"/>
  <p:notesSz cx="13716000" cy="2438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88" autoAdjust="0"/>
  </p:normalViewPr>
  <p:slideViewPr>
    <p:cSldViewPr snapToGrid="0" snapToObjects="1">
      <p:cViewPr>
        <p:scale>
          <a:sx n="70" d="100"/>
          <a:sy n="70" d="100"/>
        </p:scale>
        <p:origin x="738" y="26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6D532-58C6-4AED-B1D6-043FDF09E6A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6D997D-E26D-4EE4-A0F5-BC022F1E9325}">
      <dgm:prSet custT="1"/>
      <dgm:spPr/>
      <dgm:t>
        <a:bodyPr/>
        <a:lstStyle/>
        <a:p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Introduction:ProProfs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Quiz maker</a:t>
          </a:r>
        </a:p>
      </dgm:t>
    </dgm:pt>
    <dgm:pt modelId="{8E9A3863-7CC7-4013-A5E5-1F82E92957A9}" type="parTrans" cxnId="{EB0E226E-0DDE-44C8-8C4A-2414954ECB13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2A75E4-1B25-4132-B5B2-13EBF5A6F3C4}" type="sibTrans" cxnId="{EB0E226E-0DDE-44C8-8C4A-2414954ECB13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E5735-A1BF-4C45-9F27-EE6090E818D6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Salient Features of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ProProfs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Quiz maker</a:t>
          </a:r>
        </a:p>
      </dgm:t>
    </dgm:pt>
    <dgm:pt modelId="{08867FE0-5ECF-446F-960D-958CCC0BAFB2}" type="parTrans" cxnId="{B93B1C40-F4AD-4E5E-BD0C-3FC0A89256C4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75901-7004-4794-AD0E-CCFC9F9AE630}" type="sibTrans" cxnId="{B93B1C40-F4AD-4E5E-BD0C-3FC0A89256C4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487A5-826E-4A07-AB15-628BAAA30CB0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How to create Quiz on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ProProfs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Quiz maker?</a:t>
          </a:r>
        </a:p>
      </dgm:t>
    </dgm:pt>
    <dgm:pt modelId="{CF2742F1-6F4E-4A87-A697-04F1A5FBFC62}" type="parTrans" cxnId="{902E3DD3-C1B6-498F-AF83-D438B7A8E6B5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280C0-6A50-426B-978C-3C398369E1CB}" type="sibTrans" cxnId="{902E3DD3-C1B6-498F-AF83-D438B7A8E6B5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3428E-D371-46A0-BE78-980E329DFBCA}" type="pres">
      <dgm:prSet presAssocID="{2AF6D532-58C6-4AED-B1D6-043FDF09E6AD}" presName="vert0" presStyleCnt="0">
        <dgm:presLayoutVars>
          <dgm:dir/>
          <dgm:animOne val="branch"/>
          <dgm:animLvl val="lvl"/>
        </dgm:presLayoutVars>
      </dgm:prSet>
      <dgm:spPr/>
    </dgm:pt>
    <dgm:pt modelId="{FE2415F2-AC4A-4415-83B4-013F834AFA3B}" type="pres">
      <dgm:prSet presAssocID="{246D997D-E26D-4EE4-A0F5-BC022F1E9325}" presName="thickLine" presStyleLbl="alignNode1" presStyleIdx="0" presStyleCnt="3"/>
      <dgm:spPr/>
    </dgm:pt>
    <dgm:pt modelId="{3E999BE1-B29B-4646-BF60-83D1059E90C4}" type="pres">
      <dgm:prSet presAssocID="{246D997D-E26D-4EE4-A0F5-BC022F1E9325}" presName="horz1" presStyleCnt="0"/>
      <dgm:spPr/>
    </dgm:pt>
    <dgm:pt modelId="{DD86A965-CDB7-46E3-BCB9-26AB0975BA1D}" type="pres">
      <dgm:prSet presAssocID="{246D997D-E26D-4EE4-A0F5-BC022F1E9325}" presName="tx1" presStyleLbl="revTx" presStyleIdx="0" presStyleCnt="3"/>
      <dgm:spPr/>
    </dgm:pt>
    <dgm:pt modelId="{55642513-025D-4BAA-AC24-ED4CE000AA93}" type="pres">
      <dgm:prSet presAssocID="{246D997D-E26D-4EE4-A0F5-BC022F1E9325}" presName="vert1" presStyleCnt="0"/>
      <dgm:spPr/>
    </dgm:pt>
    <dgm:pt modelId="{E4275B8E-014B-425D-8CB7-7AB504403196}" type="pres">
      <dgm:prSet presAssocID="{600E5735-A1BF-4C45-9F27-EE6090E818D6}" presName="thickLine" presStyleLbl="alignNode1" presStyleIdx="1" presStyleCnt="3"/>
      <dgm:spPr/>
    </dgm:pt>
    <dgm:pt modelId="{47B35209-CF48-41FF-96E8-03CFC8E157B9}" type="pres">
      <dgm:prSet presAssocID="{600E5735-A1BF-4C45-9F27-EE6090E818D6}" presName="horz1" presStyleCnt="0"/>
      <dgm:spPr/>
    </dgm:pt>
    <dgm:pt modelId="{45174E8F-5B50-4AE7-B73C-A0D7DFA8672D}" type="pres">
      <dgm:prSet presAssocID="{600E5735-A1BF-4C45-9F27-EE6090E818D6}" presName="tx1" presStyleLbl="revTx" presStyleIdx="1" presStyleCnt="3"/>
      <dgm:spPr/>
    </dgm:pt>
    <dgm:pt modelId="{5F4C4706-B0AA-441F-847B-2A01FC83A143}" type="pres">
      <dgm:prSet presAssocID="{600E5735-A1BF-4C45-9F27-EE6090E818D6}" presName="vert1" presStyleCnt="0"/>
      <dgm:spPr/>
    </dgm:pt>
    <dgm:pt modelId="{1C39BEFC-D384-44BC-9537-E2213941815E}" type="pres">
      <dgm:prSet presAssocID="{0D7487A5-826E-4A07-AB15-628BAAA30CB0}" presName="thickLine" presStyleLbl="alignNode1" presStyleIdx="2" presStyleCnt="3"/>
      <dgm:spPr/>
    </dgm:pt>
    <dgm:pt modelId="{CE303CD4-B9C6-48E0-81E2-D7625802FB7C}" type="pres">
      <dgm:prSet presAssocID="{0D7487A5-826E-4A07-AB15-628BAAA30CB0}" presName="horz1" presStyleCnt="0"/>
      <dgm:spPr/>
    </dgm:pt>
    <dgm:pt modelId="{40DFF96D-A146-4775-83AF-B6A12F1508F4}" type="pres">
      <dgm:prSet presAssocID="{0D7487A5-826E-4A07-AB15-628BAAA30CB0}" presName="tx1" presStyleLbl="revTx" presStyleIdx="2" presStyleCnt="3"/>
      <dgm:spPr/>
    </dgm:pt>
    <dgm:pt modelId="{2DBFD85C-84A1-434D-86BC-9F0D8209D6F4}" type="pres">
      <dgm:prSet presAssocID="{0D7487A5-826E-4A07-AB15-628BAAA30CB0}" presName="vert1" presStyleCnt="0"/>
      <dgm:spPr/>
    </dgm:pt>
  </dgm:ptLst>
  <dgm:cxnLst>
    <dgm:cxn modelId="{FCDE972D-3A0A-4E09-8D8E-1387035C3F9F}" type="presOf" srcId="{2AF6D532-58C6-4AED-B1D6-043FDF09E6AD}" destId="{BF93428E-D371-46A0-BE78-980E329DFBCA}" srcOrd="0" destOrd="0" presId="urn:microsoft.com/office/officeart/2008/layout/LinedList"/>
    <dgm:cxn modelId="{7B96683E-2C1F-402C-9B91-34E8D197DBCF}" type="presOf" srcId="{600E5735-A1BF-4C45-9F27-EE6090E818D6}" destId="{45174E8F-5B50-4AE7-B73C-A0D7DFA8672D}" srcOrd="0" destOrd="0" presId="urn:microsoft.com/office/officeart/2008/layout/LinedList"/>
    <dgm:cxn modelId="{B93B1C40-F4AD-4E5E-BD0C-3FC0A89256C4}" srcId="{2AF6D532-58C6-4AED-B1D6-043FDF09E6AD}" destId="{600E5735-A1BF-4C45-9F27-EE6090E818D6}" srcOrd="1" destOrd="0" parTransId="{08867FE0-5ECF-446F-960D-958CCC0BAFB2}" sibTransId="{20B75901-7004-4794-AD0E-CCFC9F9AE630}"/>
    <dgm:cxn modelId="{EB0E226E-0DDE-44C8-8C4A-2414954ECB13}" srcId="{2AF6D532-58C6-4AED-B1D6-043FDF09E6AD}" destId="{246D997D-E26D-4EE4-A0F5-BC022F1E9325}" srcOrd="0" destOrd="0" parTransId="{8E9A3863-7CC7-4013-A5E5-1F82E92957A9}" sibTransId="{5F2A75E4-1B25-4132-B5B2-13EBF5A6F3C4}"/>
    <dgm:cxn modelId="{902E3DD3-C1B6-498F-AF83-D438B7A8E6B5}" srcId="{2AF6D532-58C6-4AED-B1D6-043FDF09E6AD}" destId="{0D7487A5-826E-4A07-AB15-628BAAA30CB0}" srcOrd="2" destOrd="0" parTransId="{CF2742F1-6F4E-4A87-A697-04F1A5FBFC62}" sibTransId="{CCD280C0-6A50-426B-978C-3C398369E1CB}"/>
    <dgm:cxn modelId="{0D6AFCE6-2D92-4A2B-A96C-802B86FDDC77}" type="presOf" srcId="{0D7487A5-826E-4A07-AB15-628BAAA30CB0}" destId="{40DFF96D-A146-4775-83AF-B6A12F1508F4}" srcOrd="0" destOrd="0" presId="urn:microsoft.com/office/officeart/2008/layout/LinedList"/>
    <dgm:cxn modelId="{6CE881FE-A488-46D4-AE1A-8673D3077429}" type="presOf" srcId="{246D997D-E26D-4EE4-A0F5-BC022F1E9325}" destId="{DD86A965-CDB7-46E3-BCB9-26AB0975BA1D}" srcOrd="0" destOrd="0" presId="urn:microsoft.com/office/officeart/2008/layout/LinedList"/>
    <dgm:cxn modelId="{78A3F905-431D-4C7B-A752-40FD36F35F4E}" type="presParOf" srcId="{BF93428E-D371-46A0-BE78-980E329DFBCA}" destId="{FE2415F2-AC4A-4415-83B4-013F834AFA3B}" srcOrd="0" destOrd="0" presId="urn:microsoft.com/office/officeart/2008/layout/LinedList"/>
    <dgm:cxn modelId="{95B93134-539B-4D76-9583-8C2446434151}" type="presParOf" srcId="{BF93428E-D371-46A0-BE78-980E329DFBCA}" destId="{3E999BE1-B29B-4646-BF60-83D1059E90C4}" srcOrd="1" destOrd="0" presId="urn:microsoft.com/office/officeart/2008/layout/LinedList"/>
    <dgm:cxn modelId="{101EB870-3897-4FFF-9AFD-B3CA62E0C925}" type="presParOf" srcId="{3E999BE1-B29B-4646-BF60-83D1059E90C4}" destId="{DD86A965-CDB7-46E3-BCB9-26AB0975BA1D}" srcOrd="0" destOrd="0" presId="urn:microsoft.com/office/officeart/2008/layout/LinedList"/>
    <dgm:cxn modelId="{E55946E4-A50D-49E4-A38A-3EEE3E4A06ED}" type="presParOf" srcId="{3E999BE1-B29B-4646-BF60-83D1059E90C4}" destId="{55642513-025D-4BAA-AC24-ED4CE000AA93}" srcOrd="1" destOrd="0" presId="urn:microsoft.com/office/officeart/2008/layout/LinedList"/>
    <dgm:cxn modelId="{14042CC1-D94D-41CA-9E58-7CBBFC240C4D}" type="presParOf" srcId="{BF93428E-D371-46A0-BE78-980E329DFBCA}" destId="{E4275B8E-014B-425D-8CB7-7AB504403196}" srcOrd="2" destOrd="0" presId="urn:microsoft.com/office/officeart/2008/layout/LinedList"/>
    <dgm:cxn modelId="{09042EDC-3F6E-42F1-9033-4F026D8F6BA2}" type="presParOf" srcId="{BF93428E-D371-46A0-BE78-980E329DFBCA}" destId="{47B35209-CF48-41FF-96E8-03CFC8E157B9}" srcOrd="3" destOrd="0" presId="urn:microsoft.com/office/officeart/2008/layout/LinedList"/>
    <dgm:cxn modelId="{D62A3DC1-A48B-4038-9EA5-D76FE094DD8D}" type="presParOf" srcId="{47B35209-CF48-41FF-96E8-03CFC8E157B9}" destId="{45174E8F-5B50-4AE7-B73C-A0D7DFA8672D}" srcOrd="0" destOrd="0" presId="urn:microsoft.com/office/officeart/2008/layout/LinedList"/>
    <dgm:cxn modelId="{5B7D4832-1E91-47AC-A7F1-6537E82D677F}" type="presParOf" srcId="{47B35209-CF48-41FF-96E8-03CFC8E157B9}" destId="{5F4C4706-B0AA-441F-847B-2A01FC83A143}" srcOrd="1" destOrd="0" presId="urn:microsoft.com/office/officeart/2008/layout/LinedList"/>
    <dgm:cxn modelId="{29F7F0FF-5F21-4DE7-BDDB-FD0C5661EEE3}" type="presParOf" srcId="{BF93428E-D371-46A0-BE78-980E329DFBCA}" destId="{1C39BEFC-D384-44BC-9537-E2213941815E}" srcOrd="4" destOrd="0" presId="urn:microsoft.com/office/officeart/2008/layout/LinedList"/>
    <dgm:cxn modelId="{1DFE01D8-C421-40BB-820B-21A25881D0F3}" type="presParOf" srcId="{BF93428E-D371-46A0-BE78-980E329DFBCA}" destId="{CE303CD4-B9C6-48E0-81E2-D7625802FB7C}" srcOrd="5" destOrd="0" presId="urn:microsoft.com/office/officeart/2008/layout/LinedList"/>
    <dgm:cxn modelId="{AC8F816F-D9BB-4579-AAFF-D14FA2810C7B}" type="presParOf" srcId="{CE303CD4-B9C6-48E0-81E2-D7625802FB7C}" destId="{40DFF96D-A146-4775-83AF-B6A12F1508F4}" srcOrd="0" destOrd="0" presId="urn:microsoft.com/office/officeart/2008/layout/LinedList"/>
    <dgm:cxn modelId="{33F9C614-2237-44B8-8EDB-1C92B0953191}" type="presParOf" srcId="{CE303CD4-B9C6-48E0-81E2-D7625802FB7C}" destId="{2DBFD85C-84A1-434D-86BC-9F0D8209D6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33CA0-7162-4F99-AFDF-8A88B870818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03CC28-8598-4838-931E-3F38EB11A9D0}">
      <dgm:prSet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ProProfs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Quizmaker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is an online tool that allows user to create and customize their own quizzes. It is a cloud-based software.</a:t>
          </a:r>
        </a:p>
      </dgm:t>
    </dgm:pt>
    <dgm:pt modelId="{F348825B-53EA-4397-9932-0259A490B832}" type="parTrans" cxnId="{08C387B6-FA5A-4210-A0B8-C241A1211CD0}">
      <dgm:prSet/>
      <dgm:spPr/>
      <dgm:t>
        <a:bodyPr/>
        <a:lstStyle/>
        <a:p>
          <a:endParaRPr lang="en-US"/>
        </a:p>
      </dgm:t>
    </dgm:pt>
    <dgm:pt modelId="{A58128D5-B057-4E63-907E-F85DF9BEB037}" type="sibTrans" cxnId="{08C387B6-FA5A-4210-A0B8-C241A1211CD0}">
      <dgm:prSet/>
      <dgm:spPr/>
      <dgm:t>
        <a:bodyPr/>
        <a:lstStyle/>
        <a:p>
          <a:endParaRPr lang="en-US"/>
        </a:p>
      </dgm:t>
    </dgm:pt>
    <dgm:pt modelId="{FF47F761-D3FD-40E0-8E2E-445A5B67EFE7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It can be used for educational assessments ,surveys and professional purposes</a:t>
          </a:r>
        </a:p>
      </dgm:t>
    </dgm:pt>
    <dgm:pt modelId="{90A8B918-A6C8-4EB8-954D-C95571D66EDC}" type="parTrans" cxnId="{088B9343-6CA8-49BF-96F7-02825F5BF9D6}">
      <dgm:prSet/>
      <dgm:spPr/>
      <dgm:t>
        <a:bodyPr/>
        <a:lstStyle/>
        <a:p>
          <a:endParaRPr lang="en-US"/>
        </a:p>
      </dgm:t>
    </dgm:pt>
    <dgm:pt modelId="{88C68D61-212C-45D8-9E76-61F83576B91E}" type="sibTrans" cxnId="{088B9343-6CA8-49BF-96F7-02825F5BF9D6}">
      <dgm:prSet/>
      <dgm:spPr/>
      <dgm:t>
        <a:bodyPr/>
        <a:lstStyle/>
        <a:p>
          <a:endParaRPr lang="en-US"/>
        </a:p>
      </dgm:t>
    </dgm:pt>
    <dgm:pt modelId="{87D049B8-F8CD-4A7D-8A1A-ED02DECA9EF5}" type="pres">
      <dgm:prSet presAssocID="{4B433CA0-7162-4F99-AFDF-8A88B87081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34B929-CF84-4810-8235-5BA44CAF5968}" type="pres">
      <dgm:prSet presAssocID="{D203CC28-8598-4838-931E-3F38EB11A9D0}" presName="hierRoot1" presStyleCnt="0"/>
      <dgm:spPr/>
    </dgm:pt>
    <dgm:pt modelId="{31855C32-1336-48EB-AB4E-AFF0E67CF492}" type="pres">
      <dgm:prSet presAssocID="{D203CC28-8598-4838-931E-3F38EB11A9D0}" presName="composite" presStyleCnt="0"/>
      <dgm:spPr/>
    </dgm:pt>
    <dgm:pt modelId="{CB4A575C-E2FA-4C3A-ABFA-F665D6A70B8E}" type="pres">
      <dgm:prSet presAssocID="{D203CC28-8598-4838-931E-3F38EB11A9D0}" presName="background" presStyleLbl="node0" presStyleIdx="0" presStyleCnt="2"/>
      <dgm:spPr/>
    </dgm:pt>
    <dgm:pt modelId="{2017CE81-10AD-4ECE-BFAF-A0E0CB33F7F2}" type="pres">
      <dgm:prSet presAssocID="{D203CC28-8598-4838-931E-3F38EB11A9D0}" presName="text" presStyleLbl="fgAcc0" presStyleIdx="0" presStyleCnt="2" custScaleX="107658" custLinFactNeighborX="1126" custLinFactNeighborY="-22">
        <dgm:presLayoutVars>
          <dgm:chPref val="3"/>
        </dgm:presLayoutVars>
      </dgm:prSet>
      <dgm:spPr/>
    </dgm:pt>
    <dgm:pt modelId="{8B4082B8-66B0-43E0-88E8-B3DDC6B9545E}" type="pres">
      <dgm:prSet presAssocID="{D203CC28-8598-4838-931E-3F38EB11A9D0}" presName="hierChild2" presStyleCnt="0"/>
      <dgm:spPr/>
    </dgm:pt>
    <dgm:pt modelId="{8511CA0F-75C4-4AC6-B3AE-8FCDD31A1BA4}" type="pres">
      <dgm:prSet presAssocID="{FF47F761-D3FD-40E0-8E2E-445A5B67EFE7}" presName="hierRoot1" presStyleCnt="0"/>
      <dgm:spPr/>
    </dgm:pt>
    <dgm:pt modelId="{D5A70561-D04C-41D8-B8BD-30B5C3C5AA6C}" type="pres">
      <dgm:prSet presAssocID="{FF47F761-D3FD-40E0-8E2E-445A5B67EFE7}" presName="composite" presStyleCnt="0"/>
      <dgm:spPr/>
    </dgm:pt>
    <dgm:pt modelId="{F4D78635-5759-4703-A2AB-A061948F0D23}" type="pres">
      <dgm:prSet presAssocID="{FF47F761-D3FD-40E0-8E2E-445A5B67EFE7}" presName="background" presStyleLbl="node0" presStyleIdx="1" presStyleCnt="2"/>
      <dgm:spPr/>
    </dgm:pt>
    <dgm:pt modelId="{FE08D88E-CBA2-41F2-A291-DE0592D67607}" type="pres">
      <dgm:prSet presAssocID="{FF47F761-D3FD-40E0-8E2E-445A5B67EFE7}" presName="text" presStyleLbl="fgAcc0" presStyleIdx="1" presStyleCnt="2">
        <dgm:presLayoutVars>
          <dgm:chPref val="3"/>
        </dgm:presLayoutVars>
      </dgm:prSet>
      <dgm:spPr/>
    </dgm:pt>
    <dgm:pt modelId="{7E0DA392-6347-4B8F-AE50-BCCB24DA9191}" type="pres">
      <dgm:prSet presAssocID="{FF47F761-D3FD-40E0-8E2E-445A5B67EFE7}" presName="hierChild2" presStyleCnt="0"/>
      <dgm:spPr/>
    </dgm:pt>
  </dgm:ptLst>
  <dgm:cxnLst>
    <dgm:cxn modelId="{C86A7E0F-E575-4925-8265-D20659315EA3}" type="presOf" srcId="{D203CC28-8598-4838-931E-3F38EB11A9D0}" destId="{2017CE81-10AD-4ECE-BFAF-A0E0CB33F7F2}" srcOrd="0" destOrd="0" presId="urn:microsoft.com/office/officeart/2005/8/layout/hierarchy1"/>
    <dgm:cxn modelId="{E49E823B-AB61-484E-9791-77D914D715E4}" type="presOf" srcId="{4B433CA0-7162-4F99-AFDF-8A88B8708189}" destId="{87D049B8-F8CD-4A7D-8A1A-ED02DECA9EF5}" srcOrd="0" destOrd="0" presId="urn:microsoft.com/office/officeart/2005/8/layout/hierarchy1"/>
    <dgm:cxn modelId="{088B9343-6CA8-49BF-96F7-02825F5BF9D6}" srcId="{4B433CA0-7162-4F99-AFDF-8A88B8708189}" destId="{FF47F761-D3FD-40E0-8E2E-445A5B67EFE7}" srcOrd="1" destOrd="0" parTransId="{90A8B918-A6C8-4EB8-954D-C95571D66EDC}" sibTransId="{88C68D61-212C-45D8-9E76-61F83576B91E}"/>
    <dgm:cxn modelId="{08C387B6-FA5A-4210-A0B8-C241A1211CD0}" srcId="{4B433CA0-7162-4F99-AFDF-8A88B8708189}" destId="{D203CC28-8598-4838-931E-3F38EB11A9D0}" srcOrd="0" destOrd="0" parTransId="{F348825B-53EA-4397-9932-0259A490B832}" sibTransId="{A58128D5-B057-4E63-907E-F85DF9BEB037}"/>
    <dgm:cxn modelId="{CFBEEEE7-8352-49CF-8A2C-DBA3DFCED176}" type="presOf" srcId="{FF47F761-D3FD-40E0-8E2E-445A5B67EFE7}" destId="{FE08D88E-CBA2-41F2-A291-DE0592D67607}" srcOrd="0" destOrd="0" presId="urn:microsoft.com/office/officeart/2005/8/layout/hierarchy1"/>
    <dgm:cxn modelId="{E58419E5-2B71-4D64-BE9B-94311DCE42E7}" type="presParOf" srcId="{87D049B8-F8CD-4A7D-8A1A-ED02DECA9EF5}" destId="{3934B929-CF84-4810-8235-5BA44CAF5968}" srcOrd="0" destOrd="0" presId="urn:microsoft.com/office/officeart/2005/8/layout/hierarchy1"/>
    <dgm:cxn modelId="{4D7B6D9F-4CF6-4196-8453-9C728AD449BD}" type="presParOf" srcId="{3934B929-CF84-4810-8235-5BA44CAF5968}" destId="{31855C32-1336-48EB-AB4E-AFF0E67CF492}" srcOrd="0" destOrd="0" presId="urn:microsoft.com/office/officeart/2005/8/layout/hierarchy1"/>
    <dgm:cxn modelId="{5F2D904F-A7EF-4765-BE89-887C706F8ED8}" type="presParOf" srcId="{31855C32-1336-48EB-AB4E-AFF0E67CF492}" destId="{CB4A575C-E2FA-4C3A-ABFA-F665D6A70B8E}" srcOrd="0" destOrd="0" presId="urn:microsoft.com/office/officeart/2005/8/layout/hierarchy1"/>
    <dgm:cxn modelId="{B917733F-FD3E-437C-97B4-14080B8ECC44}" type="presParOf" srcId="{31855C32-1336-48EB-AB4E-AFF0E67CF492}" destId="{2017CE81-10AD-4ECE-BFAF-A0E0CB33F7F2}" srcOrd="1" destOrd="0" presId="urn:microsoft.com/office/officeart/2005/8/layout/hierarchy1"/>
    <dgm:cxn modelId="{8E0CB99B-4D0A-4B00-9C7B-DEE6CE04B027}" type="presParOf" srcId="{3934B929-CF84-4810-8235-5BA44CAF5968}" destId="{8B4082B8-66B0-43E0-88E8-B3DDC6B9545E}" srcOrd="1" destOrd="0" presId="urn:microsoft.com/office/officeart/2005/8/layout/hierarchy1"/>
    <dgm:cxn modelId="{4B7E6639-4B05-49FE-9A22-5DAF0B9C9161}" type="presParOf" srcId="{87D049B8-F8CD-4A7D-8A1A-ED02DECA9EF5}" destId="{8511CA0F-75C4-4AC6-B3AE-8FCDD31A1BA4}" srcOrd="1" destOrd="0" presId="urn:microsoft.com/office/officeart/2005/8/layout/hierarchy1"/>
    <dgm:cxn modelId="{28B29123-7920-4EB7-89D5-56ADD6DAAFB9}" type="presParOf" srcId="{8511CA0F-75C4-4AC6-B3AE-8FCDD31A1BA4}" destId="{D5A70561-D04C-41D8-B8BD-30B5C3C5AA6C}" srcOrd="0" destOrd="0" presId="urn:microsoft.com/office/officeart/2005/8/layout/hierarchy1"/>
    <dgm:cxn modelId="{CD71C966-ADB5-47A4-B031-1CD994AA9A8A}" type="presParOf" srcId="{D5A70561-D04C-41D8-B8BD-30B5C3C5AA6C}" destId="{F4D78635-5759-4703-A2AB-A061948F0D23}" srcOrd="0" destOrd="0" presId="urn:microsoft.com/office/officeart/2005/8/layout/hierarchy1"/>
    <dgm:cxn modelId="{4ABA216E-CD4C-4FFF-A4D2-E3B350622D72}" type="presParOf" srcId="{D5A70561-D04C-41D8-B8BD-30B5C3C5AA6C}" destId="{FE08D88E-CBA2-41F2-A291-DE0592D67607}" srcOrd="1" destOrd="0" presId="urn:microsoft.com/office/officeart/2005/8/layout/hierarchy1"/>
    <dgm:cxn modelId="{E291C45E-9DE2-4FB0-9DF4-42BBCE69EAE9}" type="presParOf" srcId="{8511CA0F-75C4-4AC6-B3AE-8FCDD31A1BA4}" destId="{7E0DA392-6347-4B8F-AE50-BCCB24DA91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415F2-AC4A-4415-83B4-013F834AFA3B}">
      <dsp:nvSpPr>
        <dsp:cNvPr id="0" name=""/>
        <dsp:cNvSpPr/>
      </dsp:nvSpPr>
      <dsp:spPr>
        <a:xfrm>
          <a:off x="0" y="1860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6A965-CDB7-46E3-BCB9-26AB0975BA1D}">
      <dsp:nvSpPr>
        <dsp:cNvPr id="0" name=""/>
        <dsp:cNvSpPr/>
      </dsp:nvSpPr>
      <dsp:spPr>
        <a:xfrm>
          <a:off x="0" y="1860"/>
          <a:ext cx="10927829" cy="12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Introduction:ProProfs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Quiz maker</a:t>
          </a:r>
        </a:p>
      </dsp:txBody>
      <dsp:txXfrm>
        <a:off x="0" y="1860"/>
        <a:ext cx="10927829" cy="1268732"/>
      </dsp:txXfrm>
    </dsp:sp>
    <dsp:sp modelId="{E4275B8E-014B-425D-8CB7-7AB504403196}">
      <dsp:nvSpPr>
        <dsp:cNvPr id="0" name=""/>
        <dsp:cNvSpPr/>
      </dsp:nvSpPr>
      <dsp:spPr>
        <a:xfrm>
          <a:off x="0" y="1270593"/>
          <a:ext cx="10927829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74E8F-5B50-4AE7-B73C-A0D7DFA8672D}">
      <dsp:nvSpPr>
        <dsp:cNvPr id="0" name=""/>
        <dsp:cNvSpPr/>
      </dsp:nvSpPr>
      <dsp:spPr>
        <a:xfrm>
          <a:off x="0" y="1270593"/>
          <a:ext cx="10927829" cy="12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Salient Features of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ProProfs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Quiz maker</a:t>
          </a:r>
        </a:p>
      </dsp:txBody>
      <dsp:txXfrm>
        <a:off x="0" y="1270593"/>
        <a:ext cx="10927829" cy="1268732"/>
      </dsp:txXfrm>
    </dsp:sp>
    <dsp:sp modelId="{1C39BEFC-D384-44BC-9537-E2213941815E}">
      <dsp:nvSpPr>
        <dsp:cNvPr id="0" name=""/>
        <dsp:cNvSpPr/>
      </dsp:nvSpPr>
      <dsp:spPr>
        <a:xfrm>
          <a:off x="0" y="2539325"/>
          <a:ext cx="10927829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FF96D-A146-4775-83AF-B6A12F1508F4}">
      <dsp:nvSpPr>
        <dsp:cNvPr id="0" name=""/>
        <dsp:cNvSpPr/>
      </dsp:nvSpPr>
      <dsp:spPr>
        <a:xfrm>
          <a:off x="0" y="2539325"/>
          <a:ext cx="10927829" cy="12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How to create Quiz on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ProProfs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Quiz maker?</a:t>
          </a:r>
        </a:p>
      </dsp:txBody>
      <dsp:txXfrm>
        <a:off x="0" y="2539325"/>
        <a:ext cx="10927829" cy="1268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A575C-E2FA-4C3A-ABFA-F665D6A70B8E}">
      <dsp:nvSpPr>
        <dsp:cNvPr id="0" name=""/>
        <dsp:cNvSpPr/>
      </dsp:nvSpPr>
      <dsp:spPr>
        <a:xfrm>
          <a:off x="49841" y="10144"/>
          <a:ext cx="4635140" cy="2733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7CE81-10AD-4ECE-BFAF-A0E0CB33F7F2}">
      <dsp:nvSpPr>
        <dsp:cNvPr id="0" name=""/>
        <dsp:cNvSpPr/>
      </dsp:nvSpPr>
      <dsp:spPr>
        <a:xfrm>
          <a:off x="528222" y="464606"/>
          <a:ext cx="4635140" cy="2733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ProProfs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Quizmaker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is an online tool that allows user to create and customize their own quizzes. It is a cloud-based software.</a:t>
          </a:r>
        </a:p>
      </dsp:txBody>
      <dsp:txXfrm>
        <a:off x="608297" y="544681"/>
        <a:ext cx="4474990" cy="2573798"/>
      </dsp:txXfrm>
    </dsp:sp>
    <dsp:sp modelId="{F4D78635-5759-4703-A2AB-A061948F0D23}">
      <dsp:nvSpPr>
        <dsp:cNvPr id="0" name=""/>
        <dsp:cNvSpPr/>
      </dsp:nvSpPr>
      <dsp:spPr>
        <a:xfrm>
          <a:off x="5593265" y="10745"/>
          <a:ext cx="4305430" cy="2733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8D88E-CBA2-41F2-A291-DE0592D67607}">
      <dsp:nvSpPr>
        <dsp:cNvPr id="0" name=""/>
        <dsp:cNvSpPr/>
      </dsp:nvSpPr>
      <dsp:spPr>
        <a:xfrm>
          <a:off x="6071646" y="465207"/>
          <a:ext cx="4305430" cy="2733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It can be used for educational assessments ,surveys and professional purposes</a:t>
          </a:r>
        </a:p>
      </dsp:txBody>
      <dsp:txXfrm>
        <a:off x="6151721" y="545282"/>
        <a:ext cx="4145280" cy="2573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5A4B-3BFE-2D1E-B34C-1E69821D3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C36E4-A32E-3183-43F5-93CCEB2E6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7549B-5BB5-9041-3E76-229F8F1C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27861-6ED7-36BC-DA0B-8E8CA517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17DDB-788E-F6A3-2F2B-5C398228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39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1841-7809-9E8D-17B2-1CC5481D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BD240-A5D3-2A42-0F61-485FD69E5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D6B74-23B6-70DF-5C09-8B20D981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6AAB-781B-D0E2-ED12-52DB5544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3F36E-A5C4-CA05-1CB0-E07A606D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788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F65E8-85E2-40E7-3CB8-8325DDF52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66D62-6F43-C2FB-D35C-FFF12BA2E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919B-FDF1-97CB-4100-EC131682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15EF7-87B9-C569-5369-E5B1581C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4F84E-1C0A-32BC-73D6-81C8A728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980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5663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2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4974-8B8A-6A2E-85A7-9ABF45DF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6EFB1-3C00-F820-E9FD-B50D3EF60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9AFEF-E916-9689-5070-2DEE3468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9FEBA-6C0B-0534-0820-9F7935F1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27665-423B-5C33-7D0E-E8D2F2E9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27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B702-D121-62E5-874D-C0754B9B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15C05-4C12-AB38-49A0-20231F9E1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D4009-3928-A035-763B-9E22C461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1D479-C37D-4663-5C7C-E67D9E01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82F0E-E496-50F3-D2DD-76C212E2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958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54EC-FC11-9CE5-D9B9-321FC551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5B2C7-8894-B3F0-B349-D0EF73B94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E8BF8-E888-58CB-C480-C395DCCDD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0F6E-A90F-FD01-CA2B-3B6E7CCE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DD94B-6A2B-EDCF-D236-D9081B78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51B0A-9991-F589-6725-A809170D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451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30DC-362E-9544-219B-5CA1953A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A3F9-6AA5-BF79-00CC-7DD216D9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FC3CF-88A4-32FC-99B5-9B5F75D10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DE239-3CB8-6488-2154-497F757C1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2086B-6A3D-FC70-5A83-03B288D5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FCC11-CF0C-8E0F-C837-BE9DE905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DC580-54BA-9770-B40F-FAB0C459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52391-F6F7-18A7-ADB2-B3E6632B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097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9051-A5E2-18AF-9A76-A9EB910E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FD94F-6E1F-688F-8581-01C085A8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29017-0D2F-6A9C-4153-83EA5B86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C6E3A-CD20-658F-0AC9-95DD3CB2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EBA497-D1CF-E303-5E16-0CBF8C052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E3889C-BEC2-4DB6-C62E-EF8AEA511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41A6E-533D-B381-8FFE-34D9E5BA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1C8-4DB0-1538-6800-F72DF0EC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EE065-F5EF-0980-618B-5FE1B8F4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C0A2CF9-F079-783C-4E60-A2E95F03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5F9216-E5BF-7CE3-A760-0B81EFDFF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4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8CEE-0CD0-A95F-D274-DA3E96D8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DA9E2-0828-8150-1397-FE2923CC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E003A-5162-98C1-A14D-E6FD3D451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16F7-A909-C94E-1AE0-F540BBE3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20A23-7DF3-5EE8-D23F-52889792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396B9-C871-B733-7F00-E549B76B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3DBB5E9-48F3-BA0D-EEBF-93066192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D9C3-A0A9-A5D5-1629-719489EA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0BF9E8-2227-D0FE-E7F5-FF439A779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B7C0E-D92C-8B31-A602-4D4F71CB4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904CF-7BC7-DFC9-7788-6375DE1A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862CA-5B60-EE0A-134B-77285D53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DD747-8E9E-0C28-AA82-5BBADEE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AE2DDC4-E850-1FB6-BB90-5E335DB1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B1789-9107-9D8D-A063-37DB0899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02EDD-4564-71BE-72A1-5A5BAE3CA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80859-28F2-9CCD-5D1F-33B9BC6C2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C3689-0494-A780-8900-57DD53595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5E203-7620-43C1-2E06-43FD76DA5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65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profs.com/quiz-school/features/questions-types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63" y="573629"/>
            <a:ext cx="10999072" cy="45968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NCERT Webinar on the  Series on ET &amp; ICT Tools</a:t>
            </a:r>
            <a:br>
              <a:rPr lang="en-US" sz="2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Assessment using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ProProfs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QuizMaker</a:t>
            </a: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23.05.2024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Dr.Faiza</a:t>
            </a: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Altaf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MANUU,CTE Asansol(W.B)</a:t>
            </a:r>
            <a:endParaRPr lang="en-US" sz="2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9AF8F7-ADA1-CE17-7BB6-899DD87F2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75" y="623887"/>
            <a:ext cx="10905052" cy="56072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3D0E-A55A-DCE6-C219-29E1C856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400">
                <a:solidFill>
                  <a:srgbClr val="FFFFFF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499335-FFC5-4776-4975-2928BE76D680}"/>
              </a:ext>
            </a:extLst>
          </p:cNvPr>
          <p:cNvCxnSpPr>
            <a:cxnSpLocks/>
          </p:cNvCxnSpPr>
          <p:nvPr/>
        </p:nvCxnSpPr>
        <p:spPr>
          <a:xfrm flipH="1">
            <a:off x="5242560" y="4084320"/>
            <a:ext cx="851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3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12CCAE-9B92-584A-5BB8-A7FF856C3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74" y="623887"/>
            <a:ext cx="10905052" cy="56072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3D0E-A55A-DCE6-C219-29E1C856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400">
                <a:solidFill>
                  <a:srgbClr val="FFFFFF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2B69FB-CC28-88A1-E0F3-E43C073420D4}"/>
              </a:ext>
            </a:extLst>
          </p:cNvPr>
          <p:cNvCxnSpPr>
            <a:cxnSpLocks/>
          </p:cNvCxnSpPr>
          <p:nvPr/>
        </p:nvCxnSpPr>
        <p:spPr>
          <a:xfrm flipV="1">
            <a:off x="9375648" y="2462784"/>
            <a:ext cx="414528" cy="539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3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3D0E-A55A-DCE6-C219-29E1C856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400">
                <a:solidFill>
                  <a:srgbClr val="FFFFFF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1C42F51-7CA3-61C0-54B1-28B69BF3B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74" y="623887"/>
            <a:ext cx="10905052" cy="56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6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discussed: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81AC34A-ED4F-6C2D-87FA-93AEA496B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725110"/>
              </p:ext>
            </p:extLst>
          </p:nvPr>
        </p:nvGraphicFramePr>
        <p:xfrm>
          <a:off x="644056" y="2112579"/>
          <a:ext cx="10927829" cy="3809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DA913-13AA-5165-9C23-459E85F9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2" y="1064977"/>
            <a:ext cx="5863606" cy="976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ProProfs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Quizmaker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9D250-9214-1DF6-4190-003AE30B9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C0ADFA3-F715-8465-0D9F-A5FB81E11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299800"/>
              </p:ext>
            </p:extLst>
          </p:nvPr>
        </p:nvGraphicFramePr>
        <p:xfrm>
          <a:off x="838200" y="2048602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25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4617-9B48-3111-0297-BC0F3F3F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555972"/>
            <a:ext cx="9064752" cy="129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Salient Features of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ProProfs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Quizmake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E99D-C132-C380-8F1B-9D59FB2C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2" y="1505038"/>
            <a:ext cx="9968369" cy="472611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offers various questions types(</a:t>
            </a:r>
            <a:r>
              <a:rPr lang="en-IN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15+ Question Types</a:t>
            </a:r>
            <a:r>
              <a:rPr lang="en-IN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 such as </a:t>
            </a:r>
            <a:r>
              <a:rPr lang="en-IN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multiple-choice, matching, hotspot etc.)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offers multimedia supports (vi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deos , images, themes, sounds  can be added in quizzes).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supports multiple languages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3D0E-A55A-DCE6-C219-29E1C856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400">
                <a:solidFill>
                  <a:srgbClr val="FFFFFF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54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4617-9B48-3111-0297-BC0F3F3F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3" y="555972"/>
            <a:ext cx="6747334" cy="949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E99D-C132-C380-8F1B-9D59FB2C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2" y="1505038"/>
            <a:ext cx="9968369" cy="472611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offers question banks for easy quiz creation (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100,000+ ready-to-use questions)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offers customizable themes.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offers the ability to embed quizzes on websites or blogs</a:t>
            </a:r>
            <a:r>
              <a:rPr lang="en-US" sz="280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so the learners can  take quizzes without leaving the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Page.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8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features time limits and scoring options.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3D0E-A55A-DCE6-C219-29E1C856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400">
                <a:solidFill>
                  <a:srgbClr val="FFFFFF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5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E99D-C132-C380-8F1B-9D59FB2C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2" y="623275"/>
            <a:ext cx="10122900" cy="55665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monitoring and reporting tool.</a:t>
            </a:r>
            <a:endParaRPr lang="en-IN" sz="2800" kern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8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includes security settings to protect quiz content.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8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allows integration with learning management systems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8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allows collaboration for team-based quiz creation.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8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offers branding options for a personalized touch.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It offers customized quiz completion certificates with your institution logo.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3D0E-A55A-DCE6-C219-29E1C856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400">
                <a:solidFill>
                  <a:srgbClr val="FFFFFF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74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E99D-C132-C380-8F1B-9D59FB2C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424" y="623275"/>
            <a:ext cx="9579628" cy="55665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fontAlgn="base"/>
            <a:endParaRPr lang="en-US" sz="2000" b="1" i="0" dirty="0">
              <a:solidFill>
                <a:srgbClr val="2E2E2E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endParaRPr lang="en-US" sz="2000" b="1" dirty="0">
              <a:solidFill>
                <a:srgbClr val="2E2E2E"/>
              </a:solidFill>
              <a:latin typeface="roboto" panose="02000000000000000000" pitchFamily="2" charset="0"/>
            </a:endParaRPr>
          </a:p>
          <a:p>
            <a:pPr algn="l" fontAlgn="base"/>
            <a:r>
              <a:rPr lang="en-US" sz="2000" b="1" i="0" dirty="0">
                <a:solidFill>
                  <a:srgbClr val="2E2E2E"/>
                </a:solidFill>
                <a:effectLst/>
                <a:latin typeface="roboto" panose="02000000000000000000" pitchFamily="2" charset="0"/>
              </a:rPr>
              <a:t>FREE PLAN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E2E"/>
                </a:solidFill>
                <a:effectLst/>
                <a:latin typeface="roboto" panose="02000000000000000000" pitchFamily="2" charset="0"/>
              </a:rPr>
              <a:t>Ideal for short quizzes</a:t>
            </a:r>
            <a:endParaRPr lang="en-US" sz="2000" b="1" i="0" dirty="0">
              <a:solidFill>
                <a:srgbClr val="DF7000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E2E"/>
                </a:solidFill>
                <a:effectLst/>
                <a:latin typeface="roboto" panose="02000000000000000000" pitchFamily="2" charset="0"/>
              </a:rPr>
              <a:t>free forever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E2E"/>
                </a:solidFill>
                <a:effectLst/>
                <a:latin typeface="roboto" panose="02000000000000000000" pitchFamily="2" charset="0"/>
              </a:rPr>
              <a:t>Get started with quizzes up to 12 questions (8 quiz + 4 lead capture fields).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E2E"/>
                </a:solidFill>
                <a:effectLst/>
                <a:latin typeface="roboto" panose="02000000000000000000" pitchFamily="2" charset="0"/>
              </a:rPr>
              <a:t>    All Features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E2E"/>
                </a:solidFill>
                <a:effectLst/>
                <a:latin typeface="roboto" panose="02000000000000000000" pitchFamily="2" charset="0"/>
              </a:rPr>
              <a:t>     No Limits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E2E"/>
                </a:solidFill>
                <a:effectLst/>
                <a:latin typeface="roboto" panose="02000000000000000000" pitchFamily="2" charset="0"/>
              </a:rPr>
              <a:t>    12 Questions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E2E2E"/>
                </a:solidFill>
                <a:effectLst/>
                <a:latin typeface="roboto" panose="02000000000000000000" pitchFamily="2" charset="0"/>
              </a:rPr>
              <a:t>     90-Day History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3D0E-A55A-DCE6-C219-29E1C856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400">
                <a:solidFill>
                  <a:srgbClr val="FFFFFF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527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E99D-C132-C380-8F1B-9D59FB2C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3" y="444820"/>
            <a:ext cx="10122900" cy="545306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to create Quiz 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ProProfs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Quiz maker?</a:t>
            </a:r>
          </a:p>
          <a:p>
            <a:pPr defTabSz="905256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1.Type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ProProfs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quiz in any search engine or ProProfs.com</a:t>
            </a:r>
          </a:p>
          <a:p>
            <a:pPr defTabSz="905256"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3D0E-A55A-DCE6-C219-29E1C856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400">
                <a:solidFill>
                  <a:srgbClr val="FFFFFF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9B259E-1397-13A4-F0FC-04C24F95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6" y="1997341"/>
            <a:ext cx="10905053" cy="423381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712683-06DB-ADC2-2F72-F9E4B28AB42E}"/>
              </a:ext>
            </a:extLst>
          </p:cNvPr>
          <p:cNvCxnSpPr>
            <a:cxnSpLocks/>
          </p:cNvCxnSpPr>
          <p:nvPr/>
        </p:nvCxnSpPr>
        <p:spPr>
          <a:xfrm flipH="1" flipV="1">
            <a:off x="3108411" y="3035309"/>
            <a:ext cx="612434" cy="30055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730BB5-F893-25BA-7E28-9ACF2DDE434C}"/>
              </a:ext>
            </a:extLst>
          </p:cNvPr>
          <p:cNvCxnSpPr/>
          <p:nvPr/>
        </p:nvCxnSpPr>
        <p:spPr>
          <a:xfrm flipH="1">
            <a:off x="5516880" y="3596640"/>
            <a:ext cx="524256" cy="268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7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1C508A-AC9C-DC98-1C5D-803CE6078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75" y="623887"/>
            <a:ext cx="10905052" cy="56072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3D0E-A55A-DCE6-C219-29E1C856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400">
                <a:solidFill>
                  <a:srgbClr val="FFFFFF"/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54C8FC-DE07-303F-FA10-50ABA0A50744}"/>
              </a:ext>
            </a:extLst>
          </p:cNvPr>
          <p:cNvCxnSpPr>
            <a:cxnSpLocks/>
          </p:cNvCxnSpPr>
          <p:nvPr/>
        </p:nvCxnSpPr>
        <p:spPr>
          <a:xfrm flipH="1" flipV="1">
            <a:off x="6900672" y="1572768"/>
            <a:ext cx="292608" cy="414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91CE76-A9CE-9506-A622-3412FDA9996E}"/>
              </a:ext>
            </a:extLst>
          </p:cNvPr>
          <p:cNvCxnSpPr>
            <a:cxnSpLocks/>
          </p:cNvCxnSpPr>
          <p:nvPr/>
        </p:nvCxnSpPr>
        <p:spPr>
          <a:xfrm flipV="1">
            <a:off x="5791200" y="1517904"/>
            <a:ext cx="171691" cy="414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07F1E0-3D69-CDD5-D6D8-FCFEF37CF572}"/>
              </a:ext>
            </a:extLst>
          </p:cNvPr>
          <p:cNvCxnSpPr>
            <a:cxnSpLocks/>
          </p:cNvCxnSpPr>
          <p:nvPr/>
        </p:nvCxnSpPr>
        <p:spPr>
          <a:xfrm flipH="1">
            <a:off x="3358896" y="2896232"/>
            <a:ext cx="292608" cy="225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5B3AD3-89CA-4E3F-E8EE-14C0A881108D}"/>
              </a:ext>
            </a:extLst>
          </p:cNvPr>
          <p:cNvCxnSpPr>
            <a:cxnSpLocks/>
          </p:cNvCxnSpPr>
          <p:nvPr/>
        </p:nvCxnSpPr>
        <p:spPr>
          <a:xfrm flipH="1">
            <a:off x="4432463" y="2925448"/>
            <a:ext cx="529681" cy="196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4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230e9df3-be65-4c73-a93b-d1236ebd677e"/>
    <ds:schemaRef ds:uri="http://schemas.microsoft.com/sharepoint/v3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325</Words>
  <Application>Microsoft Office PowerPoint</Application>
  <PresentationFormat>Widescreen</PresentationFormat>
  <Paragraphs>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roboto</vt:lpstr>
      <vt:lpstr>Times New Roman</vt:lpstr>
      <vt:lpstr>Office Theme</vt:lpstr>
      <vt:lpstr>NCERT Webinar on the  Series on ET &amp; ICT Tools  Online Assessment using ProProfs QuizMaker  on 23.05.2024  Presenter: Dr.Faiza Altaf Assistant Professor MANUU,CTE Asansol(W.B)</vt:lpstr>
      <vt:lpstr>To be discussed:</vt:lpstr>
      <vt:lpstr>         ProProfs Quizmaker</vt:lpstr>
      <vt:lpstr>Salient Features of ProProfs Quizmake: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Proprofs Quizmaker</dc:title>
  <dc:subject/>
  <dc:creator>Shariq</dc:creator>
  <cp:lastModifiedBy>Shariq</cp:lastModifiedBy>
  <cp:revision>11</cp:revision>
  <dcterms:created xsi:type="dcterms:W3CDTF">2024-05-20T06:11:28Z</dcterms:created>
  <dcterms:modified xsi:type="dcterms:W3CDTF">2024-05-22T18:45:06Z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