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Englebert"/>
      <p:regular r:id="rId30"/>
    </p:embeddedFont>
    <p:embeddedFont>
      <p:font typeface="PT Sans Narrow"/>
      <p:regular r:id="rId31"/>
      <p:bold r:id="rId32"/>
    </p:embeddedFont>
    <p:embeddedFont>
      <p:font typeface="Oswald Light"/>
      <p:regular r:id="rId33"/>
      <p:bold r:id="rId34"/>
    </p:embeddedFont>
    <p:embeddedFont>
      <p:font typeface="Fira Sans Extra Condensed Medium"/>
      <p:regular r:id="rId35"/>
      <p:bold r:id="rId36"/>
      <p:italic r:id="rId37"/>
      <p:boldItalic r:id="rId38"/>
    </p:embeddedFont>
    <p:embeddedFont>
      <p:font typeface="Oswald SemiBold"/>
      <p:regular r:id="rId39"/>
      <p:bold r:id="rId40"/>
    </p:embeddedFont>
    <p:embeddedFont>
      <p:font typeface="Zilla Slab"/>
      <p:regular r:id="rId41"/>
      <p:bold r:id="rId42"/>
      <p:italic r:id="rId43"/>
    </p:embeddedFont>
    <p:embeddedFont>
      <p:font typeface="Zilla Slab Light"/>
      <p:bold r:id="rId44"/>
      <p:boldItalic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64">
          <p15:clr>
            <a:srgbClr val="9AA0A6"/>
          </p15:clr>
        </p15:guide>
        <p15:guide id="2" orient="horz" pos="3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64" orient="horz"/>
        <p:guide pos="3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SemiBold-bold.fntdata"/><Relationship Id="rId42" Type="http://schemas.openxmlformats.org/officeDocument/2006/relationships/font" Target="fonts/ZillaSlab-bold.fntdata"/><Relationship Id="rId41" Type="http://schemas.openxmlformats.org/officeDocument/2006/relationships/font" Target="fonts/ZillaSlab-regular.fntdata"/><Relationship Id="rId44" Type="http://schemas.openxmlformats.org/officeDocument/2006/relationships/font" Target="fonts/ZillaSlabLight-bold.fntdata"/><Relationship Id="rId43" Type="http://schemas.openxmlformats.org/officeDocument/2006/relationships/font" Target="fonts/ZillaSlab-italic.fntdata"/><Relationship Id="rId46" Type="http://schemas.openxmlformats.org/officeDocument/2006/relationships/font" Target="fonts/OpenSans-regular.fntdata"/><Relationship Id="rId45" Type="http://schemas.openxmlformats.org/officeDocument/2006/relationships/font" Target="fonts/ZillaSlab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Narrow-regular.fntdata"/><Relationship Id="rId30" Type="http://schemas.openxmlformats.org/officeDocument/2006/relationships/font" Target="fonts/Englebert-regular.fntdata"/><Relationship Id="rId33" Type="http://schemas.openxmlformats.org/officeDocument/2006/relationships/font" Target="fonts/OswaldLight-regular.fntdata"/><Relationship Id="rId32" Type="http://schemas.openxmlformats.org/officeDocument/2006/relationships/font" Target="fonts/PTSansNarrow-bold.fntdata"/><Relationship Id="rId35" Type="http://schemas.openxmlformats.org/officeDocument/2006/relationships/font" Target="fonts/FiraSansExtraCondensedMedium-regular.fntdata"/><Relationship Id="rId34" Type="http://schemas.openxmlformats.org/officeDocument/2006/relationships/font" Target="fonts/OswaldLight-bold.fntdata"/><Relationship Id="rId37" Type="http://schemas.openxmlformats.org/officeDocument/2006/relationships/font" Target="fonts/FiraSansExtraCondensedMedium-italic.fntdata"/><Relationship Id="rId36" Type="http://schemas.openxmlformats.org/officeDocument/2006/relationships/font" Target="fonts/FiraSansExtraCondensedMedium-bold.fntdata"/><Relationship Id="rId39" Type="http://schemas.openxmlformats.org/officeDocument/2006/relationships/font" Target="fonts/OswaldSemiBold-regular.fntdata"/><Relationship Id="rId38" Type="http://schemas.openxmlformats.org/officeDocument/2006/relationships/font" Target="fonts/FiraSansExtraCondensedMedium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0095f6b16d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g30095f6b16d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0095f6b16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g30095f6b16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0095f6b16d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9" name="Google Shape;749;g30095f6b16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0095f6b16d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6" name="Google Shape;756;g30095f6b16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0095f6b16d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g30095f6b16d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0095f6b16d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g30095f6b16d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8" name="Google Shape;77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30095f6b16d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0" name="Google Shape;790;g30095f6b16d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0095f6b16d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g30095f6b16d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0095f6b16d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6" name="Google Shape;806;g30095f6b16d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30095f6b16d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4" name="Google Shape;814;g30095f6b16d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0095f6b16d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g30095f6b16d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0095f6b16d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0" name="Google Shape;830;g30095f6b16d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0095f6b16d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8" name="Google Shape;838;g30095f6b16d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095f6b16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g30095f6b16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0095f6b16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g30095f6b16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0095f6b16d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g30095f6b16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2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2.png"/><Relationship Id="rId3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5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86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 flipH="1">
            <a:off x="3531625" y="3119750"/>
            <a:ext cx="50568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 flipH="1">
            <a:off x="5296225" y="3772325"/>
            <a:ext cx="32922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4">
  <p:cSld name="CUSTOM_1_1_1_2_1_1_1_1_1_1_1_1"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b="58884" l="13058" r="0" t="14965"/>
          <a:stretch/>
        </p:blipFill>
        <p:spPr>
          <a:xfrm>
            <a:off x="2274575" y="398130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subTitle"/>
          </p:nvPr>
        </p:nvSpPr>
        <p:spPr>
          <a:xfrm>
            <a:off x="1366125" y="2724700"/>
            <a:ext cx="1577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5" name="Google Shape;75;p11"/>
          <p:cNvSpPr txBox="1"/>
          <p:nvPr>
            <p:ph idx="2" type="subTitle"/>
          </p:nvPr>
        </p:nvSpPr>
        <p:spPr>
          <a:xfrm>
            <a:off x="1366125" y="2422925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3" type="subTitle"/>
          </p:nvPr>
        </p:nvSpPr>
        <p:spPr>
          <a:xfrm>
            <a:off x="3079875" y="2724665"/>
            <a:ext cx="142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7" name="Google Shape;77;p11"/>
          <p:cNvSpPr txBox="1"/>
          <p:nvPr>
            <p:ph idx="4" type="subTitle"/>
          </p:nvPr>
        </p:nvSpPr>
        <p:spPr>
          <a:xfrm>
            <a:off x="3004125" y="2422925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5" type="subTitle"/>
          </p:nvPr>
        </p:nvSpPr>
        <p:spPr>
          <a:xfrm>
            <a:off x="4642125" y="2724665"/>
            <a:ext cx="1577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9" name="Google Shape;79;p11"/>
          <p:cNvSpPr txBox="1"/>
          <p:nvPr>
            <p:ph idx="6" type="subTitle"/>
          </p:nvPr>
        </p:nvSpPr>
        <p:spPr>
          <a:xfrm>
            <a:off x="4642125" y="2422925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7" type="subTitle"/>
          </p:nvPr>
        </p:nvSpPr>
        <p:spPr>
          <a:xfrm>
            <a:off x="6326650" y="2724665"/>
            <a:ext cx="1484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1" name="Google Shape;81;p11"/>
          <p:cNvSpPr txBox="1"/>
          <p:nvPr>
            <p:ph idx="8" type="subTitle"/>
          </p:nvPr>
        </p:nvSpPr>
        <p:spPr>
          <a:xfrm>
            <a:off x="6280125" y="2422925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 b="36778" l="-7359" r="-8905" t="18396"/>
          <a:stretch/>
        </p:blipFill>
        <p:spPr>
          <a:xfrm rot="10800000">
            <a:off x="1339245" y="7423"/>
            <a:ext cx="5885180" cy="127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4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2"/>
          <p:cNvPicPr preferRelativeResize="0"/>
          <p:nvPr/>
        </p:nvPicPr>
        <p:blipFill rotWithShape="1">
          <a:blip r:embed="rId2">
            <a:alphaModFix/>
          </a:blip>
          <a:srcRect b="58913" l="0" r="69858" t="0"/>
          <a:stretch/>
        </p:blipFill>
        <p:spPr>
          <a:xfrm>
            <a:off x="0" y="0"/>
            <a:ext cx="1434000" cy="109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/>
          <p:cNvPicPr preferRelativeResize="0"/>
          <p:nvPr/>
        </p:nvPicPr>
        <p:blipFill rotWithShape="1">
          <a:blip r:embed="rId3">
            <a:alphaModFix/>
          </a:blip>
          <a:srcRect b="40120" l="-11498" r="6577" t="9065"/>
          <a:stretch/>
        </p:blipFill>
        <p:spPr>
          <a:xfrm flipH="1">
            <a:off x="-2602" y="3925425"/>
            <a:ext cx="4339201" cy="12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type="ctrTitle"/>
          </p:nvPr>
        </p:nvSpPr>
        <p:spPr>
          <a:xfrm>
            <a:off x="612650" y="4128125"/>
            <a:ext cx="7918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3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 b="0" l="33457" r="0" t="0"/>
          <a:stretch/>
        </p:blipFill>
        <p:spPr>
          <a:xfrm rot="10800000">
            <a:off x="0" y="1689474"/>
            <a:ext cx="4085250" cy="345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44084" l="32313" r="0" t="0"/>
          <a:stretch/>
        </p:blipFill>
        <p:spPr>
          <a:xfrm>
            <a:off x="3481425" y="0"/>
            <a:ext cx="5662580" cy="26314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8">
  <p:cSld name="CUSTOM_5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2">
            <a:alphaModFix/>
          </a:blip>
          <a:srcRect b="0" l="0" r="20420" t="0"/>
          <a:stretch/>
        </p:blipFill>
        <p:spPr>
          <a:xfrm>
            <a:off x="-22202" y="0"/>
            <a:ext cx="5851430" cy="4136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>
            <p:ph type="title"/>
          </p:nvPr>
        </p:nvSpPr>
        <p:spPr>
          <a:xfrm flipH="1">
            <a:off x="6480625" y="1580800"/>
            <a:ext cx="2051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2" type="ctrTitle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" type="subTitle"/>
          </p:nvPr>
        </p:nvSpPr>
        <p:spPr>
          <a:xfrm>
            <a:off x="5423425" y="3643625"/>
            <a:ext cx="3108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_1_1_2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874583" y="2639640"/>
            <a:ext cx="19935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8" name="Google Shape;98;p15"/>
          <p:cNvSpPr txBox="1"/>
          <p:nvPr>
            <p:ph idx="2" type="subTitle"/>
          </p:nvPr>
        </p:nvSpPr>
        <p:spPr>
          <a:xfrm>
            <a:off x="874583" y="2349995"/>
            <a:ext cx="19935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3" type="subTitle"/>
          </p:nvPr>
        </p:nvSpPr>
        <p:spPr>
          <a:xfrm flipH="1">
            <a:off x="6275920" y="2639640"/>
            <a:ext cx="19935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5"/>
          <p:cNvSpPr txBox="1"/>
          <p:nvPr>
            <p:ph idx="4" type="subTitle"/>
          </p:nvPr>
        </p:nvSpPr>
        <p:spPr>
          <a:xfrm flipH="1">
            <a:off x="6275920" y="2349995"/>
            <a:ext cx="19935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7">
  <p:cSld name="CUSTOM_29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subTitle"/>
          </p:nvPr>
        </p:nvSpPr>
        <p:spPr>
          <a:xfrm flipH="1">
            <a:off x="2595575" y="1480407"/>
            <a:ext cx="1746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3" name="Google Shape;103;p16"/>
          <p:cNvSpPr txBox="1"/>
          <p:nvPr>
            <p:ph idx="2" type="subTitle"/>
          </p:nvPr>
        </p:nvSpPr>
        <p:spPr>
          <a:xfrm flipH="1">
            <a:off x="2595575" y="1166500"/>
            <a:ext cx="1746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3" type="subTitle"/>
          </p:nvPr>
        </p:nvSpPr>
        <p:spPr>
          <a:xfrm flipH="1">
            <a:off x="5657725" y="1480406"/>
            <a:ext cx="1746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5" name="Google Shape;105;p16"/>
          <p:cNvSpPr txBox="1"/>
          <p:nvPr>
            <p:ph idx="4" type="subTitle"/>
          </p:nvPr>
        </p:nvSpPr>
        <p:spPr>
          <a:xfrm flipH="1">
            <a:off x="5657725" y="1166500"/>
            <a:ext cx="1746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5" type="subTitle"/>
          </p:nvPr>
        </p:nvSpPr>
        <p:spPr>
          <a:xfrm flipH="1">
            <a:off x="2595575" y="2899575"/>
            <a:ext cx="1746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7" name="Google Shape;107;p16"/>
          <p:cNvSpPr txBox="1"/>
          <p:nvPr>
            <p:ph idx="6" type="subTitle"/>
          </p:nvPr>
        </p:nvSpPr>
        <p:spPr>
          <a:xfrm flipH="1">
            <a:off x="2595575" y="2587319"/>
            <a:ext cx="1746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7" type="subTitle"/>
          </p:nvPr>
        </p:nvSpPr>
        <p:spPr>
          <a:xfrm flipH="1">
            <a:off x="5657725" y="2899575"/>
            <a:ext cx="1746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16"/>
          <p:cNvSpPr txBox="1"/>
          <p:nvPr>
            <p:ph idx="8" type="subTitle"/>
          </p:nvPr>
        </p:nvSpPr>
        <p:spPr>
          <a:xfrm flipH="1">
            <a:off x="5657725" y="2587319"/>
            <a:ext cx="1746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type="ctrTitle"/>
          </p:nvPr>
        </p:nvSpPr>
        <p:spPr>
          <a:xfrm>
            <a:off x="612650" y="3921375"/>
            <a:ext cx="79188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5633900" y="1625938"/>
            <a:ext cx="5128575" cy="18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53555" l="28340" r="0" t="0"/>
          <a:stretch/>
        </p:blipFill>
        <p:spPr>
          <a:xfrm rot="10800000">
            <a:off x="1" y="9700"/>
            <a:ext cx="3024550" cy="110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7">
  <p:cSld name="CUSTOM_4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2">
            <a:alphaModFix/>
          </a:blip>
          <a:srcRect b="0" l="30427" r="0" t="0"/>
          <a:stretch/>
        </p:blipFill>
        <p:spPr>
          <a:xfrm>
            <a:off x="2782300" y="0"/>
            <a:ext cx="6361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>
            <p:ph type="title"/>
          </p:nvPr>
        </p:nvSpPr>
        <p:spPr>
          <a:xfrm>
            <a:off x="609427" y="1586475"/>
            <a:ext cx="2051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2" type="ctrTitle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 flipH="1">
            <a:off x="609300" y="3639775"/>
            <a:ext cx="26367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2">
            <a:alphaModFix/>
          </a:blip>
          <a:srcRect b="58913" l="0" r="69858" t="0"/>
          <a:stretch/>
        </p:blipFill>
        <p:spPr>
          <a:xfrm>
            <a:off x="8675" y="1"/>
            <a:ext cx="1434000" cy="109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_1_1_2_1_1_1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_1_1_2_1_1_1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ctrTitle"/>
          </p:nvPr>
        </p:nvSpPr>
        <p:spPr>
          <a:xfrm>
            <a:off x="2927826" y="940050"/>
            <a:ext cx="1652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927819" y="1218050"/>
            <a:ext cx="16524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" name="Google Shape;17;p3"/>
          <p:cNvSpPr txBox="1"/>
          <p:nvPr>
            <p:ph idx="2" type="title"/>
          </p:nvPr>
        </p:nvSpPr>
        <p:spPr>
          <a:xfrm>
            <a:off x="1927225" y="940250"/>
            <a:ext cx="1031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3" type="ctrTitle"/>
          </p:nvPr>
        </p:nvSpPr>
        <p:spPr>
          <a:xfrm>
            <a:off x="5495701" y="940050"/>
            <a:ext cx="1652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" name="Google Shape;19;p3"/>
          <p:cNvSpPr txBox="1"/>
          <p:nvPr>
            <p:ph idx="4" type="subTitle"/>
          </p:nvPr>
        </p:nvSpPr>
        <p:spPr>
          <a:xfrm>
            <a:off x="5495694" y="1218050"/>
            <a:ext cx="16524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0" name="Google Shape;20;p3"/>
          <p:cNvSpPr txBox="1"/>
          <p:nvPr>
            <p:ph idx="5" type="title"/>
          </p:nvPr>
        </p:nvSpPr>
        <p:spPr>
          <a:xfrm>
            <a:off x="4497600" y="940250"/>
            <a:ext cx="1031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6" type="ctrTitle"/>
          </p:nvPr>
        </p:nvSpPr>
        <p:spPr>
          <a:xfrm>
            <a:off x="2927826" y="2052350"/>
            <a:ext cx="1652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2" name="Google Shape;22;p3"/>
          <p:cNvSpPr txBox="1"/>
          <p:nvPr>
            <p:ph idx="7" type="subTitle"/>
          </p:nvPr>
        </p:nvSpPr>
        <p:spPr>
          <a:xfrm>
            <a:off x="2927819" y="2330350"/>
            <a:ext cx="16524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3" name="Google Shape;23;p3"/>
          <p:cNvSpPr txBox="1"/>
          <p:nvPr>
            <p:ph idx="8" type="title"/>
          </p:nvPr>
        </p:nvSpPr>
        <p:spPr>
          <a:xfrm>
            <a:off x="1927225" y="2052500"/>
            <a:ext cx="1031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9" type="ctrTitle"/>
          </p:nvPr>
        </p:nvSpPr>
        <p:spPr>
          <a:xfrm>
            <a:off x="5495701" y="2052350"/>
            <a:ext cx="1652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" name="Google Shape;25;p3"/>
          <p:cNvSpPr txBox="1"/>
          <p:nvPr>
            <p:ph idx="13" type="subTitle"/>
          </p:nvPr>
        </p:nvSpPr>
        <p:spPr>
          <a:xfrm>
            <a:off x="5495694" y="2330350"/>
            <a:ext cx="16524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6" name="Google Shape;26;p3"/>
          <p:cNvSpPr txBox="1"/>
          <p:nvPr>
            <p:ph idx="14" type="title"/>
          </p:nvPr>
        </p:nvSpPr>
        <p:spPr>
          <a:xfrm>
            <a:off x="4497600" y="2052500"/>
            <a:ext cx="1031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5" type="ctrTitle"/>
          </p:nvPr>
        </p:nvSpPr>
        <p:spPr>
          <a:xfrm>
            <a:off x="2927826" y="3164650"/>
            <a:ext cx="1652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8" name="Google Shape;28;p3"/>
          <p:cNvSpPr txBox="1"/>
          <p:nvPr>
            <p:ph idx="16" type="subTitle"/>
          </p:nvPr>
        </p:nvSpPr>
        <p:spPr>
          <a:xfrm>
            <a:off x="2927819" y="3442650"/>
            <a:ext cx="16524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9" name="Google Shape;29;p3"/>
          <p:cNvSpPr txBox="1"/>
          <p:nvPr>
            <p:ph idx="17" type="title"/>
          </p:nvPr>
        </p:nvSpPr>
        <p:spPr>
          <a:xfrm>
            <a:off x="1927225" y="3164650"/>
            <a:ext cx="1031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8" type="ctrTitle"/>
          </p:nvPr>
        </p:nvSpPr>
        <p:spPr>
          <a:xfrm>
            <a:off x="5495701" y="3164650"/>
            <a:ext cx="1652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1" name="Google Shape;31;p3"/>
          <p:cNvSpPr txBox="1"/>
          <p:nvPr>
            <p:ph idx="19" type="subTitle"/>
          </p:nvPr>
        </p:nvSpPr>
        <p:spPr>
          <a:xfrm>
            <a:off x="5495694" y="3442650"/>
            <a:ext cx="16524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2" name="Google Shape;32;p3"/>
          <p:cNvSpPr txBox="1"/>
          <p:nvPr>
            <p:ph idx="20" type="title"/>
          </p:nvPr>
        </p:nvSpPr>
        <p:spPr>
          <a:xfrm>
            <a:off x="4497600" y="3164650"/>
            <a:ext cx="1031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CUSTOM_1_1_1_2_2_1_1">
    <p:bg>
      <p:bgPr>
        <a:solidFill>
          <a:schemeClr val="l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>
            <p:ph type="title"/>
          </p:nvPr>
        </p:nvSpPr>
        <p:spPr>
          <a:xfrm flipH="1">
            <a:off x="6480625" y="1605825"/>
            <a:ext cx="2051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28" name="Google Shape;128;p21"/>
          <p:cNvSpPr txBox="1"/>
          <p:nvPr>
            <p:ph idx="2" type="ctrTitle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1" type="subTitle"/>
          </p:nvPr>
        </p:nvSpPr>
        <p:spPr>
          <a:xfrm>
            <a:off x="5423425" y="3646450"/>
            <a:ext cx="3108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/>
          <p:nvPr>
            <p:ph type="ctrTitle"/>
          </p:nvPr>
        </p:nvSpPr>
        <p:spPr>
          <a:xfrm flipH="1">
            <a:off x="5653500" y="1820625"/>
            <a:ext cx="31032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subTitle"/>
          </p:nvPr>
        </p:nvSpPr>
        <p:spPr>
          <a:xfrm flipH="1">
            <a:off x="5759925" y="2752425"/>
            <a:ext cx="28905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22"/>
          <p:cNvSpPr txBox="1"/>
          <p:nvPr/>
        </p:nvSpPr>
        <p:spPr>
          <a:xfrm>
            <a:off x="2592900" y="527975"/>
            <a:ext cx="39582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b="1" i="0" lang="en" sz="1000" u="none" cap="none" strike="noStrike">
                <a:solidFill>
                  <a:schemeClr val="hlink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/>
              </a:rPr>
              <a:t>Slidesgo</a:t>
            </a:r>
            <a:r>
              <a:rPr b="0" i="0" lang="en" sz="10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b="1" i="0" lang="en" sz="1000" u="none" cap="none" strike="noStrike">
                <a:solidFill>
                  <a:schemeClr val="hlink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/>
              </a:rPr>
              <a:t>Flaticon</a:t>
            </a:r>
            <a:r>
              <a:rPr b="0" i="0" lang="en" sz="10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b="1" i="0" lang="en" sz="1000" u="none" cap="none" strike="noStrike">
                <a:solidFill>
                  <a:schemeClr val="hlink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/>
              </a:rPr>
              <a:t>Freepik</a:t>
            </a:r>
            <a:endParaRPr b="1" i="0" sz="1000" u="none" cap="none" strike="noStrike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" type="subTitle"/>
          </p:nvPr>
        </p:nvSpPr>
        <p:spPr>
          <a:xfrm flipH="1">
            <a:off x="1161000" y="772425"/>
            <a:ext cx="40596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000">
                <a:solidFill>
                  <a:srgbClr val="F6F2E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400">
                <a:solidFill>
                  <a:srgbClr val="F6F2E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400">
                <a:solidFill>
                  <a:srgbClr val="F6F2E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400">
                <a:solidFill>
                  <a:srgbClr val="F6F2E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400">
                <a:solidFill>
                  <a:srgbClr val="F6F2E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400">
                <a:solidFill>
                  <a:srgbClr val="F6F2E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400">
                <a:solidFill>
                  <a:srgbClr val="F6F2E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400">
                <a:solidFill>
                  <a:srgbClr val="F6F2E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400">
                <a:solidFill>
                  <a:srgbClr val="F6F2E9"/>
                </a:solidFill>
              </a:defRPr>
            </a:lvl9pPr>
          </a:lstStyle>
          <a:p/>
        </p:txBody>
      </p:sp>
      <p:sp>
        <p:nvSpPr>
          <p:cNvPr id="137" name="Google Shape;137;p23"/>
          <p:cNvSpPr txBox="1"/>
          <p:nvPr>
            <p:ph idx="2" type="subTitle"/>
          </p:nvPr>
        </p:nvSpPr>
        <p:spPr>
          <a:xfrm flipH="1">
            <a:off x="5031075" y="1604423"/>
            <a:ext cx="35502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000">
                <a:solidFill>
                  <a:srgbClr val="F6F2E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400">
                <a:solidFill>
                  <a:srgbClr val="F6F2E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400">
                <a:solidFill>
                  <a:srgbClr val="F6F2E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400">
                <a:solidFill>
                  <a:srgbClr val="F6F2E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400">
                <a:solidFill>
                  <a:srgbClr val="F6F2E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400">
                <a:solidFill>
                  <a:srgbClr val="F6F2E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400">
                <a:solidFill>
                  <a:srgbClr val="F6F2E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400">
                <a:solidFill>
                  <a:srgbClr val="F6F2E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400">
                <a:solidFill>
                  <a:srgbClr val="F6F2E9"/>
                </a:solidFill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-12" y="288"/>
            <a:ext cx="44862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162663" y="3228963"/>
            <a:ext cx="2981325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>
            <p:ph type="ctrTitle"/>
          </p:nvPr>
        </p:nvSpPr>
        <p:spPr>
          <a:xfrm>
            <a:off x="5183600" y="3517550"/>
            <a:ext cx="33477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3" name="Google Shape;143;p24"/>
          <p:cNvSpPr txBox="1"/>
          <p:nvPr>
            <p:ph idx="1" type="subTitle"/>
          </p:nvPr>
        </p:nvSpPr>
        <p:spPr>
          <a:xfrm>
            <a:off x="5183700" y="1018525"/>
            <a:ext cx="33477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5"/>
          <p:cNvGrpSpPr/>
          <p:nvPr/>
        </p:nvGrpSpPr>
        <p:grpSpPr>
          <a:xfrm>
            <a:off x="2624803" y="717627"/>
            <a:ext cx="3894383" cy="3894383"/>
            <a:chOff x="1620827" y="1344966"/>
            <a:chExt cx="2272500" cy="2272500"/>
          </a:xfrm>
        </p:grpSpPr>
        <p:sp>
          <p:nvSpPr>
            <p:cNvPr id="146" name="Google Shape;146;p25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rect b="b" l="l" r="r" t="t"/>
              <a:pathLst>
                <a:path extrusionOk="0" h="8975" w="10051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rect b="b" l="l" r="r" t="t"/>
              <a:pathLst>
                <a:path extrusionOk="0" h="12375" w="3022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rect b="b" l="l" r="r" t="t"/>
              <a:pathLst>
                <a:path extrusionOk="0" h="18418" w="12969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rect b="b" l="l" r="r" t="t"/>
              <a:pathLst>
                <a:path extrusionOk="0" h="1667" w="2298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 flipH="1">
              <a:off x="2457138" y="2062015"/>
              <a:ext cx="91546" cy="41548"/>
            </a:xfrm>
            <a:custGeom>
              <a:rect b="b" l="l" r="r" t="t"/>
              <a:pathLst>
                <a:path extrusionOk="0" h="713" w="1571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rect b="b" l="l" r="r" t="t"/>
              <a:pathLst>
                <a:path extrusionOk="0" h="3837" w="1284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rect b="b" l="l" r="r" t="t"/>
              <a:pathLst>
                <a:path extrusionOk="0" h="1001" w="2937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 flipH="1">
              <a:off x="2199923" y="1815290"/>
              <a:ext cx="77619" cy="16957"/>
            </a:xfrm>
            <a:custGeom>
              <a:rect b="b" l="l" r="r" t="t"/>
              <a:pathLst>
                <a:path extrusionOk="0" h="291" w="1332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rect b="b" l="l" r="r" t="t"/>
              <a:pathLst>
                <a:path extrusionOk="0" h="837" w="3438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 flipH="1">
              <a:off x="2539477" y="2061957"/>
              <a:ext cx="9207" cy="10780"/>
            </a:xfrm>
            <a:custGeom>
              <a:rect b="b" l="l" r="r" t="t"/>
              <a:pathLst>
                <a:path extrusionOk="0" h="185" w="158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 flipH="1">
              <a:off x="2111815" y="1814591"/>
              <a:ext cx="9498" cy="15442"/>
            </a:xfrm>
            <a:custGeom>
              <a:rect b="b" l="l" r="r" t="t"/>
              <a:pathLst>
                <a:path extrusionOk="0" h="265" w="163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5"/>
            <p:cNvSpPr/>
            <p:nvPr/>
          </p:nvSpPr>
          <p:spPr>
            <a:xfrm flipH="1">
              <a:off x="2110417" y="1843319"/>
              <a:ext cx="699" cy="466"/>
            </a:xfrm>
            <a:custGeom>
              <a:rect b="b" l="l" r="r" t="t"/>
              <a:pathLst>
                <a:path extrusionOk="0" h="8" w="12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5"/>
            <p:cNvSpPr/>
            <p:nvPr/>
          </p:nvSpPr>
          <p:spPr>
            <a:xfrm flipH="1">
              <a:off x="2163561" y="1851069"/>
              <a:ext cx="11538" cy="66489"/>
            </a:xfrm>
            <a:custGeom>
              <a:rect b="b" l="l" r="r" t="t"/>
              <a:pathLst>
                <a:path extrusionOk="0" h="1141" w="198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5"/>
            <p:cNvSpPr/>
            <p:nvPr/>
          </p:nvSpPr>
          <p:spPr>
            <a:xfrm flipH="1">
              <a:off x="2175041" y="1839531"/>
              <a:ext cx="13461" cy="15967"/>
            </a:xfrm>
            <a:custGeom>
              <a:rect b="b" l="l" r="r" t="t"/>
              <a:pathLst>
                <a:path extrusionOk="0" h="274" w="231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5"/>
            <p:cNvSpPr/>
            <p:nvPr/>
          </p:nvSpPr>
          <p:spPr>
            <a:xfrm flipH="1">
              <a:off x="2161755" y="1951356"/>
              <a:ext cx="3030" cy="2214"/>
            </a:xfrm>
            <a:custGeom>
              <a:rect b="b" l="l" r="r" t="t"/>
              <a:pathLst>
                <a:path extrusionOk="0" h="38" w="52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rect b="b" l="l" r="r" t="t"/>
              <a:pathLst>
                <a:path extrusionOk="0" h="447" w="3394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rect b="b" l="l" r="r" t="t"/>
              <a:pathLst>
                <a:path extrusionOk="0" h="450" w="2431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rect b="b" l="l" r="r" t="t"/>
              <a:pathLst>
                <a:path extrusionOk="0" h="897" w="2206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rect b="b" l="l" r="r" t="t"/>
              <a:pathLst>
                <a:path extrusionOk="0" h="4376" w="408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 flipH="1" rot="10800000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5686"/>
                  </a:srgbClr>
                </a:gs>
                <a:gs pos="100000">
                  <a:srgbClr val="D77EAD">
                    <a:alpha val="7568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 flipH="1">
              <a:off x="2884739" y="2181094"/>
              <a:ext cx="1735" cy="1370"/>
            </a:xfrm>
            <a:custGeom>
              <a:rect b="b" l="l" r="r" t="t"/>
              <a:pathLst>
                <a:path extrusionOk="0" h="15" w="19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6734175" y="3324363"/>
            <a:ext cx="24098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1" y="299"/>
            <a:ext cx="2715950" cy="17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>
            <p:ph type="title"/>
          </p:nvPr>
        </p:nvSpPr>
        <p:spPr>
          <a:xfrm>
            <a:off x="3169188" y="1446738"/>
            <a:ext cx="2805600" cy="17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9" name="Google Shape;179;p25"/>
          <p:cNvSpPr txBox="1"/>
          <p:nvPr>
            <p:ph idx="1" type="subTitle"/>
          </p:nvPr>
        </p:nvSpPr>
        <p:spPr>
          <a:xfrm>
            <a:off x="3169188" y="3251393"/>
            <a:ext cx="2805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5716300" y="803700"/>
            <a:ext cx="2815200" cy="27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2" name="Google Shape;182;p26"/>
          <p:cNvSpPr txBox="1"/>
          <p:nvPr>
            <p:ph idx="1" type="subTitle"/>
          </p:nvPr>
        </p:nvSpPr>
        <p:spPr>
          <a:xfrm>
            <a:off x="6143400" y="3522500"/>
            <a:ext cx="23880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7"/>
          <p:cNvPicPr preferRelativeResize="0"/>
          <p:nvPr/>
        </p:nvPicPr>
        <p:blipFill rotWithShape="1">
          <a:blip r:embed="rId2">
            <a:alphaModFix/>
          </a:blip>
          <a:srcRect b="45894" l="48233" r="0" t="10"/>
          <a:stretch/>
        </p:blipFill>
        <p:spPr>
          <a:xfrm>
            <a:off x="4410500" y="0"/>
            <a:ext cx="4733500" cy="27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>
            <p:ph type="title"/>
          </p:nvPr>
        </p:nvSpPr>
        <p:spPr>
          <a:xfrm>
            <a:off x="4916700" y="2369425"/>
            <a:ext cx="3614700" cy="13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 rotWithShape="1">
          <a:blip r:embed="rId2">
            <a:alphaModFix/>
          </a:blip>
          <a:srcRect b="0" l="33457" r="0" t="0"/>
          <a:stretch/>
        </p:blipFill>
        <p:spPr>
          <a:xfrm>
            <a:off x="5058755" y="0"/>
            <a:ext cx="4085250" cy="345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 b="44084" l="32313" r="0" t="0"/>
          <a:stretch/>
        </p:blipFill>
        <p:spPr>
          <a:xfrm rot="10800000">
            <a:off x="0" y="2512074"/>
            <a:ext cx="5662580" cy="263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>
            <p:ph hasCustomPrompt="1" type="title"/>
          </p:nvPr>
        </p:nvSpPr>
        <p:spPr>
          <a:xfrm>
            <a:off x="2080050" y="1939825"/>
            <a:ext cx="49839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28"/>
          <p:cNvSpPr txBox="1"/>
          <p:nvPr>
            <p:ph idx="1" type="subTitle"/>
          </p:nvPr>
        </p:nvSpPr>
        <p:spPr>
          <a:xfrm>
            <a:off x="2681850" y="2846325"/>
            <a:ext cx="3780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4" name="Google Shape;194;p30"/>
          <p:cNvSpPr txBox="1"/>
          <p:nvPr>
            <p:ph idx="1" type="subTitle"/>
          </p:nvPr>
        </p:nvSpPr>
        <p:spPr>
          <a:xfrm>
            <a:off x="768450" y="499475"/>
            <a:ext cx="7607100" cy="3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title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2" type="ctrTitle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subTitle"/>
          </p:nvPr>
        </p:nvSpPr>
        <p:spPr>
          <a:xfrm flipH="1">
            <a:off x="609425" y="3649684"/>
            <a:ext cx="3108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CUSTOM_33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 rot="-5400000">
            <a:off x="1423544" y="2360500"/>
            <a:ext cx="609900" cy="609900"/>
          </a:xfrm>
          <a:prstGeom prst="ellipse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/>
          <p:nvPr/>
        </p:nvSpPr>
        <p:spPr>
          <a:xfrm rot="-5400000">
            <a:off x="1423544" y="688550"/>
            <a:ext cx="609900" cy="609900"/>
          </a:xfrm>
          <a:prstGeom prst="ellipse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/>
          <p:nvPr/>
        </p:nvSpPr>
        <p:spPr>
          <a:xfrm rot="-5400000">
            <a:off x="4267044" y="2360500"/>
            <a:ext cx="609900" cy="609900"/>
          </a:xfrm>
          <a:prstGeom prst="ellipse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1"/>
          <p:cNvSpPr/>
          <p:nvPr/>
        </p:nvSpPr>
        <p:spPr>
          <a:xfrm rot="-5400000">
            <a:off x="4267044" y="688550"/>
            <a:ext cx="609900" cy="609900"/>
          </a:xfrm>
          <a:prstGeom prst="ellipse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1"/>
          <p:cNvSpPr/>
          <p:nvPr/>
        </p:nvSpPr>
        <p:spPr>
          <a:xfrm rot="-5400000">
            <a:off x="7110556" y="2360500"/>
            <a:ext cx="609900" cy="609900"/>
          </a:xfrm>
          <a:prstGeom prst="ellipse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/>
          <p:nvPr/>
        </p:nvSpPr>
        <p:spPr>
          <a:xfrm rot="-5400000">
            <a:off x="7110556" y="688550"/>
            <a:ext cx="609900" cy="609900"/>
          </a:xfrm>
          <a:prstGeom prst="ellipse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3171813"/>
            <a:ext cx="3067050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>
            <p:ph idx="1" type="subTitle"/>
          </p:nvPr>
        </p:nvSpPr>
        <p:spPr>
          <a:xfrm>
            <a:off x="3629694" y="1712150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4" name="Google Shape;204;p31"/>
          <p:cNvSpPr txBox="1"/>
          <p:nvPr>
            <p:ph idx="2" type="subTitle"/>
          </p:nvPr>
        </p:nvSpPr>
        <p:spPr>
          <a:xfrm>
            <a:off x="3629694" y="1404825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05" name="Google Shape;205;p31"/>
          <p:cNvSpPr txBox="1"/>
          <p:nvPr>
            <p:ph idx="3" type="subTitle"/>
          </p:nvPr>
        </p:nvSpPr>
        <p:spPr>
          <a:xfrm>
            <a:off x="6473206" y="1712150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6" name="Google Shape;206;p31"/>
          <p:cNvSpPr txBox="1"/>
          <p:nvPr>
            <p:ph idx="4" type="subTitle"/>
          </p:nvPr>
        </p:nvSpPr>
        <p:spPr>
          <a:xfrm>
            <a:off x="6473206" y="1404825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07" name="Google Shape;207;p31"/>
          <p:cNvSpPr txBox="1"/>
          <p:nvPr>
            <p:ph idx="5" type="subTitle"/>
          </p:nvPr>
        </p:nvSpPr>
        <p:spPr>
          <a:xfrm>
            <a:off x="3629694" y="3390375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8" name="Google Shape;208;p31"/>
          <p:cNvSpPr txBox="1"/>
          <p:nvPr>
            <p:ph idx="6" type="subTitle"/>
          </p:nvPr>
        </p:nvSpPr>
        <p:spPr>
          <a:xfrm>
            <a:off x="3629694" y="3083050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09" name="Google Shape;209;p31"/>
          <p:cNvSpPr txBox="1"/>
          <p:nvPr>
            <p:ph idx="7" type="subTitle"/>
          </p:nvPr>
        </p:nvSpPr>
        <p:spPr>
          <a:xfrm>
            <a:off x="6473206" y="3390375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10" name="Google Shape;210;p31"/>
          <p:cNvSpPr txBox="1"/>
          <p:nvPr>
            <p:ph idx="8" type="subTitle"/>
          </p:nvPr>
        </p:nvSpPr>
        <p:spPr>
          <a:xfrm>
            <a:off x="6473206" y="3083050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11" name="Google Shape;211;p31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9" type="subTitle"/>
          </p:nvPr>
        </p:nvSpPr>
        <p:spPr>
          <a:xfrm>
            <a:off x="786194" y="1712152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13" name="Google Shape;213;p31"/>
          <p:cNvSpPr txBox="1"/>
          <p:nvPr>
            <p:ph idx="13" type="subTitle"/>
          </p:nvPr>
        </p:nvSpPr>
        <p:spPr>
          <a:xfrm>
            <a:off x="786194" y="1404825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4" type="subTitle"/>
          </p:nvPr>
        </p:nvSpPr>
        <p:spPr>
          <a:xfrm>
            <a:off x="786194" y="3390373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15" name="Google Shape;215;p31"/>
          <p:cNvSpPr txBox="1"/>
          <p:nvPr>
            <p:ph idx="15" type="subTitle"/>
          </p:nvPr>
        </p:nvSpPr>
        <p:spPr>
          <a:xfrm>
            <a:off x="786194" y="3083046"/>
            <a:ext cx="1884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16" name="Google Shape;216;p31"/>
          <p:cNvSpPr txBox="1"/>
          <p:nvPr>
            <p:ph idx="16" type="title"/>
          </p:nvPr>
        </p:nvSpPr>
        <p:spPr>
          <a:xfrm>
            <a:off x="1390400" y="812600"/>
            <a:ext cx="676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17" name="Google Shape;217;p31"/>
          <p:cNvSpPr txBox="1"/>
          <p:nvPr>
            <p:ph idx="17" type="title"/>
          </p:nvPr>
        </p:nvSpPr>
        <p:spPr>
          <a:xfrm>
            <a:off x="4233900" y="812600"/>
            <a:ext cx="676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18" name="Google Shape;218;p31"/>
          <p:cNvSpPr txBox="1"/>
          <p:nvPr>
            <p:ph idx="18" type="title"/>
          </p:nvPr>
        </p:nvSpPr>
        <p:spPr>
          <a:xfrm>
            <a:off x="7077400" y="812600"/>
            <a:ext cx="676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19" name="Google Shape;219;p31"/>
          <p:cNvSpPr txBox="1"/>
          <p:nvPr>
            <p:ph idx="19" type="title"/>
          </p:nvPr>
        </p:nvSpPr>
        <p:spPr>
          <a:xfrm>
            <a:off x="1390400" y="2484550"/>
            <a:ext cx="676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20" name="Google Shape;220;p31"/>
          <p:cNvSpPr txBox="1"/>
          <p:nvPr>
            <p:ph idx="20" type="title"/>
          </p:nvPr>
        </p:nvSpPr>
        <p:spPr>
          <a:xfrm>
            <a:off x="4233900" y="2484550"/>
            <a:ext cx="676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21" name="Google Shape;221;p31"/>
          <p:cNvSpPr txBox="1"/>
          <p:nvPr>
            <p:ph idx="21" type="title"/>
          </p:nvPr>
        </p:nvSpPr>
        <p:spPr>
          <a:xfrm>
            <a:off x="7077400" y="2484550"/>
            <a:ext cx="676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3010050" y="2621375"/>
            <a:ext cx="31239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4" name="Google Shape;224;p32"/>
          <p:cNvSpPr txBox="1"/>
          <p:nvPr>
            <p:ph idx="1" type="subTitle"/>
          </p:nvPr>
        </p:nvSpPr>
        <p:spPr>
          <a:xfrm>
            <a:off x="3469125" y="3660850"/>
            <a:ext cx="21684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5633900" y="1625938"/>
            <a:ext cx="5128575" cy="18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5400000">
            <a:off x="-1618475" y="1625938"/>
            <a:ext cx="5128575" cy="18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>
            <p:ph idx="2" type="title"/>
          </p:nvPr>
        </p:nvSpPr>
        <p:spPr>
          <a:xfrm>
            <a:off x="3527777" y="1592033"/>
            <a:ext cx="2051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682876" y="1744797"/>
            <a:ext cx="1897875" cy="269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07600" y="1296500"/>
            <a:ext cx="1940875" cy="31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9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3"/>
          <p:cNvPicPr preferRelativeResize="0"/>
          <p:nvPr/>
        </p:nvPicPr>
        <p:blipFill rotWithShape="1">
          <a:blip r:embed="rId2">
            <a:alphaModFix/>
          </a:blip>
          <a:srcRect b="0" l="3484" r="0" t="0"/>
          <a:stretch/>
        </p:blipFill>
        <p:spPr>
          <a:xfrm flipH="1">
            <a:off x="2076450" y="0"/>
            <a:ext cx="7067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>
            <p:ph type="title"/>
          </p:nvPr>
        </p:nvSpPr>
        <p:spPr>
          <a:xfrm>
            <a:off x="4527651" y="2374875"/>
            <a:ext cx="31239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3" name="Google Shape;233;p33"/>
          <p:cNvSpPr txBox="1"/>
          <p:nvPr>
            <p:ph idx="1" type="subTitle"/>
          </p:nvPr>
        </p:nvSpPr>
        <p:spPr>
          <a:xfrm>
            <a:off x="5005400" y="3423279"/>
            <a:ext cx="21684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3"/>
          <p:cNvSpPr txBox="1"/>
          <p:nvPr>
            <p:ph idx="2" type="title"/>
          </p:nvPr>
        </p:nvSpPr>
        <p:spPr>
          <a:xfrm>
            <a:off x="5064051" y="1333125"/>
            <a:ext cx="2051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right">
  <p:cSld name="CUSTOM_17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1819275"/>
            <a:ext cx="5267325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 txBox="1"/>
          <p:nvPr>
            <p:ph idx="1" type="subTitle"/>
          </p:nvPr>
        </p:nvSpPr>
        <p:spPr>
          <a:xfrm>
            <a:off x="5908650" y="2762250"/>
            <a:ext cx="26226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8" name="Google Shape;238;p34"/>
          <p:cNvSpPr txBox="1"/>
          <p:nvPr>
            <p:ph type="ctrTitle"/>
          </p:nvPr>
        </p:nvSpPr>
        <p:spPr>
          <a:xfrm>
            <a:off x="4580275" y="4128125"/>
            <a:ext cx="395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left">
  <p:cSld name="CUSTOM_18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idx="1" type="subTitle"/>
          </p:nvPr>
        </p:nvSpPr>
        <p:spPr>
          <a:xfrm>
            <a:off x="612650" y="2709450"/>
            <a:ext cx="2668200" cy="13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1" name="Google Shape;241;p35"/>
          <p:cNvSpPr txBox="1"/>
          <p:nvPr>
            <p:ph type="ctrTitle"/>
          </p:nvPr>
        </p:nvSpPr>
        <p:spPr>
          <a:xfrm>
            <a:off x="612650" y="4128125"/>
            <a:ext cx="3478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242" name="Google Shape;24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248150" y="288"/>
            <a:ext cx="4895850" cy="38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8160" y="828911"/>
            <a:ext cx="3333154" cy="277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0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>
            <p:ph idx="1" type="subTitle"/>
          </p:nvPr>
        </p:nvSpPr>
        <p:spPr>
          <a:xfrm>
            <a:off x="1304900" y="1537200"/>
            <a:ext cx="1805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6" name="Google Shape;246;p36"/>
          <p:cNvSpPr txBox="1"/>
          <p:nvPr>
            <p:ph idx="2" type="subTitle"/>
          </p:nvPr>
        </p:nvSpPr>
        <p:spPr>
          <a:xfrm>
            <a:off x="1304901" y="1217400"/>
            <a:ext cx="1413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47" name="Google Shape;247;p36"/>
          <p:cNvSpPr txBox="1"/>
          <p:nvPr>
            <p:ph idx="3" type="subTitle"/>
          </p:nvPr>
        </p:nvSpPr>
        <p:spPr>
          <a:xfrm>
            <a:off x="3987223" y="1537200"/>
            <a:ext cx="1805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8" name="Google Shape;248;p36"/>
          <p:cNvSpPr txBox="1"/>
          <p:nvPr>
            <p:ph idx="4" type="subTitle"/>
          </p:nvPr>
        </p:nvSpPr>
        <p:spPr>
          <a:xfrm>
            <a:off x="3987240" y="1217400"/>
            <a:ext cx="1413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49" name="Google Shape;249;p36"/>
          <p:cNvSpPr txBox="1"/>
          <p:nvPr>
            <p:ph idx="5" type="subTitle"/>
          </p:nvPr>
        </p:nvSpPr>
        <p:spPr>
          <a:xfrm>
            <a:off x="3987223" y="3007850"/>
            <a:ext cx="1805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0" name="Google Shape;250;p36"/>
          <p:cNvSpPr txBox="1"/>
          <p:nvPr>
            <p:ph idx="6" type="subTitle"/>
          </p:nvPr>
        </p:nvSpPr>
        <p:spPr>
          <a:xfrm>
            <a:off x="3987225" y="2688050"/>
            <a:ext cx="1413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51" name="Google Shape;251;p36"/>
          <p:cNvSpPr txBox="1"/>
          <p:nvPr>
            <p:ph idx="7" type="subTitle"/>
          </p:nvPr>
        </p:nvSpPr>
        <p:spPr>
          <a:xfrm>
            <a:off x="6627100" y="3007850"/>
            <a:ext cx="1805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2" name="Google Shape;252;p36"/>
          <p:cNvSpPr txBox="1"/>
          <p:nvPr>
            <p:ph idx="8" type="subTitle"/>
          </p:nvPr>
        </p:nvSpPr>
        <p:spPr>
          <a:xfrm>
            <a:off x="6627101" y="2688050"/>
            <a:ext cx="1413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53" name="Google Shape;253;p36"/>
          <p:cNvSpPr txBox="1"/>
          <p:nvPr>
            <p:ph type="ctrTitle"/>
          </p:nvPr>
        </p:nvSpPr>
        <p:spPr>
          <a:xfrm>
            <a:off x="2650350" y="4128125"/>
            <a:ext cx="5880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" y="2543163"/>
            <a:ext cx="44862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162663" y="288"/>
            <a:ext cx="29813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7_2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37"/>
          <p:cNvGrpSpPr/>
          <p:nvPr/>
        </p:nvGrpSpPr>
        <p:grpSpPr>
          <a:xfrm>
            <a:off x="6049141" y="1390325"/>
            <a:ext cx="1916100" cy="1916100"/>
            <a:chOff x="4398728" y="364850"/>
            <a:chExt cx="1916100" cy="1916100"/>
          </a:xfrm>
        </p:grpSpPr>
        <p:sp>
          <p:nvSpPr>
            <p:cNvPr id="258" name="Google Shape;258;p37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5686"/>
                  </a:srgbClr>
                </a:gs>
                <a:gs pos="100000">
                  <a:srgbClr val="D77EAD">
                    <a:alpha val="7568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" name="Google Shape;259;p37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260" name="Google Shape;260;p37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7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37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37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7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37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7" name="Google Shape;267;p37"/>
          <p:cNvGrpSpPr/>
          <p:nvPr/>
        </p:nvGrpSpPr>
        <p:grpSpPr>
          <a:xfrm>
            <a:off x="1178878" y="1390325"/>
            <a:ext cx="1916100" cy="1916100"/>
            <a:chOff x="4398728" y="364850"/>
            <a:chExt cx="1916100" cy="1916100"/>
          </a:xfrm>
        </p:grpSpPr>
        <p:sp>
          <p:nvSpPr>
            <p:cNvPr id="268" name="Google Shape;268;p37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5686"/>
                  </a:srgbClr>
                </a:gs>
                <a:gs pos="100000">
                  <a:srgbClr val="D77EAD">
                    <a:alpha val="7568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37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270" name="Google Shape;270;p37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7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7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77" name="Google Shape;277;p37"/>
          <p:cNvPicPr preferRelativeResize="0"/>
          <p:nvPr/>
        </p:nvPicPr>
        <p:blipFill rotWithShape="1">
          <a:blip r:embed="rId2">
            <a:alphaModFix/>
          </a:blip>
          <a:srcRect b="8750" l="0" r="48885" t="59574"/>
          <a:stretch/>
        </p:blipFill>
        <p:spPr>
          <a:xfrm flipH="1">
            <a:off x="4470125" y="3514050"/>
            <a:ext cx="4673875" cy="162945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7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79" name="Google Shape;279;p37"/>
          <p:cNvSpPr txBox="1"/>
          <p:nvPr>
            <p:ph idx="1" type="subTitle"/>
          </p:nvPr>
        </p:nvSpPr>
        <p:spPr>
          <a:xfrm>
            <a:off x="1348375" y="2148803"/>
            <a:ext cx="1577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80" name="Google Shape;280;p37"/>
          <p:cNvSpPr txBox="1"/>
          <p:nvPr>
            <p:ph idx="2" type="subTitle"/>
          </p:nvPr>
        </p:nvSpPr>
        <p:spPr>
          <a:xfrm>
            <a:off x="1348216" y="1719363"/>
            <a:ext cx="15771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81" name="Google Shape;281;p37"/>
          <p:cNvSpPr txBox="1"/>
          <p:nvPr>
            <p:ph idx="3" type="subTitle"/>
          </p:nvPr>
        </p:nvSpPr>
        <p:spPr>
          <a:xfrm>
            <a:off x="6218675" y="2148773"/>
            <a:ext cx="1577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82" name="Google Shape;282;p37"/>
          <p:cNvSpPr txBox="1"/>
          <p:nvPr>
            <p:ph idx="4" type="subTitle"/>
          </p:nvPr>
        </p:nvSpPr>
        <p:spPr>
          <a:xfrm>
            <a:off x="6218662" y="1719350"/>
            <a:ext cx="15771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pic>
        <p:nvPicPr>
          <p:cNvPr id="283" name="Google Shape;283;p37"/>
          <p:cNvPicPr preferRelativeResize="0"/>
          <p:nvPr/>
        </p:nvPicPr>
        <p:blipFill rotWithShape="1">
          <a:blip r:embed="rId3">
            <a:alphaModFix/>
          </a:blip>
          <a:srcRect b="38141" l="60717" r="0" t="0"/>
          <a:stretch/>
        </p:blipFill>
        <p:spPr>
          <a:xfrm rot="-5400000">
            <a:off x="-106650" y="106647"/>
            <a:ext cx="1867380" cy="165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27_1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4357100" y="300"/>
            <a:ext cx="4786899" cy="30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8"/>
          <p:cNvSpPr/>
          <p:nvPr/>
        </p:nvSpPr>
        <p:spPr>
          <a:xfrm flipH="1" rot="10800000">
            <a:off x="1178887" y="1390337"/>
            <a:ext cx="1916100" cy="1916100"/>
          </a:xfrm>
          <a:prstGeom prst="ellipse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8"/>
          <p:cNvSpPr/>
          <p:nvPr/>
        </p:nvSpPr>
        <p:spPr>
          <a:xfrm flipH="1" rot="10800000">
            <a:off x="6049162" y="1390337"/>
            <a:ext cx="1916100" cy="1916100"/>
          </a:xfrm>
          <a:prstGeom prst="ellipse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8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89" name="Google Shape;289;p38"/>
          <p:cNvSpPr txBox="1"/>
          <p:nvPr>
            <p:ph idx="1" type="subTitle"/>
          </p:nvPr>
        </p:nvSpPr>
        <p:spPr>
          <a:xfrm>
            <a:off x="1348375" y="2148803"/>
            <a:ext cx="1577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90" name="Google Shape;290;p38"/>
          <p:cNvSpPr txBox="1"/>
          <p:nvPr>
            <p:ph idx="2" type="subTitle"/>
          </p:nvPr>
        </p:nvSpPr>
        <p:spPr>
          <a:xfrm>
            <a:off x="1348216" y="1719363"/>
            <a:ext cx="15771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291" name="Google Shape;291;p38"/>
          <p:cNvSpPr txBox="1"/>
          <p:nvPr>
            <p:ph idx="3" type="subTitle"/>
          </p:nvPr>
        </p:nvSpPr>
        <p:spPr>
          <a:xfrm>
            <a:off x="6218675" y="2148773"/>
            <a:ext cx="1577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92" name="Google Shape;292;p38"/>
          <p:cNvSpPr txBox="1"/>
          <p:nvPr>
            <p:ph idx="4" type="subTitle"/>
          </p:nvPr>
        </p:nvSpPr>
        <p:spPr>
          <a:xfrm>
            <a:off x="6218662" y="1719350"/>
            <a:ext cx="15771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pic>
        <p:nvPicPr>
          <p:cNvPr id="293" name="Google Shape;293;p38"/>
          <p:cNvPicPr preferRelativeResize="0"/>
          <p:nvPr/>
        </p:nvPicPr>
        <p:blipFill rotWithShape="1">
          <a:blip r:embed="rId3">
            <a:alphaModFix/>
          </a:blip>
          <a:srcRect b="53555" l="28340" r="0" t="0"/>
          <a:stretch/>
        </p:blipFill>
        <p:spPr>
          <a:xfrm flipH="1">
            <a:off x="1" y="4040825"/>
            <a:ext cx="3024550" cy="110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_1_1_2_1_1_1_1_1">
    <p:bg>
      <p:bgPr>
        <a:solidFill>
          <a:schemeClr val="lt2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9"/>
          <p:cNvPicPr preferRelativeResize="0"/>
          <p:nvPr/>
        </p:nvPicPr>
        <p:blipFill rotWithShape="1">
          <a:blip r:embed="rId2">
            <a:alphaModFix/>
          </a:blip>
          <a:srcRect b="0" l="6670" r="19457" t="23465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9"/>
          <p:cNvPicPr preferRelativeResize="0"/>
          <p:nvPr/>
        </p:nvPicPr>
        <p:blipFill rotWithShape="1">
          <a:blip r:embed="rId3">
            <a:alphaModFix/>
          </a:blip>
          <a:srcRect b="38141" l="60717" r="0" t="0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 txBox="1"/>
          <p:nvPr>
            <p:ph type="ctrTitle"/>
          </p:nvPr>
        </p:nvSpPr>
        <p:spPr>
          <a:xfrm>
            <a:off x="2973770" y="2831625"/>
            <a:ext cx="39318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6F2E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98" name="Google Shape;298;p39"/>
          <p:cNvSpPr txBox="1"/>
          <p:nvPr>
            <p:ph idx="1" type="subTitle"/>
          </p:nvPr>
        </p:nvSpPr>
        <p:spPr>
          <a:xfrm flipH="1">
            <a:off x="3618426" y="2164886"/>
            <a:ext cx="32871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6F2E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CUSTOM_13_1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657713" y="-12"/>
            <a:ext cx="4486275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/>
          <p:nvPr>
            <p:ph type="ctrTitle"/>
          </p:nvPr>
        </p:nvSpPr>
        <p:spPr>
          <a:xfrm>
            <a:off x="956375" y="3379950"/>
            <a:ext cx="29424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2" name="Google Shape;302;p40"/>
          <p:cNvSpPr txBox="1"/>
          <p:nvPr>
            <p:ph idx="1" type="subTitle"/>
          </p:nvPr>
        </p:nvSpPr>
        <p:spPr>
          <a:xfrm flipH="1">
            <a:off x="956325" y="1593150"/>
            <a:ext cx="3354000" cy="1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2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38141" l="60717" r="0" t="0"/>
          <a:stretch/>
        </p:blipFill>
        <p:spPr>
          <a:xfrm rot="5400000">
            <a:off x="73832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38141" l="60717" r="0" t="0"/>
          <a:stretch/>
        </p:blipFill>
        <p:spPr>
          <a:xfrm flipH="1" rot="-5400000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idx="1" type="subTitle"/>
          </p:nvPr>
        </p:nvSpPr>
        <p:spPr>
          <a:xfrm>
            <a:off x="2699100" y="797025"/>
            <a:ext cx="37458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22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/>
          <p:nvPr>
            <p:ph type="ctrTitle"/>
          </p:nvPr>
        </p:nvSpPr>
        <p:spPr>
          <a:xfrm>
            <a:off x="612650" y="4128125"/>
            <a:ext cx="7918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05" name="Google Shape;305;p41"/>
          <p:cNvSpPr txBox="1"/>
          <p:nvPr>
            <p:ph idx="1" type="subTitle"/>
          </p:nvPr>
        </p:nvSpPr>
        <p:spPr>
          <a:xfrm>
            <a:off x="558475" y="3233753"/>
            <a:ext cx="15771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06" name="Google Shape;306;p41"/>
          <p:cNvSpPr txBox="1"/>
          <p:nvPr>
            <p:ph idx="2" type="subTitle"/>
          </p:nvPr>
        </p:nvSpPr>
        <p:spPr>
          <a:xfrm>
            <a:off x="558475" y="2927450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307" name="Google Shape;307;p41"/>
          <p:cNvSpPr txBox="1"/>
          <p:nvPr>
            <p:ph idx="3" type="subTitle"/>
          </p:nvPr>
        </p:nvSpPr>
        <p:spPr>
          <a:xfrm>
            <a:off x="2682670" y="3233732"/>
            <a:ext cx="15771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08" name="Google Shape;308;p41"/>
          <p:cNvSpPr txBox="1"/>
          <p:nvPr>
            <p:ph idx="4" type="subTitle"/>
          </p:nvPr>
        </p:nvSpPr>
        <p:spPr>
          <a:xfrm>
            <a:off x="2682670" y="2927450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309" name="Google Shape;309;p41"/>
          <p:cNvSpPr txBox="1"/>
          <p:nvPr>
            <p:ph idx="5" type="subTitle"/>
          </p:nvPr>
        </p:nvSpPr>
        <p:spPr>
          <a:xfrm>
            <a:off x="4829448" y="3233724"/>
            <a:ext cx="15771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10" name="Google Shape;310;p41"/>
          <p:cNvSpPr txBox="1"/>
          <p:nvPr>
            <p:ph idx="6" type="subTitle"/>
          </p:nvPr>
        </p:nvSpPr>
        <p:spPr>
          <a:xfrm>
            <a:off x="4829448" y="2927450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311" name="Google Shape;311;p41"/>
          <p:cNvSpPr txBox="1"/>
          <p:nvPr>
            <p:ph idx="7" type="subTitle"/>
          </p:nvPr>
        </p:nvSpPr>
        <p:spPr>
          <a:xfrm>
            <a:off x="6953650" y="3233732"/>
            <a:ext cx="15771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12" name="Google Shape;312;p41"/>
          <p:cNvSpPr txBox="1"/>
          <p:nvPr>
            <p:ph idx="8" type="subTitle"/>
          </p:nvPr>
        </p:nvSpPr>
        <p:spPr>
          <a:xfrm>
            <a:off x="6953650" y="2927425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right">
  <p:cSld name="CUSTOM_16_2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/>
          <p:nvPr>
            <p:ph idx="1" type="subTitle"/>
          </p:nvPr>
        </p:nvSpPr>
        <p:spPr>
          <a:xfrm flipH="1">
            <a:off x="4388550" y="1651474"/>
            <a:ext cx="16797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15" name="Google Shape;315;p42"/>
          <p:cNvSpPr txBox="1"/>
          <p:nvPr>
            <p:ph idx="2" type="subTitle"/>
          </p:nvPr>
        </p:nvSpPr>
        <p:spPr>
          <a:xfrm flipH="1">
            <a:off x="4388550" y="1460175"/>
            <a:ext cx="16797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316" name="Google Shape;316;p42"/>
          <p:cNvSpPr txBox="1"/>
          <p:nvPr>
            <p:ph idx="3" type="subTitle"/>
          </p:nvPr>
        </p:nvSpPr>
        <p:spPr>
          <a:xfrm flipH="1">
            <a:off x="6769400" y="1651474"/>
            <a:ext cx="16797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17" name="Google Shape;317;p42"/>
          <p:cNvSpPr txBox="1"/>
          <p:nvPr>
            <p:ph idx="4" type="subTitle"/>
          </p:nvPr>
        </p:nvSpPr>
        <p:spPr>
          <a:xfrm flipH="1">
            <a:off x="6769400" y="1460175"/>
            <a:ext cx="16797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318" name="Google Shape;318;p42"/>
          <p:cNvSpPr txBox="1"/>
          <p:nvPr>
            <p:ph idx="5" type="subTitle"/>
          </p:nvPr>
        </p:nvSpPr>
        <p:spPr>
          <a:xfrm flipH="1">
            <a:off x="4388525" y="3305459"/>
            <a:ext cx="16797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19" name="Google Shape;319;p42"/>
          <p:cNvSpPr txBox="1"/>
          <p:nvPr>
            <p:ph idx="6" type="subTitle"/>
          </p:nvPr>
        </p:nvSpPr>
        <p:spPr>
          <a:xfrm flipH="1">
            <a:off x="4388525" y="3114088"/>
            <a:ext cx="16797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320" name="Google Shape;320;p42"/>
          <p:cNvSpPr txBox="1"/>
          <p:nvPr>
            <p:ph idx="7" type="subTitle"/>
          </p:nvPr>
        </p:nvSpPr>
        <p:spPr>
          <a:xfrm flipH="1">
            <a:off x="6769375" y="3305459"/>
            <a:ext cx="16797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21" name="Google Shape;321;p42"/>
          <p:cNvSpPr txBox="1"/>
          <p:nvPr>
            <p:ph idx="8" type="subTitle"/>
          </p:nvPr>
        </p:nvSpPr>
        <p:spPr>
          <a:xfrm flipH="1">
            <a:off x="6769375" y="3114088"/>
            <a:ext cx="16797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322" name="Google Shape;322;p42"/>
          <p:cNvSpPr txBox="1"/>
          <p:nvPr>
            <p:ph type="ctrTitle"/>
          </p:nvPr>
        </p:nvSpPr>
        <p:spPr>
          <a:xfrm>
            <a:off x="612650" y="3921375"/>
            <a:ext cx="79188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323" name="Google Shape;32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-12"/>
            <a:ext cx="489585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8_1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3"/>
          <p:cNvPicPr preferRelativeResize="0"/>
          <p:nvPr/>
        </p:nvPicPr>
        <p:blipFill rotWithShape="1">
          <a:blip r:embed="rId2">
            <a:alphaModFix/>
          </a:blip>
          <a:srcRect b="0" l="39445" r="0" t="0"/>
          <a:stretch/>
        </p:blipFill>
        <p:spPr>
          <a:xfrm flipH="1">
            <a:off x="4710075" y="0"/>
            <a:ext cx="4433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3"/>
          <p:cNvSpPr txBox="1"/>
          <p:nvPr>
            <p:ph type="ctrTitle"/>
          </p:nvPr>
        </p:nvSpPr>
        <p:spPr>
          <a:xfrm>
            <a:off x="612650" y="4128125"/>
            <a:ext cx="7918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0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4"/>
          <p:cNvPicPr preferRelativeResize="0"/>
          <p:nvPr/>
        </p:nvPicPr>
        <p:blipFill rotWithShape="1">
          <a:blip r:embed="rId2">
            <a:alphaModFix/>
          </a:blip>
          <a:srcRect b="38141" l="60717" r="0" t="0"/>
          <a:stretch/>
        </p:blipFill>
        <p:spPr>
          <a:xfrm flipH="1" rot="10800000">
            <a:off x="7276625" y="3497847"/>
            <a:ext cx="1867380" cy="165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44"/>
          <p:cNvGrpSpPr/>
          <p:nvPr/>
        </p:nvGrpSpPr>
        <p:grpSpPr>
          <a:xfrm rot="322651">
            <a:off x="8894029" y="3353552"/>
            <a:ext cx="162544" cy="726213"/>
            <a:chOff x="6091275" y="1941325"/>
            <a:chExt cx="329725" cy="1472275"/>
          </a:xfrm>
        </p:grpSpPr>
        <p:sp>
          <p:nvSpPr>
            <p:cNvPr id="330" name="Google Shape;330;p44"/>
            <p:cNvSpPr/>
            <p:nvPr/>
          </p:nvSpPr>
          <p:spPr>
            <a:xfrm>
              <a:off x="6234100" y="2368250"/>
              <a:ext cx="65350" cy="1045350"/>
            </a:xfrm>
            <a:custGeom>
              <a:rect b="b" l="l" r="r" t="t"/>
              <a:pathLst>
                <a:path extrusionOk="0" h="41814" w="2614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6091275" y="1941325"/>
              <a:ext cx="329725" cy="376825"/>
            </a:xfrm>
            <a:custGeom>
              <a:rect b="b" l="l" r="r" t="t"/>
              <a:pathLst>
                <a:path extrusionOk="0" h="15073" w="13189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212825" y="2055275"/>
              <a:ext cx="83600" cy="287175"/>
            </a:xfrm>
            <a:custGeom>
              <a:rect b="b" l="l" r="r" t="t"/>
              <a:pathLst>
                <a:path extrusionOk="0" h="11487" w="3344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217400" y="2318125"/>
              <a:ext cx="97250" cy="123075"/>
            </a:xfrm>
            <a:custGeom>
              <a:rect b="b" l="l" r="r" t="t"/>
              <a:pathLst>
                <a:path extrusionOk="0" h="4923" w="389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4" name="Google Shape;334;p44"/>
          <p:cNvPicPr preferRelativeResize="0"/>
          <p:nvPr/>
        </p:nvPicPr>
        <p:blipFill rotWithShape="1">
          <a:blip r:embed="rId2">
            <a:alphaModFix/>
          </a:blip>
          <a:srcRect b="38141" l="60717" r="0" t="0"/>
          <a:stretch/>
        </p:blipFill>
        <p:spPr>
          <a:xfrm flipH="1" rot="-5400000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44"/>
          <p:cNvGrpSpPr/>
          <p:nvPr/>
        </p:nvGrpSpPr>
        <p:grpSpPr>
          <a:xfrm>
            <a:off x="7690259" y="3992675"/>
            <a:ext cx="1040109" cy="848682"/>
            <a:chOff x="1223275" y="284825"/>
            <a:chExt cx="1581675" cy="1290575"/>
          </a:xfrm>
        </p:grpSpPr>
        <p:sp>
          <p:nvSpPr>
            <p:cNvPr id="336" name="Google Shape;336;p44"/>
            <p:cNvSpPr/>
            <p:nvPr/>
          </p:nvSpPr>
          <p:spPr>
            <a:xfrm>
              <a:off x="1360025" y="377900"/>
              <a:ext cx="109400" cy="41050"/>
            </a:xfrm>
            <a:custGeom>
              <a:rect b="b" l="l" r="r" t="t"/>
              <a:pathLst>
                <a:path extrusionOk="0" h="1642" w="4376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1224800" y="630100"/>
              <a:ext cx="42550" cy="109425"/>
            </a:xfrm>
            <a:custGeom>
              <a:rect b="b" l="l" r="r" t="t"/>
              <a:pathLst>
                <a:path extrusionOk="0" h="4377" w="1702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1584875" y="356625"/>
              <a:ext cx="109425" cy="41050"/>
            </a:xfrm>
            <a:custGeom>
              <a:rect b="b" l="l" r="r" t="t"/>
              <a:pathLst>
                <a:path extrusionOk="0" h="1642" w="4377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1223275" y="284825"/>
              <a:ext cx="1581675" cy="1290575"/>
            </a:xfrm>
            <a:custGeom>
              <a:rect b="b" l="l" r="r" t="t"/>
              <a:pathLst>
                <a:path extrusionOk="0" h="51623" w="63267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1288600" y="338275"/>
              <a:ext cx="1452525" cy="1183725"/>
            </a:xfrm>
            <a:custGeom>
              <a:rect b="b" l="l" r="r" t="t"/>
              <a:pathLst>
                <a:path extrusionOk="0" h="47349" w="58101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1293100" y="990625"/>
              <a:ext cx="22875" cy="17875"/>
            </a:xfrm>
            <a:custGeom>
              <a:rect b="b" l="l" r="r" t="t"/>
              <a:pathLst>
                <a:path extrusionOk="0" h="715" w="915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1296200" y="950700"/>
              <a:ext cx="9150" cy="9125"/>
            </a:xfrm>
            <a:custGeom>
              <a:rect b="b" l="l" r="r" t="t"/>
              <a:pathLst>
                <a:path extrusionOk="0" h="365" w="366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1761125" y="347500"/>
              <a:ext cx="744500" cy="1141075"/>
            </a:xfrm>
            <a:custGeom>
              <a:rect b="b" l="l" r="r" t="t"/>
              <a:pathLst>
                <a:path extrusionOk="0" h="45643" w="2978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2203250" y="338275"/>
              <a:ext cx="455850" cy="1109275"/>
            </a:xfrm>
            <a:custGeom>
              <a:rect b="b" l="l" r="r" t="t"/>
              <a:pathLst>
                <a:path extrusionOk="0" h="44371" w="18234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1572725" y="391575"/>
              <a:ext cx="460400" cy="1115225"/>
            </a:xfrm>
            <a:custGeom>
              <a:rect b="b" l="l" r="r" t="t"/>
              <a:pathLst>
                <a:path extrusionOk="0" h="44609" w="18416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1337225" y="432600"/>
              <a:ext cx="265900" cy="700450"/>
            </a:xfrm>
            <a:custGeom>
              <a:rect b="b" l="l" r="r" t="t"/>
              <a:pathLst>
                <a:path extrusionOk="0" h="28018" w="10636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44"/>
          <p:cNvGrpSpPr/>
          <p:nvPr/>
        </p:nvGrpSpPr>
        <p:grpSpPr>
          <a:xfrm rot="-809226">
            <a:off x="279327" y="3799684"/>
            <a:ext cx="796521" cy="1105287"/>
            <a:chOff x="1214150" y="2918750"/>
            <a:chExt cx="2057250" cy="2466975"/>
          </a:xfrm>
        </p:grpSpPr>
        <p:sp>
          <p:nvSpPr>
            <p:cNvPr id="348" name="Google Shape;348;p44"/>
            <p:cNvSpPr/>
            <p:nvPr/>
          </p:nvSpPr>
          <p:spPr>
            <a:xfrm>
              <a:off x="1921525" y="2919750"/>
              <a:ext cx="567400" cy="485725"/>
            </a:xfrm>
            <a:custGeom>
              <a:rect b="b" l="l" r="r" t="t"/>
              <a:pathLst>
                <a:path extrusionOk="0" h="19429" w="22696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1214150" y="3153775"/>
              <a:ext cx="673150" cy="777175"/>
            </a:xfrm>
            <a:custGeom>
              <a:rect b="b" l="l" r="r" t="t"/>
              <a:pathLst>
                <a:path extrusionOk="0" h="31087" w="26926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1293175" y="2918750"/>
              <a:ext cx="663975" cy="628550"/>
            </a:xfrm>
            <a:custGeom>
              <a:rect b="b" l="l" r="r" t="t"/>
              <a:pathLst>
                <a:path extrusionOk="0" h="25142" w="26559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1419275" y="2969925"/>
              <a:ext cx="477100" cy="628650"/>
            </a:xfrm>
            <a:custGeom>
              <a:rect b="b" l="l" r="r" t="t"/>
              <a:pathLst>
                <a:path extrusionOk="0" h="25146" w="19084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2598250" y="3153775"/>
              <a:ext cx="673150" cy="777175"/>
            </a:xfrm>
            <a:custGeom>
              <a:rect b="b" l="l" r="r" t="t"/>
              <a:pathLst>
                <a:path extrusionOk="0" h="31087" w="26926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2528400" y="2918750"/>
              <a:ext cx="663975" cy="628550"/>
            </a:xfrm>
            <a:custGeom>
              <a:rect b="b" l="l" r="r" t="t"/>
              <a:pathLst>
                <a:path extrusionOk="0" h="25142" w="26559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2589175" y="2969925"/>
              <a:ext cx="477100" cy="628650"/>
            </a:xfrm>
            <a:custGeom>
              <a:rect b="b" l="l" r="r" t="t"/>
              <a:pathLst>
                <a:path extrusionOk="0" h="25146" w="19084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1288600" y="3130975"/>
              <a:ext cx="1903775" cy="2254750"/>
            </a:xfrm>
            <a:custGeom>
              <a:rect b="b" l="l" r="r" t="t"/>
              <a:pathLst>
                <a:path extrusionOk="0" h="90190" w="76151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1288600" y="5042325"/>
              <a:ext cx="1903775" cy="343400"/>
            </a:xfrm>
            <a:custGeom>
              <a:rect b="b" l="l" r="r" t="t"/>
              <a:pathLst>
                <a:path extrusionOk="0" h="13736" w="76151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1578800" y="4442175"/>
              <a:ext cx="1321875" cy="770350"/>
            </a:xfrm>
            <a:custGeom>
              <a:rect b="b" l="l" r="r" t="t"/>
              <a:pathLst>
                <a:path extrusionOk="0" h="30814" w="52875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1578800" y="4442175"/>
              <a:ext cx="1321875" cy="385950"/>
            </a:xfrm>
            <a:custGeom>
              <a:rect b="b" l="l" r="r" t="t"/>
              <a:pathLst>
                <a:path extrusionOk="0" h="15438" w="52875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2092350" y="4676150"/>
              <a:ext cx="303900" cy="303900"/>
            </a:xfrm>
            <a:custGeom>
              <a:rect b="b" l="l" r="r" t="t"/>
              <a:pathLst>
                <a:path extrusionOk="0" h="12156" w="12156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2156150" y="4761125"/>
              <a:ext cx="155000" cy="133850"/>
            </a:xfrm>
            <a:custGeom>
              <a:rect b="b" l="l" r="r" t="t"/>
              <a:pathLst>
                <a:path extrusionOk="0" h="5354" w="620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1761125" y="4554600"/>
              <a:ext cx="86625" cy="527250"/>
            </a:xfrm>
            <a:custGeom>
              <a:rect b="b" l="l" r="r" t="t"/>
              <a:pathLst>
                <a:path extrusionOk="0" h="21090" w="3465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1712500" y="4929900"/>
              <a:ext cx="176275" cy="50150"/>
            </a:xfrm>
            <a:custGeom>
              <a:rect b="b" l="l" r="r" t="t"/>
              <a:pathLst>
                <a:path extrusionOk="0" h="2006" w="7051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2627150" y="4554600"/>
              <a:ext cx="86625" cy="527250"/>
            </a:xfrm>
            <a:custGeom>
              <a:rect b="b" l="l" r="r" t="t"/>
              <a:pathLst>
                <a:path extrusionOk="0" h="21090" w="3465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2578550" y="4929900"/>
              <a:ext cx="176250" cy="50150"/>
            </a:xfrm>
            <a:custGeom>
              <a:rect b="b" l="l" r="r" t="t"/>
              <a:pathLst>
                <a:path extrusionOk="0" h="2006" w="705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1414725" y="3974225"/>
              <a:ext cx="15200" cy="39525"/>
            </a:xfrm>
            <a:custGeom>
              <a:rect b="b" l="l" r="r" t="t"/>
              <a:pathLst>
                <a:path extrusionOk="0" h="1581" w="608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1426875" y="3237325"/>
              <a:ext cx="1607500" cy="692850"/>
            </a:xfrm>
            <a:custGeom>
              <a:rect b="b" l="l" r="r" t="t"/>
              <a:pathLst>
                <a:path extrusionOk="0" h="27714" w="6430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3031300" y="3974225"/>
              <a:ext cx="16750" cy="39525"/>
            </a:xfrm>
            <a:custGeom>
              <a:rect b="b" l="l" r="r" t="t"/>
              <a:pathLst>
                <a:path extrusionOk="0" h="1581" w="67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1385850" y="3962050"/>
              <a:ext cx="80550" cy="147425"/>
            </a:xfrm>
            <a:custGeom>
              <a:rect b="b" l="l" r="r" t="t"/>
              <a:pathLst>
                <a:path extrusionOk="0" h="5897" w="3222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1364575" y="4072975"/>
              <a:ext cx="124425" cy="153600"/>
            </a:xfrm>
            <a:custGeom>
              <a:rect b="b" l="l" r="r" t="t"/>
              <a:pathLst>
                <a:path extrusionOk="0" h="6144" w="4977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1404075" y="4037275"/>
              <a:ext cx="47125" cy="44450"/>
            </a:xfrm>
            <a:custGeom>
              <a:rect b="b" l="l" r="r" t="t"/>
              <a:pathLst>
                <a:path extrusionOk="0" h="1778" w="1885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44"/>
          <p:cNvGrpSpPr/>
          <p:nvPr/>
        </p:nvGrpSpPr>
        <p:grpSpPr>
          <a:xfrm rot="1892561">
            <a:off x="8566339" y="4182278"/>
            <a:ext cx="329065" cy="674040"/>
            <a:chOff x="5342250" y="1892700"/>
            <a:chExt cx="668525" cy="1368950"/>
          </a:xfrm>
        </p:grpSpPr>
        <p:sp>
          <p:nvSpPr>
            <p:cNvPr id="372" name="Google Shape;372;p44"/>
            <p:cNvSpPr/>
            <p:nvPr/>
          </p:nvSpPr>
          <p:spPr>
            <a:xfrm>
              <a:off x="5342250" y="1892700"/>
              <a:ext cx="668525" cy="1368950"/>
            </a:xfrm>
            <a:custGeom>
              <a:rect b="b" l="l" r="r" t="t"/>
              <a:pathLst>
                <a:path extrusionOk="0" h="54758" w="26741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5407575" y="1968675"/>
              <a:ext cx="259825" cy="259825"/>
            </a:xfrm>
            <a:custGeom>
              <a:rect b="b" l="l" r="r" t="t"/>
              <a:pathLst>
                <a:path extrusionOk="0" h="10393" w="10393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5445550" y="2006650"/>
              <a:ext cx="183875" cy="183875"/>
            </a:xfrm>
            <a:custGeom>
              <a:rect b="b" l="l" r="r" t="t"/>
              <a:pathLst>
                <a:path extrusionOk="0" h="7355" w="7355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5700800" y="1968675"/>
              <a:ext cx="259850" cy="259825"/>
            </a:xfrm>
            <a:custGeom>
              <a:rect b="b" l="l" r="r" t="t"/>
              <a:pathLst>
                <a:path extrusionOk="0" h="10393" w="10394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5738800" y="2006650"/>
              <a:ext cx="183850" cy="183875"/>
            </a:xfrm>
            <a:custGeom>
              <a:rect b="b" l="l" r="r" t="t"/>
              <a:pathLst>
                <a:path extrusionOk="0" h="7355" w="7354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5407575" y="2289250"/>
              <a:ext cx="259825" cy="259825"/>
            </a:xfrm>
            <a:custGeom>
              <a:rect b="b" l="l" r="r" t="t"/>
              <a:pathLst>
                <a:path extrusionOk="0" h="10393" w="10393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5445550" y="2327225"/>
              <a:ext cx="183875" cy="183875"/>
            </a:xfrm>
            <a:custGeom>
              <a:rect b="b" l="l" r="r" t="t"/>
              <a:pathLst>
                <a:path extrusionOk="0" h="7355" w="7355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5700800" y="2289250"/>
              <a:ext cx="259850" cy="259825"/>
            </a:xfrm>
            <a:custGeom>
              <a:rect b="b" l="l" r="r" t="t"/>
              <a:pathLst>
                <a:path extrusionOk="0" h="10393" w="10394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5738800" y="2327225"/>
              <a:ext cx="183850" cy="183875"/>
            </a:xfrm>
            <a:custGeom>
              <a:rect b="b" l="l" r="r" t="t"/>
              <a:pathLst>
                <a:path extrusionOk="0" h="7355" w="7354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5407575" y="2608325"/>
              <a:ext cx="259825" cy="259825"/>
            </a:xfrm>
            <a:custGeom>
              <a:rect b="b" l="l" r="r" t="t"/>
              <a:pathLst>
                <a:path extrusionOk="0" h="10393" w="10393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5445550" y="2646300"/>
              <a:ext cx="183875" cy="183875"/>
            </a:xfrm>
            <a:custGeom>
              <a:rect b="b" l="l" r="r" t="t"/>
              <a:pathLst>
                <a:path extrusionOk="0" h="7355" w="7355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5700800" y="2608325"/>
              <a:ext cx="259850" cy="259825"/>
            </a:xfrm>
            <a:custGeom>
              <a:rect b="b" l="l" r="r" t="t"/>
              <a:pathLst>
                <a:path extrusionOk="0" h="10393" w="10394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5738800" y="2646300"/>
              <a:ext cx="183850" cy="183875"/>
            </a:xfrm>
            <a:custGeom>
              <a:rect b="b" l="l" r="r" t="t"/>
              <a:pathLst>
                <a:path extrusionOk="0" h="7355" w="7354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5398450" y="2927425"/>
              <a:ext cx="279600" cy="260125"/>
            </a:xfrm>
            <a:custGeom>
              <a:rect b="b" l="l" r="r" t="t"/>
              <a:pathLst>
                <a:path extrusionOk="0" h="10405" w="11184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5433400" y="2965800"/>
              <a:ext cx="208175" cy="183850"/>
            </a:xfrm>
            <a:custGeom>
              <a:rect b="b" l="l" r="r" t="t"/>
              <a:pathLst>
                <a:path extrusionOk="0" h="7354" w="8327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5690175" y="2927425"/>
              <a:ext cx="279575" cy="260125"/>
            </a:xfrm>
            <a:custGeom>
              <a:rect b="b" l="l" r="r" t="t"/>
              <a:pathLst>
                <a:path extrusionOk="0" h="10405" w="11183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5726650" y="2965800"/>
              <a:ext cx="208175" cy="183850"/>
            </a:xfrm>
            <a:custGeom>
              <a:rect b="b" l="l" r="r" t="t"/>
              <a:pathLst>
                <a:path extrusionOk="0" h="7354" w="8327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44"/>
          <p:cNvGrpSpPr/>
          <p:nvPr/>
        </p:nvGrpSpPr>
        <p:grpSpPr>
          <a:xfrm rot="978564">
            <a:off x="963531" y="4428009"/>
            <a:ext cx="858919" cy="496120"/>
            <a:chOff x="3265275" y="2122650"/>
            <a:chExt cx="1900750" cy="1098000"/>
          </a:xfrm>
        </p:grpSpPr>
        <p:sp>
          <p:nvSpPr>
            <p:cNvPr id="390" name="Google Shape;390;p44"/>
            <p:cNvSpPr/>
            <p:nvPr/>
          </p:nvSpPr>
          <p:spPr>
            <a:xfrm>
              <a:off x="3265275" y="2122650"/>
              <a:ext cx="594100" cy="842725"/>
            </a:xfrm>
            <a:custGeom>
              <a:rect b="b" l="l" r="r" t="t"/>
              <a:pathLst>
                <a:path extrusionOk="0" h="33709" w="23764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4573450" y="2124175"/>
              <a:ext cx="592575" cy="841350"/>
            </a:xfrm>
            <a:custGeom>
              <a:rect b="b" l="l" r="r" t="t"/>
              <a:pathLst>
                <a:path extrusionOk="0" h="33654" w="23703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3674000" y="2324200"/>
              <a:ext cx="1112175" cy="896450"/>
            </a:xfrm>
            <a:custGeom>
              <a:rect b="b" l="l" r="r" t="t"/>
              <a:pathLst>
                <a:path extrusionOk="0" h="35858" w="44487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4211850" y="2324200"/>
              <a:ext cx="574325" cy="896450"/>
            </a:xfrm>
            <a:custGeom>
              <a:rect b="b" l="l" r="r" t="t"/>
              <a:pathLst>
                <a:path extrusionOk="0" h="35858" w="22973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3783375" y="2574875"/>
              <a:ext cx="919250" cy="69275"/>
            </a:xfrm>
            <a:custGeom>
              <a:rect b="b" l="l" r="r" t="t"/>
              <a:pathLst>
                <a:path extrusionOk="0" h="2771" w="3677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3783375" y="2796725"/>
              <a:ext cx="899500" cy="143225"/>
            </a:xfrm>
            <a:custGeom>
              <a:rect b="b" l="l" r="r" t="t"/>
              <a:pathLst>
                <a:path extrusionOk="0" h="5729" w="3598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44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5_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5"/>
          <p:cNvPicPr preferRelativeResize="0"/>
          <p:nvPr/>
        </p:nvPicPr>
        <p:blipFill rotWithShape="1">
          <a:blip r:embed="rId2">
            <a:alphaModFix/>
          </a:blip>
          <a:srcRect b="0" l="35119" r="0" t="0"/>
          <a:stretch/>
        </p:blipFill>
        <p:spPr>
          <a:xfrm>
            <a:off x="0" y="0"/>
            <a:ext cx="47508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5"/>
          <p:cNvSpPr txBox="1"/>
          <p:nvPr>
            <p:ph idx="1" type="subTitle"/>
          </p:nvPr>
        </p:nvSpPr>
        <p:spPr>
          <a:xfrm>
            <a:off x="6202201" y="3429375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00" name="Google Shape;400;p45"/>
          <p:cNvSpPr txBox="1"/>
          <p:nvPr>
            <p:ph idx="2" type="subTitle"/>
          </p:nvPr>
        </p:nvSpPr>
        <p:spPr>
          <a:xfrm>
            <a:off x="6202201" y="3125050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01" name="Google Shape;401;p45"/>
          <p:cNvSpPr txBox="1"/>
          <p:nvPr>
            <p:ph type="ctrTitle"/>
          </p:nvPr>
        </p:nvSpPr>
        <p:spPr>
          <a:xfrm>
            <a:off x="612650" y="4128125"/>
            <a:ext cx="7918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02" name="Google Shape;402;p45"/>
          <p:cNvSpPr txBox="1"/>
          <p:nvPr>
            <p:ph idx="3" type="subTitle"/>
          </p:nvPr>
        </p:nvSpPr>
        <p:spPr>
          <a:xfrm>
            <a:off x="6202201" y="2281300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03" name="Google Shape;403;p45"/>
          <p:cNvSpPr txBox="1"/>
          <p:nvPr>
            <p:ph idx="4" type="subTitle"/>
          </p:nvPr>
        </p:nvSpPr>
        <p:spPr>
          <a:xfrm>
            <a:off x="6202201" y="1976975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04" name="Google Shape;404;p45"/>
          <p:cNvSpPr txBox="1"/>
          <p:nvPr>
            <p:ph idx="5" type="subTitle"/>
          </p:nvPr>
        </p:nvSpPr>
        <p:spPr>
          <a:xfrm>
            <a:off x="6202201" y="1133225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05" name="Google Shape;405;p45"/>
          <p:cNvSpPr txBox="1"/>
          <p:nvPr>
            <p:ph idx="6" type="subTitle"/>
          </p:nvPr>
        </p:nvSpPr>
        <p:spPr>
          <a:xfrm>
            <a:off x="6202201" y="828900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06" name="Google Shape;406;p45"/>
          <p:cNvSpPr txBox="1"/>
          <p:nvPr>
            <p:ph idx="7" type="subTitle"/>
          </p:nvPr>
        </p:nvSpPr>
        <p:spPr>
          <a:xfrm>
            <a:off x="988425" y="3429375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07" name="Google Shape;407;p45"/>
          <p:cNvSpPr txBox="1"/>
          <p:nvPr>
            <p:ph idx="8" type="subTitle"/>
          </p:nvPr>
        </p:nvSpPr>
        <p:spPr>
          <a:xfrm>
            <a:off x="988424" y="3125050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08" name="Google Shape;408;p45"/>
          <p:cNvSpPr txBox="1"/>
          <p:nvPr>
            <p:ph idx="9" type="subTitle"/>
          </p:nvPr>
        </p:nvSpPr>
        <p:spPr>
          <a:xfrm>
            <a:off x="988425" y="2281300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09" name="Google Shape;409;p45"/>
          <p:cNvSpPr txBox="1"/>
          <p:nvPr>
            <p:ph idx="13" type="subTitle"/>
          </p:nvPr>
        </p:nvSpPr>
        <p:spPr>
          <a:xfrm>
            <a:off x="988424" y="1976975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10" name="Google Shape;410;p45"/>
          <p:cNvSpPr txBox="1"/>
          <p:nvPr>
            <p:ph idx="14" type="subTitle"/>
          </p:nvPr>
        </p:nvSpPr>
        <p:spPr>
          <a:xfrm>
            <a:off x="988425" y="1133225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11" name="Google Shape;411;p45"/>
          <p:cNvSpPr txBox="1"/>
          <p:nvPr>
            <p:ph idx="15" type="subTitle"/>
          </p:nvPr>
        </p:nvSpPr>
        <p:spPr>
          <a:xfrm>
            <a:off x="988424" y="828900"/>
            <a:ext cx="1953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5">
  <p:cSld name="CUSTOM_24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14" name="Google Shape;414;p46"/>
          <p:cNvSpPr txBox="1"/>
          <p:nvPr>
            <p:ph idx="1" type="subTitle"/>
          </p:nvPr>
        </p:nvSpPr>
        <p:spPr>
          <a:xfrm>
            <a:off x="1232218" y="1560200"/>
            <a:ext cx="2226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15" name="Google Shape;415;p46"/>
          <p:cNvSpPr txBox="1"/>
          <p:nvPr>
            <p:ph idx="2" type="subTitle"/>
          </p:nvPr>
        </p:nvSpPr>
        <p:spPr>
          <a:xfrm>
            <a:off x="1232218" y="1254325"/>
            <a:ext cx="22269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16" name="Google Shape;416;p46"/>
          <p:cNvSpPr txBox="1"/>
          <p:nvPr>
            <p:ph idx="3" type="subTitle"/>
          </p:nvPr>
        </p:nvSpPr>
        <p:spPr>
          <a:xfrm>
            <a:off x="5684888" y="1560193"/>
            <a:ext cx="2226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17" name="Google Shape;417;p46"/>
          <p:cNvSpPr txBox="1"/>
          <p:nvPr>
            <p:ph idx="4" type="subTitle"/>
          </p:nvPr>
        </p:nvSpPr>
        <p:spPr>
          <a:xfrm>
            <a:off x="5684888" y="1254325"/>
            <a:ext cx="22269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18" name="Google Shape;418;p46"/>
          <p:cNvSpPr txBox="1"/>
          <p:nvPr>
            <p:ph idx="5" type="subTitle"/>
          </p:nvPr>
        </p:nvSpPr>
        <p:spPr>
          <a:xfrm>
            <a:off x="1232212" y="3051075"/>
            <a:ext cx="2226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19" name="Google Shape;419;p46"/>
          <p:cNvSpPr txBox="1"/>
          <p:nvPr>
            <p:ph idx="6" type="subTitle"/>
          </p:nvPr>
        </p:nvSpPr>
        <p:spPr>
          <a:xfrm>
            <a:off x="1232212" y="2745175"/>
            <a:ext cx="22269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pic>
        <p:nvPicPr>
          <p:cNvPr id="420" name="Google Shape;420;p46"/>
          <p:cNvPicPr preferRelativeResize="0"/>
          <p:nvPr/>
        </p:nvPicPr>
        <p:blipFill rotWithShape="1">
          <a:blip r:embed="rId2">
            <a:alphaModFix/>
          </a:blip>
          <a:srcRect b="58884" l="13058" r="0" t="14965"/>
          <a:stretch/>
        </p:blipFill>
        <p:spPr>
          <a:xfrm flipH="1" rot="10800000">
            <a:off x="1137288" y="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6"/>
          <p:cNvSpPr txBox="1"/>
          <p:nvPr>
            <p:ph idx="7" type="subTitle"/>
          </p:nvPr>
        </p:nvSpPr>
        <p:spPr>
          <a:xfrm>
            <a:off x="5684887" y="3051075"/>
            <a:ext cx="2226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22" name="Google Shape;422;p46"/>
          <p:cNvSpPr txBox="1"/>
          <p:nvPr>
            <p:ph idx="8" type="subTitle"/>
          </p:nvPr>
        </p:nvSpPr>
        <p:spPr>
          <a:xfrm>
            <a:off x="5684887" y="2745175"/>
            <a:ext cx="22269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grpSp>
        <p:nvGrpSpPr>
          <p:cNvPr id="423" name="Google Shape;423;p46"/>
          <p:cNvGrpSpPr/>
          <p:nvPr/>
        </p:nvGrpSpPr>
        <p:grpSpPr>
          <a:xfrm rot="-5400000">
            <a:off x="7949447" y="3638720"/>
            <a:ext cx="1614955" cy="1463198"/>
            <a:chOff x="2901036" y="2896802"/>
            <a:chExt cx="1154034" cy="1045589"/>
          </a:xfrm>
        </p:grpSpPr>
        <p:sp>
          <p:nvSpPr>
            <p:cNvPr id="424" name="Google Shape;424;p4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rect b="b" l="l" r="r" t="t"/>
              <a:pathLst>
                <a:path extrusionOk="0" h="33245" w="26256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rect b="b" l="l" r="r" t="t"/>
              <a:pathLst>
                <a:path extrusionOk="0" h="5167" w="468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rect b="b" l="l" r="r" t="t"/>
              <a:pathLst>
                <a:path extrusionOk="0" h="3255" w="4255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rect b="b" l="l" r="r" t="t"/>
              <a:pathLst>
                <a:path extrusionOk="0" h="2675" w="2493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46"/>
          <p:cNvGrpSpPr/>
          <p:nvPr/>
        </p:nvGrpSpPr>
        <p:grpSpPr>
          <a:xfrm rot="-4994195">
            <a:off x="7682441" y="3412971"/>
            <a:ext cx="1583971" cy="1517502"/>
            <a:chOff x="3225951" y="2457618"/>
            <a:chExt cx="1131943" cy="1084443"/>
          </a:xfrm>
        </p:grpSpPr>
        <p:sp>
          <p:nvSpPr>
            <p:cNvPr id="429" name="Google Shape;429;p4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rect b="b" l="l" r="r" t="t"/>
              <a:pathLst>
                <a:path extrusionOk="0" h="28808" w="31239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rect b="b" l="l" r="r" t="t"/>
              <a:pathLst>
                <a:path extrusionOk="0" h="4863" w="5106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rect b="b" l="l" r="r" t="t"/>
              <a:pathLst>
                <a:path extrusionOk="0" h="3792" w="389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rect b="b" l="l" r="r" t="t"/>
              <a:pathLst>
                <a:path extrusionOk="0" h="2614" w="2736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46"/>
          <p:cNvGrpSpPr/>
          <p:nvPr/>
        </p:nvGrpSpPr>
        <p:grpSpPr>
          <a:xfrm rot="-3605709">
            <a:off x="8307537" y="3447981"/>
            <a:ext cx="1376706" cy="1447482"/>
            <a:chOff x="3279588" y="1256965"/>
            <a:chExt cx="983763" cy="1034339"/>
          </a:xfrm>
        </p:grpSpPr>
        <p:sp>
          <p:nvSpPr>
            <p:cNvPr id="434" name="Google Shape;434;p4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rect b="b" l="l" r="r" t="t"/>
              <a:pathLst>
                <a:path extrusionOk="0" h="17261" w="37013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rect b="b" l="l" r="r" t="t"/>
              <a:pathLst>
                <a:path extrusionOk="0" h="4681" w="5228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rect b="b" l="l" r="r" t="t"/>
              <a:pathLst>
                <a:path extrusionOk="0" h="4680" w="2918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rect b="b" l="l" r="r" t="t"/>
              <a:pathLst>
                <a:path extrusionOk="0" h="2492" w="2858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6">
  <p:cSld name="CUSTOM_26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44337" y="1415000"/>
            <a:ext cx="6255325" cy="37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7"/>
          <p:cNvSpPr txBox="1"/>
          <p:nvPr>
            <p:ph type="ctrTitle"/>
          </p:nvPr>
        </p:nvSpPr>
        <p:spPr>
          <a:xfrm>
            <a:off x="2572050" y="3316325"/>
            <a:ext cx="3999900" cy="13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41" name="Google Shape;441;p47"/>
          <p:cNvSpPr txBox="1"/>
          <p:nvPr>
            <p:ph idx="1" type="subTitle"/>
          </p:nvPr>
        </p:nvSpPr>
        <p:spPr>
          <a:xfrm>
            <a:off x="696300" y="1907048"/>
            <a:ext cx="1577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2" name="Google Shape;442;p47"/>
          <p:cNvSpPr txBox="1"/>
          <p:nvPr>
            <p:ph idx="2" type="subTitle"/>
          </p:nvPr>
        </p:nvSpPr>
        <p:spPr>
          <a:xfrm>
            <a:off x="2754407" y="813080"/>
            <a:ext cx="1577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3" name="Google Shape;443;p47"/>
          <p:cNvSpPr txBox="1"/>
          <p:nvPr>
            <p:ph idx="3" type="subTitle"/>
          </p:nvPr>
        </p:nvSpPr>
        <p:spPr>
          <a:xfrm>
            <a:off x="6870622" y="1907030"/>
            <a:ext cx="1577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4" name="Google Shape;444;p47"/>
          <p:cNvSpPr txBox="1"/>
          <p:nvPr>
            <p:ph idx="4" type="subTitle"/>
          </p:nvPr>
        </p:nvSpPr>
        <p:spPr>
          <a:xfrm>
            <a:off x="4812515" y="813080"/>
            <a:ext cx="1577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5" name="Google Shape;445;p47"/>
          <p:cNvSpPr txBox="1"/>
          <p:nvPr>
            <p:ph idx="5" type="subTitle"/>
          </p:nvPr>
        </p:nvSpPr>
        <p:spPr>
          <a:xfrm>
            <a:off x="696300" y="1587834"/>
            <a:ext cx="1577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46" name="Google Shape;446;p47"/>
          <p:cNvSpPr txBox="1"/>
          <p:nvPr>
            <p:ph idx="6" type="subTitle"/>
          </p:nvPr>
        </p:nvSpPr>
        <p:spPr>
          <a:xfrm>
            <a:off x="2754400" y="494002"/>
            <a:ext cx="1577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47" name="Google Shape;447;p47"/>
          <p:cNvSpPr txBox="1"/>
          <p:nvPr>
            <p:ph idx="7" type="subTitle"/>
          </p:nvPr>
        </p:nvSpPr>
        <p:spPr>
          <a:xfrm>
            <a:off x="6870624" y="1587824"/>
            <a:ext cx="1577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48" name="Google Shape;448;p47"/>
          <p:cNvSpPr txBox="1"/>
          <p:nvPr>
            <p:ph idx="8" type="subTitle"/>
          </p:nvPr>
        </p:nvSpPr>
        <p:spPr>
          <a:xfrm>
            <a:off x="4812517" y="494002"/>
            <a:ext cx="1577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_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48"/>
          <p:cNvPicPr preferRelativeResize="0"/>
          <p:nvPr/>
        </p:nvPicPr>
        <p:blipFill rotWithShape="1">
          <a:blip r:embed="rId2">
            <a:alphaModFix/>
          </a:blip>
          <a:srcRect b="7" l="0" r="0" t="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8"/>
          <p:cNvPicPr preferRelativeResize="0"/>
          <p:nvPr/>
        </p:nvPicPr>
        <p:blipFill rotWithShape="1">
          <a:blip r:embed="rId3">
            <a:alphaModFix/>
          </a:blip>
          <a:srcRect b="73756" l="0" r="0" t="0"/>
          <a:stretch/>
        </p:blipFill>
        <p:spPr>
          <a:xfrm>
            <a:off x="4923375" y="4520450"/>
            <a:ext cx="4220620" cy="623047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8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2_1_1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9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455" name="Google Shape;45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2611875" cy="223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numbers">
  <p:cSld name="CUSTOM_23_1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0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8" name="Google Shape;458;p50"/>
          <p:cNvSpPr txBox="1"/>
          <p:nvPr>
            <p:ph idx="1" type="subTitle"/>
          </p:nvPr>
        </p:nvSpPr>
        <p:spPr>
          <a:xfrm>
            <a:off x="1438488" y="3046550"/>
            <a:ext cx="1577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59" name="Google Shape;459;p50"/>
          <p:cNvSpPr txBox="1"/>
          <p:nvPr>
            <p:ph idx="2" type="subTitle"/>
          </p:nvPr>
        </p:nvSpPr>
        <p:spPr>
          <a:xfrm>
            <a:off x="1438488" y="2741800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60" name="Google Shape;460;p50"/>
          <p:cNvSpPr txBox="1"/>
          <p:nvPr>
            <p:ph idx="3" type="subTitle"/>
          </p:nvPr>
        </p:nvSpPr>
        <p:spPr>
          <a:xfrm>
            <a:off x="3794748" y="3046540"/>
            <a:ext cx="1577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61" name="Google Shape;461;p50"/>
          <p:cNvSpPr txBox="1"/>
          <p:nvPr>
            <p:ph idx="4" type="subTitle"/>
          </p:nvPr>
        </p:nvSpPr>
        <p:spPr>
          <a:xfrm>
            <a:off x="3794748" y="2741800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62" name="Google Shape;462;p50"/>
          <p:cNvSpPr txBox="1"/>
          <p:nvPr>
            <p:ph idx="5" type="subTitle"/>
          </p:nvPr>
        </p:nvSpPr>
        <p:spPr>
          <a:xfrm>
            <a:off x="6128400" y="3046550"/>
            <a:ext cx="1577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63" name="Google Shape;463;p50"/>
          <p:cNvSpPr txBox="1"/>
          <p:nvPr>
            <p:ph idx="6" type="subTitle"/>
          </p:nvPr>
        </p:nvSpPr>
        <p:spPr>
          <a:xfrm>
            <a:off x="6128400" y="2741775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64" name="Google Shape;464;p50"/>
          <p:cNvSpPr txBox="1"/>
          <p:nvPr>
            <p:ph idx="7" type="title"/>
          </p:nvPr>
        </p:nvSpPr>
        <p:spPr>
          <a:xfrm>
            <a:off x="1438512" y="1232750"/>
            <a:ext cx="15771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65" name="Google Shape;465;p50"/>
          <p:cNvSpPr txBox="1"/>
          <p:nvPr>
            <p:ph idx="8" type="title"/>
          </p:nvPr>
        </p:nvSpPr>
        <p:spPr>
          <a:xfrm>
            <a:off x="3794762" y="1232750"/>
            <a:ext cx="15771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66" name="Google Shape;466;p50"/>
          <p:cNvSpPr txBox="1"/>
          <p:nvPr>
            <p:ph idx="9" type="title"/>
          </p:nvPr>
        </p:nvSpPr>
        <p:spPr>
          <a:xfrm>
            <a:off x="6128412" y="1232750"/>
            <a:ext cx="15771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pic>
        <p:nvPicPr>
          <p:cNvPr id="467" name="Google Shape;467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3307376" y="300"/>
            <a:ext cx="2529250" cy="11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_1_1_2_2_2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5400" l="22124" r="0" t="0"/>
          <a:stretch/>
        </p:blipFill>
        <p:spPr>
          <a:xfrm>
            <a:off x="0" y="0"/>
            <a:ext cx="75278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type="title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2" type="ctrTitle"/>
          </p:nvPr>
        </p:nvSpPr>
        <p:spPr>
          <a:xfrm flipH="1">
            <a:off x="1710625" y="2558075"/>
            <a:ext cx="6821100" cy="12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" type="subTitle"/>
          </p:nvPr>
        </p:nvSpPr>
        <p:spPr>
          <a:xfrm>
            <a:off x="6278675" y="3598800"/>
            <a:ext cx="2253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">
  <p:cSld name="CUSTOM_8_2_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/>
          <p:nvPr>
            <p:ph type="ctrTitle"/>
          </p:nvPr>
        </p:nvSpPr>
        <p:spPr>
          <a:xfrm>
            <a:off x="1414775" y="3939450"/>
            <a:ext cx="38925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70" name="Google Shape;470;p51"/>
          <p:cNvSpPr txBox="1"/>
          <p:nvPr>
            <p:ph idx="1" type="subTitle"/>
          </p:nvPr>
        </p:nvSpPr>
        <p:spPr>
          <a:xfrm>
            <a:off x="1414774" y="3057875"/>
            <a:ext cx="2693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471" name="Google Shape;47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-12" y="288"/>
            <a:ext cx="44862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1"/>
          <p:cNvPicPr preferRelativeResize="0"/>
          <p:nvPr/>
        </p:nvPicPr>
        <p:blipFill rotWithShape="1">
          <a:blip r:embed="rId3">
            <a:alphaModFix/>
          </a:blip>
          <a:srcRect b="10199" l="0" r="10482" t="0"/>
          <a:stretch/>
        </p:blipFill>
        <p:spPr>
          <a:xfrm>
            <a:off x="4428700" y="2158275"/>
            <a:ext cx="4715300" cy="29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right">
  <p:cSld name="CUSTOM_16_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2"/>
          <p:cNvSpPr txBox="1"/>
          <p:nvPr>
            <p:ph idx="1" type="subTitle"/>
          </p:nvPr>
        </p:nvSpPr>
        <p:spPr>
          <a:xfrm flipH="1">
            <a:off x="3389900" y="3136876"/>
            <a:ext cx="18711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75" name="Google Shape;475;p52"/>
          <p:cNvSpPr txBox="1"/>
          <p:nvPr>
            <p:ph idx="2" type="subTitle"/>
          </p:nvPr>
        </p:nvSpPr>
        <p:spPr>
          <a:xfrm flipH="1">
            <a:off x="3389900" y="2938675"/>
            <a:ext cx="1871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76" name="Google Shape;476;p52"/>
          <p:cNvSpPr txBox="1"/>
          <p:nvPr>
            <p:ph idx="3" type="subTitle"/>
          </p:nvPr>
        </p:nvSpPr>
        <p:spPr>
          <a:xfrm flipH="1">
            <a:off x="6461200" y="3136876"/>
            <a:ext cx="18711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77" name="Google Shape;477;p52"/>
          <p:cNvSpPr txBox="1"/>
          <p:nvPr>
            <p:ph idx="4" type="subTitle"/>
          </p:nvPr>
        </p:nvSpPr>
        <p:spPr>
          <a:xfrm flipH="1">
            <a:off x="6461200" y="2938675"/>
            <a:ext cx="1871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78" name="Google Shape;478;p52"/>
          <p:cNvSpPr txBox="1"/>
          <p:nvPr>
            <p:ph type="ctrTitle"/>
          </p:nvPr>
        </p:nvSpPr>
        <p:spPr>
          <a:xfrm>
            <a:off x="3124350" y="3921375"/>
            <a:ext cx="53247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479" name="Google Shape;479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-12"/>
            <a:ext cx="489585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5">
  <p:cSld name="CUSTOM_3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82" name="Google Shape;482;p53"/>
          <p:cNvSpPr txBox="1"/>
          <p:nvPr>
            <p:ph idx="1" type="subTitle"/>
          </p:nvPr>
        </p:nvSpPr>
        <p:spPr>
          <a:xfrm flipH="1">
            <a:off x="1160922" y="1631422"/>
            <a:ext cx="29730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3" name="Google Shape;483;p53"/>
          <p:cNvSpPr txBox="1"/>
          <p:nvPr>
            <p:ph idx="2" type="subTitle"/>
          </p:nvPr>
        </p:nvSpPr>
        <p:spPr>
          <a:xfrm flipH="1">
            <a:off x="1160912" y="1171850"/>
            <a:ext cx="29730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0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484" name="Google Shape;484;p53"/>
          <p:cNvSpPr txBox="1"/>
          <p:nvPr>
            <p:ph idx="3" type="subTitle"/>
          </p:nvPr>
        </p:nvSpPr>
        <p:spPr>
          <a:xfrm flipH="1">
            <a:off x="5031072" y="1631422"/>
            <a:ext cx="29730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5" name="Google Shape;485;p53"/>
          <p:cNvSpPr txBox="1"/>
          <p:nvPr>
            <p:ph idx="4" type="subTitle"/>
          </p:nvPr>
        </p:nvSpPr>
        <p:spPr>
          <a:xfrm flipH="1">
            <a:off x="5031062" y="1171850"/>
            <a:ext cx="29730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0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_1_1_2_1_1_1_1_1_1_1_1_1_3_2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_1_1_2_1_1_1_1_1_1_1_1_1_3_2_1_1_1">
    <p:bg>
      <p:bgPr>
        <a:solidFill>
          <a:schemeClr val="lt2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_1_2_1_2">
    <p:bg>
      <p:bgPr>
        <a:solidFill>
          <a:schemeClr val="lt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2623687" y="1218100"/>
            <a:ext cx="18108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0" name="Google Shape;50;p7"/>
          <p:cNvSpPr txBox="1"/>
          <p:nvPr>
            <p:ph idx="2" type="subTitle"/>
          </p:nvPr>
        </p:nvSpPr>
        <p:spPr>
          <a:xfrm>
            <a:off x="2623687" y="898300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3" type="subTitle"/>
          </p:nvPr>
        </p:nvSpPr>
        <p:spPr>
          <a:xfrm>
            <a:off x="5619587" y="1218100"/>
            <a:ext cx="18108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7"/>
          <p:cNvSpPr txBox="1"/>
          <p:nvPr>
            <p:ph idx="4" type="subTitle"/>
          </p:nvPr>
        </p:nvSpPr>
        <p:spPr>
          <a:xfrm>
            <a:off x="5619587" y="898300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5" type="subTitle"/>
          </p:nvPr>
        </p:nvSpPr>
        <p:spPr>
          <a:xfrm>
            <a:off x="2623687" y="2875850"/>
            <a:ext cx="18108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7"/>
          <p:cNvSpPr txBox="1"/>
          <p:nvPr>
            <p:ph idx="6" type="subTitle"/>
          </p:nvPr>
        </p:nvSpPr>
        <p:spPr>
          <a:xfrm>
            <a:off x="2623687" y="2556050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7" type="subTitle"/>
          </p:nvPr>
        </p:nvSpPr>
        <p:spPr>
          <a:xfrm>
            <a:off x="5619588" y="2875850"/>
            <a:ext cx="18108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6" name="Google Shape;56;p7"/>
          <p:cNvSpPr txBox="1"/>
          <p:nvPr>
            <p:ph idx="8" type="subTitle"/>
          </p:nvPr>
        </p:nvSpPr>
        <p:spPr>
          <a:xfrm>
            <a:off x="5619587" y="2556050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_1_1_2_1_2_1">
    <p:bg>
      <p:bgPr>
        <a:solidFill>
          <a:schemeClr val="lt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" type="subTitle"/>
          </p:nvPr>
        </p:nvSpPr>
        <p:spPr>
          <a:xfrm>
            <a:off x="1184450" y="2491000"/>
            <a:ext cx="31782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1" name="Google Shape;61;p8"/>
          <p:cNvSpPr txBox="1"/>
          <p:nvPr>
            <p:ph idx="2" type="subTitle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3" type="subTitle"/>
          </p:nvPr>
        </p:nvSpPr>
        <p:spPr>
          <a:xfrm>
            <a:off x="4781275" y="2491000"/>
            <a:ext cx="31782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3" name="Google Shape;63;p8"/>
          <p:cNvSpPr txBox="1"/>
          <p:nvPr>
            <p:ph idx="4" type="subTitle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_1_1_2_3_1"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 b="0" l="11620" r="3991" t="0"/>
          <a:stretch/>
        </p:blipFill>
        <p:spPr>
          <a:xfrm>
            <a:off x="1776125" y="0"/>
            <a:ext cx="7256070" cy="48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>
            <p:ph type="title"/>
          </p:nvPr>
        </p:nvSpPr>
        <p:spPr>
          <a:xfrm>
            <a:off x="609427" y="1575800"/>
            <a:ext cx="2051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2" type="ctrTitle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subTitle"/>
          </p:nvPr>
        </p:nvSpPr>
        <p:spPr>
          <a:xfrm flipH="1">
            <a:off x="609425" y="3644550"/>
            <a:ext cx="3108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b="0" i="0" sz="2800" u="none" cap="none" strike="noStrike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b="0" i="0" sz="2800" u="none" cap="none" strike="noStrik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b="0" i="0" sz="2800" u="none" cap="none" strike="noStrik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b="0" i="0" sz="2800" u="none" cap="none" strike="noStrik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b="0" i="0" sz="2800" u="none" cap="none" strike="noStrik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b="0" i="0" sz="2800" u="none" cap="none" strike="noStrik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b="0" i="0" sz="2800" u="none" cap="none" strike="noStrik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b="0" i="0" sz="2800" u="none" cap="none" strike="noStrik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b="0" i="0" sz="2800" u="none" cap="none" strike="noStrik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641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 b="0" i="0" sz="14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 b="0" i="0" sz="14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 b="0" i="0" sz="14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 b="0" i="0" sz="14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 b="0" i="0" sz="14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 b="0" i="0" sz="14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 b="0" i="0" sz="14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 b="0" i="0" sz="14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 b="0" i="0" sz="1400" u="none" cap="none" strike="noStrike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csI3yilRPcY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Relationship Id="rId4" Type="http://schemas.openxmlformats.org/officeDocument/2006/relationships/image" Target="../media/image3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56"/>
          <p:cNvPicPr preferRelativeResize="0"/>
          <p:nvPr/>
        </p:nvPicPr>
        <p:blipFill rotWithShape="1">
          <a:blip r:embed="rId3">
            <a:alphaModFix/>
          </a:blip>
          <a:srcRect b="0" l="0" r="31266" t="0"/>
          <a:stretch/>
        </p:blipFill>
        <p:spPr>
          <a:xfrm>
            <a:off x="0" y="-25"/>
            <a:ext cx="5601881" cy="458444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6"/>
          <p:cNvSpPr txBox="1"/>
          <p:nvPr/>
        </p:nvSpPr>
        <p:spPr>
          <a:xfrm>
            <a:off x="5016800" y="747450"/>
            <a:ext cx="3000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Animations: Concept, Types and Usage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5"/>
          <p:cNvSpPr txBox="1"/>
          <p:nvPr/>
        </p:nvSpPr>
        <p:spPr>
          <a:xfrm>
            <a:off x="1537250" y="1295550"/>
            <a:ext cx="55401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-4000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Englebert"/>
              <a:buChar char="●"/>
            </a:pPr>
            <a:r>
              <a:rPr i="0" lang="en" sz="2700" u="none" cap="none" strike="noStrik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Requires a lot of effort and time </a:t>
            </a:r>
            <a:endParaRPr i="0" sz="2700" u="none" cap="none" strike="noStrike">
              <a:solidFill>
                <a:schemeClr val="dk1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indent="-4000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Englebert"/>
              <a:buChar char="●"/>
            </a:pPr>
            <a:r>
              <a:rPr lang="en" sz="2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Technical knowledge know-how</a:t>
            </a:r>
            <a:endParaRPr sz="2700">
              <a:solidFill>
                <a:schemeClr val="dk1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indent="-4000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Englebert"/>
              <a:buChar char="●"/>
            </a:pPr>
            <a:r>
              <a:rPr lang="en" sz="270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Cost-consuming</a:t>
            </a:r>
            <a:endParaRPr sz="2700">
              <a:solidFill>
                <a:schemeClr val="dk1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33" name="Google Shape;733;p65"/>
          <p:cNvSpPr txBox="1"/>
          <p:nvPr/>
        </p:nvSpPr>
        <p:spPr>
          <a:xfrm>
            <a:off x="4682750" y="2048050"/>
            <a:ext cx="17337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34" name="Google Shape;734;p65"/>
          <p:cNvSpPr txBox="1"/>
          <p:nvPr>
            <p:ph type="ctrTitle"/>
          </p:nvPr>
        </p:nvSpPr>
        <p:spPr>
          <a:xfrm>
            <a:off x="197400" y="466275"/>
            <a:ext cx="7918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rgbClr val="CC0000"/>
                </a:solidFill>
              </a:rPr>
              <a:t>Challenges</a:t>
            </a:r>
            <a:endParaRPr sz="27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6"/>
          <p:cNvSpPr txBox="1"/>
          <p:nvPr/>
        </p:nvSpPr>
        <p:spPr>
          <a:xfrm>
            <a:off x="418175" y="502350"/>
            <a:ext cx="867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200">
                <a:solidFill>
                  <a:srgbClr val="CC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Types of </a:t>
            </a:r>
            <a:r>
              <a:rPr b="1" lang="en" sz="3200">
                <a:solidFill>
                  <a:srgbClr val="CC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Animations</a:t>
            </a:r>
            <a:endParaRPr sz="600"/>
          </a:p>
        </p:txBody>
      </p:sp>
      <p:sp>
        <p:nvSpPr>
          <p:cNvPr id="740" name="Google Shape;740;p66"/>
          <p:cNvSpPr txBox="1"/>
          <p:nvPr/>
        </p:nvSpPr>
        <p:spPr>
          <a:xfrm>
            <a:off x="1233300" y="1229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Traditional</a:t>
            </a:r>
            <a:r>
              <a:rPr lang="en"/>
              <a:t> Animation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1" name="Google Shape;741;p66"/>
          <p:cNvSpPr txBox="1"/>
          <p:nvPr/>
        </p:nvSpPr>
        <p:spPr>
          <a:xfrm>
            <a:off x="1310100" y="2537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66"/>
          <p:cNvSpPr txBox="1"/>
          <p:nvPr/>
        </p:nvSpPr>
        <p:spPr>
          <a:xfrm>
            <a:off x="5047975" y="22709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Stop Motion Animation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66"/>
          <p:cNvSpPr txBox="1"/>
          <p:nvPr/>
        </p:nvSpPr>
        <p:spPr>
          <a:xfrm>
            <a:off x="5047975" y="31103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Rotoscope Animation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66"/>
          <p:cNvSpPr txBox="1"/>
          <p:nvPr/>
        </p:nvSpPr>
        <p:spPr>
          <a:xfrm>
            <a:off x="4885475" y="12645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Motion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Graphics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66"/>
          <p:cNvSpPr txBox="1"/>
          <p:nvPr/>
        </p:nvSpPr>
        <p:spPr>
          <a:xfrm>
            <a:off x="1147000" y="324251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3D </a:t>
            </a:r>
            <a:r>
              <a:rPr b="0" i="0" lang="en" sz="1800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Animation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66"/>
          <p:cNvSpPr txBox="1"/>
          <p:nvPr/>
        </p:nvSpPr>
        <p:spPr>
          <a:xfrm>
            <a:off x="1207050" y="22709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2D</a:t>
            </a:r>
            <a:r>
              <a:rPr b="0" i="0" lang="en" sz="1800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Animation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7"/>
          <p:cNvSpPr txBox="1"/>
          <p:nvPr>
            <p:ph type="ctrTitle"/>
          </p:nvPr>
        </p:nvSpPr>
        <p:spPr>
          <a:xfrm>
            <a:off x="742725" y="384775"/>
            <a:ext cx="7345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3600"/>
              <a:buNone/>
            </a:pP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Traditional</a:t>
            </a: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Animation</a:t>
            </a:r>
            <a:endParaRPr b="1" sz="3300">
              <a:solidFill>
                <a:srgbClr val="CC0000"/>
              </a:solidFill>
            </a:endParaRPr>
          </a:p>
        </p:txBody>
      </p:sp>
      <p:sp>
        <p:nvSpPr>
          <p:cNvPr id="752" name="Google Shape;752;p67"/>
          <p:cNvSpPr txBox="1"/>
          <p:nvPr/>
        </p:nvSpPr>
        <p:spPr>
          <a:xfrm>
            <a:off x="721275" y="1371600"/>
            <a:ext cx="73671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Hand-drawn animation</a:t>
            </a:r>
            <a:r>
              <a:rPr lang="en" sz="1800">
                <a:solidFill>
                  <a:schemeClr val="dk1"/>
                </a:solidFill>
              </a:rPr>
              <a:t>: In this classic form, each frame is drawn by hand. It involves drawing on paper or celluloid sheets, which are then photographed and displayed in sequence.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Flipbook animation</a:t>
            </a:r>
            <a:r>
              <a:rPr lang="en" sz="1800">
                <a:solidFill>
                  <a:schemeClr val="dk1"/>
                </a:solidFill>
              </a:rPr>
              <a:t>: A simpler version of traditional animation where a series of drawings on different pages create the illusion of motion when flipped through quickly.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Examples</a:t>
            </a:r>
            <a:r>
              <a:rPr lang="en" sz="1800">
                <a:solidFill>
                  <a:schemeClr val="dk1"/>
                </a:solidFill>
              </a:rPr>
              <a:t>: Early Disney films like </a:t>
            </a:r>
            <a:r>
              <a:rPr i="1" lang="en" sz="1800">
                <a:solidFill>
                  <a:schemeClr val="dk1"/>
                </a:solidFill>
              </a:rPr>
              <a:t>Snow White</a:t>
            </a:r>
            <a:r>
              <a:rPr lang="en" sz="1800">
                <a:solidFill>
                  <a:schemeClr val="dk1"/>
                </a:solidFill>
              </a:rPr>
              <a:t> and </a:t>
            </a:r>
            <a:r>
              <a:rPr i="1" lang="en" sz="1800">
                <a:solidFill>
                  <a:schemeClr val="dk1"/>
                </a:solidFill>
              </a:rPr>
              <a:t>The Lion King</a:t>
            </a:r>
            <a:r>
              <a:rPr lang="en" sz="1800">
                <a:solidFill>
                  <a:schemeClr val="dk1"/>
                </a:solidFill>
              </a:rPr>
              <a:t> (original).</a:t>
            </a:r>
            <a:endParaRPr sz="1800">
              <a:solidFill>
                <a:schemeClr val="dk1"/>
              </a:solidFill>
            </a:endParaRPr>
          </a:p>
          <a:p>
            <a:pPr indent="0" lvl="0" marL="0" marR="38100" rtl="0" algn="just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0212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53" name="Google Shape;753;p67"/>
          <p:cNvSpPr txBox="1"/>
          <p:nvPr/>
        </p:nvSpPr>
        <p:spPr>
          <a:xfrm>
            <a:off x="1425400" y="4254775"/>
            <a:ext cx="672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https://www.youtube.com/watch?v=csI3yilRPcY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68"/>
          <p:cNvSpPr txBox="1"/>
          <p:nvPr>
            <p:ph type="ctrTitle"/>
          </p:nvPr>
        </p:nvSpPr>
        <p:spPr>
          <a:xfrm>
            <a:off x="742725" y="384775"/>
            <a:ext cx="7345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3600"/>
              <a:buNone/>
            </a:pP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2D Animation</a:t>
            </a:r>
            <a:endParaRPr b="1" sz="3300">
              <a:solidFill>
                <a:srgbClr val="CC0000"/>
              </a:solidFill>
            </a:endParaRPr>
          </a:p>
        </p:txBody>
      </p:sp>
      <p:sp>
        <p:nvSpPr>
          <p:cNvPr id="759" name="Google Shape;759;p68"/>
          <p:cNvSpPr txBox="1"/>
          <p:nvPr/>
        </p:nvSpPr>
        <p:spPr>
          <a:xfrm>
            <a:off x="875850" y="1064750"/>
            <a:ext cx="73005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 this type, computer software is used to create animations with vector graphics. Unlike traditional animation, where each frame is drawn separately, vector-based animation allows the animator to manipulate parts of the character or object.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Vector animation is scalable, meaning it can be resized without losing quality.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9"/>
          <p:cNvSpPr txBox="1"/>
          <p:nvPr>
            <p:ph type="ctrTitle"/>
          </p:nvPr>
        </p:nvSpPr>
        <p:spPr>
          <a:xfrm>
            <a:off x="742725" y="384775"/>
            <a:ext cx="7345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3600"/>
              <a:buNone/>
            </a:pP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Animation</a:t>
            </a:r>
            <a:endParaRPr b="1" sz="3300">
              <a:solidFill>
                <a:srgbClr val="CC0000"/>
              </a:solidFill>
            </a:endParaRPr>
          </a:p>
        </p:txBody>
      </p:sp>
      <p:sp>
        <p:nvSpPr>
          <p:cNvPr id="765" name="Google Shape;765;p69"/>
          <p:cNvSpPr txBox="1"/>
          <p:nvPr/>
        </p:nvSpPr>
        <p:spPr>
          <a:xfrm>
            <a:off x="875850" y="1064750"/>
            <a:ext cx="73005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3D animation involves creating characters and environments in a three-dimensional space using computer software. The animator manipulates the models to move and interact.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3D animation is commonly used in movies, video games, and virtual reality.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766" name="Google Shape;76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2125" y="2801875"/>
            <a:ext cx="3931374" cy="21679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70"/>
          <p:cNvSpPr txBox="1"/>
          <p:nvPr>
            <p:ph type="ctrTitle"/>
          </p:nvPr>
        </p:nvSpPr>
        <p:spPr>
          <a:xfrm>
            <a:off x="742725" y="384775"/>
            <a:ext cx="7345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3600"/>
              <a:buNone/>
            </a:pP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 Motion Animation</a:t>
            </a:r>
            <a:endParaRPr b="1" sz="3300">
              <a:solidFill>
                <a:srgbClr val="CC0000"/>
              </a:solidFill>
            </a:endParaRPr>
          </a:p>
        </p:txBody>
      </p:sp>
      <p:sp>
        <p:nvSpPr>
          <p:cNvPr id="772" name="Google Shape;772;p70"/>
          <p:cNvSpPr txBox="1"/>
          <p:nvPr/>
        </p:nvSpPr>
        <p:spPr>
          <a:xfrm>
            <a:off x="875850" y="912350"/>
            <a:ext cx="79317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In stop-motion, physical objects are photographed one frame at a time, with slight movements between each shot. When played in sequence, the objects appear to move. It requires careful attention to detail as every movement is manually created.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There are different types of stop-motion based on the materials used: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773" name="Google Shape;773;p7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4" name="Google Shape;774;p70"/>
          <p:cNvPicPr preferRelativeResize="0"/>
          <p:nvPr/>
        </p:nvPicPr>
        <p:blipFill rotWithShape="1">
          <a:blip r:embed="rId3">
            <a:alphaModFix/>
          </a:blip>
          <a:srcRect b="0" l="8534" r="12075" t="0"/>
          <a:stretch/>
        </p:blipFill>
        <p:spPr>
          <a:xfrm>
            <a:off x="5829043" y="3087675"/>
            <a:ext cx="3080452" cy="12125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5" name="Google Shape;775;p70"/>
          <p:cNvSpPr txBox="1"/>
          <p:nvPr/>
        </p:nvSpPr>
        <p:spPr>
          <a:xfrm>
            <a:off x="785650" y="2436350"/>
            <a:ext cx="49965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C</a:t>
            </a:r>
            <a:r>
              <a:rPr b="1" lang="en" sz="1700">
                <a:solidFill>
                  <a:schemeClr val="dk1"/>
                </a:solidFill>
              </a:rPr>
              <a:t>laymation</a:t>
            </a:r>
            <a:r>
              <a:rPr lang="en" sz="1700">
                <a:solidFill>
                  <a:schemeClr val="dk1"/>
                </a:solidFill>
              </a:rPr>
              <a:t>: Uses clay models (e.g., </a:t>
            </a:r>
            <a:r>
              <a:rPr i="1" lang="en" sz="1700">
                <a:solidFill>
                  <a:schemeClr val="dk1"/>
                </a:solidFill>
              </a:rPr>
              <a:t>Wallace and Gromit</a:t>
            </a:r>
            <a:r>
              <a:rPr lang="en" sz="1700">
                <a:solidFill>
                  <a:schemeClr val="dk1"/>
                </a:solidFill>
              </a:rPr>
              <a:t>).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Puppet animation</a:t>
            </a:r>
            <a:r>
              <a:rPr lang="en" sz="1700">
                <a:solidFill>
                  <a:schemeClr val="dk1"/>
                </a:solidFill>
              </a:rPr>
              <a:t>: Uses puppets (e.g., </a:t>
            </a:r>
            <a:r>
              <a:rPr i="1" lang="en" sz="1700">
                <a:solidFill>
                  <a:schemeClr val="dk1"/>
                </a:solidFill>
              </a:rPr>
              <a:t>The Nightmare Before Christmas</a:t>
            </a:r>
            <a:r>
              <a:rPr lang="en" sz="1700">
                <a:solidFill>
                  <a:schemeClr val="dk1"/>
                </a:solidFill>
              </a:rPr>
              <a:t>).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Cutout animation</a:t>
            </a:r>
            <a:r>
              <a:rPr lang="en" sz="1700">
                <a:solidFill>
                  <a:schemeClr val="dk1"/>
                </a:solidFill>
              </a:rPr>
              <a:t>: Uses flat materials like paper (e.g., </a:t>
            </a:r>
            <a:r>
              <a:rPr i="1" lang="en" sz="1700">
                <a:solidFill>
                  <a:schemeClr val="dk1"/>
                </a:solidFill>
              </a:rPr>
              <a:t>South Park</a:t>
            </a:r>
            <a:r>
              <a:rPr lang="en" sz="1700">
                <a:solidFill>
                  <a:schemeClr val="dk1"/>
                </a:solidFill>
              </a:rPr>
              <a:t> in early episodes).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Object animation</a:t>
            </a:r>
            <a:r>
              <a:rPr lang="en" sz="1700">
                <a:solidFill>
                  <a:schemeClr val="dk1"/>
                </a:solidFill>
              </a:rPr>
              <a:t>: Uses objects like toys or household items.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1"/>
          <p:cNvSpPr txBox="1"/>
          <p:nvPr>
            <p:ph type="ctrTitle"/>
          </p:nvPr>
        </p:nvSpPr>
        <p:spPr>
          <a:xfrm>
            <a:off x="1579425" y="315725"/>
            <a:ext cx="75645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25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Object-Motion — moving or animating objects</a:t>
            </a:r>
            <a:endParaRPr sz="3100"/>
          </a:p>
        </p:txBody>
      </p:sp>
      <p:pic>
        <p:nvPicPr>
          <p:cNvPr id="781" name="Google Shape;78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6275" y="1028450"/>
            <a:ext cx="4687275" cy="37497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225" y="539500"/>
            <a:ext cx="4161651" cy="35401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7" name="Google Shape;787;p72"/>
          <p:cNvSpPr txBox="1"/>
          <p:nvPr/>
        </p:nvSpPr>
        <p:spPr>
          <a:xfrm>
            <a:off x="3072000" y="1084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Claymation — moving clay</a:t>
            </a:r>
            <a:endParaRPr b="1" i="0" sz="1600" u="none" cap="none" strike="noStrike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73"/>
          <p:cNvSpPr txBox="1"/>
          <p:nvPr>
            <p:ph type="ctrTitle"/>
          </p:nvPr>
        </p:nvSpPr>
        <p:spPr>
          <a:xfrm>
            <a:off x="742725" y="384775"/>
            <a:ext cx="7345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3600"/>
              <a:buNone/>
            </a:pP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Motion Graphics</a:t>
            </a:r>
            <a:endParaRPr b="1" sz="3300">
              <a:solidFill>
                <a:srgbClr val="CC0000"/>
              </a:solidFill>
            </a:endParaRPr>
          </a:p>
        </p:txBody>
      </p:sp>
      <p:sp>
        <p:nvSpPr>
          <p:cNvPr id="793" name="Google Shape;793;p73"/>
          <p:cNvSpPr txBox="1"/>
          <p:nvPr/>
        </p:nvSpPr>
        <p:spPr>
          <a:xfrm>
            <a:off x="875850" y="1064750"/>
            <a:ext cx="7300500" cy="3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Motion graphics focus on animating graphic elements like text, logos, or abstract shapes. They are typically used for commercials, title sequences, or explainer videos rather than character-driven storytelling.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This type of animation often combines elements of graphic design and animation to convey information in a dynamic way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</a:rPr>
              <a:t>Examples</a:t>
            </a:r>
            <a:r>
              <a:rPr lang="en" sz="1900">
                <a:solidFill>
                  <a:schemeClr val="dk1"/>
                </a:solidFill>
              </a:rPr>
              <a:t>: Intro sequences of TV shows or movies, animated infographics, logo animations.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794" name="Google Shape;794;p7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4"/>
          <p:cNvSpPr txBox="1"/>
          <p:nvPr>
            <p:ph type="ctrTitle"/>
          </p:nvPr>
        </p:nvSpPr>
        <p:spPr>
          <a:xfrm>
            <a:off x="742725" y="384775"/>
            <a:ext cx="7345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3600"/>
              <a:buNone/>
            </a:pP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of Developing Animation</a:t>
            </a:r>
            <a:endParaRPr b="1" sz="3300">
              <a:solidFill>
                <a:srgbClr val="CC0000"/>
              </a:solidFill>
            </a:endParaRPr>
          </a:p>
        </p:txBody>
      </p:sp>
      <p:sp>
        <p:nvSpPr>
          <p:cNvPr id="800" name="Google Shape;800;p74"/>
          <p:cNvSpPr txBox="1"/>
          <p:nvPr/>
        </p:nvSpPr>
        <p:spPr>
          <a:xfrm>
            <a:off x="875850" y="1064750"/>
            <a:ext cx="730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01" name="Google Shape;801;p7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2" name="Google Shape;80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825" y="1100050"/>
            <a:ext cx="4822202" cy="32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74"/>
          <p:cNvSpPr txBox="1"/>
          <p:nvPr/>
        </p:nvSpPr>
        <p:spPr>
          <a:xfrm>
            <a:off x="5070525" y="1100050"/>
            <a:ext cx="36339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Analysis</a:t>
            </a:r>
            <a:r>
              <a:rPr lang="en" sz="2000">
                <a:solidFill>
                  <a:schemeClr val="dk1"/>
                </a:solidFill>
              </a:rPr>
              <a:t>: Define objectives, audience, and content.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Design</a:t>
            </a:r>
            <a:r>
              <a:rPr lang="en" sz="2000">
                <a:solidFill>
                  <a:schemeClr val="dk1"/>
                </a:solidFill>
              </a:rPr>
              <a:t>: Plan the script, storyboard, and animation style.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Development</a:t>
            </a:r>
            <a:r>
              <a:rPr lang="en" sz="2000">
                <a:solidFill>
                  <a:schemeClr val="dk1"/>
                </a:solidFill>
              </a:rPr>
              <a:t>: Create and animate the content.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Implementation</a:t>
            </a:r>
            <a:r>
              <a:rPr lang="en" sz="2000">
                <a:solidFill>
                  <a:schemeClr val="dk1"/>
                </a:solidFill>
              </a:rPr>
              <a:t>: Deliver the animation to learners.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Evaluation</a:t>
            </a:r>
            <a:r>
              <a:rPr lang="en" sz="2000">
                <a:solidFill>
                  <a:schemeClr val="dk1"/>
                </a:solidFill>
              </a:rPr>
              <a:t>: Assess its effectiveness and make improvements.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7"/>
          <p:cNvSpPr txBox="1"/>
          <p:nvPr>
            <p:ph idx="2" type="ctrTitle"/>
          </p:nvPr>
        </p:nvSpPr>
        <p:spPr>
          <a:xfrm flipH="1">
            <a:off x="3253325" y="1232625"/>
            <a:ext cx="4886400" cy="20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>
                <a:solidFill>
                  <a:schemeClr val="dk1"/>
                </a:solidFill>
              </a:rPr>
              <a:t>What is Animation?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75"/>
          <p:cNvSpPr txBox="1"/>
          <p:nvPr>
            <p:ph type="ctrTitle"/>
          </p:nvPr>
        </p:nvSpPr>
        <p:spPr>
          <a:xfrm>
            <a:off x="742725" y="384775"/>
            <a:ext cx="7345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3600"/>
              <a:buNone/>
            </a:pP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Analyse</a:t>
            </a:r>
            <a:endParaRPr b="1" sz="3300">
              <a:solidFill>
                <a:srgbClr val="CC0000"/>
              </a:solidFill>
            </a:endParaRPr>
          </a:p>
        </p:txBody>
      </p:sp>
      <p:sp>
        <p:nvSpPr>
          <p:cNvPr id="809" name="Google Shape;809;p75"/>
          <p:cNvSpPr txBox="1"/>
          <p:nvPr/>
        </p:nvSpPr>
        <p:spPr>
          <a:xfrm>
            <a:off x="875850" y="1064750"/>
            <a:ext cx="730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10" name="Google Shape;810;p7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75"/>
          <p:cNvSpPr txBox="1"/>
          <p:nvPr/>
        </p:nvSpPr>
        <p:spPr>
          <a:xfrm>
            <a:off x="875850" y="1128975"/>
            <a:ext cx="79947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In this phase, you identify the goals, objectives, audience, and resources needed for the animation. You also determine how the animation fits into the broader learning context.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Key Steps</a:t>
            </a:r>
            <a:r>
              <a:rPr lang="en" sz="1700">
                <a:solidFill>
                  <a:schemeClr val="dk1"/>
                </a:solidFill>
              </a:rPr>
              <a:t>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Identify learning objectives</a:t>
            </a:r>
            <a:r>
              <a:rPr lang="en" sz="1700">
                <a:solidFill>
                  <a:schemeClr val="dk1"/>
                </a:solidFill>
              </a:rPr>
              <a:t>: What is the purpose of the animation? What knowledge or skills should learners gain from it?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Understand the target audience</a:t>
            </a:r>
            <a:r>
              <a:rPr lang="en" sz="1700">
                <a:solidFill>
                  <a:schemeClr val="dk1"/>
                </a:solidFill>
              </a:rPr>
              <a:t>: Who will watch the animation (age, learning style, background knowledge)?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Assess resources and constraints</a:t>
            </a:r>
            <a:r>
              <a:rPr lang="en" sz="1700">
                <a:solidFill>
                  <a:schemeClr val="dk1"/>
                </a:solidFill>
              </a:rPr>
              <a:t>: What tools, software, budget, and time are available?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6"/>
          <p:cNvSpPr txBox="1"/>
          <p:nvPr>
            <p:ph type="ctrTitle"/>
          </p:nvPr>
        </p:nvSpPr>
        <p:spPr>
          <a:xfrm>
            <a:off x="742725" y="384775"/>
            <a:ext cx="7345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3600"/>
              <a:buNone/>
            </a:pP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endParaRPr b="1" sz="3300">
              <a:solidFill>
                <a:srgbClr val="CC0000"/>
              </a:solidFill>
            </a:endParaRPr>
          </a:p>
        </p:txBody>
      </p:sp>
      <p:sp>
        <p:nvSpPr>
          <p:cNvPr id="817" name="Google Shape;817;p76"/>
          <p:cNvSpPr txBox="1"/>
          <p:nvPr/>
        </p:nvSpPr>
        <p:spPr>
          <a:xfrm>
            <a:off x="875850" y="1064750"/>
            <a:ext cx="730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18" name="Google Shape;818;p7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76"/>
          <p:cNvSpPr txBox="1"/>
          <p:nvPr/>
        </p:nvSpPr>
        <p:spPr>
          <a:xfrm>
            <a:off x="875850" y="1128975"/>
            <a:ext cx="7994700" cy="3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During this phase, you create a detailed plan or blueprint for the animation. This includes scripting, storyboarding, and selecting the style and tools for the animation.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Key Steps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Develop a script</a:t>
            </a:r>
            <a:r>
              <a:rPr lang="en">
                <a:solidFill>
                  <a:schemeClr val="dk1"/>
                </a:solidFill>
              </a:rPr>
              <a:t>: Write a detailed script outlining the narrative, dialogue, and key information for the animation. Ensure it aligns with the learning objectives.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Create storyboards</a:t>
            </a:r>
            <a:r>
              <a:rPr lang="en">
                <a:solidFill>
                  <a:schemeClr val="dk1"/>
                </a:solidFill>
              </a:rPr>
              <a:t>: A storyboard is a visual representation of the animation’s key scenes and frames. It maps out the sequence of events, character movements, and dialogue.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Choose the animation style</a:t>
            </a:r>
            <a:r>
              <a:rPr lang="en">
                <a:solidFill>
                  <a:schemeClr val="dk1"/>
                </a:solidFill>
              </a:rPr>
              <a:t>: Decide whether the animation will be 2D, 3D, motion graphics, or stop-motion, depending on the objectives and audience.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Select software and tools</a:t>
            </a:r>
            <a:r>
              <a:rPr lang="en">
                <a:solidFill>
                  <a:schemeClr val="dk1"/>
                </a:solidFill>
              </a:rPr>
              <a:t>: Identify the animation software you will use (e.g., Adobe Animate, Blender, After Effects).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Determine the assessment strategy</a:t>
            </a:r>
            <a:r>
              <a:rPr lang="en">
                <a:solidFill>
                  <a:schemeClr val="dk1"/>
                </a:solidFill>
              </a:rPr>
              <a:t>: Decide how you will assess if learners understand the animation's content (e.g., quizzes, interactive questions)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7"/>
          <p:cNvSpPr txBox="1"/>
          <p:nvPr>
            <p:ph type="ctrTitle"/>
          </p:nvPr>
        </p:nvSpPr>
        <p:spPr>
          <a:xfrm>
            <a:off x="742725" y="384775"/>
            <a:ext cx="7345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3600"/>
              <a:buNone/>
            </a:pP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</a:t>
            </a:r>
            <a:endParaRPr b="1" sz="3300">
              <a:solidFill>
                <a:srgbClr val="CC0000"/>
              </a:solidFill>
            </a:endParaRPr>
          </a:p>
        </p:txBody>
      </p:sp>
      <p:sp>
        <p:nvSpPr>
          <p:cNvPr id="825" name="Google Shape;825;p77"/>
          <p:cNvSpPr txBox="1"/>
          <p:nvPr/>
        </p:nvSpPr>
        <p:spPr>
          <a:xfrm>
            <a:off x="875850" y="1064750"/>
            <a:ext cx="730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26" name="Google Shape;826;p7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77"/>
          <p:cNvSpPr txBox="1"/>
          <p:nvPr/>
        </p:nvSpPr>
        <p:spPr>
          <a:xfrm>
            <a:off x="875850" y="1128975"/>
            <a:ext cx="79947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This is where the actual animation is produced based on the design plan. You build the assets (characters, backgrounds, text) and bring the animation to life.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Key Steps</a:t>
            </a:r>
            <a:r>
              <a:rPr lang="en" sz="1600">
                <a:solidFill>
                  <a:schemeClr val="dk1"/>
                </a:solidFill>
              </a:rPr>
              <a:t>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Create animation assets</a:t>
            </a:r>
            <a:r>
              <a:rPr lang="en" sz="1600">
                <a:solidFill>
                  <a:schemeClr val="dk1"/>
                </a:solidFill>
              </a:rPr>
              <a:t>: Develop characters, objects, backgrounds, and other visual elements that will appear in the animation.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Animate the scenes</a:t>
            </a:r>
            <a:r>
              <a:rPr lang="en" sz="1600">
                <a:solidFill>
                  <a:schemeClr val="dk1"/>
                </a:solidFill>
              </a:rPr>
              <a:t>: Using the chosen animation software, animate the frames or sequences outlined in the storyboard.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Add audio elements</a:t>
            </a:r>
            <a:r>
              <a:rPr lang="en" sz="1600">
                <a:solidFill>
                  <a:schemeClr val="dk1"/>
                </a:solidFill>
              </a:rPr>
              <a:t>: Record and integrate voice overs, sound effects, and background music to enhance the animation.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Test the animation</a:t>
            </a:r>
            <a:r>
              <a:rPr lang="en" sz="1600">
                <a:solidFill>
                  <a:schemeClr val="dk1"/>
                </a:solidFill>
              </a:rPr>
              <a:t>: Check for timing, pacing, and quality. Ensure the animation conveys the intended message effectively.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78"/>
          <p:cNvSpPr txBox="1"/>
          <p:nvPr>
            <p:ph type="ctrTitle"/>
          </p:nvPr>
        </p:nvSpPr>
        <p:spPr>
          <a:xfrm>
            <a:off x="742725" y="384775"/>
            <a:ext cx="7345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3600"/>
              <a:buNone/>
            </a:pP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</a:t>
            </a:r>
            <a:endParaRPr b="1" sz="3300">
              <a:solidFill>
                <a:srgbClr val="CC0000"/>
              </a:solidFill>
            </a:endParaRPr>
          </a:p>
        </p:txBody>
      </p:sp>
      <p:sp>
        <p:nvSpPr>
          <p:cNvPr id="833" name="Google Shape;833;p78"/>
          <p:cNvSpPr txBox="1"/>
          <p:nvPr/>
        </p:nvSpPr>
        <p:spPr>
          <a:xfrm>
            <a:off x="875850" y="1064750"/>
            <a:ext cx="730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34" name="Google Shape;834;p7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78"/>
          <p:cNvSpPr txBox="1"/>
          <p:nvPr/>
        </p:nvSpPr>
        <p:spPr>
          <a:xfrm>
            <a:off x="875850" y="1128975"/>
            <a:ext cx="79947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In this phase, you deliver the animation to the intended audience. This might involve embedding it into a lesson, uploading it to a platform, or using it in a classroom setting.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Key Steps</a:t>
            </a:r>
            <a:r>
              <a:rPr lang="en" sz="1700">
                <a:solidFill>
                  <a:schemeClr val="dk1"/>
                </a:solidFill>
              </a:rPr>
              <a:t>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Deploy the animation</a:t>
            </a:r>
            <a:r>
              <a:rPr lang="en" sz="1700">
                <a:solidFill>
                  <a:schemeClr val="dk1"/>
                </a:solidFill>
              </a:rPr>
              <a:t>: Share the animation on the intended platform, such as a learning management system (LMS), website, or classroom projector.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Facilitate interaction</a:t>
            </a:r>
            <a:r>
              <a:rPr lang="en" sz="1700">
                <a:solidFill>
                  <a:schemeClr val="dk1"/>
                </a:solidFill>
              </a:rPr>
              <a:t>: Depending on the setup, provide opportunities for learners to engage with the content. This could include discussions, interactive elements, or quizzes.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Provide instructions for use</a:t>
            </a:r>
            <a:r>
              <a:rPr lang="en" sz="1700">
                <a:solidFill>
                  <a:schemeClr val="dk1"/>
                </a:solidFill>
              </a:rPr>
              <a:t>: Ensure that learners or instructors know how to use the animation as part of the learning process.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79"/>
          <p:cNvSpPr txBox="1"/>
          <p:nvPr>
            <p:ph type="ctrTitle"/>
          </p:nvPr>
        </p:nvSpPr>
        <p:spPr>
          <a:xfrm>
            <a:off x="742725" y="384775"/>
            <a:ext cx="7345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3600"/>
              <a:buNone/>
            </a:pPr>
            <a:r>
              <a:rPr b="1" lang="en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</a:t>
            </a:r>
            <a:endParaRPr b="1" sz="3300">
              <a:solidFill>
                <a:srgbClr val="CC0000"/>
              </a:solidFill>
            </a:endParaRPr>
          </a:p>
        </p:txBody>
      </p:sp>
      <p:sp>
        <p:nvSpPr>
          <p:cNvPr id="841" name="Google Shape;841;p79"/>
          <p:cNvSpPr txBox="1"/>
          <p:nvPr/>
        </p:nvSpPr>
        <p:spPr>
          <a:xfrm>
            <a:off x="875850" y="1064750"/>
            <a:ext cx="730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42" name="Google Shape;842;p7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79"/>
          <p:cNvSpPr txBox="1"/>
          <p:nvPr/>
        </p:nvSpPr>
        <p:spPr>
          <a:xfrm>
            <a:off x="875850" y="1128975"/>
            <a:ext cx="79947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The final phase involves assessing the effectiveness of the animation in achieving the learning objectives. You evaluate both the learners' performance and the quality of the animation itself.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Key Steps</a:t>
            </a:r>
            <a:r>
              <a:rPr lang="en" sz="1700">
                <a:solidFill>
                  <a:schemeClr val="dk1"/>
                </a:solidFill>
              </a:rPr>
              <a:t>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Formative evaluation</a:t>
            </a:r>
            <a:r>
              <a:rPr lang="en" sz="1700">
                <a:solidFill>
                  <a:schemeClr val="dk1"/>
                </a:solidFill>
              </a:rPr>
              <a:t>: Collect feedback during development, such as testing with small groups to identify areas for improvement.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Summative evaluation</a:t>
            </a:r>
            <a:r>
              <a:rPr lang="en" sz="1700">
                <a:solidFill>
                  <a:schemeClr val="dk1"/>
                </a:solidFill>
              </a:rPr>
              <a:t>: After implementation, evaluate whether the animation helped achieve the learning objectives. This can be done through tests, quizzes, surveys, or direct observation of learner behavior.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Revise as necessary</a:t>
            </a:r>
            <a:r>
              <a:rPr lang="en" sz="1700">
                <a:solidFill>
                  <a:schemeClr val="dk1"/>
                </a:solidFill>
              </a:rPr>
              <a:t>: Based on feedback and evaluations, make any adjustments to the animation for future use.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8"/>
          <p:cNvSpPr txBox="1"/>
          <p:nvPr>
            <p:ph idx="1" type="subTitle"/>
          </p:nvPr>
        </p:nvSpPr>
        <p:spPr>
          <a:xfrm>
            <a:off x="2766175" y="313125"/>
            <a:ext cx="37458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30454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04" name="Google Shape;504;p58"/>
          <p:cNvSpPr txBox="1"/>
          <p:nvPr>
            <p:ph type="ctrTitle"/>
          </p:nvPr>
        </p:nvSpPr>
        <p:spPr>
          <a:xfrm>
            <a:off x="1001750" y="1437725"/>
            <a:ext cx="7345500" cy="22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Animation is the process of creating the illusion of movement by displaying a sequence of images, drawings, or frames that change slightly from one to the next</a:t>
            </a:r>
            <a:endParaRPr sz="5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000" y="1382375"/>
            <a:ext cx="2501350" cy="22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3475" y="1447800"/>
            <a:ext cx="2117050" cy="21170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1" name="Google Shape;511;p59"/>
          <p:cNvSpPr txBox="1"/>
          <p:nvPr/>
        </p:nvSpPr>
        <p:spPr>
          <a:xfrm>
            <a:off x="2102125" y="3920975"/>
            <a:ext cx="530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The above bouncing ball animation consists of these six frames, repeated indefinitely.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0"/>
          <p:cNvSpPr txBox="1"/>
          <p:nvPr>
            <p:ph idx="1" type="subTitle"/>
          </p:nvPr>
        </p:nvSpPr>
        <p:spPr>
          <a:xfrm>
            <a:off x="1408500" y="3568275"/>
            <a:ext cx="63270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20212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It is a process in which the pictures are arranged in a specific sequence that creates an illusion of motion of the object. </a:t>
            </a:r>
            <a:endParaRPr sz="3000"/>
          </a:p>
        </p:txBody>
      </p:sp>
      <p:pic>
        <p:nvPicPr>
          <p:cNvPr id="517" name="Google Shape;517;p60"/>
          <p:cNvPicPr preferRelativeResize="0"/>
          <p:nvPr/>
        </p:nvPicPr>
        <p:blipFill rotWithShape="1">
          <a:blip r:embed="rId3">
            <a:alphaModFix/>
          </a:blip>
          <a:srcRect b="22733" l="0" r="2016" t="14135"/>
          <a:stretch/>
        </p:blipFill>
        <p:spPr>
          <a:xfrm>
            <a:off x="1491625" y="260250"/>
            <a:ext cx="6051125" cy="30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1"/>
          <p:cNvGrpSpPr/>
          <p:nvPr/>
        </p:nvGrpSpPr>
        <p:grpSpPr>
          <a:xfrm>
            <a:off x="1942212" y="3545234"/>
            <a:ext cx="741300" cy="741300"/>
            <a:chOff x="2071925" y="2554634"/>
            <a:chExt cx="741300" cy="741300"/>
          </a:xfrm>
        </p:grpSpPr>
        <p:sp>
          <p:nvSpPr>
            <p:cNvPr id="523" name="Google Shape;523;p61"/>
            <p:cNvSpPr/>
            <p:nvPr/>
          </p:nvSpPr>
          <p:spPr>
            <a:xfrm>
              <a:off x="2071925" y="2554634"/>
              <a:ext cx="741300" cy="741300"/>
            </a:xfrm>
            <a:prstGeom prst="ellipse">
              <a:avLst/>
            </a:prstGeom>
            <a:solidFill>
              <a:srgbClr val="FFFFFF">
                <a:alpha val="7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4" name="Google Shape;524;p61"/>
            <p:cNvGrpSpPr/>
            <p:nvPr/>
          </p:nvGrpSpPr>
          <p:grpSpPr>
            <a:xfrm>
              <a:off x="2238669" y="2744799"/>
              <a:ext cx="407811" cy="406530"/>
              <a:chOff x="1190625" y="248525"/>
              <a:chExt cx="5228350" cy="5211925"/>
            </a:xfrm>
          </p:grpSpPr>
          <p:sp>
            <p:nvSpPr>
              <p:cNvPr id="525" name="Google Shape;525;p61"/>
              <p:cNvSpPr/>
              <p:nvPr/>
            </p:nvSpPr>
            <p:spPr>
              <a:xfrm>
                <a:off x="1190625" y="248525"/>
                <a:ext cx="5228350" cy="5211925"/>
              </a:xfrm>
              <a:custGeom>
                <a:rect b="b" l="l" r="r" t="t"/>
                <a:pathLst>
                  <a:path extrusionOk="0" h="208477" w="209134">
                    <a:moveTo>
                      <a:pt x="26322" y="1"/>
                    </a:moveTo>
                    <a:cubicBezTo>
                      <a:pt x="11813" y="1"/>
                      <a:pt x="0" y="11814"/>
                      <a:pt x="0" y="26323"/>
                    </a:cubicBezTo>
                    <a:lnTo>
                      <a:pt x="0" y="95364"/>
                    </a:lnTo>
                    <a:cubicBezTo>
                      <a:pt x="0" y="103918"/>
                      <a:pt x="4068" y="111785"/>
                      <a:pt x="10955" y="116736"/>
                    </a:cubicBezTo>
                    <a:lnTo>
                      <a:pt x="10955" y="143401"/>
                    </a:lnTo>
                    <a:cubicBezTo>
                      <a:pt x="10955" y="148303"/>
                      <a:pt x="14906" y="151175"/>
                      <a:pt x="18855" y="151175"/>
                    </a:cubicBezTo>
                    <a:cubicBezTo>
                      <a:pt x="21699" y="151175"/>
                      <a:pt x="24541" y="149685"/>
                      <a:pt x="25906" y="146392"/>
                    </a:cubicBezTo>
                    <a:lnTo>
                      <a:pt x="36248" y="121711"/>
                    </a:lnTo>
                    <a:lnTo>
                      <a:pt x="44189" y="121711"/>
                    </a:lnTo>
                    <a:cubicBezTo>
                      <a:pt x="45880" y="121711"/>
                      <a:pt x="47277" y="120314"/>
                      <a:pt x="47277" y="118623"/>
                    </a:cubicBezTo>
                    <a:cubicBezTo>
                      <a:pt x="47277" y="116907"/>
                      <a:pt x="45880" y="115510"/>
                      <a:pt x="44189" y="115510"/>
                    </a:cubicBezTo>
                    <a:lnTo>
                      <a:pt x="34190" y="115510"/>
                    </a:lnTo>
                    <a:cubicBezTo>
                      <a:pt x="32940" y="115510"/>
                      <a:pt x="31812" y="116270"/>
                      <a:pt x="31347" y="117422"/>
                    </a:cubicBezTo>
                    <a:lnTo>
                      <a:pt x="20220" y="144014"/>
                    </a:lnTo>
                    <a:cubicBezTo>
                      <a:pt x="19931" y="144705"/>
                      <a:pt x="19339" y="145018"/>
                      <a:pt x="18749" y="145018"/>
                    </a:cubicBezTo>
                    <a:cubicBezTo>
                      <a:pt x="17938" y="145018"/>
                      <a:pt x="17132" y="144424"/>
                      <a:pt x="17132" y="143401"/>
                    </a:cubicBezTo>
                    <a:lnTo>
                      <a:pt x="17132" y="115094"/>
                    </a:lnTo>
                    <a:cubicBezTo>
                      <a:pt x="17132" y="114015"/>
                      <a:pt x="16568" y="113035"/>
                      <a:pt x="15686" y="112471"/>
                    </a:cubicBezTo>
                    <a:cubicBezTo>
                      <a:pt x="9730" y="108746"/>
                      <a:pt x="6176" y="102349"/>
                      <a:pt x="6176" y="95364"/>
                    </a:cubicBezTo>
                    <a:lnTo>
                      <a:pt x="6176" y="26323"/>
                    </a:lnTo>
                    <a:cubicBezTo>
                      <a:pt x="6176" y="15221"/>
                      <a:pt x="15220" y="6177"/>
                      <a:pt x="26322" y="6177"/>
                    </a:cubicBezTo>
                    <a:lnTo>
                      <a:pt x="97226" y="6177"/>
                    </a:lnTo>
                    <a:cubicBezTo>
                      <a:pt x="108353" y="6177"/>
                      <a:pt x="117397" y="15221"/>
                      <a:pt x="117397" y="26323"/>
                    </a:cubicBezTo>
                    <a:lnTo>
                      <a:pt x="117397" y="95364"/>
                    </a:lnTo>
                    <a:cubicBezTo>
                      <a:pt x="117397" y="106467"/>
                      <a:pt x="108353" y="115510"/>
                      <a:pt x="97226" y="115510"/>
                    </a:cubicBezTo>
                    <a:lnTo>
                      <a:pt x="56542" y="115510"/>
                    </a:lnTo>
                    <a:cubicBezTo>
                      <a:pt x="54826" y="115510"/>
                      <a:pt x="53454" y="116907"/>
                      <a:pt x="53454" y="118623"/>
                    </a:cubicBezTo>
                    <a:cubicBezTo>
                      <a:pt x="53454" y="120314"/>
                      <a:pt x="54826" y="121711"/>
                      <a:pt x="56542" y="121711"/>
                    </a:cubicBezTo>
                    <a:lnTo>
                      <a:pt x="62939" y="121711"/>
                    </a:lnTo>
                    <a:lnTo>
                      <a:pt x="62939" y="152666"/>
                    </a:lnTo>
                    <a:cubicBezTo>
                      <a:pt x="62939" y="167199"/>
                      <a:pt x="74752" y="179013"/>
                      <a:pt x="89261" y="179013"/>
                    </a:cubicBezTo>
                    <a:lnTo>
                      <a:pt x="150533" y="179013"/>
                    </a:lnTo>
                    <a:cubicBezTo>
                      <a:pt x="152248" y="179013"/>
                      <a:pt x="153621" y="177616"/>
                      <a:pt x="153621" y="175925"/>
                    </a:cubicBezTo>
                    <a:cubicBezTo>
                      <a:pt x="153621" y="174209"/>
                      <a:pt x="152248" y="172837"/>
                      <a:pt x="150533" y="172837"/>
                    </a:cubicBezTo>
                    <a:lnTo>
                      <a:pt x="89261" y="172837"/>
                    </a:lnTo>
                    <a:cubicBezTo>
                      <a:pt x="78158" y="172837"/>
                      <a:pt x="69115" y="163793"/>
                      <a:pt x="69115" y="152666"/>
                    </a:cubicBezTo>
                    <a:lnTo>
                      <a:pt x="69115" y="121711"/>
                    </a:lnTo>
                    <a:cubicBezTo>
                      <a:pt x="73450" y="121673"/>
                      <a:pt x="77144" y="121660"/>
                      <a:pt x="80312" y="121660"/>
                    </a:cubicBezTo>
                    <a:cubicBezTo>
                      <a:pt x="87131" y="121660"/>
                      <a:pt x="91512" y="121720"/>
                      <a:pt x="94603" y="121720"/>
                    </a:cubicBezTo>
                    <a:cubicBezTo>
                      <a:pt x="99234" y="121720"/>
                      <a:pt x="100970" y="121584"/>
                      <a:pt x="103672" y="120902"/>
                    </a:cubicBezTo>
                    <a:lnTo>
                      <a:pt x="130607" y="152323"/>
                    </a:lnTo>
                    <a:cubicBezTo>
                      <a:pt x="132029" y="153989"/>
                      <a:pt x="134032" y="154823"/>
                      <a:pt x="136036" y="154823"/>
                    </a:cubicBezTo>
                    <a:cubicBezTo>
                      <a:pt x="138040" y="154823"/>
                      <a:pt x="140043" y="153989"/>
                      <a:pt x="141465" y="152323"/>
                    </a:cubicBezTo>
                    <a:lnTo>
                      <a:pt x="154087" y="137617"/>
                    </a:lnTo>
                    <a:cubicBezTo>
                      <a:pt x="155190" y="136318"/>
                      <a:pt x="155042" y="134358"/>
                      <a:pt x="153744" y="133255"/>
                    </a:cubicBezTo>
                    <a:cubicBezTo>
                      <a:pt x="153160" y="132748"/>
                      <a:pt x="152448" y="132504"/>
                      <a:pt x="151738" y="132504"/>
                    </a:cubicBezTo>
                    <a:cubicBezTo>
                      <a:pt x="150868" y="132504"/>
                      <a:pt x="150002" y="132871"/>
                      <a:pt x="149381" y="133573"/>
                    </a:cubicBezTo>
                    <a:lnTo>
                      <a:pt x="136783" y="148303"/>
                    </a:lnTo>
                    <a:cubicBezTo>
                      <a:pt x="136590" y="148533"/>
                      <a:pt x="136319" y="148643"/>
                      <a:pt x="136050" y="148643"/>
                    </a:cubicBezTo>
                    <a:cubicBezTo>
                      <a:pt x="135774" y="148643"/>
                      <a:pt x="135499" y="148527"/>
                      <a:pt x="135313" y="148303"/>
                    </a:cubicBezTo>
                    <a:lnTo>
                      <a:pt x="109775" y="118525"/>
                    </a:lnTo>
                    <a:cubicBezTo>
                      <a:pt x="117985" y="114064"/>
                      <a:pt x="123573" y="105339"/>
                      <a:pt x="123573" y="95364"/>
                    </a:cubicBezTo>
                    <a:lnTo>
                      <a:pt x="123573" y="89188"/>
                    </a:lnTo>
                    <a:cubicBezTo>
                      <a:pt x="127201" y="90855"/>
                      <a:pt x="130240" y="93722"/>
                      <a:pt x="132151" y="97448"/>
                    </a:cubicBezTo>
                    <a:cubicBezTo>
                      <a:pt x="132960" y="99041"/>
                      <a:pt x="134498" y="99837"/>
                      <a:pt x="136036" y="99837"/>
                    </a:cubicBezTo>
                    <a:cubicBezTo>
                      <a:pt x="137574" y="99837"/>
                      <a:pt x="139112" y="99041"/>
                      <a:pt x="139921" y="97448"/>
                    </a:cubicBezTo>
                    <a:cubicBezTo>
                      <a:pt x="142969" y="91495"/>
                      <a:pt x="149026" y="87541"/>
                      <a:pt x="156204" y="87541"/>
                    </a:cubicBezTo>
                    <a:cubicBezTo>
                      <a:pt x="156355" y="87541"/>
                      <a:pt x="156507" y="87542"/>
                      <a:pt x="156660" y="87546"/>
                    </a:cubicBezTo>
                    <a:cubicBezTo>
                      <a:pt x="169209" y="87914"/>
                      <a:pt x="175679" y="102913"/>
                      <a:pt x="167444" y="112520"/>
                    </a:cubicBezTo>
                    <a:lnTo>
                      <a:pt x="157444" y="124211"/>
                    </a:lnTo>
                    <a:cubicBezTo>
                      <a:pt x="156317" y="125510"/>
                      <a:pt x="156464" y="127446"/>
                      <a:pt x="157763" y="128549"/>
                    </a:cubicBezTo>
                    <a:cubicBezTo>
                      <a:pt x="158350" y="129059"/>
                      <a:pt x="159068" y="129308"/>
                      <a:pt x="159782" y="129308"/>
                    </a:cubicBezTo>
                    <a:cubicBezTo>
                      <a:pt x="160647" y="129308"/>
                      <a:pt x="161508" y="128942"/>
                      <a:pt x="162126" y="128231"/>
                    </a:cubicBezTo>
                    <a:lnTo>
                      <a:pt x="172125" y="116540"/>
                    </a:lnTo>
                    <a:cubicBezTo>
                      <a:pt x="183840" y="102888"/>
                      <a:pt x="174453" y="81345"/>
                      <a:pt x="156121" y="81345"/>
                    </a:cubicBezTo>
                    <a:cubicBezTo>
                      <a:pt x="147984" y="81345"/>
                      <a:pt x="140533" y="85340"/>
                      <a:pt x="136024" y="91909"/>
                    </a:cubicBezTo>
                    <a:cubicBezTo>
                      <a:pt x="132985" y="87448"/>
                      <a:pt x="128598" y="84213"/>
                      <a:pt x="123573" y="82546"/>
                    </a:cubicBezTo>
                    <a:lnTo>
                      <a:pt x="123573" y="63478"/>
                    </a:lnTo>
                    <a:lnTo>
                      <a:pt x="182811" y="63478"/>
                    </a:lnTo>
                    <a:cubicBezTo>
                      <a:pt x="193913" y="63478"/>
                      <a:pt x="202957" y="72522"/>
                      <a:pt x="202957" y="83625"/>
                    </a:cubicBezTo>
                    <a:lnTo>
                      <a:pt x="202957" y="152666"/>
                    </a:lnTo>
                    <a:cubicBezTo>
                      <a:pt x="202957" y="159675"/>
                      <a:pt x="199403" y="166072"/>
                      <a:pt x="193472" y="169773"/>
                    </a:cubicBezTo>
                    <a:cubicBezTo>
                      <a:pt x="192565" y="170337"/>
                      <a:pt x="192026" y="171341"/>
                      <a:pt x="192026" y="172395"/>
                    </a:cubicBezTo>
                    <a:lnTo>
                      <a:pt x="192026" y="200703"/>
                    </a:lnTo>
                    <a:cubicBezTo>
                      <a:pt x="192026" y="201715"/>
                      <a:pt x="191206" y="202312"/>
                      <a:pt x="190384" y="202312"/>
                    </a:cubicBezTo>
                    <a:cubicBezTo>
                      <a:pt x="189793" y="202312"/>
                      <a:pt x="189201" y="202003"/>
                      <a:pt x="188914" y="201316"/>
                    </a:cubicBezTo>
                    <a:lnTo>
                      <a:pt x="177811" y="174724"/>
                    </a:lnTo>
                    <a:cubicBezTo>
                      <a:pt x="177321" y="173572"/>
                      <a:pt x="176194" y="172837"/>
                      <a:pt x="174944" y="172837"/>
                    </a:cubicBezTo>
                    <a:lnTo>
                      <a:pt x="162885" y="172837"/>
                    </a:lnTo>
                    <a:cubicBezTo>
                      <a:pt x="161194" y="172837"/>
                      <a:pt x="159797" y="174209"/>
                      <a:pt x="159797" y="175925"/>
                    </a:cubicBezTo>
                    <a:cubicBezTo>
                      <a:pt x="159797" y="177616"/>
                      <a:pt x="161194" y="179013"/>
                      <a:pt x="162885" y="179013"/>
                    </a:cubicBezTo>
                    <a:lnTo>
                      <a:pt x="172885" y="179013"/>
                    </a:lnTo>
                    <a:lnTo>
                      <a:pt x="183228" y="203693"/>
                    </a:lnTo>
                    <a:cubicBezTo>
                      <a:pt x="184603" y="206987"/>
                      <a:pt x="187451" y="208476"/>
                      <a:pt x="190298" y="208476"/>
                    </a:cubicBezTo>
                    <a:cubicBezTo>
                      <a:pt x="194251" y="208476"/>
                      <a:pt x="198202" y="205604"/>
                      <a:pt x="198202" y="200703"/>
                    </a:cubicBezTo>
                    <a:lnTo>
                      <a:pt x="198202" y="174037"/>
                    </a:lnTo>
                    <a:cubicBezTo>
                      <a:pt x="205089" y="169087"/>
                      <a:pt x="209133" y="161219"/>
                      <a:pt x="209133" y="152666"/>
                    </a:cubicBezTo>
                    <a:lnTo>
                      <a:pt x="209133" y="83625"/>
                    </a:lnTo>
                    <a:cubicBezTo>
                      <a:pt x="209133" y="69115"/>
                      <a:pt x="197320" y="57302"/>
                      <a:pt x="182811" y="57302"/>
                    </a:cubicBezTo>
                    <a:lnTo>
                      <a:pt x="123573" y="57302"/>
                    </a:lnTo>
                    <a:lnTo>
                      <a:pt x="123573" y="26323"/>
                    </a:lnTo>
                    <a:cubicBezTo>
                      <a:pt x="123573" y="11814"/>
                      <a:pt x="111760" y="1"/>
                      <a:pt x="9722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61"/>
              <p:cNvSpPr/>
              <p:nvPr/>
            </p:nvSpPr>
            <p:spPr>
              <a:xfrm>
                <a:off x="3285500" y="1830575"/>
                <a:ext cx="425875" cy="800225"/>
              </a:xfrm>
              <a:custGeom>
                <a:rect b="b" l="l" r="r" t="t"/>
                <a:pathLst>
                  <a:path extrusionOk="0" h="32009" w="17035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7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7" y="25833"/>
                      <a:pt x="6177" y="25391"/>
                      <a:pt x="6177" y="23872"/>
                    </a:cubicBezTo>
                    <a:lnTo>
                      <a:pt x="6177" y="8137"/>
                    </a:lnTo>
                    <a:cubicBezTo>
                      <a:pt x="6177" y="6642"/>
                      <a:pt x="6177" y="6177"/>
                      <a:pt x="8456" y="6177"/>
                    </a:cubicBezTo>
                    <a:close/>
                    <a:moveTo>
                      <a:pt x="8456" y="0"/>
                    </a:moveTo>
                    <a:cubicBezTo>
                      <a:pt x="3089" y="0"/>
                      <a:pt x="0" y="2966"/>
                      <a:pt x="0" y="8137"/>
                    </a:cubicBezTo>
                    <a:lnTo>
                      <a:pt x="0" y="23872"/>
                    </a:lnTo>
                    <a:cubicBezTo>
                      <a:pt x="0" y="29043"/>
                      <a:pt x="3089" y="32009"/>
                      <a:pt x="8456" y="32009"/>
                    </a:cubicBezTo>
                    <a:cubicBezTo>
                      <a:pt x="13921" y="32009"/>
                      <a:pt x="17034" y="29043"/>
                      <a:pt x="17034" y="23872"/>
                    </a:cubicBezTo>
                    <a:lnTo>
                      <a:pt x="17034" y="8137"/>
                    </a:lnTo>
                    <a:cubicBezTo>
                      <a:pt x="17034" y="2966"/>
                      <a:pt x="13921" y="0"/>
                      <a:pt x="845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61"/>
              <p:cNvSpPr/>
              <p:nvPr/>
            </p:nvSpPr>
            <p:spPr>
              <a:xfrm>
                <a:off x="3030600" y="1599575"/>
                <a:ext cx="933200" cy="1262850"/>
              </a:xfrm>
              <a:custGeom>
                <a:rect b="b" l="l" r="r" t="t"/>
                <a:pathLst>
                  <a:path extrusionOk="0" h="50514" w="37328">
                    <a:moveTo>
                      <a:pt x="18652" y="6177"/>
                    </a:moveTo>
                    <a:cubicBezTo>
                      <a:pt x="27059" y="6177"/>
                      <a:pt x="31151" y="9829"/>
                      <a:pt x="31151" y="17377"/>
                    </a:cubicBezTo>
                    <a:lnTo>
                      <a:pt x="31151" y="33112"/>
                    </a:lnTo>
                    <a:cubicBezTo>
                      <a:pt x="31151" y="40661"/>
                      <a:pt x="27059" y="44337"/>
                      <a:pt x="18652" y="44337"/>
                    </a:cubicBezTo>
                    <a:cubicBezTo>
                      <a:pt x="10270" y="44337"/>
                      <a:pt x="6177" y="40661"/>
                      <a:pt x="6177" y="33112"/>
                    </a:cubicBezTo>
                    <a:lnTo>
                      <a:pt x="6177" y="17377"/>
                    </a:lnTo>
                    <a:cubicBezTo>
                      <a:pt x="6177" y="9829"/>
                      <a:pt x="10270" y="6177"/>
                      <a:pt x="18652" y="6177"/>
                    </a:cubicBezTo>
                    <a:close/>
                    <a:moveTo>
                      <a:pt x="18652" y="0"/>
                    </a:moveTo>
                    <a:cubicBezTo>
                      <a:pt x="6986" y="0"/>
                      <a:pt x="1" y="6495"/>
                      <a:pt x="1" y="17377"/>
                    </a:cubicBezTo>
                    <a:lnTo>
                      <a:pt x="1" y="33112"/>
                    </a:lnTo>
                    <a:cubicBezTo>
                      <a:pt x="1" y="43994"/>
                      <a:pt x="6986" y="50513"/>
                      <a:pt x="18652" y="50513"/>
                    </a:cubicBezTo>
                    <a:cubicBezTo>
                      <a:pt x="30343" y="50513"/>
                      <a:pt x="37328" y="43994"/>
                      <a:pt x="37328" y="33112"/>
                    </a:cubicBezTo>
                    <a:lnTo>
                      <a:pt x="37328" y="17377"/>
                    </a:lnTo>
                    <a:cubicBezTo>
                      <a:pt x="37328" y="6495"/>
                      <a:pt x="30343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61"/>
              <p:cNvSpPr/>
              <p:nvPr/>
            </p:nvSpPr>
            <p:spPr>
              <a:xfrm>
                <a:off x="1506775" y="695825"/>
                <a:ext cx="933200" cy="1262825"/>
              </a:xfrm>
              <a:custGeom>
                <a:rect b="b" l="l" r="r" t="t"/>
                <a:pathLst>
                  <a:path extrusionOk="0" h="50513" w="37328">
                    <a:moveTo>
                      <a:pt x="18652" y="6176"/>
                    </a:moveTo>
                    <a:cubicBezTo>
                      <a:pt x="27058" y="6176"/>
                      <a:pt x="31151" y="9853"/>
                      <a:pt x="31151" y="17377"/>
                    </a:cubicBezTo>
                    <a:lnTo>
                      <a:pt x="31151" y="33111"/>
                    </a:lnTo>
                    <a:cubicBezTo>
                      <a:pt x="31151" y="40660"/>
                      <a:pt x="27058" y="44336"/>
                      <a:pt x="18652" y="44336"/>
                    </a:cubicBezTo>
                    <a:cubicBezTo>
                      <a:pt x="10270" y="44336"/>
                      <a:pt x="6177" y="40660"/>
                      <a:pt x="6177" y="33111"/>
                    </a:cubicBezTo>
                    <a:lnTo>
                      <a:pt x="6177" y="17377"/>
                    </a:lnTo>
                    <a:cubicBezTo>
                      <a:pt x="6177" y="9853"/>
                      <a:pt x="10270" y="6176"/>
                      <a:pt x="18652" y="6176"/>
                    </a:cubicBezTo>
                    <a:close/>
                    <a:moveTo>
                      <a:pt x="18652" y="0"/>
                    </a:moveTo>
                    <a:cubicBezTo>
                      <a:pt x="6961" y="0"/>
                      <a:pt x="1" y="6495"/>
                      <a:pt x="1" y="17377"/>
                    </a:cubicBezTo>
                    <a:lnTo>
                      <a:pt x="1" y="33111"/>
                    </a:lnTo>
                    <a:cubicBezTo>
                      <a:pt x="1" y="44018"/>
                      <a:pt x="6961" y="50513"/>
                      <a:pt x="18652" y="50513"/>
                    </a:cubicBezTo>
                    <a:cubicBezTo>
                      <a:pt x="30342" y="50513"/>
                      <a:pt x="37327" y="44018"/>
                      <a:pt x="37327" y="33111"/>
                    </a:cubicBezTo>
                    <a:lnTo>
                      <a:pt x="37327" y="17377"/>
                    </a:lnTo>
                    <a:cubicBezTo>
                      <a:pt x="37327" y="6495"/>
                      <a:pt x="30342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61"/>
              <p:cNvSpPr/>
              <p:nvPr/>
            </p:nvSpPr>
            <p:spPr>
              <a:xfrm>
                <a:off x="1761675" y="926800"/>
                <a:ext cx="425850" cy="800250"/>
              </a:xfrm>
              <a:custGeom>
                <a:rect b="b" l="l" r="r" t="t"/>
                <a:pathLst>
                  <a:path extrusionOk="0" h="32010" w="17034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8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6" y="25833"/>
                      <a:pt x="6176" y="25392"/>
                      <a:pt x="6176" y="23872"/>
                    </a:cubicBezTo>
                    <a:lnTo>
                      <a:pt x="6176" y="8138"/>
                    </a:lnTo>
                    <a:cubicBezTo>
                      <a:pt x="6176" y="6643"/>
                      <a:pt x="6176" y="6177"/>
                      <a:pt x="8456" y="6177"/>
                    </a:cubicBezTo>
                    <a:close/>
                    <a:moveTo>
                      <a:pt x="8456" y="1"/>
                    </a:moveTo>
                    <a:cubicBezTo>
                      <a:pt x="3088" y="1"/>
                      <a:pt x="0" y="2966"/>
                      <a:pt x="0" y="8138"/>
                    </a:cubicBezTo>
                    <a:lnTo>
                      <a:pt x="0" y="23872"/>
                    </a:lnTo>
                    <a:cubicBezTo>
                      <a:pt x="0" y="29044"/>
                      <a:pt x="3088" y="32009"/>
                      <a:pt x="8456" y="32009"/>
                    </a:cubicBezTo>
                    <a:cubicBezTo>
                      <a:pt x="13897" y="32009"/>
                      <a:pt x="17034" y="29044"/>
                      <a:pt x="17034" y="23872"/>
                    </a:cubicBezTo>
                    <a:lnTo>
                      <a:pt x="17034" y="8138"/>
                    </a:lnTo>
                    <a:cubicBezTo>
                      <a:pt x="17034" y="2966"/>
                      <a:pt x="13897" y="1"/>
                      <a:pt x="845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61"/>
              <p:cNvSpPr/>
              <p:nvPr/>
            </p:nvSpPr>
            <p:spPr>
              <a:xfrm>
                <a:off x="1997575" y="591875"/>
                <a:ext cx="1502525" cy="2355100"/>
              </a:xfrm>
              <a:custGeom>
                <a:rect b="b" l="l" r="r" t="t"/>
                <a:pathLst>
                  <a:path extrusionOk="0" h="94204" w="60101">
                    <a:moveTo>
                      <a:pt x="48861" y="6179"/>
                    </a:moveTo>
                    <a:cubicBezTo>
                      <a:pt x="50279" y="6179"/>
                      <a:pt x="52005" y="7417"/>
                      <a:pt x="51297" y="9305"/>
                    </a:cubicBezTo>
                    <a:lnTo>
                      <a:pt x="12303" y="87047"/>
                    </a:lnTo>
                    <a:cubicBezTo>
                      <a:pt x="12009" y="87635"/>
                      <a:pt x="11225" y="88027"/>
                      <a:pt x="10367" y="88027"/>
                    </a:cubicBezTo>
                    <a:cubicBezTo>
                      <a:pt x="8946" y="88027"/>
                      <a:pt x="7598" y="86630"/>
                      <a:pt x="8333" y="85160"/>
                    </a:cubicBezTo>
                    <a:cubicBezTo>
                      <a:pt x="48478" y="4746"/>
                      <a:pt x="47326" y="7075"/>
                      <a:pt x="47376" y="7001"/>
                    </a:cubicBezTo>
                    <a:cubicBezTo>
                      <a:pt x="47636" y="6435"/>
                      <a:pt x="48217" y="6179"/>
                      <a:pt x="48861" y="6179"/>
                    </a:cubicBezTo>
                    <a:close/>
                    <a:moveTo>
                      <a:pt x="48551" y="0"/>
                    </a:moveTo>
                    <a:cubicBezTo>
                      <a:pt x="45853" y="0"/>
                      <a:pt x="43240" y="1282"/>
                      <a:pt x="41788" y="4354"/>
                    </a:cubicBezTo>
                    <a:lnTo>
                      <a:pt x="2843" y="82341"/>
                    </a:lnTo>
                    <a:cubicBezTo>
                      <a:pt x="0" y="87390"/>
                      <a:pt x="4019" y="94203"/>
                      <a:pt x="10367" y="94203"/>
                    </a:cubicBezTo>
                    <a:cubicBezTo>
                      <a:pt x="13578" y="94203"/>
                      <a:pt x="16494" y="92488"/>
                      <a:pt x="17842" y="89816"/>
                    </a:cubicBezTo>
                    <a:lnTo>
                      <a:pt x="56860" y="12001"/>
                    </a:lnTo>
                    <a:cubicBezTo>
                      <a:pt x="60100" y="5504"/>
                      <a:pt x="54142" y="0"/>
                      <a:pt x="485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31" name="Google Shape;531;p61"/>
          <p:cNvSpPr txBox="1"/>
          <p:nvPr>
            <p:ph type="ctrTitle"/>
          </p:nvPr>
        </p:nvSpPr>
        <p:spPr>
          <a:xfrm>
            <a:off x="1285950" y="730250"/>
            <a:ext cx="7345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WHAT ALL DOES ANIMATION INCLUDES ?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2" name="Google Shape;532;p61"/>
          <p:cNvGrpSpPr/>
          <p:nvPr/>
        </p:nvGrpSpPr>
        <p:grpSpPr>
          <a:xfrm>
            <a:off x="5423862" y="3545259"/>
            <a:ext cx="741300" cy="741300"/>
            <a:chOff x="4718187" y="2554634"/>
            <a:chExt cx="741300" cy="741300"/>
          </a:xfrm>
        </p:grpSpPr>
        <p:sp>
          <p:nvSpPr>
            <p:cNvPr id="533" name="Google Shape;533;p61"/>
            <p:cNvSpPr/>
            <p:nvPr/>
          </p:nvSpPr>
          <p:spPr>
            <a:xfrm>
              <a:off x="4718187" y="2554634"/>
              <a:ext cx="741300" cy="741300"/>
            </a:xfrm>
            <a:prstGeom prst="ellipse">
              <a:avLst/>
            </a:prstGeom>
            <a:solidFill>
              <a:srgbClr val="FFFFFF">
                <a:alpha val="7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4" name="Google Shape;534;p61"/>
            <p:cNvGrpSpPr/>
            <p:nvPr/>
          </p:nvGrpSpPr>
          <p:grpSpPr>
            <a:xfrm>
              <a:off x="4879932" y="2744150"/>
              <a:ext cx="407811" cy="407811"/>
              <a:chOff x="1190625" y="238125"/>
              <a:chExt cx="5228350" cy="5228350"/>
            </a:xfrm>
          </p:grpSpPr>
          <p:sp>
            <p:nvSpPr>
              <p:cNvPr id="535" name="Google Shape;535;p61"/>
              <p:cNvSpPr/>
              <p:nvPr/>
            </p:nvSpPr>
            <p:spPr>
              <a:xfrm>
                <a:off x="1190625" y="238125"/>
                <a:ext cx="5228350" cy="5228350"/>
              </a:xfrm>
              <a:custGeom>
                <a:rect b="b" l="l" r="r" t="t"/>
                <a:pathLst>
                  <a:path extrusionOk="0" h="209134" w="209134">
                    <a:moveTo>
                      <a:pt x="23700" y="63478"/>
                    </a:moveTo>
                    <a:lnTo>
                      <a:pt x="23700" y="178914"/>
                    </a:lnTo>
                    <a:lnTo>
                      <a:pt x="15122" y="178914"/>
                    </a:lnTo>
                    <a:lnTo>
                      <a:pt x="15122" y="75168"/>
                    </a:lnTo>
                    <a:cubicBezTo>
                      <a:pt x="15122" y="69678"/>
                      <a:pt x="18725" y="65046"/>
                      <a:pt x="23700" y="63478"/>
                    </a:cubicBezTo>
                    <a:close/>
                    <a:moveTo>
                      <a:pt x="177272" y="8161"/>
                    </a:moveTo>
                    <a:lnTo>
                      <a:pt x="177272" y="178914"/>
                    </a:lnTo>
                    <a:lnTo>
                      <a:pt x="31861" y="178914"/>
                    </a:lnTo>
                    <a:lnTo>
                      <a:pt x="31861" y="8161"/>
                    </a:lnTo>
                    <a:close/>
                    <a:moveTo>
                      <a:pt x="185458" y="63478"/>
                    </a:moveTo>
                    <a:cubicBezTo>
                      <a:pt x="190409" y="65046"/>
                      <a:pt x="194036" y="69678"/>
                      <a:pt x="194036" y="75168"/>
                    </a:cubicBezTo>
                    <a:lnTo>
                      <a:pt x="194036" y="178914"/>
                    </a:lnTo>
                    <a:lnTo>
                      <a:pt x="185458" y="178914"/>
                    </a:lnTo>
                    <a:lnTo>
                      <a:pt x="185458" y="63478"/>
                    </a:lnTo>
                    <a:close/>
                    <a:moveTo>
                      <a:pt x="27768" y="0"/>
                    </a:moveTo>
                    <a:cubicBezTo>
                      <a:pt x="25514" y="0"/>
                      <a:pt x="23700" y="1838"/>
                      <a:pt x="23700" y="4093"/>
                    </a:cubicBezTo>
                    <a:lnTo>
                      <a:pt x="23700" y="55071"/>
                    </a:lnTo>
                    <a:cubicBezTo>
                      <a:pt x="14191" y="56811"/>
                      <a:pt x="6936" y="65169"/>
                      <a:pt x="6936" y="75168"/>
                    </a:cubicBezTo>
                    <a:lnTo>
                      <a:pt x="6936" y="178914"/>
                    </a:lnTo>
                    <a:lnTo>
                      <a:pt x="4093" y="178914"/>
                    </a:lnTo>
                    <a:cubicBezTo>
                      <a:pt x="1838" y="178914"/>
                      <a:pt x="0" y="180752"/>
                      <a:pt x="0" y="183007"/>
                    </a:cubicBezTo>
                    <a:lnTo>
                      <a:pt x="0" y="188718"/>
                    </a:lnTo>
                    <a:cubicBezTo>
                      <a:pt x="0" y="199992"/>
                      <a:pt x="9166" y="209133"/>
                      <a:pt x="20416" y="209133"/>
                    </a:cubicBezTo>
                    <a:lnTo>
                      <a:pt x="140509" y="209133"/>
                    </a:lnTo>
                    <a:cubicBezTo>
                      <a:pt x="142764" y="209133"/>
                      <a:pt x="144602" y="207320"/>
                      <a:pt x="144602" y="205065"/>
                    </a:cubicBezTo>
                    <a:cubicBezTo>
                      <a:pt x="144602" y="202810"/>
                      <a:pt x="142764" y="200972"/>
                      <a:pt x="140509" y="200972"/>
                    </a:cubicBezTo>
                    <a:lnTo>
                      <a:pt x="20416" y="200972"/>
                    </a:lnTo>
                    <a:cubicBezTo>
                      <a:pt x="13676" y="200972"/>
                      <a:pt x="8161" y="195482"/>
                      <a:pt x="8161" y="188718"/>
                    </a:cubicBezTo>
                    <a:lnTo>
                      <a:pt x="8161" y="187075"/>
                    </a:lnTo>
                    <a:lnTo>
                      <a:pt x="200972" y="187075"/>
                    </a:lnTo>
                    <a:lnTo>
                      <a:pt x="200972" y="188718"/>
                    </a:lnTo>
                    <a:cubicBezTo>
                      <a:pt x="200972" y="195482"/>
                      <a:pt x="195482" y="200972"/>
                      <a:pt x="188718" y="200972"/>
                    </a:cubicBezTo>
                    <a:lnTo>
                      <a:pt x="173203" y="200972"/>
                    </a:lnTo>
                    <a:cubicBezTo>
                      <a:pt x="170949" y="200972"/>
                      <a:pt x="169111" y="202810"/>
                      <a:pt x="169111" y="205065"/>
                    </a:cubicBezTo>
                    <a:cubicBezTo>
                      <a:pt x="169111" y="207320"/>
                      <a:pt x="170949" y="209133"/>
                      <a:pt x="173203" y="209133"/>
                    </a:cubicBezTo>
                    <a:lnTo>
                      <a:pt x="188718" y="209133"/>
                    </a:lnTo>
                    <a:cubicBezTo>
                      <a:pt x="199992" y="209133"/>
                      <a:pt x="209133" y="199992"/>
                      <a:pt x="209133" y="188718"/>
                    </a:cubicBezTo>
                    <a:lnTo>
                      <a:pt x="209133" y="183007"/>
                    </a:lnTo>
                    <a:cubicBezTo>
                      <a:pt x="209133" y="180752"/>
                      <a:pt x="207320" y="178914"/>
                      <a:pt x="205065" y="178914"/>
                    </a:cubicBezTo>
                    <a:lnTo>
                      <a:pt x="202197" y="178914"/>
                    </a:lnTo>
                    <a:lnTo>
                      <a:pt x="202197" y="75168"/>
                    </a:lnTo>
                    <a:cubicBezTo>
                      <a:pt x="202197" y="65169"/>
                      <a:pt x="194967" y="56811"/>
                      <a:pt x="185458" y="55071"/>
                    </a:cubicBezTo>
                    <a:lnTo>
                      <a:pt x="185458" y="4093"/>
                    </a:lnTo>
                    <a:cubicBezTo>
                      <a:pt x="185458" y="1838"/>
                      <a:pt x="183620" y="0"/>
                      <a:pt x="18136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61"/>
              <p:cNvSpPr/>
              <p:nvPr/>
            </p:nvSpPr>
            <p:spPr>
              <a:xfrm>
                <a:off x="5009700" y="5262400"/>
                <a:ext cx="204675" cy="204075"/>
              </a:xfrm>
              <a:custGeom>
                <a:rect b="b" l="l" r="r" t="t"/>
                <a:pathLst>
                  <a:path extrusionOk="0" h="8163" w="8187">
                    <a:moveTo>
                      <a:pt x="4093" y="1"/>
                    </a:moveTo>
                    <a:cubicBezTo>
                      <a:pt x="3015" y="1"/>
                      <a:pt x="1961" y="442"/>
                      <a:pt x="1201" y="1202"/>
                    </a:cubicBezTo>
                    <a:cubicBezTo>
                      <a:pt x="441" y="1962"/>
                      <a:pt x="0" y="3016"/>
                      <a:pt x="0" y="4094"/>
                    </a:cubicBezTo>
                    <a:cubicBezTo>
                      <a:pt x="0" y="5148"/>
                      <a:pt x="441" y="6226"/>
                      <a:pt x="1201" y="6986"/>
                    </a:cubicBezTo>
                    <a:cubicBezTo>
                      <a:pt x="1961" y="7721"/>
                      <a:pt x="3015" y="8162"/>
                      <a:pt x="4093" y="8162"/>
                    </a:cubicBezTo>
                    <a:cubicBezTo>
                      <a:pt x="5172" y="8162"/>
                      <a:pt x="6225" y="7721"/>
                      <a:pt x="6985" y="6986"/>
                    </a:cubicBezTo>
                    <a:cubicBezTo>
                      <a:pt x="7745" y="6226"/>
                      <a:pt x="8186" y="5148"/>
                      <a:pt x="8186" y="4094"/>
                    </a:cubicBezTo>
                    <a:cubicBezTo>
                      <a:pt x="8186" y="3016"/>
                      <a:pt x="7745" y="1962"/>
                      <a:pt x="6985" y="1202"/>
                    </a:cubicBezTo>
                    <a:cubicBezTo>
                      <a:pt x="6225" y="442"/>
                      <a:pt x="5172" y="1"/>
                      <a:pt x="409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61"/>
              <p:cNvSpPr/>
              <p:nvPr/>
            </p:nvSpPr>
            <p:spPr>
              <a:xfrm>
                <a:off x="3518325" y="4986675"/>
                <a:ext cx="572325" cy="204075"/>
              </a:xfrm>
              <a:custGeom>
                <a:rect b="b" l="l" r="r" t="t"/>
                <a:pathLst>
                  <a:path extrusionOk="0" h="8163" w="22893">
                    <a:moveTo>
                      <a:pt x="4069" y="1"/>
                    </a:moveTo>
                    <a:cubicBezTo>
                      <a:pt x="1814" y="1"/>
                      <a:pt x="1" y="1839"/>
                      <a:pt x="1" y="4094"/>
                    </a:cubicBezTo>
                    <a:cubicBezTo>
                      <a:pt x="1" y="6349"/>
                      <a:pt x="1814" y="8162"/>
                      <a:pt x="4069" y="8162"/>
                    </a:cubicBezTo>
                    <a:lnTo>
                      <a:pt x="18824" y="8162"/>
                    </a:lnTo>
                    <a:cubicBezTo>
                      <a:pt x="21078" y="8162"/>
                      <a:pt x="22892" y="6349"/>
                      <a:pt x="22892" y="4094"/>
                    </a:cubicBezTo>
                    <a:cubicBezTo>
                      <a:pt x="22892" y="1839"/>
                      <a:pt x="21078" y="1"/>
                      <a:pt x="1882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61"/>
              <p:cNvSpPr/>
              <p:nvPr/>
            </p:nvSpPr>
            <p:spPr>
              <a:xfrm>
                <a:off x="2215075" y="2983700"/>
                <a:ext cx="3179425" cy="1145350"/>
              </a:xfrm>
              <a:custGeom>
                <a:rect b="b" l="l" r="r" t="t"/>
                <a:pathLst>
                  <a:path extrusionOk="0" h="45814" w="127177">
                    <a:moveTo>
                      <a:pt x="24387" y="8947"/>
                    </a:moveTo>
                    <a:lnTo>
                      <a:pt x="26936" y="16838"/>
                    </a:lnTo>
                    <a:cubicBezTo>
                      <a:pt x="27475" y="18529"/>
                      <a:pt x="29044" y="19681"/>
                      <a:pt x="30808" y="19681"/>
                    </a:cubicBezTo>
                    <a:lnTo>
                      <a:pt x="39190" y="19681"/>
                    </a:lnTo>
                    <a:lnTo>
                      <a:pt x="32401" y="24583"/>
                    </a:lnTo>
                    <a:cubicBezTo>
                      <a:pt x="30980" y="25612"/>
                      <a:pt x="30367" y="27475"/>
                      <a:pt x="30931" y="29166"/>
                    </a:cubicBezTo>
                    <a:lnTo>
                      <a:pt x="33504" y="37058"/>
                    </a:lnTo>
                    <a:lnTo>
                      <a:pt x="26789" y="32156"/>
                    </a:lnTo>
                    <a:cubicBezTo>
                      <a:pt x="26078" y="31642"/>
                      <a:pt x="25220" y="31372"/>
                      <a:pt x="24387" y="31372"/>
                    </a:cubicBezTo>
                    <a:cubicBezTo>
                      <a:pt x="23529" y="31372"/>
                      <a:pt x="22696" y="31642"/>
                      <a:pt x="21961" y="32156"/>
                    </a:cubicBezTo>
                    <a:lnTo>
                      <a:pt x="15245" y="37058"/>
                    </a:lnTo>
                    <a:lnTo>
                      <a:pt x="17843" y="29166"/>
                    </a:lnTo>
                    <a:cubicBezTo>
                      <a:pt x="18382" y="27475"/>
                      <a:pt x="17794" y="25612"/>
                      <a:pt x="16348" y="24583"/>
                    </a:cubicBezTo>
                    <a:lnTo>
                      <a:pt x="9559" y="19681"/>
                    </a:lnTo>
                    <a:lnTo>
                      <a:pt x="17941" y="19681"/>
                    </a:lnTo>
                    <a:cubicBezTo>
                      <a:pt x="19706" y="19681"/>
                      <a:pt x="21274" y="18529"/>
                      <a:pt x="21813" y="16838"/>
                    </a:cubicBezTo>
                    <a:lnTo>
                      <a:pt x="24387" y="8947"/>
                    </a:lnTo>
                    <a:close/>
                    <a:moveTo>
                      <a:pt x="63601" y="8947"/>
                    </a:moveTo>
                    <a:lnTo>
                      <a:pt x="66150" y="16838"/>
                    </a:lnTo>
                    <a:cubicBezTo>
                      <a:pt x="66689" y="18529"/>
                      <a:pt x="68258" y="19681"/>
                      <a:pt x="70022" y="19681"/>
                    </a:cubicBezTo>
                    <a:lnTo>
                      <a:pt x="78404" y="19681"/>
                    </a:lnTo>
                    <a:lnTo>
                      <a:pt x="71615" y="24583"/>
                    </a:lnTo>
                    <a:cubicBezTo>
                      <a:pt x="70194" y="25612"/>
                      <a:pt x="69581" y="27475"/>
                      <a:pt x="70145" y="29166"/>
                    </a:cubicBezTo>
                    <a:lnTo>
                      <a:pt x="72718" y="37058"/>
                    </a:lnTo>
                    <a:lnTo>
                      <a:pt x="66003" y="32156"/>
                    </a:lnTo>
                    <a:cubicBezTo>
                      <a:pt x="65292" y="31642"/>
                      <a:pt x="64434" y="31372"/>
                      <a:pt x="63601" y="31372"/>
                    </a:cubicBezTo>
                    <a:cubicBezTo>
                      <a:pt x="62743" y="31372"/>
                      <a:pt x="61910" y="31642"/>
                      <a:pt x="61175" y="32156"/>
                    </a:cubicBezTo>
                    <a:lnTo>
                      <a:pt x="54459" y="37058"/>
                    </a:lnTo>
                    <a:lnTo>
                      <a:pt x="57057" y="29166"/>
                    </a:lnTo>
                    <a:cubicBezTo>
                      <a:pt x="57596" y="27475"/>
                      <a:pt x="57008" y="25612"/>
                      <a:pt x="55562" y="24583"/>
                    </a:cubicBezTo>
                    <a:lnTo>
                      <a:pt x="48773" y="19681"/>
                    </a:lnTo>
                    <a:lnTo>
                      <a:pt x="57155" y="19681"/>
                    </a:lnTo>
                    <a:cubicBezTo>
                      <a:pt x="58920" y="19681"/>
                      <a:pt x="60488" y="18529"/>
                      <a:pt x="61028" y="16838"/>
                    </a:cubicBezTo>
                    <a:lnTo>
                      <a:pt x="63601" y="8947"/>
                    </a:lnTo>
                    <a:close/>
                    <a:moveTo>
                      <a:pt x="102815" y="8947"/>
                    </a:moveTo>
                    <a:lnTo>
                      <a:pt x="105364" y="16838"/>
                    </a:lnTo>
                    <a:cubicBezTo>
                      <a:pt x="105903" y="18529"/>
                      <a:pt x="107472" y="19681"/>
                      <a:pt x="109236" y="19681"/>
                    </a:cubicBezTo>
                    <a:lnTo>
                      <a:pt x="117618" y="19681"/>
                    </a:lnTo>
                    <a:lnTo>
                      <a:pt x="110829" y="24583"/>
                    </a:lnTo>
                    <a:cubicBezTo>
                      <a:pt x="109408" y="25612"/>
                      <a:pt x="108795" y="27475"/>
                      <a:pt x="109359" y="29166"/>
                    </a:cubicBezTo>
                    <a:lnTo>
                      <a:pt x="111932" y="37058"/>
                    </a:lnTo>
                    <a:lnTo>
                      <a:pt x="105217" y="32156"/>
                    </a:lnTo>
                    <a:cubicBezTo>
                      <a:pt x="104506" y="31642"/>
                      <a:pt x="103648" y="31372"/>
                      <a:pt x="102815" y="31372"/>
                    </a:cubicBezTo>
                    <a:cubicBezTo>
                      <a:pt x="101957" y="31372"/>
                      <a:pt x="101124" y="31642"/>
                      <a:pt x="100389" y="32156"/>
                    </a:cubicBezTo>
                    <a:lnTo>
                      <a:pt x="93673" y="37058"/>
                    </a:lnTo>
                    <a:lnTo>
                      <a:pt x="96271" y="29166"/>
                    </a:lnTo>
                    <a:cubicBezTo>
                      <a:pt x="96810" y="27475"/>
                      <a:pt x="96222" y="25612"/>
                      <a:pt x="94776" y="24583"/>
                    </a:cubicBezTo>
                    <a:lnTo>
                      <a:pt x="87987" y="19681"/>
                    </a:lnTo>
                    <a:lnTo>
                      <a:pt x="96369" y="19681"/>
                    </a:lnTo>
                    <a:cubicBezTo>
                      <a:pt x="98134" y="19681"/>
                      <a:pt x="99702" y="18529"/>
                      <a:pt x="100242" y="16838"/>
                    </a:cubicBezTo>
                    <a:lnTo>
                      <a:pt x="102815" y="8947"/>
                    </a:lnTo>
                    <a:close/>
                    <a:moveTo>
                      <a:pt x="24387" y="1"/>
                    </a:moveTo>
                    <a:cubicBezTo>
                      <a:pt x="20907" y="1"/>
                      <a:pt x="17990" y="2133"/>
                      <a:pt x="16936" y="5442"/>
                    </a:cubicBezTo>
                    <a:lnTo>
                      <a:pt x="14976" y="11495"/>
                    </a:lnTo>
                    <a:lnTo>
                      <a:pt x="8530" y="11495"/>
                    </a:lnTo>
                    <a:cubicBezTo>
                      <a:pt x="5074" y="11495"/>
                      <a:pt x="2133" y="13628"/>
                      <a:pt x="1079" y="16912"/>
                    </a:cubicBezTo>
                    <a:cubicBezTo>
                      <a:pt x="1" y="20221"/>
                      <a:pt x="1128" y="23652"/>
                      <a:pt x="3947" y="25686"/>
                    </a:cubicBezTo>
                    <a:lnTo>
                      <a:pt x="9142" y="29460"/>
                    </a:lnTo>
                    <a:lnTo>
                      <a:pt x="7157" y="35514"/>
                    </a:lnTo>
                    <a:cubicBezTo>
                      <a:pt x="6079" y="38823"/>
                      <a:pt x="7206" y="42254"/>
                      <a:pt x="10000" y="44288"/>
                    </a:cubicBezTo>
                    <a:cubicBezTo>
                      <a:pt x="11397" y="45305"/>
                      <a:pt x="13003" y="45814"/>
                      <a:pt x="14608" y="45814"/>
                    </a:cubicBezTo>
                    <a:cubicBezTo>
                      <a:pt x="16213" y="45814"/>
                      <a:pt x="17819" y="45305"/>
                      <a:pt x="19216" y="44288"/>
                    </a:cubicBezTo>
                    <a:lnTo>
                      <a:pt x="24387" y="40514"/>
                    </a:lnTo>
                    <a:lnTo>
                      <a:pt x="29534" y="44288"/>
                    </a:lnTo>
                    <a:cubicBezTo>
                      <a:pt x="30931" y="45293"/>
                      <a:pt x="32548" y="45808"/>
                      <a:pt x="34141" y="45808"/>
                    </a:cubicBezTo>
                    <a:cubicBezTo>
                      <a:pt x="35759" y="45808"/>
                      <a:pt x="37352" y="45318"/>
                      <a:pt x="38749" y="44288"/>
                    </a:cubicBezTo>
                    <a:cubicBezTo>
                      <a:pt x="41568" y="42254"/>
                      <a:pt x="42670" y="38823"/>
                      <a:pt x="41592" y="35514"/>
                    </a:cubicBezTo>
                    <a:lnTo>
                      <a:pt x="39607" y="29460"/>
                    </a:lnTo>
                    <a:lnTo>
                      <a:pt x="43994" y="26274"/>
                    </a:lnTo>
                    <a:lnTo>
                      <a:pt x="48356" y="29460"/>
                    </a:lnTo>
                    <a:lnTo>
                      <a:pt x="46371" y="35514"/>
                    </a:lnTo>
                    <a:cubicBezTo>
                      <a:pt x="45293" y="38823"/>
                      <a:pt x="46420" y="42254"/>
                      <a:pt x="49214" y="44288"/>
                    </a:cubicBezTo>
                    <a:cubicBezTo>
                      <a:pt x="50611" y="45305"/>
                      <a:pt x="52217" y="45814"/>
                      <a:pt x="53822" y="45814"/>
                    </a:cubicBezTo>
                    <a:cubicBezTo>
                      <a:pt x="55427" y="45814"/>
                      <a:pt x="57033" y="45305"/>
                      <a:pt x="58430" y="44288"/>
                    </a:cubicBezTo>
                    <a:lnTo>
                      <a:pt x="63601" y="40514"/>
                    </a:lnTo>
                    <a:lnTo>
                      <a:pt x="68748" y="44288"/>
                    </a:lnTo>
                    <a:cubicBezTo>
                      <a:pt x="70145" y="45293"/>
                      <a:pt x="71762" y="45808"/>
                      <a:pt x="73355" y="45808"/>
                    </a:cubicBezTo>
                    <a:cubicBezTo>
                      <a:pt x="74973" y="45808"/>
                      <a:pt x="76566" y="45318"/>
                      <a:pt x="77963" y="44288"/>
                    </a:cubicBezTo>
                    <a:cubicBezTo>
                      <a:pt x="80782" y="42254"/>
                      <a:pt x="81884" y="38823"/>
                      <a:pt x="80806" y="35514"/>
                    </a:cubicBezTo>
                    <a:lnTo>
                      <a:pt x="78821" y="29460"/>
                    </a:lnTo>
                    <a:lnTo>
                      <a:pt x="83208" y="26274"/>
                    </a:lnTo>
                    <a:lnTo>
                      <a:pt x="87571" y="29460"/>
                    </a:lnTo>
                    <a:lnTo>
                      <a:pt x="85585" y="35514"/>
                    </a:lnTo>
                    <a:cubicBezTo>
                      <a:pt x="84507" y="38823"/>
                      <a:pt x="85634" y="42254"/>
                      <a:pt x="88428" y="44288"/>
                    </a:cubicBezTo>
                    <a:cubicBezTo>
                      <a:pt x="89825" y="45305"/>
                      <a:pt x="91431" y="45814"/>
                      <a:pt x="93036" y="45814"/>
                    </a:cubicBezTo>
                    <a:cubicBezTo>
                      <a:pt x="94641" y="45814"/>
                      <a:pt x="96247" y="45305"/>
                      <a:pt x="97644" y="44288"/>
                    </a:cubicBezTo>
                    <a:lnTo>
                      <a:pt x="102815" y="40514"/>
                    </a:lnTo>
                    <a:lnTo>
                      <a:pt x="107962" y="44288"/>
                    </a:lnTo>
                    <a:cubicBezTo>
                      <a:pt x="109359" y="45293"/>
                      <a:pt x="110976" y="45808"/>
                      <a:pt x="112569" y="45808"/>
                    </a:cubicBezTo>
                    <a:cubicBezTo>
                      <a:pt x="114187" y="45808"/>
                      <a:pt x="115780" y="45318"/>
                      <a:pt x="117177" y="44288"/>
                    </a:cubicBezTo>
                    <a:cubicBezTo>
                      <a:pt x="119996" y="42254"/>
                      <a:pt x="121099" y="38823"/>
                      <a:pt x="120020" y="35514"/>
                    </a:cubicBezTo>
                    <a:lnTo>
                      <a:pt x="118035" y="29460"/>
                    </a:lnTo>
                    <a:lnTo>
                      <a:pt x="123255" y="25686"/>
                    </a:lnTo>
                    <a:cubicBezTo>
                      <a:pt x="126049" y="23652"/>
                      <a:pt x="127177" y="20221"/>
                      <a:pt x="126123" y="16912"/>
                    </a:cubicBezTo>
                    <a:cubicBezTo>
                      <a:pt x="125044" y="13628"/>
                      <a:pt x="122128" y="11495"/>
                      <a:pt x="118648" y="11495"/>
                    </a:cubicBezTo>
                    <a:lnTo>
                      <a:pt x="112226" y="11495"/>
                    </a:lnTo>
                    <a:lnTo>
                      <a:pt x="110266" y="5442"/>
                    </a:lnTo>
                    <a:cubicBezTo>
                      <a:pt x="109187" y="2133"/>
                      <a:pt x="106271" y="1"/>
                      <a:pt x="102815" y="1"/>
                    </a:cubicBezTo>
                    <a:cubicBezTo>
                      <a:pt x="99335" y="1"/>
                      <a:pt x="96418" y="2133"/>
                      <a:pt x="95364" y="5442"/>
                    </a:cubicBezTo>
                    <a:lnTo>
                      <a:pt x="93404" y="11495"/>
                    </a:lnTo>
                    <a:lnTo>
                      <a:pt x="86958" y="11495"/>
                    </a:lnTo>
                    <a:cubicBezTo>
                      <a:pt x="85585" y="11495"/>
                      <a:pt x="84311" y="11839"/>
                      <a:pt x="83208" y="12427"/>
                    </a:cubicBezTo>
                    <a:cubicBezTo>
                      <a:pt x="82081" y="11839"/>
                      <a:pt x="80806" y="11495"/>
                      <a:pt x="79434" y="11495"/>
                    </a:cubicBezTo>
                    <a:lnTo>
                      <a:pt x="73012" y="11495"/>
                    </a:lnTo>
                    <a:lnTo>
                      <a:pt x="71052" y="5442"/>
                    </a:lnTo>
                    <a:cubicBezTo>
                      <a:pt x="69973" y="2133"/>
                      <a:pt x="67057" y="1"/>
                      <a:pt x="63601" y="1"/>
                    </a:cubicBezTo>
                    <a:cubicBezTo>
                      <a:pt x="60121" y="1"/>
                      <a:pt x="57204" y="2133"/>
                      <a:pt x="56150" y="5442"/>
                    </a:cubicBezTo>
                    <a:lnTo>
                      <a:pt x="54190" y="11495"/>
                    </a:lnTo>
                    <a:lnTo>
                      <a:pt x="47744" y="11495"/>
                    </a:lnTo>
                    <a:cubicBezTo>
                      <a:pt x="46371" y="11495"/>
                      <a:pt x="45097" y="11839"/>
                      <a:pt x="43994" y="12427"/>
                    </a:cubicBezTo>
                    <a:cubicBezTo>
                      <a:pt x="42867" y="11839"/>
                      <a:pt x="41592" y="11495"/>
                      <a:pt x="40220" y="11495"/>
                    </a:cubicBezTo>
                    <a:lnTo>
                      <a:pt x="33798" y="11495"/>
                    </a:lnTo>
                    <a:lnTo>
                      <a:pt x="31838" y="5442"/>
                    </a:lnTo>
                    <a:cubicBezTo>
                      <a:pt x="30759" y="2133"/>
                      <a:pt x="27843" y="1"/>
                      <a:pt x="24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61"/>
              <p:cNvSpPr/>
              <p:nvPr/>
            </p:nvSpPr>
            <p:spPr>
              <a:xfrm>
                <a:off x="2906225" y="903525"/>
                <a:ext cx="1797125" cy="1797125"/>
              </a:xfrm>
              <a:custGeom>
                <a:rect b="b" l="l" r="r" t="t"/>
                <a:pathLst>
                  <a:path extrusionOk="0" h="71885" w="71885">
                    <a:moveTo>
                      <a:pt x="35955" y="8162"/>
                    </a:moveTo>
                    <a:cubicBezTo>
                      <a:pt x="51273" y="8162"/>
                      <a:pt x="63723" y="20637"/>
                      <a:pt x="63723" y="35955"/>
                    </a:cubicBezTo>
                    <a:cubicBezTo>
                      <a:pt x="63723" y="51273"/>
                      <a:pt x="51273" y="63723"/>
                      <a:pt x="35955" y="63723"/>
                    </a:cubicBezTo>
                    <a:cubicBezTo>
                      <a:pt x="20637" y="63723"/>
                      <a:pt x="8162" y="51273"/>
                      <a:pt x="8162" y="35955"/>
                    </a:cubicBezTo>
                    <a:cubicBezTo>
                      <a:pt x="8162" y="20637"/>
                      <a:pt x="20637" y="8162"/>
                      <a:pt x="35955" y="8162"/>
                    </a:cubicBezTo>
                    <a:close/>
                    <a:moveTo>
                      <a:pt x="35955" y="1"/>
                    </a:moveTo>
                    <a:cubicBezTo>
                      <a:pt x="16127" y="1"/>
                      <a:pt x="1" y="16127"/>
                      <a:pt x="1" y="35955"/>
                    </a:cubicBezTo>
                    <a:cubicBezTo>
                      <a:pt x="1" y="55782"/>
                      <a:pt x="16127" y="71885"/>
                      <a:pt x="35955" y="71885"/>
                    </a:cubicBezTo>
                    <a:cubicBezTo>
                      <a:pt x="55758" y="71885"/>
                      <a:pt x="71885" y="55782"/>
                      <a:pt x="71885" y="35955"/>
                    </a:cubicBezTo>
                    <a:cubicBezTo>
                      <a:pt x="71885" y="16127"/>
                      <a:pt x="55758" y="1"/>
                      <a:pt x="359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61"/>
              <p:cNvSpPr/>
              <p:nvPr/>
            </p:nvSpPr>
            <p:spPr>
              <a:xfrm>
                <a:off x="3376175" y="1467375"/>
                <a:ext cx="857850" cy="613825"/>
              </a:xfrm>
              <a:custGeom>
                <a:rect b="b" l="l" r="r" t="t"/>
                <a:pathLst>
                  <a:path extrusionOk="0" h="24553" w="34314">
                    <a:moveTo>
                      <a:pt x="29816" y="1"/>
                    </a:moveTo>
                    <a:cubicBezTo>
                      <a:pt x="28774" y="1"/>
                      <a:pt x="27732" y="399"/>
                      <a:pt x="26936" y="1196"/>
                    </a:cubicBezTo>
                    <a:lnTo>
                      <a:pt x="13432" y="14700"/>
                    </a:lnTo>
                    <a:lnTo>
                      <a:pt x="7378" y="8622"/>
                    </a:lnTo>
                    <a:cubicBezTo>
                      <a:pt x="6581" y="7825"/>
                      <a:pt x="5534" y="7427"/>
                      <a:pt x="4486" y="7427"/>
                    </a:cubicBezTo>
                    <a:cubicBezTo>
                      <a:pt x="3438" y="7427"/>
                      <a:pt x="2390" y="7825"/>
                      <a:pt x="1594" y="8622"/>
                    </a:cubicBezTo>
                    <a:cubicBezTo>
                      <a:pt x="1" y="10215"/>
                      <a:pt x="1" y="12813"/>
                      <a:pt x="1594" y="14406"/>
                    </a:cubicBezTo>
                    <a:lnTo>
                      <a:pt x="10564" y="23351"/>
                    </a:lnTo>
                    <a:cubicBezTo>
                      <a:pt x="11348" y="24160"/>
                      <a:pt x="12402" y="24552"/>
                      <a:pt x="13432" y="24552"/>
                    </a:cubicBezTo>
                    <a:cubicBezTo>
                      <a:pt x="14485" y="24552"/>
                      <a:pt x="15539" y="24160"/>
                      <a:pt x="16324" y="23351"/>
                    </a:cubicBezTo>
                    <a:lnTo>
                      <a:pt x="32695" y="6980"/>
                    </a:lnTo>
                    <a:cubicBezTo>
                      <a:pt x="34313" y="5387"/>
                      <a:pt x="34313" y="2813"/>
                      <a:pt x="32695" y="1196"/>
                    </a:cubicBezTo>
                    <a:cubicBezTo>
                      <a:pt x="31899" y="399"/>
                      <a:pt x="30857" y="1"/>
                      <a:pt x="2981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1" name="Google Shape;541;p61"/>
          <p:cNvGrpSpPr/>
          <p:nvPr/>
        </p:nvGrpSpPr>
        <p:grpSpPr>
          <a:xfrm>
            <a:off x="5349312" y="2055997"/>
            <a:ext cx="741300" cy="741300"/>
            <a:chOff x="4718187" y="981159"/>
            <a:chExt cx="741300" cy="741300"/>
          </a:xfrm>
        </p:grpSpPr>
        <p:sp>
          <p:nvSpPr>
            <p:cNvPr id="542" name="Google Shape;542;p61"/>
            <p:cNvSpPr/>
            <p:nvPr/>
          </p:nvSpPr>
          <p:spPr>
            <a:xfrm>
              <a:off x="4718187" y="981159"/>
              <a:ext cx="741300" cy="741300"/>
            </a:xfrm>
            <a:prstGeom prst="ellipse">
              <a:avLst/>
            </a:prstGeom>
            <a:solidFill>
              <a:srgbClr val="FFFFFF">
                <a:alpha val="7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3" name="Google Shape;543;p61"/>
            <p:cNvGrpSpPr/>
            <p:nvPr/>
          </p:nvGrpSpPr>
          <p:grpSpPr>
            <a:xfrm>
              <a:off x="4891497" y="1148285"/>
              <a:ext cx="384680" cy="407027"/>
              <a:chOff x="1343800" y="228000"/>
              <a:chExt cx="4931800" cy="5218300"/>
            </a:xfrm>
          </p:grpSpPr>
          <p:sp>
            <p:nvSpPr>
              <p:cNvPr id="544" name="Google Shape;544;p61"/>
              <p:cNvSpPr/>
              <p:nvPr/>
            </p:nvSpPr>
            <p:spPr>
              <a:xfrm>
                <a:off x="1799650" y="228000"/>
                <a:ext cx="4020075" cy="5218300"/>
              </a:xfrm>
              <a:custGeom>
                <a:rect b="b" l="l" r="r" t="t"/>
                <a:pathLst>
                  <a:path extrusionOk="0" h="208732" w="160803">
                    <a:moveTo>
                      <a:pt x="80389" y="8156"/>
                    </a:moveTo>
                    <a:cubicBezTo>
                      <a:pt x="84305" y="8156"/>
                      <a:pt x="88220" y="9633"/>
                      <a:pt x="91271" y="12586"/>
                    </a:cubicBezTo>
                    <a:cubicBezTo>
                      <a:pt x="95769" y="16939"/>
                      <a:pt x="101653" y="19293"/>
                      <a:pt x="107794" y="19293"/>
                    </a:cubicBezTo>
                    <a:cubicBezTo>
                      <a:pt x="108914" y="19293"/>
                      <a:pt x="110042" y="19215"/>
                      <a:pt x="111173" y="19056"/>
                    </a:cubicBezTo>
                    <a:cubicBezTo>
                      <a:pt x="111931" y="18948"/>
                      <a:pt x="112685" y="18895"/>
                      <a:pt x="113428" y="18895"/>
                    </a:cubicBezTo>
                    <a:cubicBezTo>
                      <a:pt x="120922" y="18895"/>
                      <a:pt x="127432" y="24247"/>
                      <a:pt x="128770" y="31850"/>
                    </a:cubicBezTo>
                    <a:cubicBezTo>
                      <a:pt x="130069" y="39129"/>
                      <a:pt x="134529" y="45305"/>
                      <a:pt x="141073" y="48761"/>
                    </a:cubicBezTo>
                    <a:cubicBezTo>
                      <a:pt x="148573" y="52756"/>
                      <a:pt x="151538" y="61848"/>
                      <a:pt x="147789" y="69471"/>
                    </a:cubicBezTo>
                    <a:cubicBezTo>
                      <a:pt x="144553" y="76113"/>
                      <a:pt x="144553" y="83735"/>
                      <a:pt x="147789" y="90377"/>
                    </a:cubicBezTo>
                    <a:cubicBezTo>
                      <a:pt x="151538" y="98023"/>
                      <a:pt x="148573" y="107116"/>
                      <a:pt x="141073" y="111087"/>
                    </a:cubicBezTo>
                    <a:cubicBezTo>
                      <a:pt x="134529" y="114542"/>
                      <a:pt x="130069" y="120719"/>
                      <a:pt x="128770" y="127998"/>
                    </a:cubicBezTo>
                    <a:cubicBezTo>
                      <a:pt x="127455" y="135621"/>
                      <a:pt x="120930" y="140953"/>
                      <a:pt x="113436" y="140953"/>
                    </a:cubicBezTo>
                    <a:cubicBezTo>
                      <a:pt x="112690" y="140953"/>
                      <a:pt x="111934" y="140900"/>
                      <a:pt x="111173" y="140791"/>
                    </a:cubicBezTo>
                    <a:cubicBezTo>
                      <a:pt x="110042" y="140632"/>
                      <a:pt x="108914" y="140554"/>
                      <a:pt x="107794" y="140554"/>
                    </a:cubicBezTo>
                    <a:cubicBezTo>
                      <a:pt x="101653" y="140554"/>
                      <a:pt x="95769" y="142909"/>
                      <a:pt x="91271" y="147262"/>
                    </a:cubicBezTo>
                    <a:cubicBezTo>
                      <a:pt x="88220" y="150215"/>
                      <a:pt x="84305" y="151692"/>
                      <a:pt x="80389" y="151692"/>
                    </a:cubicBezTo>
                    <a:cubicBezTo>
                      <a:pt x="76474" y="151692"/>
                      <a:pt x="72559" y="150215"/>
                      <a:pt x="69508" y="147262"/>
                    </a:cubicBezTo>
                    <a:cubicBezTo>
                      <a:pt x="65022" y="142924"/>
                      <a:pt x="59140" y="140571"/>
                      <a:pt x="53013" y="140571"/>
                    </a:cubicBezTo>
                    <a:cubicBezTo>
                      <a:pt x="51886" y="140571"/>
                      <a:pt x="50758" y="140644"/>
                      <a:pt x="49631" y="140791"/>
                    </a:cubicBezTo>
                    <a:cubicBezTo>
                      <a:pt x="48870" y="140900"/>
                      <a:pt x="48114" y="140953"/>
                      <a:pt x="47367" y="140953"/>
                    </a:cubicBezTo>
                    <a:cubicBezTo>
                      <a:pt x="39873" y="140953"/>
                      <a:pt x="33347" y="135621"/>
                      <a:pt x="32009" y="127998"/>
                    </a:cubicBezTo>
                    <a:cubicBezTo>
                      <a:pt x="30735" y="120719"/>
                      <a:pt x="26250" y="114542"/>
                      <a:pt x="19730" y="111087"/>
                    </a:cubicBezTo>
                    <a:cubicBezTo>
                      <a:pt x="12206" y="107116"/>
                      <a:pt x="9265" y="98023"/>
                      <a:pt x="12990" y="90377"/>
                    </a:cubicBezTo>
                    <a:cubicBezTo>
                      <a:pt x="16250" y="83735"/>
                      <a:pt x="16250" y="76113"/>
                      <a:pt x="12990" y="69471"/>
                    </a:cubicBezTo>
                    <a:cubicBezTo>
                      <a:pt x="9265" y="61848"/>
                      <a:pt x="12206" y="52756"/>
                      <a:pt x="19730" y="48761"/>
                    </a:cubicBezTo>
                    <a:cubicBezTo>
                      <a:pt x="26250" y="45305"/>
                      <a:pt x="30735" y="39129"/>
                      <a:pt x="32009" y="31850"/>
                    </a:cubicBezTo>
                    <a:cubicBezTo>
                      <a:pt x="33347" y="24247"/>
                      <a:pt x="39857" y="18895"/>
                      <a:pt x="47369" y="18895"/>
                    </a:cubicBezTo>
                    <a:cubicBezTo>
                      <a:pt x="48115" y="18895"/>
                      <a:pt x="48870" y="18948"/>
                      <a:pt x="49631" y="19056"/>
                    </a:cubicBezTo>
                    <a:cubicBezTo>
                      <a:pt x="50761" y="19215"/>
                      <a:pt x="51889" y="19293"/>
                      <a:pt x="53008" y="19293"/>
                    </a:cubicBezTo>
                    <a:cubicBezTo>
                      <a:pt x="59144" y="19293"/>
                      <a:pt x="65010" y="16939"/>
                      <a:pt x="69508" y="12586"/>
                    </a:cubicBezTo>
                    <a:cubicBezTo>
                      <a:pt x="72559" y="9633"/>
                      <a:pt x="76474" y="8156"/>
                      <a:pt x="80389" y="8156"/>
                    </a:cubicBezTo>
                    <a:close/>
                    <a:moveTo>
                      <a:pt x="55121" y="148855"/>
                    </a:moveTo>
                    <a:cubicBezTo>
                      <a:pt x="58381" y="149296"/>
                      <a:pt x="61420" y="150766"/>
                      <a:pt x="63846" y="153119"/>
                    </a:cubicBezTo>
                    <a:cubicBezTo>
                      <a:pt x="67424" y="156575"/>
                      <a:pt x="71787" y="158707"/>
                      <a:pt x="76321" y="159491"/>
                    </a:cubicBezTo>
                    <a:lnTo>
                      <a:pt x="76321" y="180250"/>
                    </a:lnTo>
                    <a:lnTo>
                      <a:pt x="55121" y="196426"/>
                    </a:lnTo>
                    <a:lnTo>
                      <a:pt x="55121" y="148855"/>
                    </a:lnTo>
                    <a:close/>
                    <a:moveTo>
                      <a:pt x="105658" y="148855"/>
                    </a:moveTo>
                    <a:lnTo>
                      <a:pt x="105658" y="196426"/>
                    </a:lnTo>
                    <a:lnTo>
                      <a:pt x="84482" y="180250"/>
                    </a:lnTo>
                    <a:lnTo>
                      <a:pt x="84482" y="159491"/>
                    </a:lnTo>
                    <a:cubicBezTo>
                      <a:pt x="89017" y="158707"/>
                      <a:pt x="93379" y="156575"/>
                      <a:pt x="96957" y="153119"/>
                    </a:cubicBezTo>
                    <a:cubicBezTo>
                      <a:pt x="99384" y="150766"/>
                      <a:pt x="102423" y="149296"/>
                      <a:pt x="105658" y="148855"/>
                    </a:cubicBezTo>
                    <a:close/>
                    <a:moveTo>
                      <a:pt x="80402" y="1"/>
                    </a:moveTo>
                    <a:cubicBezTo>
                      <a:pt x="74446" y="1"/>
                      <a:pt x="68490" y="2243"/>
                      <a:pt x="63846" y="6728"/>
                    </a:cubicBezTo>
                    <a:cubicBezTo>
                      <a:pt x="60874" y="9597"/>
                      <a:pt x="57002" y="11143"/>
                      <a:pt x="52950" y="11143"/>
                    </a:cubicBezTo>
                    <a:cubicBezTo>
                      <a:pt x="52224" y="11143"/>
                      <a:pt x="51492" y="11093"/>
                      <a:pt x="50758" y="10993"/>
                    </a:cubicBezTo>
                    <a:cubicBezTo>
                      <a:pt x="49608" y="10829"/>
                      <a:pt x="48466" y="10750"/>
                      <a:pt x="47338" y="10750"/>
                    </a:cubicBezTo>
                    <a:cubicBezTo>
                      <a:pt x="35943" y="10750"/>
                      <a:pt x="26000" y="18856"/>
                      <a:pt x="23970" y="30453"/>
                    </a:cubicBezTo>
                    <a:cubicBezTo>
                      <a:pt x="23137" y="35232"/>
                      <a:pt x="20196" y="39276"/>
                      <a:pt x="15907" y="41555"/>
                    </a:cubicBezTo>
                    <a:cubicBezTo>
                      <a:pt x="4486" y="47609"/>
                      <a:pt x="1" y="61456"/>
                      <a:pt x="5662" y="73049"/>
                    </a:cubicBezTo>
                    <a:cubicBezTo>
                      <a:pt x="7795" y="77412"/>
                      <a:pt x="7795" y="82436"/>
                      <a:pt x="5662" y="86798"/>
                    </a:cubicBezTo>
                    <a:cubicBezTo>
                      <a:pt x="1" y="98416"/>
                      <a:pt x="4486" y="112239"/>
                      <a:pt x="15907" y="118292"/>
                    </a:cubicBezTo>
                    <a:cubicBezTo>
                      <a:pt x="20196" y="120572"/>
                      <a:pt x="23137" y="124615"/>
                      <a:pt x="23970" y="129419"/>
                    </a:cubicBezTo>
                    <a:cubicBezTo>
                      <a:pt x="25980" y="140865"/>
                      <a:pt x="35735" y="148928"/>
                      <a:pt x="46960" y="149100"/>
                    </a:cubicBezTo>
                    <a:lnTo>
                      <a:pt x="46960" y="204661"/>
                    </a:lnTo>
                    <a:cubicBezTo>
                      <a:pt x="46960" y="206205"/>
                      <a:pt x="47842" y="207627"/>
                      <a:pt x="49239" y="208313"/>
                    </a:cubicBezTo>
                    <a:cubicBezTo>
                      <a:pt x="49811" y="208594"/>
                      <a:pt x="50424" y="208731"/>
                      <a:pt x="51035" y="208731"/>
                    </a:cubicBezTo>
                    <a:cubicBezTo>
                      <a:pt x="51915" y="208731"/>
                      <a:pt x="52790" y="208446"/>
                      <a:pt x="53528" y="207896"/>
                    </a:cubicBezTo>
                    <a:lnTo>
                      <a:pt x="80389" y="187407"/>
                    </a:lnTo>
                    <a:lnTo>
                      <a:pt x="107276" y="207896"/>
                    </a:lnTo>
                    <a:cubicBezTo>
                      <a:pt x="107986" y="208435"/>
                      <a:pt x="108869" y="208730"/>
                      <a:pt x="109751" y="208730"/>
                    </a:cubicBezTo>
                    <a:cubicBezTo>
                      <a:pt x="110364" y="208730"/>
                      <a:pt x="110976" y="208583"/>
                      <a:pt x="111540" y="208313"/>
                    </a:cubicBezTo>
                    <a:cubicBezTo>
                      <a:pt x="112937" y="207627"/>
                      <a:pt x="113819" y="206205"/>
                      <a:pt x="113819" y="204661"/>
                    </a:cubicBezTo>
                    <a:lnTo>
                      <a:pt x="113819" y="149100"/>
                    </a:lnTo>
                    <a:cubicBezTo>
                      <a:pt x="125069" y="148928"/>
                      <a:pt x="134799" y="140865"/>
                      <a:pt x="136809" y="129419"/>
                    </a:cubicBezTo>
                    <a:cubicBezTo>
                      <a:pt x="137642" y="124615"/>
                      <a:pt x="140608" y="120572"/>
                      <a:pt x="144897" y="118292"/>
                    </a:cubicBezTo>
                    <a:cubicBezTo>
                      <a:pt x="156293" y="112239"/>
                      <a:pt x="160803" y="98416"/>
                      <a:pt x="155117" y="86798"/>
                    </a:cubicBezTo>
                    <a:cubicBezTo>
                      <a:pt x="152984" y="82436"/>
                      <a:pt x="152984" y="77412"/>
                      <a:pt x="155117" y="73049"/>
                    </a:cubicBezTo>
                    <a:cubicBezTo>
                      <a:pt x="160803" y="61456"/>
                      <a:pt x="156293" y="47609"/>
                      <a:pt x="144897" y="41555"/>
                    </a:cubicBezTo>
                    <a:cubicBezTo>
                      <a:pt x="140608" y="39276"/>
                      <a:pt x="137642" y="35232"/>
                      <a:pt x="136809" y="30428"/>
                    </a:cubicBezTo>
                    <a:cubicBezTo>
                      <a:pt x="134779" y="18854"/>
                      <a:pt x="124857" y="10750"/>
                      <a:pt x="113447" y="10750"/>
                    </a:cubicBezTo>
                    <a:cubicBezTo>
                      <a:pt x="112317" y="10750"/>
                      <a:pt x="111173" y="10829"/>
                      <a:pt x="110021" y="10993"/>
                    </a:cubicBezTo>
                    <a:cubicBezTo>
                      <a:pt x="109291" y="11093"/>
                      <a:pt x="108562" y="11143"/>
                      <a:pt x="107837" y="11143"/>
                    </a:cubicBezTo>
                    <a:cubicBezTo>
                      <a:pt x="103795" y="11143"/>
                      <a:pt x="99909" y="9597"/>
                      <a:pt x="96957" y="6728"/>
                    </a:cubicBezTo>
                    <a:cubicBezTo>
                      <a:pt x="92313" y="2243"/>
                      <a:pt x="86357" y="1"/>
                      <a:pt x="8040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61"/>
              <p:cNvSpPr/>
              <p:nvPr/>
            </p:nvSpPr>
            <p:spPr>
              <a:xfrm>
                <a:off x="2325375" y="860050"/>
                <a:ext cx="2982125" cy="2731500"/>
              </a:xfrm>
              <a:custGeom>
                <a:rect b="b" l="l" r="r" t="t"/>
                <a:pathLst>
                  <a:path extrusionOk="0" h="109260" w="119285">
                    <a:moveTo>
                      <a:pt x="59345" y="0"/>
                    </a:moveTo>
                    <a:cubicBezTo>
                      <a:pt x="51165" y="0"/>
                      <a:pt x="42921" y="1836"/>
                      <a:pt x="35244" y="5612"/>
                    </a:cubicBezTo>
                    <a:cubicBezTo>
                      <a:pt x="33234" y="6592"/>
                      <a:pt x="32401" y="9043"/>
                      <a:pt x="33381" y="11077"/>
                    </a:cubicBezTo>
                    <a:cubicBezTo>
                      <a:pt x="34096" y="12508"/>
                      <a:pt x="35532" y="13342"/>
                      <a:pt x="37033" y="13342"/>
                    </a:cubicBezTo>
                    <a:cubicBezTo>
                      <a:pt x="37641" y="13342"/>
                      <a:pt x="38260" y="13205"/>
                      <a:pt x="38847" y="12916"/>
                    </a:cubicBezTo>
                    <a:cubicBezTo>
                      <a:pt x="45369" y="9708"/>
                      <a:pt x="52376" y="8148"/>
                      <a:pt x="59330" y="8148"/>
                    </a:cubicBezTo>
                    <a:cubicBezTo>
                      <a:pt x="71397" y="8148"/>
                      <a:pt x="83301" y="12847"/>
                      <a:pt x="92227" y="21788"/>
                    </a:cubicBezTo>
                    <a:cubicBezTo>
                      <a:pt x="110363" y="39900"/>
                      <a:pt x="110363" y="69384"/>
                      <a:pt x="92227" y="87520"/>
                    </a:cubicBezTo>
                    <a:cubicBezTo>
                      <a:pt x="83159" y="96564"/>
                      <a:pt x="71272" y="101098"/>
                      <a:pt x="59360" y="101098"/>
                    </a:cubicBezTo>
                    <a:cubicBezTo>
                      <a:pt x="47474" y="101098"/>
                      <a:pt x="35562" y="96564"/>
                      <a:pt x="26494" y="87520"/>
                    </a:cubicBezTo>
                    <a:cubicBezTo>
                      <a:pt x="12426" y="73428"/>
                      <a:pt x="8872" y="51983"/>
                      <a:pt x="17647" y="34116"/>
                    </a:cubicBezTo>
                    <a:cubicBezTo>
                      <a:pt x="18627" y="32106"/>
                      <a:pt x="17818" y="29655"/>
                      <a:pt x="15784" y="28675"/>
                    </a:cubicBezTo>
                    <a:cubicBezTo>
                      <a:pt x="15205" y="28385"/>
                      <a:pt x="14588" y="28248"/>
                      <a:pt x="13981" y="28248"/>
                    </a:cubicBezTo>
                    <a:cubicBezTo>
                      <a:pt x="12481" y="28248"/>
                      <a:pt x="11034" y="29082"/>
                      <a:pt x="10318" y="30513"/>
                    </a:cubicBezTo>
                    <a:cubicBezTo>
                      <a:pt x="0" y="51517"/>
                      <a:pt x="4191" y="76736"/>
                      <a:pt x="20735" y="93280"/>
                    </a:cubicBezTo>
                    <a:cubicBezTo>
                      <a:pt x="31396" y="103917"/>
                      <a:pt x="45366" y="109260"/>
                      <a:pt x="59360" y="109260"/>
                    </a:cubicBezTo>
                    <a:cubicBezTo>
                      <a:pt x="73355" y="109260"/>
                      <a:pt x="87350" y="103917"/>
                      <a:pt x="97986" y="93280"/>
                    </a:cubicBezTo>
                    <a:cubicBezTo>
                      <a:pt x="119284" y="71982"/>
                      <a:pt x="119284" y="37302"/>
                      <a:pt x="97986" y="16004"/>
                    </a:cubicBezTo>
                    <a:cubicBezTo>
                      <a:pt x="87496" y="5514"/>
                      <a:pt x="73518" y="0"/>
                      <a:pt x="5934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61"/>
              <p:cNvSpPr/>
              <p:nvPr/>
            </p:nvSpPr>
            <p:spPr>
              <a:xfrm>
                <a:off x="2863325" y="1268100"/>
                <a:ext cx="1895175" cy="1789775"/>
              </a:xfrm>
              <a:custGeom>
                <a:rect b="b" l="l" r="r" t="t"/>
                <a:pathLst>
                  <a:path extrusionOk="0" h="71591" w="75807">
                    <a:moveTo>
                      <a:pt x="37892" y="9951"/>
                    </a:moveTo>
                    <a:lnTo>
                      <a:pt x="43430" y="27058"/>
                    </a:lnTo>
                    <a:cubicBezTo>
                      <a:pt x="43970" y="28725"/>
                      <a:pt x="45538" y="29876"/>
                      <a:pt x="47303" y="29876"/>
                    </a:cubicBezTo>
                    <a:lnTo>
                      <a:pt x="65366" y="29876"/>
                    </a:lnTo>
                    <a:lnTo>
                      <a:pt x="50734" y="40440"/>
                    </a:lnTo>
                    <a:cubicBezTo>
                      <a:pt x="49288" y="41494"/>
                      <a:pt x="48700" y="43332"/>
                      <a:pt x="49239" y="45023"/>
                    </a:cubicBezTo>
                    <a:lnTo>
                      <a:pt x="54852" y="62130"/>
                    </a:lnTo>
                    <a:lnTo>
                      <a:pt x="40293" y="51518"/>
                    </a:lnTo>
                    <a:cubicBezTo>
                      <a:pt x="39583" y="50991"/>
                      <a:pt x="38743" y="50727"/>
                      <a:pt x="37901" y="50727"/>
                    </a:cubicBezTo>
                    <a:cubicBezTo>
                      <a:pt x="37058" y="50727"/>
                      <a:pt x="36213" y="50991"/>
                      <a:pt x="35490" y="51518"/>
                    </a:cubicBezTo>
                    <a:lnTo>
                      <a:pt x="20956" y="62130"/>
                    </a:lnTo>
                    <a:lnTo>
                      <a:pt x="26544" y="45023"/>
                    </a:lnTo>
                    <a:cubicBezTo>
                      <a:pt x="27108" y="43332"/>
                      <a:pt x="26495" y="41494"/>
                      <a:pt x="25073" y="40440"/>
                    </a:cubicBezTo>
                    <a:lnTo>
                      <a:pt x="10442" y="29876"/>
                    </a:lnTo>
                    <a:lnTo>
                      <a:pt x="28505" y="29876"/>
                    </a:lnTo>
                    <a:cubicBezTo>
                      <a:pt x="30269" y="29876"/>
                      <a:pt x="31838" y="28725"/>
                      <a:pt x="32377" y="27058"/>
                    </a:cubicBezTo>
                    <a:lnTo>
                      <a:pt x="37892" y="9951"/>
                    </a:lnTo>
                    <a:close/>
                    <a:moveTo>
                      <a:pt x="37892" y="0"/>
                    </a:moveTo>
                    <a:cubicBezTo>
                      <a:pt x="34705" y="0"/>
                      <a:pt x="31887" y="2059"/>
                      <a:pt x="30907" y="5098"/>
                    </a:cubicBezTo>
                    <a:lnTo>
                      <a:pt x="25539" y="21715"/>
                    </a:lnTo>
                    <a:lnTo>
                      <a:pt x="7991" y="21715"/>
                    </a:lnTo>
                    <a:cubicBezTo>
                      <a:pt x="4780" y="21715"/>
                      <a:pt x="1962" y="23774"/>
                      <a:pt x="981" y="26813"/>
                    </a:cubicBezTo>
                    <a:cubicBezTo>
                      <a:pt x="1" y="29852"/>
                      <a:pt x="1079" y="33161"/>
                      <a:pt x="3677" y="35023"/>
                    </a:cubicBezTo>
                    <a:lnTo>
                      <a:pt x="17892" y="45317"/>
                    </a:lnTo>
                    <a:lnTo>
                      <a:pt x="12427" y="61934"/>
                    </a:lnTo>
                    <a:cubicBezTo>
                      <a:pt x="11447" y="64973"/>
                      <a:pt x="12525" y="68306"/>
                      <a:pt x="15098" y="70169"/>
                    </a:cubicBezTo>
                    <a:cubicBezTo>
                      <a:pt x="16397" y="71112"/>
                      <a:pt x="17917" y="71584"/>
                      <a:pt x="19436" y="71584"/>
                    </a:cubicBezTo>
                    <a:cubicBezTo>
                      <a:pt x="20956" y="71584"/>
                      <a:pt x="22475" y="71112"/>
                      <a:pt x="23774" y="70169"/>
                    </a:cubicBezTo>
                    <a:lnTo>
                      <a:pt x="37892" y="59851"/>
                    </a:lnTo>
                    <a:lnTo>
                      <a:pt x="52033" y="70169"/>
                    </a:lnTo>
                    <a:cubicBezTo>
                      <a:pt x="53332" y="71125"/>
                      <a:pt x="54852" y="71590"/>
                      <a:pt x="56371" y="71590"/>
                    </a:cubicBezTo>
                    <a:cubicBezTo>
                      <a:pt x="57891" y="71590"/>
                      <a:pt x="59410" y="71125"/>
                      <a:pt x="60685" y="70169"/>
                    </a:cubicBezTo>
                    <a:cubicBezTo>
                      <a:pt x="63283" y="68306"/>
                      <a:pt x="64361" y="64998"/>
                      <a:pt x="63356" y="61934"/>
                    </a:cubicBezTo>
                    <a:lnTo>
                      <a:pt x="57915" y="45317"/>
                    </a:lnTo>
                    <a:lnTo>
                      <a:pt x="72130" y="35023"/>
                    </a:lnTo>
                    <a:cubicBezTo>
                      <a:pt x="74728" y="33161"/>
                      <a:pt x="75807" y="29852"/>
                      <a:pt x="74826" y="26813"/>
                    </a:cubicBezTo>
                    <a:cubicBezTo>
                      <a:pt x="73821" y="23774"/>
                      <a:pt x="71027" y="21715"/>
                      <a:pt x="67817" y="21715"/>
                    </a:cubicBezTo>
                    <a:lnTo>
                      <a:pt x="50268" y="21715"/>
                    </a:lnTo>
                    <a:lnTo>
                      <a:pt x="44901" y="5098"/>
                    </a:lnTo>
                    <a:cubicBezTo>
                      <a:pt x="43921" y="2059"/>
                      <a:pt x="41102" y="0"/>
                      <a:pt x="37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61"/>
              <p:cNvSpPr/>
              <p:nvPr/>
            </p:nvSpPr>
            <p:spPr>
              <a:xfrm>
                <a:off x="2813700" y="1230725"/>
                <a:ext cx="204075" cy="203450"/>
              </a:xfrm>
              <a:custGeom>
                <a:rect b="b" l="l" r="r" t="t"/>
                <a:pathLst>
                  <a:path extrusionOk="0" h="8138" w="8163">
                    <a:moveTo>
                      <a:pt x="4094" y="0"/>
                    </a:moveTo>
                    <a:cubicBezTo>
                      <a:pt x="3015" y="0"/>
                      <a:pt x="1961" y="441"/>
                      <a:pt x="1202" y="1177"/>
                    </a:cubicBezTo>
                    <a:cubicBezTo>
                      <a:pt x="442" y="1936"/>
                      <a:pt x="1" y="2990"/>
                      <a:pt x="1" y="4069"/>
                    </a:cubicBezTo>
                    <a:cubicBezTo>
                      <a:pt x="1" y="5147"/>
                      <a:pt x="442" y="6201"/>
                      <a:pt x="1202" y="6961"/>
                    </a:cubicBezTo>
                    <a:cubicBezTo>
                      <a:pt x="1961" y="7720"/>
                      <a:pt x="3015" y="8137"/>
                      <a:pt x="4094" y="8137"/>
                    </a:cubicBezTo>
                    <a:cubicBezTo>
                      <a:pt x="5148" y="8137"/>
                      <a:pt x="6201" y="7720"/>
                      <a:pt x="6961" y="6961"/>
                    </a:cubicBezTo>
                    <a:cubicBezTo>
                      <a:pt x="7721" y="6201"/>
                      <a:pt x="8162" y="5147"/>
                      <a:pt x="8162" y="4069"/>
                    </a:cubicBezTo>
                    <a:cubicBezTo>
                      <a:pt x="8162" y="2990"/>
                      <a:pt x="7721" y="1936"/>
                      <a:pt x="6961" y="1177"/>
                    </a:cubicBezTo>
                    <a:cubicBezTo>
                      <a:pt x="6201" y="441"/>
                      <a:pt x="5148" y="0"/>
                      <a:pt x="40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61"/>
              <p:cNvSpPr/>
              <p:nvPr/>
            </p:nvSpPr>
            <p:spPr>
              <a:xfrm>
                <a:off x="1751250" y="228925"/>
                <a:ext cx="203450" cy="350500"/>
              </a:xfrm>
              <a:custGeom>
                <a:rect b="b" l="l" r="r" t="t"/>
                <a:pathLst>
                  <a:path extrusionOk="0" h="14020" w="8138">
                    <a:moveTo>
                      <a:pt x="4069" y="0"/>
                    </a:moveTo>
                    <a:cubicBezTo>
                      <a:pt x="1814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14" y="14019"/>
                      <a:pt x="4069" y="14019"/>
                    </a:cubicBezTo>
                    <a:cubicBezTo>
                      <a:pt x="6324" y="14019"/>
                      <a:pt x="8137" y="12206"/>
                      <a:pt x="8137" y="9951"/>
                    </a:cubicBezTo>
                    <a:lnTo>
                      <a:pt x="8137" y="4069"/>
                    </a:lnTo>
                    <a:cubicBezTo>
                      <a:pt x="8137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61"/>
              <p:cNvSpPr/>
              <p:nvPr/>
            </p:nvSpPr>
            <p:spPr>
              <a:xfrm>
                <a:off x="1751250" y="897400"/>
                <a:ext cx="203450" cy="350500"/>
              </a:xfrm>
              <a:custGeom>
                <a:rect b="b" l="l" r="r" t="t"/>
                <a:pathLst>
                  <a:path extrusionOk="0" h="14020" w="8138">
                    <a:moveTo>
                      <a:pt x="4069" y="0"/>
                    </a:moveTo>
                    <a:cubicBezTo>
                      <a:pt x="1814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14" y="14019"/>
                      <a:pt x="4069" y="14019"/>
                    </a:cubicBezTo>
                    <a:cubicBezTo>
                      <a:pt x="6324" y="14019"/>
                      <a:pt x="8137" y="12206"/>
                      <a:pt x="8137" y="9951"/>
                    </a:cubicBezTo>
                    <a:lnTo>
                      <a:pt x="8137" y="4069"/>
                    </a:lnTo>
                    <a:cubicBezTo>
                      <a:pt x="8137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61"/>
              <p:cNvSpPr/>
              <p:nvPr/>
            </p:nvSpPr>
            <p:spPr>
              <a:xfrm>
                <a:off x="2011650" y="636375"/>
                <a:ext cx="351125" cy="204075"/>
              </a:xfrm>
              <a:custGeom>
                <a:rect b="b" l="l" r="r" t="t"/>
                <a:pathLst>
                  <a:path extrusionOk="0" h="8163" w="14045">
                    <a:moveTo>
                      <a:pt x="4094" y="1"/>
                    </a:moveTo>
                    <a:cubicBezTo>
                      <a:pt x="1839" y="1"/>
                      <a:pt x="1" y="1839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51" y="8162"/>
                    </a:lnTo>
                    <a:cubicBezTo>
                      <a:pt x="12206" y="8162"/>
                      <a:pt x="14044" y="6324"/>
                      <a:pt x="14044" y="4069"/>
                    </a:cubicBezTo>
                    <a:cubicBezTo>
                      <a:pt x="14044" y="1839"/>
                      <a:pt x="12206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61"/>
              <p:cNvSpPr/>
              <p:nvPr/>
            </p:nvSpPr>
            <p:spPr>
              <a:xfrm>
                <a:off x="1343800" y="636375"/>
                <a:ext cx="350500" cy="204075"/>
              </a:xfrm>
              <a:custGeom>
                <a:rect b="b" l="l" r="r" t="t"/>
                <a:pathLst>
                  <a:path extrusionOk="0" h="8163" w="1402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181" y="8162"/>
                      <a:pt x="14019" y="6324"/>
                      <a:pt x="14019" y="4069"/>
                    </a:cubicBezTo>
                    <a:cubicBezTo>
                      <a:pt x="14019" y="1839"/>
                      <a:pt x="12181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61"/>
              <p:cNvSpPr/>
              <p:nvPr/>
            </p:nvSpPr>
            <p:spPr>
              <a:xfrm>
                <a:off x="5664075" y="4427275"/>
                <a:ext cx="204050" cy="350500"/>
              </a:xfrm>
              <a:custGeom>
                <a:rect b="b" l="l" r="r" t="t"/>
                <a:pathLst>
                  <a:path extrusionOk="0" h="14020" w="8162">
                    <a:moveTo>
                      <a:pt x="4069" y="0"/>
                    </a:moveTo>
                    <a:cubicBezTo>
                      <a:pt x="1839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39" y="14019"/>
                      <a:pt x="4069" y="14019"/>
                    </a:cubicBezTo>
                    <a:cubicBezTo>
                      <a:pt x="6324" y="14019"/>
                      <a:pt x="8162" y="12206"/>
                      <a:pt x="8162" y="9951"/>
                    </a:cubicBezTo>
                    <a:lnTo>
                      <a:pt x="8162" y="4069"/>
                    </a:lnTo>
                    <a:cubicBezTo>
                      <a:pt x="8162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61"/>
              <p:cNvSpPr/>
              <p:nvPr/>
            </p:nvSpPr>
            <p:spPr>
              <a:xfrm>
                <a:off x="5664075" y="5095750"/>
                <a:ext cx="204050" cy="350500"/>
              </a:xfrm>
              <a:custGeom>
                <a:rect b="b" l="l" r="r" t="t"/>
                <a:pathLst>
                  <a:path extrusionOk="0" h="14020" w="8162">
                    <a:moveTo>
                      <a:pt x="4069" y="1"/>
                    </a:moveTo>
                    <a:cubicBezTo>
                      <a:pt x="1839" y="1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39" y="14020"/>
                      <a:pt x="4069" y="14020"/>
                    </a:cubicBezTo>
                    <a:cubicBezTo>
                      <a:pt x="6324" y="14020"/>
                      <a:pt x="8162" y="12206"/>
                      <a:pt x="8162" y="9951"/>
                    </a:cubicBezTo>
                    <a:lnTo>
                      <a:pt x="8162" y="4069"/>
                    </a:lnTo>
                    <a:cubicBezTo>
                      <a:pt x="8162" y="1814"/>
                      <a:pt x="6324" y="1"/>
                      <a:pt x="40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61"/>
              <p:cNvSpPr/>
              <p:nvPr/>
            </p:nvSpPr>
            <p:spPr>
              <a:xfrm>
                <a:off x="5925100" y="4834725"/>
                <a:ext cx="350500" cy="204075"/>
              </a:xfrm>
              <a:custGeom>
                <a:rect b="b" l="l" r="r" t="t"/>
                <a:pathLst>
                  <a:path extrusionOk="0" h="8163" w="1402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181" y="8162"/>
                      <a:pt x="14019" y="6324"/>
                      <a:pt x="14019" y="4069"/>
                    </a:cubicBezTo>
                    <a:cubicBezTo>
                      <a:pt x="14019" y="1839"/>
                      <a:pt x="12181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61"/>
              <p:cNvSpPr/>
              <p:nvPr/>
            </p:nvSpPr>
            <p:spPr>
              <a:xfrm>
                <a:off x="5256625" y="4834725"/>
                <a:ext cx="350500" cy="204075"/>
              </a:xfrm>
              <a:custGeom>
                <a:rect b="b" l="l" r="r" t="t"/>
                <a:pathLst>
                  <a:path extrusionOk="0" h="8163" w="1402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206" y="8162"/>
                      <a:pt x="14019" y="6324"/>
                      <a:pt x="14019" y="4069"/>
                    </a:cubicBezTo>
                    <a:cubicBezTo>
                      <a:pt x="14019" y="1839"/>
                      <a:pt x="12206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56" name="Google Shape;556;p61"/>
          <p:cNvSpPr txBox="1"/>
          <p:nvPr>
            <p:ph idx="4294967295" type="subTitle"/>
          </p:nvPr>
        </p:nvSpPr>
        <p:spPr>
          <a:xfrm>
            <a:off x="2922173" y="2223050"/>
            <a:ext cx="18108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chemeClr val="dk1"/>
                </a:solidFill>
              </a:rPr>
              <a:t>Cartoons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57" name="Google Shape;557;p61"/>
          <p:cNvSpPr txBox="1"/>
          <p:nvPr>
            <p:ph idx="4294967295" type="subTitle"/>
          </p:nvPr>
        </p:nvSpPr>
        <p:spPr>
          <a:xfrm>
            <a:off x="5810921" y="2223050"/>
            <a:ext cx="2068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chemeClr val="dk1"/>
                </a:solidFill>
              </a:rPr>
              <a:t>Graphics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58" name="Google Shape;558;p61"/>
          <p:cNvSpPr txBox="1"/>
          <p:nvPr>
            <p:ph idx="4294967295" type="subTitle"/>
          </p:nvPr>
        </p:nvSpPr>
        <p:spPr>
          <a:xfrm>
            <a:off x="2660725" y="3667025"/>
            <a:ext cx="23337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chemeClr val="dk1"/>
                </a:solidFill>
              </a:rPr>
              <a:t>Moving Pictures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59" name="Google Shape;559;p61"/>
          <p:cNvSpPr txBox="1"/>
          <p:nvPr>
            <p:ph idx="4294967295" type="subTitle"/>
          </p:nvPr>
        </p:nvSpPr>
        <p:spPr>
          <a:xfrm>
            <a:off x="6090612" y="3756125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chemeClr val="dk1"/>
                </a:solidFill>
              </a:rPr>
              <a:t>GIF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60" name="Google Shape;560;p61"/>
          <p:cNvGrpSpPr/>
          <p:nvPr/>
        </p:nvGrpSpPr>
        <p:grpSpPr>
          <a:xfrm>
            <a:off x="1942212" y="2055984"/>
            <a:ext cx="741300" cy="741300"/>
            <a:chOff x="2071925" y="981159"/>
            <a:chExt cx="741300" cy="741300"/>
          </a:xfrm>
        </p:grpSpPr>
        <p:sp>
          <p:nvSpPr>
            <p:cNvPr id="561" name="Google Shape;561;p61"/>
            <p:cNvSpPr/>
            <p:nvPr/>
          </p:nvSpPr>
          <p:spPr>
            <a:xfrm>
              <a:off x="2071925" y="981159"/>
              <a:ext cx="741300" cy="741300"/>
            </a:xfrm>
            <a:prstGeom prst="ellipse">
              <a:avLst/>
            </a:prstGeom>
            <a:solidFill>
              <a:srgbClr val="FFFFFF">
                <a:alpha val="7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2" name="Google Shape;562;p61"/>
            <p:cNvGrpSpPr/>
            <p:nvPr/>
          </p:nvGrpSpPr>
          <p:grpSpPr>
            <a:xfrm>
              <a:off x="2290388" y="1148410"/>
              <a:ext cx="304373" cy="406766"/>
              <a:chOff x="1844375" y="238125"/>
              <a:chExt cx="3912250" cy="5228350"/>
            </a:xfrm>
          </p:grpSpPr>
          <p:sp>
            <p:nvSpPr>
              <p:cNvPr id="563" name="Google Shape;563;p61"/>
              <p:cNvSpPr/>
              <p:nvPr/>
            </p:nvSpPr>
            <p:spPr>
              <a:xfrm>
                <a:off x="1844375" y="238125"/>
                <a:ext cx="3912250" cy="5228350"/>
              </a:xfrm>
              <a:custGeom>
                <a:rect b="b" l="l" r="r" t="t"/>
                <a:pathLst>
                  <a:path extrusionOk="0" h="209134" w="156490">
                    <a:moveTo>
                      <a:pt x="70621" y="94895"/>
                    </a:moveTo>
                    <a:cubicBezTo>
                      <a:pt x="71029" y="94895"/>
                      <a:pt x="71444" y="94935"/>
                      <a:pt x="71861" y="95021"/>
                    </a:cubicBezTo>
                    <a:cubicBezTo>
                      <a:pt x="74704" y="95609"/>
                      <a:pt x="76836" y="98256"/>
                      <a:pt x="76836" y="101319"/>
                    </a:cubicBezTo>
                    <a:lnTo>
                      <a:pt x="76836" y="137764"/>
                    </a:lnTo>
                    <a:cubicBezTo>
                      <a:pt x="76836" y="139577"/>
                      <a:pt x="78306" y="141048"/>
                      <a:pt x="80120" y="141048"/>
                    </a:cubicBezTo>
                    <a:lnTo>
                      <a:pt x="98967" y="141048"/>
                    </a:lnTo>
                    <a:cubicBezTo>
                      <a:pt x="107717" y="141048"/>
                      <a:pt x="114849" y="148180"/>
                      <a:pt x="114849" y="156930"/>
                    </a:cubicBezTo>
                    <a:lnTo>
                      <a:pt x="114849" y="168106"/>
                    </a:lnTo>
                    <a:cubicBezTo>
                      <a:pt x="114849" y="172370"/>
                      <a:pt x="113158" y="176292"/>
                      <a:pt x="110241" y="179233"/>
                    </a:cubicBezTo>
                    <a:cubicBezTo>
                      <a:pt x="106246" y="183301"/>
                      <a:pt x="107398" y="187247"/>
                      <a:pt x="107227" y="194796"/>
                    </a:cubicBezTo>
                    <a:cubicBezTo>
                      <a:pt x="107227" y="196168"/>
                      <a:pt x="106124" y="197296"/>
                      <a:pt x="104727" y="197296"/>
                    </a:cubicBezTo>
                    <a:lnTo>
                      <a:pt x="67572" y="197296"/>
                    </a:lnTo>
                    <a:cubicBezTo>
                      <a:pt x="66199" y="197296"/>
                      <a:pt x="65072" y="196168"/>
                      <a:pt x="65072" y="194796"/>
                    </a:cubicBezTo>
                    <a:cubicBezTo>
                      <a:pt x="64827" y="188963"/>
                      <a:pt x="66346" y="183938"/>
                      <a:pt x="61273" y="179821"/>
                    </a:cubicBezTo>
                    <a:cubicBezTo>
                      <a:pt x="58577" y="177615"/>
                      <a:pt x="58601" y="176953"/>
                      <a:pt x="44656" y="159699"/>
                    </a:cubicBezTo>
                    <a:cubicBezTo>
                      <a:pt x="43185" y="157689"/>
                      <a:pt x="40097" y="152763"/>
                      <a:pt x="42597" y="149405"/>
                    </a:cubicBezTo>
                    <a:cubicBezTo>
                      <a:pt x="43956" y="147593"/>
                      <a:pt x="46039" y="146635"/>
                      <a:pt x="48149" y="146635"/>
                    </a:cubicBezTo>
                    <a:cubicBezTo>
                      <a:pt x="49577" y="146635"/>
                      <a:pt x="51017" y="147074"/>
                      <a:pt x="52254" y="147984"/>
                    </a:cubicBezTo>
                    <a:cubicBezTo>
                      <a:pt x="53657" y="149037"/>
                      <a:pt x="55231" y="149512"/>
                      <a:pt x="56769" y="149512"/>
                    </a:cubicBezTo>
                    <a:cubicBezTo>
                      <a:pt x="60708" y="149512"/>
                      <a:pt x="64410" y="146394"/>
                      <a:pt x="64410" y="141881"/>
                    </a:cubicBezTo>
                    <a:cubicBezTo>
                      <a:pt x="64410" y="141832"/>
                      <a:pt x="64385" y="100829"/>
                      <a:pt x="64483" y="100143"/>
                    </a:cubicBezTo>
                    <a:cubicBezTo>
                      <a:pt x="64980" y="97101"/>
                      <a:pt x="67622" y="94895"/>
                      <a:pt x="70621" y="94895"/>
                    </a:cubicBezTo>
                    <a:close/>
                    <a:moveTo>
                      <a:pt x="14044" y="0"/>
                    </a:moveTo>
                    <a:cubicBezTo>
                      <a:pt x="6300" y="0"/>
                      <a:pt x="1" y="6176"/>
                      <a:pt x="1" y="13749"/>
                    </a:cubicBezTo>
                    <a:lnTo>
                      <a:pt x="1" y="173449"/>
                    </a:lnTo>
                    <a:cubicBezTo>
                      <a:pt x="1" y="175164"/>
                      <a:pt x="1373" y="176537"/>
                      <a:pt x="3089" y="176537"/>
                    </a:cubicBezTo>
                    <a:cubicBezTo>
                      <a:pt x="4780" y="176537"/>
                      <a:pt x="6153" y="175164"/>
                      <a:pt x="6153" y="173449"/>
                    </a:cubicBezTo>
                    <a:lnTo>
                      <a:pt x="6153" y="13749"/>
                    </a:lnTo>
                    <a:cubicBezTo>
                      <a:pt x="6153" y="9558"/>
                      <a:pt x="9706" y="6176"/>
                      <a:pt x="14044" y="6176"/>
                    </a:cubicBezTo>
                    <a:lnTo>
                      <a:pt x="142421" y="6176"/>
                    </a:lnTo>
                    <a:cubicBezTo>
                      <a:pt x="146784" y="6176"/>
                      <a:pt x="150313" y="9558"/>
                      <a:pt x="150313" y="13749"/>
                    </a:cubicBezTo>
                    <a:lnTo>
                      <a:pt x="150313" y="195408"/>
                    </a:lnTo>
                    <a:cubicBezTo>
                      <a:pt x="150313" y="199575"/>
                      <a:pt x="146784" y="202982"/>
                      <a:pt x="142421" y="202982"/>
                    </a:cubicBezTo>
                    <a:lnTo>
                      <a:pt x="108673" y="202982"/>
                    </a:lnTo>
                    <a:cubicBezTo>
                      <a:pt x="111712" y="201511"/>
                      <a:pt x="113820" y="198399"/>
                      <a:pt x="113820" y="194796"/>
                    </a:cubicBezTo>
                    <a:cubicBezTo>
                      <a:pt x="114089" y="187566"/>
                      <a:pt x="113060" y="185776"/>
                      <a:pt x="114947" y="183865"/>
                    </a:cubicBezTo>
                    <a:cubicBezTo>
                      <a:pt x="115315" y="183473"/>
                      <a:pt x="115682" y="183081"/>
                      <a:pt x="116025" y="182688"/>
                    </a:cubicBezTo>
                    <a:lnTo>
                      <a:pt x="134946" y="182688"/>
                    </a:lnTo>
                    <a:cubicBezTo>
                      <a:pt x="139505" y="182688"/>
                      <a:pt x="143230" y="178963"/>
                      <a:pt x="143230" y="174404"/>
                    </a:cubicBezTo>
                    <a:lnTo>
                      <a:pt x="143230" y="27915"/>
                    </a:lnTo>
                    <a:cubicBezTo>
                      <a:pt x="143230" y="23357"/>
                      <a:pt x="139505" y="19656"/>
                      <a:pt x="134946" y="19656"/>
                    </a:cubicBezTo>
                    <a:lnTo>
                      <a:pt x="122398" y="19656"/>
                    </a:lnTo>
                    <a:cubicBezTo>
                      <a:pt x="120707" y="19656"/>
                      <a:pt x="119310" y="21029"/>
                      <a:pt x="119310" y="22744"/>
                    </a:cubicBezTo>
                    <a:cubicBezTo>
                      <a:pt x="119310" y="24435"/>
                      <a:pt x="120707" y="25832"/>
                      <a:pt x="122398" y="25832"/>
                    </a:cubicBezTo>
                    <a:lnTo>
                      <a:pt x="134946" y="25832"/>
                    </a:lnTo>
                    <a:cubicBezTo>
                      <a:pt x="136123" y="25832"/>
                      <a:pt x="137054" y="26764"/>
                      <a:pt x="137054" y="27915"/>
                    </a:cubicBezTo>
                    <a:lnTo>
                      <a:pt x="137054" y="174404"/>
                    </a:lnTo>
                    <a:cubicBezTo>
                      <a:pt x="137054" y="175581"/>
                      <a:pt x="136123" y="176512"/>
                      <a:pt x="134946" y="176512"/>
                    </a:cubicBezTo>
                    <a:lnTo>
                      <a:pt x="119800" y="176512"/>
                    </a:lnTo>
                    <a:cubicBezTo>
                      <a:pt x="122275" y="170360"/>
                      <a:pt x="121099" y="166243"/>
                      <a:pt x="121417" y="156930"/>
                    </a:cubicBezTo>
                    <a:cubicBezTo>
                      <a:pt x="121417" y="144553"/>
                      <a:pt x="111344" y="134480"/>
                      <a:pt x="98967" y="134480"/>
                    </a:cubicBezTo>
                    <a:lnTo>
                      <a:pt x="83404" y="134480"/>
                    </a:lnTo>
                    <a:lnTo>
                      <a:pt x="83404" y="116711"/>
                    </a:lnTo>
                    <a:lnTo>
                      <a:pt x="123991" y="116711"/>
                    </a:lnTo>
                    <a:cubicBezTo>
                      <a:pt x="127446" y="116711"/>
                      <a:pt x="130265" y="113892"/>
                      <a:pt x="130265" y="110437"/>
                    </a:cubicBezTo>
                    <a:lnTo>
                      <a:pt x="130265" y="86344"/>
                    </a:lnTo>
                    <a:cubicBezTo>
                      <a:pt x="130265" y="84653"/>
                      <a:pt x="128868" y="83281"/>
                      <a:pt x="127177" y="83281"/>
                    </a:cubicBezTo>
                    <a:cubicBezTo>
                      <a:pt x="125461" y="83281"/>
                      <a:pt x="124089" y="84653"/>
                      <a:pt x="124089" y="86344"/>
                    </a:cubicBezTo>
                    <a:cubicBezTo>
                      <a:pt x="124044" y="109444"/>
                      <a:pt x="124181" y="110547"/>
                      <a:pt x="124044" y="110547"/>
                    </a:cubicBezTo>
                    <a:cubicBezTo>
                      <a:pt x="124029" y="110547"/>
                      <a:pt x="124012" y="110535"/>
                      <a:pt x="123991" y="110535"/>
                    </a:cubicBezTo>
                    <a:lnTo>
                      <a:pt x="83404" y="110535"/>
                    </a:lnTo>
                    <a:lnTo>
                      <a:pt x="83404" y="101319"/>
                    </a:lnTo>
                    <a:cubicBezTo>
                      <a:pt x="83404" y="95756"/>
                      <a:pt x="79826" y="90854"/>
                      <a:pt x="74851" y="89040"/>
                    </a:cubicBezTo>
                    <a:cubicBezTo>
                      <a:pt x="74973" y="88820"/>
                      <a:pt x="76566" y="85634"/>
                      <a:pt x="92816" y="53184"/>
                    </a:cubicBezTo>
                    <a:cubicBezTo>
                      <a:pt x="93812" y="50718"/>
                      <a:pt x="91685" y="48916"/>
                      <a:pt x="89727" y="48916"/>
                    </a:cubicBezTo>
                    <a:cubicBezTo>
                      <a:pt x="88746" y="48916"/>
                      <a:pt x="87808" y="49368"/>
                      <a:pt x="87326" y="50415"/>
                    </a:cubicBezTo>
                    <a:lnTo>
                      <a:pt x="68282" y="88550"/>
                    </a:lnTo>
                    <a:cubicBezTo>
                      <a:pt x="62106" y="89702"/>
                      <a:pt x="57842" y="95119"/>
                      <a:pt x="57842" y="101099"/>
                    </a:cubicBezTo>
                    <a:lnTo>
                      <a:pt x="57842" y="110535"/>
                    </a:lnTo>
                    <a:cubicBezTo>
                      <a:pt x="53530" y="110527"/>
                      <a:pt x="49947" y="110524"/>
                      <a:pt x="46970" y="110524"/>
                    </a:cubicBezTo>
                    <a:cubicBezTo>
                      <a:pt x="39422" y="110524"/>
                      <a:pt x="35768" y="110542"/>
                      <a:pt x="34007" y="110542"/>
                    </a:cubicBezTo>
                    <a:cubicBezTo>
                      <a:pt x="32130" y="110542"/>
                      <a:pt x="32401" y="110521"/>
                      <a:pt x="32401" y="110437"/>
                    </a:cubicBezTo>
                    <a:lnTo>
                      <a:pt x="32401" y="39704"/>
                    </a:lnTo>
                    <a:cubicBezTo>
                      <a:pt x="32401" y="39631"/>
                      <a:pt x="32450" y="39582"/>
                      <a:pt x="32499" y="39582"/>
                    </a:cubicBezTo>
                    <a:cubicBezTo>
                      <a:pt x="51984" y="39597"/>
                      <a:pt x="67330" y="39601"/>
                      <a:pt x="79416" y="39601"/>
                    </a:cubicBezTo>
                    <a:cubicBezTo>
                      <a:pt x="100768" y="39601"/>
                      <a:pt x="111941" y="39587"/>
                      <a:pt x="117777" y="39587"/>
                    </a:cubicBezTo>
                    <a:cubicBezTo>
                      <a:pt x="124812" y="39587"/>
                      <a:pt x="124089" y="39608"/>
                      <a:pt x="124089" y="39704"/>
                    </a:cubicBezTo>
                    <a:lnTo>
                      <a:pt x="124089" y="75242"/>
                    </a:lnTo>
                    <a:cubicBezTo>
                      <a:pt x="124089" y="76958"/>
                      <a:pt x="125461" y="78330"/>
                      <a:pt x="127177" y="78330"/>
                    </a:cubicBezTo>
                    <a:cubicBezTo>
                      <a:pt x="128868" y="78330"/>
                      <a:pt x="130265" y="76958"/>
                      <a:pt x="130265" y="75242"/>
                    </a:cubicBezTo>
                    <a:lnTo>
                      <a:pt x="130265" y="39704"/>
                    </a:lnTo>
                    <a:cubicBezTo>
                      <a:pt x="130265" y="36248"/>
                      <a:pt x="127446" y="33430"/>
                      <a:pt x="123991" y="33430"/>
                    </a:cubicBezTo>
                    <a:lnTo>
                      <a:pt x="32499" y="33430"/>
                    </a:lnTo>
                    <a:cubicBezTo>
                      <a:pt x="29044" y="33430"/>
                      <a:pt x="26225" y="36248"/>
                      <a:pt x="26225" y="39704"/>
                    </a:cubicBezTo>
                    <a:lnTo>
                      <a:pt x="26225" y="110437"/>
                    </a:lnTo>
                    <a:cubicBezTo>
                      <a:pt x="26225" y="113892"/>
                      <a:pt x="29044" y="116711"/>
                      <a:pt x="32499" y="116711"/>
                    </a:cubicBezTo>
                    <a:lnTo>
                      <a:pt x="57842" y="116711"/>
                    </a:lnTo>
                    <a:lnTo>
                      <a:pt x="57842" y="141881"/>
                    </a:lnTo>
                    <a:cubicBezTo>
                      <a:pt x="57842" y="142498"/>
                      <a:pt x="57335" y="142925"/>
                      <a:pt x="56795" y="142925"/>
                    </a:cubicBezTo>
                    <a:cubicBezTo>
                      <a:pt x="56584" y="142925"/>
                      <a:pt x="56368" y="142859"/>
                      <a:pt x="56175" y="142715"/>
                    </a:cubicBezTo>
                    <a:cubicBezTo>
                      <a:pt x="53718" y="140886"/>
                      <a:pt x="50913" y="140055"/>
                      <a:pt x="48168" y="140055"/>
                    </a:cubicBezTo>
                    <a:cubicBezTo>
                      <a:pt x="38482" y="140055"/>
                      <a:pt x="29557" y="150397"/>
                      <a:pt x="39411" y="163670"/>
                    </a:cubicBezTo>
                    <a:cubicBezTo>
                      <a:pt x="39435" y="163694"/>
                      <a:pt x="39460" y="163719"/>
                      <a:pt x="39484" y="163743"/>
                    </a:cubicBezTo>
                    <a:lnTo>
                      <a:pt x="49656" y="176512"/>
                    </a:lnTo>
                    <a:lnTo>
                      <a:pt x="21520" y="176512"/>
                    </a:lnTo>
                    <a:cubicBezTo>
                      <a:pt x="20368" y="176512"/>
                      <a:pt x="19436" y="175581"/>
                      <a:pt x="19436" y="174404"/>
                    </a:cubicBezTo>
                    <a:lnTo>
                      <a:pt x="19436" y="27915"/>
                    </a:lnTo>
                    <a:cubicBezTo>
                      <a:pt x="19436" y="26764"/>
                      <a:pt x="20368" y="25832"/>
                      <a:pt x="21520" y="25832"/>
                    </a:cubicBezTo>
                    <a:lnTo>
                      <a:pt x="111295" y="25832"/>
                    </a:lnTo>
                    <a:cubicBezTo>
                      <a:pt x="112986" y="25832"/>
                      <a:pt x="114383" y="24435"/>
                      <a:pt x="114383" y="22744"/>
                    </a:cubicBezTo>
                    <a:cubicBezTo>
                      <a:pt x="114383" y="21029"/>
                      <a:pt x="112986" y="19656"/>
                      <a:pt x="111295" y="19656"/>
                    </a:cubicBezTo>
                    <a:lnTo>
                      <a:pt x="21520" y="19656"/>
                    </a:lnTo>
                    <a:cubicBezTo>
                      <a:pt x="16961" y="19656"/>
                      <a:pt x="13260" y="23357"/>
                      <a:pt x="13260" y="27915"/>
                    </a:cubicBezTo>
                    <a:lnTo>
                      <a:pt x="13260" y="174404"/>
                    </a:lnTo>
                    <a:cubicBezTo>
                      <a:pt x="13260" y="178963"/>
                      <a:pt x="16961" y="182688"/>
                      <a:pt x="21520" y="182688"/>
                    </a:cubicBezTo>
                    <a:lnTo>
                      <a:pt x="54704" y="182688"/>
                    </a:lnTo>
                    <a:cubicBezTo>
                      <a:pt x="56837" y="184943"/>
                      <a:pt x="58503" y="185458"/>
                      <a:pt x="58503" y="187713"/>
                    </a:cubicBezTo>
                    <a:lnTo>
                      <a:pt x="58503" y="194796"/>
                    </a:lnTo>
                    <a:cubicBezTo>
                      <a:pt x="58503" y="198399"/>
                      <a:pt x="60611" y="201511"/>
                      <a:pt x="63650" y="202982"/>
                    </a:cubicBezTo>
                    <a:lnTo>
                      <a:pt x="14044" y="202982"/>
                    </a:lnTo>
                    <a:cubicBezTo>
                      <a:pt x="9706" y="202982"/>
                      <a:pt x="6153" y="199575"/>
                      <a:pt x="6153" y="195408"/>
                    </a:cubicBezTo>
                    <a:lnTo>
                      <a:pt x="6153" y="185801"/>
                    </a:lnTo>
                    <a:cubicBezTo>
                      <a:pt x="6153" y="184085"/>
                      <a:pt x="4780" y="182713"/>
                      <a:pt x="3089" y="182713"/>
                    </a:cubicBezTo>
                    <a:cubicBezTo>
                      <a:pt x="1373" y="182713"/>
                      <a:pt x="1" y="184085"/>
                      <a:pt x="1" y="185801"/>
                    </a:cubicBezTo>
                    <a:lnTo>
                      <a:pt x="1" y="195408"/>
                    </a:lnTo>
                    <a:cubicBezTo>
                      <a:pt x="1" y="202982"/>
                      <a:pt x="6300" y="209133"/>
                      <a:pt x="14044" y="209133"/>
                    </a:cubicBezTo>
                    <a:lnTo>
                      <a:pt x="142421" y="209133"/>
                    </a:lnTo>
                    <a:cubicBezTo>
                      <a:pt x="150191" y="209133"/>
                      <a:pt x="156489" y="202982"/>
                      <a:pt x="156489" y="195408"/>
                    </a:cubicBezTo>
                    <a:lnTo>
                      <a:pt x="156489" y="13749"/>
                    </a:lnTo>
                    <a:cubicBezTo>
                      <a:pt x="156489" y="6176"/>
                      <a:pt x="150191" y="0"/>
                      <a:pt x="14242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61"/>
              <p:cNvSpPr/>
              <p:nvPr/>
            </p:nvSpPr>
            <p:spPr>
              <a:xfrm>
                <a:off x="3264675" y="478900"/>
                <a:ext cx="666050" cy="153825"/>
              </a:xfrm>
              <a:custGeom>
                <a:rect b="b" l="l" r="r" t="t"/>
                <a:pathLst>
                  <a:path extrusionOk="0" h="6153" w="26642">
                    <a:moveTo>
                      <a:pt x="3088" y="1"/>
                    </a:moveTo>
                    <a:cubicBezTo>
                      <a:pt x="1373" y="1"/>
                      <a:pt x="0" y="1373"/>
                      <a:pt x="0" y="3089"/>
                    </a:cubicBezTo>
                    <a:cubicBezTo>
                      <a:pt x="0" y="4780"/>
                      <a:pt x="1373" y="6153"/>
                      <a:pt x="3088" y="6153"/>
                    </a:cubicBezTo>
                    <a:lnTo>
                      <a:pt x="23553" y="6153"/>
                    </a:lnTo>
                    <a:cubicBezTo>
                      <a:pt x="25269" y="6153"/>
                      <a:pt x="26641" y="4780"/>
                      <a:pt x="26641" y="3089"/>
                    </a:cubicBezTo>
                    <a:cubicBezTo>
                      <a:pt x="26641" y="1373"/>
                      <a:pt x="25269" y="1"/>
                      <a:pt x="2355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61"/>
              <p:cNvSpPr/>
              <p:nvPr/>
            </p:nvSpPr>
            <p:spPr>
              <a:xfrm>
                <a:off x="4104700" y="485650"/>
                <a:ext cx="154425" cy="153825"/>
              </a:xfrm>
              <a:custGeom>
                <a:rect b="b" l="l" r="r" t="t"/>
                <a:pathLst>
                  <a:path extrusionOk="0" h="6153" w="6177">
                    <a:moveTo>
                      <a:pt x="3089" y="1"/>
                    </a:moveTo>
                    <a:cubicBezTo>
                      <a:pt x="1373" y="1"/>
                      <a:pt x="1" y="1373"/>
                      <a:pt x="1" y="3064"/>
                    </a:cubicBezTo>
                    <a:cubicBezTo>
                      <a:pt x="1" y="4780"/>
                      <a:pt x="1373" y="6152"/>
                      <a:pt x="3089" y="6152"/>
                    </a:cubicBezTo>
                    <a:cubicBezTo>
                      <a:pt x="4780" y="6152"/>
                      <a:pt x="6177" y="4780"/>
                      <a:pt x="6177" y="3064"/>
                    </a:cubicBezTo>
                    <a:cubicBezTo>
                      <a:pt x="6177" y="1373"/>
                      <a:pt x="4780" y="1"/>
                      <a:pt x="308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61"/>
              <p:cNvSpPr/>
              <p:nvPr/>
            </p:nvSpPr>
            <p:spPr>
              <a:xfrm>
                <a:off x="3921500" y="2062175"/>
                <a:ext cx="458350" cy="655025"/>
              </a:xfrm>
              <a:custGeom>
                <a:rect b="b" l="l" r="r" t="t"/>
                <a:pathLst>
                  <a:path extrusionOk="0" h="26201" w="18334">
                    <a:moveTo>
                      <a:pt x="9167" y="5295"/>
                    </a:moveTo>
                    <a:cubicBezTo>
                      <a:pt x="11446" y="5295"/>
                      <a:pt x="12549" y="6299"/>
                      <a:pt x="12549" y="8407"/>
                    </a:cubicBezTo>
                    <a:lnTo>
                      <a:pt x="12549" y="17794"/>
                    </a:lnTo>
                    <a:cubicBezTo>
                      <a:pt x="12549" y="19902"/>
                      <a:pt x="11446" y="20907"/>
                      <a:pt x="9167" y="20907"/>
                    </a:cubicBezTo>
                    <a:cubicBezTo>
                      <a:pt x="6912" y="20907"/>
                      <a:pt x="5858" y="19926"/>
                      <a:pt x="5858" y="17794"/>
                    </a:cubicBezTo>
                    <a:lnTo>
                      <a:pt x="5858" y="8407"/>
                    </a:lnTo>
                    <a:cubicBezTo>
                      <a:pt x="5858" y="6275"/>
                      <a:pt x="6912" y="5295"/>
                      <a:pt x="9167" y="5295"/>
                    </a:cubicBezTo>
                    <a:close/>
                    <a:moveTo>
                      <a:pt x="9167" y="1"/>
                    </a:moveTo>
                    <a:cubicBezTo>
                      <a:pt x="3260" y="1"/>
                      <a:pt x="1" y="2991"/>
                      <a:pt x="1" y="8407"/>
                    </a:cubicBezTo>
                    <a:lnTo>
                      <a:pt x="1" y="17794"/>
                    </a:lnTo>
                    <a:cubicBezTo>
                      <a:pt x="1" y="23210"/>
                      <a:pt x="3260" y="26200"/>
                      <a:pt x="9167" y="26200"/>
                    </a:cubicBezTo>
                    <a:cubicBezTo>
                      <a:pt x="15098" y="26200"/>
                      <a:pt x="18333" y="23210"/>
                      <a:pt x="18333" y="17794"/>
                    </a:cubicBezTo>
                    <a:lnTo>
                      <a:pt x="18333" y="8407"/>
                    </a:lnTo>
                    <a:cubicBezTo>
                      <a:pt x="18333" y="2991"/>
                      <a:pt x="15098" y="1"/>
                      <a:pt x="916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61"/>
              <p:cNvSpPr/>
              <p:nvPr/>
            </p:nvSpPr>
            <p:spPr>
              <a:xfrm>
                <a:off x="3220550" y="1522975"/>
                <a:ext cx="458950" cy="655650"/>
              </a:xfrm>
              <a:custGeom>
                <a:rect b="b" l="l" r="r" t="t"/>
                <a:pathLst>
                  <a:path extrusionOk="0" h="26226" w="18358">
                    <a:moveTo>
                      <a:pt x="9191" y="5295"/>
                    </a:moveTo>
                    <a:cubicBezTo>
                      <a:pt x="11446" y="5295"/>
                      <a:pt x="12549" y="6324"/>
                      <a:pt x="12549" y="8432"/>
                    </a:cubicBezTo>
                    <a:lnTo>
                      <a:pt x="12549" y="17794"/>
                    </a:lnTo>
                    <a:cubicBezTo>
                      <a:pt x="12549" y="19902"/>
                      <a:pt x="11446" y="20931"/>
                      <a:pt x="9191" y="20931"/>
                    </a:cubicBezTo>
                    <a:cubicBezTo>
                      <a:pt x="6912" y="20931"/>
                      <a:pt x="5858" y="19927"/>
                      <a:pt x="5858" y="17794"/>
                    </a:cubicBezTo>
                    <a:lnTo>
                      <a:pt x="5858" y="8432"/>
                    </a:lnTo>
                    <a:cubicBezTo>
                      <a:pt x="5858" y="6275"/>
                      <a:pt x="6912" y="5295"/>
                      <a:pt x="9191" y="5295"/>
                    </a:cubicBezTo>
                    <a:close/>
                    <a:moveTo>
                      <a:pt x="9191" y="1"/>
                    </a:moveTo>
                    <a:cubicBezTo>
                      <a:pt x="3260" y="1"/>
                      <a:pt x="1" y="2991"/>
                      <a:pt x="1" y="8432"/>
                    </a:cubicBezTo>
                    <a:lnTo>
                      <a:pt x="1" y="17794"/>
                    </a:lnTo>
                    <a:cubicBezTo>
                      <a:pt x="1" y="23235"/>
                      <a:pt x="3260" y="26225"/>
                      <a:pt x="9191" y="26225"/>
                    </a:cubicBezTo>
                    <a:cubicBezTo>
                      <a:pt x="15098" y="26225"/>
                      <a:pt x="18358" y="23235"/>
                      <a:pt x="18358" y="17794"/>
                    </a:cubicBezTo>
                    <a:lnTo>
                      <a:pt x="18358" y="8432"/>
                    </a:lnTo>
                    <a:cubicBezTo>
                      <a:pt x="18358" y="2991"/>
                      <a:pt x="15098" y="1"/>
                      <a:pt x="919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62"/>
          <p:cNvGrpSpPr/>
          <p:nvPr/>
        </p:nvGrpSpPr>
        <p:grpSpPr>
          <a:xfrm>
            <a:off x="3565468" y="2289125"/>
            <a:ext cx="2191372" cy="2272500"/>
            <a:chOff x="3883798" y="1678750"/>
            <a:chExt cx="2272500" cy="2272500"/>
          </a:xfrm>
        </p:grpSpPr>
        <p:sp>
          <p:nvSpPr>
            <p:cNvPr id="573" name="Google Shape;573;p62"/>
            <p:cNvSpPr/>
            <p:nvPr/>
          </p:nvSpPr>
          <p:spPr>
            <a:xfrm>
              <a:off x="3883798" y="1678750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5686"/>
                  </a:srgbClr>
                </a:gs>
                <a:gs pos="100000">
                  <a:srgbClr val="D77EAD">
                    <a:alpha val="7568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4" name="Google Shape;574;p62"/>
            <p:cNvGrpSpPr/>
            <p:nvPr/>
          </p:nvGrpSpPr>
          <p:grpSpPr>
            <a:xfrm>
              <a:off x="4962662" y="2380875"/>
              <a:ext cx="114789" cy="387068"/>
              <a:chOff x="3090050" y="238125"/>
              <a:chExt cx="1429500" cy="4820275"/>
            </a:xfrm>
          </p:grpSpPr>
          <p:sp>
            <p:nvSpPr>
              <p:cNvPr id="575" name="Google Shape;575;p62"/>
              <p:cNvSpPr/>
              <p:nvPr/>
            </p:nvSpPr>
            <p:spPr>
              <a:xfrm>
                <a:off x="3090050" y="238125"/>
                <a:ext cx="204050" cy="204050"/>
              </a:xfrm>
              <a:custGeom>
                <a:rect b="b" l="l" r="r" t="t"/>
                <a:pathLst>
                  <a:path extrusionOk="0" h="8162" w="8162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cubicBezTo>
                      <a:pt x="0" y="6348"/>
                      <a:pt x="1838" y="8161"/>
                      <a:pt x="4093" y="8161"/>
                    </a:cubicBezTo>
                    <a:cubicBezTo>
                      <a:pt x="6348" y="8161"/>
                      <a:pt x="8162" y="6348"/>
                      <a:pt x="8162" y="4093"/>
                    </a:cubicBezTo>
                    <a:cubicBezTo>
                      <a:pt x="8162" y="1838"/>
                      <a:pt x="6348" y="0"/>
                      <a:pt x="40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62"/>
              <p:cNvSpPr/>
              <p:nvPr/>
            </p:nvSpPr>
            <p:spPr>
              <a:xfrm>
                <a:off x="4315475" y="4853725"/>
                <a:ext cx="204075" cy="204675"/>
              </a:xfrm>
              <a:custGeom>
                <a:rect b="b" l="l" r="r" t="t"/>
                <a:pathLst>
                  <a:path extrusionOk="0" h="8187" w="8163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cubicBezTo>
                      <a:pt x="1" y="6348"/>
                      <a:pt x="1839" y="8187"/>
                      <a:pt x="4094" y="8187"/>
                    </a:cubicBezTo>
                    <a:cubicBezTo>
                      <a:pt x="6349" y="8187"/>
                      <a:pt x="8162" y="6348"/>
                      <a:pt x="8162" y="4094"/>
                    </a:cubicBez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7" name="Google Shape;577;p62"/>
            <p:cNvGrpSpPr/>
            <p:nvPr/>
          </p:nvGrpSpPr>
          <p:grpSpPr>
            <a:xfrm>
              <a:off x="4166100" y="2340750"/>
              <a:ext cx="1841775" cy="1360750"/>
              <a:chOff x="4166100" y="2340750"/>
              <a:chExt cx="1841775" cy="1360750"/>
            </a:xfrm>
          </p:grpSpPr>
          <p:sp>
            <p:nvSpPr>
              <p:cNvPr id="578" name="Google Shape;578;p62"/>
              <p:cNvSpPr/>
              <p:nvPr/>
            </p:nvSpPr>
            <p:spPr>
              <a:xfrm>
                <a:off x="4166100" y="31320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62"/>
              <p:cNvSpPr/>
              <p:nvPr/>
            </p:nvSpPr>
            <p:spPr>
              <a:xfrm>
                <a:off x="5617825" y="23407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62"/>
              <p:cNvSpPr/>
              <p:nvPr/>
            </p:nvSpPr>
            <p:spPr>
              <a:xfrm>
                <a:off x="5881775" y="31621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62"/>
              <p:cNvSpPr/>
              <p:nvPr/>
            </p:nvSpPr>
            <p:spPr>
              <a:xfrm>
                <a:off x="4648350" y="25735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62"/>
              <p:cNvSpPr/>
              <p:nvPr/>
            </p:nvSpPr>
            <p:spPr>
              <a:xfrm>
                <a:off x="5395700" y="363910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62"/>
              <p:cNvSpPr/>
              <p:nvPr/>
            </p:nvSpPr>
            <p:spPr>
              <a:xfrm>
                <a:off x="5945475" y="26475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62"/>
              <p:cNvSpPr/>
              <p:nvPr/>
            </p:nvSpPr>
            <p:spPr>
              <a:xfrm>
                <a:off x="4276150" y="24299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62"/>
              <p:cNvSpPr/>
              <p:nvPr/>
            </p:nvSpPr>
            <p:spPr>
              <a:xfrm>
                <a:off x="5363300" y="27098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6" name="Google Shape;586;p62"/>
          <p:cNvSpPr txBox="1"/>
          <p:nvPr>
            <p:ph type="ctrTitle"/>
          </p:nvPr>
        </p:nvSpPr>
        <p:spPr>
          <a:xfrm>
            <a:off x="2095501" y="182775"/>
            <a:ext cx="4953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 Uses of Animation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7" name="Google Shape;587;p62"/>
          <p:cNvSpPr txBox="1"/>
          <p:nvPr>
            <p:ph type="ctrTitle"/>
          </p:nvPr>
        </p:nvSpPr>
        <p:spPr>
          <a:xfrm>
            <a:off x="3811525" y="3084775"/>
            <a:ext cx="1520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900">
                <a:solidFill>
                  <a:schemeClr val="dk1"/>
                </a:solidFill>
              </a:rPr>
              <a:t>Scientific visualization</a:t>
            </a:r>
            <a:endParaRPr sz="1900">
              <a:solidFill>
                <a:schemeClr val="dk1"/>
              </a:solidFill>
            </a:endParaRPr>
          </a:p>
        </p:txBody>
      </p:sp>
      <p:grpSp>
        <p:nvGrpSpPr>
          <p:cNvPr id="588" name="Google Shape;588;p62"/>
          <p:cNvGrpSpPr/>
          <p:nvPr/>
        </p:nvGrpSpPr>
        <p:grpSpPr>
          <a:xfrm>
            <a:off x="3111405" y="849608"/>
            <a:ext cx="2039784" cy="2115300"/>
            <a:chOff x="3412925" y="239233"/>
            <a:chExt cx="2115300" cy="2115300"/>
          </a:xfrm>
        </p:grpSpPr>
        <p:sp>
          <p:nvSpPr>
            <p:cNvPr id="589" name="Google Shape;589;p62"/>
            <p:cNvSpPr/>
            <p:nvPr/>
          </p:nvSpPr>
          <p:spPr>
            <a:xfrm>
              <a:off x="3412925" y="239233"/>
              <a:ext cx="2115300" cy="2115300"/>
            </a:xfrm>
            <a:prstGeom prst="ellipse">
              <a:avLst/>
            </a:prstGeom>
            <a:solidFill>
              <a:srgbClr val="FFFFFF">
                <a:alpha val="8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0" name="Google Shape;590;p62"/>
            <p:cNvGrpSpPr/>
            <p:nvPr/>
          </p:nvGrpSpPr>
          <p:grpSpPr>
            <a:xfrm>
              <a:off x="4326062" y="836093"/>
              <a:ext cx="289026" cy="420359"/>
              <a:chOff x="2007375" y="238125"/>
              <a:chExt cx="3594850" cy="5228350"/>
            </a:xfrm>
          </p:grpSpPr>
          <p:sp>
            <p:nvSpPr>
              <p:cNvPr id="591" name="Google Shape;591;p62"/>
              <p:cNvSpPr/>
              <p:nvPr/>
            </p:nvSpPr>
            <p:spPr>
              <a:xfrm>
                <a:off x="5398150" y="5262400"/>
                <a:ext cx="204075" cy="204075"/>
              </a:xfrm>
              <a:custGeom>
                <a:rect b="b" l="l" r="r" t="t"/>
                <a:pathLst>
                  <a:path extrusionOk="0" h="8163" w="8163">
                    <a:moveTo>
                      <a:pt x="4069" y="1"/>
                    </a:moveTo>
                    <a:cubicBezTo>
                      <a:pt x="1814" y="1"/>
                      <a:pt x="1" y="1839"/>
                      <a:pt x="1" y="4094"/>
                    </a:cubicBezTo>
                    <a:cubicBezTo>
                      <a:pt x="1" y="6349"/>
                      <a:pt x="1814" y="8162"/>
                      <a:pt x="4069" y="8162"/>
                    </a:cubicBezTo>
                    <a:cubicBezTo>
                      <a:pt x="6324" y="8162"/>
                      <a:pt x="8162" y="6349"/>
                      <a:pt x="8162" y="4094"/>
                    </a:cubicBezTo>
                    <a:cubicBezTo>
                      <a:pt x="8162" y="1839"/>
                      <a:pt x="6324" y="1"/>
                      <a:pt x="40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62"/>
              <p:cNvSpPr/>
              <p:nvPr/>
            </p:nvSpPr>
            <p:spPr>
              <a:xfrm>
                <a:off x="2007375" y="238125"/>
                <a:ext cx="204675" cy="204050"/>
              </a:xfrm>
              <a:custGeom>
                <a:rect b="b" l="l" r="r" t="t"/>
                <a:pathLst>
                  <a:path extrusionOk="0" h="8162" w="8187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cubicBezTo>
                      <a:pt x="0" y="6348"/>
                      <a:pt x="1838" y="8161"/>
                      <a:pt x="4093" y="8161"/>
                    </a:cubicBezTo>
                    <a:cubicBezTo>
                      <a:pt x="6348" y="8161"/>
                      <a:pt x="8186" y="6348"/>
                      <a:pt x="8186" y="4093"/>
                    </a:cubicBezTo>
                    <a:cubicBezTo>
                      <a:pt x="8186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3" name="Google Shape;593;p62"/>
          <p:cNvGrpSpPr/>
          <p:nvPr/>
        </p:nvGrpSpPr>
        <p:grpSpPr>
          <a:xfrm>
            <a:off x="1830316" y="2602721"/>
            <a:ext cx="1966179" cy="1896093"/>
            <a:chOff x="2387510" y="1549352"/>
            <a:chExt cx="1645200" cy="1645200"/>
          </a:xfrm>
        </p:grpSpPr>
        <p:sp>
          <p:nvSpPr>
            <p:cNvPr id="594" name="Google Shape;594;p62"/>
            <p:cNvSpPr/>
            <p:nvPr/>
          </p:nvSpPr>
          <p:spPr>
            <a:xfrm>
              <a:off x="2387510" y="1549352"/>
              <a:ext cx="1645200" cy="1645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5" name="Google Shape;595;p62"/>
            <p:cNvGrpSpPr/>
            <p:nvPr/>
          </p:nvGrpSpPr>
          <p:grpSpPr>
            <a:xfrm>
              <a:off x="3060726" y="1934282"/>
              <a:ext cx="277547" cy="275700"/>
              <a:chOff x="1946100" y="966975"/>
              <a:chExt cx="3456375" cy="3433375"/>
            </a:xfrm>
          </p:grpSpPr>
          <p:sp>
            <p:nvSpPr>
              <p:cNvPr id="596" name="Google Shape;596;p62"/>
              <p:cNvSpPr/>
              <p:nvPr/>
            </p:nvSpPr>
            <p:spPr>
              <a:xfrm>
                <a:off x="1946100" y="966975"/>
                <a:ext cx="226725" cy="204325"/>
              </a:xfrm>
              <a:custGeom>
                <a:rect b="b" l="l" r="r" t="t"/>
                <a:pathLst>
                  <a:path extrusionOk="0" h="8173" w="9069">
                    <a:moveTo>
                      <a:pt x="4532" y="1"/>
                    </a:moveTo>
                    <a:cubicBezTo>
                      <a:pt x="3553" y="1"/>
                      <a:pt x="2572" y="352"/>
                      <a:pt x="1789" y="1065"/>
                    </a:cubicBezTo>
                    <a:cubicBezTo>
                      <a:pt x="123" y="2585"/>
                      <a:pt x="0" y="5158"/>
                      <a:pt x="1520" y="6825"/>
                    </a:cubicBezTo>
                    <a:cubicBezTo>
                      <a:pt x="2329" y="7707"/>
                      <a:pt x="3432" y="8173"/>
                      <a:pt x="4534" y="8173"/>
                    </a:cubicBezTo>
                    <a:cubicBezTo>
                      <a:pt x="5515" y="8173"/>
                      <a:pt x="6495" y="7805"/>
                      <a:pt x="7279" y="7094"/>
                    </a:cubicBezTo>
                    <a:cubicBezTo>
                      <a:pt x="8946" y="5575"/>
                      <a:pt x="9069" y="3002"/>
                      <a:pt x="7549" y="1335"/>
                    </a:cubicBezTo>
                    <a:cubicBezTo>
                      <a:pt x="6743" y="450"/>
                      <a:pt x="5639" y="1"/>
                      <a:pt x="453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62"/>
              <p:cNvSpPr/>
              <p:nvPr/>
            </p:nvSpPr>
            <p:spPr>
              <a:xfrm>
                <a:off x="5175750" y="4196075"/>
                <a:ext cx="226725" cy="204275"/>
              </a:xfrm>
              <a:custGeom>
                <a:rect b="b" l="l" r="r" t="t"/>
                <a:pathLst>
                  <a:path extrusionOk="0" h="8171" w="9069">
                    <a:moveTo>
                      <a:pt x="4538" y="1"/>
                    </a:moveTo>
                    <a:cubicBezTo>
                      <a:pt x="3424" y="1"/>
                      <a:pt x="2316" y="456"/>
                      <a:pt x="1520" y="1357"/>
                    </a:cubicBezTo>
                    <a:lnTo>
                      <a:pt x="1495" y="1357"/>
                    </a:lnTo>
                    <a:cubicBezTo>
                      <a:pt x="0" y="3023"/>
                      <a:pt x="123" y="5597"/>
                      <a:pt x="1789" y="7116"/>
                    </a:cubicBezTo>
                    <a:cubicBezTo>
                      <a:pt x="2573" y="7827"/>
                      <a:pt x="3554" y="8170"/>
                      <a:pt x="4534" y="8170"/>
                    </a:cubicBezTo>
                    <a:cubicBezTo>
                      <a:pt x="5637" y="8170"/>
                      <a:pt x="6740" y="7729"/>
                      <a:pt x="7549" y="6847"/>
                    </a:cubicBezTo>
                    <a:cubicBezTo>
                      <a:pt x="9068" y="5180"/>
                      <a:pt x="8946" y="2582"/>
                      <a:pt x="7279" y="1063"/>
                    </a:cubicBezTo>
                    <a:cubicBezTo>
                      <a:pt x="6500" y="352"/>
                      <a:pt x="5517" y="1"/>
                      <a:pt x="453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8" name="Google Shape;598;p62"/>
          <p:cNvSpPr/>
          <p:nvPr/>
        </p:nvSpPr>
        <p:spPr>
          <a:xfrm>
            <a:off x="4518726" y="2598963"/>
            <a:ext cx="312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99" name="Google Shape;599;p62"/>
          <p:cNvSpPr/>
          <p:nvPr/>
        </p:nvSpPr>
        <p:spPr>
          <a:xfrm>
            <a:off x="2655439" y="4837738"/>
            <a:ext cx="25200" cy="3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62"/>
          <p:cNvSpPr/>
          <p:nvPr/>
        </p:nvSpPr>
        <p:spPr>
          <a:xfrm>
            <a:off x="4863583" y="3628825"/>
            <a:ext cx="60000" cy="6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01" name="Google Shape;601;p62"/>
          <p:cNvSpPr/>
          <p:nvPr/>
        </p:nvSpPr>
        <p:spPr>
          <a:xfrm>
            <a:off x="5119942" y="2598963"/>
            <a:ext cx="312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02" name="Google Shape;602;p62"/>
          <p:cNvSpPr/>
          <p:nvPr/>
        </p:nvSpPr>
        <p:spPr>
          <a:xfrm>
            <a:off x="3614116" y="3272863"/>
            <a:ext cx="312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grpSp>
        <p:nvGrpSpPr>
          <p:cNvPr id="603" name="Google Shape;603;p62"/>
          <p:cNvGrpSpPr/>
          <p:nvPr/>
        </p:nvGrpSpPr>
        <p:grpSpPr>
          <a:xfrm>
            <a:off x="5151454" y="743410"/>
            <a:ext cx="2191432" cy="1896139"/>
            <a:chOff x="5395700" y="877725"/>
            <a:chExt cx="1360800" cy="1360800"/>
          </a:xfrm>
        </p:grpSpPr>
        <p:sp>
          <p:nvSpPr>
            <p:cNvPr id="604" name="Google Shape;604;p62"/>
            <p:cNvSpPr/>
            <p:nvPr/>
          </p:nvSpPr>
          <p:spPr>
            <a:xfrm>
              <a:off x="5395700" y="877725"/>
              <a:ext cx="1360800" cy="1360800"/>
            </a:xfrm>
            <a:prstGeom prst="ellipse">
              <a:avLst/>
            </a:prstGeom>
            <a:solidFill>
              <a:srgbClr val="FFFFFF">
                <a:alpha val="2862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" name="Google Shape;605;p62"/>
            <p:cNvGrpSpPr/>
            <p:nvPr/>
          </p:nvGrpSpPr>
          <p:grpSpPr>
            <a:xfrm>
              <a:off x="5944780" y="1220140"/>
              <a:ext cx="181851" cy="250636"/>
              <a:chOff x="2163600" y="1479450"/>
              <a:chExt cx="2264650" cy="3121250"/>
            </a:xfrm>
          </p:grpSpPr>
          <p:sp>
            <p:nvSpPr>
              <p:cNvPr id="606" name="Google Shape;606;p62"/>
              <p:cNvSpPr/>
              <p:nvPr/>
            </p:nvSpPr>
            <p:spPr>
              <a:xfrm>
                <a:off x="4195400" y="4396600"/>
                <a:ext cx="232850" cy="204100"/>
              </a:xfrm>
              <a:custGeom>
                <a:rect b="b" l="l" r="r" t="t"/>
                <a:pathLst>
                  <a:path extrusionOk="0" h="8164" w="9314">
                    <a:moveTo>
                      <a:pt x="4660" y="0"/>
                    </a:moveTo>
                    <a:cubicBezTo>
                      <a:pt x="4010" y="0"/>
                      <a:pt x="3353" y="158"/>
                      <a:pt x="2745" y="492"/>
                    </a:cubicBezTo>
                    <a:cubicBezTo>
                      <a:pt x="760" y="1546"/>
                      <a:pt x="0" y="4021"/>
                      <a:pt x="1078" y="6007"/>
                    </a:cubicBezTo>
                    <a:cubicBezTo>
                      <a:pt x="1814" y="7379"/>
                      <a:pt x="3211" y="8163"/>
                      <a:pt x="4681" y="8163"/>
                    </a:cubicBezTo>
                    <a:cubicBezTo>
                      <a:pt x="5318" y="8163"/>
                      <a:pt x="5980" y="7992"/>
                      <a:pt x="6593" y="7673"/>
                    </a:cubicBezTo>
                    <a:cubicBezTo>
                      <a:pt x="8578" y="6595"/>
                      <a:pt x="9313" y="4120"/>
                      <a:pt x="8259" y="2134"/>
                    </a:cubicBezTo>
                    <a:cubicBezTo>
                      <a:pt x="7515" y="781"/>
                      <a:pt x="6106" y="0"/>
                      <a:pt x="46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62"/>
              <p:cNvSpPr/>
              <p:nvPr/>
            </p:nvSpPr>
            <p:spPr>
              <a:xfrm>
                <a:off x="2163600" y="1479450"/>
                <a:ext cx="231650" cy="204100"/>
              </a:xfrm>
              <a:custGeom>
                <a:rect b="b" l="l" r="r" t="t"/>
                <a:pathLst>
                  <a:path extrusionOk="0" h="8164" w="9266">
                    <a:moveTo>
                      <a:pt x="4634" y="0"/>
                    </a:moveTo>
                    <a:cubicBezTo>
                      <a:pt x="3343" y="0"/>
                      <a:pt x="2076" y="618"/>
                      <a:pt x="1275" y="1766"/>
                    </a:cubicBezTo>
                    <a:cubicBezTo>
                      <a:pt x="1" y="3605"/>
                      <a:pt x="467" y="6153"/>
                      <a:pt x="2329" y="7428"/>
                    </a:cubicBezTo>
                    <a:cubicBezTo>
                      <a:pt x="3016" y="7918"/>
                      <a:pt x="3824" y="8163"/>
                      <a:pt x="4633" y="8163"/>
                    </a:cubicBezTo>
                    <a:cubicBezTo>
                      <a:pt x="5932" y="8163"/>
                      <a:pt x="7207" y="7550"/>
                      <a:pt x="7991" y="6399"/>
                    </a:cubicBezTo>
                    <a:cubicBezTo>
                      <a:pt x="9265" y="4536"/>
                      <a:pt x="8800" y="2011"/>
                      <a:pt x="6961" y="737"/>
                    </a:cubicBezTo>
                    <a:cubicBezTo>
                      <a:pt x="6247" y="239"/>
                      <a:pt x="5436" y="0"/>
                      <a:pt x="463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08" name="Google Shape;608;p62"/>
          <p:cNvSpPr txBox="1"/>
          <p:nvPr>
            <p:ph type="ctrTitle"/>
          </p:nvPr>
        </p:nvSpPr>
        <p:spPr>
          <a:xfrm>
            <a:off x="3494425" y="1879600"/>
            <a:ext cx="1520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900">
                <a:solidFill>
                  <a:schemeClr val="dk1"/>
                </a:solidFill>
              </a:rPr>
              <a:t>Entertainment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609" name="Google Shape;609;p62"/>
          <p:cNvSpPr txBox="1"/>
          <p:nvPr>
            <p:ph type="ctrTitle"/>
          </p:nvPr>
        </p:nvSpPr>
        <p:spPr>
          <a:xfrm>
            <a:off x="5427500" y="1767100"/>
            <a:ext cx="15864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900">
                <a:solidFill>
                  <a:schemeClr val="dk1"/>
                </a:solidFill>
              </a:rPr>
              <a:t>Advertisement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610" name="Google Shape;610;p62"/>
          <p:cNvSpPr txBox="1"/>
          <p:nvPr>
            <p:ph type="ctrTitle"/>
          </p:nvPr>
        </p:nvSpPr>
        <p:spPr>
          <a:xfrm>
            <a:off x="2169975" y="3700775"/>
            <a:ext cx="152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900">
                <a:solidFill>
                  <a:schemeClr val="dk1"/>
                </a:solidFill>
              </a:rPr>
              <a:t>Education</a:t>
            </a:r>
            <a:endParaRPr sz="1900">
              <a:solidFill>
                <a:schemeClr val="dk1"/>
              </a:solidFill>
            </a:endParaRPr>
          </a:p>
        </p:txBody>
      </p:sp>
      <p:grpSp>
        <p:nvGrpSpPr>
          <p:cNvPr id="611" name="Google Shape;611;p62"/>
          <p:cNvGrpSpPr/>
          <p:nvPr/>
        </p:nvGrpSpPr>
        <p:grpSpPr>
          <a:xfrm>
            <a:off x="1303052" y="812275"/>
            <a:ext cx="2191372" cy="2272500"/>
            <a:chOff x="3883798" y="1678750"/>
            <a:chExt cx="2272500" cy="2272500"/>
          </a:xfrm>
        </p:grpSpPr>
        <p:sp>
          <p:nvSpPr>
            <p:cNvPr id="612" name="Google Shape;612;p62"/>
            <p:cNvSpPr/>
            <p:nvPr/>
          </p:nvSpPr>
          <p:spPr>
            <a:xfrm>
              <a:off x="3883798" y="1678750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5686"/>
                  </a:srgbClr>
                </a:gs>
                <a:gs pos="100000">
                  <a:srgbClr val="D77EAD">
                    <a:alpha val="7568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3" name="Google Shape;613;p62"/>
            <p:cNvGrpSpPr/>
            <p:nvPr/>
          </p:nvGrpSpPr>
          <p:grpSpPr>
            <a:xfrm>
              <a:off x="4962662" y="2380875"/>
              <a:ext cx="114789" cy="387068"/>
              <a:chOff x="3090050" y="238125"/>
              <a:chExt cx="1429500" cy="4820275"/>
            </a:xfrm>
          </p:grpSpPr>
          <p:sp>
            <p:nvSpPr>
              <p:cNvPr id="614" name="Google Shape;614;p62"/>
              <p:cNvSpPr/>
              <p:nvPr/>
            </p:nvSpPr>
            <p:spPr>
              <a:xfrm>
                <a:off x="3090050" y="238125"/>
                <a:ext cx="204050" cy="204050"/>
              </a:xfrm>
              <a:custGeom>
                <a:rect b="b" l="l" r="r" t="t"/>
                <a:pathLst>
                  <a:path extrusionOk="0" h="8162" w="8162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cubicBezTo>
                      <a:pt x="0" y="6348"/>
                      <a:pt x="1838" y="8161"/>
                      <a:pt x="4093" y="8161"/>
                    </a:cubicBezTo>
                    <a:cubicBezTo>
                      <a:pt x="6348" y="8161"/>
                      <a:pt x="8162" y="6348"/>
                      <a:pt x="8162" y="4093"/>
                    </a:cubicBezTo>
                    <a:cubicBezTo>
                      <a:pt x="8162" y="1838"/>
                      <a:pt x="6348" y="0"/>
                      <a:pt x="40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62"/>
              <p:cNvSpPr/>
              <p:nvPr/>
            </p:nvSpPr>
            <p:spPr>
              <a:xfrm>
                <a:off x="4315475" y="4853725"/>
                <a:ext cx="204075" cy="204675"/>
              </a:xfrm>
              <a:custGeom>
                <a:rect b="b" l="l" r="r" t="t"/>
                <a:pathLst>
                  <a:path extrusionOk="0" h="8187" w="8163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cubicBezTo>
                      <a:pt x="1" y="6348"/>
                      <a:pt x="1839" y="8187"/>
                      <a:pt x="4094" y="8187"/>
                    </a:cubicBezTo>
                    <a:cubicBezTo>
                      <a:pt x="6349" y="8187"/>
                      <a:pt x="8162" y="6348"/>
                      <a:pt x="8162" y="4094"/>
                    </a:cubicBez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6" name="Google Shape;616;p62"/>
            <p:cNvGrpSpPr/>
            <p:nvPr/>
          </p:nvGrpSpPr>
          <p:grpSpPr>
            <a:xfrm>
              <a:off x="4166100" y="2340750"/>
              <a:ext cx="1841775" cy="1360750"/>
              <a:chOff x="4166100" y="2340750"/>
              <a:chExt cx="1841775" cy="1360750"/>
            </a:xfrm>
          </p:grpSpPr>
          <p:sp>
            <p:nvSpPr>
              <p:cNvPr id="617" name="Google Shape;617;p62"/>
              <p:cNvSpPr/>
              <p:nvPr/>
            </p:nvSpPr>
            <p:spPr>
              <a:xfrm>
                <a:off x="4166100" y="31320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62"/>
              <p:cNvSpPr/>
              <p:nvPr/>
            </p:nvSpPr>
            <p:spPr>
              <a:xfrm>
                <a:off x="5617825" y="23407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62"/>
              <p:cNvSpPr/>
              <p:nvPr/>
            </p:nvSpPr>
            <p:spPr>
              <a:xfrm>
                <a:off x="5881775" y="31621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62"/>
              <p:cNvSpPr/>
              <p:nvPr/>
            </p:nvSpPr>
            <p:spPr>
              <a:xfrm>
                <a:off x="4648350" y="25735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62"/>
              <p:cNvSpPr/>
              <p:nvPr/>
            </p:nvSpPr>
            <p:spPr>
              <a:xfrm>
                <a:off x="5395700" y="363910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62"/>
              <p:cNvSpPr/>
              <p:nvPr/>
            </p:nvSpPr>
            <p:spPr>
              <a:xfrm>
                <a:off x="5945475" y="26475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62"/>
              <p:cNvSpPr/>
              <p:nvPr/>
            </p:nvSpPr>
            <p:spPr>
              <a:xfrm>
                <a:off x="4276150" y="24299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62"/>
              <p:cNvSpPr/>
              <p:nvPr/>
            </p:nvSpPr>
            <p:spPr>
              <a:xfrm>
                <a:off x="5363300" y="27098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5" name="Google Shape;625;p62"/>
          <p:cNvGrpSpPr/>
          <p:nvPr/>
        </p:nvGrpSpPr>
        <p:grpSpPr>
          <a:xfrm>
            <a:off x="5272352" y="2289133"/>
            <a:ext cx="2039784" cy="2115300"/>
            <a:chOff x="3412925" y="239233"/>
            <a:chExt cx="2115300" cy="2115300"/>
          </a:xfrm>
        </p:grpSpPr>
        <p:sp>
          <p:nvSpPr>
            <p:cNvPr id="626" name="Google Shape;626;p62"/>
            <p:cNvSpPr/>
            <p:nvPr/>
          </p:nvSpPr>
          <p:spPr>
            <a:xfrm>
              <a:off x="3412925" y="239233"/>
              <a:ext cx="2115300" cy="2115300"/>
            </a:xfrm>
            <a:prstGeom prst="ellipse">
              <a:avLst/>
            </a:prstGeom>
            <a:solidFill>
              <a:srgbClr val="FFFFFF">
                <a:alpha val="8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7" name="Google Shape;627;p62"/>
            <p:cNvGrpSpPr/>
            <p:nvPr/>
          </p:nvGrpSpPr>
          <p:grpSpPr>
            <a:xfrm>
              <a:off x="4326062" y="836093"/>
              <a:ext cx="289026" cy="420359"/>
              <a:chOff x="2007375" y="238125"/>
              <a:chExt cx="3594850" cy="5228350"/>
            </a:xfrm>
          </p:grpSpPr>
          <p:sp>
            <p:nvSpPr>
              <p:cNvPr id="628" name="Google Shape;628;p62"/>
              <p:cNvSpPr/>
              <p:nvPr/>
            </p:nvSpPr>
            <p:spPr>
              <a:xfrm>
                <a:off x="5398150" y="5262400"/>
                <a:ext cx="204075" cy="204075"/>
              </a:xfrm>
              <a:custGeom>
                <a:rect b="b" l="l" r="r" t="t"/>
                <a:pathLst>
                  <a:path extrusionOk="0" h="8163" w="8163">
                    <a:moveTo>
                      <a:pt x="4069" y="1"/>
                    </a:moveTo>
                    <a:cubicBezTo>
                      <a:pt x="1814" y="1"/>
                      <a:pt x="1" y="1839"/>
                      <a:pt x="1" y="4094"/>
                    </a:cubicBezTo>
                    <a:cubicBezTo>
                      <a:pt x="1" y="6349"/>
                      <a:pt x="1814" y="8162"/>
                      <a:pt x="4069" y="8162"/>
                    </a:cubicBezTo>
                    <a:cubicBezTo>
                      <a:pt x="6324" y="8162"/>
                      <a:pt x="8162" y="6349"/>
                      <a:pt x="8162" y="4094"/>
                    </a:cubicBezTo>
                    <a:cubicBezTo>
                      <a:pt x="8162" y="1839"/>
                      <a:pt x="6324" y="1"/>
                      <a:pt x="40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62"/>
              <p:cNvSpPr/>
              <p:nvPr/>
            </p:nvSpPr>
            <p:spPr>
              <a:xfrm>
                <a:off x="2007375" y="238125"/>
                <a:ext cx="204675" cy="204050"/>
              </a:xfrm>
              <a:custGeom>
                <a:rect b="b" l="l" r="r" t="t"/>
                <a:pathLst>
                  <a:path extrusionOk="0" h="8162" w="8187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cubicBezTo>
                      <a:pt x="0" y="6348"/>
                      <a:pt x="1838" y="8161"/>
                      <a:pt x="4093" y="8161"/>
                    </a:cubicBezTo>
                    <a:cubicBezTo>
                      <a:pt x="6348" y="8161"/>
                      <a:pt x="8186" y="6348"/>
                      <a:pt x="8186" y="4093"/>
                    </a:cubicBezTo>
                    <a:cubicBezTo>
                      <a:pt x="8186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"/>
                  <a:buFont typeface="Arial"/>
                  <a:buNone/>
                </a:pPr>
                <a:r>
                  <a:t/>
                </a:r>
                <a:endParaRPr b="0" i="0" sz="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30" name="Google Shape;630;p62"/>
          <p:cNvSpPr txBox="1"/>
          <p:nvPr/>
        </p:nvSpPr>
        <p:spPr>
          <a:xfrm>
            <a:off x="1933050" y="2162650"/>
            <a:ext cx="105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Gaming</a:t>
            </a:r>
            <a:endParaRPr b="0" i="0" sz="1900" u="none" cap="none" strike="noStrike">
              <a:solidFill>
                <a:schemeClr val="dk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31" name="Google Shape;631;p62"/>
          <p:cNvSpPr txBox="1"/>
          <p:nvPr/>
        </p:nvSpPr>
        <p:spPr>
          <a:xfrm>
            <a:off x="5699675" y="3490875"/>
            <a:ext cx="1273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Simulations</a:t>
            </a:r>
            <a:endParaRPr b="0" i="0" sz="1900" u="none" cap="none" strike="noStrike">
              <a:solidFill>
                <a:schemeClr val="dk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grpSp>
        <p:nvGrpSpPr>
          <p:cNvPr id="632" name="Google Shape;632;p62"/>
          <p:cNvGrpSpPr/>
          <p:nvPr/>
        </p:nvGrpSpPr>
        <p:grpSpPr>
          <a:xfrm>
            <a:off x="2491182" y="3136754"/>
            <a:ext cx="955386" cy="577832"/>
            <a:chOff x="-40378075" y="3267450"/>
            <a:chExt cx="317425" cy="289075"/>
          </a:xfrm>
        </p:grpSpPr>
        <p:sp>
          <p:nvSpPr>
            <p:cNvPr id="633" name="Google Shape;633;p62"/>
            <p:cNvSpPr/>
            <p:nvPr/>
          </p:nvSpPr>
          <p:spPr>
            <a:xfrm>
              <a:off x="-40218975" y="3308400"/>
              <a:ext cx="158325" cy="248125"/>
            </a:xfrm>
            <a:custGeom>
              <a:rect b="b" l="l" r="r" t="t"/>
              <a:pathLst>
                <a:path extrusionOk="0" h="9925" w="6333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2"/>
            <p:cNvSpPr/>
            <p:nvPr/>
          </p:nvSpPr>
          <p:spPr>
            <a:xfrm>
              <a:off x="-40316650" y="3267450"/>
              <a:ext cx="86675" cy="257575"/>
            </a:xfrm>
            <a:custGeom>
              <a:rect b="b" l="l" r="r" t="t"/>
              <a:pathLst>
                <a:path extrusionOk="0" h="10303" w="3467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2"/>
            <p:cNvSpPr/>
            <p:nvPr/>
          </p:nvSpPr>
          <p:spPr>
            <a:xfrm>
              <a:off x="-40209525" y="3267450"/>
              <a:ext cx="86650" cy="257575"/>
            </a:xfrm>
            <a:custGeom>
              <a:rect b="b" l="l" r="r" t="t"/>
              <a:pathLst>
                <a:path extrusionOk="0" h="10303" w="3466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2"/>
            <p:cNvSpPr/>
            <p:nvPr/>
          </p:nvSpPr>
          <p:spPr>
            <a:xfrm>
              <a:off x="-40378075" y="3308400"/>
              <a:ext cx="157550" cy="248125"/>
            </a:xfrm>
            <a:custGeom>
              <a:rect b="b" l="l" r="r" t="t"/>
              <a:pathLst>
                <a:path extrusionOk="0" h="9925" w="6302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62"/>
          <p:cNvGrpSpPr/>
          <p:nvPr/>
        </p:nvGrpSpPr>
        <p:grpSpPr>
          <a:xfrm>
            <a:off x="3922968" y="1150498"/>
            <a:ext cx="663317" cy="748709"/>
            <a:chOff x="-13947000" y="3212800"/>
            <a:chExt cx="353675" cy="352400"/>
          </a:xfrm>
        </p:grpSpPr>
        <p:sp>
          <p:nvSpPr>
            <p:cNvPr id="638" name="Google Shape;638;p62"/>
            <p:cNvSpPr/>
            <p:nvPr/>
          </p:nvSpPr>
          <p:spPr>
            <a:xfrm>
              <a:off x="-13947000" y="3212800"/>
              <a:ext cx="229225" cy="268125"/>
            </a:xfrm>
            <a:custGeom>
              <a:rect b="b" l="l" r="r" t="t"/>
              <a:pathLst>
                <a:path extrusionOk="0" h="10725" w="9169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2"/>
            <p:cNvSpPr/>
            <p:nvPr/>
          </p:nvSpPr>
          <p:spPr>
            <a:xfrm>
              <a:off x="-13821775" y="3295600"/>
              <a:ext cx="228450" cy="269600"/>
            </a:xfrm>
            <a:custGeom>
              <a:rect b="b" l="l" r="r" t="t"/>
              <a:pathLst>
                <a:path extrusionOk="0" h="10784" w="9138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62"/>
          <p:cNvGrpSpPr/>
          <p:nvPr/>
        </p:nvGrpSpPr>
        <p:grpSpPr>
          <a:xfrm>
            <a:off x="4361085" y="2913181"/>
            <a:ext cx="644769" cy="577837"/>
            <a:chOff x="-24353875" y="3147725"/>
            <a:chExt cx="289875" cy="296175"/>
          </a:xfrm>
        </p:grpSpPr>
        <p:sp>
          <p:nvSpPr>
            <p:cNvPr id="641" name="Google Shape;641;p62"/>
            <p:cNvSpPr/>
            <p:nvPr/>
          </p:nvSpPr>
          <p:spPr>
            <a:xfrm>
              <a:off x="-24238100" y="3271375"/>
              <a:ext cx="52025" cy="51225"/>
            </a:xfrm>
            <a:custGeom>
              <a:rect b="b" l="l" r="r" t="t"/>
              <a:pathLst>
                <a:path extrusionOk="0" h="2049" w="2081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2"/>
            <p:cNvSpPr/>
            <p:nvPr/>
          </p:nvSpPr>
          <p:spPr>
            <a:xfrm>
              <a:off x="-24353875" y="3147725"/>
              <a:ext cx="289875" cy="296175"/>
            </a:xfrm>
            <a:custGeom>
              <a:rect b="b" l="l" r="r" t="t"/>
              <a:pathLst>
                <a:path extrusionOk="0" h="11847" w="11595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62"/>
          <p:cNvGrpSpPr/>
          <p:nvPr/>
        </p:nvGrpSpPr>
        <p:grpSpPr>
          <a:xfrm>
            <a:off x="2098529" y="1417093"/>
            <a:ext cx="663285" cy="707136"/>
            <a:chOff x="-63250675" y="3744075"/>
            <a:chExt cx="320350" cy="318100"/>
          </a:xfrm>
        </p:grpSpPr>
        <p:sp>
          <p:nvSpPr>
            <p:cNvPr id="644" name="Google Shape;644;p62"/>
            <p:cNvSpPr/>
            <p:nvPr/>
          </p:nvSpPr>
          <p:spPr>
            <a:xfrm>
              <a:off x="-63126250" y="3744075"/>
              <a:ext cx="195925" cy="192875"/>
            </a:xfrm>
            <a:custGeom>
              <a:rect b="b" l="l" r="r" t="t"/>
              <a:pathLst>
                <a:path extrusionOk="0" h="7715" w="7837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2"/>
            <p:cNvSpPr/>
            <p:nvPr/>
          </p:nvSpPr>
          <p:spPr>
            <a:xfrm>
              <a:off x="-63190025" y="3814050"/>
              <a:ext cx="186675" cy="185900"/>
            </a:xfrm>
            <a:custGeom>
              <a:rect b="b" l="l" r="r" t="t"/>
              <a:pathLst>
                <a:path extrusionOk="0" h="7436" w="7467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2"/>
            <p:cNvSpPr/>
            <p:nvPr/>
          </p:nvSpPr>
          <p:spPr>
            <a:xfrm>
              <a:off x="-63250675" y="3751050"/>
              <a:ext cx="311125" cy="311125"/>
            </a:xfrm>
            <a:custGeom>
              <a:rect b="b" l="l" r="r" t="t"/>
              <a:pathLst>
                <a:path extrusionOk="0" h="12445" w="12445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62"/>
          <p:cNvGrpSpPr/>
          <p:nvPr/>
        </p:nvGrpSpPr>
        <p:grpSpPr>
          <a:xfrm>
            <a:off x="6065300" y="2768696"/>
            <a:ext cx="582311" cy="577837"/>
            <a:chOff x="-48233050" y="3569725"/>
            <a:chExt cx="252050" cy="299475"/>
          </a:xfrm>
        </p:grpSpPr>
        <p:sp>
          <p:nvSpPr>
            <p:cNvPr id="648" name="Google Shape;648;p62"/>
            <p:cNvSpPr/>
            <p:nvPr/>
          </p:nvSpPr>
          <p:spPr>
            <a:xfrm>
              <a:off x="-48233050" y="3569725"/>
              <a:ext cx="252050" cy="299475"/>
            </a:xfrm>
            <a:custGeom>
              <a:rect b="b" l="l" r="r" t="t"/>
              <a:pathLst>
                <a:path extrusionOk="0" h="11979" w="10082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2"/>
            <p:cNvSpPr/>
            <p:nvPr/>
          </p:nvSpPr>
          <p:spPr>
            <a:xfrm>
              <a:off x="-48170050" y="3622650"/>
              <a:ext cx="100050" cy="103225"/>
            </a:xfrm>
            <a:custGeom>
              <a:rect b="b" l="l" r="r" t="t"/>
              <a:pathLst>
                <a:path extrusionOk="0" h="4129" w="4002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2"/>
            <p:cNvSpPr/>
            <p:nvPr/>
          </p:nvSpPr>
          <p:spPr>
            <a:xfrm>
              <a:off x="-48129100" y="366520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62"/>
          <p:cNvGrpSpPr/>
          <p:nvPr/>
        </p:nvGrpSpPr>
        <p:grpSpPr>
          <a:xfrm>
            <a:off x="5934738" y="972292"/>
            <a:ext cx="714999" cy="707126"/>
            <a:chOff x="-44914800" y="3560450"/>
            <a:chExt cx="300900" cy="300100"/>
          </a:xfrm>
        </p:grpSpPr>
        <p:sp>
          <p:nvSpPr>
            <p:cNvPr id="652" name="Google Shape;652;p62"/>
            <p:cNvSpPr/>
            <p:nvPr/>
          </p:nvSpPr>
          <p:spPr>
            <a:xfrm>
              <a:off x="-44914800" y="3560450"/>
              <a:ext cx="300900" cy="300100"/>
            </a:xfrm>
            <a:custGeom>
              <a:rect b="b" l="l" r="r" t="t"/>
              <a:pathLst>
                <a:path extrusionOk="0" h="12004" w="12036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2"/>
            <p:cNvSpPr/>
            <p:nvPr/>
          </p:nvSpPr>
          <p:spPr>
            <a:xfrm>
              <a:off x="-44861250" y="3632100"/>
              <a:ext cx="193800" cy="146525"/>
            </a:xfrm>
            <a:custGeom>
              <a:rect b="b" l="l" r="r" t="t"/>
              <a:pathLst>
                <a:path extrusionOk="0" h="5861" w="7752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2"/>
            <p:cNvSpPr/>
            <p:nvPr/>
          </p:nvSpPr>
          <p:spPr>
            <a:xfrm>
              <a:off x="-44773800" y="3675425"/>
              <a:ext cx="18125" cy="17350"/>
            </a:xfrm>
            <a:custGeom>
              <a:rect b="b" l="l" r="r" t="t"/>
              <a:pathLst>
                <a:path extrusionOk="0" h="694" w="725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2"/>
            <p:cNvSpPr/>
            <p:nvPr/>
          </p:nvSpPr>
          <p:spPr>
            <a:xfrm>
              <a:off x="-44750975" y="3741600"/>
              <a:ext cx="70900" cy="48050"/>
            </a:xfrm>
            <a:custGeom>
              <a:rect b="b" l="l" r="r" t="t"/>
              <a:pathLst>
                <a:path extrusionOk="0" h="1922" w="2836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2"/>
            <p:cNvSpPr/>
            <p:nvPr/>
          </p:nvSpPr>
          <p:spPr>
            <a:xfrm>
              <a:off x="-44848625" y="3740025"/>
              <a:ext cx="97675" cy="49625"/>
            </a:xfrm>
            <a:custGeom>
              <a:rect b="b" l="l" r="r" t="t"/>
              <a:pathLst>
                <a:path extrusionOk="0" h="1985" w="3907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3"/>
          <p:cNvSpPr txBox="1"/>
          <p:nvPr/>
        </p:nvSpPr>
        <p:spPr>
          <a:xfrm>
            <a:off x="715275" y="1546700"/>
            <a:ext cx="3614100" cy="27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Enhances Understanding of Complex Concepts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Increases Engagement and Attention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Improves Retention and Recall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Encourages Active Learning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Supports Inclusive Education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63"/>
          <p:cNvSpPr txBox="1"/>
          <p:nvPr/>
        </p:nvSpPr>
        <p:spPr>
          <a:xfrm>
            <a:off x="418175" y="502350"/>
            <a:ext cx="867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200">
                <a:solidFill>
                  <a:srgbClr val="CC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Benefits of using Animations in Teaching and Learning</a:t>
            </a:r>
            <a:endParaRPr sz="600"/>
          </a:p>
        </p:txBody>
      </p:sp>
      <p:sp>
        <p:nvSpPr>
          <p:cNvPr id="663" name="Google Shape;663;p63"/>
          <p:cNvSpPr txBox="1"/>
          <p:nvPr/>
        </p:nvSpPr>
        <p:spPr>
          <a:xfrm>
            <a:off x="4997525" y="1489800"/>
            <a:ext cx="3427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Caters to Different Learning Styles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Learning Fun and Enjoyable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Promotes Creativity and Imagination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Improves Communication of Ideas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4"/>
          <p:cNvSpPr txBox="1"/>
          <p:nvPr/>
        </p:nvSpPr>
        <p:spPr>
          <a:xfrm>
            <a:off x="5324950" y="345300"/>
            <a:ext cx="394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9" name="Google Shape;669;p64"/>
          <p:cNvPicPr preferRelativeResize="0"/>
          <p:nvPr/>
        </p:nvPicPr>
        <p:blipFill rotWithShape="1">
          <a:blip r:embed="rId3">
            <a:alphaModFix/>
          </a:blip>
          <a:srcRect b="4588" l="18051" r="12547" t="7845"/>
          <a:stretch/>
        </p:blipFill>
        <p:spPr>
          <a:xfrm>
            <a:off x="1984675" y="1671432"/>
            <a:ext cx="5133069" cy="36429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0" name="Google Shape;670;p64"/>
          <p:cNvGrpSpPr/>
          <p:nvPr/>
        </p:nvGrpSpPr>
        <p:grpSpPr>
          <a:xfrm>
            <a:off x="6419212" y="3631076"/>
            <a:ext cx="353436" cy="316283"/>
            <a:chOff x="1190625" y="513825"/>
            <a:chExt cx="5228350" cy="4678750"/>
          </a:xfrm>
        </p:grpSpPr>
        <p:sp>
          <p:nvSpPr>
            <p:cNvPr id="671" name="Google Shape;671;p64"/>
            <p:cNvSpPr/>
            <p:nvPr/>
          </p:nvSpPr>
          <p:spPr>
            <a:xfrm>
              <a:off x="1190625" y="539425"/>
              <a:ext cx="5228350" cy="4653150"/>
            </a:xfrm>
            <a:custGeom>
              <a:rect b="b" l="l" r="r" t="t"/>
              <a:pathLst>
                <a:path extrusionOk="0" h="186126" w="209134">
                  <a:moveTo>
                    <a:pt x="88216" y="1"/>
                  </a:moveTo>
                  <a:cubicBezTo>
                    <a:pt x="88051" y="1"/>
                    <a:pt x="87884" y="11"/>
                    <a:pt x="87717" y="31"/>
                  </a:cubicBezTo>
                  <a:cubicBezTo>
                    <a:pt x="63649" y="3119"/>
                    <a:pt x="41542" y="12849"/>
                    <a:pt x="25514" y="27432"/>
                  </a:cubicBezTo>
                  <a:cubicBezTo>
                    <a:pt x="9068" y="42406"/>
                    <a:pt x="0" y="61597"/>
                    <a:pt x="0" y="81498"/>
                  </a:cubicBezTo>
                  <a:cubicBezTo>
                    <a:pt x="0" y="108776"/>
                    <a:pt x="16838" y="134020"/>
                    <a:pt x="45194" y="149436"/>
                  </a:cubicBezTo>
                  <a:lnTo>
                    <a:pt x="45194" y="182033"/>
                  </a:lnTo>
                  <a:cubicBezTo>
                    <a:pt x="45194" y="183675"/>
                    <a:pt x="46199" y="185170"/>
                    <a:pt x="47719" y="185807"/>
                  </a:cubicBezTo>
                  <a:cubicBezTo>
                    <a:pt x="48233" y="186028"/>
                    <a:pt x="48748" y="186126"/>
                    <a:pt x="49287" y="186126"/>
                  </a:cubicBezTo>
                  <a:cubicBezTo>
                    <a:pt x="50341" y="186126"/>
                    <a:pt x="51395" y="185709"/>
                    <a:pt x="52179" y="184925"/>
                  </a:cubicBezTo>
                  <a:lnTo>
                    <a:pt x="76173" y="160931"/>
                  </a:lnTo>
                  <a:cubicBezTo>
                    <a:pt x="85389" y="162965"/>
                    <a:pt x="94922" y="163995"/>
                    <a:pt x="104579" y="163995"/>
                  </a:cubicBezTo>
                  <a:cubicBezTo>
                    <a:pt x="132323" y="163995"/>
                    <a:pt x="158449" y="155539"/>
                    <a:pt x="178130" y="140172"/>
                  </a:cubicBezTo>
                  <a:cubicBezTo>
                    <a:pt x="198129" y="124560"/>
                    <a:pt x="209133" y="103727"/>
                    <a:pt x="209133" y="81498"/>
                  </a:cubicBezTo>
                  <a:cubicBezTo>
                    <a:pt x="209133" y="61597"/>
                    <a:pt x="200090" y="42406"/>
                    <a:pt x="183620" y="27432"/>
                  </a:cubicBezTo>
                  <a:cubicBezTo>
                    <a:pt x="167591" y="12849"/>
                    <a:pt x="145509" y="3119"/>
                    <a:pt x="121416" y="31"/>
                  </a:cubicBezTo>
                  <a:cubicBezTo>
                    <a:pt x="121249" y="11"/>
                    <a:pt x="121083" y="1"/>
                    <a:pt x="120918" y="1"/>
                  </a:cubicBezTo>
                  <a:cubicBezTo>
                    <a:pt x="118890" y="1"/>
                    <a:pt x="117130" y="1499"/>
                    <a:pt x="116858" y="3585"/>
                  </a:cubicBezTo>
                  <a:cubicBezTo>
                    <a:pt x="116564" y="5815"/>
                    <a:pt x="118157" y="7849"/>
                    <a:pt x="120387" y="8143"/>
                  </a:cubicBezTo>
                  <a:cubicBezTo>
                    <a:pt x="167076" y="14099"/>
                    <a:pt x="200972" y="44955"/>
                    <a:pt x="200972" y="81498"/>
                  </a:cubicBezTo>
                  <a:cubicBezTo>
                    <a:pt x="200972" y="122477"/>
                    <a:pt x="157738" y="155833"/>
                    <a:pt x="104579" y="155833"/>
                  </a:cubicBezTo>
                  <a:cubicBezTo>
                    <a:pt x="94775" y="155833"/>
                    <a:pt x="85119" y="154706"/>
                    <a:pt x="75830" y="152475"/>
                  </a:cubicBezTo>
                  <a:cubicBezTo>
                    <a:pt x="75512" y="152396"/>
                    <a:pt x="75190" y="152357"/>
                    <a:pt x="74870" y="152357"/>
                  </a:cubicBezTo>
                  <a:cubicBezTo>
                    <a:pt x="73811" y="152357"/>
                    <a:pt x="72779" y="152782"/>
                    <a:pt x="72007" y="153554"/>
                  </a:cubicBezTo>
                  <a:lnTo>
                    <a:pt x="53380" y="172180"/>
                  </a:lnTo>
                  <a:lnTo>
                    <a:pt x="53380" y="146985"/>
                  </a:lnTo>
                  <a:cubicBezTo>
                    <a:pt x="53380" y="145441"/>
                    <a:pt x="52522" y="144044"/>
                    <a:pt x="51150" y="143358"/>
                  </a:cubicBezTo>
                  <a:cubicBezTo>
                    <a:pt x="24239" y="129486"/>
                    <a:pt x="8161" y="106350"/>
                    <a:pt x="8161" y="81498"/>
                  </a:cubicBezTo>
                  <a:cubicBezTo>
                    <a:pt x="8161" y="44955"/>
                    <a:pt x="42057" y="14099"/>
                    <a:pt x="88746" y="8143"/>
                  </a:cubicBezTo>
                  <a:cubicBezTo>
                    <a:pt x="90977" y="7849"/>
                    <a:pt x="92570" y="5815"/>
                    <a:pt x="92276" y="3585"/>
                  </a:cubicBezTo>
                  <a:cubicBezTo>
                    <a:pt x="92026" y="1499"/>
                    <a:pt x="90246" y="1"/>
                    <a:pt x="8821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4"/>
            <p:cNvSpPr/>
            <p:nvPr/>
          </p:nvSpPr>
          <p:spPr>
            <a:xfrm>
              <a:off x="1628700" y="1815250"/>
              <a:ext cx="4352175" cy="1515500"/>
            </a:xfrm>
            <a:custGeom>
              <a:rect b="b" l="l" r="r" t="t"/>
              <a:pathLst>
                <a:path extrusionOk="0" h="60620" w="174087">
                  <a:moveTo>
                    <a:pt x="32132" y="11446"/>
                  </a:moveTo>
                  <a:lnTo>
                    <a:pt x="35980" y="23357"/>
                  </a:lnTo>
                  <a:cubicBezTo>
                    <a:pt x="36519" y="25049"/>
                    <a:pt x="38087" y="26176"/>
                    <a:pt x="39852" y="26176"/>
                  </a:cubicBezTo>
                  <a:lnTo>
                    <a:pt x="52450" y="26176"/>
                  </a:lnTo>
                  <a:lnTo>
                    <a:pt x="42254" y="33553"/>
                  </a:lnTo>
                  <a:cubicBezTo>
                    <a:pt x="40808" y="34607"/>
                    <a:pt x="40195" y="36445"/>
                    <a:pt x="40759" y="38136"/>
                  </a:cubicBezTo>
                  <a:lnTo>
                    <a:pt x="44656" y="50047"/>
                  </a:lnTo>
                  <a:lnTo>
                    <a:pt x="34534" y="42670"/>
                  </a:lnTo>
                  <a:cubicBezTo>
                    <a:pt x="33823" y="42131"/>
                    <a:pt x="32965" y="41886"/>
                    <a:pt x="32132" y="41886"/>
                  </a:cubicBezTo>
                  <a:cubicBezTo>
                    <a:pt x="31274" y="41886"/>
                    <a:pt x="30441" y="42131"/>
                    <a:pt x="29705" y="42670"/>
                  </a:cubicBezTo>
                  <a:lnTo>
                    <a:pt x="19583" y="50047"/>
                  </a:lnTo>
                  <a:lnTo>
                    <a:pt x="23480" y="38136"/>
                  </a:lnTo>
                  <a:cubicBezTo>
                    <a:pt x="24044" y="36445"/>
                    <a:pt x="23431" y="34607"/>
                    <a:pt x="22010" y="33553"/>
                  </a:cubicBezTo>
                  <a:lnTo>
                    <a:pt x="11814" y="26176"/>
                  </a:lnTo>
                  <a:lnTo>
                    <a:pt x="24387" y="26176"/>
                  </a:lnTo>
                  <a:cubicBezTo>
                    <a:pt x="26152" y="26176"/>
                    <a:pt x="27720" y="25049"/>
                    <a:pt x="28284" y="23357"/>
                  </a:cubicBezTo>
                  <a:lnTo>
                    <a:pt x="32132" y="11446"/>
                  </a:lnTo>
                  <a:close/>
                  <a:moveTo>
                    <a:pt x="87056" y="11446"/>
                  </a:moveTo>
                  <a:lnTo>
                    <a:pt x="90904" y="23357"/>
                  </a:lnTo>
                  <a:cubicBezTo>
                    <a:pt x="91443" y="25049"/>
                    <a:pt x="93012" y="26176"/>
                    <a:pt x="94776" y="26176"/>
                  </a:cubicBezTo>
                  <a:lnTo>
                    <a:pt x="107374" y="26176"/>
                  </a:lnTo>
                  <a:lnTo>
                    <a:pt x="97178" y="33553"/>
                  </a:lnTo>
                  <a:cubicBezTo>
                    <a:pt x="95732" y="34607"/>
                    <a:pt x="95119" y="36445"/>
                    <a:pt x="95683" y="38136"/>
                  </a:cubicBezTo>
                  <a:lnTo>
                    <a:pt x="99580" y="50047"/>
                  </a:lnTo>
                  <a:lnTo>
                    <a:pt x="89458" y="42670"/>
                  </a:lnTo>
                  <a:cubicBezTo>
                    <a:pt x="88735" y="42143"/>
                    <a:pt x="87889" y="41880"/>
                    <a:pt x="87044" y="41880"/>
                  </a:cubicBezTo>
                  <a:cubicBezTo>
                    <a:pt x="86198" y="41880"/>
                    <a:pt x="85353" y="42143"/>
                    <a:pt x="84630" y="42670"/>
                  </a:cubicBezTo>
                  <a:lnTo>
                    <a:pt x="74507" y="50047"/>
                  </a:lnTo>
                  <a:lnTo>
                    <a:pt x="78404" y="38136"/>
                  </a:lnTo>
                  <a:cubicBezTo>
                    <a:pt x="78968" y="36445"/>
                    <a:pt x="78355" y="34607"/>
                    <a:pt x="76934" y="33553"/>
                  </a:cubicBezTo>
                  <a:lnTo>
                    <a:pt x="66738" y="26176"/>
                  </a:lnTo>
                  <a:lnTo>
                    <a:pt x="79311" y="26176"/>
                  </a:lnTo>
                  <a:cubicBezTo>
                    <a:pt x="81076" y="26176"/>
                    <a:pt x="82644" y="25049"/>
                    <a:pt x="83208" y="23357"/>
                  </a:cubicBezTo>
                  <a:lnTo>
                    <a:pt x="87056" y="11446"/>
                  </a:lnTo>
                  <a:close/>
                  <a:moveTo>
                    <a:pt x="141956" y="11446"/>
                  </a:moveTo>
                  <a:lnTo>
                    <a:pt x="145803" y="23357"/>
                  </a:lnTo>
                  <a:cubicBezTo>
                    <a:pt x="146367" y="25049"/>
                    <a:pt x="147936" y="26176"/>
                    <a:pt x="149700" y="26176"/>
                  </a:cubicBezTo>
                  <a:lnTo>
                    <a:pt x="162273" y="26176"/>
                  </a:lnTo>
                  <a:lnTo>
                    <a:pt x="152078" y="33553"/>
                  </a:lnTo>
                  <a:cubicBezTo>
                    <a:pt x="150656" y="34607"/>
                    <a:pt x="150043" y="36445"/>
                    <a:pt x="150607" y="38136"/>
                  </a:cubicBezTo>
                  <a:lnTo>
                    <a:pt x="154504" y="50047"/>
                  </a:lnTo>
                  <a:lnTo>
                    <a:pt x="144382" y="42670"/>
                  </a:lnTo>
                  <a:cubicBezTo>
                    <a:pt x="143659" y="42143"/>
                    <a:pt x="142813" y="41880"/>
                    <a:pt x="141968" y="41880"/>
                  </a:cubicBezTo>
                  <a:cubicBezTo>
                    <a:pt x="141122" y="41880"/>
                    <a:pt x="140277" y="42143"/>
                    <a:pt x="139554" y="42670"/>
                  </a:cubicBezTo>
                  <a:lnTo>
                    <a:pt x="129432" y="50047"/>
                  </a:lnTo>
                  <a:lnTo>
                    <a:pt x="133328" y="38136"/>
                  </a:lnTo>
                  <a:cubicBezTo>
                    <a:pt x="133892" y="36445"/>
                    <a:pt x="133279" y="34607"/>
                    <a:pt x="131833" y="33553"/>
                  </a:cubicBezTo>
                  <a:lnTo>
                    <a:pt x="121638" y="26176"/>
                  </a:lnTo>
                  <a:lnTo>
                    <a:pt x="134235" y="26176"/>
                  </a:lnTo>
                  <a:cubicBezTo>
                    <a:pt x="136000" y="26176"/>
                    <a:pt x="137569" y="25049"/>
                    <a:pt x="138108" y="23357"/>
                  </a:cubicBezTo>
                  <a:lnTo>
                    <a:pt x="141956" y="11446"/>
                  </a:lnTo>
                  <a:close/>
                  <a:moveTo>
                    <a:pt x="32132" y="1"/>
                  </a:moveTo>
                  <a:cubicBezTo>
                    <a:pt x="29191" y="1"/>
                    <a:pt x="26642" y="1863"/>
                    <a:pt x="25735" y="4633"/>
                  </a:cubicBezTo>
                  <a:lnTo>
                    <a:pt x="21421" y="18015"/>
                  </a:lnTo>
                  <a:lnTo>
                    <a:pt x="7280" y="18015"/>
                  </a:lnTo>
                  <a:cubicBezTo>
                    <a:pt x="4363" y="18015"/>
                    <a:pt x="1814" y="19877"/>
                    <a:pt x="908" y="22647"/>
                  </a:cubicBezTo>
                  <a:cubicBezTo>
                    <a:pt x="1" y="25441"/>
                    <a:pt x="981" y="28455"/>
                    <a:pt x="3358" y="30146"/>
                  </a:cubicBezTo>
                  <a:lnTo>
                    <a:pt x="14804" y="38430"/>
                  </a:lnTo>
                  <a:lnTo>
                    <a:pt x="10417" y="51812"/>
                  </a:lnTo>
                  <a:cubicBezTo>
                    <a:pt x="9510" y="54582"/>
                    <a:pt x="10491" y="57621"/>
                    <a:pt x="12843" y="59336"/>
                  </a:cubicBezTo>
                  <a:cubicBezTo>
                    <a:pt x="14020" y="60194"/>
                    <a:pt x="15417" y="60611"/>
                    <a:pt x="16789" y="60611"/>
                  </a:cubicBezTo>
                  <a:cubicBezTo>
                    <a:pt x="18186" y="60611"/>
                    <a:pt x="19559" y="60194"/>
                    <a:pt x="20735" y="59312"/>
                  </a:cubicBezTo>
                  <a:lnTo>
                    <a:pt x="32132" y="51028"/>
                  </a:lnTo>
                  <a:lnTo>
                    <a:pt x="43504" y="59312"/>
                  </a:lnTo>
                  <a:cubicBezTo>
                    <a:pt x="44684" y="60185"/>
                    <a:pt x="46075" y="60620"/>
                    <a:pt x="47464" y="60620"/>
                  </a:cubicBezTo>
                  <a:cubicBezTo>
                    <a:pt x="48844" y="60620"/>
                    <a:pt x="50223" y="60191"/>
                    <a:pt x="51396" y="59336"/>
                  </a:cubicBezTo>
                  <a:cubicBezTo>
                    <a:pt x="53773" y="57621"/>
                    <a:pt x="54729" y="54582"/>
                    <a:pt x="53822" y="51812"/>
                  </a:cubicBezTo>
                  <a:lnTo>
                    <a:pt x="49435" y="38430"/>
                  </a:lnTo>
                  <a:lnTo>
                    <a:pt x="59582" y="31102"/>
                  </a:lnTo>
                  <a:lnTo>
                    <a:pt x="69728" y="38430"/>
                  </a:lnTo>
                  <a:lnTo>
                    <a:pt x="65341" y="51812"/>
                  </a:lnTo>
                  <a:cubicBezTo>
                    <a:pt x="64434" y="54582"/>
                    <a:pt x="65415" y="57621"/>
                    <a:pt x="67768" y="59336"/>
                  </a:cubicBezTo>
                  <a:cubicBezTo>
                    <a:pt x="68944" y="60194"/>
                    <a:pt x="70341" y="60611"/>
                    <a:pt x="71713" y="60611"/>
                  </a:cubicBezTo>
                  <a:cubicBezTo>
                    <a:pt x="73110" y="60611"/>
                    <a:pt x="74483" y="60194"/>
                    <a:pt x="75659" y="59312"/>
                  </a:cubicBezTo>
                  <a:lnTo>
                    <a:pt x="87056" y="51028"/>
                  </a:lnTo>
                  <a:lnTo>
                    <a:pt x="98428" y="59312"/>
                  </a:lnTo>
                  <a:cubicBezTo>
                    <a:pt x="99609" y="60185"/>
                    <a:pt x="100999" y="60620"/>
                    <a:pt x="102389" y="60620"/>
                  </a:cubicBezTo>
                  <a:cubicBezTo>
                    <a:pt x="103768" y="60620"/>
                    <a:pt x="105148" y="60191"/>
                    <a:pt x="106320" y="59336"/>
                  </a:cubicBezTo>
                  <a:cubicBezTo>
                    <a:pt x="108697" y="57621"/>
                    <a:pt x="109653" y="54582"/>
                    <a:pt x="108746" y="51812"/>
                  </a:cubicBezTo>
                  <a:lnTo>
                    <a:pt x="104384" y="38430"/>
                  </a:lnTo>
                  <a:lnTo>
                    <a:pt x="114506" y="31102"/>
                  </a:lnTo>
                  <a:lnTo>
                    <a:pt x="124628" y="38430"/>
                  </a:lnTo>
                  <a:lnTo>
                    <a:pt x="120241" y="51812"/>
                  </a:lnTo>
                  <a:cubicBezTo>
                    <a:pt x="119334" y="54582"/>
                    <a:pt x="120314" y="57621"/>
                    <a:pt x="122692" y="59336"/>
                  </a:cubicBezTo>
                  <a:cubicBezTo>
                    <a:pt x="123864" y="60191"/>
                    <a:pt x="125243" y="60620"/>
                    <a:pt x="126623" y="60620"/>
                  </a:cubicBezTo>
                  <a:cubicBezTo>
                    <a:pt x="128013" y="60620"/>
                    <a:pt x="129403" y="60185"/>
                    <a:pt x="130584" y="59312"/>
                  </a:cubicBezTo>
                  <a:lnTo>
                    <a:pt x="141956" y="51028"/>
                  </a:lnTo>
                  <a:lnTo>
                    <a:pt x="153328" y="59312"/>
                  </a:lnTo>
                  <a:cubicBezTo>
                    <a:pt x="154529" y="60194"/>
                    <a:pt x="155901" y="60611"/>
                    <a:pt x="157298" y="60611"/>
                  </a:cubicBezTo>
                  <a:cubicBezTo>
                    <a:pt x="158671" y="60611"/>
                    <a:pt x="160068" y="60194"/>
                    <a:pt x="161244" y="59336"/>
                  </a:cubicBezTo>
                  <a:cubicBezTo>
                    <a:pt x="163597" y="57621"/>
                    <a:pt x="164577" y="54582"/>
                    <a:pt x="163670" y="51812"/>
                  </a:cubicBezTo>
                  <a:lnTo>
                    <a:pt x="159283" y="38430"/>
                  </a:lnTo>
                  <a:lnTo>
                    <a:pt x="170729" y="30146"/>
                  </a:lnTo>
                  <a:cubicBezTo>
                    <a:pt x="173082" y="28455"/>
                    <a:pt x="174087" y="25441"/>
                    <a:pt x="173180" y="22647"/>
                  </a:cubicBezTo>
                  <a:cubicBezTo>
                    <a:pt x="172273" y="19877"/>
                    <a:pt x="169724" y="18015"/>
                    <a:pt x="166807" y="18015"/>
                  </a:cubicBezTo>
                  <a:lnTo>
                    <a:pt x="152666" y="18015"/>
                  </a:lnTo>
                  <a:lnTo>
                    <a:pt x="148352" y="4633"/>
                  </a:lnTo>
                  <a:cubicBezTo>
                    <a:pt x="147446" y="1863"/>
                    <a:pt x="144872" y="1"/>
                    <a:pt x="141956" y="1"/>
                  </a:cubicBezTo>
                  <a:cubicBezTo>
                    <a:pt x="139039" y="1"/>
                    <a:pt x="136466" y="1863"/>
                    <a:pt x="135583" y="4633"/>
                  </a:cubicBezTo>
                  <a:lnTo>
                    <a:pt x="131245" y="18015"/>
                  </a:lnTo>
                  <a:lnTo>
                    <a:pt x="117128" y="18015"/>
                  </a:lnTo>
                  <a:cubicBezTo>
                    <a:pt x="116197" y="18015"/>
                    <a:pt x="115315" y="18211"/>
                    <a:pt x="114506" y="18554"/>
                  </a:cubicBezTo>
                  <a:cubicBezTo>
                    <a:pt x="113697" y="18211"/>
                    <a:pt x="112815" y="18015"/>
                    <a:pt x="111883" y="18015"/>
                  </a:cubicBezTo>
                  <a:lnTo>
                    <a:pt x="97766" y="18015"/>
                  </a:lnTo>
                  <a:lnTo>
                    <a:pt x="93428" y="4633"/>
                  </a:lnTo>
                  <a:cubicBezTo>
                    <a:pt x="92521" y="1863"/>
                    <a:pt x="89972" y="1"/>
                    <a:pt x="87056" y="1"/>
                  </a:cubicBezTo>
                  <a:cubicBezTo>
                    <a:pt x="84139" y="1"/>
                    <a:pt x="81566" y="1863"/>
                    <a:pt x="80659" y="4633"/>
                  </a:cubicBezTo>
                  <a:lnTo>
                    <a:pt x="76346" y="18015"/>
                  </a:lnTo>
                  <a:lnTo>
                    <a:pt x="62204" y="18015"/>
                  </a:lnTo>
                  <a:cubicBezTo>
                    <a:pt x="61297" y="18015"/>
                    <a:pt x="60390" y="18211"/>
                    <a:pt x="59582" y="18554"/>
                  </a:cubicBezTo>
                  <a:cubicBezTo>
                    <a:pt x="58773" y="18211"/>
                    <a:pt x="57890" y="18015"/>
                    <a:pt x="56959" y="18015"/>
                  </a:cubicBezTo>
                  <a:lnTo>
                    <a:pt x="42842" y="18015"/>
                  </a:lnTo>
                  <a:lnTo>
                    <a:pt x="38504" y="4633"/>
                  </a:lnTo>
                  <a:cubicBezTo>
                    <a:pt x="37597" y="1863"/>
                    <a:pt x="35048" y="1"/>
                    <a:pt x="321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4"/>
            <p:cNvSpPr/>
            <p:nvPr/>
          </p:nvSpPr>
          <p:spPr>
            <a:xfrm>
              <a:off x="3702750" y="513825"/>
              <a:ext cx="204075" cy="204075"/>
            </a:xfrm>
            <a:custGeom>
              <a:rect b="b" l="l" r="r" t="t"/>
              <a:pathLst>
                <a:path extrusionOk="0" h="8163" w="8163">
                  <a:moveTo>
                    <a:pt x="4094" y="1"/>
                  </a:moveTo>
                  <a:cubicBezTo>
                    <a:pt x="3016" y="1"/>
                    <a:pt x="1962" y="442"/>
                    <a:pt x="1202" y="1202"/>
                  </a:cubicBezTo>
                  <a:cubicBezTo>
                    <a:pt x="442" y="1962"/>
                    <a:pt x="1" y="3016"/>
                    <a:pt x="1" y="4094"/>
                  </a:cubicBezTo>
                  <a:cubicBezTo>
                    <a:pt x="1" y="5148"/>
                    <a:pt x="442" y="6226"/>
                    <a:pt x="1202" y="6986"/>
                  </a:cubicBezTo>
                  <a:cubicBezTo>
                    <a:pt x="1962" y="7721"/>
                    <a:pt x="3016" y="8162"/>
                    <a:pt x="4094" y="8162"/>
                  </a:cubicBezTo>
                  <a:cubicBezTo>
                    <a:pt x="5148" y="8162"/>
                    <a:pt x="6226" y="7721"/>
                    <a:pt x="6986" y="6986"/>
                  </a:cubicBezTo>
                  <a:cubicBezTo>
                    <a:pt x="7721" y="6226"/>
                    <a:pt x="8162" y="5148"/>
                    <a:pt x="8162" y="4094"/>
                  </a:cubicBezTo>
                  <a:cubicBezTo>
                    <a:pt x="8162" y="3016"/>
                    <a:pt x="7721" y="1962"/>
                    <a:pt x="6986" y="1202"/>
                  </a:cubicBezTo>
                  <a:cubicBezTo>
                    <a:pt x="6226" y="442"/>
                    <a:pt x="5148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64"/>
          <p:cNvGrpSpPr/>
          <p:nvPr/>
        </p:nvGrpSpPr>
        <p:grpSpPr>
          <a:xfrm>
            <a:off x="6009537" y="2659166"/>
            <a:ext cx="353436" cy="353436"/>
            <a:chOff x="1190625" y="248525"/>
            <a:chExt cx="5228350" cy="5228350"/>
          </a:xfrm>
        </p:grpSpPr>
        <p:sp>
          <p:nvSpPr>
            <p:cNvPr id="675" name="Google Shape;675;p64"/>
            <p:cNvSpPr/>
            <p:nvPr/>
          </p:nvSpPr>
          <p:spPr>
            <a:xfrm>
              <a:off x="1190625" y="248525"/>
              <a:ext cx="5228350" cy="5228350"/>
            </a:xfrm>
            <a:custGeom>
              <a:rect b="b" l="l" r="r" t="t"/>
              <a:pathLst>
                <a:path extrusionOk="0" h="209134" w="209134">
                  <a:moveTo>
                    <a:pt x="65365" y="55954"/>
                  </a:moveTo>
                  <a:lnTo>
                    <a:pt x="67914" y="63846"/>
                  </a:lnTo>
                  <a:cubicBezTo>
                    <a:pt x="68453" y="65537"/>
                    <a:pt x="70022" y="66689"/>
                    <a:pt x="71786" y="66689"/>
                  </a:cubicBezTo>
                  <a:lnTo>
                    <a:pt x="80168" y="66689"/>
                  </a:lnTo>
                  <a:lnTo>
                    <a:pt x="73379" y="71591"/>
                  </a:lnTo>
                  <a:cubicBezTo>
                    <a:pt x="71958" y="72620"/>
                    <a:pt x="71345" y="74483"/>
                    <a:pt x="71909" y="76174"/>
                  </a:cubicBezTo>
                  <a:lnTo>
                    <a:pt x="74482" y="84066"/>
                  </a:lnTo>
                  <a:lnTo>
                    <a:pt x="67767" y="79164"/>
                  </a:lnTo>
                  <a:cubicBezTo>
                    <a:pt x="67056" y="78649"/>
                    <a:pt x="66198" y="78380"/>
                    <a:pt x="65365" y="78380"/>
                  </a:cubicBezTo>
                  <a:cubicBezTo>
                    <a:pt x="64507" y="78380"/>
                    <a:pt x="63674" y="78649"/>
                    <a:pt x="62939" y="79164"/>
                  </a:cubicBezTo>
                  <a:lnTo>
                    <a:pt x="56223" y="84066"/>
                  </a:lnTo>
                  <a:lnTo>
                    <a:pt x="58821" y="76174"/>
                  </a:lnTo>
                  <a:cubicBezTo>
                    <a:pt x="59360" y="74483"/>
                    <a:pt x="58772" y="72620"/>
                    <a:pt x="57326" y="71591"/>
                  </a:cubicBezTo>
                  <a:lnTo>
                    <a:pt x="50537" y="66689"/>
                  </a:lnTo>
                  <a:lnTo>
                    <a:pt x="58919" y="66689"/>
                  </a:lnTo>
                  <a:cubicBezTo>
                    <a:pt x="60684" y="66689"/>
                    <a:pt x="62252" y="65537"/>
                    <a:pt x="62791" y="63846"/>
                  </a:cubicBezTo>
                  <a:lnTo>
                    <a:pt x="65365" y="55954"/>
                  </a:lnTo>
                  <a:close/>
                  <a:moveTo>
                    <a:pt x="104579" y="55954"/>
                  </a:moveTo>
                  <a:lnTo>
                    <a:pt x="107128" y="63846"/>
                  </a:lnTo>
                  <a:cubicBezTo>
                    <a:pt x="107667" y="65537"/>
                    <a:pt x="109236" y="66689"/>
                    <a:pt x="111000" y="66689"/>
                  </a:cubicBezTo>
                  <a:lnTo>
                    <a:pt x="119382" y="66689"/>
                  </a:lnTo>
                  <a:lnTo>
                    <a:pt x="112593" y="71591"/>
                  </a:lnTo>
                  <a:cubicBezTo>
                    <a:pt x="111172" y="72620"/>
                    <a:pt x="110559" y="74483"/>
                    <a:pt x="111123" y="76174"/>
                  </a:cubicBezTo>
                  <a:lnTo>
                    <a:pt x="113696" y="84066"/>
                  </a:lnTo>
                  <a:lnTo>
                    <a:pt x="106981" y="79164"/>
                  </a:lnTo>
                  <a:cubicBezTo>
                    <a:pt x="106270" y="78649"/>
                    <a:pt x="105412" y="78380"/>
                    <a:pt x="104579" y="78380"/>
                  </a:cubicBezTo>
                  <a:cubicBezTo>
                    <a:pt x="103721" y="78380"/>
                    <a:pt x="102888" y="78649"/>
                    <a:pt x="102153" y="79164"/>
                  </a:cubicBezTo>
                  <a:lnTo>
                    <a:pt x="97692" y="82424"/>
                  </a:lnTo>
                  <a:cubicBezTo>
                    <a:pt x="97300" y="82693"/>
                    <a:pt x="96932" y="82963"/>
                    <a:pt x="96565" y="83257"/>
                  </a:cubicBezTo>
                  <a:lnTo>
                    <a:pt x="95437" y="84066"/>
                  </a:lnTo>
                  <a:lnTo>
                    <a:pt x="98035" y="76174"/>
                  </a:lnTo>
                  <a:cubicBezTo>
                    <a:pt x="98574" y="74483"/>
                    <a:pt x="97986" y="72620"/>
                    <a:pt x="96540" y="71591"/>
                  </a:cubicBezTo>
                  <a:lnTo>
                    <a:pt x="89751" y="66689"/>
                  </a:lnTo>
                  <a:lnTo>
                    <a:pt x="98133" y="66689"/>
                  </a:lnTo>
                  <a:cubicBezTo>
                    <a:pt x="99898" y="66689"/>
                    <a:pt x="101466" y="65537"/>
                    <a:pt x="102006" y="63846"/>
                  </a:cubicBezTo>
                  <a:lnTo>
                    <a:pt x="104579" y="55954"/>
                  </a:lnTo>
                  <a:close/>
                  <a:moveTo>
                    <a:pt x="143793" y="55954"/>
                  </a:moveTo>
                  <a:lnTo>
                    <a:pt x="146342" y="63846"/>
                  </a:lnTo>
                  <a:cubicBezTo>
                    <a:pt x="146881" y="65537"/>
                    <a:pt x="148450" y="66689"/>
                    <a:pt x="150214" y="66689"/>
                  </a:cubicBezTo>
                  <a:lnTo>
                    <a:pt x="158596" y="66689"/>
                  </a:lnTo>
                  <a:lnTo>
                    <a:pt x="151807" y="71591"/>
                  </a:lnTo>
                  <a:cubicBezTo>
                    <a:pt x="150386" y="72620"/>
                    <a:pt x="149773" y="74483"/>
                    <a:pt x="150337" y="76174"/>
                  </a:cubicBezTo>
                  <a:lnTo>
                    <a:pt x="152910" y="84066"/>
                  </a:lnTo>
                  <a:lnTo>
                    <a:pt x="146195" y="79164"/>
                  </a:lnTo>
                  <a:cubicBezTo>
                    <a:pt x="145484" y="78649"/>
                    <a:pt x="144626" y="78380"/>
                    <a:pt x="143793" y="78380"/>
                  </a:cubicBezTo>
                  <a:cubicBezTo>
                    <a:pt x="142935" y="78380"/>
                    <a:pt x="142102" y="78649"/>
                    <a:pt x="141367" y="79164"/>
                  </a:cubicBezTo>
                  <a:lnTo>
                    <a:pt x="134651" y="84066"/>
                  </a:lnTo>
                  <a:lnTo>
                    <a:pt x="137249" y="76174"/>
                  </a:lnTo>
                  <a:cubicBezTo>
                    <a:pt x="137788" y="74483"/>
                    <a:pt x="137200" y="72620"/>
                    <a:pt x="135754" y="71591"/>
                  </a:cubicBezTo>
                  <a:lnTo>
                    <a:pt x="128965" y="66689"/>
                  </a:lnTo>
                  <a:lnTo>
                    <a:pt x="137347" y="66689"/>
                  </a:lnTo>
                  <a:cubicBezTo>
                    <a:pt x="139112" y="66689"/>
                    <a:pt x="140680" y="65537"/>
                    <a:pt x="141220" y="63846"/>
                  </a:cubicBezTo>
                  <a:lnTo>
                    <a:pt x="143793" y="55954"/>
                  </a:lnTo>
                  <a:close/>
                  <a:moveTo>
                    <a:pt x="178914" y="24509"/>
                  </a:moveTo>
                  <a:lnTo>
                    <a:pt x="178914" y="124162"/>
                  </a:lnTo>
                  <a:lnTo>
                    <a:pt x="162395" y="124162"/>
                  </a:lnTo>
                  <a:cubicBezTo>
                    <a:pt x="162346" y="124162"/>
                    <a:pt x="162297" y="124187"/>
                    <a:pt x="162224" y="124187"/>
                  </a:cubicBezTo>
                  <a:cubicBezTo>
                    <a:pt x="160287" y="122961"/>
                    <a:pt x="158008" y="122250"/>
                    <a:pt x="155557" y="122250"/>
                  </a:cubicBezTo>
                  <a:cubicBezTo>
                    <a:pt x="153596" y="122250"/>
                    <a:pt x="151734" y="122716"/>
                    <a:pt x="150067" y="123500"/>
                  </a:cubicBezTo>
                  <a:cubicBezTo>
                    <a:pt x="148107" y="119089"/>
                    <a:pt x="143695" y="115976"/>
                    <a:pt x="138548" y="115976"/>
                  </a:cubicBezTo>
                  <a:cubicBezTo>
                    <a:pt x="135264" y="115976"/>
                    <a:pt x="132298" y="117251"/>
                    <a:pt x="130044" y="119309"/>
                  </a:cubicBezTo>
                  <a:cubicBezTo>
                    <a:pt x="127813" y="117251"/>
                    <a:pt x="124823" y="115976"/>
                    <a:pt x="121539" y="115976"/>
                  </a:cubicBezTo>
                  <a:cubicBezTo>
                    <a:pt x="119995" y="115976"/>
                    <a:pt x="118500" y="116270"/>
                    <a:pt x="117127" y="116785"/>
                  </a:cubicBezTo>
                  <a:lnTo>
                    <a:pt x="117127" y="92987"/>
                  </a:lnTo>
                  <a:cubicBezTo>
                    <a:pt x="117127" y="92742"/>
                    <a:pt x="117127" y="92521"/>
                    <a:pt x="117103" y="92301"/>
                  </a:cubicBezTo>
                  <a:cubicBezTo>
                    <a:pt x="117740" y="92056"/>
                    <a:pt x="118377" y="91737"/>
                    <a:pt x="118941" y="91296"/>
                  </a:cubicBezTo>
                  <a:cubicBezTo>
                    <a:pt x="121760" y="89262"/>
                    <a:pt x="122862" y="85830"/>
                    <a:pt x="121784" y="82522"/>
                  </a:cubicBezTo>
                  <a:lnTo>
                    <a:pt x="119799" y="76468"/>
                  </a:lnTo>
                  <a:lnTo>
                    <a:pt x="124186" y="73306"/>
                  </a:lnTo>
                  <a:lnTo>
                    <a:pt x="128549" y="76468"/>
                  </a:lnTo>
                  <a:lnTo>
                    <a:pt x="126563" y="82522"/>
                  </a:lnTo>
                  <a:cubicBezTo>
                    <a:pt x="125485" y="85830"/>
                    <a:pt x="126612" y="89262"/>
                    <a:pt x="129406" y="91296"/>
                  </a:cubicBezTo>
                  <a:cubicBezTo>
                    <a:pt x="130803" y="92325"/>
                    <a:pt x="132396" y="92815"/>
                    <a:pt x="134014" y="92815"/>
                  </a:cubicBezTo>
                  <a:cubicBezTo>
                    <a:pt x="135607" y="92815"/>
                    <a:pt x="137225" y="92325"/>
                    <a:pt x="138622" y="91296"/>
                  </a:cubicBezTo>
                  <a:lnTo>
                    <a:pt x="143793" y="87521"/>
                  </a:lnTo>
                  <a:lnTo>
                    <a:pt x="148940" y="91296"/>
                  </a:lnTo>
                  <a:cubicBezTo>
                    <a:pt x="150337" y="92313"/>
                    <a:pt x="151942" y="92821"/>
                    <a:pt x="153547" y="92821"/>
                  </a:cubicBezTo>
                  <a:cubicBezTo>
                    <a:pt x="155153" y="92821"/>
                    <a:pt x="156758" y="92313"/>
                    <a:pt x="158155" y="91296"/>
                  </a:cubicBezTo>
                  <a:cubicBezTo>
                    <a:pt x="160974" y="89262"/>
                    <a:pt x="162077" y="85830"/>
                    <a:pt x="160998" y="82522"/>
                  </a:cubicBezTo>
                  <a:lnTo>
                    <a:pt x="159013" y="76468"/>
                  </a:lnTo>
                  <a:lnTo>
                    <a:pt x="164233" y="72694"/>
                  </a:lnTo>
                  <a:cubicBezTo>
                    <a:pt x="167027" y="70659"/>
                    <a:pt x="168155" y="67228"/>
                    <a:pt x="167101" y="63944"/>
                  </a:cubicBezTo>
                  <a:cubicBezTo>
                    <a:pt x="166022" y="60635"/>
                    <a:pt x="163106" y="58503"/>
                    <a:pt x="159626" y="58503"/>
                  </a:cubicBezTo>
                  <a:lnTo>
                    <a:pt x="153204" y="58503"/>
                  </a:lnTo>
                  <a:lnTo>
                    <a:pt x="151244" y="52449"/>
                  </a:lnTo>
                  <a:cubicBezTo>
                    <a:pt x="150165" y="49141"/>
                    <a:pt x="147249" y="47033"/>
                    <a:pt x="143793" y="47033"/>
                  </a:cubicBezTo>
                  <a:cubicBezTo>
                    <a:pt x="140313" y="47033"/>
                    <a:pt x="137396" y="49141"/>
                    <a:pt x="136342" y="52449"/>
                  </a:cubicBezTo>
                  <a:lnTo>
                    <a:pt x="134382" y="58503"/>
                  </a:lnTo>
                  <a:lnTo>
                    <a:pt x="127936" y="58503"/>
                  </a:lnTo>
                  <a:cubicBezTo>
                    <a:pt x="126563" y="58503"/>
                    <a:pt x="125289" y="58846"/>
                    <a:pt x="124186" y="59459"/>
                  </a:cubicBezTo>
                  <a:cubicBezTo>
                    <a:pt x="123059" y="58846"/>
                    <a:pt x="121784" y="58503"/>
                    <a:pt x="120412" y="58503"/>
                  </a:cubicBezTo>
                  <a:lnTo>
                    <a:pt x="113990" y="58503"/>
                  </a:lnTo>
                  <a:lnTo>
                    <a:pt x="112030" y="52449"/>
                  </a:lnTo>
                  <a:cubicBezTo>
                    <a:pt x="110951" y="49141"/>
                    <a:pt x="108035" y="47033"/>
                    <a:pt x="104579" y="47033"/>
                  </a:cubicBezTo>
                  <a:cubicBezTo>
                    <a:pt x="101099" y="47033"/>
                    <a:pt x="98182" y="49141"/>
                    <a:pt x="97128" y="52449"/>
                  </a:cubicBezTo>
                  <a:lnTo>
                    <a:pt x="95168" y="58503"/>
                  </a:lnTo>
                  <a:lnTo>
                    <a:pt x="88722" y="58503"/>
                  </a:lnTo>
                  <a:cubicBezTo>
                    <a:pt x="87349" y="58503"/>
                    <a:pt x="86075" y="58846"/>
                    <a:pt x="84972" y="59459"/>
                  </a:cubicBezTo>
                  <a:cubicBezTo>
                    <a:pt x="83845" y="58846"/>
                    <a:pt x="82570" y="58503"/>
                    <a:pt x="81198" y="58503"/>
                  </a:cubicBezTo>
                  <a:lnTo>
                    <a:pt x="74776" y="58503"/>
                  </a:lnTo>
                  <a:lnTo>
                    <a:pt x="72816" y="52449"/>
                  </a:lnTo>
                  <a:cubicBezTo>
                    <a:pt x="71737" y="49141"/>
                    <a:pt x="68821" y="47033"/>
                    <a:pt x="65365" y="47033"/>
                  </a:cubicBezTo>
                  <a:cubicBezTo>
                    <a:pt x="61885" y="47033"/>
                    <a:pt x="58968" y="49141"/>
                    <a:pt x="57914" y="52449"/>
                  </a:cubicBezTo>
                  <a:lnTo>
                    <a:pt x="55954" y="58503"/>
                  </a:lnTo>
                  <a:lnTo>
                    <a:pt x="49508" y="58503"/>
                  </a:lnTo>
                  <a:cubicBezTo>
                    <a:pt x="46052" y="58503"/>
                    <a:pt x="43111" y="60635"/>
                    <a:pt x="42057" y="63944"/>
                  </a:cubicBezTo>
                  <a:cubicBezTo>
                    <a:pt x="40979" y="67228"/>
                    <a:pt x="42106" y="70659"/>
                    <a:pt x="44925" y="72694"/>
                  </a:cubicBezTo>
                  <a:lnTo>
                    <a:pt x="50120" y="76468"/>
                  </a:lnTo>
                  <a:lnTo>
                    <a:pt x="48135" y="82522"/>
                  </a:lnTo>
                  <a:cubicBezTo>
                    <a:pt x="47057" y="85830"/>
                    <a:pt x="48184" y="89262"/>
                    <a:pt x="50978" y="91296"/>
                  </a:cubicBezTo>
                  <a:cubicBezTo>
                    <a:pt x="52375" y="92325"/>
                    <a:pt x="53968" y="92815"/>
                    <a:pt x="55586" y="92815"/>
                  </a:cubicBezTo>
                  <a:cubicBezTo>
                    <a:pt x="57179" y="92815"/>
                    <a:pt x="58797" y="92325"/>
                    <a:pt x="60194" y="91296"/>
                  </a:cubicBezTo>
                  <a:lnTo>
                    <a:pt x="65365" y="87521"/>
                  </a:lnTo>
                  <a:lnTo>
                    <a:pt x="70512" y="91296"/>
                  </a:lnTo>
                  <a:cubicBezTo>
                    <a:pt x="71909" y="92313"/>
                    <a:pt x="73514" y="92821"/>
                    <a:pt x="75119" y="92821"/>
                  </a:cubicBezTo>
                  <a:cubicBezTo>
                    <a:pt x="76725" y="92821"/>
                    <a:pt x="78330" y="92313"/>
                    <a:pt x="79727" y="91296"/>
                  </a:cubicBezTo>
                  <a:cubicBezTo>
                    <a:pt x="82546" y="89262"/>
                    <a:pt x="83648" y="85830"/>
                    <a:pt x="82570" y="82522"/>
                  </a:cubicBezTo>
                  <a:lnTo>
                    <a:pt x="80585" y="76468"/>
                  </a:lnTo>
                  <a:lnTo>
                    <a:pt x="84972" y="73306"/>
                  </a:lnTo>
                  <a:lnTo>
                    <a:pt x="89334" y="76468"/>
                  </a:lnTo>
                  <a:lnTo>
                    <a:pt x="87349" y="82522"/>
                  </a:lnTo>
                  <a:cubicBezTo>
                    <a:pt x="86271" y="85830"/>
                    <a:pt x="87398" y="89262"/>
                    <a:pt x="90192" y="91296"/>
                  </a:cubicBezTo>
                  <a:cubicBezTo>
                    <a:pt x="90756" y="91712"/>
                    <a:pt x="91369" y="92031"/>
                    <a:pt x="91981" y="92276"/>
                  </a:cubicBezTo>
                  <a:cubicBezTo>
                    <a:pt x="91957" y="92521"/>
                    <a:pt x="91957" y="92742"/>
                    <a:pt x="91957" y="92987"/>
                  </a:cubicBezTo>
                  <a:lnTo>
                    <a:pt x="91957" y="124162"/>
                  </a:lnTo>
                  <a:lnTo>
                    <a:pt x="34312" y="124162"/>
                  </a:lnTo>
                  <a:lnTo>
                    <a:pt x="34312" y="24509"/>
                  </a:lnTo>
                  <a:close/>
                  <a:moveTo>
                    <a:pt x="16347" y="1"/>
                  </a:moveTo>
                  <a:cubicBezTo>
                    <a:pt x="7328" y="1"/>
                    <a:pt x="0" y="7329"/>
                    <a:pt x="0" y="16323"/>
                  </a:cubicBezTo>
                  <a:lnTo>
                    <a:pt x="0" y="132348"/>
                  </a:lnTo>
                  <a:cubicBezTo>
                    <a:pt x="0" y="141343"/>
                    <a:pt x="7328" y="148671"/>
                    <a:pt x="16347" y="148671"/>
                  </a:cubicBezTo>
                  <a:lnTo>
                    <a:pt x="56517" y="148671"/>
                  </a:lnTo>
                  <a:cubicBezTo>
                    <a:pt x="58772" y="148671"/>
                    <a:pt x="60586" y="146857"/>
                    <a:pt x="60586" y="144602"/>
                  </a:cubicBezTo>
                  <a:cubicBezTo>
                    <a:pt x="60586" y="142348"/>
                    <a:pt x="58772" y="140509"/>
                    <a:pt x="56517" y="140509"/>
                  </a:cubicBezTo>
                  <a:lnTo>
                    <a:pt x="16347" y="140509"/>
                  </a:lnTo>
                  <a:cubicBezTo>
                    <a:pt x="11838" y="140509"/>
                    <a:pt x="8161" y="136833"/>
                    <a:pt x="8161" y="132348"/>
                  </a:cubicBezTo>
                  <a:lnTo>
                    <a:pt x="8161" y="16323"/>
                  </a:lnTo>
                  <a:cubicBezTo>
                    <a:pt x="8161" y="11838"/>
                    <a:pt x="11838" y="8162"/>
                    <a:pt x="16347" y="8162"/>
                  </a:cubicBezTo>
                  <a:lnTo>
                    <a:pt x="192811" y="8162"/>
                  </a:lnTo>
                  <a:cubicBezTo>
                    <a:pt x="197296" y="8162"/>
                    <a:pt x="200972" y="11838"/>
                    <a:pt x="200972" y="16323"/>
                  </a:cubicBezTo>
                  <a:lnTo>
                    <a:pt x="200972" y="132274"/>
                  </a:lnTo>
                  <a:cubicBezTo>
                    <a:pt x="200972" y="136784"/>
                    <a:pt x="197296" y="140436"/>
                    <a:pt x="192811" y="140436"/>
                  </a:cubicBezTo>
                  <a:lnTo>
                    <a:pt x="168130" y="140436"/>
                  </a:lnTo>
                  <a:lnTo>
                    <a:pt x="168130" y="134848"/>
                  </a:lnTo>
                  <a:cubicBezTo>
                    <a:pt x="168130" y="133990"/>
                    <a:pt x="168057" y="133157"/>
                    <a:pt x="167885" y="132348"/>
                  </a:cubicBezTo>
                  <a:lnTo>
                    <a:pt x="183007" y="132348"/>
                  </a:lnTo>
                  <a:cubicBezTo>
                    <a:pt x="185262" y="132348"/>
                    <a:pt x="187075" y="130510"/>
                    <a:pt x="187075" y="128255"/>
                  </a:cubicBezTo>
                  <a:lnTo>
                    <a:pt x="187075" y="20416"/>
                  </a:lnTo>
                  <a:cubicBezTo>
                    <a:pt x="187075" y="18162"/>
                    <a:pt x="185262" y="16323"/>
                    <a:pt x="183007" y="16323"/>
                  </a:cubicBezTo>
                  <a:lnTo>
                    <a:pt x="30219" y="16323"/>
                  </a:lnTo>
                  <a:cubicBezTo>
                    <a:pt x="27965" y="16323"/>
                    <a:pt x="26151" y="18162"/>
                    <a:pt x="26151" y="20416"/>
                  </a:cubicBezTo>
                  <a:lnTo>
                    <a:pt x="26151" y="128255"/>
                  </a:lnTo>
                  <a:cubicBezTo>
                    <a:pt x="26151" y="130510"/>
                    <a:pt x="27965" y="132348"/>
                    <a:pt x="30219" y="132348"/>
                  </a:cubicBezTo>
                  <a:lnTo>
                    <a:pt x="91957" y="132348"/>
                  </a:lnTo>
                  <a:lnTo>
                    <a:pt x="91957" y="137372"/>
                  </a:lnTo>
                  <a:lnTo>
                    <a:pt x="79752" y="155264"/>
                  </a:lnTo>
                  <a:cubicBezTo>
                    <a:pt x="75536" y="161464"/>
                    <a:pt x="74874" y="169528"/>
                    <a:pt x="78060" y="176341"/>
                  </a:cubicBezTo>
                  <a:lnTo>
                    <a:pt x="92349" y="206781"/>
                  </a:lnTo>
                  <a:cubicBezTo>
                    <a:pt x="93035" y="208252"/>
                    <a:pt x="94506" y="209134"/>
                    <a:pt x="96050" y="209134"/>
                  </a:cubicBezTo>
                  <a:cubicBezTo>
                    <a:pt x="96638" y="209134"/>
                    <a:pt x="97226" y="209011"/>
                    <a:pt x="97790" y="208742"/>
                  </a:cubicBezTo>
                  <a:cubicBezTo>
                    <a:pt x="99824" y="207786"/>
                    <a:pt x="100707" y="205360"/>
                    <a:pt x="99751" y="203301"/>
                  </a:cubicBezTo>
                  <a:lnTo>
                    <a:pt x="85462" y="172861"/>
                  </a:lnTo>
                  <a:cubicBezTo>
                    <a:pt x="83501" y="168670"/>
                    <a:pt x="83894" y="163695"/>
                    <a:pt x="86491" y="159871"/>
                  </a:cubicBezTo>
                  <a:lnTo>
                    <a:pt x="91957" y="151882"/>
                  </a:lnTo>
                  <a:lnTo>
                    <a:pt x="91957" y="156955"/>
                  </a:lnTo>
                  <a:cubicBezTo>
                    <a:pt x="91957" y="159210"/>
                    <a:pt x="93795" y="161023"/>
                    <a:pt x="96050" y="161023"/>
                  </a:cubicBezTo>
                  <a:cubicBezTo>
                    <a:pt x="98305" y="161023"/>
                    <a:pt x="100118" y="159210"/>
                    <a:pt x="100118" y="156955"/>
                  </a:cubicBezTo>
                  <a:lnTo>
                    <a:pt x="100118" y="92987"/>
                  </a:lnTo>
                  <a:cubicBezTo>
                    <a:pt x="100118" y="91663"/>
                    <a:pt x="100707" y="90487"/>
                    <a:pt x="101638" y="89678"/>
                  </a:cubicBezTo>
                  <a:lnTo>
                    <a:pt x="102300" y="89188"/>
                  </a:lnTo>
                  <a:cubicBezTo>
                    <a:pt x="102961" y="88796"/>
                    <a:pt x="103721" y="88575"/>
                    <a:pt x="104554" y="88575"/>
                  </a:cubicBezTo>
                  <a:cubicBezTo>
                    <a:pt x="106981" y="88575"/>
                    <a:pt x="108966" y="90536"/>
                    <a:pt x="108966" y="92987"/>
                  </a:cubicBezTo>
                  <a:lnTo>
                    <a:pt x="108966" y="156857"/>
                  </a:lnTo>
                  <a:cubicBezTo>
                    <a:pt x="108966" y="159112"/>
                    <a:pt x="110780" y="160925"/>
                    <a:pt x="113059" y="160925"/>
                  </a:cubicBezTo>
                  <a:cubicBezTo>
                    <a:pt x="115314" y="160925"/>
                    <a:pt x="117127" y="159112"/>
                    <a:pt x="117127" y="156857"/>
                  </a:cubicBezTo>
                  <a:lnTo>
                    <a:pt x="117127" y="128574"/>
                  </a:lnTo>
                  <a:cubicBezTo>
                    <a:pt x="117127" y="126147"/>
                    <a:pt x="119113" y="124162"/>
                    <a:pt x="121539" y="124162"/>
                  </a:cubicBezTo>
                  <a:cubicBezTo>
                    <a:pt x="123990" y="124162"/>
                    <a:pt x="125975" y="126147"/>
                    <a:pt x="125975" y="128574"/>
                  </a:cubicBezTo>
                  <a:lnTo>
                    <a:pt x="125975" y="156857"/>
                  </a:lnTo>
                  <a:cubicBezTo>
                    <a:pt x="125975" y="159112"/>
                    <a:pt x="127789" y="160925"/>
                    <a:pt x="130044" y="160925"/>
                  </a:cubicBezTo>
                  <a:cubicBezTo>
                    <a:pt x="132298" y="160925"/>
                    <a:pt x="134137" y="159112"/>
                    <a:pt x="134137" y="156857"/>
                  </a:cubicBezTo>
                  <a:lnTo>
                    <a:pt x="134137" y="128574"/>
                  </a:lnTo>
                  <a:cubicBezTo>
                    <a:pt x="134137" y="126147"/>
                    <a:pt x="136122" y="124162"/>
                    <a:pt x="138548" y="124162"/>
                  </a:cubicBezTo>
                  <a:cubicBezTo>
                    <a:pt x="140974" y="124162"/>
                    <a:pt x="142960" y="126147"/>
                    <a:pt x="142960" y="128574"/>
                  </a:cubicBezTo>
                  <a:lnTo>
                    <a:pt x="142960" y="132593"/>
                  </a:lnTo>
                  <a:cubicBezTo>
                    <a:pt x="142960" y="132887"/>
                    <a:pt x="143009" y="133157"/>
                    <a:pt x="143058" y="133426"/>
                  </a:cubicBezTo>
                  <a:cubicBezTo>
                    <a:pt x="143009" y="133892"/>
                    <a:pt x="142960" y="134358"/>
                    <a:pt x="142960" y="134848"/>
                  </a:cubicBezTo>
                  <a:lnTo>
                    <a:pt x="142960" y="156857"/>
                  </a:lnTo>
                  <a:cubicBezTo>
                    <a:pt x="142960" y="159112"/>
                    <a:pt x="144798" y="160925"/>
                    <a:pt x="147053" y="160925"/>
                  </a:cubicBezTo>
                  <a:cubicBezTo>
                    <a:pt x="149307" y="160925"/>
                    <a:pt x="151146" y="159112"/>
                    <a:pt x="151146" y="156857"/>
                  </a:cubicBezTo>
                  <a:lnTo>
                    <a:pt x="151146" y="134848"/>
                  </a:lnTo>
                  <a:cubicBezTo>
                    <a:pt x="151146" y="132397"/>
                    <a:pt x="153106" y="130412"/>
                    <a:pt x="155557" y="130412"/>
                  </a:cubicBezTo>
                  <a:cubicBezTo>
                    <a:pt x="157984" y="130412"/>
                    <a:pt x="159969" y="132397"/>
                    <a:pt x="159969" y="134848"/>
                  </a:cubicBezTo>
                  <a:lnTo>
                    <a:pt x="159969" y="164675"/>
                  </a:lnTo>
                  <a:cubicBezTo>
                    <a:pt x="159969" y="172567"/>
                    <a:pt x="158768" y="180385"/>
                    <a:pt x="156415" y="187909"/>
                  </a:cubicBezTo>
                  <a:lnTo>
                    <a:pt x="151415" y="203816"/>
                  </a:lnTo>
                  <a:cubicBezTo>
                    <a:pt x="150753" y="205972"/>
                    <a:pt x="151954" y="208276"/>
                    <a:pt x="154111" y="208938"/>
                  </a:cubicBezTo>
                  <a:cubicBezTo>
                    <a:pt x="154503" y="209060"/>
                    <a:pt x="154920" y="209134"/>
                    <a:pt x="155312" y="209134"/>
                  </a:cubicBezTo>
                  <a:cubicBezTo>
                    <a:pt x="157052" y="209134"/>
                    <a:pt x="158670" y="208007"/>
                    <a:pt x="159209" y="206266"/>
                  </a:cubicBezTo>
                  <a:lnTo>
                    <a:pt x="164209" y="190360"/>
                  </a:lnTo>
                  <a:cubicBezTo>
                    <a:pt x="166807" y="182027"/>
                    <a:pt x="168130" y="173400"/>
                    <a:pt x="168130" y="164675"/>
                  </a:cubicBezTo>
                  <a:lnTo>
                    <a:pt x="168130" y="148597"/>
                  </a:lnTo>
                  <a:lnTo>
                    <a:pt x="192811" y="148597"/>
                  </a:lnTo>
                  <a:cubicBezTo>
                    <a:pt x="201805" y="148597"/>
                    <a:pt x="209133" y="141269"/>
                    <a:pt x="209133" y="132274"/>
                  </a:cubicBezTo>
                  <a:lnTo>
                    <a:pt x="209133" y="16323"/>
                  </a:lnTo>
                  <a:cubicBezTo>
                    <a:pt x="209133" y="7329"/>
                    <a:pt x="201805" y="1"/>
                    <a:pt x="1928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4"/>
            <p:cNvSpPr/>
            <p:nvPr/>
          </p:nvSpPr>
          <p:spPr>
            <a:xfrm>
              <a:off x="1517200" y="2004575"/>
              <a:ext cx="204675" cy="204675"/>
            </a:xfrm>
            <a:custGeom>
              <a:rect b="b" l="l" r="r" t="t"/>
              <a:pathLst>
                <a:path extrusionOk="0" h="8187" w="8187">
                  <a:moveTo>
                    <a:pt x="4093" y="1"/>
                  </a:moveTo>
                  <a:cubicBezTo>
                    <a:pt x="1838" y="1"/>
                    <a:pt x="0" y="1814"/>
                    <a:pt x="0" y="4069"/>
                  </a:cubicBezTo>
                  <a:lnTo>
                    <a:pt x="0" y="4118"/>
                  </a:lnTo>
                  <a:cubicBezTo>
                    <a:pt x="0" y="6373"/>
                    <a:pt x="1838" y="8187"/>
                    <a:pt x="4093" y="8187"/>
                  </a:cubicBezTo>
                  <a:cubicBezTo>
                    <a:pt x="6348" y="8187"/>
                    <a:pt x="8186" y="6324"/>
                    <a:pt x="8186" y="4069"/>
                  </a:cubicBezTo>
                  <a:cubicBezTo>
                    <a:pt x="8186" y="1814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4"/>
            <p:cNvSpPr/>
            <p:nvPr/>
          </p:nvSpPr>
          <p:spPr>
            <a:xfrm>
              <a:off x="3113325" y="1118750"/>
              <a:ext cx="344375" cy="324600"/>
            </a:xfrm>
            <a:custGeom>
              <a:rect b="b" l="l" r="r" t="t"/>
              <a:pathLst>
                <a:path extrusionOk="0" h="12984" w="13775">
                  <a:moveTo>
                    <a:pt x="4486" y="0"/>
                  </a:moveTo>
                  <a:cubicBezTo>
                    <a:pt x="3438" y="0"/>
                    <a:pt x="2390" y="399"/>
                    <a:pt x="1594" y="1195"/>
                  </a:cubicBezTo>
                  <a:cubicBezTo>
                    <a:pt x="1" y="2788"/>
                    <a:pt x="1" y="5386"/>
                    <a:pt x="1594" y="6979"/>
                  </a:cubicBezTo>
                  <a:lnTo>
                    <a:pt x="6397" y="11783"/>
                  </a:lnTo>
                  <a:cubicBezTo>
                    <a:pt x="7182" y="12567"/>
                    <a:pt x="8235" y="12984"/>
                    <a:pt x="9289" y="12984"/>
                  </a:cubicBezTo>
                  <a:cubicBezTo>
                    <a:pt x="10319" y="12984"/>
                    <a:pt x="11373" y="12567"/>
                    <a:pt x="12181" y="11783"/>
                  </a:cubicBezTo>
                  <a:cubicBezTo>
                    <a:pt x="13774" y="10190"/>
                    <a:pt x="13774" y="7592"/>
                    <a:pt x="12181" y="5999"/>
                  </a:cubicBezTo>
                  <a:lnTo>
                    <a:pt x="7378" y="1195"/>
                  </a:lnTo>
                  <a:cubicBezTo>
                    <a:pt x="6581" y="399"/>
                    <a:pt x="5533" y="0"/>
                    <a:pt x="448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4"/>
            <p:cNvSpPr/>
            <p:nvPr/>
          </p:nvSpPr>
          <p:spPr>
            <a:xfrm>
              <a:off x="4152500" y="1118750"/>
              <a:ext cx="343750" cy="324600"/>
            </a:xfrm>
            <a:custGeom>
              <a:rect b="b" l="l" r="r" t="t"/>
              <a:pathLst>
                <a:path extrusionOk="0" h="12984" w="13750">
                  <a:moveTo>
                    <a:pt x="9277" y="0"/>
                  </a:moveTo>
                  <a:cubicBezTo>
                    <a:pt x="8235" y="0"/>
                    <a:pt x="7194" y="399"/>
                    <a:pt x="6397" y="1195"/>
                  </a:cubicBezTo>
                  <a:lnTo>
                    <a:pt x="1593" y="5999"/>
                  </a:lnTo>
                  <a:cubicBezTo>
                    <a:pt x="0" y="7592"/>
                    <a:pt x="0" y="10190"/>
                    <a:pt x="1593" y="11783"/>
                  </a:cubicBezTo>
                  <a:cubicBezTo>
                    <a:pt x="2378" y="12567"/>
                    <a:pt x="3432" y="12984"/>
                    <a:pt x="4486" y="12984"/>
                  </a:cubicBezTo>
                  <a:cubicBezTo>
                    <a:pt x="5515" y="12984"/>
                    <a:pt x="6569" y="12567"/>
                    <a:pt x="7378" y="11783"/>
                  </a:cubicBezTo>
                  <a:lnTo>
                    <a:pt x="12157" y="6979"/>
                  </a:lnTo>
                  <a:cubicBezTo>
                    <a:pt x="13750" y="5386"/>
                    <a:pt x="13750" y="2788"/>
                    <a:pt x="12157" y="1195"/>
                  </a:cubicBezTo>
                  <a:cubicBezTo>
                    <a:pt x="11360" y="399"/>
                    <a:pt x="10319" y="0"/>
                    <a:pt x="92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64"/>
            <p:cNvSpPr/>
            <p:nvPr/>
          </p:nvSpPr>
          <p:spPr>
            <a:xfrm>
              <a:off x="3702150" y="973375"/>
              <a:ext cx="204050" cy="291075"/>
            </a:xfrm>
            <a:custGeom>
              <a:rect b="b" l="l" r="r" t="t"/>
              <a:pathLst>
                <a:path extrusionOk="0" h="11643" w="8162">
                  <a:moveTo>
                    <a:pt x="4093" y="1"/>
                  </a:moveTo>
                  <a:cubicBezTo>
                    <a:pt x="1839" y="1"/>
                    <a:pt x="0" y="1839"/>
                    <a:pt x="0" y="4093"/>
                  </a:cubicBezTo>
                  <a:lnTo>
                    <a:pt x="0" y="7549"/>
                  </a:lnTo>
                  <a:cubicBezTo>
                    <a:pt x="0" y="9804"/>
                    <a:pt x="1839" y="11642"/>
                    <a:pt x="4093" y="11642"/>
                  </a:cubicBezTo>
                  <a:cubicBezTo>
                    <a:pt x="6348" y="11642"/>
                    <a:pt x="8162" y="9804"/>
                    <a:pt x="8162" y="7549"/>
                  </a:cubicBezTo>
                  <a:lnTo>
                    <a:pt x="8162" y="4093"/>
                  </a:lnTo>
                  <a:cubicBezTo>
                    <a:pt x="8162" y="1839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4"/>
            <p:cNvSpPr/>
            <p:nvPr/>
          </p:nvSpPr>
          <p:spPr>
            <a:xfrm>
              <a:off x="2909300" y="3761250"/>
              <a:ext cx="204675" cy="204050"/>
            </a:xfrm>
            <a:custGeom>
              <a:rect b="b" l="l" r="r" t="t"/>
              <a:pathLst>
                <a:path extrusionOk="0" h="8162" w="8187">
                  <a:moveTo>
                    <a:pt x="4093" y="0"/>
                  </a:moveTo>
                  <a:cubicBezTo>
                    <a:pt x="3015" y="0"/>
                    <a:pt x="1961" y="442"/>
                    <a:pt x="1201" y="1201"/>
                  </a:cubicBezTo>
                  <a:cubicBezTo>
                    <a:pt x="441" y="1961"/>
                    <a:pt x="0" y="3015"/>
                    <a:pt x="0" y="4093"/>
                  </a:cubicBezTo>
                  <a:cubicBezTo>
                    <a:pt x="0" y="5172"/>
                    <a:pt x="441" y="6226"/>
                    <a:pt x="1201" y="6985"/>
                  </a:cubicBezTo>
                  <a:cubicBezTo>
                    <a:pt x="1961" y="7721"/>
                    <a:pt x="3015" y="8162"/>
                    <a:pt x="4093" y="8162"/>
                  </a:cubicBezTo>
                  <a:cubicBezTo>
                    <a:pt x="5171" y="8162"/>
                    <a:pt x="6225" y="7721"/>
                    <a:pt x="6985" y="6985"/>
                  </a:cubicBezTo>
                  <a:cubicBezTo>
                    <a:pt x="7745" y="6226"/>
                    <a:pt x="8186" y="5172"/>
                    <a:pt x="8186" y="4093"/>
                  </a:cubicBezTo>
                  <a:cubicBezTo>
                    <a:pt x="8186" y="3015"/>
                    <a:pt x="7745" y="1961"/>
                    <a:pt x="6985" y="1201"/>
                  </a:cubicBezTo>
                  <a:cubicBezTo>
                    <a:pt x="6225" y="442"/>
                    <a:pt x="5171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64"/>
          <p:cNvGrpSpPr/>
          <p:nvPr/>
        </p:nvGrpSpPr>
        <p:grpSpPr>
          <a:xfrm>
            <a:off x="5052692" y="2038887"/>
            <a:ext cx="380485" cy="353438"/>
            <a:chOff x="1009850" y="238100"/>
            <a:chExt cx="5628475" cy="5228375"/>
          </a:xfrm>
        </p:grpSpPr>
        <p:sp>
          <p:nvSpPr>
            <p:cNvPr id="682" name="Google Shape;682;p64"/>
            <p:cNvSpPr/>
            <p:nvPr/>
          </p:nvSpPr>
          <p:spPr>
            <a:xfrm>
              <a:off x="3017125" y="1280350"/>
              <a:ext cx="601100" cy="878050"/>
            </a:xfrm>
            <a:custGeom>
              <a:rect b="b" l="l" r="r" t="t"/>
              <a:pathLst>
                <a:path extrusionOk="0" h="35122" w="24044">
                  <a:moveTo>
                    <a:pt x="12010" y="5711"/>
                  </a:moveTo>
                  <a:cubicBezTo>
                    <a:pt x="15490" y="5711"/>
                    <a:pt x="17647" y="7304"/>
                    <a:pt x="17647" y="10956"/>
                  </a:cubicBezTo>
                  <a:lnTo>
                    <a:pt x="17647" y="24142"/>
                  </a:lnTo>
                  <a:cubicBezTo>
                    <a:pt x="17647" y="27793"/>
                    <a:pt x="15490" y="29411"/>
                    <a:pt x="12010" y="29411"/>
                  </a:cubicBezTo>
                  <a:cubicBezTo>
                    <a:pt x="8554" y="29411"/>
                    <a:pt x="6495" y="27793"/>
                    <a:pt x="6495" y="24142"/>
                  </a:cubicBezTo>
                  <a:lnTo>
                    <a:pt x="6495" y="10956"/>
                  </a:lnTo>
                  <a:cubicBezTo>
                    <a:pt x="6495" y="7304"/>
                    <a:pt x="8554" y="5711"/>
                    <a:pt x="12010" y="5711"/>
                  </a:cubicBezTo>
                  <a:close/>
                  <a:moveTo>
                    <a:pt x="12010" y="0"/>
                  </a:moveTo>
                  <a:cubicBezTo>
                    <a:pt x="5172" y="0"/>
                    <a:pt x="1" y="2941"/>
                    <a:pt x="1" y="10956"/>
                  </a:cubicBezTo>
                  <a:lnTo>
                    <a:pt x="1" y="24142"/>
                  </a:lnTo>
                  <a:cubicBezTo>
                    <a:pt x="1" y="32180"/>
                    <a:pt x="5172" y="35121"/>
                    <a:pt x="12010" y="35121"/>
                  </a:cubicBezTo>
                  <a:cubicBezTo>
                    <a:pt x="18799" y="35121"/>
                    <a:pt x="24044" y="32180"/>
                    <a:pt x="24044" y="24142"/>
                  </a:cubicBezTo>
                  <a:lnTo>
                    <a:pt x="24044" y="10956"/>
                  </a:lnTo>
                  <a:cubicBezTo>
                    <a:pt x="24044" y="2941"/>
                    <a:pt x="18799" y="0"/>
                    <a:pt x="1201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64"/>
            <p:cNvSpPr/>
            <p:nvPr/>
          </p:nvSpPr>
          <p:spPr>
            <a:xfrm>
              <a:off x="3275700" y="1193600"/>
              <a:ext cx="1054825" cy="1793200"/>
            </a:xfrm>
            <a:custGeom>
              <a:rect b="b" l="l" r="r" t="t"/>
              <a:pathLst>
                <a:path extrusionOk="0" h="71728" w="42193">
                  <a:moveTo>
                    <a:pt x="37553" y="0"/>
                  </a:moveTo>
                  <a:cubicBezTo>
                    <a:pt x="36465" y="0"/>
                    <a:pt x="35436" y="489"/>
                    <a:pt x="34925" y="1608"/>
                  </a:cubicBezTo>
                  <a:cubicBezTo>
                    <a:pt x="0" y="71727"/>
                    <a:pt x="1863" y="67267"/>
                    <a:pt x="1863" y="68443"/>
                  </a:cubicBezTo>
                  <a:cubicBezTo>
                    <a:pt x="1863" y="70036"/>
                    <a:pt x="3285" y="71727"/>
                    <a:pt x="5343" y="71727"/>
                  </a:cubicBezTo>
                  <a:cubicBezTo>
                    <a:pt x="6569" y="71727"/>
                    <a:pt x="7819" y="71115"/>
                    <a:pt x="8358" y="70036"/>
                  </a:cubicBezTo>
                  <a:lnTo>
                    <a:pt x="41077" y="4818"/>
                  </a:lnTo>
                  <a:cubicBezTo>
                    <a:pt x="42192" y="1998"/>
                    <a:pt x="39752" y="0"/>
                    <a:pt x="3755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64"/>
            <p:cNvSpPr/>
            <p:nvPr/>
          </p:nvSpPr>
          <p:spPr>
            <a:xfrm>
              <a:off x="4001775" y="2037675"/>
              <a:ext cx="601100" cy="878050"/>
            </a:xfrm>
            <a:custGeom>
              <a:rect b="b" l="l" r="r" t="t"/>
              <a:pathLst>
                <a:path extrusionOk="0" h="35122" w="24044">
                  <a:moveTo>
                    <a:pt x="12034" y="5711"/>
                  </a:moveTo>
                  <a:cubicBezTo>
                    <a:pt x="15490" y="5711"/>
                    <a:pt x="17647" y="7304"/>
                    <a:pt x="17647" y="10956"/>
                  </a:cubicBezTo>
                  <a:lnTo>
                    <a:pt x="17647" y="24166"/>
                  </a:lnTo>
                  <a:cubicBezTo>
                    <a:pt x="17647" y="27818"/>
                    <a:pt x="15490" y="29411"/>
                    <a:pt x="12034" y="29411"/>
                  </a:cubicBezTo>
                  <a:cubicBezTo>
                    <a:pt x="8554" y="29411"/>
                    <a:pt x="6495" y="27818"/>
                    <a:pt x="6495" y="24166"/>
                  </a:cubicBezTo>
                  <a:lnTo>
                    <a:pt x="6495" y="10956"/>
                  </a:lnTo>
                  <a:cubicBezTo>
                    <a:pt x="6495" y="7304"/>
                    <a:pt x="8554" y="5711"/>
                    <a:pt x="12034" y="5711"/>
                  </a:cubicBezTo>
                  <a:close/>
                  <a:moveTo>
                    <a:pt x="12034" y="0"/>
                  </a:moveTo>
                  <a:cubicBezTo>
                    <a:pt x="5172" y="0"/>
                    <a:pt x="0" y="2941"/>
                    <a:pt x="0" y="10956"/>
                  </a:cubicBezTo>
                  <a:lnTo>
                    <a:pt x="0" y="24166"/>
                  </a:lnTo>
                  <a:cubicBezTo>
                    <a:pt x="0" y="32180"/>
                    <a:pt x="5172" y="35121"/>
                    <a:pt x="12034" y="35121"/>
                  </a:cubicBezTo>
                  <a:cubicBezTo>
                    <a:pt x="18798" y="35121"/>
                    <a:pt x="24043" y="32180"/>
                    <a:pt x="24043" y="24166"/>
                  </a:cubicBezTo>
                  <a:lnTo>
                    <a:pt x="24043" y="10956"/>
                  </a:lnTo>
                  <a:cubicBezTo>
                    <a:pt x="24043" y="2941"/>
                    <a:pt x="18798" y="0"/>
                    <a:pt x="120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64"/>
            <p:cNvSpPr/>
            <p:nvPr/>
          </p:nvSpPr>
          <p:spPr>
            <a:xfrm>
              <a:off x="1009850" y="238100"/>
              <a:ext cx="5628475" cy="5228375"/>
            </a:xfrm>
            <a:custGeom>
              <a:rect b="b" l="l" r="r" t="t"/>
              <a:pathLst>
                <a:path extrusionOk="0" h="209135" w="225139">
                  <a:moveTo>
                    <a:pt x="77106" y="150264"/>
                  </a:moveTo>
                  <a:lnTo>
                    <a:pt x="86394" y="161661"/>
                  </a:lnTo>
                  <a:cubicBezTo>
                    <a:pt x="87154" y="162592"/>
                    <a:pt x="86492" y="163965"/>
                    <a:pt x="85316" y="163965"/>
                  </a:cubicBezTo>
                  <a:lnTo>
                    <a:pt x="68871" y="163965"/>
                  </a:lnTo>
                  <a:cubicBezTo>
                    <a:pt x="67694" y="163965"/>
                    <a:pt x="67032" y="162592"/>
                    <a:pt x="67792" y="161661"/>
                  </a:cubicBezTo>
                  <a:lnTo>
                    <a:pt x="77106" y="150264"/>
                  </a:lnTo>
                  <a:close/>
                  <a:moveTo>
                    <a:pt x="112006" y="150264"/>
                  </a:moveTo>
                  <a:lnTo>
                    <a:pt x="121319" y="161661"/>
                  </a:lnTo>
                  <a:cubicBezTo>
                    <a:pt x="122055" y="162592"/>
                    <a:pt x="121417" y="163965"/>
                    <a:pt x="120216" y="163965"/>
                  </a:cubicBezTo>
                  <a:lnTo>
                    <a:pt x="103796" y="163965"/>
                  </a:lnTo>
                  <a:cubicBezTo>
                    <a:pt x="102595" y="163965"/>
                    <a:pt x="101933" y="162592"/>
                    <a:pt x="102693" y="161661"/>
                  </a:cubicBezTo>
                  <a:lnTo>
                    <a:pt x="112006" y="150264"/>
                  </a:lnTo>
                  <a:close/>
                  <a:moveTo>
                    <a:pt x="146906" y="150264"/>
                  </a:moveTo>
                  <a:lnTo>
                    <a:pt x="156220" y="161661"/>
                  </a:lnTo>
                  <a:cubicBezTo>
                    <a:pt x="156980" y="162592"/>
                    <a:pt x="156318" y="163965"/>
                    <a:pt x="155141" y="163965"/>
                  </a:cubicBezTo>
                  <a:lnTo>
                    <a:pt x="138696" y="163965"/>
                  </a:lnTo>
                  <a:cubicBezTo>
                    <a:pt x="137887" y="163965"/>
                    <a:pt x="137544" y="163401"/>
                    <a:pt x="137422" y="163156"/>
                  </a:cubicBezTo>
                  <a:cubicBezTo>
                    <a:pt x="137299" y="162911"/>
                    <a:pt x="137103" y="162298"/>
                    <a:pt x="137618" y="161661"/>
                  </a:cubicBezTo>
                  <a:lnTo>
                    <a:pt x="146906" y="150264"/>
                  </a:lnTo>
                  <a:close/>
                  <a:moveTo>
                    <a:pt x="146839" y="1"/>
                  </a:moveTo>
                  <a:cubicBezTo>
                    <a:pt x="140970" y="1"/>
                    <a:pt x="135112" y="934"/>
                    <a:pt x="129456" y="2795"/>
                  </a:cubicBezTo>
                  <a:cubicBezTo>
                    <a:pt x="123856" y="957"/>
                    <a:pt x="117990" y="7"/>
                    <a:pt x="112065" y="7"/>
                  </a:cubicBezTo>
                  <a:cubicBezTo>
                    <a:pt x="106218" y="7"/>
                    <a:pt x="100314" y="933"/>
                    <a:pt x="94556" y="2844"/>
                  </a:cubicBezTo>
                  <a:cubicBezTo>
                    <a:pt x="88894" y="957"/>
                    <a:pt x="83012" y="1"/>
                    <a:pt x="77106" y="1"/>
                  </a:cubicBezTo>
                  <a:cubicBezTo>
                    <a:pt x="30098" y="1"/>
                    <a:pt x="1" y="56812"/>
                    <a:pt x="19265" y="105168"/>
                  </a:cubicBezTo>
                  <a:cubicBezTo>
                    <a:pt x="19753" y="106388"/>
                    <a:pt x="20917" y="107120"/>
                    <a:pt x="22140" y="107120"/>
                  </a:cubicBezTo>
                  <a:cubicBezTo>
                    <a:pt x="22514" y="107120"/>
                    <a:pt x="22893" y="107052"/>
                    <a:pt x="23260" y="106908"/>
                  </a:cubicBezTo>
                  <a:cubicBezTo>
                    <a:pt x="24828" y="106271"/>
                    <a:pt x="25613" y="104482"/>
                    <a:pt x="24975" y="102913"/>
                  </a:cubicBezTo>
                  <a:cubicBezTo>
                    <a:pt x="6769" y="57132"/>
                    <a:pt x="35987" y="6125"/>
                    <a:pt x="76827" y="6125"/>
                  </a:cubicBezTo>
                  <a:cubicBezTo>
                    <a:pt x="79583" y="6125"/>
                    <a:pt x="82392" y="6357"/>
                    <a:pt x="85242" y="6839"/>
                  </a:cubicBezTo>
                  <a:cubicBezTo>
                    <a:pt x="79973" y="9682"/>
                    <a:pt x="74998" y="13383"/>
                    <a:pt x="70537" y="17843"/>
                  </a:cubicBezTo>
                  <a:cubicBezTo>
                    <a:pt x="69336" y="19044"/>
                    <a:pt x="69336" y="20981"/>
                    <a:pt x="70537" y="22181"/>
                  </a:cubicBezTo>
                  <a:cubicBezTo>
                    <a:pt x="71141" y="22797"/>
                    <a:pt x="71930" y="23104"/>
                    <a:pt x="72718" y="23104"/>
                  </a:cubicBezTo>
                  <a:cubicBezTo>
                    <a:pt x="73498" y="23104"/>
                    <a:pt x="74278" y="22803"/>
                    <a:pt x="74875" y="22206"/>
                  </a:cubicBezTo>
                  <a:cubicBezTo>
                    <a:pt x="85405" y="11693"/>
                    <a:pt x="98632" y="6160"/>
                    <a:pt x="112033" y="6160"/>
                  </a:cubicBezTo>
                  <a:cubicBezTo>
                    <a:pt x="117877" y="6160"/>
                    <a:pt x="123755" y="7212"/>
                    <a:pt x="129456" y="9363"/>
                  </a:cubicBezTo>
                  <a:cubicBezTo>
                    <a:pt x="152691" y="18113"/>
                    <a:pt x="169553" y="43823"/>
                    <a:pt x="169553" y="74091"/>
                  </a:cubicBezTo>
                  <a:cubicBezTo>
                    <a:pt x="169553" y="113211"/>
                    <a:pt x="142304" y="142036"/>
                    <a:pt x="111947" y="142036"/>
                  </a:cubicBezTo>
                  <a:cubicBezTo>
                    <a:pt x="106206" y="142036"/>
                    <a:pt x="100355" y="141005"/>
                    <a:pt x="94556" y="138819"/>
                  </a:cubicBezTo>
                  <a:cubicBezTo>
                    <a:pt x="55538" y="124113"/>
                    <a:pt x="42058" y="67890"/>
                    <a:pt x="67376" y="31225"/>
                  </a:cubicBezTo>
                  <a:cubicBezTo>
                    <a:pt x="68331" y="29828"/>
                    <a:pt x="67988" y="27916"/>
                    <a:pt x="66591" y="26936"/>
                  </a:cubicBezTo>
                  <a:cubicBezTo>
                    <a:pt x="66058" y="26571"/>
                    <a:pt x="65450" y="26396"/>
                    <a:pt x="64847" y="26396"/>
                  </a:cubicBezTo>
                  <a:cubicBezTo>
                    <a:pt x="63871" y="26396"/>
                    <a:pt x="62908" y="26857"/>
                    <a:pt x="62302" y="27720"/>
                  </a:cubicBezTo>
                  <a:cubicBezTo>
                    <a:pt x="36372" y="65292"/>
                    <a:pt x="47842" y="121172"/>
                    <a:pt x="85193" y="141343"/>
                  </a:cubicBezTo>
                  <a:cubicBezTo>
                    <a:pt x="82463" y="141801"/>
                    <a:pt x="79751" y="142023"/>
                    <a:pt x="77071" y="142023"/>
                  </a:cubicBezTo>
                  <a:cubicBezTo>
                    <a:pt x="58078" y="142023"/>
                    <a:pt x="40723" y="130874"/>
                    <a:pt x="30220" y="113477"/>
                  </a:cubicBezTo>
                  <a:cubicBezTo>
                    <a:pt x="29640" y="112509"/>
                    <a:pt x="28625" y="111977"/>
                    <a:pt x="27579" y="111977"/>
                  </a:cubicBezTo>
                  <a:cubicBezTo>
                    <a:pt x="27035" y="111977"/>
                    <a:pt x="26483" y="112121"/>
                    <a:pt x="25980" y="112423"/>
                  </a:cubicBezTo>
                  <a:cubicBezTo>
                    <a:pt x="24534" y="113305"/>
                    <a:pt x="24069" y="115192"/>
                    <a:pt x="24951" y="116663"/>
                  </a:cubicBezTo>
                  <a:cubicBezTo>
                    <a:pt x="35735" y="134481"/>
                    <a:pt x="52670" y="145828"/>
                    <a:pt x="71125" y="147838"/>
                  </a:cubicBezTo>
                  <a:lnTo>
                    <a:pt x="63013" y="157764"/>
                  </a:lnTo>
                  <a:cubicBezTo>
                    <a:pt x="58994" y="162715"/>
                    <a:pt x="62498" y="170116"/>
                    <a:pt x="68871" y="170116"/>
                  </a:cubicBezTo>
                  <a:lnTo>
                    <a:pt x="74017" y="170116"/>
                  </a:lnTo>
                  <a:lnTo>
                    <a:pt x="74017" y="206071"/>
                  </a:lnTo>
                  <a:cubicBezTo>
                    <a:pt x="74017" y="207762"/>
                    <a:pt x="75390" y="209134"/>
                    <a:pt x="77106" y="209134"/>
                  </a:cubicBezTo>
                  <a:cubicBezTo>
                    <a:pt x="78797" y="209134"/>
                    <a:pt x="80169" y="207762"/>
                    <a:pt x="80169" y="206071"/>
                  </a:cubicBezTo>
                  <a:lnTo>
                    <a:pt x="80169" y="170116"/>
                  </a:lnTo>
                  <a:lnTo>
                    <a:pt x="85316" y="170116"/>
                  </a:lnTo>
                  <a:cubicBezTo>
                    <a:pt x="91688" y="170116"/>
                    <a:pt x="95217" y="162715"/>
                    <a:pt x="91174" y="157764"/>
                  </a:cubicBezTo>
                  <a:lnTo>
                    <a:pt x="83061" y="147838"/>
                  </a:lnTo>
                  <a:cubicBezTo>
                    <a:pt x="86983" y="147421"/>
                    <a:pt x="90830" y="146612"/>
                    <a:pt x="94556" y="145363"/>
                  </a:cubicBezTo>
                  <a:cubicBezTo>
                    <a:pt x="98281" y="146588"/>
                    <a:pt x="102129" y="147421"/>
                    <a:pt x="106050" y="147838"/>
                  </a:cubicBezTo>
                  <a:lnTo>
                    <a:pt x="97938" y="157764"/>
                  </a:lnTo>
                  <a:cubicBezTo>
                    <a:pt x="93894" y="162715"/>
                    <a:pt x="97423" y="170116"/>
                    <a:pt x="103796" y="170116"/>
                  </a:cubicBezTo>
                  <a:lnTo>
                    <a:pt x="108918" y="170116"/>
                  </a:lnTo>
                  <a:lnTo>
                    <a:pt x="108918" y="206071"/>
                  </a:lnTo>
                  <a:cubicBezTo>
                    <a:pt x="108918" y="207762"/>
                    <a:pt x="110315" y="209134"/>
                    <a:pt x="112006" y="209134"/>
                  </a:cubicBezTo>
                  <a:cubicBezTo>
                    <a:pt x="113697" y="209134"/>
                    <a:pt x="115094" y="207762"/>
                    <a:pt x="115094" y="206071"/>
                  </a:cubicBezTo>
                  <a:lnTo>
                    <a:pt x="115094" y="170116"/>
                  </a:lnTo>
                  <a:lnTo>
                    <a:pt x="120216" y="170116"/>
                  </a:lnTo>
                  <a:cubicBezTo>
                    <a:pt x="126613" y="170116"/>
                    <a:pt x="130118" y="162715"/>
                    <a:pt x="126074" y="157764"/>
                  </a:cubicBezTo>
                  <a:lnTo>
                    <a:pt x="117962" y="147838"/>
                  </a:lnTo>
                  <a:cubicBezTo>
                    <a:pt x="121883" y="147421"/>
                    <a:pt x="125731" y="146588"/>
                    <a:pt x="129456" y="145363"/>
                  </a:cubicBezTo>
                  <a:cubicBezTo>
                    <a:pt x="133182" y="146588"/>
                    <a:pt x="137029" y="147421"/>
                    <a:pt x="140951" y="147838"/>
                  </a:cubicBezTo>
                  <a:lnTo>
                    <a:pt x="132838" y="157764"/>
                  </a:lnTo>
                  <a:cubicBezTo>
                    <a:pt x="128795" y="162715"/>
                    <a:pt x="132324" y="170116"/>
                    <a:pt x="138696" y="170116"/>
                  </a:cubicBezTo>
                  <a:lnTo>
                    <a:pt x="143843" y="170116"/>
                  </a:lnTo>
                  <a:lnTo>
                    <a:pt x="143843" y="206071"/>
                  </a:lnTo>
                  <a:cubicBezTo>
                    <a:pt x="143843" y="207762"/>
                    <a:pt x="145215" y="209134"/>
                    <a:pt x="146906" y="209134"/>
                  </a:cubicBezTo>
                  <a:cubicBezTo>
                    <a:pt x="148622" y="209134"/>
                    <a:pt x="149995" y="207762"/>
                    <a:pt x="149995" y="206071"/>
                  </a:cubicBezTo>
                  <a:lnTo>
                    <a:pt x="149995" y="170116"/>
                  </a:lnTo>
                  <a:lnTo>
                    <a:pt x="155141" y="170116"/>
                  </a:lnTo>
                  <a:cubicBezTo>
                    <a:pt x="161514" y="170116"/>
                    <a:pt x="165018" y="162715"/>
                    <a:pt x="160999" y="157764"/>
                  </a:cubicBezTo>
                  <a:lnTo>
                    <a:pt x="152887" y="147838"/>
                  </a:lnTo>
                  <a:cubicBezTo>
                    <a:pt x="198963" y="142912"/>
                    <a:pt x="225139" y="83772"/>
                    <a:pt x="202198" y="37254"/>
                  </a:cubicBezTo>
                  <a:cubicBezTo>
                    <a:pt x="201659" y="36159"/>
                    <a:pt x="200577" y="35532"/>
                    <a:pt x="199451" y="35532"/>
                  </a:cubicBezTo>
                  <a:cubicBezTo>
                    <a:pt x="198990" y="35532"/>
                    <a:pt x="198522" y="35637"/>
                    <a:pt x="198081" y="35857"/>
                  </a:cubicBezTo>
                  <a:cubicBezTo>
                    <a:pt x="196537" y="36593"/>
                    <a:pt x="195924" y="38455"/>
                    <a:pt x="196684" y="39975"/>
                  </a:cubicBezTo>
                  <a:cubicBezTo>
                    <a:pt x="219210" y="85626"/>
                    <a:pt x="190414" y="142056"/>
                    <a:pt x="147279" y="142056"/>
                  </a:cubicBezTo>
                  <a:cubicBezTo>
                    <a:pt x="144514" y="142056"/>
                    <a:pt x="141691" y="141824"/>
                    <a:pt x="138819" y="141343"/>
                  </a:cubicBezTo>
                  <a:cubicBezTo>
                    <a:pt x="145583" y="137691"/>
                    <a:pt x="151808" y="132642"/>
                    <a:pt x="157200" y="126295"/>
                  </a:cubicBezTo>
                  <a:cubicBezTo>
                    <a:pt x="188522" y="89605"/>
                    <a:pt x="178572" y="28284"/>
                    <a:pt x="138819" y="6839"/>
                  </a:cubicBezTo>
                  <a:cubicBezTo>
                    <a:pt x="141504" y="6387"/>
                    <a:pt x="144209" y="6163"/>
                    <a:pt x="146910" y="6163"/>
                  </a:cubicBezTo>
                  <a:cubicBezTo>
                    <a:pt x="163122" y="6163"/>
                    <a:pt x="179241" y="14248"/>
                    <a:pt x="190606" y="29877"/>
                  </a:cubicBezTo>
                  <a:cubicBezTo>
                    <a:pt x="191213" y="30707"/>
                    <a:pt x="192152" y="31151"/>
                    <a:pt x="193102" y="31151"/>
                  </a:cubicBezTo>
                  <a:cubicBezTo>
                    <a:pt x="193724" y="31151"/>
                    <a:pt x="194352" y="30961"/>
                    <a:pt x="194895" y="30563"/>
                  </a:cubicBezTo>
                  <a:cubicBezTo>
                    <a:pt x="196267" y="29559"/>
                    <a:pt x="196586" y="27647"/>
                    <a:pt x="195581" y="26274"/>
                  </a:cubicBezTo>
                  <a:cubicBezTo>
                    <a:pt x="182821" y="8713"/>
                    <a:pt x="164774" y="1"/>
                    <a:pt x="14683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64"/>
          <p:cNvGrpSpPr/>
          <p:nvPr/>
        </p:nvGrpSpPr>
        <p:grpSpPr>
          <a:xfrm>
            <a:off x="3825074" y="2039188"/>
            <a:ext cx="352818" cy="352818"/>
            <a:chOff x="1190625" y="238125"/>
            <a:chExt cx="5219200" cy="5219200"/>
          </a:xfrm>
        </p:grpSpPr>
        <p:sp>
          <p:nvSpPr>
            <p:cNvPr id="687" name="Google Shape;687;p64"/>
            <p:cNvSpPr/>
            <p:nvPr/>
          </p:nvSpPr>
          <p:spPr>
            <a:xfrm>
              <a:off x="1190625" y="238125"/>
              <a:ext cx="5219200" cy="5219200"/>
            </a:xfrm>
            <a:custGeom>
              <a:rect b="b" l="l" r="r" t="t"/>
              <a:pathLst>
                <a:path extrusionOk="0" h="208768" w="208768">
                  <a:moveTo>
                    <a:pt x="172070" y="8155"/>
                  </a:moveTo>
                  <a:cubicBezTo>
                    <a:pt x="187793" y="8155"/>
                    <a:pt x="200612" y="20975"/>
                    <a:pt x="200612" y="36697"/>
                  </a:cubicBezTo>
                  <a:lnTo>
                    <a:pt x="200612" y="138634"/>
                  </a:lnTo>
                  <a:cubicBezTo>
                    <a:pt x="200612" y="152955"/>
                    <a:pt x="190011" y="164861"/>
                    <a:pt x="176245" y="166883"/>
                  </a:cubicBezTo>
                  <a:cubicBezTo>
                    <a:pt x="178235" y="162480"/>
                    <a:pt x="179377" y="157619"/>
                    <a:pt x="179377" y="152498"/>
                  </a:cubicBezTo>
                  <a:cubicBezTo>
                    <a:pt x="179377" y="133383"/>
                    <a:pt x="163817" y="117823"/>
                    <a:pt x="144702" y="117823"/>
                  </a:cubicBezTo>
                  <a:cubicBezTo>
                    <a:pt x="132176" y="117823"/>
                    <a:pt x="121150" y="124543"/>
                    <a:pt x="115050" y="134557"/>
                  </a:cubicBezTo>
                  <a:lnTo>
                    <a:pt x="92151" y="134557"/>
                  </a:lnTo>
                  <a:cubicBezTo>
                    <a:pt x="89900" y="134557"/>
                    <a:pt x="88074" y="136384"/>
                    <a:pt x="88074" y="138634"/>
                  </a:cubicBezTo>
                  <a:cubicBezTo>
                    <a:pt x="88074" y="140885"/>
                    <a:pt x="89900" y="142712"/>
                    <a:pt x="92151" y="142712"/>
                  </a:cubicBezTo>
                  <a:lnTo>
                    <a:pt x="111462" y="142712"/>
                  </a:lnTo>
                  <a:cubicBezTo>
                    <a:pt x="110549" y="145811"/>
                    <a:pt x="110059" y="149105"/>
                    <a:pt x="110059" y="152498"/>
                  </a:cubicBezTo>
                  <a:cubicBezTo>
                    <a:pt x="110059" y="157750"/>
                    <a:pt x="111234" y="162708"/>
                    <a:pt x="113321" y="167177"/>
                  </a:cubicBezTo>
                  <a:lnTo>
                    <a:pt x="36697" y="167177"/>
                  </a:lnTo>
                  <a:cubicBezTo>
                    <a:pt x="20975" y="167177"/>
                    <a:pt x="8155" y="154357"/>
                    <a:pt x="8155" y="138634"/>
                  </a:cubicBezTo>
                  <a:lnTo>
                    <a:pt x="8155" y="36697"/>
                  </a:lnTo>
                  <a:cubicBezTo>
                    <a:pt x="8155" y="20975"/>
                    <a:pt x="20975" y="8155"/>
                    <a:pt x="36697" y="8155"/>
                  </a:cubicBezTo>
                  <a:close/>
                  <a:moveTo>
                    <a:pt x="144702" y="125978"/>
                  </a:moveTo>
                  <a:cubicBezTo>
                    <a:pt x="159315" y="125978"/>
                    <a:pt x="171222" y="137884"/>
                    <a:pt x="171222" y="152498"/>
                  </a:cubicBezTo>
                  <a:cubicBezTo>
                    <a:pt x="171222" y="167112"/>
                    <a:pt x="159315" y="178985"/>
                    <a:pt x="144702" y="178985"/>
                  </a:cubicBezTo>
                  <a:cubicBezTo>
                    <a:pt x="130088" y="178985"/>
                    <a:pt x="118214" y="167112"/>
                    <a:pt x="118214" y="152498"/>
                  </a:cubicBezTo>
                  <a:cubicBezTo>
                    <a:pt x="118214" y="137884"/>
                    <a:pt x="130088" y="125978"/>
                    <a:pt x="144702" y="125978"/>
                  </a:cubicBezTo>
                  <a:close/>
                  <a:moveTo>
                    <a:pt x="118932" y="175658"/>
                  </a:moveTo>
                  <a:cubicBezTo>
                    <a:pt x="122651" y="179801"/>
                    <a:pt x="127348" y="183030"/>
                    <a:pt x="132665" y="184987"/>
                  </a:cubicBezTo>
                  <a:lnTo>
                    <a:pt x="120237" y="197415"/>
                  </a:lnTo>
                  <a:lnTo>
                    <a:pt x="117595" y="190794"/>
                  </a:lnTo>
                  <a:cubicBezTo>
                    <a:pt x="117203" y="189750"/>
                    <a:pt x="116355" y="188934"/>
                    <a:pt x="115344" y="188510"/>
                  </a:cubicBezTo>
                  <a:lnTo>
                    <a:pt x="108722" y="185901"/>
                  </a:lnTo>
                  <a:lnTo>
                    <a:pt x="118932" y="175658"/>
                  </a:lnTo>
                  <a:close/>
                  <a:moveTo>
                    <a:pt x="170667" y="175430"/>
                  </a:moveTo>
                  <a:lnTo>
                    <a:pt x="181105" y="185901"/>
                  </a:lnTo>
                  <a:lnTo>
                    <a:pt x="174484" y="188510"/>
                  </a:lnTo>
                  <a:cubicBezTo>
                    <a:pt x="173440" y="188934"/>
                    <a:pt x="172624" y="189750"/>
                    <a:pt x="172200" y="190794"/>
                  </a:cubicBezTo>
                  <a:lnTo>
                    <a:pt x="169591" y="197415"/>
                  </a:lnTo>
                  <a:lnTo>
                    <a:pt x="157032" y="184889"/>
                  </a:lnTo>
                  <a:cubicBezTo>
                    <a:pt x="162316" y="182867"/>
                    <a:pt x="166981" y="179605"/>
                    <a:pt x="170667" y="175430"/>
                  </a:cubicBezTo>
                  <a:close/>
                  <a:moveTo>
                    <a:pt x="36697" y="0"/>
                  </a:moveTo>
                  <a:cubicBezTo>
                    <a:pt x="16473" y="0"/>
                    <a:pt x="0" y="16473"/>
                    <a:pt x="0" y="36697"/>
                  </a:cubicBezTo>
                  <a:lnTo>
                    <a:pt x="0" y="138634"/>
                  </a:lnTo>
                  <a:cubicBezTo>
                    <a:pt x="0" y="158859"/>
                    <a:pt x="16473" y="175332"/>
                    <a:pt x="36697" y="175332"/>
                  </a:cubicBezTo>
                  <a:lnTo>
                    <a:pt x="107743" y="175332"/>
                  </a:lnTo>
                  <a:cubicBezTo>
                    <a:pt x="107743" y="175332"/>
                    <a:pt x="98577" y="184465"/>
                    <a:pt x="98577" y="184498"/>
                  </a:cubicBezTo>
                  <a:cubicBezTo>
                    <a:pt x="96522" y="186520"/>
                    <a:pt x="97305" y="190141"/>
                    <a:pt x="99947" y="191185"/>
                  </a:cubicBezTo>
                  <a:lnTo>
                    <a:pt x="110679" y="195458"/>
                  </a:lnTo>
                  <a:cubicBezTo>
                    <a:pt x="110679" y="195458"/>
                    <a:pt x="114952" y="206190"/>
                    <a:pt x="114952" y="206190"/>
                  </a:cubicBezTo>
                  <a:cubicBezTo>
                    <a:pt x="115540" y="207691"/>
                    <a:pt x="117073" y="208767"/>
                    <a:pt x="118736" y="208767"/>
                  </a:cubicBezTo>
                  <a:cubicBezTo>
                    <a:pt x="119813" y="208767"/>
                    <a:pt x="120857" y="208343"/>
                    <a:pt x="121639" y="207560"/>
                  </a:cubicBezTo>
                  <a:lnTo>
                    <a:pt x="142157" y="187042"/>
                  </a:lnTo>
                  <a:cubicBezTo>
                    <a:pt x="143005" y="187108"/>
                    <a:pt x="143854" y="187140"/>
                    <a:pt x="144702" y="187140"/>
                  </a:cubicBezTo>
                  <a:cubicBezTo>
                    <a:pt x="145713" y="187140"/>
                    <a:pt x="146692" y="187108"/>
                    <a:pt x="147638" y="187010"/>
                  </a:cubicBezTo>
                  <a:lnTo>
                    <a:pt x="168188" y="207560"/>
                  </a:lnTo>
                  <a:cubicBezTo>
                    <a:pt x="168971" y="208343"/>
                    <a:pt x="170015" y="208767"/>
                    <a:pt x="171091" y="208767"/>
                  </a:cubicBezTo>
                  <a:cubicBezTo>
                    <a:pt x="172657" y="208767"/>
                    <a:pt x="174255" y="207723"/>
                    <a:pt x="174875" y="206190"/>
                  </a:cubicBezTo>
                  <a:lnTo>
                    <a:pt x="179148" y="195458"/>
                  </a:lnTo>
                  <a:cubicBezTo>
                    <a:pt x="179148" y="195458"/>
                    <a:pt x="189848" y="191185"/>
                    <a:pt x="189880" y="191185"/>
                  </a:cubicBezTo>
                  <a:cubicBezTo>
                    <a:pt x="192555" y="190109"/>
                    <a:pt x="193305" y="186553"/>
                    <a:pt x="191250" y="184498"/>
                  </a:cubicBezTo>
                  <a:lnTo>
                    <a:pt x="180975" y="174223"/>
                  </a:lnTo>
                  <a:cubicBezTo>
                    <a:pt x="196926" y="170243"/>
                    <a:pt x="208767" y="155792"/>
                    <a:pt x="208767" y="138634"/>
                  </a:cubicBezTo>
                  <a:lnTo>
                    <a:pt x="208767" y="36697"/>
                  </a:lnTo>
                  <a:cubicBezTo>
                    <a:pt x="208767" y="16473"/>
                    <a:pt x="192294" y="0"/>
                    <a:pt x="17207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64"/>
            <p:cNvSpPr/>
            <p:nvPr/>
          </p:nvSpPr>
          <p:spPr>
            <a:xfrm>
              <a:off x="2780825" y="1053600"/>
              <a:ext cx="2038775" cy="203900"/>
            </a:xfrm>
            <a:custGeom>
              <a:rect b="b" l="l" r="r" t="t"/>
              <a:pathLst>
                <a:path extrusionOk="0" h="8156" w="81551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77473" y="8156"/>
                  </a:lnTo>
                  <a:cubicBezTo>
                    <a:pt x="79724" y="8156"/>
                    <a:pt x="81550" y="6329"/>
                    <a:pt x="81550" y="4078"/>
                  </a:cubicBezTo>
                  <a:cubicBezTo>
                    <a:pt x="81550" y="1828"/>
                    <a:pt x="79724" y="1"/>
                    <a:pt x="7747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64"/>
            <p:cNvSpPr/>
            <p:nvPr/>
          </p:nvSpPr>
          <p:spPr>
            <a:xfrm>
              <a:off x="2169200" y="1869100"/>
              <a:ext cx="1325225" cy="203900"/>
            </a:xfrm>
            <a:custGeom>
              <a:rect b="b" l="l" r="r" t="t"/>
              <a:pathLst>
                <a:path extrusionOk="0" h="8156" w="53009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48931" y="8156"/>
                  </a:lnTo>
                  <a:cubicBezTo>
                    <a:pt x="51181" y="8156"/>
                    <a:pt x="53008" y="6329"/>
                    <a:pt x="53008" y="4078"/>
                  </a:cubicBezTo>
                  <a:cubicBezTo>
                    <a:pt x="53008" y="1827"/>
                    <a:pt x="51181" y="1"/>
                    <a:pt x="4893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64"/>
            <p:cNvSpPr/>
            <p:nvPr/>
          </p:nvSpPr>
          <p:spPr>
            <a:xfrm>
              <a:off x="3698275" y="1869100"/>
              <a:ext cx="203900" cy="203900"/>
            </a:xfrm>
            <a:custGeom>
              <a:rect b="b" l="l" r="r" t="t"/>
              <a:pathLst>
                <a:path extrusionOk="0" h="8156" w="8156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64"/>
            <p:cNvSpPr/>
            <p:nvPr/>
          </p:nvSpPr>
          <p:spPr>
            <a:xfrm>
              <a:off x="4106025" y="1869100"/>
              <a:ext cx="1325200" cy="203900"/>
            </a:xfrm>
            <a:custGeom>
              <a:rect b="b" l="l" r="r" t="t"/>
              <a:pathLst>
                <a:path extrusionOk="0" h="8156" w="53008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48930" y="8156"/>
                  </a:lnTo>
                  <a:cubicBezTo>
                    <a:pt x="51181" y="8156"/>
                    <a:pt x="53007" y="6329"/>
                    <a:pt x="53007" y="4078"/>
                  </a:cubicBezTo>
                  <a:cubicBezTo>
                    <a:pt x="53007" y="1827"/>
                    <a:pt x="51181" y="1"/>
                    <a:pt x="4893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64"/>
            <p:cNvSpPr/>
            <p:nvPr/>
          </p:nvSpPr>
          <p:spPr>
            <a:xfrm>
              <a:off x="2169200" y="2266250"/>
              <a:ext cx="509725" cy="203900"/>
            </a:xfrm>
            <a:custGeom>
              <a:rect b="b" l="l" r="r" t="t"/>
              <a:pathLst>
                <a:path extrusionOk="0" h="8156" w="20389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6311" y="8156"/>
                  </a:lnTo>
                  <a:cubicBezTo>
                    <a:pt x="18562" y="8156"/>
                    <a:pt x="20388" y="6329"/>
                    <a:pt x="20388" y="4078"/>
                  </a:cubicBezTo>
                  <a:cubicBezTo>
                    <a:pt x="20388" y="1827"/>
                    <a:pt x="18562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64"/>
            <p:cNvSpPr/>
            <p:nvPr/>
          </p:nvSpPr>
          <p:spPr>
            <a:xfrm>
              <a:off x="2920275" y="2266250"/>
              <a:ext cx="203900" cy="203900"/>
            </a:xfrm>
            <a:custGeom>
              <a:rect b="b" l="l" r="r" t="t"/>
              <a:pathLst>
                <a:path extrusionOk="0" h="8156" w="8156"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cubicBezTo>
                    <a:pt x="1" y="6329"/>
                    <a:pt x="1795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7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64"/>
            <p:cNvSpPr/>
            <p:nvPr/>
          </p:nvSpPr>
          <p:spPr>
            <a:xfrm>
              <a:off x="4476250" y="2266250"/>
              <a:ext cx="203900" cy="203900"/>
            </a:xfrm>
            <a:custGeom>
              <a:rect b="b" l="l" r="r" t="t"/>
              <a:pathLst>
                <a:path extrusionOk="0" h="8156" w="8156">
                  <a:moveTo>
                    <a:pt x="4078" y="1"/>
                  </a:moveTo>
                  <a:cubicBezTo>
                    <a:pt x="1860" y="1"/>
                    <a:pt x="0" y="1827"/>
                    <a:pt x="0" y="4078"/>
                  </a:cubicBezTo>
                  <a:cubicBezTo>
                    <a:pt x="0" y="6329"/>
                    <a:pt x="1860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7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64"/>
            <p:cNvSpPr/>
            <p:nvPr/>
          </p:nvSpPr>
          <p:spPr>
            <a:xfrm>
              <a:off x="3364725" y="2266250"/>
              <a:ext cx="870975" cy="203900"/>
            </a:xfrm>
            <a:custGeom>
              <a:rect b="b" l="l" r="r" t="t"/>
              <a:pathLst>
                <a:path extrusionOk="0" h="8156" w="34839">
                  <a:moveTo>
                    <a:pt x="4078" y="1"/>
                  </a:moveTo>
                  <a:cubicBezTo>
                    <a:pt x="1827" y="1"/>
                    <a:pt x="1" y="1827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30761" y="8156"/>
                  </a:lnTo>
                  <a:cubicBezTo>
                    <a:pt x="33012" y="8156"/>
                    <a:pt x="34839" y="6329"/>
                    <a:pt x="34839" y="4078"/>
                  </a:cubicBezTo>
                  <a:cubicBezTo>
                    <a:pt x="34839" y="1827"/>
                    <a:pt x="33012" y="1"/>
                    <a:pt x="3076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64"/>
            <p:cNvSpPr/>
            <p:nvPr/>
          </p:nvSpPr>
          <p:spPr>
            <a:xfrm>
              <a:off x="4921500" y="2266250"/>
              <a:ext cx="509725" cy="203900"/>
            </a:xfrm>
            <a:custGeom>
              <a:rect b="b" l="l" r="r" t="t"/>
              <a:pathLst>
                <a:path extrusionOk="0" h="8156" w="20389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6311" y="8156"/>
                  </a:lnTo>
                  <a:cubicBezTo>
                    <a:pt x="18562" y="8156"/>
                    <a:pt x="20388" y="6329"/>
                    <a:pt x="20388" y="4078"/>
                  </a:cubicBezTo>
                  <a:cubicBezTo>
                    <a:pt x="20388" y="1827"/>
                    <a:pt x="18562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64"/>
            <p:cNvSpPr/>
            <p:nvPr/>
          </p:nvSpPr>
          <p:spPr>
            <a:xfrm>
              <a:off x="2169200" y="2674000"/>
              <a:ext cx="1732975" cy="203900"/>
            </a:xfrm>
            <a:custGeom>
              <a:rect b="b" l="l" r="r" t="t"/>
              <a:pathLst>
                <a:path extrusionOk="0" h="8156" w="69319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65241" y="8156"/>
                  </a:lnTo>
                  <a:cubicBezTo>
                    <a:pt x="67491" y="8156"/>
                    <a:pt x="69318" y="6329"/>
                    <a:pt x="69318" y="4078"/>
                  </a:cubicBezTo>
                  <a:cubicBezTo>
                    <a:pt x="69318" y="1827"/>
                    <a:pt x="67491" y="1"/>
                    <a:pt x="6524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64"/>
            <p:cNvSpPr/>
            <p:nvPr/>
          </p:nvSpPr>
          <p:spPr>
            <a:xfrm>
              <a:off x="2169200" y="3602025"/>
              <a:ext cx="1019400" cy="203900"/>
            </a:xfrm>
            <a:custGeom>
              <a:rect b="b" l="l" r="r" t="t"/>
              <a:pathLst>
                <a:path extrusionOk="0" h="8156" w="40776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36698" y="8156"/>
                  </a:lnTo>
                  <a:cubicBezTo>
                    <a:pt x="38949" y="8156"/>
                    <a:pt x="40776" y="6329"/>
                    <a:pt x="40776" y="4078"/>
                  </a:cubicBezTo>
                  <a:cubicBezTo>
                    <a:pt x="40776" y="1828"/>
                    <a:pt x="38949" y="1"/>
                    <a:pt x="3669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64"/>
            <p:cNvSpPr/>
            <p:nvPr/>
          </p:nvSpPr>
          <p:spPr>
            <a:xfrm>
              <a:off x="4424875" y="3705425"/>
              <a:ext cx="795950" cy="757800"/>
            </a:xfrm>
            <a:custGeom>
              <a:rect b="b" l="l" r="r" t="t"/>
              <a:pathLst>
                <a:path extrusionOk="0" h="30312" w="31838">
                  <a:moveTo>
                    <a:pt x="22689" y="1"/>
                  </a:moveTo>
                  <a:cubicBezTo>
                    <a:pt x="21389" y="1"/>
                    <a:pt x="20092" y="590"/>
                    <a:pt x="19311" y="1671"/>
                  </a:cubicBezTo>
                  <a:cubicBezTo>
                    <a:pt x="18039" y="3465"/>
                    <a:pt x="18496" y="6108"/>
                    <a:pt x="20257" y="7347"/>
                  </a:cubicBezTo>
                  <a:cubicBezTo>
                    <a:pt x="22443" y="8913"/>
                    <a:pt x="23682" y="11359"/>
                    <a:pt x="23682" y="14002"/>
                  </a:cubicBezTo>
                  <a:cubicBezTo>
                    <a:pt x="23682" y="18503"/>
                    <a:pt x="20029" y="22157"/>
                    <a:pt x="15527" y="22157"/>
                  </a:cubicBezTo>
                  <a:cubicBezTo>
                    <a:pt x="12494" y="22157"/>
                    <a:pt x="9688" y="20460"/>
                    <a:pt x="8286" y="17753"/>
                  </a:cubicBezTo>
                  <a:cubicBezTo>
                    <a:pt x="7571" y="16369"/>
                    <a:pt x="6089" y="15556"/>
                    <a:pt x="4602" y="15556"/>
                  </a:cubicBezTo>
                  <a:cubicBezTo>
                    <a:pt x="3986" y="15556"/>
                    <a:pt x="3369" y="15695"/>
                    <a:pt x="2806" y="15991"/>
                  </a:cubicBezTo>
                  <a:cubicBezTo>
                    <a:pt x="783" y="17035"/>
                    <a:pt x="0" y="19482"/>
                    <a:pt x="1044" y="21472"/>
                  </a:cubicBezTo>
                  <a:cubicBezTo>
                    <a:pt x="3784" y="26821"/>
                    <a:pt x="9558" y="30312"/>
                    <a:pt x="15527" y="30312"/>
                  </a:cubicBezTo>
                  <a:cubicBezTo>
                    <a:pt x="24400" y="30312"/>
                    <a:pt x="31837" y="22842"/>
                    <a:pt x="31837" y="14002"/>
                  </a:cubicBezTo>
                  <a:cubicBezTo>
                    <a:pt x="31837" y="8750"/>
                    <a:pt x="29293" y="3759"/>
                    <a:pt x="25020" y="725"/>
                  </a:cubicBezTo>
                  <a:cubicBezTo>
                    <a:pt x="24327" y="234"/>
                    <a:pt x="23507" y="1"/>
                    <a:pt x="2268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64"/>
            <p:cNvSpPr/>
            <p:nvPr/>
          </p:nvSpPr>
          <p:spPr>
            <a:xfrm>
              <a:off x="4513750" y="3724350"/>
              <a:ext cx="203900" cy="203900"/>
            </a:xfrm>
            <a:custGeom>
              <a:rect b="b" l="l" r="r" t="t"/>
              <a:pathLst>
                <a:path extrusionOk="0" h="8156" w="8156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1" name="Google Shape;701;p64"/>
          <p:cNvGrpSpPr/>
          <p:nvPr/>
        </p:nvGrpSpPr>
        <p:grpSpPr>
          <a:xfrm>
            <a:off x="2845162" y="2659176"/>
            <a:ext cx="354430" cy="353436"/>
            <a:chOff x="1190625" y="238125"/>
            <a:chExt cx="5243050" cy="5228350"/>
          </a:xfrm>
        </p:grpSpPr>
        <p:sp>
          <p:nvSpPr>
            <p:cNvPr id="702" name="Google Shape;702;p64"/>
            <p:cNvSpPr/>
            <p:nvPr/>
          </p:nvSpPr>
          <p:spPr>
            <a:xfrm>
              <a:off x="1726125" y="687225"/>
              <a:ext cx="204675" cy="204675"/>
            </a:xfrm>
            <a:custGeom>
              <a:rect b="b" l="l" r="r" t="t"/>
              <a:pathLst>
                <a:path extrusionOk="0" h="8187" w="8187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9"/>
                    <a:pt x="1839" y="8187"/>
                    <a:pt x="4094" y="8187"/>
                  </a:cubicBezTo>
                  <a:lnTo>
                    <a:pt x="4118" y="8187"/>
                  </a:lnTo>
                  <a:cubicBezTo>
                    <a:pt x="6373" y="8187"/>
                    <a:pt x="8187" y="6349"/>
                    <a:pt x="8187" y="4094"/>
                  </a:cubicBezTo>
                  <a:cubicBezTo>
                    <a:pt x="8187" y="1839"/>
                    <a:pt x="6348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4"/>
            <p:cNvSpPr/>
            <p:nvPr/>
          </p:nvSpPr>
          <p:spPr>
            <a:xfrm>
              <a:off x="2190575" y="687225"/>
              <a:ext cx="204675" cy="204675"/>
            </a:xfrm>
            <a:custGeom>
              <a:rect b="b" l="l" r="r" t="t"/>
              <a:pathLst>
                <a:path extrusionOk="0" h="8187" w="8187">
                  <a:moveTo>
                    <a:pt x="4093" y="1"/>
                  </a:moveTo>
                  <a:cubicBezTo>
                    <a:pt x="1838" y="1"/>
                    <a:pt x="0" y="1839"/>
                    <a:pt x="0" y="4094"/>
                  </a:cubicBezTo>
                  <a:cubicBezTo>
                    <a:pt x="0" y="6349"/>
                    <a:pt x="1838" y="8187"/>
                    <a:pt x="4093" y="8187"/>
                  </a:cubicBezTo>
                  <a:lnTo>
                    <a:pt x="4142" y="8187"/>
                  </a:lnTo>
                  <a:cubicBezTo>
                    <a:pt x="6397" y="8187"/>
                    <a:pt x="8186" y="6349"/>
                    <a:pt x="8186" y="4094"/>
                  </a:cubicBezTo>
                  <a:cubicBezTo>
                    <a:pt x="8186" y="1839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4"/>
            <p:cNvSpPr/>
            <p:nvPr/>
          </p:nvSpPr>
          <p:spPr>
            <a:xfrm>
              <a:off x="2655625" y="687225"/>
              <a:ext cx="204675" cy="204675"/>
            </a:xfrm>
            <a:custGeom>
              <a:rect b="b" l="l" r="r" t="t"/>
              <a:pathLst>
                <a:path extrusionOk="0" h="8187" w="8187">
                  <a:moveTo>
                    <a:pt x="4069" y="1"/>
                  </a:moveTo>
                  <a:cubicBezTo>
                    <a:pt x="1814" y="1"/>
                    <a:pt x="0" y="1839"/>
                    <a:pt x="0" y="4094"/>
                  </a:cubicBezTo>
                  <a:cubicBezTo>
                    <a:pt x="0" y="6349"/>
                    <a:pt x="1814" y="8187"/>
                    <a:pt x="4069" y="8187"/>
                  </a:cubicBezTo>
                  <a:lnTo>
                    <a:pt x="4118" y="8187"/>
                  </a:lnTo>
                  <a:cubicBezTo>
                    <a:pt x="6373" y="8187"/>
                    <a:pt x="8186" y="6349"/>
                    <a:pt x="8186" y="4094"/>
                  </a:cubicBezTo>
                  <a:cubicBezTo>
                    <a:pt x="8186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4"/>
            <p:cNvSpPr/>
            <p:nvPr/>
          </p:nvSpPr>
          <p:spPr>
            <a:xfrm>
              <a:off x="3455225" y="687225"/>
              <a:ext cx="1871275" cy="204675"/>
            </a:xfrm>
            <a:custGeom>
              <a:rect b="b" l="l" r="r" t="t"/>
              <a:pathLst>
                <a:path extrusionOk="0" h="8187" w="74851">
                  <a:moveTo>
                    <a:pt x="4069" y="1"/>
                  </a:moveTo>
                  <a:cubicBezTo>
                    <a:pt x="1814" y="1"/>
                    <a:pt x="0" y="1839"/>
                    <a:pt x="0" y="4094"/>
                  </a:cubicBezTo>
                  <a:cubicBezTo>
                    <a:pt x="0" y="6349"/>
                    <a:pt x="1814" y="8187"/>
                    <a:pt x="4069" y="8187"/>
                  </a:cubicBezTo>
                  <a:lnTo>
                    <a:pt x="70757" y="8187"/>
                  </a:lnTo>
                  <a:cubicBezTo>
                    <a:pt x="73012" y="8187"/>
                    <a:pt x="74850" y="6349"/>
                    <a:pt x="74850" y="4094"/>
                  </a:cubicBezTo>
                  <a:cubicBezTo>
                    <a:pt x="74850" y="1839"/>
                    <a:pt x="73012" y="1"/>
                    <a:pt x="7075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64"/>
            <p:cNvSpPr/>
            <p:nvPr/>
          </p:nvSpPr>
          <p:spPr>
            <a:xfrm>
              <a:off x="1190625" y="238125"/>
              <a:ext cx="5243050" cy="5228350"/>
            </a:xfrm>
            <a:custGeom>
              <a:rect b="b" l="l" r="r" t="t"/>
              <a:pathLst>
                <a:path extrusionOk="0" h="209134" w="209722">
                  <a:moveTo>
                    <a:pt x="174821" y="8161"/>
                  </a:moveTo>
                  <a:cubicBezTo>
                    <a:pt x="177076" y="8161"/>
                    <a:pt x="178914" y="10000"/>
                    <a:pt x="178914" y="12254"/>
                  </a:cubicBezTo>
                  <a:lnTo>
                    <a:pt x="178914" y="35954"/>
                  </a:lnTo>
                  <a:lnTo>
                    <a:pt x="8161" y="35954"/>
                  </a:ln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close/>
                  <a:moveTo>
                    <a:pt x="112030" y="77546"/>
                  </a:moveTo>
                  <a:cubicBezTo>
                    <a:pt x="123818" y="77546"/>
                    <a:pt x="133401" y="88134"/>
                    <a:pt x="133401" y="101172"/>
                  </a:cubicBezTo>
                  <a:cubicBezTo>
                    <a:pt x="133401" y="104530"/>
                    <a:pt x="131931" y="108647"/>
                    <a:pt x="129112" y="113329"/>
                  </a:cubicBezTo>
                  <a:cubicBezTo>
                    <a:pt x="128647" y="113917"/>
                    <a:pt x="128254" y="114554"/>
                    <a:pt x="127911" y="115191"/>
                  </a:cubicBezTo>
                  <a:cubicBezTo>
                    <a:pt x="126735" y="117005"/>
                    <a:pt x="125362" y="118868"/>
                    <a:pt x="123794" y="120804"/>
                  </a:cubicBezTo>
                  <a:cubicBezTo>
                    <a:pt x="121686" y="121367"/>
                    <a:pt x="119774" y="122470"/>
                    <a:pt x="118206" y="124063"/>
                  </a:cubicBezTo>
                  <a:cubicBezTo>
                    <a:pt x="117103" y="125142"/>
                    <a:pt x="116245" y="126392"/>
                    <a:pt x="115632" y="127740"/>
                  </a:cubicBezTo>
                  <a:lnTo>
                    <a:pt x="98819" y="110902"/>
                  </a:lnTo>
                  <a:cubicBezTo>
                    <a:pt x="96356" y="108451"/>
                    <a:pt x="93133" y="107226"/>
                    <a:pt x="89910" y="107226"/>
                  </a:cubicBezTo>
                  <a:cubicBezTo>
                    <a:pt x="86688" y="107226"/>
                    <a:pt x="83465" y="108451"/>
                    <a:pt x="81001" y="110902"/>
                  </a:cubicBezTo>
                  <a:cubicBezTo>
                    <a:pt x="78624" y="113280"/>
                    <a:pt x="77325" y="116441"/>
                    <a:pt x="77325" y="119799"/>
                  </a:cubicBezTo>
                  <a:cubicBezTo>
                    <a:pt x="77325" y="123181"/>
                    <a:pt x="78624" y="126343"/>
                    <a:pt x="81001" y="128720"/>
                  </a:cubicBezTo>
                  <a:lnTo>
                    <a:pt x="97962" y="145656"/>
                  </a:lnTo>
                  <a:cubicBezTo>
                    <a:pt x="96197" y="147077"/>
                    <a:pt x="94677" y="148229"/>
                    <a:pt x="93525" y="149111"/>
                  </a:cubicBezTo>
                  <a:cubicBezTo>
                    <a:pt x="80487" y="139308"/>
                    <a:pt x="53674" y="116074"/>
                    <a:pt x="53674" y="101172"/>
                  </a:cubicBezTo>
                  <a:cubicBezTo>
                    <a:pt x="53674" y="88134"/>
                    <a:pt x="63257" y="77546"/>
                    <a:pt x="75046" y="77546"/>
                  </a:cubicBezTo>
                  <a:cubicBezTo>
                    <a:pt x="80903" y="77546"/>
                    <a:pt x="86393" y="80119"/>
                    <a:pt x="90462" y="84800"/>
                  </a:cubicBezTo>
                  <a:cubicBezTo>
                    <a:pt x="91222" y="85707"/>
                    <a:pt x="92349" y="86222"/>
                    <a:pt x="93525" y="86222"/>
                  </a:cubicBezTo>
                  <a:cubicBezTo>
                    <a:pt x="94726" y="86222"/>
                    <a:pt x="95854" y="85707"/>
                    <a:pt x="96614" y="84800"/>
                  </a:cubicBezTo>
                  <a:cubicBezTo>
                    <a:pt x="100682" y="80119"/>
                    <a:pt x="106172" y="77546"/>
                    <a:pt x="112030" y="77546"/>
                  </a:cubicBezTo>
                  <a:close/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74821"/>
                  </a:lnTo>
                  <a:cubicBezTo>
                    <a:pt x="0" y="181585"/>
                    <a:pt x="5490" y="187075"/>
                    <a:pt x="12254" y="187075"/>
                  </a:cubicBezTo>
                  <a:lnTo>
                    <a:pt x="87692" y="187075"/>
                  </a:lnTo>
                  <a:cubicBezTo>
                    <a:pt x="89947" y="187075"/>
                    <a:pt x="91761" y="185237"/>
                    <a:pt x="91761" y="182982"/>
                  </a:cubicBezTo>
                  <a:cubicBezTo>
                    <a:pt x="91761" y="180728"/>
                    <a:pt x="89947" y="178914"/>
                    <a:pt x="87692" y="178914"/>
                  </a:cubicBezTo>
                  <a:lnTo>
                    <a:pt x="12254" y="178914"/>
                  </a:lnTo>
                  <a:cubicBezTo>
                    <a:pt x="10000" y="178914"/>
                    <a:pt x="8161" y="177076"/>
                    <a:pt x="8161" y="174821"/>
                  </a:cubicBezTo>
                  <a:lnTo>
                    <a:pt x="8161" y="44116"/>
                  </a:lnTo>
                  <a:lnTo>
                    <a:pt x="178914" y="44116"/>
                  </a:lnTo>
                  <a:lnTo>
                    <a:pt x="178914" y="118868"/>
                  </a:lnTo>
                  <a:lnTo>
                    <a:pt x="164478" y="104432"/>
                  </a:lnTo>
                  <a:cubicBezTo>
                    <a:pt x="162101" y="102055"/>
                    <a:pt x="158939" y="100756"/>
                    <a:pt x="155582" y="100756"/>
                  </a:cubicBezTo>
                  <a:cubicBezTo>
                    <a:pt x="152199" y="100756"/>
                    <a:pt x="149038" y="102055"/>
                    <a:pt x="146660" y="104432"/>
                  </a:cubicBezTo>
                  <a:cubicBezTo>
                    <a:pt x="145288" y="105829"/>
                    <a:pt x="144283" y="107471"/>
                    <a:pt x="143695" y="109211"/>
                  </a:cubicBezTo>
                  <a:cubicBezTo>
                    <a:pt x="142617" y="108794"/>
                    <a:pt x="141489" y="108525"/>
                    <a:pt x="140362" y="108402"/>
                  </a:cubicBezTo>
                  <a:cubicBezTo>
                    <a:pt x="141146" y="105878"/>
                    <a:pt x="141563" y="103452"/>
                    <a:pt x="141563" y="101172"/>
                  </a:cubicBezTo>
                  <a:cubicBezTo>
                    <a:pt x="141563" y="83648"/>
                    <a:pt x="128303" y="69360"/>
                    <a:pt x="112030" y="69360"/>
                  </a:cubicBezTo>
                  <a:cubicBezTo>
                    <a:pt x="105290" y="69360"/>
                    <a:pt x="98746" y="71884"/>
                    <a:pt x="93525" y="76369"/>
                  </a:cubicBezTo>
                  <a:cubicBezTo>
                    <a:pt x="88330" y="71884"/>
                    <a:pt x="81786" y="69360"/>
                    <a:pt x="75046" y="69360"/>
                  </a:cubicBezTo>
                  <a:cubicBezTo>
                    <a:pt x="58748" y="69360"/>
                    <a:pt x="45513" y="83648"/>
                    <a:pt x="45513" y="101172"/>
                  </a:cubicBezTo>
                  <a:cubicBezTo>
                    <a:pt x="45513" y="111221"/>
                    <a:pt x="53331" y="123843"/>
                    <a:pt x="68723" y="138671"/>
                  </a:cubicBezTo>
                  <a:cubicBezTo>
                    <a:pt x="79801" y="149332"/>
                    <a:pt x="90707" y="157175"/>
                    <a:pt x="91148" y="157518"/>
                  </a:cubicBezTo>
                  <a:cubicBezTo>
                    <a:pt x="91859" y="158033"/>
                    <a:pt x="92692" y="158278"/>
                    <a:pt x="93525" y="158278"/>
                  </a:cubicBezTo>
                  <a:cubicBezTo>
                    <a:pt x="94383" y="158278"/>
                    <a:pt x="95217" y="158033"/>
                    <a:pt x="95927" y="157518"/>
                  </a:cubicBezTo>
                  <a:cubicBezTo>
                    <a:pt x="96074" y="157395"/>
                    <a:pt x="99187" y="155165"/>
                    <a:pt x="103770" y="151464"/>
                  </a:cubicBezTo>
                  <a:lnTo>
                    <a:pt x="112397" y="160091"/>
                  </a:lnTo>
                  <a:lnTo>
                    <a:pt x="116417" y="181389"/>
                  </a:lnTo>
                  <a:cubicBezTo>
                    <a:pt x="117814" y="188767"/>
                    <a:pt x="123059" y="194918"/>
                    <a:pt x="130117" y="197467"/>
                  </a:cubicBezTo>
                  <a:lnTo>
                    <a:pt x="161733" y="208888"/>
                  </a:lnTo>
                  <a:cubicBezTo>
                    <a:pt x="162199" y="209060"/>
                    <a:pt x="162665" y="209133"/>
                    <a:pt x="163130" y="209133"/>
                  </a:cubicBezTo>
                  <a:cubicBezTo>
                    <a:pt x="164797" y="209133"/>
                    <a:pt x="166366" y="208104"/>
                    <a:pt x="166978" y="206437"/>
                  </a:cubicBezTo>
                  <a:cubicBezTo>
                    <a:pt x="167738" y="204330"/>
                    <a:pt x="166635" y="201977"/>
                    <a:pt x="164527" y="201217"/>
                  </a:cubicBezTo>
                  <a:lnTo>
                    <a:pt x="132887" y="189796"/>
                  </a:lnTo>
                  <a:cubicBezTo>
                    <a:pt x="128549" y="188203"/>
                    <a:pt x="125313" y="184404"/>
                    <a:pt x="124456" y="179870"/>
                  </a:cubicBezTo>
                  <a:lnTo>
                    <a:pt x="122642" y="170360"/>
                  </a:lnTo>
                  <a:lnTo>
                    <a:pt x="126245" y="173939"/>
                  </a:lnTo>
                  <a:cubicBezTo>
                    <a:pt x="127029" y="174723"/>
                    <a:pt x="128083" y="175140"/>
                    <a:pt x="129112" y="175140"/>
                  </a:cubicBezTo>
                  <a:cubicBezTo>
                    <a:pt x="130166" y="175140"/>
                    <a:pt x="131220" y="174723"/>
                    <a:pt x="132004" y="173939"/>
                  </a:cubicBezTo>
                  <a:cubicBezTo>
                    <a:pt x="133597" y="172346"/>
                    <a:pt x="133597" y="169748"/>
                    <a:pt x="132004" y="168155"/>
                  </a:cubicBezTo>
                  <a:lnTo>
                    <a:pt x="86786" y="122936"/>
                  </a:lnTo>
                  <a:cubicBezTo>
                    <a:pt x="85952" y="122103"/>
                    <a:pt x="85487" y="121000"/>
                    <a:pt x="85487" y="119799"/>
                  </a:cubicBezTo>
                  <a:cubicBezTo>
                    <a:pt x="85487" y="118622"/>
                    <a:pt x="85952" y="117520"/>
                    <a:pt x="86786" y="116686"/>
                  </a:cubicBezTo>
                  <a:cubicBezTo>
                    <a:pt x="87643" y="115828"/>
                    <a:pt x="88777" y="115400"/>
                    <a:pt x="89910" y="115400"/>
                  </a:cubicBezTo>
                  <a:cubicBezTo>
                    <a:pt x="91044" y="115400"/>
                    <a:pt x="92177" y="115828"/>
                    <a:pt x="93035" y="116686"/>
                  </a:cubicBezTo>
                  <a:lnTo>
                    <a:pt x="139161" y="162812"/>
                  </a:lnTo>
                  <a:cubicBezTo>
                    <a:pt x="139957" y="163608"/>
                    <a:pt x="141005" y="164007"/>
                    <a:pt x="142053" y="164007"/>
                  </a:cubicBezTo>
                  <a:cubicBezTo>
                    <a:pt x="143101" y="164007"/>
                    <a:pt x="144148" y="163608"/>
                    <a:pt x="144945" y="162812"/>
                  </a:cubicBezTo>
                  <a:cubicBezTo>
                    <a:pt x="146538" y="161219"/>
                    <a:pt x="146538" y="158645"/>
                    <a:pt x="144945" y="157052"/>
                  </a:cubicBezTo>
                  <a:lnTo>
                    <a:pt x="123965" y="136073"/>
                  </a:lnTo>
                  <a:cubicBezTo>
                    <a:pt x="123132" y="135239"/>
                    <a:pt x="122691" y="134137"/>
                    <a:pt x="122691" y="132960"/>
                  </a:cubicBezTo>
                  <a:cubicBezTo>
                    <a:pt x="122691" y="131784"/>
                    <a:pt x="123132" y="130656"/>
                    <a:pt x="123965" y="129823"/>
                  </a:cubicBezTo>
                  <a:cubicBezTo>
                    <a:pt x="124799" y="128990"/>
                    <a:pt x="125926" y="128549"/>
                    <a:pt x="127102" y="128549"/>
                  </a:cubicBezTo>
                  <a:cubicBezTo>
                    <a:pt x="128279" y="128549"/>
                    <a:pt x="129382" y="128990"/>
                    <a:pt x="130215" y="129823"/>
                  </a:cubicBezTo>
                  <a:lnTo>
                    <a:pt x="151195" y="150802"/>
                  </a:lnTo>
                  <a:cubicBezTo>
                    <a:pt x="151979" y="151587"/>
                    <a:pt x="153033" y="152003"/>
                    <a:pt x="154087" y="152003"/>
                  </a:cubicBezTo>
                  <a:cubicBezTo>
                    <a:pt x="155116" y="152003"/>
                    <a:pt x="156170" y="151587"/>
                    <a:pt x="156954" y="150802"/>
                  </a:cubicBezTo>
                  <a:cubicBezTo>
                    <a:pt x="158547" y="149209"/>
                    <a:pt x="158547" y="146611"/>
                    <a:pt x="156954" y="145018"/>
                  </a:cubicBezTo>
                  <a:lnTo>
                    <a:pt x="138156" y="126196"/>
                  </a:lnTo>
                  <a:lnTo>
                    <a:pt x="135999" y="124063"/>
                  </a:lnTo>
                  <a:cubicBezTo>
                    <a:pt x="134676" y="122740"/>
                    <a:pt x="134382" y="120804"/>
                    <a:pt x="135068" y="119186"/>
                  </a:cubicBezTo>
                  <a:cubicBezTo>
                    <a:pt x="135313" y="118819"/>
                    <a:pt x="135534" y="118426"/>
                    <a:pt x="135779" y="118059"/>
                  </a:cubicBezTo>
                  <a:cubicBezTo>
                    <a:pt x="135852" y="117961"/>
                    <a:pt x="135926" y="117887"/>
                    <a:pt x="135999" y="117814"/>
                  </a:cubicBezTo>
                  <a:cubicBezTo>
                    <a:pt x="136857" y="116956"/>
                    <a:pt x="137984" y="116527"/>
                    <a:pt x="139115" y="116527"/>
                  </a:cubicBezTo>
                  <a:cubicBezTo>
                    <a:pt x="140245" y="116527"/>
                    <a:pt x="141379" y="116956"/>
                    <a:pt x="142249" y="117814"/>
                  </a:cubicBezTo>
                  <a:lnTo>
                    <a:pt x="145092" y="120657"/>
                  </a:lnTo>
                  <a:cubicBezTo>
                    <a:pt x="145288" y="120853"/>
                    <a:pt x="145509" y="121024"/>
                    <a:pt x="145729" y="121171"/>
                  </a:cubicBezTo>
                  <a:cubicBezTo>
                    <a:pt x="146023" y="121539"/>
                    <a:pt x="146342" y="121907"/>
                    <a:pt x="146660" y="122250"/>
                  </a:cubicBezTo>
                  <a:lnTo>
                    <a:pt x="163204" y="138769"/>
                  </a:lnTo>
                  <a:cubicBezTo>
                    <a:pt x="164000" y="139565"/>
                    <a:pt x="165048" y="139963"/>
                    <a:pt x="166096" y="139963"/>
                  </a:cubicBezTo>
                  <a:cubicBezTo>
                    <a:pt x="167144" y="139963"/>
                    <a:pt x="168191" y="139565"/>
                    <a:pt x="168988" y="138769"/>
                  </a:cubicBezTo>
                  <a:cubicBezTo>
                    <a:pt x="170581" y="137176"/>
                    <a:pt x="170581" y="134602"/>
                    <a:pt x="168988" y="133009"/>
                  </a:cubicBezTo>
                  <a:lnTo>
                    <a:pt x="152445" y="116466"/>
                  </a:lnTo>
                  <a:cubicBezTo>
                    <a:pt x="150729" y="114750"/>
                    <a:pt x="150729" y="111932"/>
                    <a:pt x="152445" y="110216"/>
                  </a:cubicBezTo>
                  <a:cubicBezTo>
                    <a:pt x="153302" y="109358"/>
                    <a:pt x="154436" y="108929"/>
                    <a:pt x="155569" y="108929"/>
                  </a:cubicBezTo>
                  <a:cubicBezTo>
                    <a:pt x="156703" y="108929"/>
                    <a:pt x="157836" y="109358"/>
                    <a:pt x="158694" y="110216"/>
                  </a:cubicBezTo>
                  <a:lnTo>
                    <a:pt x="179796" y="131318"/>
                  </a:lnTo>
                  <a:cubicBezTo>
                    <a:pt x="185360" y="136881"/>
                    <a:pt x="190041" y="143278"/>
                    <a:pt x="193717" y="150263"/>
                  </a:cubicBezTo>
                  <a:lnTo>
                    <a:pt x="201413" y="165042"/>
                  </a:lnTo>
                  <a:cubicBezTo>
                    <a:pt x="202148" y="166439"/>
                    <a:pt x="203570" y="167223"/>
                    <a:pt x="205040" y="167223"/>
                  </a:cubicBezTo>
                  <a:cubicBezTo>
                    <a:pt x="205678" y="167223"/>
                    <a:pt x="206339" y="167076"/>
                    <a:pt x="206928" y="166758"/>
                  </a:cubicBezTo>
                  <a:cubicBezTo>
                    <a:pt x="208937" y="165728"/>
                    <a:pt x="209722" y="163253"/>
                    <a:pt x="208668" y="161243"/>
                  </a:cubicBezTo>
                  <a:lnTo>
                    <a:pt x="200947" y="146489"/>
                  </a:lnTo>
                  <a:cubicBezTo>
                    <a:pt x="197247" y="139381"/>
                    <a:pt x="192565" y="132887"/>
                    <a:pt x="187075" y="127078"/>
                  </a:cubicBezTo>
                  <a:lnTo>
                    <a:pt x="187075" y="12254"/>
                  </a:lnTo>
                  <a:cubicBezTo>
                    <a:pt x="187075" y="5490"/>
                    <a:pt x="181585" y="0"/>
                    <a:pt x="1748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64"/>
            <p:cNvSpPr/>
            <p:nvPr/>
          </p:nvSpPr>
          <p:spPr>
            <a:xfrm>
              <a:off x="3689275" y="4710350"/>
              <a:ext cx="204075" cy="204675"/>
            </a:xfrm>
            <a:custGeom>
              <a:rect b="b" l="l" r="r" t="t"/>
              <a:pathLst>
                <a:path extrusionOk="0" h="8187" w="8163">
                  <a:moveTo>
                    <a:pt x="4069" y="1"/>
                  </a:moveTo>
                  <a:cubicBezTo>
                    <a:pt x="2991" y="1"/>
                    <a:pt x="1937" y="442"/>
                    <a:pt x="1177" y="1201"/>
                  </a:cubicBezTo>
                  <a:cubicBezTo>
                    <a:pt x="417" y="1961"/>
                    <a:pt x="1" y="3015"/>
                    <a:pt x="1" y="4093"/>
                  </a:cubicBezTo>
                  <a:cubicBezTo>
                    <a:pt x="1" y="5172"/>
                    <a:pt x="417" y="6226"/>
                    <a:pt x="1177" y="6986"/>
                  </a:cubicBezTo>
                  <a:cubicBezTo>
                    <a:pt x="1937" y="7745"/>
                    <a:pt x="2991" y="8186"/>
                    <a:pt x="4069" y="8186"/>
                  </a:cubicBezTo>
                  <a:cubicBezTo>
                    <a:pt x="5148" y="8186"/>
                    <a:pt x="6201" y="7745"/>
                    <a:pt x="6961" y="6986"/>
                  </a:cubicBezTo>
                  <a:cubicBezTo>
                    <a:pt x="7721" y="6226"/>
                    <a:pt x="8162" y="5172"/>
                    <a:pt x="8162" y="4093"/>
                  </a:cubicBezTo>
                  <a:cubicBezTo>
                    <a:pt x="8162" y="3015"/>
                    <a:pt x="7721" y="1961"/>
                    <a:pt x="6961" y="1201"/>
                  </a:cubicBezTo>
                  <a:cubicBezTo>
                    <a:pt x="6201" y="442"/>
                    <a:pt x="5148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64"/>
          <p:cNvGrpSpPr/>
          <p:nvPr/>
        </p:nvGrpSpPr>
        <p:grpSpPr>
          <a:xfrm>
            <a:off x="2306858" y="3574056"/>
            <a:ext cx="261857" cy="352818"/>
            <a:chOff x="1863400" y="238125"/>
            <a:chExt cx="3873625" cy="5219200"/>
          </a:xfrm>
        </p:grpSpPr>
        <p:sp>
          <p:nvSpPr>
            <p:cNvPr id="709" name="Google Shape;709;p64"/>
            <p:cNvSpPr/>
            <p:nvPr/>
          </p:nvSpPr>
          <p:spPr>
            <a:xfrm>
              <a:off x="1863400" y="238125"/>
              <a:ext cx="3873625" cy="5219200"/>
            </a:xfrm>
            <a:custGeom>
              <a:rect b="b" l="l" r="r" t="t"/>
              <a:pathLst>
                <a:path extrusionOk="0" h="208768" w="154945">
                  <a:moveTo>
                    <a:pt x="146790" y="8155"/>
                  </a:moveTo>
                  <a:lnTo>
                    <a:pt x="146790" y="200612"/>
                  </a:lnTo>
                  <a:lnTo>
                    <a:pt x="8155" y="200612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827" y="0"/>
                    <a:pt x="0" y="1827"/>
                    <a:pt x="0" y="4077"/>
                  </a:cubicBezTo>
                  <a:lnTo>
                    <a:pt x="0" y="204690"/>
                  </a:lnTo>
                  <a:cubicBezTo>
                    <a:pt x="0" y="206940"/>
                    <a:pt x="1827" y="208767"/>
                    <a:pt x="4078" y="208767"/>
                  </a:cubicBezTo>
                  <a:lnTo>
                    <a:pt x="150867" y="208767"/>
                  </a:lnTo>
                  <a:cubicBezTo>
                    <a:pt x="153118" y="208767"/>
                    <a:pt x="154945" y="206940"/>
                    <a:pt x="154945" y="204690"/>
                  </a:cubicBezTo>
                  <a:lnTo>
                    <a:pt x="154945" y="4077"/>
                  </a:lnTo>
                  <a:cubicBezTo>
                    <a:pt x="154945" y="1827"/>
                    <a:pt x="153118" y="0"/>
                    <a:pt x="15086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64"/>
            <p:cNvSpPr/>
            <p:nvPr/>
          </p:nvSpPr>
          <p:spPr>
            <a:xfrm>
              <a:off x="4055450" y="645850"/>
              <a:ext cx="815525" cy="203900"/>
            </a:xfrm>
            <a:custGeom>
              <a:rect b="b" l="l" r="r" t="t"/>
              <a:pathLst>
                <a:path extrusionOk="0" h="8156" w="32621">
                  <a:moveTo>
                    <a:pt x="4078" y="1"/>
                  </a:moveTo>
                  <a:cubicBezTo>
                    <a:pt x="1795" y="1"/>
                    <a:pt x="1" y="1828"/>
                    <a:pt x="1" y="4078"/>
                  </a:cubicBezTo>
                  <a:cubicBezTo>
                    <a:pt x="1" y="6329"/>
                    <a:pt x="1795" y="8156"/>
                    <a:pt x="4078" y="8156"/>
                  </a:cubicBezTo>
                  <a:lnTo>
                    <a:pt x="28543" y="8156"/>
                  </a:lnTo>
                  <a:cubicBezTo>
                    <a:pt x="30794" y="8156"/>
                    <a:pt x="32620" y="6329"/>
                    <a:pt x="32620" y="4078"/>
                  </a:cubicBezTo>
                  <a:cubicBezTo>
                    <a:pt x="32620" y="1828"/>
                    <a:pt x="30794" y="1"/>
                    <a:pt x="2854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64"/>
            <p:cNvSpPr/>
            <p:nvPr/>
          </p:nvSpPr>
          <p:spPr>
            <a:xfrm>
              <a:off x="4615700" y="1053600"/>
              <a:ext cx="713575" cy="203900"/>
            </a:xfrm>
            <a:custGeom>
              <a:rect b="b" l="l" r="r" t="t"/>
              <a:pathLst>
                <a:path extrusionOk="0" h="8156" w="28543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24465" y="8156"/>
                  </a:lnTo>
                  <a:cubicBezTo>
                    <a:pt x="26716" y="8156"/>
                    <a:pt x="28543" y="6329"/>
                    <a:pt x="28543" y="4078"/>
                  </a:cubicBezTo>
                  <a:cubicBezTo>
                    <a:pt x="28543" y="1828"/>
                    <a:pt x="26716" y="1"/>
                    <a:pt x="244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64"/>
            <p:cNvSpPr/>
            <p:nvPr/>
          </p:nvSpPr>
          <p:spPr>
            <a:xfrm>
              <a:off x="4207950" y="1053600"/>
              <a:ext cx="203900" cy="203900"/>
            </a:xfrm>
            <a:custGeom>
              <a:rect b="b" l="l" r="r" t="t"/>
              <a:pathLst>
                <a:path extrusionOk="0" h="8156" w="8156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64"/>
            <p:cNvSpPr/>
            <p:nvPr/>
          </p:nvSpPr>
          <p:spPr>
            <a:xfrm>
              <a:off x="3596325" y="1053600"/>
              <a:ext cx="407775" cy="203900"/>
            </a:xfrm>
            <a:custGeom>
              <a:rect b="b" l="l" r="r" t="t"/>
              <a:pathLst>
                <a:path extrusionOk="0" h="8156" w="16311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12233" y="8156"/>
                  </a:lnTo>
                  <a:cubicBezTo>
                    <a:pt x="14484" y="8156"/>
                    <a:pt x="16311" y="6329"/>
                    <a:pt x="16311" y="4078"/>
                  </a:cubicBezTo>
                  <a:cubicBezTo>
                    <a:pt x="16311" y="1828"/>
                    <a:pt x="14484" y="1"/>
                    <a:pt x="1223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64"/>
            <p:cNvSpPr/>
            <p:nvPr/>
          </p:nvSpPr>
          <p:spPr>
            <a:xfrm>
              <a:off x="4411825" y="1461350"/>
              <a:ext cx="917450" cy="203900"/>
            </a:xfrm>
            <a:custGeom>
              <a:rect b="b" l="l" r="r" t="t"/>
              <a:pathLst>
                <a:path extrusionOk="0" h="8156" w="36698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32620" y="8156"/>
                  </a:lnTo>
                  <a:cubicBezTo>
                    <a:pt x="34871" y="8156"/>
                    <a:pt x="36698" y="6329"/>
                    <a:pt x="36698" y="4078"/>
                  </a:cubicBezTo>
                  <a:cubicBezTo>
                    <a:pt x="36698" y="1828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64"/>
            <p:cNvSpPr/>
            <p:nvPr/>
          </p:nvSpPr>
          <p:spPr>
            <a:xfrm>
              <a:off x="3596325" y="1461350"/>
              <a:ext cx="611650" cy="203900"/>
            </a:xfrm>
            <a:custGeom>
              <a:rect b="b" l="l" r="r" t="t"/>
              <a:pathLst>
                <a:path extrusionOk="0" h="8156" w="24466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20388" y="8156"/>
                  </a:lnTo>
                  <a:cubicBezTo>
                    <a:pt x="22639" y="8156"/>
                    <a:pt x="24466" y="6329"/>
                    <a:pt x="24466" y="4078"/>
                  </a:cubicBezTo>
                  <a:cubicBezTo>
                    <a:pt x="24466" y="1828"/>
                    <a:pt x="22639" y="1"/>
                    <a:pt x="2038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64"/>
            <p:cNvSpPr/>
            <p:nvPr/>
          </p:nvSpPr>
          <p:spPr>
            <a:xfrm>
              <a:off x="2640575" y="1359175"/>
              <a:ext cx="2328250" cy="3507150"/>
            </a:xfrm>
            <a:custGeom>
              <a:rect b="b" l="l" r="r" t="t"/>
              <a:pathLst>
                <a:path extrusionOk="0" h="140286" w="93130">
                  <a:moveTo>
                    <a:pt x="17028" y="17886"/>
                  </a:moveTo>
                  <a:lnTo>
                    <a:pt x="17028" y="17886"/>
                  </a:lnTo>
                  <a:cubicBezTo>
                    <a:pt x="40710" y="36447"/>
                    <a:pt x="76494" y="65935"/>
                    <a:pt x="81452" y="76210"/>
                  </a:cubicBezTo>
                  <a:cubicBezTo>
                    <a:pt x="84714" y="82897"/>
                    <a:pt x="84453" y="90857"/>
                    <a:pt x="80734" y="98620"/>
                  </a:cubicBezTo>
                  <a:cubicBezTo>
                    <a:pt x="77407" y="105601"/>
                    <a:pt x="71699" y="111603"/>
                    <a:pt x="64424" y="115941"/>
                  </a:cubicBezTo>
                  <a:lnTo>
                    <a:pt x="60086" y="106971"/>
                  </a:lnTo>
                  <a:lnTo>
                    <a:pt x="65990" y="90041"/>
                  </a:lnTo>
                  <a:cubicBezTo>
                    <a:pt x="66740" y="87921"/>
                    <a:pt x="65599" y="85605"/>
                    <a:pt x="63478" y="84855"/>
                  </a:cubicBezTo>
                  <a:cubicBezTo>
                    <a:pt x="63036" y="84698"/>
                    <a:pt x="62584" y="84624"/>
                    <a:pt x="62141" y="84624"/>
                  </a:cubicBezTo>
                  <a:cubicBezTo>
                    <a:pt x="60459" y="84624"/>
                    <a:pt x="58885" y="85689"/>
                    <a:pt x="58292" y="87366"/>
                  </a:cubicBezTo>
                  <a:lnTo>
                    <a:pt x="55095" y="96598"/>
                  </a:lnTo>
                  <a:lnTo>
                    <a:pt x="49452" y="84952"/>
                  </a:lnTo>
                  <a:lnTo>
                    <a:pt x="55356" y="68023"/>
                  </a:lnTo>
                  <a:cubicBezTo>
                    <a:pt x="56074" y="65902"/>
                    <a:pt x="54965" y="63554"/>
                    <a:pt x="52844" y="62836"/>
                  </a:cubicBezTo>
                  <a:cubicBezTo>
                    <a:pt x="52402" y="62680"/>
                    <a:pt x="51949" y="62605"/>
                    <a:pt x="51503" y="62605"/>
                  </a:cubicBezTo>
                  <a:cubicBezTo>
                    <a:pt x="49814" y="62605"/>
                    <a:pt x="48226" y="63670"/>
                    <a:pt x="47658" y="65348"/>
                  </a:cubicBezTo>
                  <a:lnTo>
                    <a:pt x="44428" y="74547"/>
                  </a:lnTo>
                  <a:lnTo>
                    <a:pt x="17028" y="17886"/>
                  </a:lnTo>
                  <a:close/>
                  <a:moveTo>
                    <a:pt x="9688" y="21409"/>
                  </a:moveTo>
                  <a:lnTo>
                    <a:pt x="40775" y="85735"/>
                  </a:lnTo>
                  <a:cubicBezTo>
                    <a:pt x="40775" y="86355"/>
                    <a:pt x="40905" y="86942"/>
                    <a:pt x="41166" y="87464"/>
                  </a:cubicBezTo>
                  <a:lnTo>
                    <a:pt x="31935" y="84267"/>
                  </a:lnTo>
                  <a:cubicBezTo>
                    <a:pt x="31485" y="84108"/>
                    <a:pt x="31027" y="84033"/>
                    <a:pt x="30577" y="84033"/>
                  </a:cubicBezTo>
                  <a:cubicBezTo>
                    <a:pt x="28903" y="84033"/>
                    <a:pt x="27340" y="85076"/>
                    <a:pt x="26748" y="86747"/>
                  </a:cubicBezTo>
                  <a:cubicBezTo>
                    <a:pt x="25998" y="88899"/>
                    <a:pt x="27140" y="91215"/>
                    <a:pt x="29260" y="91966"/>
                  </a:cubicBezTo>
                  <a:lnTo>
                    <a:pt x="46712" y="98033"/>
                  </a:lnTo>
                  <a:lnTo>
                    <a:pt x="57085" y="119464"/>
                  </a:lnTo>
                  <a:cubicBezTo>
                    <a:pt x="51984" y="121424"/>
                    <a:pt x="46734" y="122418"/>
                    <a:pt x="41625" y="122418"/>
                  </a:cubicBezTo>
                  <a:cubicBezTo>
                    <a:pt x="38826" y="122418"/>
                    <a:pt x="36069" y="122120"/>
                    <a:pt x="33403" y="121519"/>
                  </a:cubicBezTo>
                  <a:cubicBezTo>
                    <a:pt x="25020" y="119595"/>
                    <a:pt x="18626" y="114832"/>
                    <a:pt x="15397" y="108145"/>
                  </a:cubicBezTo>
                  <a:cubicBezTo>
                    <a:pt x="10406" y="97870"/>
                    <a:pt x="9558" y="51517"/>
                    <a:pt x="9688" y="21409"/>
                  </a:cubicBezTo>
                  <a:close/>
                  <a:moveTo>
                    <a:pt x="5834" y="0"/>
                  </a:moveTo>
                  <a:cubicBezTo>
                    <a:pt x="5199" y="0"/>
                    <a:pt x="4560" y="144"/>
                    <a:pt x="3980" y="434"/>
                  </a:cubicBezTo>
                  <a:cubicBezTo>
                    <a:pt x="2675" y="1087"/>
                    <a:pt x="1794" y="2489"/>
                    <a:pt x="1762" y="3957"/>
                  </a:cubicBezTo>
                  <a:cubicBezTo>
                    <a:pt x="1762" y="3957"/>
                    <a:pt x="1762" y="3957"/>
                    <a:pt x="1762" y="3990"/>
                  </a:cubicBezTo>
                  <a:cubicBezTo>
                    <a:pt x="1533" y="13254"/>
                    <a:pt x="0" y="95065"/>
                    <a:pt x="8025" y="111701"/>
                  </a:cubicBezTo>
                  <a:cubicBezTo>
                    <a:pt x="12396" y="120671"/>
                    <a:pt x="20746" y="126967"/>
                    <a:pt x="31576" y="129446"/>
                  </a:cubicBezTo>
                  <a:cubicBezTo>
                    <a:pt x="34868" y="130202"/>
                    <a:pt x="38233" y="130560"/>
                    <a:pt x="41599" y="130560"/>
                  </a:cubicBezTo>
                  <a:cubicBezTo>
                    <a:pt x="48106" y="130560"/>
                    <a:pt x="54621" y="129223"/>
                    <a:pt x="60640" y="126836"/>
                  </a:cubicBezTo>
                  <a:cubicBezTo>
                    <a:pt x="60640" y="126836"/>
                    <a:pt x="66023" y="137960"/>
                    <a:pt x="66055" y="137992"/>
                  </a:cubicBezTo>
                  <a:cubicBezTo>
                    <a:pt x="66738" y="139427"/>
                    <a:pt x="68234" y="140285"/>
                    <a:pt x="69762" y="140285"/>
                  </a:cubicBezTo>
                  <a:cubicBezTo>
                    <a:pt x="70353" y="140285"/>
                    <a:pt x="70948" y="140157"/>
                    <a:pt x="71503" y="139884"/>
                  </a:cubicBezTo>
                  <a:cubicBezTo>
                    <a:pt x="73525" y="138906"/>
                    <a:pt x="74373" y="136459"/>
                    <a:pt x="73395" y="134437"/>
                  </a:cubicBezTo>
                  <a:lnTo>
                    <a:pt x="67980" y="123281"/>
                  </a:lnTo>
                  <a:cubicBezTo>
                    <a:pt x="76918" y="118127"/>
                    <a:pt x="83996" y="110755"/>
                    <a:pt x="88106" y="102143"/>
                  </a:cubicBezTo>
                  <a:cubicBezTo>
                    <a:pt x="92901" y="92096"/>
                    <a:pt x="93130" y="81625"/>
                    <a:pt x="88791" y="72655"/>
                  </a:cubicBezTo>
                  <a:cubicBezTo>
                    <a:pt x="80767" y="56019"/>
                    <a:pt x="15690" y="6404"/>
                    <a:pt x="8286" y="826"/>
                  </a:cubicBezTo>
                  <a:cubicBezTo>
                    <a:pt x="8286" y="793"/>
                    <a:pt x="8286" y="793"/>
                    <a:pt x="8253" y="793"/>
                  </a:cubicBezTo>
                  <a:cubicBezTo>
                    <a:pt x="7557" y="267"/>
                    <a:pt x="6699" y="0"/>
                    <a:pt x="58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64"/>
            <p:cNvSpPr/>
            <p:nvPr/>
          </p:nvSpPr>
          <p:spPr>
            <a:xfrm>
              <a:off x="5125375" y="4804700"/>
              <a:ext cx="203900" cy="204100"/>
            </a:xfrm>
            <a:custGeom>
              <a:rect b="b" l="l" r="r" t="t"/>
              <a:pathLst>
                <a:path extrusionOk="0" h="8164" w="8156">
                  <a:moveTo>
                    <a:pt x="4078" y="0"/>
                  </a:moveTo>
                  <a:cubicBezTo>
                    <a:pt x="3817" y="0"/>
                    <a:pt x="3556" y="25"/>
                    <a:pt x="3295" y="73"/>
                  </a:cubicBezTo>
                  <a:lnTo>
                    <a:pt x="3263" y="73"/>
                  </a:lnTo>
                  <a:cubicBezTo>
                    <a:pt x="1404" y="465"/>
                    <a:pt x="1" y="2096"/>
                    <a:pt x="1" y="4086"/>
                  </a:cubicBezTo>
                  <a:cubicBezTo>
                    <a:pt x="1" y="6336"/>
                    <a:pt x="1828" y="8163"/>
                    <a:pt x="4078" y="8163"/>
                  </a:cubicBezTo>
                  <a:cubicBezTo>
                    <a:pt x="6329" y="8163"/>
                    <a:pt x="8156" y="6336"/>
                    <a:pt x="8156" y="4086"/>
                  </a:cubicBezTo>
                  <a:cubicBezTo>
                    <a:pt x="8156" y="2096"/>
                    <a:pt x="6753" y="465"/>
                    <a:pt x="4894" y="73"/>
                  </a:cubicBezTo>
                  <a:lnTo>
                    <a:pt x="4861" y="73"/>
                  </a:lnTo>
                  <a:cubicBezTo>
                    <a:pt x="4600" y="25"/>
                    <a:pt x="433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64"/>
            <p:cNvSpPr/>
            <p:nvPr/>
          </p:nvSpPr>
          <p:spPr>
            <a:xfrm>
              <a:off x="2271150" y="4804700"/>
              <a:ext cx="203900" cy="204100"/>
            </a:xfrm>
            <a:custGeom>
              <a:rect b="b" l="l" r="r" t="t"/>
              <a:pathLst>
                <a:path extrusionOk="0" h="8164" w="8156">
                  <a:moveTo>
                    <a:pt x="4078" y="0"/>
                  </a:moveTo>
                  <a:cubicBezTo>
                    <a:pt x="3817" y="0"/>
                    <a:pt x="3556" y="25"/>
                    <a:pt x="3295" y="73"/>
                  </a:cubicBezTo>
                  <a:lnTo>
                    <a:pt x="3262" y="73"/>
                  </a:lnTo>
                  <a:cubicBezTo>
                    <a:pt x="1403" y="465"/>
                    <a:pt x="0" y="2096"/>
                    <a:pt x="0" y="4086"/>
                  </a:cubicBezTo>
                  <a:cubicBezTo>
                    <a:pt x="0" y="6336"/>
                    <a:pt x="1827" y="8163"/>
                    <a:pt x="4078" y="8163"/>
                  </a:cubicBezTo>
                  <a:cubicBezTo>
                    <a:pt x="6068" y="8163"/>
                    <a:pt x="7699" y="6761"/>
                    <a:pt x="8090" y="4901"/>
                  </a:cubicBezTo>
                  <a:cubicBezTo>
                    <a:pt x="8090" y="4901"/>
                    <a:pt x="8090" y="4901"/>
                    <a:pt x="8090" y="4869"/>
                  </a:cubicBezTo>
                  <a:cubicBezTo>
                    <a:pt x="8090" y="4803"/>
                    <a:pt x="8123" y="4706"/>
                    <a:pt x="8123" y="4608"/>
                  </a:cubicBezTo>
                  <a:cubicBezTo>
                    <a:pt x="8123" y="4575"/>
                    <a:pt x="8123" y="4542"/>
                    <a:pt x="8123" y="4510"/>
                  </a:cubicBezTo>
                  <a:cubicBezTo>
                    <a:pt x="8155" y="4347"/>
                    <a:pt x="8155" y="4216"/>
                    <a:pt x="8155" y="4086"/>
                  </a:cubicBezTo>
                  <a:cubicBezTo>
                    <a:pt x="8155" y="3955"/>
                    <a:pt x="8155" y="3825"/>
                    <a:pt x="8123" y="3662"/>
                  </a:cubicBezTo>
                  <a:cubicBezTo>
                    <a:pt x="8123" y="3629"/>
                    <a:pt x="8123" y="3596"/>
                    <a:pt x="8123" y="3564"/>
                  </a:cubicBezTo>
                  <a:cubicBezTo>
                    <a:pt x="8123" y="3466"/>
                    <a:pt x="8090" y="3401"/>
                    <a:pt x="8090" y="3303"/>
                  </a:cubicBezTo>
                  <a:cubicBezTo>
                    <a:pt x="8090" y="3270"/>
                    <a:pt x="8090" y="3270"/>
                    <a:pt x="8090" y="3270"/>
                  </a:cubicBezTo>
                  <a:cubicBezTo>
                    <a:pt x="7764" y="1672"/>
                    <a:pt x="6492" y="400"/>
                    <a:pt x="4893" y="73"/>
                  </a:cubicBezTo>
                  <a:lnTo>
                    <a:pt x="4861" y="73"/>
                  </a:lnTo>
                  <a:cubicBezTo>
                    <a:pt x="4600" y="25"/>
                    <a:pt x="433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64"/>
            <p:cNvSpPr/>
            <p:nvPr/>
          </p:nvSpPr>
          <p:spPr>
            <a:xfrm>
              <a:off x="2271150" y="645850"/>
              <a:ext cx="203900" cy="203900"/>
            </a:xfrm>
            <a:custGeom>
              <a:rect b="b" l="l" r="r" t="t"/>
              <a:pathLst>
                <a:path extrusionOk="0" h="8156" w="8156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64"/>
            <p:cNvSpPr/>
            <p:nvPr/>
          </p:nvSpPr>
          <p:spPr>
            <a:xfrm>
              <a:off x="5125375" y="645850"/>
              <a:ext cx="203900" cy="203900"/>
            </a:xfrm>
            <a:custGeom>
              <a:rect b="b" l="l" r="r" t="t"/>
              <a:pathLst>
                <a:path extrusionOk="0" h="8156" w="8156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1" name="Google Shape;721;p64"/>
          <p:cNvSpPr txBox="1"/>
          <p:nvPr/>
        </p:nvSpPr>
        <p:spPr>
          <a:xfrm>
            <a:off x="1579350" y="197425"/>
            <a:ext cx="5985300" cy="1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5400" u="none" cap="none" strike="noStrike">
                <a:solidFill>
                  <a:srgbClr val="CC0000"/>
                </a:solidFill>
                <a:latin typeface="Englebert"/>
                <a:ea typeface="Englebert"/>
                <a:cs typeface="Englebert"/>
                <a:sym typeface="Englebert"/>
              </a:rPr>
              <a:t>Advantages</a:t>
            </a:r>
            <a:endParaRPr b="0" i="0" sz="5400" u="none" cap="none" strike="noStrike">
              <a:solidFill>
                <a:srgbClr val="CC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64"/>
          <p:cNvSpPr txBox="1"/>
          <p:nvPr/>
        </p:nvSpPr>
        <p:spPr>
          <a:xfrm>
            <a:off x="446800" y="3366675"/>
            <a:ext cx="16314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Englebert"/>
                <a:ea typeface="Englebert"/>
                <a:cs typeface="Englebert"/>
                <a:sym typeface="Englebert"/>
              </a:rPr>
              <a:t>Visualize subjects for better Understanding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64"/>
          <p:cNvSpPr txBox="1"/>
          <p:nvPr/>
        </p:nvSpPr>
        <p:spPr>
          <a:xfrm>
            <a:off x="1818425" y="1672200"/>
            <a:ext cx="1871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Englebert"/>
                <a:ea typeface="Englebert"/>
                <a:cs typeface="Englebert"/>
                <a:sym typeface="Englebert"/>
              </a:rPr>
              <a:t>Makes learning faster</a:t>
            </a:r>
            <a:endParaRPr b="1" i="0" sz="1600" u="none" cap="none" strike="noStrike">
              <a:solidFill>
                <a:srgbClr val="00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724" name="Google Shape;724;p64"/>
          <p:cNvSpPr txBox="1"/>
          <p:nvPr/>
        </p:nvSpPr>
        <p:spPr>
          <a:xfrm>
            <a:off x="791825" y="2392325"/>
            <a:ext cx="17769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Englebert"/>
                <a:ea typeface="Englebert"/>
                <a:cs typeface="Englebert"/>
                <a:sym typeface="Englebert"/>
              </a:rPr>
              <a:t>Improve engagement</a:t>
            </a:r>
            <a:endParaRPr b="0" i="0" sz="1600" u="none" cap="none" strike="noStrike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725" name="Google Shape;725;p64"/>
          <p:cNvSpPr txBox="1"/>
          <p:nvPr/>
        </p:nvSpPr>
        <p:spPr>
          <a:xfrm>
            <a:off x="5672175" y="1748250"/>
            <a:ext cx="2774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Englebert"/>
                <a:ea typeface="Englebert"/>
                <a:cs typeface="Englebert"/>
                <a:sym typeface="Englebert"/>
              </a:rPr>
              <a:t>Motivates curiosity among children</a:t>
            </a:r>
            <a:endParaRPr b="1" i="0" sz="1600" u="none" cap="none" strike="noStrike">
              <a:solidFill>
                <a:srgbClr val="000000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726" name="Google Shape;726;p64"/>
          <p:cNvSpPr txBox="1"/>
          <p:nvPr/>
        </p:nvSpPr>
        <p:spPr>
          <a:xfrm>
            <a:off x="6630100" y="2374163"/>
            <a:ext cx="2141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Englebert"/>
                <a:ea typeface="Englebert"/>
                <a:cs typeface="Englebert"/>
                <a:sym typeface="Englebert"/>
              </a:rPr>
              <a:t>Attempt risk-free experiments in a safe environment.</a:t>
            </a:r>
            <a:endParaRPr b="0" i="0" sz="1600" u="none" cap="none" strike="noStrike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727" name="Google Shape;727;p64"/>
          <p:cNvSpPr txBox="1"/>
          <p:nvPr/>
        </p:nvSpPr>
        <p:spPr>
          <a:xfrm>
            <a:off x="7117750" y="3366675"/>
            <a:ext cx="1963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rPr>
              <a:t> </a:t>
            </a:r>
            <a:r>
              <a:rPr b="1" i="0" lang="en" sz="1600" u="none" cap="none" strike="noStrike">
                <a:solidFill>
                  <a:srgbClr val="000000"/>
                </a:solidFill>
                <a:latin typeface="Englebert"/>
                <a:ea typeface="Englebert"/>
                <a:cs typeface="Englebert"/>
                <a:sym typeface="Englebert"/>
              </a:rPr>
              <a:t>A different method of teaching to the traditional classroom lecture</a:t>
            </a:r>
            <a:endParaRPr b="0" i="0" sz="1600" u="none" cap="none" strike="noStrike">
              <a:solidFill>
                <a:schemeClr val="lt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