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webextensions/webextension1.xml" ContentType="application/vnd.ms-office.webextension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4" r:id="rId5"/>
    <p:sldId id="367" r:id="rId6"/>
    <p:sldId id="262" r:id="rId7"/>
    <p:sldId id="261" r:id="rId8"/>
    <p:sldId id="269" r:id="rId9"/>
    <p:sldId id="268" r:id="rId10"/>
    <p:sldId id="263" r:id="rId11"/>
    <p:sldId id="271" r:id="rId12"/>
    <p:sldId id="270" r:id="rId13"/>
    <p:sldId id="264" r:id="rId14"/>
    <p:sldId id="283" r:id="rId15"/>
    <p:sldId id="272" r:id="rId16"/>
    <p:sldId id="273" r:id="rId17"/>
    <p:sldId id="265" r:id="rId18"/>
    <p:sldId id="274" r:id="rId19"/>
    <p:sldId id="266" r:id="rId20"/>
    <p:sldId id="267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3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849EB-660F-42A8-89D8-466023E4B0E6}" v="632" dt="2024-10-02T04:48:05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216" y="5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ndita Mishra" userId="e13ac0faadfe87f1" providerId="LiveId" clId="{BC3849EB-660F-42A8-89D8-466023E4B0E6}"/>
    <pc:docChg chg="undo redo custSel addSld delSld modSld sldOrd">
      <pc:chgData name="Anindita Mishra" userId="e13ac0faadfe87f1" providerId="LiveId" clId="{BC3849EB-660F-42A8-89D8-466023E4B0E6}" dt="2024-10-02T04:48:10.495" v="4372" actId="14100"/>
      <pc:docMkLst>
        <pc:docMk/>
      </pc:docMkLst>
      <pc:sldChg chg="addSp delSp modSp mod setBg setClrOvrMap">
        <pc:chgData name="Anindita Mishra" userId="e13ac0faadfe87f1" providerId="LiveId" clId="{BC3849EB-660F-42A8-89D8-466023E4B0E6}" dt="2024-10-02T04:35:11.718" v="4258" actId="1076"/>
        <pc:sldMkLst>
          <pc:docMk/>
          <pc:sldMk cId="3555638597" sldId="256"/>
        </pc:sldMkLst>
        <pc:spChg chg="mod">
          <ac:chgData name="Anindita Mishra" userId="e13ac0faadfe87f1" providerId="LiveId" clId="{BC3849EB-660F-42A8-89D8-466023E4B0E6}" dt="2024-10-02T04:33:39.070" v="4240" actId="26606"/>
          <ac:spMkLst>
            <pc:docMk/>
            <pc:sldMk cId="3555638597" sldId="256"/>
            <ac:spMk id="2" creationId="{AE7E78F8-EFF4-8786-3DDB-E6B4F8968454}"/>
          </ac:spMkLst>
        </pc:spChg>
        <pc:spChg chg="mod">
          <ac:chgData name="Anindita Mishra" userId="e13ac0faadfe87f1" providerId="LiveId" clId="{BC3849EB-660F-42A8-89D8-466023E4B0E6}" dt="2024-10-02T04:33:39.070" v="4240" actId="26606"/>
          <ac:spMkLst>
            <pc:docMk/>
            <pc:sldMk cId="3555638597" sldId="256"/>
            <ac:spMk id="3" creationId="{C12A3105-249C-AB61-E2F8-3571A30158A7}"/>
          </ac:spMkLst>
        </pc:spChg>
        <pc:spChg chg="add del">
          <ac:chgData name="Anindita Mishra" userId="e13ac0faadfe87f1" providerId="LiveId" clId="{BC3849EB-660F-42A8-89D8-466023E4B0E6}" dt="2024-10-01T13:23:14.882" v="4069" actId="26606"/>
          <ac:spMkLst>
            <pc:docMk/>
            <pc:sldMk cId="3555638597" sldId="256"/>
            <ac:spMk id="9" creationId="{EB0222B5-B739-82A9-5CCC-C5585AE12A69}"/>
          </ac:spMkLst>
        </pc:spChg>
        <pc:spChg chg="add del">
          <ac:chgData name="Anindita Mishra" userId="e13ac0faadfe87f1" providerId="LiveId" clId="{BC3849EB-660F-42A8-89D8-466023E4B0E6}" dt="2024-10-01T13:23:14.882" v="4069" actId="26606"/>
          <ac:spMkLst>
            <pc:docMk/>
            <pc:sldMk cId="3555638597" sldId="256"/>
            <ac:spMk id="11" creationId="{5BE23E75-E7E9-4D9F-6D25-5512363F8621}"/>
          </ac:spMkLst>
        </pc:spChg>
        <pc:spChg chg="add del">
          <ac:chgData name="Anindita Mishra" userId="e13ac0faadfe87f1" providerId="LiveId" clId="{BC3849EB-660F-42A8-89D8-466023E4B0E6}" dt="2024-10-01T13:24:32.558" v="4092" actId="26606"/>
          <ac:spMkLst>
            <pc:docMk/>
            <pc:sldMk cId="3555638597" sldId="256"/>
            <ac:spMk id="18" creationId="{71B2258F-86CA-4D4D-8270-BC05FCDEBFB3}"/>
          </ac:spMkLst>
        </pc:spChg>
        <pc:spChg chg="add del">
          <ac:chgData name="Anindita Mishra" userId="e13ac0faadfe87f1" providerId="LiveId" clId="{BC3849EB-660F-42A8-89D8-466023E4B0E6}" dt="2024-10-02T04:33:39.070" v="4240" actId="26606"/>
          <ac:spMkLst>
            <pc:docMk/>
            <pc:sldMk cId="3555638597" sldId="256"/>
            <ac:spMk id="23" creationId="{94E4D846-3AFC-4F86-8C35-24B0542A269D}"/>
          </ac:spMkLst>
        </pc:spChg>
        <pc:spChg chg="add del">
          <ac:chgData name="Anindita Mishra" userId="e13ac0faadfe87f1" providerId="LiveId" clId="{BC3849EB-660F-42A8-89D8-466023E4B0E6}" dt="2024-10-02T04:33:39.070" v="4240" actId="26606"/>
          <ac:spMkLst>
            <pc:docMk/>
            <pc:sldMk cId="3555638597" sldId="256"/>
            <ac:spMk id="25" creationId="{284781B9-12CB-45C3-907A-9ED93FF72C65}"/>
          </ac:spMkLst>
        </pc:spChg>
        <pc:spChg chg="add del">
          <ac:chgData name="Anindita Mishra" userId="e13ac0faadfe87f1" providerId="LiveId" clId="{BC3849EB-660F-42A8-89D8-466023E4B0E6}" dt="2024-10-02T04:33:39.070" v="4240" actId="26606"/>
          <ac:spMkLst>
            <pc:docMk/>
            <pc:sldMk cId="3555638597" sldId="256"/>
            <ac:spMk id="27" creationId="{55D4142C-5077-457F-A6AD-3FECFDB39685}"/>
          </ac:spMkLst>
        </pc:spChg>
        <pc:spChg chg="add del">
          <ac:chgData name="Anindita Mishra" userId="e13ac0faadfe87f1" providerId="LiveId" clId="{BC3849EB-660F-42A8-89D8-466023E4B0E6}" dt="2024-10-02T04:33:39.070" v="4240" actId="26606"/>
          <ac:spMkLst>
            <pc:docMk/>
            <pc:sldMk cId="3555638597" sldId="256"/>
            <ac:spMk id="29" creationId="{7A5F0580-5EE9-419F-96EE-B6529EF6E7D0}"/>
          </ac:spMkLst>
        </pc:spChg>
        <pc:spChg chg="add del">
          <ac:chgData name="Anindita Mishra" userId="e13ac0faadfe87f1" providerId="LiveId" clId="{BC3849EB-660F-42A8-89D8-466023E4B0E6}" dt="2024-10-02T04:33:29.304" v="4238" actId="26606"/>
          <ac:spMkLst>
            <pc:docMk/>
            <pc:sldMk cId="3555638597" sldId="256"/>
            <ac:spMk id="34" creationId="{362D44EE-C852-4460-B8B5-C4F2BC20510C}"/>
          </ac:spMkLst>
        </pc:spChg>
        <pc:spChg chg="add del">
          <ac:chgData name="Anindita Mishra" userId="e13ac0faadfe87f1" providerId="LiveId" clId="{BC3849EB-660F-42A8-89D8-466023E4B0E6}" dt="2024-10-02T04:33:29.304" v="4238" actId="26606"/>
          <ac:spMkLst>
            <pc:docMk/>
            <pc:sldMk cId="3555638597" sldId="256"/>
            <ac:spMk id="36" creationId="{658970D8-8D1D-4B5C-894B-E871CC86543D}"/>
          </ac:spMkLst>
        </pc:spChg>
        <pc:spChg chg="add del">
          <ac:chgData name="Anindita Mishra" userId="e13ac0faadfe87f1" providerId="LiveId" clId="{BC3849EB-660F-42A8-89D8-466023E4B0E6}" dt="2024-10-02T04:33:29.304" v="4238" actId="26606"/>
          <ac:spMkLst>
            <pc:docMk/>
            <pc:sldMk cId="3555638597" sldId="256"/>
            <ac:spMk id="38" creationId="{F227E5B6-9132-43CA-B503-37A18562ADF2}"/>
          </ac:spMkLst>
        </pc:spChg>
        <pc:spChg chg="add del">
          <ac:chgData name="Anindita Mishra" userId="e13ac0faadfe87f1" providerId="LiveId" clId="{BC3849EB-660F-42A8-89D8-466023E4B0E6}" dt="2024-10-02T04:33:29.304" v="4238" actId="26606"/>
          <ac:spMkLst>
            <pc:docMk/>
            <pc:sldMk cId="3555638597" sldId="256"/>
            <ac:spMk id="40" creationId="{03C2051E-A88D-48E5-BACF-AAED17892722}"/>
          </ac:spMkLst>
        </pc:spChg>
        <pc:spChg chg="add del">
          <ac:chgData name="Anindita Mishra" userId="e13ac0faadfe87f1" providerId="LiveId" clId="{BC3849EB-660F-42A8-89D8-466023E4B0E6}" dt="2024-10-02T04:33:29.304" v="4238" actId="26606"/>
          <ac:spMkLst>
            <pc:docMk/>
            <pc:sldMk cId="3555638597" sldId="256"/>
            <ac:spMk id="42" creationId="{7821A508-2985-4905-874A-527429BAABFA}"/>
          </ac:spMkLst>
        </pc:spChg>
        <pc:spChg chg="add del">
          <ac:chgData name="Anindita Mishra" userId="e13ac0faadfe87f1" providerId="LiveId" clId="{BC3849EB-660F-42A8-89D8-466023E4B0E6}" dt="2024-10-02T04:33:29.304" v="4238" actId="26606"/>
          <ac:spMkLst>
            <pc:docMk/>
            <pc:sldMk cId="3555638597" sldId="256"/>
            <ac:spMk id="44" creationId="{D2929CB1-0E3C-4B2D-ADC5-0154FB33BA44}"/>
          </ac:spMkLst>
        </pc:spChg>
        <pc:spChg chg="add del">
          <ac:chgData name="Anindita Mishra" userId="e13ac0faadfe87f1" providerId="LiveId" clId="{BC3849EB-660F-42A8-89D8-466023E4B0E6}" dt="2024-10-02T04:33:29.304" v="4238" actId="26606"/>
          <ac:spMkLst>
            <pc:docMk/>
            <pc:sldMk cId="3555638597" sldId="256"/>
            <ac:spMk id="46" creationId="{5F2F0C84-BE8C-4DC2-A6D3-30349A801D5C}"/>
          </ac:spMkLst>
        </pc:spChg>
        <pc:spChg chg="add del">
          <ac:chgData name="Anindita Mishra" userId="e13ac0faadfe87f1" providerId="LiveId" clId="{BC3849EB-660F-42A8-89D8-466023E4B0E6}" dt="2024-10-02T04:33:39.070" v="4240" actId="26606"/>
          <ac:spMkLst>
            <pc:docMk/>
            <pc:sldMk cId="3555638597" sldId="256"/>
            <ac:spMk id="48" creationId="{ECC07320-C2CA-4E29-8481-9D9E143C7788}"/>
          </ac:spMkLst>
        </pc:spChg>
        <pc:spChg chg="add del">
          <ac:chgData name="Anindita Mishra" userId="e13ac0faadfe87f1" providerId="LiveId" clId="{BC3849EB-660F-42A8-89D8-466023E4B0E6}" dt="2024-10-02T04:33:39.070" v="4240" actId="26606"/>
          <ac:spMkLst>
            <pc:docMk/>
            <pc:sldMk cId="3555638597" sldId="256"/>
            <ac:spMk id="49" creationId="{178FB36B-5BFE-42CA-BC60-1115E0D95EEC}"/>
          </ac:spMkLst>
        </pc:spChg>
        <pc:picChg chg="add mod">
          <ac:chgData name="Anindita Mishra" userId="e13ac0faadfe87f1" providerId="LiveId" clId="{BC3849EB-660F-42A8-89D8-466023E4B0E6}" dt="2024-10-02T04:35:11.718" v="4258" actId="1076"/>
          <ac:picMkLst>
            <pc:docMk/>
            <pc:sldMk cId="3555638597" sldId="256"/>
            <ac:picMk id="4" creationId="{EDA8DE7C-108E-E28A-3C15-916B8155DFFE}"/>
          </ac:picMkLst>
        </pc:picChg>
        <pc:picChg chg="add mod ord">
          <ac:chgData name="Anindita Mishra" userId="e13ac0faadfe87f1" providerId="LiveId" clId="{BC3849EB-660F-42A8-89D8-466023E4B0E6}" dt="2024-10-02T04:33:39.070" v="4240" actId="26606"/>
          <ac:picMkLst>
            <pc:docMk/>
            <pc:sldMk cId="3555638597" sldId="256"/>
            <ac:picMk id="5" creationId="{C283F97B-248F-96A2-E2C4-07CEF261EE17}"/>
          </ac:picMkLst>
        </pc:picChg>
        <pc:cxnChg chg="add del">
          <ac:chgData name="Anindita Mishra" userId="e13ac0faadfe87f1" providerId="LiveId" clId="{BC3849EB-660F-42A8-89D8-466023E4B0E6}" dt="2024-10-01T13:23:14.882" v="4069" actId="26606"/>
          <ac:cxnSpMkLst>
            <pc:docMk/>
            <pc:sldMk cId="3555638597" sldId="256"/>
            <ac:cxnSpMk id="13" creationId="{61B115DB-65EB-3FC3-7284-CFDF4ADC60B6}"/>
          </ac:cxnSpMkLst>
        </pc:cxnChg>
      </pc:sldChg>
      <pc:sldChg chg="addSp modSp new mod">
        <pc:chgData name="Anindita Mishra" userId="e13ac0faadfe87f1" providerId="LiveId" clId="{BC3849EB-660F-42A8-89D8-466023E4B0E6}" dt="2024-10-02T04:35:23.269" v="4261" actId="962"/>
        <pc:sldMkLst>
          <pc:docMk/>
          <pc:sldMk cId="918625388" sldId="257"/>
        </pc:sldMkLst>
        <pc:spChg chg="mod">
          <ac:chgData name="Anindita Mishra" userId="e13ac0faadfe87f1" providerId="LiveId" clId="{BC3849EB-660F-42A8-89D8-466023E4B0E6}" dt="2024-10-01T06:23:26.435" v="151" actId="113"/>
          <ac:spMkLst>
            <pc:docMk/>
            <pc:sldMk cId="918625388" sldId="257"/>
            <ac:spMk id="2" creationId="{300443F9-B108-1C16-4429-34F93EF6EFC6}"/>
          </ac:spMkLst>
        </pc:spChg>
        <pc:spChg chg="mod">
          <ac:chgData name="Anindita Mishra" userId="e13ac0faadfe87f1" providerId="LiveId" clId="{BC3849EB-660F-42A8-89D8-466023E4B0E6}" dt="2024-10-01T13:20:48.698" v="4015" actId="20577"/>
          <ac:spMkLst>
            <pc:docMk/>
            <pc:sldMk cId="918625388" sldId="257"/>
            <ac:spMk id="3" creationId="{B9C85D23-3EFE-C688-93DF-1F8C9C22C67A}"/>
          </ac:spMkLst>
        </pc:spChg>
        <pc:picChg chg="add mod">
          <ac:chgData name="Anindita Mishra" userId="e13ac0faadfe87f1" providerId="LiveId" clId="{BC3849EB-660F-42A8-89D8-466023E4B0E6}" dt="2024-10-02T04:35:23.269" v="4261" actId="962"/>
          <ac:picMkLst>
            <pc:docMk/>
            <pc:sldMk cId="918625388" sldId="257"/>
            <ac:picMk id="4" creationId="{91E1D050-7CDA-6D44-048E-F68B8FBFB336}"/>
          </ac:picMkLst>
        </pc:picChg>
      </pc:sldChg>
      <pc:sldChg chg="addSp delSp modSp new mod setBg">
        <pc:chgData name="Anindita Mishra" userId="e13ac0faadfe87f1" providerId="LiveId" clId="{BC3849EB-660F-42A8-89D8-466023E4B0E6}" dt="2024-10-02T04:35:32.442" v="4262"/>
        <pc:sldMkLst>
          <pc:docMk/>
          <pc:sldMk cId="1448456457" sldId="258"/>
        </pc:sldMkLst>
        <pc:spChg chg="mod">
          <ac:chgData name="Anindita Mishra" userId="e13ac0faadfe87f1" providerId="LiveId" clId="{BC3849EB-660F-42A8-89D8-466023E4B0E6}" dt="2024-10-01T13:10:48.798" v="3549" actId="26606"/>
          <ac:spMkLst>
            <pc:docMk/>
            <pc:sldMk cId="1448456457" sldId="258"/>
            <ac:spMk id="2" creationId="{09CBBE0D-ECBB-0ED1-E11F-72D114F744D1}"/>
          </ac:spMkLst>
        </pc:spChg>
        <pc:spChg chg="add del mod">
          <ac:chgData name="Anindita Mishra" userId="e13ac0faadfe87f1" providerId="LiveId" clId="{BC3849EB-660F-42A8-89D8-466023E4B0E6}" dt="2024-10-01T13:10:48.798" v="3549" actId="26606"/>
          <ac:spMkLst>
            <pc:docMk/>
            <pc:sldMk cId="1448456457" sldId="258"/>
            <ac:spMk id="3" creationId="{002A07A0-EF03-30D0-D1FB-3FEF57D7889C}"/>
          </ac:spMkLst>
        </pc:spChg>
        <pc:spChg chg="add">
          <ac:chgData name="Anindita Mishra" userId="e13ac0faadfe87f1" providerId="LiveId" clId="{BC3849EB-660F-42A8-89D8-466023E4B0E6}" dt="2024-10-01T13:10:48.798" v="3549" actId="26606"/>
          <ac:spMkLst>
            <pc:docMk/>
            <pc:sldMk cId="1448456457" sldId="258"/>
            <ac:spMk id="8" creationId="{389575E1-3389-451A-A5F7-27854C25C599}"/>
          </ac:spMkLst>
        </pc:spChg>
        <pc:spChg chg="add del">
          <ac:chgData name="Anindita Mishra" userId="e13ac0faadfe87f1" providerId="LiveId" clId="{BC3849EB-660F-42A8-89D8-466023E4B0E6}" dt="2024-10-01T13:10:48.792" v="3548" actId="26606"/>
          <ac:spMkLst>
            <pc:docMk/>
            <pc:sldMk cId="1448456457" sldId="258"/>
            <ac:spMk id="9" creationId="{BACC6370-2D7E-4714-9D71-7542949D7D5D}"/>
          </ac:spMkLst>
        </pc:spChg>
        <pc:spChg chg="add">
          <ac:chgData name="Anindita Mishra" userId="e13ac0faadfe87f1" providerId="LiveId" clId="{BC3849EB-660F-42A8-89D8-466023E4B0E6}" dt="2024-10-01T13:10:48.798" v="3549" actId="26606"/>
          <ac:spMkLst>
            <pc:docMk/>
            <pc:sldMk cId="1448456457" sldId="258"/>
            <ac:spMk id="10" creationId="{A53CCC5C-D88E-40FB-B30B-23DCDBD01D37}"/>
          </ac:spMkLst>
        </pc:spChg>
        <pc:spChg chg="add del">
          <ac:chgData name="Anindita Mishra" userId="e13ac0faadfe87f1" providerId="LiveId" clId="{BC3849EB-660F-42A8-89D8-466023E4B0E6}" dt="2024-10-01T13:10:48.792" v="3548" actId="26606"/>
          <ac:spMkLst>
            <pc:docMk/>
            <pc:sldMk cId="1448456457" sldId="258"/>
            <ac:spMk id="11" creationId="{F68B3F68-107C-434F-AA38-110D5EA91B85}"/>
          </ac:spMkLst>
        </pc:spChg>
        <pc:spChg chg="add">
          <ac:chgData name="Anindita Mishra" userId="e13ac0faadfe87f1" providerId="LiveId" clId="{BC3849EB-660F-42A8-89D8-466023E4B0E6}" dt="2024-10-01T13:10:48.798" v="3549" actId="26606"/>
          <ac:spMkLst>
            <pc:docMk/>
            <pc:sldMk cId="1448456457" sldId="258"/>
            <ac:spMk id="12" creationId="{081E4A58-353D-44AE-B2FC-2A74E2E400F7}"/>
          </ac:spMkLst>
        </pc:spChg>
        <pc:spChg chg="add del">
          <ac:chgData name="Anindita Mishra" userId="e13ac0faadfe87f1" providerId="LiveId" clId="{BC3849EB-660F-42A8-89D8-466023E4B0E6}" dt="2024-10-01T13:10:48.792" v="3548" actId="26606"/>
          <ac:spMkLst>
            <pc:docMk/>
            <pc:sldMk cId="1448456457" sldId="258"/>
            <ac:spMk id="13" creationId="{AAD0DBB9-1A4B-4391-81D4-CB19F9AB918A}"/>
          </ac:spMkLst>
        </pc:spChg>
        <pc:spChg chg="add del">
          <ac:chgData name="Anindita Mishra" userId="e13ac0faadfe87f1" providerId="LiveId" clId="{BC3849EB-660F-42A8-89D8-466023E4B0E6}" dt="2024-10-01T13:10:48.792" v="3548" actId="26606"/>
          <ac:spMkLst>
            <pc:docMk/>
            <pc:sldMk cId="1448456457" sldId="258"/>
            <ac:spMk id="15" creationId="{063BBA22-50EA-4C4D-BE05-F1CE4E63AA56}"/>
          </ac:spMkLst>
        </pc:spChg>
        <pc:spChg chg="add mod">
          <ac:chgData name="Anindita Mishra" userId="e13ac0faadfe87f1" providerId="LiveId" clId="{BC3849EB-660F-42A8-89D8-466023E4B0E6}" dt="2024-10-01T13:10:54.022" v="3550" actId="20577"/>
          <ac:spMkLst>
            <pc:docMk/>
            <pc:sldMk cId="1448456457" sldId="258"/>
            <ac:spMk id="17" creationId="{002A07A0-EF03-30D0-D1FB-3FEF57D7889C}"/>
          </ac:spMkLst>
        </pc:spChg>
        <pc:graphicFrameChg chg="add del">
          <ac:chgData name="Anindita Mishra" userId="e13ac0faadfe87f1" providerId="LiveId" clId="{BC3849EB-660F-42A8-89D8-466023E4B0E6}" dt="2024-10-01T13:10:48.792" v="3548" actId="26606"/>
          <ac:graphicFrameMkLst>
            <pc:docMk/>
            <pc:sldMk cId="1448456457" sldId="258"/>
            <ac:graphicFrameMk id="5" creationId="{F2AF06D4-3975-83FC-FF54-43CA2308DBBB}"/>
          </ac:graphicFrameMkLst>
        </pc:graphicFrameChg>
        <pc:picChg chg="add mod">
          <ac:chgData name="Anindita Mishra" userId="e13ac0faadfe87f1" providerId="LiveId" clId="{BC3849EB-660F-42A8-89D8-466023E4B0E6}" dt="2024-10-02T04:35:32.442" v="4262"/>
          <ac:picMkLst>
            <pc:docMk/>
            <pc:sldMk cId="1448456457" sldId="258"/>
            <ac:picMk id="3" creationId="{58B4F781-F156-76D7-8B94-BCE6A614080E}"/>
          </ac:picMkLst>
        </pc:picChg>
      </pc:sldChg>
      <pc:sldChg chg="modSp new del mod">
        <pc:chgData name="Anindita Mishra" userId="e13ac0faadfe87f1" providerId="LiveId" clId="{BC3849EB-660F-42A8-89D8-466023E4B0E6}" dt="2024-10-01T06:38:52.678" v="178" actId="2696"/>
        <pc:sldMkLst>
          <pc:docMk/>
          <pc:sldMk cId="1100056856" sldId="259"/>
        </pc:sldMkLst>
        <pc:spChg chg="mod">
          <ac:chgData name="Anindita Mishra" userId="e13ac0faadfe87f1" providerId="LiveId" clId="{BC3849EB-660F-42A8-89D8-466023E4B0E6}" dt="2024-10-01T06:38:16.038" v="176" actId="21"/>
          <ac:spMkLst>
            <pc:docMk/>
            <pc:sldMk cId="1100056856" sldId="259"/>
            <ac:spMk id="2" creationId="{F1C3050F-7A3C-B3B1-D71E-145216DEC85F}"/>
          </ac:spMkLst>
        </pc:spChg>
        <pc:spChg chg="mod">
          <ac:chgData name="Anindita Mishra" userId="e13ac0faadfe87f1" providerId="LiveId" clId="{BC3849EB-660F-42A8-89D8-466023E4B0E6}" dt="2024-10-01T06:37:17.429" v="160"/>
          <ac:spMkLst>
            <pc:docMk/>
            <pc:sldMk cId="1100056856" sldId="259"/>
            <ac:spMk id="3" creationId="{E8086051-EB83-94AA-9929-AC780212B1EE}"/>
          </ac:spMkLst>
        </pc:spChg>
      </pc:sldChg>
      <pc:sldChg chg="addSp delSp modSp new del mod">
        <pc:chgData name="Anindita Mishra" userId="e13ac0faadfe87f1" providerId="LiveId" clId="{BC3849EB-660F-42A8-89D8-466023E4B0E6}" dt="2024-10-01T13:09:08.459" v="3539" actId="2696"/>
        <pc:sldMkLst>
          <pc:docMk/>
          <pc:sldMk cId="3639671342" sldId="260"/>
        </pc:sldMkLst>
        <pc:spChg chg="mod">
          <ac:chgData name="Anindita Mishra" userId="e13ac0faadfe87f1" providerId="LiveId" clId="{BC3849EB-660F-42A8-89D8-466023E4B0E6}" dt="2024-10-01T13:09:03.934" v="3538" actId="21"/>
          <ac:spMkLst>
            <pc:docMk/>
            <pc:sldMk cId="3639671342" sldId="260"/>
            <ac:spMk id="2" creationId="{14874A12-0C22-0EC9-C8B1-720ACDF0318C}"/>
          </ac:spMkLst>
        </pc:spChg>
        <pc:spChg chg="add del mod">
          <ac:chgData name="Anindita Mishra" userId="e13ac0faadfe87f1" providerId="LiveId" clId="{BC3849EB-660F-42A8-89D8-466023E4B0E6}" dt="2024-10-01T13:07:37.897" v="3533" actId="26606"/>
          <ac:spMkLst>
            <pc:docMk/>
            <pc:sldMk cId="3639671342" sldId="260"/>
            <ac:spMk id="4" creationId="{FB24469E-222B-D6A1-B61C-DEEB7E3E4B2F}"/>
          </ac:spMkLst>
        </pc:spChg>
        <pc:spChg chg="mod">
          <ac:chgData name="Anindita Mishra" userId="e13ac0faadfe87f1" providerId="LiveId" clId="{BC3849EB-660F-42A8-89D8-466023E4B0E6}" dt="2024-10-01T13:08:13.500" v="3534" actId="21"/>
          <ac:spMkLst>
            <pc:docMk/>
            <pc:sldMk cId="3639671342" sldId="260"/>
            <ac:spMk id="6" creationId="{C8744200-DAD4-AA23-8774-BC434512BC20}"/>
          </ac:spMkLst>
        </pc:spChg>
        <pc:graphicFrameChg chg="add del">
          <ac:chgData name="Anindita Mishra" userId="e13ac0faadfe87f1" providerId="LiveId" clId="{BC3849EB-660F-42A8-89D8-466023E4B0E6}" dt="2024-10-01T13:07:37.878" v="3532" actId="26606"/>
          <ac:graphicFrameMkLst>
            <pc:docMk/>
            <pc:sldMk cId="3639671342" sldId="260"/>
            <ac:graphicFrameMk id="8" creationId="{005D5119-98EB-C4A4-DEC7-9512360A7D43}"/>
          </ac:graphicFrameMkLst>
        </pc:graphicFrameChg>
        <pc:graphicFrameChg chg="add mod">
          <ac:chgData name="Anindita Mishra" userId="e13ac0faadfe87f1" providerId="LiveId" clId="{BC3849EB-660F-42A8-89D8-466023E4B0E6}" dt="2024-10-01T13:08:47.472" v="3537"/>
          <ac:graphicFrameMkLst>
            <pc:docMk/>
            <pc:sldMk cId="3639671342" sldId="260"/>
            <ac:graphicFrameMk id="10" creationId="{69E6C86D-8EC2-5AB0-7D7B-C21B0D308FBF}"/>
          </ac:graphicFrameMkLst>
        </pc:graphicFrameChg>
      </pc:sldChg>
      <pc:sldChg chg="addSp delSp modSp new mod setBg">
        <pc:chgData name="Anindita Mishra" userId="e13ac0faadfe87f1" providerId="LiveId" clId="{BC3849EB-660F-42A8-89D8-466023E4B0E6}" dt="2024-10-02T04:36:50.285" v="4275"/>
        <pc:sldMkLst>
          <pc:docMk/>
          <pc:sldMk cId="933411673" sldId="261"/>
        </pc:sldMkLst>
        <pc:spChg chg="mod">
          <ac:chgData name="Anindita Mishra" userId="e13ac0faadfe87f1" providerId="LiveId" clId="{BC3849EB-660F-42A8-89D8-466023E4B0E6}" dt="2024-10-01T13:06:58.215" v="3530" actId="26606"/>
          <ac:spMkLst>
            <pc:docMk/>
            <pc:sldMk cId="933411673" sldId="261"/>
            <ac:spMk id="2" creationId="{AF24F805-1EE4-CB66-BEE0-A31D5D65FCF3}"/>
          </ac:spMkLst>
        </pc:spChg>
        <pc:spChg chg="mod">
          <ac:chgData name="Anindita Mishra" userId="e13ac0faadfe87f1" providerId="LiveId" clId="{BC3849EB-660F-42A8-89D8-466023E4B0E6}" dt="2024-10-01T13:06:58.215" v="3530" actId="26606"/>
          <ac:spMkLst>
            <pc:docMk/>
            <pc:sldMk cId="933411673" sldId="261"/>
            <ac:spMk id="3" creationId="{D5FB9E9A-112C-2CB1-D145-4D9F27F63DFD}"/>
          </ac:spMkLst>
        </pc:spChg>
        <pc:spChg chg="add del">
          <ac:chgData name="Anindita Mishra" userId="e13ac0faadfe87f1" providerId="LiveId" clId="{BC3849EB-660F-42A8-89D8-466023E4B0E6}" dt="2024-10-01T13:06:58.208" v="3529" actId="26606"/>
          <ac:spMkLst>
            <pc:docMk/>
            <pc:sldMk cId="933411673" sldId="261"/>
            <ac:spMk id="8" creationId="{8B9AA7C6-5E5A-498E-A6DF-A943376E09BC}"/>
          </ac:spMkLst>
        </pc:spChg>
        <pc:spChg chg="add">
          <ac:chgData name="Anindita Mishra" userId="e13ac0faadfe87f1" providerId="LiveId" clId="{BC3849EB-660F-42A8-89D8-466023E4B0E6}" dt="2024-10-01T13:06:58.215" v="3530" actId="26606"/>
          <ac:spMkLst>
            <pc:docMk/>
            <pc:sldMk cId="933411673" sldId="261"/>
            <ac:spMk id="12" creationId="{081E4A58-353D-44AE-B2FC-2A74E2E400F7}"/>
          </ac:spMkLst>
        </pc:spChg>
        <pc:spChg chg="add del">
          <ac:chgData name="Anindita Mishra" userId="e13ac0faadfe87f1" providerId="LiveId" clId="{BC3849EB-660F-42A8-89D8-466023E4B0E6}" dt="2024-10-01T13:06:58.208" v="3529" actId="26606"/>
          <ac:spMkLst>
            <pc:docMk/>
            <pc:sldMk cId="933411673" sldId="261"/>
            <ac:spMk id="14" creationId="{81E140AE-0ABF-47C8-BF32-7D2F0CF2BA44}"/>
          </ac:spMkLst>
        </pc:spChg>
        <pc:spChg chg="add del">
          <ac:chgData name="Anindita Mishra" userId="e13ac0faadfe87f1" providerId="LiveId" clId="{BC3849EB-660F-42A8-89D8-466023E4B0E6}" dt="2024-10-01T13:06:58.208" v="3529" actId="26606"/>
          <ac:spMkLst>
            <pc:docMk/>
            <pc:sldMk cId="933411673" sldId="261"/>
            <ac:spMk id="16" creationId="{CBC4F608-B4B8-48C3-9572-C0F061B1CD99}"/>
          </ac:spMkLst>
        </pc:spChg>
        <pc:spChg chg="add">
          <ac:chgData name="Anindita Mishra" userId="e13ac0faadfe87f1" providerId="LiveId" clId="{BC3849EB-660F-42A8-89D8-466023E4B0E6}" dt="2024-10-01T13:06:58.215" v="3530" actId="26606"/>
          <ac:spMkLst>
            <pc:docMk/>
            <pc:sldMk cId="933411673" sldId="261"/>
            <ac:spMk id="18" creationId="{907EF6B7-1338-4443-8C46-6A318D952DFD}"/>
          </ac:spMkLst>
        </pc:spChg>
        <pc:spChg chg="add">
          <ac:chgData name="Anindita Mishra" userId="e13ac0faadfe87f1" providerId="LiveId" clId="{BC3849EB-660F-42A8-89D8-466023E4B0E6}" dt="2024-10-01T13:06:58.215" v="3530" actId="26606"/>
          <ac:spMkLst>
            <pc:docMk/>
            <pc:sldMk cId="933411673" sldId="261"/>
            <ac:spMk id="19" creationId="{DAAE4CDD-124C-4DCF-9584-B6033B545DD5}"/>
          </ac:spMkLst>
        </pc:spChg>
        <pc:grpChg chg="add del">
          <ac:chgData name="Anindita Mishra" userId="e13ac0faadfe87f1" providerId="LiveId" clId="{BC3849EB-660F-42A8-89D8-466023E4B0E6}" dt="2024-10-01T13:06:58.208" v="3529" actId="26606"/>
          <ac:grpSpMkLst>
            <pc:docMk/>
            <pc:sldMk cId="933411673" sldId="261"/>
            <ac:grpSpMk id="10" creationId="{83EAB11A-76F7-48F4-9B4F-5BFDF4BF9670}"/>
          </ac:grpSpMkLst>
        </pc:grpChg>
        <pc:picChg chg="add mod">
          <ac:chgData name="Anindita Mishra" userId="e13ac0faadfe87f1" providerId="LiveId" clId="{BC3849EB-660F-42A8-89D8-466023E4B0E6}" dt="2024-10-02T04:36:50.285" v="4275"/>
          <ac:picMkLst>
            <pc:docMk/>
            <pc:sldMk cId="933411673" sldId="261"/>
            <ac:picMk id="4" creationId="{808FCAFC-5719-F23A-76B6-374D0B0889E7}"/>
          </ac:picMkLst>
        </pc:picChg>
      </pc:sldChg>
      <pc:sldChg chg="new del">
        <pc:chgData name="Anindita Mishra" userId="e13ac0faadfe87f1" providerId="LiveId" clId="{BC3849EB-660F-42A8-89D8-466023E4B0E6}" dt="2024-10-01T06:49:14.652" v="180" actId="680"/>
        <pc:sldMkLst>
          <pc:docMk/>
          <pc:sldMk cId="2114328901" sldId="261"/>
        </pc:sldMkLst>
      </pc:sldChg>
      <pc:sldChg chg="addSp modSp new mod ord setBg">
        <pc:chgData name="Anindita Mishra" userId="e13ac0faadfe87f1" providerId="LiveId" clId="{BC3849EB-660F-42A8-89D8-466023E4B0E6}" dt="2024-10-02T04:36:36.816" v="4274" actId="1076"/>
        <pc:sldMkLst>
          <pc:docMk/>
          <pc:sldMk cId="623066750" sldId="262"/>
        </pc:sldMkLst>
        <pc:spChg chg="mod">
          <ac:chgData name="Anindita Mishra" userId="e13ac0faadfe87f1" providerId="LiveId" clId="{BC3849EB-660F-42A8-89D8-466023E4B0E6}" dt="2024-10-01T13:05:53.984" v="3521" actId="26606"/>
          <ac:spMkLst>
            <pc:docMk/>
            <pc:sldMk cId="623066750" sldId="262"/>
            <ac:spMk id="2" creationId="{37325C39-E6E3-600E-9CC3-E74D7EC138FA}"/>
          </ac:spMkLst>
        </pc:spChg>
        <pc:spChg chg="mod">
          <ac:chgData name="Anindita Mishra" userId="e13ac0faadfe87f1" providerId="LiveId" clId="{BC3849EB-660F-42A8-89D8-466023E4B0E6}" dt="2024-10-01T13:06:19.742" v="3527" actId="14100"/>
          <ac:spMkLst>
            <pc:docMk/>
            <pc:sldMk cId="623066750" sldId="262"/>
            <ac:spMk id="3" creationId="{E5D94791-16C2-24C2-FE06-DF2FC35776C6}"/>
          </ac:spMkLst>
        </pc:spChg>
        <pc:spChg chg="add">
          <ac:chgData name="Anindita Mishra" userId="e13ac0faadfe87f1" providerId="LiveId" clId="{BC3849EB-660F-42A8-89D8-466023E4B0E6}" dt="2024-10-01T13:05:53.984" v="3521" actId="26606"/>
          <ac:spMkLst>
            <pc:docMk/>
            <pc:sldMk cId="623066750" sldId="262"/>
            <ac:spMk id="8" creationId="{1709F1D5-B0F1-4714-A239-E5B61C161915}"/>
          </ac:spMkLst>
        </pc:spChg>
        <pc:spChg chg="add">
          <ac:chgData name="Anindita Mishra" userId="e13ac0faadfe87f1" providerId="LiveId" clId="{BC3849EB-660F-42A8-89D8-466023E4B0E6}" dt="2024-10-01T13:05:53.984" v="3521" actId="26606"/>
          <ac:spMkLst>
            <pc:docMk/>
            <pc:sldMk cId="623066750" sldId="262"/>
            <ac:spMk id="10" creationId="{228FB460-D3FF-4440-A020-05982A09E517}"/>
          </ac:spMkLst>
        </pc:spChg>
        <pc:spChg chg="add">
          <ac:chgData name="Anindita Mishra" userId="e13ac0faadfe87f1" providerId="LiveId" clId="{BC3849EB-660F-42A8-89D8-466023E4B0E6}" dt="2024-10-01T13:05:53.984" v="3521" actId="26606"/>
          <ac:spMkLst>
            <pc:docMk/>
            <pc:sldMk cId="623066750" sldId="262"/>
            <ac:spMk id="12" creationId="{14847E93-7DC1-4D4B-8829-B19AA7137C50}"/>
          </ac:spMkLst>
        </pc:spChg>
        <pc:spChg chg="add">
          <ac:chgData name="Anindita Mishra" userId="e13ac0faadfe87f1" providerId="LiveId" clId="{BC3849EB-660F-42A8-89D8-466023E4B0E6}" dt="2024-10-01T13:05:53.984" v="3521" actId="26606"/>
          <ac:spMkLst>
            <pc:docMk/>
            <pc:sldMk cId="623066750" sldId="262"/>
            <ac:spMk id="14" creationId="{5566D6E1-03A1-4D73-A4E0-35D74D568A04}"/>
          </ac:spMkLst>
        </pc:spChg>
        <pc:spChg chg="add">
          <ac:chgData name="Anindita Mishra" userId="e13ac0faadfe87f1" providerId="LiveId" clId="{BC3849EB-660F-42A8-89D8-466023E4B0E6}" dt="2024-10-01T13:05:53.984" v="3521" actId="26606"/>
          <ac:spMkLst>
            <pc:docMk/>
            <pc:sldMk cId="623066750" sldId="262"/>
            <ac:spMk id="16" creationId="{9F835A99-04AC-494A-A572-AFE8413CC938}"/>
          </ac:spMkLst>
        </pc:spChg>
        <pc:spChg chg="add">
          <ac:chgData name="Anindita Mishra" userId="e13ac0faadfe87f1" providerId="LiveId" clId="{BC3849EB-660F-42A8-89D8-466023E4B0E6}" dt="2024-10-01T13:05:53.984" v="3521" actId="26606"/>
          <ac:spMkLst>
            <pc:docMk/>
            <pc:sldMk cId="623066750" sldId="262"/>
            <ac:spMk id="18" creationId="{7B786209-1B0B-4CA9-9BDD-F7327066A84D}"/>
          </ac:spMkLst>
        </pc:spChg>
        <pc:spChg chg="add">
          <ac:chgData name="Anindita Mishra" userId="e13ac0faadfe87f1" providerId="LiveId" clId="{BC3849EB-660F-42A8-89D8-466023E4B0E6}" dt="2024-10-01T13:05:53.984" v="3521" actId="26606"/>
          <ac:spMkLst>
            <pc:docMk/>
            <pc:sldMk cId="623066750" sldId="262"/>
            <ac:spMk id="20" creationId="{2D2964BB-484D-45AE-AD66-D407D0629652}"/>
          </ac:spMkLst>
        </pc:spChg>
        <pc:spChg chg="add">
          <ac:chgData name="Anindita Mishra" userId="e13ac0faadfe87f1" providerId="LiveId" clId="{BC3849EB-660F-42A8-89D8-466023E4B0E6}" dt="2024-10-01T13:05:53.984" v="3521" actId="26606"/>
          <ac:spMkLst>
            <pc:docMk/>
            <pc:sldMk cId="623066750" sldId="262"/>
            <ac:spMk id="22" creationId="{6691AC69-A76E-4DAB-B565-468B6B87ACF3}"/>
          </ac:spMkLst>
        </pc:spChg>
        <pc:picChg chg="add mod">
          <ac:chgData name="Anindita Mishra" userId="e13ac0faadfe87f1" providerId="LiveId" clId="{BC3849EB-660F-42A8-89D8-466023E4B0E6}" dt="2024-10-02T04:36:36.816" v="4274" actId="1076"/>
          <ac:picMkLst>
            <pc:docMk/>
            <pc:sldMk cId="623066750" sldId="262"/>
            <ac:picMk id="4" creationId="{A16562AA-58B5-0882-ECD7-765801740896}"/>
          </ac:picMkLst>
        </pc:picChg>
      </pc:sldChg>
      <pc:sldChg chg="addSp modSp new mod setBg">
        <pc:chgData name="Anindita Mishra" userId="e13ac0faadfe87f1" providerId="LiveId" clId="{BC3849EB-660F-42A8-89D8-466023E4B0E6}" dt="2024-10-02T04:38:07.459" v="4298" actId="14100"/>
        <pc:sldMkLst>
          <pc:docMk/>
          <pc:sldMk cId="2875908847" sldId="263"/>
        </pc:sldMkLst>
        <pc:spChg chg="mod">
          <ac:chgData name="Anindita Mishra" userId="e13ac0faadfe87f1" providerId="LiveId" clId="{BC3849EB-660F-42A8-89D8-466023E4B0E6}" dt="2024-10-01T13:04:24.077" v="3513" actId="26606"/>
          <ac:spMkLst>
            <pc:docMk/>
            <pc:sldMk cId="2875908847" sldId="263"/>
            <ac:spMk id="2" creationId="{76E44EB3-CAE6-7868-4039-4F4AAD2A81AA}"/>
          </ac:spMkLst>
        </pc:spChg>
        <pc:spChg chg="mod">
          <ac:chgData name="Anindita Mishra" userId="e13ac0faadfe87f1" providerId="LiveId" clId="{BC3849EB-660F-42A8-89D8-466023E4B0E6}" dt="2024-10-01T13:04:24.077" v="3513" actId="26606"/>
          <ac:spMkLst>
            <pc:docMk/>
            <pc:sldMk cId="2875908847" sldId="263"/>
            <ac:spMk id="3" creationId="{1036A40A-D893-C501-F185-1E5BDDBB5A11}"/>
          </ac:spMkLst>
        </pc:spChg>
        <pc:spChg chg="add">
          <ac:chgData name="Anindita Mishra" userId="e13ac0faadfe87f1" providerId="LiveId" clId="{BC3849EB-660F-42A8-89D8-466023E4B0E6}" dt="2024-10-01T13:04:24.077" v="3513" actId="26606"/>
          <ac:spMkLst>
            <pc:docMk/>
            <pc:sldMk cId="2875908847" sldId="263"/>
            <ac:spMk id="8" creationId="{8B9AA7C6-5E5A-498E-A6DF-A943376E09BC}"/>
          </ac:spMkLst>
        </pc:spChg>
        <pc:spChg chg="add">
          <ac:chgData name="Anindita Mishra" userId="e13ac0faadfe87f1" providerId="LiveId" clId="{BC3849EB-660F-42A8-89D8-466023E4B0E6}" dt="2024-10-01T13:04:24.077" v="3513" actId="26606"/>
          <ac:spMkLst>
            <pc:docMk/>
            <pc:sldMk cId="2875908847" sldId="263"/>
            <ac:spMk id="14" creationId="{81E140AE-0ABF-47C8-BF32-7D2F0CF2BA44}"/>
          </ac:spMkLst>
        </pc:spChg>
        <pc:spChg chg="add">
          <ac:chgData name="Anindita Mishra" userId="e13ac0faadfe87f1" providerId="LiveId" clId="{BC3849EB-660F-42A8-89D8-466023E4B0E6}" dt="2024-10-01T13:04:24.077" v="3513" actId="26606"/>
          <ac:spMkLst>
            <pc:docMk/>
            <pc:sldMk cId="2875908847" sldId="263"/>
            <ac:spMk id="16" creationId="{CBC4F608-B4B8-48C3-9572-C0F061B1CD99}"/>
          </ac:spMkLst>
        </pc:spChg>
        <pc:grpChg chg="add">
          <ac:chgData name="Anindita Mishra" userId="e13ac0faadfe87f1" providerId="LiveId" clId="{BC3849EB-660F-42A8-89D8-466023E4B0E6}" dt="2024-10-01T13:04:24.077" v="3513" actId="26606"/>
          <ac:grpSpMkLst>
            <pc:docMk/>
            <pc:sldMk cId="2875908847" sldId="263"/>
            <ac:grpSpMk id="10" creationId="{83EAB11A-76F7-48F4-9B4F-5BFDF4BF9670}"/>
          </ac:grpSpMkLst>
        </pc:grpChg>
        <pc:picChg chg="add mod">
          <ac:chgData name="Anindita Mishra" userId="e13ac0faadfe87f1" providerId="LiveId" clId="{BC3849EB-660F-42A8-89D8-466023E4B0E6}" dt="2024-10-02T04:38:07.459" v="4298" actId="14100"/>
          <ac:picMkLst>
            <pc:docMk/>
            <pc:sldMk cId="2875908847" sldId="263"/>
            <ac:picMk id="4" creationId="{58D3920A-FF67-3081-8D8B-39DEF38845A6}"/>
          </ac:picMkLst>
        </pc:picChg>
      </pc:sldChg>
      <pc:sldChg chg="addSp delSp modSp new mod setBg">
        <pc:chgData name="Anindita Mishra" userId="e13ac0faadfe87f1" providerId="LiveId" clId="{BC3849EB-660F-42A8-89D8-466023E4B0E6}" dt="2024-10-02T04:38:59.049" v="4308" actId="1076"/>
        <pc:sldMkLst>
          <pc:docMk/>
          <pc:sldMk cId="3432557579" sldId="264"/>
        </pc:sldMkLst>
        <pc:spChg chg="mod">
          <ac:chgData name="Anindita Mishra" userId="e13ac0faadfe87f1" providerId="LiveId" clId="{BC3849EB-660F-42A8-89D8-466023E4B0E6}" dt="2024-10-01T11:57:56.077" v="2327" actId="255"/>
          <ac:spMkLst>
            <pc:docMk/>
            <pc:sldMk cId="3432557579" sldId="264"/>
            <ac:spMk id="2" creationId="{14873AAC-95E0-C729-38E7-F915C382EC84}"/>
          </ac:spMkLst>
        </pc:spChg>
        <pc:spChg chg="del mod">
          <ac:chgData name="Anindita Mishra" userId="e13ac0faadfe87f1" providerId="LiveId" clId="{BC3849EB-660F-42A8-89D8-466023E4B0E6}" dt="2024-10-01T11:57:46.709" v="2326" actId="26606"/>
          <ac:spMkLst>
            <pc:docMk/>
            <pc:sldMk cId="3432557579" sldId="264"/>
            <ac:spMk id="3" creationId="{A78F4591-651F-1D9E-FEAF-58E36D75871E}"/>
          </ac:spMkLst>
        </pc:spChg>
        <pc:spChg chg="add">
          <ac:chgData name="Anindita Mishra" userId="e13ac0faadfe87f1" providerId="LiveId" clId="{BC3849EB-660F-42A8-89D8-466023E4B0E6}" dt="2024-10-01T11:57:46.709" v="2326" actId="26606"/>
          <ac:spMkLst>
            <pc:docMk/>
            <pc:sldMk cId="3432557579" sldId="264"/>
            <ac:spMk id="9" creationId="{56E9B3E6-E277-4D68-BA48-9CB43FFBD6E2}"/>
          </ac:spMkLst>
        </pc:spChg>
        <pc:spChg chg="add">
          <ac:chgData name="Anindita Mishra" userId="e13ac0faadfe87f1" providerId="LiveId" clId="{BC3849EB-660F-42A8-89D8-466023E4B0E6}" dt="2024-10-01T11:57:46.709" v="2326" actId="26606"/>
          <ac:spMkLst>
            <pc:docMk/>
            <pc:sldMk cId="3432557579" sldId="264"/>
            <ac:spMk id="16" creationId="{D5B0017B-2ECA-49AF-B397-DC140825DF8D}"/>
          </ac:spMkLst>
        </pc:spChg>
        <pc:grpChg chg="add">
          <ac:chgData name="Anindita Mishra" userId="e13ac0faadfe87f1" providerId="LiveId" clId="{BC3849EB-660F-42A8-89D8-466023E4B0E6}" dt="2024-10-01T11:57:46.709" v="2326" actId="26606"/>
          <ac:grpSpMkLst>
            <pc:docMk/>
            <pc:sldMk cId="3432557579" sldId="264"/>
            <ac:grpSpMk id="11" creationId="{AE1C45F0-260A-458C-96ED-C1F6D2151219}"/>
          </ac:grpSpMkLst>
        </pc:grpChg>
        <pc:graphicFrameChg chg="add mod">
          <ac:chgData name="Anindita Mishra" userId="e13ac0faadfe87f1" providerId="LiveId" clId="{BC3849EB-660F-42A8-89D8-466023E4B0E6}" dt="2024-10-01T11:59:55.144" v="2346"/>
          <ac:graphicFrameMkLst>
            <pc:docMk/>
            <pc:sldMk cId="3432557579" sldId="264"/>
            <ac:graphicFrameMk id="5" creationId="{BB634290-BB4F-335A-70E4-4C50935AA2F4}"/>
          </ac:graphicFrameMkLst>
        </pc:graphicFrameChg>
        <pc:picChg chg="add mod">
          <ac:chgData name="Anindita Mishra" userId="e13ac0faadfe87f1" providerId="LiveId" clId="{BC3849EB-660F-42A8-89D8-466023E4B0E6}" dt="2024-10-02T04:38:59.049" v="4308" actId="1076"/>
          <ac:picMkLst>
            <pc:docMk/>
            <pc:sldMk cId="3432557579" sldId="264"/>
            <ac:picMk id="3" creationId="{5C24A341-3A3C-7C43-26AA-66CD35D57190}"/>
          </ac:picMkLst>
        </pc:picChg>
        <pc:cxnChg chg="add">
          <ac:chgData name="Anindita Mishra" userId="e13ac0faadfe87f1" providerId="LiveId" clId="{BC3849EB-660F-42A8-89D8-466023E4B0E6}" dt="2024-10-01T11:57:46.709" v="2326" actId="26606"/>
          <ac:cxnSpMkLst>
            <pc:docMk/>
            <pc:sldMk cId="3432557579" sldId="264"/>
            <ac:cxnSpMk id="18" creationId="{6CF1BAF6-AD41-4082-B212-8A1F9A2E8779}"/>
          </ac:cxnSpMkLst>
        </pc:cxnChg>
      </pc:sldChg>
      <pc:sldChg chg="addSp delSp modSp new mod setBg">
        <pc:chgData name="Anindita Mishra" userId="e13ac0faadfe87f1" providerId="LiveId" clId="{BC3849EB-660F-42A8-89D8-466023E4B0E6}" dt="2024-10-02T04:40:18.151" v="4321"/>
        <pc:sldMkLst>
          <pc:docMk/>
          <pc:sldMk cId="1420800954" sldId="265"/>
        </pc:sldMkLst>
        <pc:spChg chg="mod">
          <ac:chgData name="Anindita Mishra" userId="e13ac0faadfe87f1" providerId="LiveId" clId="{BC3849EB-660F-42A8-89D8-466023E4B0E6}" dt="2024-10-01T11:56:50.317" v="2317" actId="26606"/>
          <ac:spMkLst>
            <pc:docMk/>
            <pc:sldMk cId="1420800954" sldId="265"/>
            <ac:spMk id="2" creationId="{3202BC54-51D9-A328-E248-7B8E8F1969E3}"/>
          </ac:spMkLst>
        </pc:spChg>
        <pc:spChg chg="del mod">
          <ac:chgData name="Anindita Mishra" userId="e13ac0faadfe87f1" providerId="LiveId" clId="{BC3849EB-660F-42A8-89D8-466023E4B0E6}" dt="2024-10-01T11:56:50.317" v="2317" actId="26606"/>
          <ac:spMkLst>
            <pc:docMk/>
            <pc:sldMk cId="1420800954" sldId="265"/>
            <ac:spMk id="3" creationId="{A9D28117-69CA-92C1-4452-4AD61BF323CF}"/>
          </ac:spMkLst>
        </pc:spChg>
        <pc:spChg chg="add">
          <ac:chgData name="Anindita Mishra" userId="e13ac0faadfe87f1" providerId="LiveId" clId="{BC3849EB-660F-42A8-89D8-466023E4B0E6}" dt="2024-10-01T11:56:50.317" v="2317" actId="26606"/>
          <ac:spMkLst>
            <pc:docMk/>
            <pc:sldMk cId="1420800954" sldId="265"/>
            <ac:spMk id="9" creationId="{56E9B3E6-E277-4D68-BA48-9CB43FFBD6E2}"/>
          </ac:spMkLst>
        </pc:spChg>
        <pc:spChg chg="add">
          <ac:chgData name="Anindita Mishra" userId="e13ac0faadfe87f1" providerId="LiveId" clId="{BC3849EB-660F-42A8-89D8-466023E4B0E6}" dt="2024-10-01T11:56:50.317" v="2317" actId="26606"/>
          <ac:spMkLst>
            <pc:docMk/>
            <pc:sldMk cId="1420800954" sldId="265"/>
            <ac:spMk id="16" creationId="{D5B0017B-2ECA-49AF-B397-DC140825DF8D}"/>
          </ac:spMkLst>
        </pc:spChg>
        <pc:grpChg chg="add">
          <ac:chgData name="Anindita Mishra" userId="e13ac0faadfe87f1" providerId="LiveId" clId="{BC3849EB-660F-42A8-89D8-466023E4B0E6}" dt="2024-10-01T11:56:50.317" v="2317" actId="26606"/>
          <ac:grpSpMkLst>
            <pc:docMk/>
            <pc:sldMk cId="1420800954" sldId="265"/>
            <ac:grpSpMk id="11" creationId="{AE1C45F0-260A-458C-96ED-C1F6D2151219}"/>
          </ac:grpSpMkLst>
        </pc:grpChg>
        <pc:graphicFrameChg chg="add mod">
          <ac:chgData name="Anindita Mishra" userId="e13ac0faadfe87f1" providerId="LiveId" clId="{BC3849EB-660F-42A8-89D8-466023E4B0E6}" dt="2024-10-01T11:57:31.986" v="2325" actId="255"/>
          <ac:graphicFrameMkLst>
            <pc:docMk/>
            <pc:sldMk cId="1420800954" sldId="265"/>
            <ac:graphicFrameMk id="5" creationId="{7EF71D9A-EFED-CF76-0B1A-21147978940E}"/>
          </ac:graphicFrameMkLst>
        </pc:graphicFrameChg>
        <pc:picChg chg="add mod">
          <ac:chgData name="Anindita Mishra" userId="e13ac0faadfe87f1" providerId="LiveId" clId="{BC3849EB-660F-42A8-89D8-466023E4B0E6}" dt="2024-10-02T04:40:18.151" v="4321"/>
          <ac:picMkLst>
            <pc:docMk/>
            <pc:sldMk cId="1420800954" sldId="265"/>
            <ac:picMk id="3" creationId="{63B2D074-5FDE-2870-EF72-DB4B10631E2F}"/>
          </ac:picMkLst>
        </pc:picChg>
        <pc:cxnChg chg="add">
          <ac:chgData name="Anindita Mishra" userId="e13ac0faadfe87f1" providerId="LiveId" clId="{BC3849EB-660F-42A8-89D8-466023E4B0E6}" dt="2024-10-01T11:56:50.317" v="2317" actId="26606"/>
          <ac:cxnSpMkLst>
            <pc:docMk/>
            <pc:sldMk cId="1420800954" sldId="265"/>
            <ac:cxnSpMk id="18" creationId="{6CF1BAF6-AD41-4082-B212-8A1F9A2E8779}"/>
          </ac:cxnSpMkLst>
        </pc:cxnChg>
      </pc:sldChg>
      <pc:sldChg chg="addSp modSp new mod setBg">
        <pc:chgData name="Anindita Mishra" userId="e13ac0faadfe87f1" providerId="LiveId" clId="{BC3849EB-660F-42A8-89D8-466023E4B0E6}" dt="2024-10-02T04:41:59.162" v="4334" actId="113"/>
        <pc:sldMkLst>
          <pc:docMk/>
          <pc:sldMk cId="1326702891" sldId="266"/>
        </pc:sldMkLst>
        <pc:spChg chg="mod">
          <ac:chgData name="Anindita Mishra" userId="e13ac0faadfe87f1" providerId="LiveId" clId="{BC3849EB-660F-42A8-89D8-466023E4B0E6}" dt="2024-10-01T12:03:38.821" v="2521" actId="14100"/>
          <ac:spMkLst>
            <pc:docMk/>
            <pc:sldMk cId="1326702891" sldId="266"/>
            <ac:spMk id="2" creationId="{AC5D8D0A-56A5-935C-E7A2-FC9EAC3C852D}"/>
          </ac:spMkLst>
        </pc:spChg>
        <pc:spChg chg="mod">
          <ac:chgData name="Anindita Mishra" userId="e13ac0faadfe87f1" providerId="LiveId" clId="{BC3849EB-660F-42A8-89D8-466023E4B0E6}" dt="2024-10-02T04:41:59.162" v="4334" actId="113"/>
          <ac:spMkLst>
            <pc:docMk/>
            <pc:sldMk cId="1326702891" sldId="266"/>
            <ac:spMk id="3" creationId="{D7170A17-867E-1862-8E6B-9FFEFFC7BB30}"/>
          </ac:spMkLst>
        </pc:spChg>
        <pc:spChg chg="add">
          <ac:chgData name="Anindita Mishra" userId="e13ac0faadfe87f1" providerId="LiveId" clId="{BC3849EB-660F-42A8-89D8-466023E4B0E6}" dt="2024-10-01T12:00:49.649" v="2354" actId="26606"/>
          <ac:spMkLst>
            <pc:docMk/>
            <pc:sldMk cId="1326702891" sldId="266"/>
            <ac:spMk id="9" creationId="{9F7D5CDA-D291-4307-BF55-1381FED29634}"/>
          </ac:spMkLst>
        </pc:spChg>
        <pc:spChg chg="add">
          <ac:chgData name="Anindita Mishra" userId="e13ac0faadfe87f1" providerId="LiveId" clId="{BC3849EB-660F-42A8-89D8-466023E4B0E6}" dt="2024-10-01T12:00:49.649" v="2354" actId="26606"/>
          <ac:spMkLst>
            <pc:docMk/>
            <pc:sldMk cId="1326702891" sldId="266"/>
            <ac:spMk id="11" creationId="{59B296B9-C5A5-4E4F-9B60-C907B5F1466C}"/>
          </ac:spMkLst>
        </pc:spChg>
        <pc:spChg chg="add">
          <ac:chgData name="Anindita Mishra" userId="e13ac0faadfe87f1" providerId="LiveId" clId="{BC3849EB-660F-42A8-89D8-466023E4B0E6}" dt="2024-10-01T12:00:49.649" v="2354" actId="26606"/>
          <ac:spMkLst>
            <pc:docMk/>
            <pc:sldMk cId="1326702891" sldId="266"/>
            <ac:spMk id="13" creationId="{D0300FD3-5AF1-6305-15FA-9078072672E2}"/>
          </ac:spMkLst>
        </pc:spChg>
        <pc:picChg chg="add mod">
          <ac:chgData name="Anindita Mishra" userId="e13ac0faadfe87f1" providerId="LiveId" clId="{BC3849EB-660F-42A8-89D8-466023E4B0E6}" dt="2024-10-02T04:41:11.449" v="4329" actId="14100"/>
          <ac:picMkLst>
            <pc:docMk/>
            <pc:sldMk cId="1326702891" sldId="266"/>
            <ac:picMk id="4" creationId="{AE2A8212-EDCB-CBB9-B847-1D0EA152CC96}"/>
          </ac:picMkLst>
        </pc:picChg>
        <pc:picChg chg="add mod">
          <ac:chgData name="Anindita Mishra" userId="e13ac0faadfe87f1" providerId="LiveId" clId="{BC3849EB-660F-42A8-89D8-466023E4B0E6}" dt="2024-10-01T12:01:01.064" v="2357" actId="1076"/>
          <ac:picMkLst>
            <pc:docMk/>
            <pc:sldMk cId="1326702891" sldId="266"/>
            <ac:picMk id="5" creationId="{E7E1357F-B935-7730-3976-34DC10DEA206}"/>
          </ac:picMkLst>
        </pc:picChg>
      </pc:sldChg>
      <pc:sldChg chg="addSp modSp new mod setBg">
        <pc:chgData name="Anindita Mishra" userId="e13ac0faadfe87f1" providerId="LiveId" clId="{BC3849EB-660F-42A8-89D8-466023E4B0E6}" dt="2024-10-02T04:42:25.738" v="4337" actId="1076"/>
        <pc:sldMkLst>
          <pc:docMk/>
          <pc:sldMk cId="1136910004" sldId="267"/>
        </pc:sldMkLst>
        <pc:spChg chg="mod">
          <ac:chgData name="Anindita Mishra" userId="e13ac0faadfe87f1" providerId="LiveId" clId="{BC3849EB-660F-42A8-89D8-466023E4B0E6}" dt="2024-10-02T04:42:25.738" v="4337" actId="1076"/>
          <ac:spMkLst>
            <pc:docMk/>
            <pc:sldMk cId="1136910004" sldId="267"/>
            <ac:spMk id="2" creationId="{916A7454-3885-1267-EE69-C94952890F8B}"/>
          </ac:spMkLst>
        </pc:spChg>
        <pc:spChg chg="mod">
          <ac:chgData name="Anindita Mishra" userId="e13ac0faadfe87f1" providerId="LiveId" clId="{BC3849EB-660F-42A8-89D8-466023E4B0E6}" dt="2024-10-01T12:04:50.057" v="2533" actId="20577"/>
          <ac:spMkLst>
            <pc:docMk/>
            <pc:sldMk cId="1136910004" sldId="267"/>
            <ac:spMk id="3" creationId="{CA93F11E-F136-F3F4-7D7B-75952D1E8648}"/>
          </ac:spMkLst>
        </pc:spChg>
        <pc:spChg chg="add">
          <ac:chgData name="Anindita Mishra" userId="e13ac0faadfe87f1" providerId="LiveId" clId="{BC3849EB-660F-42A8-89D8-466023E4B0E6}" dt="2024-10-01T12:04:08.424" v="2523" actId="26606"/>
          <ac:spMkLst>
            <pc:docMk/>
            <pc:sldMk cId="1136910004" sldId="267"/>
            <ac:spMk id="9" creationId="{3ECBE1F1-D69B-4AFA-ABD5-8E41720EF6DE}"/>
          </ac:spMkLst>
        </pc:spChg>
        <pc:spChg chg="add">
          <ac:chgData name="Anindita Mishra" userId="e13ac0faadfe87f1" providerId="LiveId" clId="{BC3849EB-660F-42A8-89D8-466023E4B0E6}" dt="2024-10-01T12:04:08.424" v="2523" actId="26606"/>
          <ac:spMkLst>
            <pc:docMk/>
            <pc:sldMk cId="1136910004" sldId="267"/>
            <ac:spMk id="11" creationId="{603A6265-E10C-4B85-9C20-E75FCAF9CC63}"/>
          </ac:spMkLst>
        </pc:spChg>
        <pc:picChg chg="add mod">
          <ac:chgData name="Anindita Mishra" userId="e13ac0faadfe87f1" providerId="LiveId" clId="{BC3849EB-660F-42A8-89D8-466023E4B0E6}" dt="2024-10-02T04:42:18.079" v="4336" actId="14100"/>
          <ac:picMkLst>
            <pc:docMk/>
            <pc:sldMk cId="1136910004" sldId="267"/>
            <ac:picMk id="4" creationId="{5B36616D-092C-A4F3-08A4-D444AD5FB177}"/>
          </ac:picMkLst>
        </pc:picChg>
        <pc:picChg chg="add">
          <ac:chgData name="Anindita Mishra" userId="e13ac0faadfe87f1" providerId="LiveId" clId="{BC3849EB-660F-42A8-89D8-466023E4B0E6}" dt="2024-10-01T12:04:08.424" v="2523" actId="26606"/>
          <ac:picMkLst>
            <pc:docMk/>
            <pc:sldMk cId="1136910004" sldId="267"/>
            <ac:picMk id="5" creationId="{1E2C4777-AC92-033C-1C36-6EADB5D6E71D}"/>
          </ac:picMkLst>
        </pc:picChg>
      </pc:sldChg>
      <pc:sldChg chg="addSp delSp modSp new mod">
        <pc:chgData name="Anindita Mishra" userId="e13ac0faadfe87f1" providerId="LiveId" clId="{BC3849EB-660F-42A8-89D8-466023E4B0E6}" dt="2024-10-02T04:37:51.395" v="4296" actId="14100"/>
        <pc:sldMkLst>
          <pc:docMk/>
          <pc:sldMk cId="3119568707" sldId="268"/>
        </pc:sldMkLst>
        <pc:spChg chg="mod">
          <ac:chgData name="Anindita Mishra" userId="e13ac0faadfe87f1" providerId="LiveId" clId="{BC3849EB-660F-42A8-89D8-466023E4B0E6}" dt="2024-10-02T04:37:20.643" v="4290" actId="20577"/>
          <ac:spMkLst>
            <pc:docMk/>
            <pc:sldMk cId="3119568707" sldId="268"/>
            <ac:spMk id="2" creationId="{3BA62F55-F618-4141-BADE-8FA52D60558A}"/>
          </ac:spMkLst>
        </pc:spChg>
        <pc:spChg chg="add del">
          <ac:chgData name="Anindita Mishra" userId="e13ac0faadfe87f1" providerId="LiveId" clId="{BC3849EB-660F-42A8-89D8-466023E4B0E6}" dt="2024-10-01T07:23:03.765" v="1596"/>
          <ac:spMkLst>
            <pc:docMk/>
            <pc:sldMk cId="3119568707" sldId="268"/>
            <ac:spMk id="3" creationId="{61D7EE56-95AF-38E2-99F9-B1AE410F4E93}"/>
          </ac:spMkLst>
        </pc:spChg>
        <pc:spChg chg="add mod">
          <ac:chgData name="Anindita Mishra" userId="e13ac0faadfe87f1" providerId="LiveId" clId="{BC3849EB-660F-42A8-89D8-466023E4B0E6}" dt="2024-10-01T07:24:32.846" v="1653" actId="1076"/>
          <ac:spMkLst>
            <pc:docMk/>
            <pc:sldMk cId="3119568707" sldId="268"/>
            <ac:spMk id="6" creationId="{E3B07085-0459-5E4F-BACE-0757D32FD844}"/>
          </ac:spMkLst>
        </pc:spChg>
        <pc:picChg chg="add mod">
          <ac:chgData name="Anindita Mishra" userId="e13ac0faadfe87f1" providerId="LiveId" clId="{BC3849EB-660F-42A8-89D8-466023E4B0E6}" dt="2024-10-02T04:37:51.395" v="4296" actId="14100"/>
          <ac:picMkLst>
            <pc:docMk/>
            <pc:sldMk cId="3119568707" sldId="268"/>
            <ac:picMk id="3" creationId="{02730FD4-B25D-F80C-5BF7-C738AA9DF6B0}"/>
          </ac:picMkLst>
        </pc:picChg>
        <pc:picChg chg="add mod">
          <ac:chgData name="Anindita Mishra" userId="e13ac0faadfe87f1" providerId="LiveId" clId="{BC3849EB-660F-42A8-89D8-466023E4B0E6}" dt="2024-10-01T07:24:04.491" v="1650" actId="14100"/>
          <ac:picMkLst>
            <pc:docMk/>
            <pc:sldMk cId="3119568707" sldId="268"/>
            <ac:picMk id="4" creationId="{40823D22-7C0E-4CD0-1427-8F64049489FE}"/>
          </ac:picMkLst>
        </pc:picChg>
        <pc:picChg chg="add mod">
          <ac:chgData name="Anindita Mishra" userId="e13ac0faadfe87f1" providerId="LiveId" clId="{BC3849EB-660F-42A8-89D8-466023E4B0E6}" dt="2024-10-01T07:23:03.756" v="1595"/>
          <ac:picMkLst>
            <pc:docMk/>
            <pc:sldMk cId="3119568707" sldId="268"/>
            <ac:picMk id="1026" creationId="{86533261-E556-9805-9A25-C7DFC2AEA1B7}"/>
          </ac:picMkLst>
        </pc:picChg>
      </pc:sldChg>
      <pc:sldChg chg="addSp delSp modSp new mod">
        <pc:chgData name="Anindita Mishra" userId="e13ac0faadfe87f1" providerId="LiveId" clId="{BC3849EB-660F-42A8-89D8-466023E4B0E6}" dt="2024-10-02T04:36:57.590" v="4276"/>
        <pc:sldMkLst>
          <pc:docMk/>
          <pc:sldMk cId="1236878083" sldId="269"/>
        </pc:sldMkLst>
        <pc:spChg chg="mod">
          <ac:chgData name="Anindita Mishra" userId="e13ac0faadfe87f1" providerId="LiveId" clId="{BC3849EB-660F-42A8-89D8-466023E4B0E6}" dt="2024-10-01T10:59:23.895" v="1752" actId="113"/>
          <ac:spMkLst>
            <pc:docMk/>
            <pc:sldMk cId="1236878083" sldId="269"/>
            <ac:spMk id="2" creationId="{3E4CB2F1-5080-13F0-9A31-41826C63BDE6}"/>
          </ac:spMkLst>
        </pc:spChg>
        <pc:spChg chg="del">
          <ac:chgData name="Anindita Mishra" userId="e13ac0faadfe87f1" providerId="LiveId" clId="{BC3849EB-660F-42A8-89D8-466023E4B0E6}" dt="2024-10-01T10:51:22.751" v="1655"/>
          <ac:spMkLst>
            <pc:docMk/>
            <pc:sldMk cId="1236878083" sldId="269"/>
            <ac:spMk id="3" creationId="{9307B0A4-F6FA-E3B3-1B28-B02B111D7E1A}"/>
          </ac:spMkLst>
        </pc:spChg>
        <pc:spChg chg="add mod">
          <ac:chgData name="Anindita Mishra" userId="e13ac0faadfe87f1" providerId="LiveId" clId="{BC3849EB-660F-42A8-89D8-466023E4B0E6}" dt="2024-10-01T10:58:57.756" v="1730" actId="1076"/>
          <ac:spMkLst>
            <pc:docMk/>
            <pc:sldMk cId="1236878083" sldId="269"/>
            <ac:spMk id="48" creationId="{2A563771-4A16-5705-1614-CCECB9E01D58}"/>
          </ac:spMkLst>
        </pc:spChg>
        <pc:grpChg chg="mod">
          <ac:chgData name="Anindita Mishra" userId="e13ac0faadfe87f1" providerId="LiveId" clId="{BC3849EB-660F-42A8-89D8-466023E4B0E6}" dt="2024-10-01T10:53:38.293" v="1674"/>
          <ac:grpSpMkLst>
            <pc:docMk/>
            <pc:sldMk cId="1236878083" sldId="269"/>
            <ac:grpSpMk id="14" creationId="{3B728020-E84C-2B21-7703-A4AD5AB9064D}"/>
          </ac:grpSpMkLst>
        </pc:grpChg>
        <pc:picChg chg="add mod">
          <ac:chgData name="Anindita Mishra" userId="e13ac0faadfe87f1" providerId="LiveId" clId="{BC3849EB-660F-42A8-89D8-466023E4B0E6}" dt="2024-10-02T04:36:57.590" v="4276"/>
          <ac:picMkLst>
            <pc:docMk/>
            <pc:sldMk cId="1236878083" sldId="269"/>
            <ac:picMk id="3" creationId="{E4CF1549-F6F3-FEA8-B779-BE5BF0A179B2}"/>
          </ac:picMkLst>
        </pc:picChg>
        <pc:picChg chg="add mod">
          <ac:chgData name="Anindita Mishra" userId="e13ac0faadfe87f1" providerId="LiveId" clId="{BC3849EB-660F-42A8-89D8-466023E4B0E6}" dt="2024-10-01T10:58:52.113" v="1729" actId="1076"/>
          <ac:picMkLst>
            <pc:docMk/>
            <pc:sldMk cId="1236878083" sldId="269"/>
            <ac:picMk id="2050" creationId="{B69C12D8-D38C-1F81-00BD-86DF394FF0E9}"/>
          </ac:picMkLst>
        </pc:picChg>
        <pc:inkChg chg="add del">
          <ac:chgData name="Anindita Mishra" userId="e13ac0faadfe87f1" providerId="LiveId" clId="{BC3849EB-660F-42A8-89D8-466023E4B0E6}" dt="2024-10-01T10:51:53.494" v="1658" actId="9405"/>
          <ac:inkMkLst>
            <pc:docMk/>
            <pc:sldMk cId="1236878083" sldId="269"/>
            <ac:inkMk id="4" creationId="{2565FAC9-A706-396E-02B2-4F83FC7586B9}"/>
          </ac:inkMkLst>
        </pc:inkChg>
        <pc:inkChg chg="add del">
          <ac:chgData name="Anindita Mishra" userId="e13ac0faadfe87f1" providerId="LiveId" clId="{BC3849EB-660F-42A8-89D8-466023E4B0E6}" dt="2024-10-01T10:52:48.456" v="1666" actId="9405"/>
          <ac:inkMkLst>
            <pc:docMk/>
            <pc:sldMk cId="1236878083" sldId="269"/>
            <ac:inkMk id="5" creationId="{B859D6BF-695E-C1B2-C21F-BFDA606176AE}"/>
          </ac:inkMkLst>
        </pc:inkChg>
        <pc:inkChg chg="add del">
          <ac:chgData name="Anindita Mishra" userId="e13ac0faadfe87f1" providerId="LiveId" clId="{BC3849EB-660F-42A8-89D8-466023E4B0E6}" dt="2024-10-01T10:52:48.077" v="1665" actId="9405"/>
          <ac:inkMkLst>
            <pc:docMk/>
            <pc:sldMk cId="1236878083" sldId="269"/>
            <ac:inkMk id="6" creationId="{436C3031-6CF8-8C26-2117-047866CBA401}"/>
          </ac:inkMkLst>
        </pc:inkChg>
        <pc:inkChg chg="add del">
          <ac:chgData name="Anindita Mishra" userId="e13ac0faadfe87f1" providerId="LiveId" clId="{BC3849EB-660F-42A8-89D8-466023E4B0E6}" dt="2024-10-01T10:55:03.906" v="1679"/>
          <ac:inkMkLst>
            <pc:docMk/>
            <pc:sldMk cId="1236878083" sldId="269"/>
            <ac:inkMk id="7" creationId="{DD91799B-9A4A-EA18-615F-7F722C2FC6F0}"/>
          </ac:inkMkLst>
        </pc:inkChg>
        <pc:inkChg chg="add del">
          <ac:chgData name="Anindita Mishra" userId="e13ac0faadfe87f1" providerId="LiveId" clId="{BC3849EB-660F-42A8-89D8-466023E4B0E6}" dt="2024-10-01T10:55:11.825" v="1680"/>
          <ac:inkMkLst>
            <pc:docMk/>
            <pc:sldMk cId="1236878083" sldId="269"/>
            <ac:inkMk id="8" creationId="{4FBF906A-845E-5BA9-CA33-2A88A8B14457}"/>
          </ac:inkMkLst>
        </pc:inkChg>
        <pc:inkChg chg="add del mod">
          <ac:chgData name="Anindita Mishra" userId="e13ac0faadfe87f1" providerId="LiveId" clId="{BC3849EB-660F-42A8-89D8-466023E4B0E6}" dt="2024-10-01T13:05:04.336" v="3517"/>
          <ac:inkMkLst>
            <pc:docMk/>
            <pc:sldMk cId="1236878083" sldId="269"/>
            <ac:inkMk id="9" creationId="{F44D5151-E87C-7F34-D905-053278CEC910}"/>
          </ac:inkMkLst>
        </pc:inkChg>
        <pc:inkChg chg="add del">
          <ac:chgData name="Anindita Mishra" userId="e13ac0faadfe87f1" providerId="LiveId" clId="{BC3849EB-660F-42A8-89D8-466023E4B0E6}" dt="2024-10-01T10:55:03.905" v="1678"/>
          <ac:inkMkLst>
            <pc:docMk/>
            <pc:sldMk cId="1236878083" sldId="269"/>
            <ac:inkMk id="10" creationId="{2808E469-0F3D-96FB-6CB3-CDC0985E729B}"/>
          </ac:inkMkLst>
        </pc:inkChg>
        <pc:inkChg chg="add del">
          <ac:chgData name="Anindita Mishra" userId="e13ac0faadfe87f1" providerId="LiveId" clId="{BC3849EB-660F-42A8-89D8-466023E4B0E6}" dt="2024-10-01T10:54:58.417" v="1676"/>
          <ac:inkMkLst>
            <pc:docMk/>
            <pc:sldMk cId="1236878083" sldId="269"/>
            <ac:inkMk id="11" creationId="{DFAD05B6-6A58-1CEB-2642-883FCBEF298A}"/>
          </ac:inkMkLst>
        </pc:inkChg>
        <pc:inkChg chg="add mod">
          <ac:chgData name="Anindita Mishra" userId="e13ac0faadfe87f1" providerId="LiveId" clId="{BC3849EB-660F-42A8-89D8-466023E4B0E6}" dt="2024-10-01T10:53:38.293" v="1674"/>
          <ac:inkMkLst>
            <pc:docMk/>
            <pc:sldMk cId="1236878083" sldId="269"/>
            <ac:inkMk id="12" creationId="{23A880CE-8847-AEBF-D452-FE503C9318D3}"/>
          </ac:inkMkLst>
        </pc:inkChg>
        <pc:inkChg chg="add mod">
          <ac:chgData name="Anindita Mishra" userId="e13ac0faadfe87f1" providerId="LiveId" clId="{BC3849EB-660F-42A8-89D8-466023E4B0E6}" dt="2024-10-01T10:53:38.293" v="1674"/>
          <ac:inkMkLst>
            <pc:docMk/>
            <pc:sldMk cId="1236878083" sldId="269"/>
            <ac:inkMk id="13" creationId="{2DDB9F75-925B-8218-56B1-92A8FEA604D2}"/>
          </ac:inkMkLst>
        </pc:inkChg>
        <pc:inkChg chg="add del">
          <ac:chgData name="Anindita Mishra" userId="e13ac0faadfe87f1" providerId="LiveId" clId="{BC3849EB-660F-42A8-89D8-466023E4B0E6}" dt="2024-10-01T10:55:03.905" v="1677"/>
          <ac:inkMkLst>
            <pc:docMk/>
            <pc:sldMk cId="1236878083" sldId="269"/>
            <ac:inkMk id="15" creationId="{DFC056A1-63E2-B468-59DA-5477B4C4C08A}"/>
          </ac:inkMkLst>
        </pc:inkChg>
        <pc:inkChg chg="add del">
          <ac:chgData name="Anindita Mishra" userId="e13ac0faadfe87f1" providerId="LiveId" clId="{BC3849EB-660F-42A8-89D8-466023E4B0E6}" dt="2024-10-01T10:55:28.528" v="1685"/>
          <ac:inkMkLst>
            <pc:docMk/>
            <pc:sldMk cId="1236878083" sldId="269"/>
            <ac:inkMk id="16" creationId="{63A7C8E5-2782-12E3-5205-0F13B267FC21}"/>
          </ac:inkMkLst>
        </pc:inkChg>
        <pc:inkChg chg="add del">
          <ac:chgData name="Anindita Mishra" userId="e13ac0faadfe87f1" providerId="LiveId" clId="{BC3849EB-660F-42A8-89D8-466023E4B0E6}" dt="2024-10-01T10:55:35.552" v="1688"/>
          <ac:inkMkLst>
            <pc:docMk/>
            <pc:sldMk cId="1236878083" sldId="269"/>
            <ac:inkMk id="17" creationId="{E83BD64C-0C6A-11D6-4A1D-B5CB59E913B3}"/>
          </ac:inkMkLst>
        </pc:inkChg>
        <pc:inkChg chg="add del">
          <ac:chgData name="Anindita Mishra" userId="e13ac0faadfe87f1" providerId="LiveId" clId="{BC3849EB-660F-42A8-89D8-466023E4B0E6}" dt="2024-10-01T13:05:04.336" v="3519"/>
          <ac:inkMkLst>
            <pc:docMk/>
            <pc:sldMk cId="1236878083" sldId="269"/>
            <ac:inkMk id="18" creationId="{8F1E5A21-9677-C4F8-9ABA-9021D54748A0}"/>
          </ac:inkMkLst>
        </pc:inkChg>
        <pc:inkChg chg="add del">
          <ac:chgData name="Anindita Mishra" userId="e13ac0faadfe87f1" providerId="LiveId" clId="{BC3849EB-660F-42A8-89D8-466023E4B0E6}" dt="2024-10-01T10:55:35.553" v="1689"/>
          <ac:inkMkLst>
            <pc:docMk/>
            <pc:sldMk cId="1236878083" sldId="269"/>
            <ac:inkMk id="19" creationId="{1F2EF4C5-C3B5-FD01-2425-23C42E8FE7DE}"/>
          </ac:inkMkLst>
        </pc:inkChg>
        <pc:inkChg chg="add del">
          <ac:chgData name="Anindita Mishra" userId="e13ac0faadfe87f1" providerId="LiveId" clId="{BC3849EB-660F-42A8-89D8-466023E4B0E6}" dt="2024-10-01T10:55:50.647" v="1692"/>
          <ac:inkMkLst>
            <pc:docMk/>
            <pc:sldMk cId="1236878083" sldId="269"/>
            <ac:inkMk id="20" creationId="{A2343A49-6C75-F9E1-AD51-D7E1C3BFE449}"/>
          </ac:inkMkLst>
        </pc:inkChg>
        <pc:inkChg chg="add del">
          <ac:chgData name="Anindita Mishra" userId="e13ac0faadfe87f1" providerId="LiveId" clId="{BC3849EB-660F-42A8-89D8-466023E4B0E6}" dt="2024-10-01T13:05:04.334" v="3515"/>
          <ac:inkMkLst>
            <pc:docMk/>
            <pc:sldMk cId="1236878083" sldId="269"/>
            <ac:inkMk id="21" creationId="{80A5B3BA-1AB6-11EA-98C4-A169FAF22EAF}"/>
          </ac:inkMkLst>
        </pc:inkChg>
        <pc:inkChg chg="add del">
          <ac:chgData name="Anindita Mishra" userId="e13ac0faadfe87f1" providerId="LiveId" clId="{BC3849EB-660F-42A8-89D8-466023E4B0E6}" dt="2024-10-01T10:55:22.689" v="1682"/>
          <ac:inkMkLst>
            <pc:docMk/>
            <pc:sldMk cId="1236878083" sldId="269"/>
            <ac:inkMk id="22" creationId="{6D4A5BC2-7285-7220-8C04-F14DBA016BDD}"/>
          </ac:inkMkLst>
        </pc:inkChg>
        <pc:inkChg chg="add del">
          <ac:chgData name="Anindita Mishra" userId="e13ac0faadfe87f1" providerId="LiveId" clId="{BC3849EB-660F-42A8-89D8-466023E4B0E6}" dt="2024-10-01T10:55:22.690" v="1683"/>
          <ac:inkMkLst>
            <pc:docMk/>
            <pc:sldMk cId="1236878083" sldId="269"/>
            <ac:inkMk id="23" creationId="{5D049FC1-21AF-58DC-892A-0F4C8441BD7A}"/>
          </ac:inkMkLst>
        </pc:inkChg>
        <pc:inkChg chg="add del">
          <ac:chgData name="Anindita Mishra" userId="e13ac0faadfe87f1" providerId="LiveId" clId="{BC3849EB-660F-42A8-89D8-466023E4B0E6}" dt="2024-10-01T10:55:16.194" v="1681"/>
          <ac:inkMkLst>
            <pc:docMk/>
            <pc:sldMk cId="1236878083" sldId="269"/>
            <ac:inkMk id="24" creationId="{D8E4D70D-A73B-7A2B-B5FC-CAFFD840DACC}"/>
          </ac:inkMkLst>
        </pc:inkChg>
        <pc:inkChg chg="add del">
          <ac:chgData name="Anindita Mishra" userId="e13ac0faadfe87f1" providerId="LiveId" clId="{BC3849EB-660F-42A8-89D8-466023E4B0E6}" dt="2024-10-01T10:55:25.250" v="1684"/>
          <ac:inkMkLst>
            <pc:docMk/>
            <pc:sldMk cId="1236878083" sldId="269"/>
            <ac:inkMk id="25" creationId="{3F16785A-AD0B-F771-648C-7F47846B13E8}"/>
          </ac:inkMkLst>
        </pc:inkChg>
        <pc:inkChg chg="add del">
          <ac:chgData name="Anindita Mishra" userId="e13ac0faadfe87f1" providerId="LiveId" clId="{BC3849EB-660F-42A8-89D8-466023E4B0E6}" dt="2024-10-01T10:55:40.697" v="1690"/>
          <ac:inkMkLst>
            <pc:docMk/>
            <pc:sldMk cId="1236878083" sldId="269"/>
            <ac:inkMk id="26" creationId="{33486706-2C5B-0A1B-7FE6-29B4403A4A97}"/>
          </ac:inkMkLst>
        </pc:inkChg>
        <pc:inkChg chg="add del">
          <ac:chgData name="Anindita Mishra" userId="e13ac0faadfe87f1" providerId="LiveId" clId="{BC3849EB-660F-42A8-89D8-466023E4B0E6}" dt="2024-10-01T10:55:30.350" v="1686"/>
          <ac:inkMkLst>
            <pc:docMk/>
            <pc:sldMk cId="1236878083" sldId="269"/>
            <ac:inkMk id="27" creationId="{ABB4B8A7-6B10-705F-6589-E3DDF69D19A4}"/>
          </ac:inkMkLst>
        </pc:inkChg>
        <pc:inkChg chg="add del">
          <ac:chgData name="Anindita Mishra" userId="e13ac0faadfe87f1" providerId="LiveId" clId="{BC3849EB-660F-42A8-89D8-466023E4B0E6}" dt="2024-10-01T10:55:35.551" v="1687"/>
          <ac:inkMkLst>
            <pc:docMk/>
            <pc:sldMk cId="1236878083" sldId="269"/>
            <ac:inkMk id="28" creationId="{81CB1F00-F44C-91F4-0809-520735223A98}"/>
          </ac:inkMkLst>
        </pc:inkChg>
        <pc:inkChg chg="add del">
          <ac:chgData name="Anindita Mishra" userId="e13ac0faadfe87f1" providerId="LiveId" clId="{BC3849EB-660F-42A8-89D8-466023E4B0E6}" dt="2024-10-01T10:55:57.289" v="1698"/>
          <ac:inkMkLst>
            <pc:docMk/>
            <pc:sldMk cId="1236878083" sldId="269"/>
            <ac:inkMk id="29" creationId="{484CA870-538F-32E3-AB9C-A02F2B5688AD}"/>
          </ac:inkMkLst>
        </pc:inkChg>
        <pc:inkChg chg="add del">
          <ac:chgData name="Anindita Mishra" userId="e13ac0faadfe87f1" providerId="LiveId" clId="{BC3849EB-660F-42A8-89D8-466023E4B0E6}" dt="2024-10-01T10:56:14.836" v="1700"/>
          <ac:inkMkLst>
            <pc:docMk/>
            <pc:sldMk cId="1236878083" sldId="269"/>
            <ac:inkMk id="30" creationId="{7BF0F7F2-45D9-3E7D-B850-7F22FAF9B036}"/>
          </ac:inkMkLst>
        </pc:inkChg>
        <pc:inkChg chg="add del">
          <ac:chgData name="Anindita Mishra" userId="e13ac0faadfe87f1" providerId="LiveId" clId="{BC3849EB-660F-42A8-89D8-466023E4B0E6}" dt="2024-10-01T10:56:14.836" v="1701"/>
          <ac:inkMkLst>
            <pc:docMk/>
            <pc:sldMk cId="1236878083" sldId="269"/>
            <ac:inkMk id="31" creationId="{20F3D0B1-DCC5-0047-4224-7BCC545CA9D9}"/>
          </ac:inkMkLst>
        </pc:inkChg>
        <pc:inkChg chg="add del">
          <ac:chgData name="Anindita Mishra" userId="e13ac0faadfe87f1" providerId="LiveId" clId="{BC3849EB-660F-42A8-89D8-466023E4B0E6}" dt="2024-10-01T13:05:04.336" v="3518"/>
          <ac:inkMkLst>
            <pc:docMk/>
            <pc:sldMk cId="1236878083" sldId="269"/>
            <ac:inkMk id="32" creationId="{67FB44EB-D3F4-33DB-1300-22083A6E5A54}"/>
          </ac:inkMkLst>
        </pc:inkChg>
        <pc:inkChg chg="add del">
          <ac:chgData name="Anindita Mishra" userId="e13ac0faadfe87f1" providerId="LiveId" clId="{BC3849EB-660F-42A8-89D8-466023E4B0E6}" dt="2024-10-01T10:55:50.647" v="1691"/>
          <ac:inkMkLst>
            <pc:docMk/>
            <pc:sldMk cId="1236878083" sldId="269"/>
            <ac:inkMk id="33" creationId="{4366C0F0-CABA-4FAB-AE01-A299976C35A3}"/>
          </ac:inkMkLst>
        </pc:inkChg>
        <pc:inkChg chg="add del">
          <ac:chgData name="Anindita Mishra" userId="e13ac0faadfe87f1" providerId="LiveId" clId="{BC3849EB-660F-42A8-89D8-466023E4B0E6}" dt="2024-10-01T10:56:19.531" v="1702"/>
          <ac:inkMkLst>
            <pc:docMk/>
            <pc:sldMk cId="1236878083" sldId="269"/>
            <ac:inkMk id="34" creationId="{C2A3CCD9-8B47-6921-F3B3-E94FABCE0F2F}"/>
          </ac:inkMkLst>
        </pc:inkChg>
        <pc:inkChg chg="add del">
          <ac:chgData name="Anindita Mishra" userId="e13ac0faadfe87f1" providerId="LiveId" clId="{BC3849EB-660F-42A8-89D8-466023E4B0E6}" dt="2024-10-01T10:56:14.835" v="1699"/>
          <ac:inkMkLst>
            <pc:docMk/>
            <pc:sldMk cId="1236878083" sldId="269"/>
            <ac:inkMk id="35" creationId="{C55BE0BE-CE98-7166-576B-86FC39105F65}"/>
          </ac:inkMkLst>
        </pc:inkChg>
        <pc:inkChg chg="add">
          <ac:chgData name="Anindita Mishra" userId="e13ac0faadfe87f1" providerId="LiveId" clId="{BC3849EB-660F-42A8-89D8-466023E4B0E6}" dt="2024-10-01T10:55:55.182" v="1693"/>
          <ac:inkMkLst>
            <pc:docMk/>
            <pc:sldMk cId="1236878083" sldId="269"/>
            <ac:inkMk id="36" creationId="{0A8E24B6-14E0-1850-471E-CCE457CF9F29}"/>
          </ac:inkMkLst>
        </pc:inkChg>
        <pc:inkChg chg="add">
          <ac:chgData name="Anindita Mishra" userId="e13ac0faadfe87f1" providerId="LiveId" clId="{BC3849EB-660F-42A8-89D8-466023E4B0E6}" dt="2024-10-01T10:55:55.182" v="1695"/>
          <ac:inkMkLst>
            <pc:docMk/>
            <pc:sldMk cId="1236878083" sldId="269"/>
            <ac:inkMk id="37" creationId="{EFD0EFF6-62E1-8846-F0FA-BBEA4C55BCB8}"/>
          </ac:inkMkLst>
        </pc:inkChg>
        <pc:inkChg chg="add">
          <ac:chgData name="Anindita Mishra" userId="e13ac0faadfe87f1" providerId="LiveId" clId="{BC3849EB-660F-42A8-89D8-466023E4B0E6}" dt="2024-10-01T10:55:55.182" v="1695"/>
          <ac:inkMkLst>
            <pc:docMk/>
            <pc:sldMk cId="1236878083" sldId="269"/>
            <ac:inkMk id="38" creationId="{D889372D-5EA9-F788-A148-8B53CCA27876}"/>
          </ac:inkMkLst>
        </pc:inkChg>
        <pc:inkChg chg="add">
          <ac:chgData name="Anindita Mishra" userId="e13ac0faadfe87f1" providerId="LiveId" clId="{BC3849EB-660F-42A8-89D8-466023E4B0E6}" dt="2024-10-01T10:55:55.182" v="1696"/>
          <ac:inkMkLst>
            <pc:docMk/>
            <pc:sldMk cId="1236878083" sldId="269"/>
            <ac:inkMk id="39" creationId="{A07ECFC9-4D29-66A5-E12E-3A9F84DE4F21}"/>
          </ac:inkMkLst>
        </pc:inkChg>
        <pc:inkChg chg="add del">
          <ac:chgData name="Anindita Mishra" userId="e13ac0faadfe87f1" providerId="LiveId" clId="{BC3849EB-660F-42A8-89D8-466023E4B0E6}" dt="2024-10-01T10:57:05.361" v="1709"/>
          <ac:inkMkLst>
            <pc:docMk/>
            <pc:sldMk cId="1236878083" sldId="269"/>
            <ac:inkMk id="40" creationId="{6A9E00AF-CEF4-FC59-429F-3F69889DEB9B}"/>
          </ac:inkMkLst>
        </pc:inkChg>
        <pc:inkChg chg="add del">
          <ac:chgData name="Anindita Mishra" userId="e13ac0faadfe87f1" providerId="LiveId" clId="{BC3849EB-660F-42A8-89D8-466023E4B0E6}" dt="2024-10-01T10:57:02.991" v="1708"/>
          <ac:inkMkLst>
            <pc:docMk/>
            <pc:sldMk cId="1236878083" sldId="269"/>
            <ac:inkMk id="41" creationId="{69D4F142-0A02-CD90-7561-CAE27A465392}"/>
          </ac:inkMkLst>
        </pc:inkChg>
        <pc:inkChg chg="add del">
          <ac:chgData name="Anindita Mishra" userId="e13ac0faadfe87f1" providerId="LiveId" clId="{BC3849EB-660F-42A8-89D8-466023E4B0E6}" dt="2024-10-01T10:57:00.104" v="1707"/>
          <ac:inkMkLst>
            <pc:docMk/>
            <pc:sldMk cId="1236878083" sldId="269"/>
            <ac:inkMk id="42" creationId="{2475A6E3-2EE7-31DE-AD28-44FA9264B43D}"/>
          </ac:inkMkLst>
        </pc:inkChg>
        <pc:inkChg chg="add">
          <ac:chgData name="Anindita Mishra" userId="e13ac0faadfe87f1" providerId="LiveId" clId="{BC3849EB-660F-42A8-89D8-466023E4B0E6}" dt="2024-10-01T10:56:47.365" v="1706" actId="9405"/>
          <ac:inkMkLst>
            <pc:docMk/>
            <pc:sldMk cId="1236878083" sldId="269"/>
            <ac:inkMk id="43" creationId="{6D4B989C-A901-25D3-4187-2B9E4AEDCB5E}"/>
          </ac:inkMkLst>
        </pc:inkChg>
        <pc:inkChg chg="add del">
          <ac:chgData name="Anindita Mishra" userId="e13ac0faadfe87f1" providerId="LiveId" clId="{BC3849EB-660F-42A8-89D8-466023E4B0E6}" dt="2024-10-01T13:05:04.335" v="3516"/>
          <ac:inkMkLst>
            <pc:docMk/>
            <pc:sldMk cId="1236878083" sldId="269"/>
            <ac:inkMk id="44" creationId="{8AE9CA9C-B23D-5726-F622-A2B7642D7639}"/>
          </ac:inkMkLst>
        </pc:inkChg>
        <pc:inkChg chg="add del">
          <ac:chgData name="Anindita Mishra" userId="e13ac0faadfe87f1" providerId="LiveId" clId="{BC3849EB-660F-42A8-89D8-466023E4B0E6}" dt="2024-10-01T13:05:07.621" v="3520"/>
          <ac:inkMkLst>
            <pc:docMk/>
            <pc:sldMk cId="1236878083" sldId="269"/>
            <ac:inkMk id="45" creationId="{9F10A308-B57E-65FA-54D8-C7F89928BE57}"/>
          </ac:inkMkLst>
        </pc:inkChg>
        <pc:inkChg chg="add">
          <ac:chgData name="Anindita Mishra" userId="e13ac0faadfe87f1" providerId="LiveId" clId="{BC3849EB-660F-42A8-89D8-466023E4B0E6}" dt="2024-10-01T10:57:59.566" v="1712" actId="9405"/>
          <ac:inkMkLst>
            <pc:docMk/>
            <pc:sldMk cId="1236878083" sldId="269"/>
            <ac:inkMk id="46" creationId="{C32A12B2-08CD-EF45-D1D3-0CBB85C11AF2}"/>
          </ac:inkMkLst>
        </pc:inkChg>
      </pc:sldChg>
      <pc:sldChg chg="addSp delSp modSp new mod">
        <pc:chgData name="Anindita Mishra" userId="e13ac0faadfe87f1" providerId="LiveId" clId="{BC3849EB-660F-42A8-89D8-466023E4B0E6}" dt="2024-10-02T04:38:41.653" v="4306"/>
        <pc:sldMkLst>
          <pc:docMk/>
          <pc:sldMk cId="1952502247" sldId="270"/>
        </pc:sldMkLst>
        <pc:spChg chg="add mod">
          <ac:chgData name="Anindita Mishra" userId="e13ac0faadfe87f1" providerId="LiveId" clId="{BC3849EB-660F-42A8-89D8-466023E4B0E6}" dt="2024-10-01T11:21:18.560" v="1898" actId="207"/>
          <ac:spMkLst>
            <pc:docMk/>
            <pc:sldMk cId="1952502247" sldId="270"/>
            <ac:spMk id="2" creationId="{D8DA590C-F1A7-933B-855B-7C50ADAD5A48}"/>
          </ac:spMkLst>
        </pc:spChg>
        <pc:spChg chg="add mod">
          <ac:chgData name="Anindita Mishra" userId="e13ac0faadfe87f1" providerId="LiveId" clId="{BC3849EB-660F-42A8-89D8-466023E4B0E6}" dt="2024-10-01T11:21:31.200" v="1899" actId="207"/>
          <ac:spMkLst>
            <pc:docMk/>
            <pc:sldMk cId="1952502247" sldId="270"/>
            <ac:spMk id="3" creationId="{4D72ECEE-EBAF-7F1E-8E96-528C7D366503}"/>
          </ac:spMkLst>
        </pc:spChg>
        <pc:spChg chg="add del mod">
          <ac:chgData name="Anindita Mishra" userId="e13ac0faadfe87f1" providerId="LiveId" clId="{BC3849EB-660F-42A8-89D8-466023E4B0E6}" dt="2024-10-01T11:05:07.171" v="1788"/>
          <ac:spMkLst>
            <pc:docMk/>
            <pc:sldMk cId="1952502247" sldId="270"/>
            <ac:spMk id="4" creationId="{DA438CA6-8244-63D2-CB1B-015A7A978513}"/>
          </ac:spMkLst>
        </pc:spChg>
        <pc:spChg chg="add mod">
          <ac:chgData name="Anindita Mishra" userId="e13ac0faadfe87f1" providerId="LiveId" clId="{BC3849EB-660F-42A8-89D8-466023E4B0E6}" dt="2024-10-01T11:24:38.438" v="1963" actId="207"/>
          <ac:spMkLst>
            <pc:docMk/>
            <pc:sldMk cId="1952502247" sldId="270"/>
            <ac:spMk id="5" creationId="{F92972AF-BAA7-0097-F418-62D6275A8795}"/>
          </ac:spMkLst>
        </pc:spChg>
        <pc:spChg chg="add del mod">
          <ac:chgData name="Anindita Mishra" userId="e13ac0faadfe87f1" providerId="LiveId" clId="{BC3849EB-660F-42A8-89D8-466023E4B0E6}" dt="2024-10-01T11:16:53.828" v="1876"/>
          <ac:spMkLst>
            <pc:docMk/>
            <pc:sldMk cId="1952502247" sldId="270"/>
            <ac:spMk id="6" creationId="{8C8941B6-D0DA-AFF6-A6C5-6F95925D59F8}"/>
          </ac:spMkLst>
        </pc:spChg>
        <pc:spChg chg="add mod">
          <ac:chgData name="Anindita Mishra" userId="e13ac0faadfe87f1" providerId="LiveId" clId="{BC3849EB-660F-42A8-89D8-466023E4B0E6}" dt="2024-10-01T11:24:39.033" v="1964" actId="207"/>
          <ac:spMkLst>
            <pc:docMk/>
            <pc:sldMk cId="1952502247" sldId="270"/>
            <ac:spMk id="7" creationId="{CE6C6EA1-9F92-CADC-9440-5C1626710E6B}"/>
          </ac:spMkLst>
        </pc:spChg>
        <pc:graphicFrameChg chg="add mod modGraphic">
          <ac:chgData name="Anindita Mishra" userId="e13ac0faadfe87f1" providerId="LiveId" clId="{BC3849EB-660F-42A8-89D8-466023E4B0E6}" dt="2024-10-01T11:24:42.284" v="1966" actId="20577"/>
          <ac:graphicFrameMkLst>
            <pc:docMk/>
            <pc:sldMk cId="1952502247" sldId="270"/>
            <ac:graphicFrameMk id="8" creationId="{EB814AD7-82AD-D35D-AB92-3CEB66CCDEE5}"/>
          </ac:graphicFrameMkLst>
        </pc:graphicFrameChg>
        <pc:graphicFrameChg chg="add mod modGraphic">
          <ac:chgData name="Anindita Mishra" userId="e13ac0faadfe87f1" providerId="LiveId" clId="{BC3849EB-660F-42A8-89D8-466023E4B0E6}" dt="2024-10-01T11:25:31.279" v="1970" actId="14100"/>
          <ac:graphicFrameMkLst>
            <pc:docMk/>
            <pc:sldMk cId="1952502247" sldId="270"/>
            <ac:graphicFrameMk id="9" creationId="{BD0D01FF-7360-20DB-E9B5-39752307EBB1}"/>
          </ac:graphicFrameMkLst>
        </pc:graphicFrameChg>
        <pc:graphicFrameChg chg="add mod modGraphic">
          <ac:chgData name="Anindita Mishra" userId="e13ac0faadfe87f1" providerId="LiveId" clId="{BC3849EB-660F-42A8-89D8-466023E4B0E6}" dt="2024-10-01T11:27:34.070" v="1982" actId="14100"/>
          <ac:graphicFrameMkLst>
            <pc:docMk/>
            <pc:sldMk cId="1952502247" sldId="270"/>
            <ac:graphicFrameMk id="10" creationId="{EA1E1A35-DA4A-BD03-367E-AFA0BE09EFB1}"/>
          </ac:graphicFrameMkLst>
        </pc:graphicFrameChg>
        <pc:graphicFrameChg chg="add mod modGraphic">
          <ac:chgData name="Anindita Mishra" userId="e13ac0faadfe87f1" providerId="LiveId" clId="{BC3849EB-660F-42A8-89D8-466023E4B0E6}" dt="2024-10-01T11:26:54.515" v="1977" actId="14100"/>
          <ac:graphicFrameMkLst>
            <pc:docMk/>
            <pc:sldMk cId="1952502247" sldId="270"/>
            <ac:graphicFrameMk id="11" creationId="{04FDCDCD-A7C1-94DD-A673-17B5938A1E72}"/>
          </ac:graphicFrameMkLst>
        </pc:graphicFrameChg>
        <pc:graphicFrameChg chg="add mod">
          <ac:chgData name="Anindita Mishra" userId="e13ac0faadfe87f1" providerId="LiveId" clId="{BC3849EB-660F-42A8-89D8-466023E4B0E6}" dt="2024-10-01T11:26:29.188" v="1974"/>
          <ac:graphicFrameMkLst>
            <pc:docMk/>
            <pc:sldMk cId="1952502247" sldId="270"/>
            <ac:graphicFrameMk id="12" creationId="{665EE4D6-16D6-79B1-E33D-44F1352F36CA}"/>
          </ac:graphicFrameMkLst>
        </pc:graphicFrameChg>
        <pc:picChg chg="add mod">
          <ac:chgData name="Anindita Mishra" userId="e13ac0faadfe87f1" providerId="LiveId" clId="{BC3849EB-660F-42A8-89D8-466023E4B0E6}" dt="2024-10-02T04:38:41.653" v="4306"/>
          <ac:picMkLst>
            <pc:docMk/>
            <pc:sldMk cId="1952502247" sldId="270"/>
            <ac:picMk id="4" creationId="{60C2A45B-9945-C9C5-5AEE-539500B9F015}"/>
          </ac:picMkLst>
        </pc:picChg>
      </pc:sldChg>
      <pc:sldChg chg="addSp delSp modSp new add del mod chgLayout">
        <pc:chgData name="Anindita Mishra" userId="e13ac0faadfe87f1" providerId="LiveId" clId="{BC3849EB-660F-42A8-89D8-466023E4B0E6}" dt="2024-10-02T04:38:31.912" v="4305" actId="14100"/>
        <pc:sldMkLst>
          <pc:docMk/>
          <pc:sldMk cId="2532090820" sldId="271"/>
        </pc:sldMkLst>
        <pc:spChg chg="add mod">
          <ac:chgData name="Anindita Mishra" userId="e13ac0faadfe87f1" providerId="LiveId" clId="{BC3849EB-660F-42A8-89D8-466023E4B0E6}" dt="2024-10-01T11:28:42.002" v="2006" actId="14100"/>
          <ac:spMkLst>
            <pc:docMk/>
            <pc:sldMk cId="2532090820" sldId="271"/>
            <ac:spMk id="5" creationId="{DF16FFAC-E2C9-A3F2-433D-B7216D5E5891}"/>
          </ac:spMkLst>
        </pc:spChg>
        <pc:graphicFrameChg chg="add del">
          <ac:chgData name="Anindita Mishra" userId="e13ac0faadfe87f1" providerId="LiveId" clId="{BC3849EB-660F-42A8-89D8-466023E4B0E6}" dt="2024-10-01T11:07:54.267" v="1791"/>
          <ac:graphicFrameMkLst>
            <pc:docMk/>
            <pc:sldMk cId="2532090820" sldId="271"/>
            <ac:graphicFrameMk id="2" creationId="{8B660885-AA4C-ADA0-B0D4-F57316CE6948}"/>
          </ac:graphicFrameMkLst>
        </pc:graphicFrameChg>
        <pc:graphicFrameChg chg="add del">
          <ac:chgData name="Anindita Mishra" userId="e13ac0faadfe87f1" providerId="LiveId" clId="{BC3849EB-660F-42A8-89D8-466023E4B0E6}" dt="2024-10-01T11:11:35.897" v="1793"/>
          <ac:graphicFrameMkLst>
            <pc:docMk/>
            <pc:sldMk cId="2532090820" sldId="271"/>
            <ac:graphicFrameMk id="3" creationId="{817C6D48-3718-76C9-E04B-3712D468335A}"/>
          </ac:graphicFrameMkLst>
        </pc:graphicFrameChg>
        <pc:graphicFrameChg chg="add del mod">
          <ac:chgData name="Anindita Mishra" userId="e13ac0faadfe87f1" providerId="LiveId" clId="{BC3849EB-660F-42A8-89D8-466023E4B0E6}" dt="2024-10-01T14:12:18.470" v="4218" actId="478"/>
          <ac:graphicFrameMkLst>
            <pc:docMk/>
            <pc:sldMk cId="2532090820" sldId="271"/>
            <ac:graphicFrameMk id="4" creationId="{CCE6A190-86DD-20C0-A541-C5FEAB03825B}"/>
          </ac:graphicFrameMkLst>
        </pc:graphicFrameChg>
        <pc:graphicFrameChg chg="add del">
          <ac:chgData name="Anindita Mishra" userId="e13ac0faadfe87f1" providerId="LiveId" clId="{BC3849EB-660F-42A8-89D8-466023E4B0E6}" dt="2024-10-01T14:13:04.518" v="4220"/>
          <ac:graphicFrameMkLst>
            <pc:docMk/>
            <pc:sldMk cId="2532090820" sldId="271"/>
            <ac:graphicFrameMk id="6" creationId="{EB1CD12B-9CB6-3EBB-EC95-F780BABC70F6}"/>
          </ac:graphicFrameMkLst>
        </pc:graphicFrameChg>
        <pc:graphicFrameChg chg="add">
          <ac:chgData name="Anindita Mishra" userId="e13ac0faadfe87f1" providerId="LiveId" clId="{BC3849EB-660F-42A8-89D8-466023E4B0E6}" dt="2024-10-01T14:13:08.339" v="4221"/>
          <ac:graphicFrameMkLst>
            <pc:docMk/>
            <pc:sldMk cId="2532090820" sldId="271"/>
            <ac:graphicFrameMk id="7" creationId="{9CA20ECF-27FC-C8C5-6D88-0C7C0864B532}"/>
          </ac:graphicFrameMkLst>
        </pc:graphicFrameChg>
        <pc:picChg chg="add mod">
          <ac:chgData name="Anindita Mishra" userId="e13ac0faadfe87f1" providerId="LiveId" clId="{BC3849EB-660F-42A8-89D8-466023E4B0E6}" dt="2024-10-02T04:38:31.912" v="4305" actId="14100"/>
          <ac:picMkLst>
            <pc:docMk/>
            <pc:sldMk cId="2532090820" sldId="271"/>
            <ac:picMk id="2" creationId="{8B8FC9C5-3B0C-9F5C-B864-09150E3941C3}"/>
          </ac:picMkLst>
        </pc:picChg>
      </pc:sldChg>
      <pc:sldChg chg="addSp modSp new mod">
        <pc:chgData name="Anindita Mishra" userId="e13ac0faadfe87f1" providerId="LiveId" clId="{BC3849EB-660F-42A8-89D8-466023E4B0E6}" dt="2024-10-02T04:39:16.550" v="4312" actId="962"/>
        <pc:sldMkLst>
          <pc:docMk/>
          <pc:sldMk cId="315434541" sldId="272"/>
        </pc:sldMkLst>
        <pc:spChg chg="mod">
          <ac:chgData name="Anindita Mishra" userId="e13ac0faadfe87f1" providerId="LiveId" clId="{BC3849EB-660F-42A8-89D8-466023E4B0E6}" dt="2024-10-01T11:35:30.889" v="2061" actId="113"/>
          <ac:spMkLst>
            <pc:docMk/>
            <pc:sldMk cId="315434541" sldId="272"/>
            <ac:spMk id="2" creationId="{2091D1C2-BA41-47E7-9C9A-7539FE0939D9}"/>
          </ac:spMkLst>
        </pc:spChg>
        <pc:spChg chg="mod">
          <ac:chgData name="Anindita Mishra" userId="e13ac0faadfe87f1" providerId="LiveId" clId="{BC3849EB-660F-42A8-89D8-466023E4B0E6}" dt="2024-10-01T11:37:53.476" v="2109" actId="27636"/>
          <ac:spMkLst>
            <pc:docMk/>
            <pc:sldMk cId="315434541" sldId="272"/>
            <ac:spMk id="3" creationId="{F6D2CDE2-53A8-F6F9-816E-F04427F5D894}"/>
          </ac:spMkLst>
        </pc:spChg>
        <pc:picChg chg="add mod">
          <ac:chgData name="Anindita Mishra" userId="e13ac0faadfe87f1" providerId="LiveId" clId="{BC3849EB-660F-42A8-89D8-466023E4B0E6}" dt="2024-10-02T04:39:16.550" v="4312" actId="962"/>
          <ac:picMkLst>
            <pc:docMk/>
            <pc:sldMk cId="315434541" sldId="272"/>
            <ac:picMk id="4" creationId="{581DFCD9-8BA1-4751-7BE2-B06428FC49C1}"/>
          </ac:picMkLst>
        </pc:picChg>
        <pc:picChg chg="add mod">
          <ac:chgData name="Anindita Mishra" userId="e13ac0faadfe87f1" providerId="LiveId" clId="{BC3849EB-660F-42A8-89D8-466023E4B0E6}" dt="2024-10-01T11:35:00.332" v="2038" actId="14100"/>
          <ac:picMkLst>
            <pc:docMk/>
            <pc:sldMk cId="315434541" sldId="272"/>
            <ac:picMk id="3074" creationId="{7FBE85A5-86AE-12EB-5D65-3C6FE26071F3}"/>
          </ac:picMkLst>
        </pc:picChg>
      </pc:sldChg>
      <pc:sldChg chg="addSp delSp modSp new mod">
        <pc:chgData name="Anindita Mishra" userId="e13ac0faadfe87f1" providerId="LiveId" clId="{BC3849EB-660F-42A8-89D8-466023E4B0E6}" dt="2024-10-02T04:39:59.234" v="4320" actId="1076"/>
        <pc:sldMkLst>
          <pc:docMk/>
          <pc:sldMk cId="833974865" sldId="273"/>
        </pc:sldMkLst>
        <pc:spChg chg="add mod">
          <ac:chgData name="Anindita Mishra" userId="e13ac0faadfe87f1" providerId="LiveId" clId="{BC3849EB-660F-42A8-89D8-466023E4B0E6}" dt="2024-10-02T04:39:59.234" v="4320" actId="1076"/>
          <ac:spMkLst>
            <pc:docMk/>
            <pc:sldMk cId="833974865" sldId="273"/>
            <ac:spMk id="3" creationId="{A880565B-036E-4C69-8055-53B919B974A1}"/>
          </ac:spMkLst>
        </pc:spChg>
        <pc:spChg chg="add del mod">
          <ac:chgData name="Anindita Mishra" userId="e13ac0faadfe87f1" providerId="LiveId" clId="{BC3849EB-660F-42A8-89D8-466023E4B0E6}" dt="2024-10-01T11:42:09.715" v="2160"/>
          <ac:spMkLst>
            <pc:docMk/>
            <pc:sldMk cId="833974865" sldId="273"/>
            <ac:spMk id="4" creationId="{28E23C2A-F278-5783-6082-1FCDEC27F02A}"/>
          </ac:spMkLst>
        </pc:spChg>
        <pc:spChg chg="add del mod">
          <ac:chgData name="Anindita Mishra" userId="e13ac0faadfe87f1" providerId="LiveId" clId="{BC3849EB-660F-42A8-89D8-466023E4B0E6}" dt="2024-10-01T11:42:09.716" v="2162"/>
          <ac:spMkLst>
            <pc:docMk/>
            <pc:sldMk cId="833974865" sldId="273"/>
            <ac:spMk id="5" creationId="{3CEFBF3E-2AC2-655F-8120-A44B599D286E}"/>
          </ac:spMkLst>
        </pc:spChg>
        <pc:spChg chg="add mod">
          <ac:chgData name="Anindita Mishra" userId="e13ac0faadfe87f1" providerId="LiveId" clId="{BC3849EB-660F-42A8-89D8-466023E4B0E6}" dt="2024-10-01T11:42:47.946" v="2181" actId="6549"/>
          <ac:spMkLst>
            <pc:docMk/>
            <pc:sldMk cId="833974865" sldId="273"/>
            <ac:spMk id="7" creationId="{44BAC140-0235-0608-CF30-1A62709FBD57}"/>
          </ac:spMkLst>
        </pc:spChg>
        <pc:picChg chg="add mod">
          <ac:chgData name="Anindita Mishra" userId="e13ac0faadfe87f1" providerId="LiveId" clId="{BC3849EB-660F-42A8-89D8-466023E4B0E6}" dt="2024-10-02T04:39:49.365" v="4319" actId="14100"/>
          <ac:picMkLst>
            <pc:docMk/>
            <pc:sldMk cId="833974865" sldId="273"/>
            <ac:picMk id="2" creationId="{DA77FFE5-947E-72F5-91B0-7D8ED67369E1}"/>
          </ac:picMkLst>
        </pc:picChg>
        <pc:picChg chg="add mod">
          <ac:chgData name="Anindita Mishra" userId="e13ac0faadfe87f1" providerId="LiveId" clId="{BC3849EB-660F-42A8-89D8-466023E4B0E6}" dt="2024-10-01T11:40:19.977" v="2153" actId="1076"/>
          <ac:picMkLst>
            <pc:docMk/>
            <pc:sldMk cId="833974865" sldId="273"/>
            <ac:picMk id="4098" creationId="{B9B071E7-37CC-67DD-A291-C2E7F6D7332C}"/>
          </ac:picMkLst>
        </pc:picChg>
      </pc:sldChg>
      <pc:sldChg chg="addSp delSp modSp new mod setBg">
        <pc:chgData name="Anindita Mishra" userId="e13ac0faadfe87f1" providerId="LiveId" clId="{BC3849EB-660F-42A8-89D8-466023E4B0E6}" dt="2024-10-02T04:40:41.069" v="4324" actId="14100"/>
        <pc:sldMkLst>
          <pc:docMk/>
          <pc:sldMk cId="1414085734" sldId="274"/>
        </pc:sldMkLst>
        <pc:spChg chg="mod ord">
          <ac:chgData name="Anindita Mishra" userId="e13ac0faadfe87f1" providerId="LiveId" clId="{BC3849EB-660F-42A8-89D8-466023E4B0E6}" dt="2024-10-01T11:55:19.920" v="2277" actId="1076"/>
          <ac:spMkLst>
            <pc:docMk/>
            <pc:sldMk cId="1414085734" sldId="274"/>
            <ac:spMk id="2" creationId="{F1DF5917-039C-2436-B256-3267FD566420}"/>
          </ac:spMkLst>
        </pc:spChg>
        <pc:spChg chg="del">
          <ac:chgData name="Anindita Mishra" userId="e13ac0faadfe87f1" providerId="LiveId" clId="{BC3849EB-660F-42A8-89D8-466023E4B0E6}" dt="2024-10-01T11:50:40.887" v="2183"/>
          <ac:spMkLst>
            <pc:docMk/>
            <pc:sldMk cId="1414085734" sldId="274"/>
            <ac:spMk id="3" creationId="{984CC35C-C132-0B10-231B-184C1F87CC9B}"/>
          </ac:spMkLst>
        </pc:spChg>
        <pc:spChg chg="add del mod">
          <ac:chgData name="Anindita Mishra" userId="e13ac0faadfe87f1" providerId="LiveId" clId="{BC3849EB-660F-42A8-89D8-466023E4B0E6}" dt="2024-10-01T11:51:44.239" v="2195"/>
          <ac:spMkLst>
            <pc:docMk/>
            <pc:sldMk cId="1414085734" sldId="274"/>
            <ac:spMk id="4" creationId="{14143FC0-155E-299D-5E51-5D211230FE2A}"/>
          </ac:spMkLst>
        </pc:spChg>
        <pc:spChg chg="add mod">
          <ac:chgData name="Anindita Mishra" userId="e13ac0faadfe87f1" providerId="LiveId" clId="{BC3849EB-660F-42A8-89D8-466023E4B0E6}" dt="2024-10-01T11:56:16.247" v="2313" actId="20577"/>
          <ac:spMkLst>
            <pc:docMk/>
            <pc:sldMk cId="1414085734" sldId="274"/>
            <ac:spMk id="5" creationId="{42D1CA3F-9CCF-52D2-150D-0674A3757457}"/>
          </ac:spMkLst>
        </pc:spChg>
        <pc:spChg chg="add del">
          <ac:chgData name="Anindita Mishra" userId="e13ac0faadfe87f1" providerId="LiveId" clId="{BC3849EB-660F-42A8-89D8-466023E4B0E6}" dt="2024-10-01T11:54:09.579" v="2267" actId="26606"/>
          <ac:spMkLst>
            <pc:docMk/>
            <pc:sldMk cId="1414085734" sldId="274"/>
            <ac:spMk id="5127" creationId="{0B9EE3F3-89B7-43C3-8651-C4C96830993D}"/>
          </ac:spMkLst>
        </pc:spChg>
        <pc:spChg chg="add del">
          <ac:chgData name="Anindita Mishra" userId="e13ac0faadfe87f1" providerId="LiveId" clId="{BC3849EB-660F-42A8-89D8-466023E4B0E6}" dt="2024-10-01T11:54:09.579" v="2267" actId="26606"/>
          <ac:spMkLst>
            <pc:docMk/>
            <pc:sldMk cId="1414085734" sldId="274"/>
            <ac:spMk id="5129" creationId="{33AE4636-AEEC-45D6-84D4-7AC2DA48ECF8}"/>
          </ac:spMkLst>
        </pc:spChg>
        <pc:spChg chg="add del">
          <ac:chgData name="Anindita Mishra" userId="e13ac0faadfe87f1" providerId="LiveId" clId="{BC3849EB-660F-42A8-89D8-466023E4B0E6}" dt="2024-10-01T11:54:09.579" v="2267" actId="26606"/>
          <ac:spMkLst>
            <pc:docMk/>
            <pc:sldMk cId="1414085734" sldId="274"/>
            <ac:spMk id="5131" creationId="{8D9CE0F4-2EB2-4F1F-8AAC-DB3571D9FE10}"/>
          </ac:spMkLst>
        </pc:spChg>
        <pc:spChg chg="add">
          <ac:chgData name="Anindita Mishra" userId="e13ac0faadfe87f1" providerId="LiveId" clId="{BC3849EB-660F-42A8-89D8-466023E4B0E6}" dt="2024-10-01T11:54:09.585" v="2268" actId="26606"/>
          <ac:spMkLst>
            <pc:docMk/>
            <pc:sldMk cId="1414085734" sldId="274"/>
            <ac:spMk id="5133" creationId="{9F7D5CDA-D291-4307-BF55-1381FED29634}"/>
          </ac:spMkLst>
        </pc:spChg>
        <pc:spChg chg="add">
          <ac:chgData name="Anindita Mishra" userId="e13ac0faadfe87f1" providerId="LiveId" clId="{BC3849EB-660F-42A8-89D8-466023E4B0E6}" dt="2024-10-01T11:54:09.585" v="2268" actId="26606"/>
          <ac:spMkLst>
            <pc:docMk/>
            <pc:sldMk cId="1414085734" sldId="274"/>
            <ac:spMk id="5134" creationId="{59B296B9-C5A5-4E4F-9B60-C907B5F1466C}"/>
          </ac:spMkLst>
        </pc:spChg>
        <pc:spChg chg="add">
          <ac:chgData name="Anindita Mishra" userId="e13ac0faadfe87f1" providerId="LiveId" clId="{BC3849EB-660F-42A8-89D8-466023E4B0E6}" dt="2024-10-01T11:54:09.585" v="2268" actId="26606"/>
          <ac:spMkLst>
            <pc:docMk/>
            <pc:sldMk cId="1414085734" sldId="274"/>
            <ac:spMk id="5135" creationId="{D0300FD3-5AF1-6305-15FA-9078072672E2}"/>
          </ac:spMkLst>
        </pc:spChg>
        <pc:picChg chg="add mod">
          <ac:chgData name="Anindita Mishra" userId="e13ac0faadfe87f1" providerId="LiveId" clId="{BC3849EB-660F-42A8-89D8-466023E4B0E6}" dt="2024-10-02T04:40:41.069" v="4324" actId="14100"/>
          <ac:picMkLst>
            <pc:docMk/>
            <pc:sldMk cId="1414085734" sldId="274"/>
            <ac:picMk id="3" creationId="{5B84B826-7348-3493-D18B-77BCD6B66E12}"/>
          </ac:picMkLst>
        </pc:picChg>
        <pc:picChg chg="add mod ord">
          <ac:chgData name="Anindita Mishra" userId="e13ac0faadfe87f1" providerId="LiveId" clId="{BC3849EB-660F-42A8-89D8-466023E4B0E6}" dt="2024-10-01T11:54:41.040" v="2272" actId="1076"/>
          <ac:picMkLst>
            <pc:docMk/>
            <pc:sldMk cId="1414085734" sldId="274"/>
            <ac:picMk id="5122" creationId="{416753DA-AA0B-8CB5-B509-5748861E25DA}"/>
          </ac:picMkLst>
        </pc:picChg>
      </pc:sldChg>
      <pc:sldChg chg="addSp modSp new mod setBg">
        <pc:chgData name="Anindita Mishra" userId="e13ac0faadfe87f1" providerId="LiveId" clId="{BC3849EB-660F-42A8-89D8-466023E4B0E6}" dt="2024-10-02T04:42:49.182" v="4342" actId="1076"/>
        <pc:sldMkLst>
          <pc:docMk/>
          <pc:sldMk cId="156887960" sldId="275"/>
        </pc:sldMkLst>
        <pc:spChg chg="mod">
          <ac:chgData name="Anindita Mishra" userId="e13ac0faadfe87f1" providerId="LiveId" clId="{BC3849EB-660F-42A8-89D8-466023E4B0E6}" dt="2024-10-01T12:09:46.462" v="2566" actId="1076"/>
          <ac:spMkLst>
            <pc:docMk/>
            <pc:sldMk cId="156887960" sldId="275"/>
            <ac:spMk id="2" creationId="{C43B1D10-94CA-AAA5-D958-1CF1530A1CB7}"/>
          </ac:spMkLst>
        </pc:spChg>
        <pc:spChg chg="mod">
          <ac:chgData name="Anindita Mishra" userId="e13ac0faadfe87f1" providerId="LiveId" clId="{BC3849EB-660F-42A8-89D8-466023E4B0E6}" dt="2024-10-01T12:10:14.291" v="2572" actId="27107"/>
          <ac:spMkLst>
            <pc:docMk/>
            <pc:sldMk cId="156887960" sldId="275"/>
            <ac:spMk id="3" creationId="{D3E308B0-0EDF-9C9D-F2A5-9F772ECACFCD}"/>
          </ac:spMkLst>
        </pc:spChg>
        <pc:spChg chg="add">
          <ac:chgData name="Anindita Mishra" userId="e13ac0faadfe87f1" providerId="LiveId" clId="{BC3849EB-660F-42A8-89D8-466023E4B0E6}" dt="2024-10-01T12:08:18.187" v="2549" actId="26606"/>
          <ac:spMkLst>
            <pc:docMk/>
            <pc:sldMk cId="156887960" sldId="275"/>
            <ac:spMk id="9" creationId="{C0763A76-9F1C-4FC5-82B7-DD475DA461B2}"/>
          </ac:spMkLst>
        </pc:spChg>
        <pc:spChg chg="add">
          <ac:chgData name="Anindita Mishra" userId="e13ac0faadfe87f1" providerId="LiveId" clId="{BC3849EB-660F-42A8-89D8-466023E4B0E6}" dt="2024-10-01T12:08:18.187" v="2549" actId="26606"/>
          <ac:spMkLst>
            <pc:docMk/>
            <pc:sldMk cId="156887960" sldId="275"/>
            <ac:spMk id="11" creationId="{E81BF4F6-F2CF-4984-9D14-D6966D92F99F}"/>
          </ac:spMkLst>
        </pc:spChg>
        <pc:picChg chg="add mod">
          <ac:chgData name="Anindita Mishra" userId="e13ac0faadfe87f1" providerId="LiveId" clId="{BC3849EB-660F-42A8-89D8-466023E4B0E6}" dt="2024-10-02T04:42:49.182" v="4342" actId="1076"/>
          <ac:picMkLst>
            <pc:docMk/>
            <pc:sldMk cId="156887960" sldId="275"/>
            <ac:picMk id="4" creationId="{BC7962DF-A7CF-7F24-E5D2-24F55B242F17}"/>
          </ac:picMkLst>
        </pc:picChg>
        <pc:picChg chg="add mod">
          <ac:chgData name="Anindita Mishra" userId="e13ac0faadfe87f1" providerId="LiveId" clId="{BC3849EB-660F-42A8-89D8-466023E4B0E6}" dt="2024-10-01T12:10:32.057" v="2575" actId="1076"/>
          <ac:picMkLst>
            <pc:docMk/>
            <pc:sldMk cId="156887960" sldId="275"/>
            <ac:picMk id="5" creationId="{5ECF5E94-F8AF-8A90-F6D2-4D206CC8F6FA}"/>
          </ac:picMkLst>
        </pc:picChg>
      </pc:sldChg>
      <pc:sldChg chg="addSp modSp new mod setBg">
        <pc:chgData name="Anindita Mishra" userId="e13ac0faadfe87f1" providerId="LiveId" clId="{BC3849EB-660F-42A8-89D8-466023E4B0E6}" dt="2024-10-02T04:43:01.444" v="4343"/>
        <pc:sldMkLst>
          <pc:docMk/>
          <pc:sldMk cId="2792787157" sldId="276"/>
        </pc:sldMkLst>
        <pc:spChg chg="mod">
          <ac:chgData name="Anindita Mishra" userId="e13ac0faadfe87f1" providerId="LiveId" clId="{BC3849EB-660F-42A8-89D8-466023E4B0E6}" dt="2024-10-01T12:13:10.278" v="2588" actId="1076"/>
          <ac:spMkLst>
            <pc:docMk/>
            <pc:sldMk cId="2792787157" sldId="276"/>
            <ac:spMk id="2" creationId="{3F228FDE-F3B5-643E-89FF-E89B3C50C5A7}"/>
          </ac:spMkLst>
        </pc:spChg>
        <pc:spChg chg="mod">
          <ac:chgData name="Anindita Mishra" userId="e13ac0faadfe87f1" providerId="LiveId" clId="{BC3849EB-660F-42A8-89D8-466023E4B0E6}" dt="2024-10-01T12:12:53.992" v="2587" actId="14100"/>
          <ac:spMkLst>
            <pc:docMk/>
            <pc:sldMk cId="2792787157" sldId="276"/>
            <ac:spMk id="3" creationId="{19ACBAB7-FDEC-92A6-77BF-3F707976852D}"/>
          </ac:spMkLst>
        </pc:spChg>
        <pc:spChg chg="add">
          <ac:chgData name="Anindita Mishra" userId="e13ac0faadfe87f1" providerId="LiveId" clId="{BC3849EB-660F-42A8-89D8-466023E4B0E6}" dt="2024-10-01T12:12:05.731" v="2583" actId="26606"/>
          <ac:spMkLst>
            <pc:docMk/>
            <pc:sldMk cId="2792787157" sldId="276"/>
            <ac:spMk id="9" creationId="{3ECBE1F1-D69B-4AFA-ABD5-8E41720EF6DE}"/>
          </ac:spMkLst>
        </pc:spChg>
        <pc:spChg chg="add">
          <ac:chgData name="Anindita Mishra" userId="e13ac0faadfe87f1" providerId="LiveId" clId="{BC3849EB-660F-42A8-89D8-466023E4B0E6}" dt="2024-10-01T12:12:05.731" v="2583" actId="26606"/>
          <ac:spMkLst>
            <pc:docMk/>
            <pc:sldMk cId="2792787157" sldId="276"/>
            <ac:spMk id="11" creationId="{603A6265-E10C-4B85-9C20-E75FCAF9CC63}"/>
          </ac:spMkLst>
        </pc:spChg>
        <pc:picChg chg="add mod">
          <ac:chgData name="Anindita Mishra" userId="e13ac0faadfe87f1" providerId="LiveId" clId="{BC3849EB-660F-42A8-89D8-466023E4B0E6}" dt="2024-10-02T04:43:01.444" v="4343"/>
          <ac:picMkLst>
            <pc:docMk/>
            <pc:sldMk cId="2792787157" sldId="276"/>
            <ac:picMk id="4" creationId="{F2BB1ADA-A119-F35D-B8C5-F7B98FF8A80E}"/>
          </ac:picMkLst>
        </pc:picChg>
        <pc:picChg chg="add">
          <ac:chgData name="Anindita Mishra" userId="e13ac0faadfe87f1" providerId="LiveId" clId="{BC3849EB-660F-42A8-89D8-466023E4B0E6}" dt="2024-10-01T12:12:05.731" v="2583" actId="26606"/>
          <ac:picMkLst>
            <pc:docMk/>
            <pc:sldMk cId="2792787157" sldId="276"/>
            <ac:picMk id="5" creationId="{1A6F1024-C2FC-DEC9-2195-EF5CEAF6A665}"/>
          </ac:picMkLst>
        </pc:picChg>
      </pc:sldChg>
      <pc:sldChg chg="addSp modSp new mod setBg">
        <pc:chgData name="Anindita Mishra" userId="e13ac0faadfe87f1" providerId="LiveId" clId="{BC3849EB-660F-42A8-89D8-466023E4B0E6}" dt="2024-10-02T04:43:22.902" v="4345" actId="14100"/>
        <pc:sldMkLst>
          <pc:docMk/>
          <pc:sldMk cId="1315815235" sldId="277"/>
        </pc:sldMkLst>
        <pc:spChg chg="mod">
          <ac:chgData name="Anindita Mishra" userId="e13ac0faadfe87f1" providerId="LiveId" clId="{BC3849EB-660F-42A8-89D8-466023E4B0E6}" dt="2024-10-01T12:14:45.423" v="2597" actId="1076"/>
          <ac:spMkLst>
            <pc:docMk/>
            <pc:sldMk cId="1315815235" sldId="277"/>
            <ac:spMk id="2" creationId="{754FA6C2-C659-7BD2-E88A-FF02D904F945}"/>
          </ac:spMkLst>
        </pc:spChg>
        <pc:spChg chg="mod">
          <ac:chgData name="Anindita Mishra" userId="e13ac0faadfe87f1" providerId="LiveId" clId="{BC3849EB-660F-42A8-89D8-466023E4B0E6}" dt="2024-10-01T12:15:03.762" v="2599" actId="14100"/>
          <ac:spMkLst>
            <pc:docMk/>
            <pc:sldMk cId="1315815235" sldId="277"/>
            <ac:spMk id="3" creationId="{8BD5A836-3EF7-D836-BE87-C327996D2E50}"/>
          </ac:spMkLst>
        </pc:spChg>
        <pc:spChg chg="add">
          <ac:chgData name="Anindita Mishra" userId="e13ac0faadfe87f1" providerId="LiveId" clId="{BC3849EB-660F-42A8-89D8-466023E4B0E6}" dt="2024-10-01T12:14:39.116" v="2596" actId="26606"/>
          <ac:spMkLst>
            <pc:docMk/>
            <pc:sldMk cId="1315815235" sldId="277"/>
            <ac:spMk id="9" creationId="{3ECBE1F1-D69B-4AFA-ABD5-8E41720EF6DE}"/>
          </ac:spMkLst>
        </pc:spChg>
        <pc:spChg chg="add">
          <ac:chgData name="Anindita Mishra" userId="e13ac0faadfe87f1" providerId="LiveId" clId="{BC3849EB-660F-42A8-89D8-466023E4B0E6}" dt="2024-10-01T12:14:39.116" v="2596" actId="26606"/>
          <ac:spMkLst>
            <pc:docMk/>
            <pc:sldMk cId="1315815235" sldId="277"/>
            <ac:spMk id="11" creationId="{603A6265-E10C-4B85-9C20-E75FCAF9CC63}"/>
          </ac:spMkLst>
        </pc:spChg>
        <pc:picChg chg="add mod">
          <ac:chgData name="Anindita Mishra" userId="e13ac0faadfe87f1" providerId="LiveId" clId="{BC3849EB-660F-42A8-89D8-466023E4B0E6}" dt="2024-10-02T04:43:22.902" v="4345" actId="14100"/>
          <ac:picMkLst>
            <pc:docMk/>
            <pc:sldMk cId="1315815235" sldId="277"/>
            <ac:picMk id="4" creationId="{F71786AF-0EFA-B08F-5B28-DA7F23BC209A}"/>
          </ac:picMkLst>
        </pc:picChg>
        <pc:picChg chg="add">
          <ac:chgData name="Anindita Mishra" userId="e13ac0faadfe87f1" providerId="LiveId" clId="{BC3849EB-660F-42A8-89D8-466023E4B0E6}" dt="2024-10-01T12:14:39.116" v="2596" actId="26606"/>
          <ac:picMkLst>
            <pc:docMk/>
            <pc:sldMk cId="1315815235" sldId="277"/>
            <ac:picMk id="5" creationId="{530E6282-2453-50DE-B52D-28F901F79059}"/>
          </ac:picMkLst>
        </pc:picChg>
      </pc:sldChg>
      <pc:sldChg chg="addSp delSp modSp new mod">
        <pc:chgData name="Anindita Mishra" userId="e13ac0faadfe87f1" providerId="LiveId" clId="{BC3849EB-660F-42A8-89D8-466023E4B0E6}" dt="2024-10-02T04:43:34.924" v="4348" actId="962"/>
        <pc:sldMkLst>
          <pc:docMk/>
          <pc:sldMk cId="3795634144" sldId="278"/>
        </pc:sldMkLst>
        <pc:spChg chg="mod">
          <ac:chgData name="Anindita Mishra" userId="e13ac0faadfe87f1" providerId="LiveId" clId="{BC3849EB-660F-42A8-89D8-466023E4B0E6}" dt="2024-10-01T12:17:51.097" v="2625" actId="14100"/>
          <ac:spMkLst>
            <pc:docMk/>
            <pc:sldMk cId="3795634144" sldId="278"/>
            <ac:spMk id="2" creationId="{2FBFF52E-D816-EC5A-DAC2-988EEBF1C583}"/>
          </ac:spMkLst>
        </pc:spChg>
        <pc:spChg chg="del">
          <ac:chgData name="Anindita Mishra" userId="e13ac0faadfe87f1" providerId="LiveId" clId="{BC3849EB-660F-42A8-89D8-466023E4B0E6}" dt="2024-10-01T12:17:01.808" v="2601" actId="22"/>
          <ac:spMkLst>
            <pc:docMk/>
            <pc:sldMk cId="3795634144" sldId="278"/>
            <ac:spMk id="3" creationId="{FD996B22-2187-262A-F333-43D2CD1F22DF}"/>
          </ac:spMkLst>
        </pc:spChg>
        <pc:spChg chg="add del mod">
          <ac:chgData name="Anindita Mishra" userId="e13ac0faadfe87f1" providerId="LiveId" clId="{BC3849EB-660F-42A8-89D8-466023E4B0E6}" dt="2024-10-01T12:27:17.127" v="2661"/>
          <ac:spMkLst>
            <pc:docMk/>
            <pc:sldMk cId="3795634144" sldId="278"/>
            <ac:spMk id="10" creationId="{C7C3C002-B7B7-EA1F-65E3-64CE1844938C}"/>
          </ac:spMkLst>
        </pc:spChg>
        <pc:spChg chg="add mod">
          <ac:chgData name="Anindita Mishra" userId="e13ac0faadfe87f1" providerId="LiveId" clId="{BC3849EB-660F-42A8-89D8-466023E4B0E6}" dt="2024-10-01T12:29:48.211" v="2703" actId="1076"/>
          <ac:spMkLst>
            <pc:docMk/>
            <pc:sldMk cId="3795634144" sldId="278"/>
            <ac:spMk id="11" creationId="{4197173E-EADE-6FFF-1B47-9C119CC8482D}"/>
          </ac:spMkLst>
        </pc:spChg>
        <pc:spChg chg="add del mod">
          <ac:chgData name="Anindita Mishra" userId="e13ac0faadfe87f1" providerId="LiveId" clId="{BC3849EB-660F-42A8-89D8-466023E4B0E6}" dt="2024-10-01T12:28:37.568" v="2686"/>
          <ac:spMkLst>
            <pc:docMk/>
            <pc:sldMk cId="3795634144" sldId="278"/>
            <ac:spMk id="14" creationId="{2A295ED6-AEAB-A0E4-8571-20F29FAF7A46}"/>
          </ac:spMkLst>
        </pc:spChg>
        <pc:spChg chg="add mod">
          <ac:chgData name="Anindita Mishra" userId="e13ac0faadfe87f1" providerId="LiveId" clId="{BC3849EB-660F-42A8-89D8-466023E4B0E6}" dt="2024-10-01T12:29:54.009" v="2709" actId="20577"/>
          <ac:spMkLst>
            <pc:docMk/>
            <pc:sldMk cId="3795634144" sldId="278"/>
            <ac:spMk id="15" creationId="{254C617E-3A5C-5CE5-368B-949BB451423E}"/>
          </ac:spMkLst>
        </pc:spChg>
        <pc:spChg chg="add del mod">
          <ac:chgData name="Anindita Mishra" userId="e13ac0faadfe87f1" providerId="LiveId" clId="{BC3849EB-660F-42A8-89D8-466023E4B0E6}" dt="2024-10-01T12:29:59.983" v="2712"/>
          <ac:spMkLst>
            <pc:docMk/>
            <pc:sldMk cId="3795634144" sldId="278"/>
            <ac:spMk id="16" creationId="{22DE939D-98E0-C688-1030-E1D4F06144D2}"/>
          </ac:spMkLst>
        </pc:spChg>
        <pc:spChg chg="add mod">
          <ac:chgData name="Anindita Mishra" userId="e13ac0faadfe87f1" providerId="LiveId" clId="{BC3849EB-660F-42A8-89D8-466023E4B0E6}" dt="2024-10-01T12:29:58.825" v="2710" actId="1076"/>
          <ac:spMkLst>
            <pc:docMk/>
            <pc:sldMk cId="3795634144" sldId="278"/>
            <ac:spMk id="17" creationId="{9A91AF28-CEEF-713D-A40A-5E288ECF1B12}"/>
          </ac:spMkLst>
        </pc:spChg>
        <pc:spChg chg="add mod">
          <ac:chgData name="Anindita Mishra" userId="e13ac0faadfe87f1" providerId="LiveId" clId="{BC3849EB-660F-42A8-89D8-466023E4B0E6}" dt="2024-10-01T13:39:43.962" v="4152" actId="255"/>
          <ac:spMkLst>
            <pc:docMk/>
            <pc:sldMk cId="3795634144" sldId="278"/>
            <ac:spMk id="19" creationId="{71DE145E-3D2F-C648-1BC4-78BFAFCBA91B}"/>
          </ac:spMkLst>
        </pc:spChg>
        <pc:picChg chg="add mod">
          <ac:chgData name="Anindita Mishra" userId="e13ac0faadfe87f1" providerId="LiveId" clId="{BC3849EB-660F-42A8-89D8-466023E4B0E6}" dt="2024-10-02T04:43:34.924" v="4348" actId="962"/>
          <ac:picMkLst>
            <pc:docMk/>
            <pc:sldMk cId="3795634144" sldId="278"/>
            <ac:picMk id="3" creationId="{406F8187-82B9-45AF-9C92-441A3523AF1E}"/>
          </ac:picMkLst>
        </pc:picChg>
        <pc:picChg chg="add mod ord">
          <ac:chgData name="Anindita Mishra" userId="e13ac0faadfe87f1" providerId="LiveId" clId="{BC3849EB-660F-42A8-89D8-466023E4B0E6}" dt="2024-10-01T13:39:21.745" v="4148" actId="14100"/>
          <ac:picMkLst>
            <pc:docMk/>
            <pc:sldMk cId="3795634144" sldId="278"/>
            <ac:picMk id="5" creationId="{FDE379A0-1DE4-8EF7-5047-691BD8E27BE8}"/>
          </ac:picMkLst>
        </pc:picChg>
        <pc:picChg chg="add mod">
          <ac:chgData name="Anindita Mishra" userId="e13ac0faadfe87f1" providerId="LiveId" clId="{BC3849EB-660F-42A8-89D8-466023E4B0E6}" dt="2024-10-01T13:39:27.205" v="4149" actId="14100"/>
          <ac:picMkLst>
            <pc:docMk/>
            <pc:sldMk cId="3795634144" sldId="278"/>
            <ac:picMk id="7" creationId="{5601C441-0C0F-D72C-CCD4-B36862876B66}"/>
          </ac:picMkLst>
        </pc:picChg>
        <pc:picChg chg="add mod">
          <ac:chgData name="Anindita Mishra" userId="e13ac0faadfe87f1" providerId="LiveId" clId="{BC3849EB-660F-42A8-89D8-466023E4B0E6}" dt="2024-10-01T13:39:50.915" v="4153" actId="14100"/>
          <ac:picMkLst>
            <pc:docMk/>
            <pc:sldMk cId="3795634144" sldId="278"/>
            <ac:picMk id="9" creationId="{E4977944-3555-2772-3FC6-5CE93FACD3BF}"/>
          </ac:picMkLst>
        </pc:picChg>
        <pc:cxnChg chg="add del">
          <ac:chgData name="Anindita Mishra" userId="e13ac0faadfe87f1" providerId="LiveId" clId="{BC3849EB-660F-42A8-89D8-466023E4B0E6}" dt="2024-10-01T12:26:23.963" v="2635" actId="11529"/>
          <ac:cxnSpMkLst>
            <pc:docMk/>
            <pc:sldMk cId="3795634144" sldId="278"/>
            <ac:cxnSpMk id="13" creationId="{C1AC8B2B-F11B-4B65-4729-3B789C2E78B3}"/>
          </ac:cxnSpMkLst>
        </pc:cxnChg>
      </pc:sldChg>
      <pc:sldChg chg="addSp delSp modSp new mod setBg setClrOvrMap">
        <pc:chgData name="Anindita Mishra" userId="e13ac0faadfe87f1" providerId="LiveId" clId="{BC3849EB-660F-42A8-89D8-466023E4B0E6}" dt="2024-10-02T04:47:30.308" v="4369" actId="1076"/>
        <pc:sldMkLst>
          <pc:docMk/>
          <pc:sldMk cId="160858199" sldId="279"/>
        </pc:sldMkLst>
        <pc:spChg chg="mod">
          <ac:chgData name="Anindita Mishra" userId="e13ac0faadfe87f1" providerId="LiveId" clId="{BC3849EB-660F-42A8-89D8-466023E4B0E6}" dt="2024-10-02T04:45:13.297" v="4356" actId="27636"/>
          <ac:spMkLst>
            <pc:docMk/>
            <pc:sldMk cId="160858199" sldId="279"/>
            <ac:spMk id="2" creationId="{060FC4A3-6D46-C955-BFEF-B195E280F631}"/>
          </ac:spMkLst>
        </pc:spChg>
        <pc:spChg chg="mod">
          <ac:chgData name="Anindita Mishra" userId="e13ac0faadfe87f1" providerId="LiveId" clId="{BC3849EB-660F-42A8-89D8-466023E4B0E6}" dt="2024-10-02T04:45:04.247" v="4353" actId="1076"/>
          <ac:spMkLst>
            <pc:docMk/>
            <pc:sldMk cId="160858199" sldId="279"/>
            <ac:spMk id="3" creationId="{8E48A8E9-C8B7-C6A8-21B4-DBF76E24CD0E}"/>
          </ac:spMkLst>
        </pc:spChg>
        <pc:spChg chg="mod">
          <ac:chgData name="Anindita Mishra" userId="e13ac0faadfe87f1" providerId="LiveId" clId="{BC3849EB-660F-42A8-89D8-466023E4B0E6}" dt="2024-10-02T04:45:07.878" v="4354" actId="1076"/>
          <ac:spMkLst>
            <pc:docMk/>
            <pc:sldMk cId="160858199" sldId="279"/>
            <ac:spMk id="4" creationId="{01313756-91E3-D246-F076-779EDE1EC46F}"/>
          </ac:spMkLst>
        </pc:spChg>
        <pc:spChg chg="add del">
          <ac:chgData name="Anindita Mishra" userId="e13ac0faadfe87f1" providerId="LiveId" clId="{BC3849EB-660F-42A8-89D8-466023E4B0E6}" dt="2024-10-01T12:35:19.886" v="2843" actId="26606"/>
          <ac:spMkLst>
            <pc:docMk/>
            <pc:sldMk cId="160858199" sldId="279"/>
            <ac:spMk id="9" creationId="{D8515DC8-3701-44EB-999C-D5402B90C956}"/>
          </ac:spMkLst>
        </pc:spChg>
        <pc:spChg chg="add">
          <ac:chgData name="Anindita Mishra" userId="e13ac0faadfe87f1" providerId="LiveId" clId="{BC3849EB-660F-42A8-89D8-466023E4B0E6}" dt="2024-10-01T12:35:19.886" v="2843" actId="26606"/>
          <ac:spMkLst>
            <pc:docMk/>
            <pc:sldMk cId="160858199" sldId="279"/>
            <ac:spMk id="14" creationId="{10F24D38-B79E-44B4-830E-043F45D96DC2}"/>
          </ac:spMkLst>
        </pc:spChg>
        <pc:picChg chg="add mod">
          <ac:chgData name="Anindita Mishra" userId="e13ac0faadfe87f1" providerId="LiveId" clId="{BC3849EB-660F-42A8-89D8-466023E4B0E6}" dt="2024-10-02T04:44:07.721" v="4352" actId="962"/>
          <ac:picMkLst>
            <pc:docMk/>
            <pc:sldMk cId="160858199" sldId="279"/>
            <ac:picMk id="5" creationId="{5881D211-6416-728D-B44C-BE06F9652F23}"/>
          </ac:picMkLst>
        </pc:picChg>
        <pc:picChg chg="add mod">
          <ac:chgData name="Anindita Mishra" userId="e13ac0faadfe87f1" providerId="LiveId" clId="{BC3849EB-660F-42A8-89D8-466023E4B0E6}" dt="2024-10-02T04:46:21.633" v="4359" actId="207"/>
          <ac:picMkLst>
            <pc:docMk/>
            <pc:sldMk cId="160858199" sldId="279"/>
            <ac:picMk id="7" creationId="{E90DAEB8-27D2-3ACD-FF9C-C26FE5BDB1BA}"/>
          </ac:picMkLst>
        </pc:picChg>
        <pc:picChg chg="add mod">
          <ac:chgData name="Anindita Mishra" userId="e13ac0faadfe87f1" providerId="LiveId" clId="{BC3849EB-660F-42A8-89D8-466023E4B0E6}" dt="2024-10-02T04:46:32.970" v="4361" actId="1076"/>
          <ac:picMkLst>
            <pc:docMk/>
            <pc:sldMk cId="160858199" sldId="279"/>
            <ac:picMk id="8" creationId="{21A7DBCA-9E57-CD04-C118-40B7C27EDDCD}"/>
          </ac:picMkLst>
        </pc:picChg>
        <pc:picChg chg="add mod">
          <ac:chgData name="Anindita Mishra" userId="e13ac0faadfe87f1" providerId="LiveId" clId="{BC3849EB-660F-42A8-89D8-466023E4B0E6}" dt="2024-10-02T04:46:44.604" v="4363" actId="1076"/>
          <ac:picMkLst>
            <pc:docMk/>
            <pc:sldMk cId="160858199" sldId="279"/>
            <ac:picMk id="9" creationId="{5562922B-083E-6066-FB22-FFC952E10C4E}"/>
          </ac:picMkLst>
        </pc:picChg>
        <pc:picChg chg="add mod">
          <ac:chgData name="Anindita Mishra" userId="e13ac0faadfe87f1" providerId="LiveId" clId="{BC3849EB-660F-42A8-89D8-466023E4B0E6}" dt="2024-10-02T04:46:55.773" v="4365" actId="1076"/>
          <ac:picMkLst>
            <pc:docMk/>
            <pc:sldMk cId="160858199" sldId="279"/>
            <ac:picMk id="10" creationId="{A770B62D-3FF1-963C-E7F6-CA35A67F864A}"/>
          </ac:picMkLst>
        </pc:picChg>
        <pc:picChg chg="add mod">
          <ac:chgData name="Anindita Mishra" userId="e13ac0faadfe87f1" providerId="LiveId" clId="{BC3849EB-660F-42A8-89D8-466023E4B0E6}" dt="2024-10-02T04:47:18.325" v="4367" actId="1076"/>
          <ac:picMkLst>
            <pc:docMk/>
            <pc:sldMk cId="160858199" sldId="279"/>
            <ac:picMk id="11" creationId="{AD45D900-9155-3075-8A46-DC1FE81DF622}"/>
          </ac:picMkLst>
        </pc:picChg>
        <pc:picChg chg="add mod">
          <ac:chgData name="Anindita Mishra" userId="e13ac0faadfe87f1" providerId="LiveId" clId="{BC3849EB-660F-42A8-89D8-466023E4B0E6}" dt="2024-10-02T04:47:30.308" v="4369" actId="1076"/>
          <ac:picMkLst>
            <pc:docMk/>
            <pc:sldMk cId="160858199" sldId="279"/>
            <ac:picMk id="12" creationId="{81A0F3D0-92AB-71C1-21D3-AED62B32AD3D}"/>
          </ac:picMkLst>
        </pc:picChg>
        <pc:cxnChg chg="add">
          <ac:chgData name="Anindita Mishra" userId="e13ac0faadfe87f1" providerId="LiveId" clId="{BC3849EB-660F-42A8-89D8-466023E4B0E6}" dt="2024-10-01T12:35:19.886" v="2843" actId="26606"/>
          <ac:cxnSpMkLst>
            <pc:docMk/>
            <pc:sldMk cId="160858199" sldId="279"/>
            <ac:cxnSpMk id="16" creationId="{FC469874-256B-45B3-A79C-7591B4BA1ECC}"/>
          </ac:cxnSpMkLst>
        </pc:cxnChg>
      </pc:sldChg>
      <pc:sldChg chg="addSp modSp new mod setBg">
        <pc:chgData name="Anindita Mishra" userId="e13ac0faadfe87f1" providerId="LiveId" clId="{BC3849EB-660F-42A8-89D8-466023E4B0E6}" dt="2024-10-02T04:43:45.158" v="4349"/>
        <pc:sldMkLst>
          <pc:docMk/>
          <pc:sldMk cId="2633379410" sldId="280"/>
        </pc:sldMkLst>
        <pc:spChg chg="add mod">
          <ac:chgData name="Anindita Mishra" userId="e13ac0faadfe87f1" providerId="LiveId" clId="{BC3849EB-660F-42A8-89D8-466023E4B0E6}" dt="2024-10-01T12:37:26.295" v="2871" actId="26606"/>
          <ac:spMkLst>
            <pc:docMk/>
            <pc:sldMk cId="2633379410" sldId="280"/>
            <ac:spMk id="2" creationId="{FD9B3662-BC99-4A15-6BB1-40C54F1470C2}"/>
          </ac:spMkLst>
        </pc:spChg>
        <pc:spChg chg="add">
          <ac:chgData name="Anindita Mishra" userId="e13ac0faadfe87f1" providerId="LiveId" clId="{BC3849EB-660F-42A8-89D8-466023E4B0E6}" dt="2024-10-01T12:37:26.295" v="2871" actId="26606"/>
          <ac:spMkLst>
            <pc:docMk/>
            <pc:sldMk cId="2633379410" sldId="280"/>
            <ac:spMk id="8" creationId="{8870DEF6-46A2-D4F8-8BE6-91165D93ECC4}"/>
          </ac:spMkLst>
        </pc:spChg>
        <pc:picChg chg="add mod">
          <ac:chgData name="Anindita Mishra" userId="e13ac0faadfe87f1" providerId="LiveId" clId="{BC3849EB-660F-42A8-89D8-466023E4B0E6}" dt="2024-10-02T04:43:45.158" v="4349"/>
          <ac:picMkLst>
            <pc:docMk/>
            <pc:sldMk cId="2633379410" sldId="280"/>
            <ac:picMk id="3" creationId="{902C7479-15F2-4DBD-9029-65AFA66C5D14}"/>
          </ac:picMkLst>
        </pc:picChg>
        <pc:picChg chg="add">
          <ac:chgData name="Anindita Mishra" userId="e13ac0faadfe87f1" providerId="LiveId" clId="{BC3849EB-660F-42A8-89D8-466023E4B0E6}" dt="2024-10-01T12:37:26.295" v="2871" actId="26606"/>
          <ac:picMkLst>
            <pc:docMk/>
            <pc:sldMk cId="2633379410" sldId="280"/>
            <ac:picMk id="4" creationId="{4F7D8967-F88B-CF9C-83E6-0F472618AD31}"/>
          </ac:picMkLst>
        </pc:picChg>
        <pc:cxnChg chg="add">
          <ac:chgData name="Anindita Mishra" userId="e13ac0faadfe87f1" providerId="LiveId" clId="{BC3849EB-660F-42A8-89D8-466023E4B0E6}" dt="2024-10-01T12:37:26.295" v="2871" actId="26606"/>
          <ac:cxnSpMkLst>
            <pc:docMk/>
            <pc:sldMk cId="2633379410" sldId="280"/>
            <ac:cxnSpMk id="10" creationId="{522632D6-DED9-FDEC-FD9F-09FF0A4544CC}"/>
          </ac:cxnSpMkLst>
        </pc:cxnChg>
      </pc:sldChg>
      <pc:sldChg chg="addSp delSp modSp new mod">
        <pc:chgData name="Anindita Mishra" userId="e13ac0faadfe87f1" providerId="LiveId" clId="{BC3849EB-660F-42A8-89D8-466023E4B0E6}" dt="2024-10-02T04:47:59.910" v="4370"/>
        <pc:sldMkLst>
          <pc:docMk/>
          <pc:sldMk cId="814298909" sldId="281"/>
        </pc:sldMkLst>
        <pc:spChg chg="mod">
          <ac:chgData name="Anindita Mishra" userId="e13ac0faadfe87f1" providerId="LiveId" clId="{BC3849EB-660F-42A8-89D8-466023E4B0E6}" dt="2024-10-01T12:38:24.081" v="2933" actId="113"/>
          <ac:spMkLst>
            <pc:docMk/>
            <pc:sldMk cId="814298909" sldId="281"/>
            <ac:spMk id="2" creationId="{F7B9184E-9F00-B73F-562A-8B787A1E5EBE}"/>
          </ac:spMkLst>
        </pc:spChg>
        <pc:spChg chg="del mod">
          <ac:chgData name="Anindita Mishra" userId="e13ac0faadfe87f1" providerId="LiveId" clId="{BC3849EB-660F-42A8-89D8-466023E4B0E6}" dt="2024-10-01T12:45:30.771" v="3020" actId="26606"/>
          <ac:spMkLst>
            <pc:docMk/>
            <pc:sldMk cId="814298909" sldId="281"/>
            <ac:spMk id="3" creationId="{D84852BE-948B-CB47-AC0A-964208D20F55}"/>
          </ac:spMkLst>
        </pc:spChg>
        <pc:graphicFrameChg chg="add mod">
          <ac:chgData name="Anindita Mishra" userId="e13ac0faadfe87f1" providerId="LiveId" clId="{BC3849EB-660F-42A8-89D8-466023E4B0E6}" dt="2024-10-01T13:28:58.112" v="4137" actId="255"/>
          <ac:graphicFrameMkLst>
            <pc:docMk/>
            <pc:sldMk cId="814298909" sldId="281"/>
            <ac:graphicFrameMk id="5" creationId="{4544940F-F5E8-4778-CAF7-BFF2F066D14B}"/>
          </ac:graphicFrameMkLst>
        </pc:graphicFrameChg>
        <pc:picChg chg="add mod">
          <ac:chgData name="Anindita Mishra" userId="e13ac0faadfe87f1" providerId="LiveId" clId="{BC3849EB-660F-42A8-89D8-466023E4B0E6}" dt="2024-10-02T04:47:59.910" v="4370"/>
          <ac:picMkLst>
            <pc:docMk/>
            <pc:sldMk cId="814298909" sldId="281"/>
            <ac:picMk id="3" creationId="{61BFB46D-CFB9-F7D5-A2D3-5DB210DEA439}"/>
          </ac:picMkLst>
        </pc:picChg>
      </pc:sldChg>
      <pc:sldChg chg="addSp delSp modSp new mod">
        <pc:chgData name="Anindita Mishra" userId="e13ac0faadfe87f1" providerId="LiveId" clId="{BC3849EB-660F-42A8-89D8-466023E4B0E6}" dt="2024-10-02T04:48:10.495" v="4372" actId="14100"/>
        <pc:sldMkLst>
          <pc:docMk/>
          <pc:sldMk cId="1687474997" sldId="282"/>
        </pc:sldMkLst>
        <pc:spChg chg="mod">
          <ac:chgData name="Anindita Mishra" userId="e13ac0faadfe87f1" providerId="LiveId" clId="{BC3849EB-660F-42A8-89D8-466023E4B0E6}" dt="2024-10-01T12:52:37.273" v="3272" actId="14100"/>
          <ac:spMkLst>
            <pc:docMk/>
            <pc:sldMk cId="1687474997" sldId="282"/>
            <ac:spMk id="2" creationId="{06E89BDF-F75C-BA49-9709-6AB98731B86E}"/>
          </ac:spMkLst>
        </pc:spChg>
        <pc:spChg chg="del mod">
          <ac:chgData name="Anindita Mishra" userId="e13ac0faadfe87f1" providerId="LiveId" clId="{BC3849EB-660F-42A8-89D8-466023E4B0E6}" dt="2024-10-01T12:48:37.923" v="3111" actId="26606"/>
          <ac:spMkLst>
            <pc:docMk/>
            <pc:sldMk cId="1687474997" sldId="282"/>
            <ac:spMk id="3" creationId="{43CC1139-D26E-0F85-4D3C-F1401B7EF8A0}"/>
          </ac:spMkLst>
        </pc:spChg>
        <pc:graphicFrameChg chg="add mod">
          <ac:chgData name="Anindita Mishra" userId="e13ac0faadfe87f1" providerId="LiveId" clId="{BC3849EB-660F-42A8-89D8-466023E4B0E6}" dt="2024-10-01T13:29:27.933" v="4140" actId="20577"/>
          <ac:graphicFrameMkLst>
            <pc:docMk/>
            <pc:sldMk cId="1687474997" sldId="282"/>
            <ac:graphicFrameMk id="5" creationId="{FDE1C2B5-D9E2-B600-0988-5A8FBAE6B6DA}"/>
          </ac:graphicFrameMkLst>
        </pc:graphicFrameChg>
        <pc:picChg chg="add mod">
          <ac:chgData name="Anindita Mishra" userId="e13ac0faadfe87f1" providerId="LiveId" clId="{BC3849EB-660F-42A8-89D8-466023E4B0E6}" dt="2024-10-02T04:48:10.495" v="4372" actId="14100"/>
          <ac:picMkLst>
            <pc:docMk/>
            <pc:sldMk cId="1687474997" sldId="282"/>
            <ac:picMk id="3" creationId="{45C848BC-62AF-58CD-257E-DBC99BC75216}"/>
          </ac:picMkLst>
        </pc:picChg>
      </pc:sldChg>
      <pc:sldChg chg="addSp delSp modSp new mod setBg addAnim delAnim">
        <pc:chgData name="Anindita Mishra" userId="e13ac0faadfe87f1" providerId="LiveId" clId="{BC3849EB-660F-42A8-89D8-466023E4B0E6}" dt="2024-10-02T04:39:05.867" v="4309"/>
        <pc:sldMkLst>
          <pc:docMk/>
          <pc:sldMk cId="393999547" sldId="283"/>
        </pc:sldMkLst>
        <pc:spChg chg="add mod">
          <ac:chgData name="Anindita Mishra" userId="e13ac0faadfe87f1" providerId="LiveId" clId="{BC3849EB-660F-42A8-89D8-466023E4B0E6}" dt="2024-10-01T13:03:35.764" v="3512" actId="1076"/>
          <ac:spMkLst>
            <pc:docMk/>
            <pc:sldMk cId="393999547" sldId="283"/>
            <ac:spMk id="2" creationId="{CB27D288-E4FB-E4CC-3A07-71B87DEA33C6}"/>
          </ac:spMkLst>
        </pc:spChg>
        <pc:spChg chg="add">
          <ac:chgData name="Anindita Mishra" userId="e13ac0faadfe87f1" providerId="LiveId" clId="{BC3849EB-660F-42A8-89D8-466023E4B0E6}" dt="2024-10-01T13:03:19.716" v="3510" actId="26606"/>
          <ac:spMkLst>
            <pc:docMk/>
            <pc:sldMk cId="393999547" sldId="283"/>
            <ac:spMk id="10" creationId="{13A48C6C-3CC4-4EE5-A773-EC1EB7F59CD4}"/>
          </ac:spMkLst>
        </pc:spChg>
        <pc:spChg chg="add del">
          <ac:chgData name="Anindita Mishra" userId="e13ac0faadfe87f1" providerId="LiveId" clId="{BC3849EB-660F-42A8-89D8-466023E4B0E6}" dt="2024-10-01T13:03:19.706" v="3509" actId="26606"/>
          <ac:spMkLst>
            <pc:docMk/>
            <pc:sldMk cId="393999547" sldId="283"/>
            <ac:spMk id="11" creationId="{74751229-0244-4FBB-BED1-407467F4C951}"/>
          </ac:spMkLst>
        </pc:spChg>
        <pc:spChg chg="add">
          <ac:chgData name="Anindita Mishra" userId="e13ac0faadfe87f1" providerId="LiveId" clId="{BC3849EB-660F-42A8-89D8-466023E4B0E6}" dt="2024-10-01T13:03:19.716" v="3510" actId="26606"/>
          <ac:spMkLst>
            <pc:docMk/>
            <pc:sldMk cId="393999547" sldId="283"/>
            <ac:spMk id="12" creationId="{F489C2E0-4895-4B72-85EA-7EE9FAFFDC7E}"/>
          </ac:spMkLst>
        </pc:spChg>
        <pc:spChg chg="add">
          <ac:chgData name="Anindita Mishra" userId="e13ac0faadfe87f1" providerId="LiveId" clId="{BC3849EB-660F-42A8-89D8-466023E4B0E6}" dt="2024-10-01T13:03:19.716" v="3510" actId="26606"/>
          <ac:spMkLst>
            <pc:docMk/>
            <pc:sldMk cId="393999547" sldId="283"/>
            <ac:spMk id="13" creationId="{C73BBEEF-B456-4A39-B44B-5A53E698A15D}"/>
          </ac:spMkLst>
        </pc:spChg>
        <pc:picChg chg="add mod">
          <ac:chgData name="Anindita Mishra" userId="e13ac0faadfe87f1" providerId="LiveId" clId="{BC3849EB-660F-42A8-89D8-466023E4B0E6}" dt="2024-10-02T04:39:05.867" v="4309"/>
          <ac:picMkLst>
            <pc:docMk/>
            <pc:sldMk cId="393999547" sldId="283"/>
            <ac:picMk id="3" creationId="{03488DF0-7A40-C001-1265-D9A8C0D66264}"/>
          </ac:picMkLst>
        </pc:picChg>
        <pc:picChg chg="add del">
          <ac:chgData name="Anindita Mishra" userId="e13ac0faadfe87f1" providerId="LiveId" clId="{BC3849EB-660F-42A8-89D8-466023E4B0E6}" dt="2024-10-01T13:03:19.706" v="3509" actId="26606"/>
          <ac:picMkLst>
            <pc:docMk/>
            <pc:sldMk cId="393999547" sldId="283"/>
            <ac:picMk id="6" creationId="{B7AECD95-CD8C-2134-A2F1-8F0577D49733}"/>
          </ac:picMkLst>
        </pc:picChg>
        <pc:picChg chg="add del">
          <ac:chgData name="Anindita Mishra" userId="e13ac0faadfe87f1" providerId="LiveId" clId="{BC3849EB-660F-42A8-89D8-466023E4B0E6}" dt="2024-10-01T13:03:19.706" v="3509" actId="26606"/>
          <ac:picMkLst>
            <pc:docMk/>
            <pc:sldMk cId="393999547" sldId="283"/>
            <ac:picMk id="8" creationId="{46DA4175-30B3-4AFD-B7BF-13C939ABD658}"/>
          </ac:picMkLst>
        </pc:picChg>
        <pc:picChg chg="add">
          <ac:chgData name="Anindita Mishra" userId="e13ac0faadfe87f1" providerId="LiveId" clId="{BC3849EB-660F-42A8-89D8-466023E4B0E6}" dt="2024-10-01T13:03:19.716" v="3510" actId="26606"/>
          <ac:picMkLst>
            <pc:docMk/>
            <pc:sldMk cId="393999547" sldId="283"/>
            <ac:picMk id="14" creationId="{33435420-DEF2-4EB6-3FC8-F5D8563D23D3}"/>
          </ac:picMkLst>
        </pc:picChg>
        <pc:cxnChg chg="add del">
          <ac:chgData name="Anindita Mishra" userId="e13ac0faadfe87f1" providerId="LiveId" clId="{BC3849EB-660F-42A8-89D8-466023E4B0E6}" dt="2024-10-01T13:01:20.124" v="3452" actId="11529"/>
          <ac:cxnSpMkLst>
            <pc:docMk/>
            <pc:sldMk cId="393999547" sldId="283"/>
            <ac:cxnSpMk id="4" creationId="{4BEC7083-3F89-1DB2-6EED-6438B94B7D3F}"/>
          </ac:cxnSpMkLst>
        </pc:cxnChg>
      </pc:sldChg>
      <pc:sldChg chg="addSp modSp new mod setBg">
        <pc:chgData name="Anindita Mishra" userId="e13ac0faadfe87f1" providerId="LiveId" clId="{BC3849EB-660F-42A8-89D8-466023E4B0E6}" dt="2024-10-02T04:36:02.256" v="4268" actId="14100"/>
        <pc:sldMkLst>
          <pc:docMk/>
          <pc:sldMk cId="3797208266" sldId="284"/>
        </pc:sldMkLst>
        <pc:spChg chg="mod">
          <ac:chgData name="Anindita Mishra" userId="e13ac0faadfe87f1" providerId="LiveId" clId="{BC3849EB-660F-42A8-89D8-466023E4B0E6}" dt="2024-10-01T13:10:25.652" v="3545" actId="26606"/>
          <ac:spMkLst>
            <pc:docMk/>
            <pc:sldMk cId="3797208266" sldId="284"/>
            <ac:spMk id="2" creationId="{73813681-A11C-0301-7AC6-73218D06743C}"/>
          </ac:spMkLst>
        </pc:spChg>
        <pc:spChg chg="mod">
          <ac:chgData name="Anindita Mishra" userId="e13ac0faadfe87f1" providerId="LiveId" clId="{BC3849EB-660F-42A8-89D8-466023E4B0E6}" dt="2024-10-01T13:10:38.506" v="3546" actId="1076"/>
          <ac:spMkLst>
            <pc:docMk/>
            <pc:sldMk cId="3797208266" sldId="284"/>
            <ac:spMk id="3" creationId="{0E4FAAF5-AEB4-EBB5-6298-E7E537EB9785}"/>
          </ac:spMkLst>
        </pc:spChg>
        <pc:spChg chg="add">
          <ac:chgData name="Anindita Mishra" userId="e13ac0faadfe87f1" providerId="LiveId" clId="{BC3849EB-660F-42A8-89D8-466023E4B0E6}" dt="2024-10-01T13:10:25.652" v="3545" actId="26606"/>
          <ac:spMkLst>
            <pc:docMk/>
            <pc:sldMk cId="3797208266" sldId="284"/>
            <ac:spMk id="8" creationId="{907EF6B7-1338-4443-8C46-6A318D952DFD}"/>
          </ac:spMkLst>
        </pc:spChg>
        <pc:spChg chg="add">
          <ac:chgData name="Anindita Mishra" userId="e13ac0faadfe87f1" providerId="LiveId" clId="{BC3849EB-660F-42A8-89D8-466023E4B0E6}" dt="2024-10-01T13:10:25.652" v="3545" actId="26606"/>
          <ac:spMkLst>
            <pc:docMk/>
            <pc:sldMk cId="3797208266" sldId="284"/>
            <ac:spMk id="10" creationId="{DAAE4CDD-124C-4DCF-9584-B6033B545DD5}"/>
          </ac:spMkLst>
        </pc:spChg>
        <pc:spChg chg="add">
          <ac:chgData name="Anindita Mishra" userId="e13ac0faadfe87f1" providerId="LiveId" clId="{BC3849EB-660F-42A8-89D8-466023E4B0E6}" dt="2024-10-01T13:10:25.652" v="3545" actId="26606"/>
          <ac:spMkLst>
            <pc:docMk/>
            <pc:sldMk cId="3797208266" sldId="284"/>
            <ac:spMk id="12" creationId="{081E4A58-353D-44AE-B2FC-2A74E2E400F7}"/>
          </ac:spMkLst>
        </pc:spChg>
        <pc:picChg chg="add mod">
          <ac:chgData name="Anindita Mishra" userId="e13ac0faadfe87f1" providerId="LiveId" clId="{BC3849EB-660F-42A8-89D8-466023E4B0E6}" dt="2024-10-02T04:36:02.256" v="4268" actId="14100"/>
          <ac:picMkLst>
            <pc:docMk/>
            <pc:sldMk cId="3797208266" sldId="284"/>
            <ac:picMk id="4" creationId="{43ED69D0-C547-96CB-629F-DE393B35826E}"/>
          </ac:picMkLst>
        </pc:picChg>
      </pc:sldChg>
      <pc:sldChg chg="add">
        <pc:chgData name="Anindita Mishra" userId="e13ac0faadfe87f1" providerId="LiveId" clId="{BC3849EB-660F-42A8-89D8-466023E4B0E6}" dt="2024-10-01T13:32:06.495" v="4141"/>
        <pc:sldMkLst>
          <pc:docMk/>
          <pc:sldMk cId="0" sldId="366"/>
        </pc:sldMkLst>
      </pc:sldChg>
      <pc:sldChg chg="new del">
        <pc:chgData name="Anindita Mishra" userId="e13ac0faadfe87f1" providerId="LiveId" clId="{BC3849EB-660F-42A8-89D8-466023E4B0E6}" dt="2024-10-01T14:05:51.847" v="4155" actId="680"/>
        <pc:sldMkLst>
          <pc:docMk/>
          <pc:sldMk cId="1267140365" sldId="367"/>
        </pc:sldMkLst>
      </pc:sldChg>
      <pc:sldChg chg="addSp modSp new mod setBg">
        <pc:chgData name="Anindita Mishra" userId="e13ac0faadfe87f1" providerId="LiveId" clId="{BC3849EB-660F-42A8-89D8-466023E4B0E6}" dt="2024-10-02T04:36:11.047" v="4269"/>
        <pc:sldMkLst>
          <pc:docMk/>
          <pc:sldMk cId="4082305610" sldId="367"/>
        </pc:sldMkLst>
        <pc:spChg chg="mod">
          <ac:chgData name="Anindita Mishra" userId="e13ac0faadfe87f1" providerId="LiveId" clId="{BC3849EB-660F-42A8-89D8-466023E4B0E6}" dt="2024-10-01T14:07:11.582" v="4185" actId="20577"/>
          <ac:spMkLst>
            <pc:docMk/>
            <pc:sldMk cId="4082305610" sldId="367"/>
            <ac:spMk id="2" creationId="{24990A27-F224-5A3A-FAB3-5352C7428BE0}"/>
          </ac:spMkLst>
        </pc:spChg>
        <pc:spChg chg="mod">
          <ac:chgData name="Anindita Mishra" userId="e13ac0faadfe87f1" providerId="LiveId" clId="{BC3849EB-660F-42A8-89D8-466023E4B0E6}" dt="2024-10-01T14:09:43.452" v="4212" actId="6549"/>
          <ac:spMkLst>
            <pc:docMk/>
            <pc:sldMk cId="4082305610" sldId="367"/>
            <ac:spMk id="3" creationId="{64890FFC-9822-B25D-F5E2-850FFD6B3ADD}"/>
          </ac:spMkLst>
        </pc:spChg>
        <pc:spChg chg="add">
          <ac:chgData name="Anindita Mishra" userId="e13ac0faadfe87f1" providerId="LiveId" clId="{BC3849EB-660F-42A8-89D8-466023E4B0E6}" dt="2024-10-01T14:06:33.988" v="4170" actId="26606"/>
          <ac:spMkLst>
            <pc:docMk/>
            <pc:sldMk cId="4082305610" sldId="367"/>
            <ac:spMk id="8" creationId="{577D6B2E-37A3-429E-A37C-F30ED6487282}"/>
          </ac:spMkLst>
        </pc:spChg>
        <pc:spChg chg="add">
          <ac:chgData name="Anindita Mishra" userId="e13ac0faadfe87f1" providerId="LiveId" clId="{BC3849EB-660F-42A8-89D8-466023E4B0E6}" dt="2024-10-01T14:06:33.988" v="4170" actId="26606"/>
          <ac:spMkLst>
            <pc:docMk/>
            <pc:sldMk cId="4082305610" sldId="367"/>
            <ac:spMk id="10" creationId="{5CEAD642-85CF-4750-8432-7C80C901F001}"/>
          </ac:spMkLst>
        </pc:spChg>
        <pc:spChg chg="add">
          <ac:chgData name="Anindita Mishra" userId="e13ac0faadfe87f1" providerId="LiveId" clId="{BC3849EB-660F-42A8-89D8-466023E4B0E6}" dt="2024-10-01T14:06:33.988" v="4170" actId="26606"/>
          <ac:spMkLst>
            <pc:docMk/>
            <pc:sldMk cId="4082305610" sldId="367"/>
            <ac:spMk id="12" creationId="{FA33EEAE-15D5-4119-8C1E-89D943F911EF}"/>
          </ac:spMkLst>
        </pc:spChg>
        <pc:spChg chg="add">
          <ac:chgData name="Anindita Mishra" userId="e13ac0faadfe87f1" providerId="LiveId" clId="{BC3849EB-660F-42A8-89D8-466023E4B0E6}" dt="2024-10-01T14:06:33.988" v="4170" actId="26606"/>
          <ac:spMkLst>
            <pc:docMk/>
            <pc:sldMk cId="4082305610" sldId="367"/>
            <ac:spMk id="14" creationId="{730D8B3B-9B80-4025-B934-26DC7D7CD231}"/>
          </ac:spMkLst>
        </pc:spChg>
        <pc:spChg chg="add">
          <ac:chgData name="Anindita Mishra" userId="e13ac0faadfe87f1" providerId="LiveId" clId="{BC3849EB-660F-42A8-89D8-466023E4B0E6}" dt="2024-10-01T14:06:33.988" v="4170" actId="26606"/>
          <ac:spMkLst>
            <pc:docMk/>
            <pc:sldMk cId="4082305610" sldId="367"/>
            <ac:spMk id="16" creationId="{1064D5D5-227B-4F66-9AEA-46F570E793BD}"/>
          </ac:spMkLst>
        </pc:spChg>
        <pc:spChg chg="add">
          <ac:chgData name="Anindita Mishra" userId="e13ac0faadfe87f1" providerId="LiveId" clId="{BC3849EB-660F-42A8-89D8-466023E4B0E6}" dt="2024-10-01T14:06:33.988" v="4170" actId="26606"/>
          <ac:spMkLst>
            <pc:docMk/>
            <pc:sldMk cId="4082305610" sldId="367"/>
            <ac:spMk id="18" creationId="{646B67A4-D328-4747-A82B-65E84FA46368}"/>
          </ac:spMkLst>
        </pc:spChg>
        <pc:spChg chg="add">
          <ac:chgData name="Anindita Mishra" userId="e13ac0faadfe87f1" providerId="LiveId" clId="{BC3849EB-660F-42A8-89D8-466023E4B0E6}" dt="2024-10-01T14:06:33.988" v="4170" actId="26606"/>
          <ac:spMkLst>
            <pc:docMk/>
            <pc:sldMk cId="4082305610" sldId="367"/>
            <ac:spMk id="20" creationId="{B5A1B09C-1565-46F8-B70F-621C5EB48A09}"/>
          </ac:spMkLst>
        </pc:spChg>
        <pc:spChg chg="add">
          <ac:chgData name="Anindita Mishra" userId="e13ac0faadfe87f1" providerId="LiveId" clId="{BC3849EB-660F-42A8-89D8-466023E4B0E6}" dt="2024-10-01T14:06:33.988" v="4170" actId="26606"/>
          <ac:spMkLst>
            <pc:docMk/>
            <pc:sldMk cId="4082305610" sldId="367"/>
            <ac:spMk id="22" creationId="{8C516CC8-80AC-446C-A56E-9F54B7210402}"/>
          </ac:spMkLst>
        </pc:spChg>
        <pc:picChg chg="add mod">
          <ac:chgData name="Anindita Mishra" userId="e13ac0faadfe87f1" providerId="LiveId" clId="{BC3849EB-660F-42A8-89D8-466023E4B0E6}" dt="2024-10-02T04:36:11.047" v="4269"/>
          <ac:picMkLst>
            <pc:docMk/>
            <pc:sldMk cId="4082305610" sldId="367"/>
            <ac:picMk id="4" creationId="{C77300DB-2850-043E-15A9-42DE0CBE0DBC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4.png"/><Relationship Id="rId7" Type="http://schemas.openxmlformats.org/officeDocument/2006/relationships/image" Target="../media/image2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29.svg"/><Relationship Id="rId4" Type="http://schemas.openxmlformats.org/officeDocument/2006/relationships/image" Target="../media/image35.svg"/><Relationship Id="rId9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4.png"/><Relationship Id="rId7" Type="http://schemas.openxmlformats.org/officeDocument/2006/relationships/image" Target="../media/image2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29.svg"/><Relationship Id="rId4" Type="http://schemas.openxmlformats.org/officeDocument/2006/relationships/image" Target="../media/image35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65108-2239-4C61-BC3F-72A4EFF3A50E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4213E5E-1A94-48AA-9E16-AC32143CFE18}">
      <dgm:prSet custT="1"/>
      <dgm:spPr/>
      <dgm:t>
        <a:bodyPr/>
        <a:lstStyle/>
        <a:p>
          <a:r>
            <a:rPr lang="en-US" sz="2800" dirty="0"/>
            <a:t>Bot networks (automated accounts) are increasingly being used to manipulate public opinion, amplify disinformation, or execute large-scale scams</a:t>
          </a:r>
          <a:r>
            <a:rPr lang="en-US" sz="2700" dirty="0"/>
            <a:t>.</a:t>
          </a:r>
        </a:p>
      </dgm:t>
    </dgm:pt>
    <dgm:pt modelId="{99AF7598-56F3-4BA7-BAB2-F277BB34EE53}" type="parTrans" cxnId="{595DCE13-F89C-4367-A4AB-D7E29F6F39DB}">
      <dgm:prSet/>
      <dgm:spPr/>
      <dgm:t>
        <a:bodyPr/>
        <a:lstStyle/>
        <a:p>
          <a:endParaRPr lang="en-US"/>
        </a:p>
      </dgm:t>
    </dgm:pt>
    <dgm:pt modelId="{04141020-CF4B-4A8C-8942-E8987AD4F283}" type="sibTrans" cxnId="{595DCE13-F89C-4367-A4AB-D7E29F6F39DB}">
      <dgm:prSet/>
      <dgm:spPr/>
      <dgm:t>
        <a:bodyPr/>
        <a:lstStyle/>
        <a:p>
          <a:endParaRPr lang="en-US"/>
        </a:p>
      </dgm:t>
    </dgm:pt>
    <dgm:pt modelId="{B0AE519B-FC3F-43A2-AF5A-F63FD1252049}">
      <dgm:prSet custT="1"/>
      <dgm:spPr/>
      <dgm:t>
        <a:bodyPr/>
        <a:lstStyle/>
        <a:p>
          <a:r>
            <a:rPr lang="en-US" sz="2800" dirty="0"/>
            <a:t>These bots create fake engagement, making fraudulent posts or malicious links seem more legitimate by driving likes, comments, and shares</a:t>
          </a:r>
          <a:r>
            <a:rPr lang="en-US" sz="2300" dirty="0"/>
            <a:t>.</a:t>
          </a:r>
        </a:p>
      </dgm:t>
    </dgm:pt>
    <dgm:pt modelId="{08CBDFD2-0104-40C1-A8DD-8CEC8D7269EA}" type="parTrans" cxnId="{F820F480-248A-4D05-B4C7-D5D16F4FD31C}">
      <dgm:prSet/>
      <dgm:spPr/>
      <dgm:t>
        <a:bodyPr/>
        <a:lstStyle/>
        <a:p>
          <a:endParaRPr lang="en-US"/>
        </a:p>
      </dgm:t>
    </dgm:pt>
    <dgm:pt modelId="{6780CD16-2BA3-4D17-B1C1-255F79F9928C}" type="sibTrans" cxnId="{F820F480-248A-4D05-B4C7-D5D16F4FD31C}">
      <dgm:prSet/>
      <dgm:spPr/>
      <dgm:t>
        <a:bodyPr/>
        <a:lstStyle/>
        <a:p>
          <a:endParaRPr lang="en-US"/>
        </a:p>
      </dgm:t>
    </dgm:pt>
    <dgm:pt modelId="{EB1908F0-8117-4B7E-B96C-D00C60B16736}" type="pres">
      <dgm:prSet presAssocID="{44B65108-2239-4C61-BC3F-72A4EFF3A5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F7E63C-C921-4D5F-BA60-C886135718A0}" type="pres">
      <dgm:prSet presAssocID="{64213E5E-1A94-48AA-9E16-AC32143CFE18}" presName="hierRoot1" presStyleCnt="0"/>
      <dgm:spPr/>
    </dgm:pt>
    <dgm:pt modelId="{EEC4B68F-E1C5-4422-B895-770A7C3D0941}" type="pres">
      <dgm:prSet presAssocID="{64213E5E-1A94-48AA-9E16-AC32143CFE18}" presName="composite" presStyleCnt="0"/>
      <dgm:spPr/>
    </dgm:pt>
    <dgm:pt modelId="{B5EB0265-5E1C-408C-8096-77327381EB7C}" type="pres">
      <dgm:prSet presAssocID="{64213E5E-1A94-48AA-9E16-AC32143CFE18}" presName="background" presStyleLbl="node0" presStyleIdx="0" presStyleCnt="2"/>
      <dgm:spPr/>
    </dgm:pt>
    <dgm:pt modelId="{F7313273-DD17-4D5A-BA5B-CCA2288488E0}" type="pres">
      <dgm:prSet presAssocID="{64213E5E-1A94-48AA-9E16-AC32143CFE18}" presName="text" presStyleLbl="fgAcc0" presStyleIdx="0" presStyleCnt="2" custScaleX="151192" custScaleY="145289" custLinFactNeighborX="-13557" custLinFactNeighborY="-9878">
        <dgm:presLayoutVars>
          <dgm:chPref val="3"/>
        </dgm:presLayoutVars>
      </dgm:prSet>
      <dgm:spPr/>
    </dgm:pt>
    <dgm:pt modelId="{BFD67E98-510E-400C-94DE-9D2FA1E332CE}" type="pres">
      <dgm:prSet presAssocID="{64213E5E-1A94-48AA-9E16-AC32143CFE18}" presName="hierChild2" presStyleCnt="0"/>
      <dgm:spPr/>
    </dgm:pt>
    <dgm:pt modelId="{ECA6BEFD-4DAD-44B9-85FB-482DF4D11919}" type="pres">
      <dgm:prSet presAssocID="{B0AE519B-FC3F-43A2-AF5A-F63FD1252049}" presName="hierRoot1" presStyleCnt="0"/>
      <dgm:spPr/>
    </dgm:pt>
    <dgm:pt modelId="{4FDC06EA-EA16-487E-A6EF-106F7C9B7631}" type="pres">
      <dgm:prSet presAssocID="{B0AE519B-FC3F-43A2-AF5A-F63FD1252049}" presName="composite" presStyleCnt="0"/>
      <dgm:spPr/>
    </dgm:pt>
    <dgm:pt modelId="{A2593F25-A67A-47EC-B5AC-2CA394800869}" type="pres">
      <dgm:prSet presAssocID="{B0AE519B-FC3F-43A2-AF5A-F63FD1252049}" presName="background" presStyleLbl="node0" presStyleIdx="1" presStyleCnt="2"/>
      <dgm:spPr/>
    </dgm:pt>
    <dgm:pt modelId="{09514937-A4CB-4C88-8E18-4994676DF82B}" type="pres">
      <dgm:prSet presAssocID="{B0AE519B-FC3F-43A2-AF5A-F63FD1252049}" presName="text" presStyleLbl="fgAcc0" presStyleIdx="1" presStyleCnt="2" custScaleX="170689" custScaleY="155727" custLinFactNeighborX="-6844" custLinFactNeighborY="-15097">
        <dgm:presLayoutVars>
          <dgm:chPref val="3"/>
        </dgm:presLayoutVars>
      </dgm:prSet>
      <dgm:spPr/>
    </dgm:pt>
    <dgm:pt modelId="{FCFEA998-3979-4EED-96B3-6CA16700802B}" type="pres">
      <dgm:prSet presAssocID="{B0AE519B-FC3F-43A2-AF5A-F63FD1252049}" presName="hierChild2" presStyleCnt="0"/>
      <dgm:spPr/>
    </dgm:pt>
  </dgm:ptLst>
  <dgm:cxnLst>
    <dgm:cxn modelId="{595DCE13-F89C-4367-A4AB-D7E29F6F39DB}" srcId="{44B65108-2239-4C61-BC3F-72A4EFF3A50E}" destId="{64213E5E-1A94-48AA-9E16-AC32143CFE18}" srcOrd="0" destOrd="0" parTransId="{99AF7598-56F3-4BA7-BAB2-F277BB34EE53}" sibTransId="{04141020-CF4B-4A8C-8942-E8987AD4F283}"/>
    <dgm:cxn modelId="{E09A9475-07F5-4821-929C-A932FF8960ED}" type="presOf" srcId="{64213E5E-1A94-48AA-9E16-AC32143CFE18}" destId="{F7313273-DD17-4D5A-BA5B-CCA2288488E0}" srcOrd="0" destOrd="0" presId="urn:microsoft.com/office/officeart/2005/8/layout/hierarchy1"/>
    <dgm:cxn modelId="{F820F480-248A-4D05-B4C7-D5D16F4FD31C}" srcId="{44B65108-2239-4C61-BC3F-72A4EFF3A50E}" destId="{B0AE519B-FC3F-43A2-AF5A-F63FD1252049}" srcOrd="1" destOrd="0" parTransId="{08CBDFD2-0104-40C1-A8DD-8CEC8D7269EA}" sibTransId="{6780CD16-2BA3-4D17-B1C1-255F79F9928C}"/>
    <dgm:cxn modelId="{9995C789-B6D2-4459-8A94-3B197273C6B5}" type="presOf" srcId="{44B65108-2239-4C61-BC3F-72A4EFF3A50E}" destId="{EB1908F0-8117-4B7E-B96C-D00C60B16736}" srcOrd="0" destOrd="0" presId="urn:microsoft.com/office/officeart/2005/8/layout/hierarchy1"/>
    <dgm:cxn modelId="{07969DD8-4652-4044-9175-DD8B344406C6}" type="presOf" srcId="{B0AE519B-FC3F-43A2-AF5A-F63FD1252049}" destId="{09514937-A4CB-4C88-8E18-4994676DF82B}" srcOrd="0" destOrd="0" presId="urn:microsoft.com/office/officeart/2005/8/layout/hierarchy1"/>
    <dgm:cxn modelId="{E8BBF216-67C6-475A-BB01-E57436F0D961}" type="presParOf" srcId="{EB1908F0-8117-4B7E-B96C-D00C60B16736}" destId="{06F7E63C-C921-4D5F-BA60-C886135718A0}" srcOrd="0" destOrd="0" presId="urn:microsoft.com/office/officeart/2005/8/layout/hierarchy1"/>
    <dgm:cxn modelId="{BB6B3CEE-AFB0-419E-9ECB-E2548BBD99BA}" type="presParOf" srcId="{06F7E63C-C921-4D5F-BA60-C886135718A0}" destId="{EEC4B68F-E1C5-4422-B895-770A7C3D0941}" srcOrd="0" destOrd="0" presId="urn:microsoft.com/office/officeart/2005/8/layout/hierarchy1"/>
    <dgm:cxn modelId="{198A5E3C-9564-4D35-9C59-7003BB28CEC6}" type="presParOf" srcId="{EEC4B68F-E1C5-4422-B895-770A7C3D0941}" destId="{B5EB0265-5E1C-408C-8096-77327381EB7C}" srcOrd="0" destOrd="0" presId="urn:microsoft.com/office/officeart/2005/8/layout/hierarchy1"/>
    <dgm:cxn modelId="{F6D41421-4F2E-481D-9FD9-5424B41D7975}" type="presParOf" srcId="{EEC4B68F-E1C5-4422-B895-770A7C3D0941}" destId="{F7313273-DD17-4D5A-BA5B-CCA2288488E0}" srcOrd="1" destOrd="0" presId="urn:microsoft.com/office/officeart/2005/8/layout/hierarchy1"/>
    <dgm:cxn modelId="{7C331B0D-9D59-45DB-91AF-7347602EC52E}" type="presParOf" srcId="{06F7E63C-C921-4D5F-BA60-C886135718A0}" destId="{BFD67E98-510E-400C-94DE-9D2FA1E332CE}" srcOrd="1" destOrd="0" presId="urn:microsoft.com/office/officeart/2005/8/layout/hierarchy1"/>
    <dgm:cxn modelId="{6E06FD08-69D3-4C6A-BD76-CEF17EAEB5E7}" type="presParOf" srcId="{EB1908F0-8117-4B7E-B96C-D00C60B16736}" destId="{ECA6BEFD-4DAD-44B9-85FB-482DF4D11919}" srcOrd="1" destOrd="0" presId="urn:microsoft.com/office/officeart/2005/8/layout/hierarchy1"/>
    <dgm:cxn modelId="{AAC98E1E-4DE4-4FD7-AD83-32ADFA56DAEB}" type="presParOf" srcId="{ECA6BEFD-4DAD-44B9-85FB-482DF4D11919}" destId="{4FDC06EA-EA16-487E-A6EF-106F7C9B7631}" srcOrd="0" destOrd="0" presId="urn:microsoft.com/office/officeart/2005/8/layout/hierarchy1"/>
    <dgm:cxn modelId="{B81B0049-80FB-4249-B535-C7865E972FC0}" type="presParOf" srcId="{4FDC06EA-EA16-487E-A6EF-106F7C9B7631}" destId="{A2593F25-A67A-47EC-B5AC-2CA394800869}" srcOrd="0" destOrd="0" presId="urn:microsoft.com/office/officeart/2005/8/layout/hierarchy1"/>
    <dgm:cxn modelId="{2E2E6A55-2395-49D2-8500-AF9A44901954}" type="presParOf" srcId="{4FDC06EA-EA16-487E-A6EF-106F7C9B7631}" destId="{09514937-A4CB-4C88-8E18-4994676DF82B}" srcOrd="1" destOrd="0" presId="urn:microsoft.com/office/officeart/2005/8/layout/hierarchy1"/>
    <dgm:cxn modelId="{ED033A8F-5BDD-41EE-9CB1-09E0C3B4A912}" type="presParOf" srcId="{ECA6BEFD-4DAD-44B9-85FB-482DF4D11919}" destId="{FCFEA998-3979-4EED-96B3-6CA1670080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BFAE1-EC0B-497C-AFEE-D1ACE0AA481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735043-3371-409C-9132-7A87362A326D}">
      <dgm:prSet custT="1"/>
      <dgm:spPr/>
      <dgm:t>
        <a:bodyPr/>
        <a:lstStyle/>
        <a:p>
          <a:r>
            <a:rPr lang="en-IN" sz="2800" b="1" dirty="0"/>
            <a:t>As cryptocurrencies and NFTs grow in popularity, social media has become fertile ground for crypto-related scams.</a:t>
          </a:r>
          <a:endParaRPr lang="en-US" sz="2800" b="1" dirty="0"/>
        </a:p>
      </dgm:t>
    </dgm:pt>
    <dgm:pt modelId="{3120A293-7EF1-4C0A-B796-0BEE26C75CDE}" type="parTrans" cxnId="{C21BF3A8-3A5C-4D74-920E-9D2DD01F2875}">
      <dgm:prSet/>
      <dgm:spPr/>
      <dgm:t>
        <a:bodyPr/>
        <a:lstStyle/>
        <a:p>
          <a:endParaRPr lang="en-US"/>
        </a:p>
      </dgm:t>
    </dgm:pt>
    <dgm:pt modelId="{6F1F1DA6-A604-499E-A2C3-7D12309877A2}" type="sibTrans" cxnId="{C21BF3A8-3A5C-4D74-920E-9D2DD01F2875}">
      <dgm:prSet/>
      <dgm:spPr/>
      <dgm:t>
        <a:bodyPr/>
        <a:lstStyle/>
        <a:p>
          <a:endParaRPr lang="en-US"/>
        </a:p>
      </dgm:t>
    </dgm:pt>
    <dgm:pt modelId="{B91FC1EA-2854-4A19-8E03-E1E7E5365983}">
      <dgm:prSet/>
      <dgm:spPr/>
      <dgm:t>
        <a:bodyPr/>
        <a:lstStyle/>
        <a:p>
          <a:r>
            <a:rPr lang="en-IN" b="1" dirty="0"/>
            <a:t>Fraudsters often use social media to promote fake investment schemes, fraudulent ICOs (Initial Coin Offerings), or even hijack celebrity accounts to endorse scam projects</a:t>
          </a:r>
          <a:r>
            <a:rPr lang="en-IN" dirty="0"/>
            <a:t>.</a:t>
          </a:r>
          <a:endParaRPr lang="en-US" dirty="0"/>
        </a:p>
      </dgm:t>
    </dgm:pt>
    <dgm:pt modelId="{4B44B131-2B18-4920-BC82-7C25EE01EF17}" type="parTrans" cxnId="{0DDE87D0-22C8-44F2-BDE1-DAAF092C9DB5}">
      <dgm:prSet/>
      <dgm:spPr/>
      <dgm:t>
        <a:bodyPr/>
        <a:lstStyle/>
        <a:p>
          <a:endParaRPr lang="en-US"/>
        </a:p>
      </dgm:t>
    </dgm:pt>
    <dgm:pt modelId="{E892E440-D7DA-4CF7-9763-A71645E0435C}" type="sibTrans" cxnId="{0DDE87D0-22C8-44F2-BDE1-DAAF092C9DB5}">
      <dgm:prSet/>
      <dgm:spPr/>
      <dgm:t>
        <a:bodyPr/>
        <a:lstStyle/>
        <a:p>
          <a:endParaRPr lang="en-US"/>
        </a:p>
      </dgm:t>
    </dgm:pt>
    <dgm:pt modelId="{BA7C7809-4B5A-46FE-BA6F-6D3F7CEA02CE}" type="pres">
      <dgm:prSet presAssocID="{491BFAE1-EC0B-497C-AFEE-D1ACE0AA48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200958-0086-4E5D-830A-DAF12BE04F7D}" type="pres">
      <dgm:prSet presAssocID="{C7735043-3371-409C-9132-7A87362A326D}" presName="hierRoot1" presStyleCnt="0"/>
      <dgm:spPr/>
    </dgm:pt>
    <dgm:pt modelId="{AE11F66D-87C1-4034-949F-37A34407D2AA}" type="pres">
      <dgm:prSet presAssocID="{C7735043-3371-409C-9132-7A87362A326D}" presName="composite" presStyleCnt="0"/>
      <dgm:spPr/>
    </dgm:pt>
    <dgm:pt modelId="{EE77F92C-9D6B-4BC8-8DF7-7891B18680F1}" type="pres">
      <dgm:prSet presAssocID="{C7735043-3371-409C-9132-7A87362A326D}" presName="background" presStyleLbl="node0" presStyleIdx="0" presStyleCnt="2"/>
      <dgm:spPr/>
    </dgm:pt>
    <dgm:pt modelId="{29265A04-4C60-4BD3-94E0-A3953EB6D6C2}" type="pres">
      <dgm:prSet presAssocID="{C7735043-3371-409C-9132-7A87362A326D}" presName="text" presStyleLbl="fgAcc0" presStyleIdx="0" presStyleCnt="2">
        <dgm:presLayoutVars>
          <dgm:chPref val="3"/>
        </dgm:presLayoutVars>
      </dgm:prSet>
      <dgm:spPr/>
    </dgm:pt>
    <dgm:pt modelId="{BD1BD23C-01B2-4229-BF14-8DD9CCD34E3D}" type="pres">
      <dgm:prSet presAssocID="{C7735043-3371-409C-9132-7A87362A326D}" presName="hierChild2" presStyleCnt="0"/>
      <dgm:spPr/>
    </dgm:pt>
    <dgm:pt modelId="{4169CD1B-FC75-4476-9F73-6F15A78A516D}" type="pres">
      <dgm:prSet presAssocID="{B91FC1EA-2854-4A19-8E03-E1E7E5365983}" presName="hierRoot1" presStyleCnt="0"/>
      <dgm:spPr/>
    </dgm:pt>
    <dgm:pt modelId="{1B1503BA-B3EA-4AFA-BA36-643F7DF2A4AB}" type="pres">
      <dgm:prSet presAssocID="{B91FC1EA-2854-4A19-8E03-E1E7E5365983}" presName="composite" presStyleCnt="0"/>
      <dgm:spPr/>
    </dgm:pt>
    <dgm:pt modelId="{6A073AB8-DE5E-49A2-B1FB-16E150196C75}" type="pres">
      <dgm:prSet presAssocID="{B91FC1EA-2854-4A19-8E03-E1E7E5365983}" presName="background" presStyleLbl="node0" presStyleIdx="1" presStyleCnt="2"/>
      <dgm:spPr/>
    </dgm:pt>
    <dgm:pt modelId="{6028E50A-64B6-453C-A351-3FF58BA36D4F}" type="pres">
      <dgm:prSet presAssocID="{B91FC1EA-2854-4A19-8E03-E1E7E5365983}" presName="text" presStyleLbl="fgAcc0" presStyleIdx="1" presStyleCnt="2">
        <dgm:presLayoutVars>
          <dgm:chPref val="3"/>
        </dgm:presLayoutVars>
      </dgm:prSet>
      <dgm:spPr/>
    </dgm:pt>
    <dgm:pt modelId="{B06E4BC7-AF02-4B77-A48E-C17800CDD7CD}" type="pres">
      <dgm:prSet presAssocID="{B91FC1EA-2854-4A19-8E03-E1E7E5365983}" presName="hierChild2" presStyleCnt="0"/>
      <dgm:spPr/>
    </dgm:pt>
  </dgm:ptLst>
  <dgm:cxnLst>
    <dgm:cxn modelId="{FD844A45-E6F0-4D63-9C5F-70E24FE7C6E8}" type="presOf" srcId="{C7735043-3371-409C-9132-7A87362A326D}" destId="{29265A04-4C60-4BD3-94E0-A3953EB6D6C2}" srcOrd="0" destOrd="0" presId="urn:microsoft.com/office/officeart/2005/8/layout/hierarchy1"/>
    <dgm:cxn modelId="{6DA5A765-C30B-46BE-A874-0C87560B137F}" type="presOf" srcId="{491BFAE1-EC0B-497C-AFEE-D1ACE0AA4812}" destId="{BA7C7809-4B5A-46FE-BA6F-6D3F7CEA02CE}" srcOrd="0" destOrd="0" presId="urn:microsoft.com/office/officeart/2005/8/layout/hierarchy1"/>
    <dgm:cxn modelId="{274DD5A7-C9FC-4DD0-8B12-420C22E74E99}" type="presOf" srcId="{B91FC1EA-2854-4A19-8E03-E1E7E5365983}" destId="{6028E50A-64B6-453C-A351-3FF58BA36D4F}" srcOrd="0" destOrd="0" presId="urn:microsoft.com/office/officeart/2005/8/layout/hierarchy1"/>
    <dgm:cxn modelId="{C21BF3A8-3A5C-4D74-920E-9D2DD01F2875}" srcId="{491BFAE1-EC0B-497C-AFEE-D1ACE0AA4812}" destId="{C7735043-3371-409C-9132-7A87362A326D}" srcOrd="0" destOrd="0" parTransId="{3120A293-7EF1-4C0A-B796-0BEE26C75CDE}" sibTransId="{6F1F1DA6-A604-499E-A2C3-7D12309877A2}"/>
    <dgm:cxn modelId="{0DDE87D0-22C8-44F2-BDE1-DAAF092C9DB5}" srcId="{491BFAE1-EC0B-497C-AFEE-D1ACE0AA4812}" destId="{B91FC1EA-2854-4A19-8E03-E1E7E5365983}" srcOrd="1" destOrd="0" parTransId="{4B44B131-2B18-4920-BC82-7C25EE01EF17}" sibTransId="{E892E440-D7DA-4CF7-9763-A71645E0435C}"/>
    <dgm:cxn modelId="{75297E5B-4657-40FA-B04E-96C0041739B6}" type="presParOf" srcId="{BA7C7809-4B5A-46FE-BA6F-6D3F7CEA02CE}" destId="{55200958-0086-4E5D-830A-DAF12BE04F7D}" srcOrd="0" destOrd="0" presId="urn:microsoft.com/office/officeart/2005/8/layout/hierarchy1"/>
    <dgm:cxn modelId="{78C6E2EA-0EE7-4EDB-AC01-22F2F77B2CA4}" type="presParOf" srcId="{55200958-0086-4E5D-830A-DAF12BE04F7D}" destId="{AE11F66D-87C1-4034-949F-37A34407D2AA}" srcOrd="0" destOrd="0" presId="urn:microsoft.com/office/officeart/2005/8/layout/hierarchy1"/>
    <dgm:cxn modelId="{8762D9A0-2621-4C76-B50B-49692F654644}" type="presParOf" srcId="{AE11F66D-87C1-4034-949F-37A34407D2AA}" destId="{EE77F92C-9D6B-4BC8-8DF7-7891B18680F1}" srcOrd="0" destOrd="0" presId="urn:microsoft.com/office/officeart/2005/8/layout/hierarchy1"/>
    <dgm:cxn modelId="{251500A1-C30B-4979-AB31-FED7D2C4561E}" type="presParOf" srcId="{AE11F66D-87C1-4034-949F-37A34407D2AA}" destId="{29265A04-4C60-4BD3-94E0-A3953EB6D6C2}" srcOrd="1" destOrd="0" presId="urn:microsoft.com/office/officeart/2005/8/layout/hierarchy1"/>
    <dgm:cxn modelId="{F2D707D7-6808-4612-8B79-3E6352DD8657}" type="presParOf" srcId="{55200958-0086-4E5D-830A-DAF12BE04F7D}" destId="{BD1BD23C-01B2-4229-BF14-8DD9CCD34E3D}" srcOrd="1" destOrd="0" presId="urn:microsoft.com/office/officeart/2005/8/layout/hierarchy1"/>
    <dgm:cxn modelId="{5DF89DF0-BAAB-4707-9380-8F9FDC23F770}" type="presParOf" srcId="{BA7C7809-4B5A-46FE-BA6F-6D3F7CEA02CE}" destId="{4169CD1B-FC75-4476-9F73-6F15A78A516D}" srcOrd="1" destOrd="0" presId="urn:microsoft.com/office/officeart/2005/8/layout/hierarchy1"/>
    <dgm:cxn modelId="{D08764BB-7EC2-4FD3-84CB-65A41B29AB3E}" type="presParOf" srcId="{4169CD1B-FC75-4476-9F73-6F15A78A516D}" destId="{1B1503BA-B3EA-4AFA-BA36-643F7DF2A4AB}" srcOrd="0" destOrd="0" presId="urn:microsoft.com/office/officeart/2005/8/layout/hierarchy1"/>
    <dgm:cxn modelId="{4BFB2A33-29A9-4BA2-8441-DB1439A1C7B6}" type="presParOf" srcId="{1B1503BA-B3EA-4AFA-BA36-643F7DF2A4AB}" destId="{6A073AB8-DE5E-49A2-B1FB-16E150196C75}" srcOrd="0" destOrd="0" presId="urn:microsoft.com/office/officeart/2005/8/layout/hierarchy1"/>
    <dgm:cxn modelId="{D741CC74-6A44-4058-AE59-1C9B6CDC9F45}" type="presParOf" srcId="{1B1503BA-B3EA-4AFA-BA36-643F7DF2A4AB}" destId="{6028E50A-64B6-453C-A351-3FF58BA36D4F}" srcOrd="1" destOrd="0" presId="urn:microsoft.com/office/officeart/2005/8/layout/hierarchy1"/>
    <dgm:cxn modelId="{39D57059-D40A-47E5-BECD-87E0D8160106}" type="presParOf" srcId="{4169CD1B-FC75-4476-9F73-6F15A78A516D}" destId="{B06E4BC7-AF02-4B77-A48E-C17800CDD7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4D82C3-7B22-4B96-BD6A-26F5D2F8289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A459A9-F0B5-4B16-865E-3377C7898DB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sz="2400" dirty="0"/>
            <a:t>Use </a:t>
          </a:r>
          <a:r>
            <a:rPr lang="en-IN" sz="2400" b="1" dirty="0"/>
            <a:t>strong, unique passwords</a:t>
          </a:r>
          <a:endParaRPr lang="en-US" sz="2400" dirty="0"/>
        </a:p>
      </dgm:t>
    </dgm:pt>
    <dgm:pt modelId="{F025AD7B-B2D3-4609-B414-B84EE95A5189}" type="parTrans" cxnId="{B91568AD-3959-401E-9905-CEC6BB83EB43}">
      <dgm:prSet/>
      <dgm:spPr/>
      <dgm:t>
        <a:bodyPr/>
        <a:lstStyle/>
        <a:p>
          <a:endParaRPr lang="en-US"/>
        </a:p>
      </dgm:t>
    </dgm:pt>
    <dgm:pt modelId="{911E99AC-A352-46EA-84A8-7619DAE806C5}" type="sibTrans" cxnId="{B91568AD-3959-401E-9905-CEC6BB83EB43}">
      <dgm:prSet/>
      <dgm:spPr/>
      <dgm:t>
        <a:bodyPr/>
        <a:lstStyle/>
        <a:p>
          <a:endParaRPr lang="en-US"/>
        </a:p>
      </dgm:t>
    </dgm:pt>
    <dgm:pt modelId="{65BE2457-69E0-4892-AACD-8964DF37AA1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sz="2400" dirty="0"/>
            <a:t>Be cautious of </a:t>
          </a:r>
          <a:r>
            <a:rPr lang="en-IN" sz="2400" b="1" dirty="0"/>
            <a:t>clicking on links</a:t>
          </a:r>
          <a:r>
            <a:rPr lang="en-IN" sz="2400" dirty="0"/>
            <a:t>.</a:t>
          </a:r>
          <a:endParaRPr lang="en-US" sz="2400" dirty="0"/>
        </a:p>
      </dgm:t>
    </dgm:pt>
    <dgm:pt modelId="{192885F5-5082-4A47-AB4A-2969E86FD3C2}" type="parTrans" cxnId="{38A487EE-BE3D-4917-898A-C4FD4E17A859}">
      <dgm:prSet/>
      <dgm:spPr/>
      <dgm:t>
        <a:bodyPr/>
        <a:lstStyle/>
        <a:p>
          <a:endParaRPr lang="en-US"/>
        </a:p>
      </dgm:t>
    </dgm:pt>
    <dgm:pt modelId="{509AC265-D243-4AFB-82A8-3E16DD1FBB48}" type="sibTrans" cxnId="{38A487EE-BE3D-4917-898A-C4FD4E17A859}">
      <dgm:prSet/>
      <dgm:spPr/>
      <dgm:t>
        <a:bodyPr/>
        <a:lstStyle/>
        <a:p>
          <a:endParaRPr lang="en-US"/>
        </a:p>
      </dgm:t>
    </dgm:pt>
    <dgm:pt modelId="{850D6CD5-60A7-4C84-918F-339D8058392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sz="2400" dirty="0"/>
            <a:t>review and update </a:t>
          </a:r>
          <a:r>
            <a:rPr lang="en-IN" sz="2400" b="1" dirty="0"/>
            <a:t>privacy settings</a:t>
          </a:r>
          <a:r>
            <a:rPr lang="en-IN" sz="1300" dirty="0"/>
            <a:t>.</a:t>
          </a:r>
          <a:endParaRPr lang="en-US" sz="1300" dirty="0"/>
        </a:p>
      </dgm:t>
    </dgm:pt>
    <dgm:pt modelId="{78B6F625-6301-44F0-89EB-41F833C977E8}" type="parTrans" cxnId="{11C64D1D-5945-483E-ABD4-ADC3E7051BD4}">
      <dgm:prSet/>
      <dgm:spPr/>
      <dgm:t>
        <a:bodyPr/>
        <a:lstStyle/>
        <a:p>
          <a:endParaRPr lang="en-US"/>
        </a:p>
      </dgm:t>
    </dgm:pt>
    <dgm:pt modelId="{07E8D124-A77E-475B-BFA4-81E67D40BE07}" type="sibTrans" cxnId="{11C64D1D-5945-483E-ABD4-ADC3E7051BD4}">
      <dgm:prSet/>
      <dgm:spPr/>
      <dgm:t>
        <a:bodyPr/>
        <a:lstStyle/>
        <a:p>
          <a:endParaRPr lang="en-US"/>
        </a:p>
      </dgm:t>
    </dgm:pt>
    <dgm:pt modelId="{775B4F30-6DC3-441F-98A2-906E856C188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sz="2400" dirty="0"/>
            <a:t>Avoid </a:t>
          </a:r>
          <a:r>
            <a:rPr lang="en-IN" sz="2400" b="1" dirty="0"/>
            <a:t>sharing sensitive </a:t>
          </a:r>
          <a:r>
            <a:rPr lang="en-IN" sz="2400" dirty="0"/>
            <a:t>info</a:t>
          </a:r>
          <a:endParaRPr lang="en-US" sz="1700" dirty="0"/>
        </a:p>
      </dgm:t>
    </dgm:pt>
    <dgm:pt modelId="{8C174AEA-2E6A-4C28-86AC-3547E3F6E66B}" type="parTrans" cxnId="{59A4A3F8-DEDA-4897-94DF-56790A9346A3}">
      <dgm:prSet/>
      <dgm:spPr/>
      <dgm:t>
        <a:bodyPr/>
        <a:lstStyle/>
        <a:p>
          <a:endParaRPr lang="en-US"/>
        </a:p>
      </dgm:t>
    </dgm:pt>
    <dgm:pt modelId="{F3B9CC7C-4FCF-4030-87A3-E6C5C2278864}" type="sibTrans" cxnId="{59A4A3F8-DEDA-4897-94DF-56790A9346A3}">
      <dgm:prSet/>
      <dgm:spPr/>
      <dgm:t>
        <a:bodyPr/>
        <a:lstStyle/>
        <a:p>
          <a:endParaRPr lang="en-US"/>
        </a:p>
      </dgm:t>
    </dgm:pt>
    <dgm:pt modelId="{BECE22AF-6B07-4D40-9F8F-456A8AA07C56}" type="pres">
      <dgm:prSet presAssocID="{844D82C3-7B22-4B96-BD6A-26F5D2F8289E}" presName="root" presStyleCnt="0">
        <dgm:presLayoutVars>
          <dgm:dir/>
          <dgm:resizeHandles val="exact"/>
        </dgm:presLayoutVars>
      </dgm:prSet>
      <dgm:spPr/>
    </dgm:pt>
    <dgm:pt modelId="{D37E948D-9D0F-4576-84C7-1E64153BB84D}" type="pres">
      <dgm:prSet presAssocID="{0BA459A9-F0B5-4B16-865E-3377C7898DB2}" presName="compNode" presStyleCnt="0"/>
      <dgm:spPr/>
    </dgm:pt>
    <dgm:pt modelId="{C8FF2D9A-CF33-477C-9658-207950761887}" type="pres">
      <dgm:prSet presAssocID="{0BA459A9-F0B5-4B16-865E-3377C7898DB2}" presName="iconBgRect" presStyleLbl="bgShp" presStyleIdx="0" presStyleCnt="4"/>
      <dgm:spPr/>
    </dgm:pt>
    <dgm:pt modelId="{16DC0121-C2C5-4537-AA9F-A78BF1F3D4E0}" type="pres">
      <dgm:prSet presAssocID="{0BA459A9-F0B5-4B16-865E-3377C7898DB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2A68F845-7095-4042-A1E3-661C00FE457E}" type="pres">
      <dgm:prSet presAssocID="{0BA459A9-F0B5-4B16-865E-3377C7898DB2}" presName="spaceRect" presStyleCnt="0"/>
      <dgm:spPr/>
    </dgm:pt>
    <dgm:pt modelId="{50AA6671-EB01-4985-99C1-40990426C6A3}" type="pres">
      <dgm:prSet presAssocID="{0BA459A9-F0B5-4B16-865E-3377C7898DB2}" presName="textRect" presStyleLbl="revTx" presStyleIdx="0" presStyleCnt="4">
        <dgm:presLayoutVars>
          <dgm:chMax val="1"/>
          <dgm:chPref val="1"/>
        </dgm:presLayoutVars>
      </dgm:prSet>
      <dgm:spPr/>
    </dgm:pt>
    <dgm:pt modelId="{ADFD331A-9338-420A-9A66-394C1DDBE702}" type="pres">
      <dgm:prSet presAssocID="{911E99AC-A352-46EA-84A8-7619DAE806C5}" presName="sibTrans" presStyleCnt="0"/>
      <dgm:spPr/>
    </dgm:pt>
    <dgm:pt modelId="{AFED74E8-E266-4A50-8EB9-DB2A38B910D1}" type="pres">
      <dgm:prSet presAssocID="{65BE2457-69E0-4892-AACD-8964DF37AA19}" presName="compNode" presStyleCnt="0"/>
      <dgm:spPr/>
    </dgm:pt>
    <dgm:pt modelId="{B8DBC2D3-3946-402B-9D30-879332ECC5B3}" type="pres">
      <dgm:prSet presAssocID="{65BE2457-69E0-4892-AACD-8964DF37AA19}" presName="iconBgRect" presStyleLbl="bgShp" presStyleIdx="1" presStyleCnt="4"/>
      <dgm:spPr/>
    </dgm:pt>
    <dgm:pt modelId="{530A5653-8D47-4236-8167-1AFE8A382F12}" type="pres">
      <dgm:prSet presAssocID="{65BE2457-69E0-4892-AACD-8964DF37AA1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8BC93F29-1BE1-4C16-986E-799F1857EF63}" type="pres">
      <dgm:prSet presAssocID="{65BE2457-69E0-4892-AACD-8964DF37AA19}" presName="spaceRect" presStyleCnt="0"/>
      <dgm:spPr/>
    </dgm:pt>
    <dgm:pt modelId="{42287755-FAE1-445D-9A44-707A6B9E3C7E}" type="pres">
      <dgm:prSet presAssocID="{65BE2457-69E0-4892-AACD-8964DF37AA19}" presName="textRect" presStyleLbl="revTx" presStyleIdx="1" presStyleCnt="4">
        <dgm:presLayoutVars>
          <dgm:chMax val="1"/>
          <dgm:chPref val="1"/>
        </dgm:presLayoutVars>
      </dgm:prSet>
      <dgm:spPr/>
    </dgm:pt>
    <dgm:pt modelId="{8FEE142C-B5BC-433B-9024-13B0661CB784}" type="pres">
      <dgm:prSet presAssocID="{509AC265-D243-4AFB-82A8-3E16DD1FBB48}" presName="sibTrans" presStyleCnt="0"/>
      <dgm:spPr/>
    </dgm:pt>
    <dgm:pt modelId="{8BE18425-F72C-421B-8C86-75A5CB81CBF2}" type="pres">
      <dgm:prSet presAssocID="{850D6CD5-60A7-4C84-918F-339D8058392E}" presName="compNode" presStyleCnt="0"/>
      <dgm:spPr/>
    </dgm:pt>
    <dgm:pt modelId="{8AE35724-21E5-474E-BFDC-B1B2AECB63FC}" type="pres">
      <dgm:prSet presAssocID="{850D6CD5-60A7-4C84-918F-339D8058392E}" presName="iconBgRect" presStyleLbl="bgShp" presStyleIdx="2" presStyleCnt="4"/>
      <dgm:spPr/>
    </dgm:pt>
    <dgm:pt modelId="{4AFFA0AD-1DDE-4AAB-AEAA-2B3B56E2F6AB}" type="pres">
      <dgm:prSet presAssocID="{850D6CD5-60A7-4C84-918F-339D805839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8CA8914E-BFC1-4403-8C3B-E5093568FB74}" type="pres">
      <dgm:prSet presAssocID="{850D6CD5-60A7-4C84-918F-339D8058392E}" presName="spaceRect" presStyleCnt="0"/>
      <dgm:spPr/>
    </dgm:pt>
    <dgm:pt modelId="{964D4235-499C-4D1F-AAB7-220EF58446BD}" type="pres">
      <dgm:prSet presAssocID="{850D6CD5-60A7-4C84-918F-339D8058392E}" presName="textRect" presStyleLbl="revTx" presStyleIdx="2" presStyleCnt="4" custScaleX="117500">
        <dgm:presLayoutVars>
          <dgm:chMax val="1"/>
          <dgm:chPref val="1"/>
        </dgm:presLayoutVars>
      </dgm:prSet>
      <dgm:spPr/>
    </dgm:pt>
    <dgm:pt modelId="{20E99311-C59E-48DF-A26B-D1E01DB3E19A}" type="pres">
      <dgm:prSet presAssocID="{07E8D124-A77E-475B-BFA4-81E67D40BE07}" presName="sibTrans" presStyleCnt="0"/>
      <dgm:spPr/>
    </dgm:pt>
    <dgm:pt modelId="{FEDAD868-1910-4847-B323-A9AF591C94F6}" type="pres">
      <dgm:prSet presAssocID="{775B4F30-6DC3-441F-98A2-906E856C188A}" presName="compNode" presStyleCnt="0"/>
      <dgm:spPr/>
    </dgm:pt>
    <dgm:pt modelId="{1A9BD7D7-96E9-4373-A519-93D1ECC9478D}" type="pres">
      <dgm:prSet presAssocID="{775B4F30-6DC3-441F-98A2-906E856C188A}" presName="iconBgRect" presStyleLbl="bgShp" presStyleIdx="3" presStyleCnt="4"/>
      <dgm:spPr/>
    </dgm:pt>
    <dgm:pt modelId="{6E813B9E-A5B8-4D9C-B0CB-6D3E9E44AC5A}" type="pres">
      <dgm:prSet presAssocID="{775B4F30-6DC3-441F-98A2-906E856C188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776E1EB7-9F67-440C-9931-57A6C9851463}" type="pres">
      <dgm:prSet presAssocID="{775B4F30-6DC3-441F-98A2-906E856C188A}" presName="spaceRect" presStyleCnt="0"/>
      <dgm:spPr/>
    </dgm:pt>
    <dgm:pt modelId="{D890257C-AC75-46A2-A689-9676F8014B5D}" type="pres">
      <dgm:prSet presAssocID="{775B4F30-6DC3-441F-98A2-906E856C188A}" presName="textRect" presStyleLbl="revTx" presStyleIdx="3" presStyleCnt="4" custScaleX="112947">
        <dgm:presLayoutVars>
          <dgm:chMax val="1"/>
          <dgm:chPref val="1"/>
        </dgm:presLayoutVars>
      </dgm:prSet>
      <dgm:spPr/>
    </dgm:pt>
  </dgm:ptLst>
  <dgm:cxnLst>
    <dgm:cxn modelId="{11C64D1D-5945-483E-ABD4-ADC3E7051BD4}" srcId="{844D82C3-7B22-4B96-BD6A-26F5D2F8289E}" destId="{850D6CD5-60A7-4C84-918F-339D8058392E}" srcOrd="2" destOrd="0" parTransId="{78B6F625-6301-44F0-89EB-41F833C977E8}" sibTransId="{07E8D124-A77E-475B-BFA4-81E67D40BE07}"/>
    <dgm:cxn modelId="{7461F179-DB76-41B6-A924-9BFEB0F7D30D}" type="presOf" srcId="{850D6CD5-60A7-4C84-918F-339D8058392E}" destId="{964D4235-499C-4D1F-AAB7-220EF58446BD}" srcOrd="0" destOrd="0" presId="urn:microsoft.com/office/officeart/2018/5/layout/IconCircleLabelList"/>
    <dgm:cxn modelId="{E8B5CE87-CBE3-495F-BE09-C61DE27F7547}" type="presOf" srcId="{65BE2457-69E0-4892-AACD-8964DF37AA19}" destId="{42287755-FAE1-445D-9A44-707A6B9E3C7E}" srcOrd="0" destOrd="0" presId="urn:microsoft.com/office/officeart/2018/5/layout/IconCircleLabelList"/>
    <dgm:cxn modelId="{B91568AD-3959-401E-9905-CEC6BB83EB43}" srcId="{844D82C3-7B22-4B96-BD6A-26F5D2F8289E}" destId="{0BA459A9-F0B5-4B16-865E-3377C7898DB2}" srcOrd="0" destOrd="0" parTransId="{F025AD7B-B2D3-4609-B414-B84EE95A5189}" sibTransId="{911E99AC-A352-46EA-84A8-7619DAE806C5}"/>
    <dgm:cxn modelId="{F38DBEC4-27F6-4EC0-89BE-BCC50746CDC1}" type="presOf" srcId="{844D82C3-7B22-4B96-BD6A-26F5D2F8289E}" destId="{BECE22AF-6B07-4D40-9F8F-456A8AA07C56}" srcOrd="0" destOrd="0" presId="urn:microsoft.com/office/officeart/2018/5/layout/IconCircleLabelList"/>
    <dgm:cxn modelId="{66CC62D5-524F-4D37-AEC8-54676AB441ED}" type="presOf" srcId="{775B4F30-6DC3-441F-98A2-906E856C188A}" destId="{D890257C-AC75-46A2-A689-9676F8014B5D}" srcOrd="0" destOrd="0" presId="urn:microsoft.com/office/officeart/2018/5/layout/IconCircleLabelList"/>
    <dgm:cxn modelId="{38A487EE-BE3D-4917-898A-C4FD4E17A859}" srcId="{844D82C3-7B22-4B96-BD6A-26F5D2F8289E}" destId="{65BE2457-69E0-4892-AACD-8964DF37AA19}" srcOrd="1" destOrd="0" parTransId="{192885F5-5082-4A47-AB4A-2969E86FD3C2}" sibTransId="{509AC265-D243-4AFB-82A8-3E16DD1FBB48}"/>
    <dgm:cxn modelId="{1DFD7EF7-1BBE-4224-9047-CA13AE34761B}" type="presOf" srcId="{0BA459A9-F0B5-4B16-865E-3377C7898DB2}" destId="{50AA6671-EB01-4985-99C1-40990426C6A3}" srcOrd="0" destOrd="0" presId="urn:microsoft.com/office/officeart/2018/5/layout/IconCircleLabelList"/>
    <dgm:cxn modelId="{59A4A3F8-DEDA-4897-94DF-56790A9346A3}" srcId="{844D82C3-7B22-4B96-BD6A-26F5D2F8289E}" destId="{775B4F30-6DC3-441F-98A2-906E856C188A}" srcOrd="3" destOrd="0" parTransId="{8C174AEA-2E6A-4C28-86AC-3547E3F6E66B}" sibTransId="{F3B9CC7C-4FCF-4030-87A3-E6C5C2278864}"/>
    <dgm:cxn modelId="{99017BD6-586E-4DD1-98FF-E5FCD9F6C0FE}" type="presParOf" srcId="{BECE22AF-6B07-4D40-9F8F-456A8AA07C56}" destId="{D37E948D-9D0F-4576-84C7-1E64153BB84D}" srcOrd="0" destOrd="0" presId="urn:microsoft.com/office/officeart/2018/5/layout/IconCircleLabelList"/>
    <dgm:cxn modelId="{138494F1-2C34-4007-A450-2875E213C229}" type="presParOf" srcId="{D37E948D-9D0F-4576-84C7-1E64153BB84D}" destId="{C8FF2D9A-CF33-477C-9658-207950761887}" srcOrd="0" destOrd="0" presId="urn:microsoft.com/office/officeart/2018/5/layout/IconCircleLabelList"/>
    <dgm:cxn modelId="{3CA9BE22-4392-48D7-9EDD-1ED6B6497918}" type="presParOf" srcId="{D37E948D-9D0F-4576-84C7-1E64153BB84D}" destId="{16DC0121-C2C5-4537-AA9F-A78BF1F3D4E0}" srcOrd="1" destOrd="0" presId="urn:microsoft.com/office/officeart/2018/5/layout/IconCircleLabelList"/>
    <dgm:cxn modelId="{505A3DA9-747B-4581-B4EE-657087659E53}" type="presParOf" srcId="{D37E948D-9D0F-4576-84C7-1E64153BB84D}" destId="{2A68F845-7095-4042-A1E3-661C00FE457E}" srcOrd="2" destOrd="0" presId="urn:microsoft.com/office/officeart/2018/5/layout/IconCircleLabelList"/>
    <dgm:cxn modelId="{3550E65F-098B-4674-93F1-C8A576F70384}" type="presParOf" srcId="{D37E948D-9D0F-4576-84C7-1E64153BB84D}" destId="{50AA6671-EB01-4985-99C1-40990426C6A3}" srcOrd="3" destOrd="0" presId="urn:microsoft.com/office/officeart/2018/5/layout/IconCircleLabelList"/>
    <dgm:cxn modelId="{619AF1CE-80D0-450D-87CE-E8AA65C398BB}" type="presParOf" srcId="{BECE22AF-6B07-4D40-9F8F-456A8AA07C56}" destId="{ADFD331A-9338-420A-9A66-394C1DDBE702}" srcOrd="1" destOrd="0" presId="urn:microsoft.com/office/officeart/2018/5/layout/IconCircleLabelList"/>
    <dgm:cxn modelId="{7F24D1A7-85D4-402B-91B9-86E7611943B2}" type="presParOf" srcId="{BECE22AF-6B07-4D40-9F8F-456A8AA07C56}" destId="{AFED74E8-E266-4A50-8EB9-DB2A38B910D1}" srcOrd="2" destOrd="0" presId="urn:microsoft.com/office/officeart/2018/5/layout/IconCircleLabelList"/>
    <dgm:cxn modelId="{43B54742-F3E9-4B4D-8D2A-88AFA79682CF}" type="presParOf" srcId="{AFED74E8-E266-4A50-8EB9-DB2A38B910D1}" destId="{B8DBC2D3-3946-402B-9D30-879332ECC5B3}" srcOrd="0" destOrd="0" presId="urn:microsoft.com/office/officeart/2018/5/layout/IconCircleLabelList"/>
    <dgm:cxn modelId="{539174B7-8BC0-4163-991B-2EB4D73E9439}" type="presParOf" srcId="{AFED74E8-E266-4A50-8EB9-DB2A38B910D1}" destId="{530A5653-8D47-4236-8167-1AFE8A382F12}" srcOrd="1" destOrd="0" presId="urn:microsoft.com/office/officeart/2018/5/layout/IconCircleLabelList"/>
    <dgm:cxn modelId="{C6A820B2-28E4-4604-9D90-E3EBE27105C0}" type="presParOf" srcId="{AFED74E8-E266-4A50-8EB9-DB2A38B910D1}" destId="{8BC93F29-1BE1-4C16-986E-799F1857EF63}" srcOrd="2" destOrd="0" presId="urn:microsoft.com/office/officeart/2018/5/layout/IconCircleLabelList"/>
    <dgm:cxn modelId="{44C6943E-F9B3-4E82-943D-FDEAD0AB2A72}" type="presParOf" srcId="{AFED74E8-E266-4A50-8EB9-DB2A38B910D1}" destId="{42287755-FAE1-445D-9A44-707A6B9E3C7E}" srcOrd="3" destOrd="0" presId="urn:microsoft.com/office/officeart/2018/5/layout/IconCircleLabelList"/>
    <dgm:cxn modelId="{2A63BC66-63DC-490A-9F03-D76FA4E7E136}" type="presParOf" srcId="{BECE22AF-6B07-4D40-9F8F-456A8AA07C56}" destId="{8FEE142C-B5BC-433B-9024-13B0661CB784}" srcOrd="3" destOrd="0" presId="urn:microsoft.com/office/officeart/2018/5/layout/IconCircleLabelList"/>
    <dgm:cxn modelId="{48C46D80-FB61-45EE-A235-E469F971EAEB}" type="presParOf" srcId="{BECE22AF-6B07-4D40-9F8F-456A8AA07C56}" destId="{8BE18425-F72C-421B-8C86-75A5CB81CBF2}" srcOrd="4" destOrd="0" presId="urn:microsoft.com/office/officeart/2018/5/layout/IconCircleLabelList"/>
    <dgm:cxn modelId="{EC67957A-4B34-4CD0-AEE2-12A3BC4B25B3}" type="presParOf" srcId="{8BE18425-F72C-421B-8C86-75A5CB81CBF2}" destId="{8AE35724-21E5-474E-BFDC-B1B2AECB63FC}" srcOrd="0" destOrd="0" presId="urn:microsoft.com/office/officeart/2018/5/layout/IconCircleLabelList"/>
    <dgm:cxn modelId="{4ABF2D93-86A6-426D-96E8-7E212144B02B}" type="presParOf" srcId="{8BE18425-F72C-421B-8C86-75A5CB81CBF2}" destId="{4AFFA0AD-1DDE-4AAB-AEAA-2B3B56E2F6AB}" srcOrd="1" destOrd="0" presId="urn:microsoft.com/office/officeart/2018/5/layout/IconCircleLabelList"/>
    <dgm:cxn modelId="{FE3B282F-0ADC-4D7E-B7E7-6222B4716620}" type="presParOf" srcId="{8BE18425-F72C-421B-8C86-75A5CB81CBF2}" destId="{8CA8914E-BFC1-4403-8C3B-E5093568FB74}" srcOrd="2" destOrd="0" presId="urn:microsoft.com/office/officeart/2018/5/layout/IconCircleLabelList"/>
    <dgm:cxn modelId="{FD84C287-B37B-4590-AAE5-E5AD1A7D3E86}" type="presParOf" srcId="{8BE18425-F72C-421B-8C86-75A5CB81CBF2}" destId="{964D4235-499C-4D1F-AAB7-220EF58446BD}" srcOrd="3" destOrd="0" presId="urn:microsoft.com/office/officeart/2018/5/layout/IconCircleLabelList"/>
    <dgm:cxn modelId="{0B695273-6346-4F04-A67A-FDE840E16095}" type="presParOf" srcId="{BECE22AF-6B07-4D40-9F8F-456A8AA07C56}" destId="{20E99311-C59E-48DF-A26B-D1E01DB3E19A}" srcOrd="5" destOrd="0" presId="urn:microsoft.com/office/officeart/2018/5/layout/IconCircleLabelList"/>
    <dgm:cxn modelId="{548C3706-68DD-4B5F-A98C-4738C353D006}" type="presParOf" srcId="{BECE22AF-6B07-4D40-9F8F-456A8AA07C56}" destId="{FEDAD868-1910-4847-B323-A9AF591C94F6}" srcOrd="6" destOrd="0" presId="urn:microsoft.com/office/officeart/2018/5/layout/IconCircleLabelList"/>
    <dgm:cxn modelId="{C7583D63-3298-4769-BE0C-6E8026E973AE}" type="presParOf" srcId="{FEDAD868-1910-4847-B323-A9AF591C94F6}" destId="{1A9BD7D7-96E9-4373-A519-93D1ECC9478D}" srcOrd="0" destOrd="0" presId="urn:microsoft.com/office/officeart/2018/5/layout/IconCircleLabelList"/>
    <dgm:cxn modelId="{10288071-B9FF-422E-A50D-9C6B810F37D5}" type="presParOf" srcId="{FEDAD868-1910-4847-B323-A9AF591C94F6}" destId="{6E813B9E-A5B8-4D9C-B0CB-6D3E9E44AC5A}" srcOrd="1" destOrd="0" presId="urn:microsoft.com/office/officeart/2018/5/layout/IconCircleLabelList"/>
    <dgm:cxn modelId="{9CE920F6-34FC-438A-8C26-D58738E352B7}" type="presParOf" srcId="{FEDAD868-1910-4847-B323-A9AF591C94F6}" destId="{776E1EB7-9F67-440C-9931-57A6C9851463}" srcOrd="2" destOrd="0" presId="urn:microsoft.com/office/officeart/2018/5/layout/IconCircleLabelList"/>
    <dgm:cxn modelId="{07A03CF1-A8AB-40C6-89E0-12C080FF4B03}" type="presParOf" srcId="{FEDAD868-1910-4847-B323-A9AF591C94F6}" destId="{D890257C-AC75-46A2-A689-9676F8014B5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340391-92CB-4E39-8922-754CA0307AA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1A5390-58C8-41D3-93A6-E6245F1A3DD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sz="2000" b="0" dirty="0"/>
            <a:t>Use biometric and AI-based identity verification</a:t>
          </a:r>
          <a:endParaRPr lang="en-US" sz="2000" b="0" dirty="0"/>
        </a:p>
      </dgm:t>
    </dgm:pt>
    <dgm:pt modelId="{EDD7BB2E-DC9B-4E9B-B2EE-7122D1E34EED}" type="parTrans" cxnId="{917030EC-BA35-4014-B75B-3AE2D1D6256D}">
      <dgm:prSet/>
      <dgm:spPr/>
      <dgm:t>
        <a:bodyPr/>
        <a:lstStyle/>
        <a:p>
          <a:endParaRPr lang="en-US"/>
        </a:p>
      </dgm:t>
    </dgm:pt>
    <dgm:pt modelId="{69F6165A-30FE-404C-99E5-FD5AC6005146}" type="sibTrans" cxnId="{917030EC-BA35-4014-B75B-3AE2D1D6256D}">
      <dgm:prSet/>
      <dgm:spPr/>
      <dgm:t>
        <a:bodyPr/>
        <a:lstStyle/>
        <a:p>
          <a:endParaRPr lang="en-US"/>
        </a:p>
      </dgm:t>
    </dgm:pt>
    <dgm:pt modelId="{0D08BDBB-6AFB-4291-851D-0055DD39E16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sz="2000" dirty="0"/>
            <a:t>Regularly </a:t>
          </a:r>
          <a:r>
            <a:rPr lang="en-IN" sz="2000" b="1" dirty="0"/>
            <a:t>audit A/Cs</a:t>
          </a:r>
          <a:r>
            <a:rPr lang="en-IN" sz="2000" dirty="0"/>
            <a:t> and 3</a:t>
          </a:r>
          <a:r>
            <a:rPr lang="en-IN" sz="2000" baseline="30000" dirty="0"/>
            <a:t>rd</a:t>
          </a:r>
          <a:r>
            <a:rPr lang="en-IN" sz="2000" dirty="0"/>
            <a:t> party apps</a:t>
          </a:r>
          <a:endParaRPr lang="en-US" sz="1100" dirty="0"/>
        </a:p>
      </dgm:t>
    </dgm:pt>
    <dgm:pt modelId="{749977AD-1D1F-4986-B124-90CEA5B870D7}" type="parTrans" cxnId="{B502E77C-B18A-4391-BDE2-709543D96016}">
      <dgm:prSet/>
      <dgm:spPr/>
      <dgm:t>
        <a:bodyPr/>
        <a:lstStyle/>
        <a:p>
          <a:endParaRPr lang="en-US"/>
        </a:p>
      </dgm:t>
    </dgm:pt>
    <dgm:pt modelId="{BD542300-D003-42BE-ADF4-AF49E9BAF9E0}" type="sibTrans" cxnId="{B502E77C-B18A-4391-BDE2-709543D96016}">
      <dgm:prSet/>
      <dgm:spPr/>
      <dgm:t>
        <a:bodyPr/>
        <a:lstStyle/>
        <a:p>
          <a:endParaRPr lang="en-US"/>
        </a:p>
      </dgm:t>
    </dgm:pt>
    <dgm:pt modelId="{E2F547B3-66D1-4A2B-A1A2-D51795C261A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sz="2000" dirty="0"/>
            <a:t>Beware of </a:t>
          </a:r>
          <a:r>
            <a:rPr lang="en-IN" sz="2000" b="1" dirty="0"/>
            <a:t>offers </a:t>
          </a:r>
          <a:r>
            <a:rPr lang="en-IN" sz="2000" dirty="0"/>
            <a:t>that sound tEMPTING</a:t>
          </a:r>
          <a:endParaRPr lang="en-US" sz="1100" dirty="0"/>
        </a:p>
      </dgm:t>
    </dgm:pt>
    <dgm:pt modelId="{53BDDE89-03A4-4DAC-BF6F-7BE2EFCE66E1}" type="parTrans" cxnId="{7E3477FC-BE42-4F80-B7F5-57A493488706}">
      <dgm:prSet/>
      <dgm:spPr/>
      <dgm:t>
        <a:bodyPr/>
        <a:lstStyle/>
        <a:p>
          <a:endParaRPr lang="en-US"/>
        </a:p>
      </dgm:t>
    </dgm:pt>
    <dgm:pt modelId="{71547417-1BF7-428B-B91A-694F56DCE153}" type="sibTrans" cxnId="{7E3477FC-BE42-4F80-B7F5-57A493488706}">
      <dgm:prSet/>
      <dgm:spPr/>
      <dgm:t>
        <a:bodyPr/>
        <a:lstStyle/>
        <a:p>
          <a:endParaRPr lang="en-US"/>
        </a:p>
      </dgm:t>
    </dgm:pt>
    <dgm:pt modelId="{F00D4630-C0E1-49A8-B760-FD9C2E5EC60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sz="2000" dirty="0"/>
            <a:t>Always enable 2fa And maximize </a:t>
          </a:r>
          <a:r>
            <a:rPr lang="en-IN" sz="2000" b="1" dirty="0"/>
            <a:t>privacy</a:t>
          </a:r>
          <a:endParaRPr lang="en-US" sz="2000" dirty="0"/>
        </a:p>
      </dgm:t>
    </dgm:pt>
    <dgm:pt modelId="{7D2C1FE3-FA3E-462F-820A-EE8E54FDD05E}" type="parTrans" cxnId="{0C5AE31C-888C-43E7-98CB-D73FCC083904}">
      <dgm:prSet/>
      <dgm:spPr/>
      <dgm:t>
        <a:bodyPr/>
        <a:lstStyle/>
        <a:p>
          <a:endParaRPr lang="en-US"/>
        </a:p>
      </dgm:t>
    </dgm:pt>
    <dgm:pt modelId="{A4307EBC-895C-493E-8EC8-6EF824F275F5}" type="sibTrans" cxnId="{0C5AE31C-888C-43E7-98CB-D73FCC083904}">
      <dgm:prSet/>
      <dgm:spPr/>
      <dgm:t>
        <a:bodyPr/>
        <a:lstStyle/>
        <a:p>
          <a:endParaRPr lang="en-US"/>
        </a:p>
      </dgm:t>
    </dgm:pt>
    <dgm:pt modelId="{54B511F5-40B7-4F20-BC3F-8C3B1D0FA95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sz="2000" dirty="0"/>
            <a:t>Stay </a:t>
          </a:r>
          <a:r>
            <a:rPr lang="en-IN" sz="2000" b="1" dirty="0"/>
            <a:t>informed</a:t>
          </a:r>
          <a:r>
            <a:rPr lang="en-IN" sz="2000" dirty="0"/>
            <a:t> about latest tRENDS</a:t>
          </a:r>
          <a:endParaRPr lang="en-US" sz="2000" dirty="0"/>
        </a:p>
      </dgm:t>
    </dgm:pt>
    <dgm:pt modelId="{D672B4D1-0D8A-47C6-A807-374E2E79D19B}" type="parTrans" cxnId="{094952B5-4D36-4AAB-95AD-97C51693319C}">
      <dgm:prSet/>
      <dgm:spPr/>
      <dgm:t>
        <a:bodyPr/>
        <a:lstStyle/>
        <a:p>
          <a:endParaRPr lang="en-US"/>
        </a:p>
      </dgm:t>
    </dgm:pt>
    <dgm:pt modelId="{0FBC4859-797F-4E4D-89D7-06AA4205243F}" type="sibTrans" cxnId="{094952B5-4D36-4AAB-95AD-97C51693319C}">
      <dgm:prSet/>
      <dgm:spPr/>
      <dgm:t>
        <a:bodyPr/>
        <a:lstStyle/>
        <a:p>
          <a:endParaRPr lang="en-US"/>
        </a:p>
      </dgm:t>
    </dgm:pt>
    <dgm:pt modelId="{1B7F7F35-343E-4E73-BFA4-FD38D2DDD12C}" type="pres">
      <dgm:prSet presAssocID="{CB340391-92CB-4E39-8922-754CA0307AAC}" presName="root" presStyleCnt="0">
        <dgm:presLayoutVars>
          <dgm:dir/>
          <dgm:resizeHandles val="exact"/>
        </dgm:presLayoutVars>
      </dgm:prSet>
      <dgm:spPr/>
    </dgm:pt>
    <dgm:pt modelId="{92CD754D-61C4-452A-8E67-95A73257415C}" type="pres">
      <dgm:prSet presAssocID="{291A5390-58C8-41D3-93A6-E6245F1A3DD3}" presName="compNode" presStyleCnt="0"/>
      <dgm:spPr/>
    </dgm:pt>
    <dgm:pt modelId="{44D59750-84A5-4439-A976-17A9F1145AB6}" type="pres">
      <dgm:prSet presAssocID="{291A5390-58C8-41D3-93A6-E6245F1A3DD3}" presName="iconBgRect" presStyleLbl="bgShp" presStyleIdx="0" presStyleCnt="5"/>
      <dgm:spPr/>
    </dgm:pt>
    <dgm:pt modelId="{9BAF1D9C-7171-4CAE-8EDD-9EFDFF540836}" type="pres">
      <dgm:prSet presAssocID="{291A5390-58C8-41D3-93A6-E6245F1A3DD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B736D14C-4FBC-497A-B3C3-B099004100DF}" type="pres">
      <dgm:prSet presAssocID="{291A5390-58C8-41D3-93A6-E6245F1A3DD3}" presName="spaceRect" presStyleCnt="0"/>
      <dgm:spPr/>
    </dgm:pt>
    <dgm:pt modelId="{B3DDE4DB-CF99-4ADB-9491-A21FDC2601C9}" type="pres">
      <dgm:prSet presAssocID="{291A5390-58C8-41D3-93A6-E6245F1A3DD3}" presName="textRect" presStyleLbl="revTx" presStyleIdx="0" presStyleCnt="5" custScaleX="170148" custScaleY="132083" custLinFactNeighborX="-599" custLinFactNeighborY="16982">
        <dgm:presLayoutVars>
          <dgm:chMax val="1"/>
          <dgm:chPref val="1"/>
        </dgm:presLayoutVars>
      </dgm:prSet>
      <dgm:spPr/>
    </dgm:pt>
    <dgm:pt modelId="{0B4EEE34-EB6B-47B0-9A65-B17F98C6DEDE}" type="pres">
      <dgm:prSet presAssocID="{69F6165A-30FE-404C-99E5-FD5AC6005146}" presName="sibTrans" presStyleCnt="0"/>
      <dgm:spPr/>
    </dgm:pt>
    <dgm:pt modelId="{AC25011B-1C01-491B-A470-D6D2F09AD619}" type="pres">
      <dgm:prSet presAssocID="{0D08BDBB-6AFB-4291-851D-0055DD39E16F}" presName="compNode" presStyleCnt="0"/>
      <dgm:spPr/>
    </dgm:pt>
    <dgm:pt modelId="{646250ED-E01E-42A4-A667-E5FCD11DE670}" type="pres">
      <dgm:prSet presAssocID="{0D08BDBB-6AFB-4291-851D-0055DD39E16F}" presName="iconBgRect" presStyleLbl="bgShp" presStyleIdx="1" presStyleCnt="5"/>
      <dgm:spPr/>
    </dgm:pt>
    <dgm:pt modelId="{E279166F-DCB2-4C38-8D78-D1C2F7B09A38}" type="pres">
      <dgm:prSet presAssocID="{0D08BDBB-6AFB-4291-851D-0055DD39E16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AB639080-C0AD-4808-9BDE-AD5964980080}" type="pres">
      <dgm:prSet presAssocID="{0D08BDBB-6AFB-4291-851D-0055DD39E16F}" presName="spaceRect" presStyleCnt="0"/>
      <dgm:spPr/>
    </dgm:pt>
    <dgm:pt modelId="{A492C07A-4DDF-492D-99F4-81EBEA37F720}" type="pres">
      <dgm:prSet presAssocID="{0D08BDBB-6AFB-4291-851D-0055DD39E16F}" presName="textRect" presStyleLbl="revTx" presStyleIdx="1" presStyleCnt="5" custScaleX="111467" custScaleY="98325" custLinFactNeighborX="1242" custLinFactNeighborY="-3856">
        <dgm:presLayoutVars>
          <dgm:chMax val="1"/>
          <dgm:chPref val="1"/>
        </dgm:presLayoutVars>
      </dgm:prSet>
      <dgm:spPr/>
    </dgm:pt>
    <dgm:pt modelId="{052EB6BB-A6B1-411F-AEF9-602AC233522E}" type="pres">
      <dgm:prSet presAssocID="{BD542300-D003-42BE-ADF4-AF49E9BAF9E0}" presName="sibTrans" presStyleCnt="0"/>
      <dgm:spPr/>
    </dgm:pt>
    <dgm:pt modelId="{DCBF12DF-6362-4490-959C-A0D828901758}" type="pres">
      <dgm:prSet presAssocID="{E2F547B3-66D1-4A2B-A1A2-D51795C261A9}" presName="compNode" presStyleCnt="0"/>
      <dgm:spPr/>
    </dgm:pt>
    <dgm:pt modelId="{796AFD66-65CF-41C6-9682-8B97D0018043}" type="pres">
      <dgm:prSet presAssocID="{E2F547B3-66D1-4A2B-A1A2-D51795C261A9}" presName="iconBgRect" presStyleLbl="bgShp" presStyleIdx="2" presStyleCnt="5"/>
      <dgm:spPr/>
    </dgm:pt>
    <dgm:pt modelId="{3C703B5B-97B6-433D-805B-02F792ED8C77}" type="pres">
      <dgm:prSet presAssocID="{E2F547B3-66D1-4A2B-A1A2-D51795C261A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ber"/>
        </a:ext>
      </dgm:extLst>
    </dgm:pt>
    <dgm:pt modelId="{23E76600-95F3-4B15-B735-FE2B5FE94439}" type="pres">
      <dgm:prSet presAssocID="{E2F547B3-66D1-4A2B-A1A2-D51795C261A9}" presName="spaceRect" presStyleCnt="0"/>
      <dgm:spPr/>
    </dgm:pt>
    <dgm:pt modelId="{09FEDAEE-A11C-4DC5-8916-3AD811F8C392}" type="pres">
      <dgm:prSet presAssocID="{E2F547B3-66D1-4A2B-A1A2-D51795C261A9}" presName="textRect" presStyleLbl="revTx" presStyleIdx="2" presStyleCnt="5" custScaleX="99025" custScaleY="158895" custLinFactNeighborX="5065" custLinFactNeighborY="33476">
        <dgm:presLayoutVars>
          <dgm:chMax val="1"/>
          <dgm:chPref val="1"/>
        </dgm:presLayoutVars>
      </dgm:prSet>
      <dgm:spPr/>
    </dgm:pt>
    <dgm:pt modelId="{070F2137-1F16-40B9-83E9-FABE89C91224}" type="pres">
      <dgm:prSet presAssocID="{71547417-1BF7-428B-B91A-694F56DCE153}" presName="sibTrans" presStyleCnt="0"/>
      <dgm:spPr/>
    </dgm:pt>
    <dgm:pt modelId="{B094884D-8DAD-4045-9BF0-580DEBEFCEA5}" type="pres">
      <dgm:prSet presAssocID="{F00D4630-C0E1-49A8-B760-FD9C2E5EC602}" presName="compNode" presStyleCnt="0"/>
      <dgm:spPr/>
    </dgm:pt>
    <dgm:pt modelId="{2199835F-F2C9-4D65-BE4A-DC04BC1CB939}" type="pres">
      <dgm:prSet presAssocID="{F00D4630-C0E1-49A8-B760-FD9C2E5EC602}" presName="iconBgRect" presStyleLbl="bgShp" presStyleIdx="3" presStyleCnt="5"/>
      <dgm:spPr/>
    </dgm:pt>
    <dgm:pt modelId="{4BEE8493-3D35-4827-8980-E9EDFE9E93CC}" type="pres">
      <dgm:prSet presAssocID="{F00D4630-C0E1-49A8-B760-FD9C2E5EC60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383CC4A8-097E-4EE4-A6F6-B7CCA94F8C63}" type="pres">
      <dgm:prSet presAssocID="{F00D4630-C0E1-49A8-B760-FD9C2E5EC602}" presName="spaceRect" presStyleCnt="0"/>
      <dgm:spPr/>
    </dgm:pt>
    <dgm:pt modelId="{AEA9DCB9-93ED-4420-B7C9-61037829F25D}" type="pres">
      <dgm:prSet presAssocID="{F00D4630-C0E1-49A8-B760-FD9C2E5EC602}" presName="textRect" presStyleLbl="revTx" presStyleIdx="3" presStyleCnt="5" custScaleY="132083" custLinFactNeighborY="10716">
        <dgm:presLayoutVars>
          <dgm:chMax val="1"/>
          <dgm:chPref val="1"/>
        </dgm:presLayoutVars>
      </dgm:prSet>
      <dgm:spPr/>
    </dgm:pt>
    <dgm:pt modelId="{1334C65C-4E63-4AC9-BAE8-9D0FB637BAD7}" type="pres">
      <dgm:prSet presAssocID="{A4307EBC-895C-493E-8EC8-6EF824F275F5}" presName="sibTrans" presStyleCnt="0"/>
      <dgm:spPr/>
    </dgm:pt>
    <dgm:pt modelId="{68478A22-ED6C-4DC1-89BD-C521313E6183}" type="pres">
      <dgm:prSet presAssocID="{54B511F5-40B7-4F20-BC3F-8C3B1D0FA953}" presName="compNode" presStyleCnt="0"/>
      <dgm:spPr/>
    </dgm:pt>
    <dgm:pt modelId="{0EA16A8E-9E6D-40C2-91F1-E33441C2AAE5}" type="pres">
      <dgm:prSet presAssocID="{54B511F5-40B7-4F20-BC3F-8C3B1D0FA953}" presName="iconBgRect" presStyleLbl="bgShp" presStyleIdx="4" presStyleCnt="5"/>
      <dgm:spPr/>
    </dgm:pt>
    <dgm:pt modelId="{61017D34-7982-48ED-8928-510C60132BB3}" type="pres">
      <dgm:prSet presAssocID="{54B511F5-40B7-4F20-BC3F-8C3B1D0FA95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DC49271-C412-4C58-8E78-B7343F8B15FC}" type="pres">
      <dgm:prSet presAssocID="{54B511F5-40B7-4F20-BC3F-8C3B1D0FA953}" presName="spaceRect" presStyleCnt="0"/>
      <dgm:spPr/>
    </dgm:pt>
    <dgm:pt modelId="{6EEFDAA6-CDEB-4DC0-89C7-49880F16379B}" type="pres">
      <dgm:prSet presAssocID="{54B511F5-40B7-4F20-BC3F-8C3B1D0FA953}" presName="textRect" presStyleLbl="revTx" presStyleIdx="4" presStyleCnt="5" custScaleX="104734" custScaleY="152707" custLinFactNeighborX="-4889" custLinFactNeighborY="21003">
        <dgm:presLayoutVars>
          <dgm:chMax val="1"/>
          <dgm:chPref val="1"/>
        </dgm:presLayoutVars>
      </dgm:prSet>
      <dgm:spPr/>
    </dgm:pt>
  </dgm:ptLst>
  <dgm:cxnLst>
    <dgm:cxn modelId="{0C5AE31C-888C-43E7-98CB-D73FCC083904}" srcId="{CB340391-92CB-4E39-8922-754CA0307AAC}" destId="{F00D4630-C0E1-49A8-B760-FD9C2E5EC602}" srcOrd="3" destOrd="0" parTransId="{7D2C1FE3-FA3E-462F-820A-EE8E54FDD05E}" sibTransId="{A4307EBC-895C-493E-8EC8-6EF824F275F5}"/>
    <dgm:cxn modelId="{B951C128-EE43-4B65-B735-9DA036AFB4FE}" type="presOf" srcId="{54B511F5-40B7-4F20-BC3F-8C3B1D0FA953}" destId="{6EEFDAA6-CDEB-4DC0-89C7-49880F16379B}" srcOrd="0" destOrd="0" presId="urn:microsoft.com/office/officeart/2018/5/layout/IconCircleLabelList"/>
    <dgm:cxn modelId="{A5D45E5F-9B6E-4105-A3FA-E7CFFBC09C15}" type="presOf" srcId="{F00D4630-C0E1-49A8-B760-FD9C2E5EC602}" destId="{AEA9DCB9-93ED-4420-B7C9-61037829F25D}" srcOrd="0" destOrd="0" presId="urn:microsoft.com/office/officeart/2018/5/layout/IconCircleLabelList"/>
    <dgm:cxn modelId="{B502E77C-B18A-4391-BDE2-709543D96016}" srcId="{CB340391-92CB-4E39-8922-754CA0307AAC}" destId="{0D08BDBB-6AFB-4291-851D-0055DD39E16F}" srcOrd="1" destOrd="0" parTransId="{749977AD-1D1F-4986-B124-90CEA5B870D7}" sibTransId="{BD542300-D003-42BE-ADF4-AF49E9BAF9E0}"/>
    <dgm:cxn modelId="{4DE59989-92FD-4A0F-BE84-5F4CB7D85F74}" type="presOf" srcId="{291A5390-58C8-41D3-93A6-E6245F1A3DD3}" destId="{B3DDE4DB-CF99-4ADB-9491-A21FDC2601C9}" srcOrd="0" destOrd="0" presId="urn:microsoft.com/office/officeart/2018/5/layout/IconCircleLabelList"/>
    <dgm:cxn modelId="{8ABD92B4-DA86-4A29-93C5-D8A9CE85AC23}" type="presOf" srcId="{0D08BDBB-6AFB-4291-851D-0055DD39E16F}" destId="{A492C07A-4DDF-492D-99F4-81EBEA37F720}" srcOrd="0" destOrd="0" presId="urn:microsoft.com/office/officeart/2018/5/layout/IconCircleLabelList"/>
    <dgm:cxn modelId="{094952B5-4D36-4AAB-95AD-97C51693319C}" srcId="{CB340391-92CB-4E39-8922-754CA0307AAC}" destId="{54B511F5-40B7-4F20-BC3F-8C3B1D0FA953}" srcOrd="4" destOrd="0" parTransId="{D672B4D1-0D8A-47C6-A807-374E2E79D19B}" sibTransId="{0FBC4859-797F-4E4D-89D7-06AA4205243F}"/>
    <dgm:cxn modelId="{C7DE11D0-FECD-4298-8BF5-692AD618E8AE}" type="presOf" srcId="{CB340391-92CB-4E39-8922-754CA0307AAC}" destId="{1B7F7F35-343E-4E73-BFA4-FD38D2DDD12C}" srcOrd="0" destOrd="0" presId="urn:microsoft.com/office/officeart/2018/5/layout/IconCircleLabelList"/>
    <dgm:cxn modelId="{917030EC-BA35-4014-B75B-3AE2D1D6256D}" srcId="{CB340391-92CB-4E39-8922-754CA0307AAC}" destId="{291A5390-58C8-41D3-93A6-E6245F1A3DD3}" srcOrd="0" destOrd="0" parTransId="{EDD7BB2E-DC9B-4E9B-B2EE-7122D1E34EED}" sibTransId="{69F6165A-30FE-404C-99E5-FD5AC6005146}"/>
    <dgm:cxn modelId="{455274EC-8687-43D9-8751-87CE3F98ECC4}" type="presOf" srcId="{E2F547B3-66D1-4A2B-A1A2-D51795C261A9}" destId="{09FEDAEE-A11C-4DC5-8916-3AD811F8C392}" srcOrd="0" destOrd="0" presId="urn:microsoft.com/office/officeart/2018/5/layout/IconCircleLabelList"/>
    <dgm:cxn modelId="{7E3477FC-BE42-4F80-B7F5-57A493488706}" srcId="{CB340391-92CB-4E39-8922-754CA0307AAC}" destId="{E2F547B3-66D1-4A2B-A1A2-D51795C261A9}" srcOrd="2" destOrd="0" parTransId="{53BDDE89-03A4-4DAC-BF6F-7BE2EFCE66E1}" sibTransId="{71547417-1BF7-428B-B91A-694F56DCE153}"/>
    <dgm:cxn modelId="{F7F2CCDE-4361-49D4-804C-76AFE7807AFB}" type="presParOf" srcId="{1B7F7F35-343E-4E73-BFA4-FD38D2DDD12C}" destId="{92CD754D-61C4-452A-8E67-95A73257415C}" srcOrd="0" destOrd="0" presId="urn:microsoft.com/office/officeart/2018/5/layout/IconCircleLabelList"/>
    <dgm:cxn modelId="{F214F0B1-0489-489B-97C2-7376260FF3D1}" type="presParOf" srcId="{92CD754D-61C4-452A-8E67-95A73257415C}" destId="{44D59750-84A5-4439-A976-17A9F1145AB6}" srcOrd="0" destOrd="0" presId="urn:microsoft.com/office/officeart/2018/5/layout/IconCircleLabelList"/>
    <dgm:cxn modelId="{0838D8F2-F3C5-41DE-8477-8AF1A492C10E}" type="presParOf" srcId="{92CD754D-61C4-452A-8E67-95A73257415C}" destId="{9BAF1D9C-7171-4CAE-8EDD-9EFDFF540836}" srcOrd="1" destOrd="0" presId="urn:microsoft.com/office/officeart/2018/5/layout/IconCircleLabelList"/>
    <dgm:cxn modelId="{D63DD053-B597-4493-8AF5-CFE50A023DE1}" type="presParOf" srcId="{92CD754D-61C4-452A-8E67-95A73257415C}" destId="{B736D14C-4FBC-497A-B3C3-B099004100DF}" srcOrd="2" destOrd="0" presId="urn:microsoft.com/office/officeart/2018/5/layout/IconCircleLabelList"/>
    <dgm:cxn modelId="{BB0AB61F-882E-484B-AC77-4BB3B9F1F1B3}" type="presParOf" srcId="{92CD754D-61C4-452A-8E67-95A73257415C}" destId="{B3DDE4DB-CF99-4ADB-9491-A21FDC2601C9}" srcOrd="3" destOrd="0" presId="urn:microsoft.com/office/officeart/2018/5/layout/IconCircleLabelList"/>
    <dgm:cxn modelId="{857B07F8-ECD6-445F-B932-12BFE09A3245}" type="presParOf" srcId="{1B7F7F35-343E-4E73-BFA4-FD38D2DDD12C}" destId="{0B4EEE34-EB6B-47B0-9A65-B17F98C6DEDE}" srcOrd="1" destOrd="0" presId="urn:microsoft.com/office/officeart/2018/5/layout/IconCircleLabelList"/>
    <dgm:cxn modelId="{26F6C19A-495F-41BB-81D7-A861C5505883}" type="presParOf" srcId="{1B7F7F35-343E-4E73-BFA4-FD38D2DDD12C}" destId="{AC25011B-1C01-491B-A470-D6D2F09AD619}" srcOrd="2" destOrd="0" presId="urn:microsoft.com/office/officeart/2018/5/layout/IconCircleLabelList"/>
    <dgm:cxn modelId="{697FC6BC-5A83-4421-ABE8-C3AE204C27D7}" type="presParOf" srcId="{AC25011B-1C01-491B-A470-D6D2F09AD619}" destId="{646250ED-E01E-42A4-A667-E5FCD11DE670}" srcOrd="0" destOrd="0" presId="urn:microsoft.com/office/officeart/2018/5/layout/IconCircleLabelList"/>
    <dgm:cxn modelId="{D463BEEF-A7C7-4BA8-B203-7C36B62574AF}" type="presParOf" srcId="{AC25011B-1C01-491B-A470-D6D2F09AD619}" destId="{E279166F-DCB2-4C38-8D78-D1C2F7B09A38}" srcOrd="1" destOrd="0" presId="urn:microsoft.com/office/officeart/2018/5/layout/IconCircleLabelList"/>
    <dgm:cxn modelId="{D51FEEA5-EA91-4146-9E7E-81D53272CE6A}" type="presParOf" srcId="{AC25011B-1C01-491B-A470-D6D2F09AD619}" destId="{AB639080-C0AD-4808-9BDE-AD5964980080}" srcOrd="2" destOrd="0" presId="urn:microsoft.com/office/officeart/2018/5/layout/IconCircleLabelList"/>
    <dgm:cxn modelId="{B5BB3700-356E-4E58-88AD-562E066D6ED3}" type="presParOf" srcId="{AC25011B-1C01-491B-A470-D6D2F09AD619}" destId="{A492C07A-4DDF-492D-99F4-81EBEA37F720}" srcOrd="3" destOrd="0" presId="urn:microsoft.com/office/officeart/2018/5/layout/IconCircleLabelList"/>
    <dgm:cxn modelId="{D208B697-427A-4FE3-A8D9-865ADCFF73D4}" type="presParOf" srcId="{1B7F7F35-343E-4E73-BFA4-FD38D2DDD12C}" destId="{052EB6BB-A6B1-411F-AEF9-602AC233522E}" srcOrd="3" destOrd="0" presId="urn:microsoft.com/office/officeart/2018/5/layout/IconCircleLabelList"/>
    <dgm:cxn modelId="{4603501E-4A9D-4987-A1AE-C8E1D1ACBF3C}" type="presParOf" srcId="{1B7F7F35-343E-4E73-BFA4-FD38D2DDD12C}" destId="{DCBF12DF-6362-4490-959C-A0D828901758}" srcOrd="4" destOrd="0" presId="urn:microsoft.com/office/officeart/2018/5/layout/IconCircleLabelList"/>
    <dgm:cxn modelId="{CE6EFEC5-FBD0-4956-AEFC-677C37F56F8B}" type="presParOf" srcId="{DCBF12DF-6362-4490-959C-A0D828901758}" destId="{796AFD66-65CF-41C6-9682-8B97D0018043}" srcOrd="0" destOrd="0" presId="urn:microsoft.com/office/officeart/2018/5/layout/IconCircleLabelList"/>
    <dgm:cxn modelId="{0B8089BB-B5F3-4149-BD32-AC7AF56FB50D}" type="presParOf" srcId="{DCBF12DF-6362-4490-959C-A0D828901758}" destId="{3C703B5B-97B6-433D-805B-02F792ED8C77}" srcOrd="1" destOrd="0" presId="urn:microsoft.com/office/officeart/2018/5/layout/IconCircleLabelList"/>
    <dgm:cxn modelId="{E585166F-0FB3-486C-9621-4465C866ED85}" type="presParOf" srcId="{DCBF12DF-6362-4490-959C-A0D828901758}" destId="{23E76600-95F3-4B15-B735-FE2B5FE94439}" srcOrd="2" destOrd="0" presId="urn:microsoft.com/office/officeart/2018/5/layout/IconCircleLabelList"/>
    <dgm:cxn modelId="{4476E972-7313-47F3-8920-D15FE554E175}" type="presParOf" srcId="{DCBF12DF-6362-4490-959C-A0D828901758}" destId="{09FEDAEE-A11C-4DC5-8916-3AD811F8C392}" srcOrd="3" destOrd="0" presId="urn:microsoft.com/office/officeart/2018/5/layout/IconCircleLabelList"/>
    <dgm:cxn modelId="{95E27E9E-1B73-44D6-A917-A2B1D3F8F20B}" type="presParOf" srcId="{1B7F7F35-343E-4E73-BFA4-FD38D2DDD12C}" destId="{070F2137-1F16-40B9-83E9-FABE89C91224}" srcOrd="5" destOrd="0" presId="urn:microsoft.com/office/officeart/2018/5/layout/IconCircleLabelList"/>
    <dgm:cxn modelId="{76F9F62A-8A96-41B7-A8E5-4F3054A60A8E}" type="presParOf" srcId="{1B7F7F35-343E-4E73-BFA4-FD38D2DDD12C}" destId="{B094884D-8DAD-4045-9BF0-580DEBEFCEA5}" srcOrd="6" destOrd="0" presId="urn:microsoft.com/office/officeart/2018/5/layout/IconCircleLabelList"/>
    <dgm:cxn modelId="{DDB55115-563B-412D-A6CF-78D55F056B27}" type="presParOf" srcId="{B094884D-8DAD-4045-9BF0-580DEBEFCEA5}" destId="{2199835F-F2C9-4D65-BE4A-DC04BC1CB939}" srcOrd="0" destOrd="0" presId="urn:microsoft.com/office/officeart/2018/5/layout/IconCircleLabelList"/>
    <dgm:cxn modelId="{F40B1FD4-7731-4A12-B01C-DE252E8D313D}" type="presParOf" srcId="{B094884D-8DAD-4045-9BF0-580DEBEFCEA5}" destId="{4BEE8493-3D35-4827-8980-E9EDFE9E93CC}" srcOrd="1" destOrd="0" presId="urn:microsoft.com/office/officeart/2018/5/layout/IconCircleLabelList"/>
    <dgm:cxn modelId="{E58D9EBB-FE0A-4E6C-8B00-9AE97C62DBD5}" type="presParOf" srcId="{B094884D-8DAD-4045-9BF0-580DEBEFCEA5}" destId="{383CC4A8-097E-4EE4-A6F6-B7CCA94F8C63}" srcOrd="2" destOrd="0" presId="urn:microsoft.com/office/officeart/2018/5/layout/IconCircleLabelList"/>
    <dgm:cxn modelId="{1218D016-7A6A-4715-BE49-1021A4B27339}" type="presParOf" srcId="{B094884D-8DAD-4045-9BF0-580DEBEFCEA5}" destId="{AEA9DCB9-93ED-4420-B7C9-61037829F25D}" srcOrd="3" destOrd="0" presId="urn:microsoft.com/office/officeart/2018/5/layout/IconCircleLabelList"/>
    <dgm:cxn modelId="{35E14F8E-9E0D-41D3-A85C-D48E16A83535}" type="presParOf" srcId="{1B7F7F35-343E-4E73-BFA4-FD38D2DDD12C}" destId="{1334C65C-4E63-4AC9-BAE8-9D0FB637BAD7}" srcOrd="7" destOrd="0" presId="urn:microsoft.com/office/officeart/2018/5/layout/IconCircleLabelList"/>
    <dgm:cxn modelId="{1046344E-A515-4169-8984-06B5AA787E85}" type="presParOf" srcId="{1B7F7F35-343E-4E73-BFA4-FD38D2DDD12C}" destId="{68478A22-ED6C-4DC1-89BD-C521313E6183}" srcOrd="8" destOrd="0" presId="urn:microsoft.com/office/officeart/2018/5/layout/IconCircleLabelList"/>
    <dgm:cxn modelId="{8A36DE1A-A44D-4DB3-B637-2932618063A5}" type="presParOf" srcId="{68478A22-ED6C-4DC1-89BD-C521313E6183}" destId="{0EA16A8E-9E6D-40C2-91F1-E33441C2AAE5}" srcOrd="0" destOrd="0" presId="urn:microsoft.com/office/officeart/2018/5/layout/IconCircleLabelList"/>
    <dgm:cxn modelId="{EC34E694-0AB2-4174-86CB-2CD7741B3F7F}" type="presParOf" srcId="{68478A22-ED6C-4DC1-89BD-C521313E6183}" destId="{61017D34-7982-48ED-8928-510C60132BB3}" srcOrd="1" destOrd="0" presId="urn:microsoft.com/office/officeart/2018/5/layout/IconCircleLabelList"/>
    <dgm:cxn modelId="{7EA47830-2BA7-42A9-B396-C896AD46F84F}" type="presParOf" srcId="{68478A22-ED6C-4DC1-89BD-C521313E6183}" destId="{CDC49271-C412-4C58-8E78-B7343F8B15FC}" srcOrd="2" destOrd="0" presId="urn:microsoft.com/office/officeart/2018/5/layout/IconCircleLabelList"/>
    <dgm:cxn modelId="{B2B0162E-7CD2-4342-AF10-F9A018CAD6DE}" type="presParOf" srcId="{68478A22-ED6C-4DC1-89BD-C521313E6183}" destId="{6EEFDAA6-CDEB-4DC0-89C7-49880F16379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B0265-5E1C-408C-8096-77327381EB7C}">
      <dsp:nvSpPr>
        <dsp:cNvPr id="0" name=""/>
        <dsp:cNvSpPr/>
      </dsp:nvSpPr>
      <dsp:spPr>
        <a:xfrm>
          <a:off x="-324326" y="-175414"/>
          <a:ext cx="4413198" cy="26929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13273-DD17-4D5A-BA5B-CCA2288488E0}">
      <dsp:nvSpPr>
        <dsp:cNvPr id="0" name=""/>
        <dsp:cNvSpPr/>
      </dsp:nvSpPr>
      <dsp:spPr>
        <a:xfrm>
          <a:off x="0" y="132695"/>
          <a:ext cx="4413198" cy="269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Bot networks (automated accounts) are increasingly being used to manipulate public opinion, amplify disinformation, or execute large-scale scams</a:t>
          </a:r>
          <a:r>
            <a:rPr lang="en-US" sz="2700" kern="1200" dirty="0"/>
            <a:t>.</a:t>
          </a:r>
        </a:p>
      </dsp:txBody>
      <dsp:txXfrm>
        <a:off x="78874" y="211569"/>
        <a:ext cx="4255450" cy="2535219"/>
      </dsp:txXfrm>
    </dsp:sp>
    <dsp:sp modelId="{A2593F25-A67A-47EC-B5AC-2CA394800869}">
      <dsp:nvSpPr>
        <dsp:cNvPr id="0" name=""/>
        <dsp:cNvSpPr/>
      </dsp:nvSpPr>
      <dsp:spPr>
        <a:xfrm>
          <a:off x="4867058" y="-272149"/>
          <a:ext cx="4982303" cy="28864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14937-A4CB-4C88-8E18-4994676DF82B}">
      <dsp:nvSpPr>
        <dsp:cNvPr id="0" name=""/>
        <dsp:cNvSpPr/>
      </dsp:nvSpPr>
      <dsp:spPr>
        <a:xfrm>
          <a:off x="5191384" y="35960"/>
          <a:ext cx="4982303" cy="2886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These bots create fake engagement, making fraudulent posts or malicious links seem more legitimate by driving likes, comments, and shares</a:t>
          </a:r>
          <a:r>
            <a:rPr lang="en-US" sz="2300" kern="1200" dirty="0"/>
            <a:t>.</a:t>
          </a:r>
        </a:p>
      </dsp:txBody>
      <dsp:txXfrm>
        <a:off x="5275925" y="120501"/>
        <a:ext cx="4813221" cy="2717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7F92C-9D6B-4BC8-8DF7-7891B18680F1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65A04-4C60-4BD3-94E0-A3953EB6D6C2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/>
            <a:t>As cryptocurrencies and NFTs grow in popularity, social media has become fertile ground for crypto-related scams.</a:t>
          </a:r>
          <a:endParaRPr lang="en-US" sz="2800" b="1" kern="1200" dirty="0"/>
        </a:p>
      </dsp:txBody>
      <dsp:txXfrm>
        <a:off x="696297" y="538547"/>
        <a:ext cx="4171627" cy="2590157"/>
      </dsp:txXfrm>
    </dsp:sp>
    <dsp:sp modelId="{6A073AB8-DE5E-49A2-B1FB-16E150196C75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8E50A-64B6-453C-A351-3FF58BA36D4F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/>
            <a:t>Fraudsters often use social media to promote fake investment schemes, fraudulent ICOs (Initial Coin Offerings), or even hijack celebrity accounts to endorse scam projects</a:t>
          </a:r>
          <a:r>
            <a:rPr lang="en-IN" sz="2400" kern="1200" dirty="0"/>
            <a:t>.</a:t>
          </a:r>
          <a:endParaRPr lang="en-US" sz="2400" kern="1200" dirty="0"/>
        </a:p>
      </dsp:txBody>
      <dsp:txXfrm>
        <a:off x="5991936" y="538547"/>
        <a:ext cx="4171627" cy="2590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F2D9A-CF33-477C-9658-207950761887}">
      <dsp:nvSpPr>
        <dsp:cNvPr id="0" name=""/>
        <dsp:cNvSpPr/>
      </dsp:nvSpPr>
      <dsp:spPr>
        <a:xfrm>
          <a:off x="657704" y="777530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C0121-C2C5-4537-AA9F-A78BF1F3D4E0}">
      <dsp:nvSpPr>
        <dsp:cNvPr id="0" name=""/>
        <dsp:cNvSpPr/>
      </dsp:nvSpPr>
      <dsp:spPr>
        <a:xfrm>
          <a:off x="927111" y="1046937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A6671-EB01-4985-99C1-40990426C6A3}">
      <dsp:nvSpPr>
        <dsp:cNvPr id="0" name=""/>
        <dsp:cNvSpPr/>
      </dsp:nvSpPr>
      <dsp:spPr>
        <a:xfrm>
          <a:off x="253593" y="2435420"/>
          <a:ext cx="2072362" cy="1138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400" kern="1200" dirty="0"/>
            <a:t>Use </a:t>
          </a:r>
          <a:r>
            <a:rPr lang="en-IN" sz="2400" b="1" kern="1200" dirty="0"/>
            <a:t>strong, unique passwords</a:t>
          </a:r>
          <a:endParaRPr lang="en-US" sz="2400" kern="1200" dirty="0"/>
        </a:p>
      </dsp:txBody>
      <dsp:txXfrm>
        <a:off x="253593" y="2435420"/>
        <a:ext cx="2072362" cy="1138387"/>
      </dsp:txXfrm>
    </dsp:sp>
    <dsp:sp modelId="{B8DBC2D3-3946-402B-9D30-879332ECC5B3}">
      <dsp:nvSpPr>
        <dsp:cNvPr id="0" name=""/>
        <dsp:cNvSpPr/>
      </dsp:nvSpPr>
      <dsp:spPr>
        <a:xfrm>
          <a:off x="3092730" y="777530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A5653-8D47-4236-8167-1AFE8A382F12}">
      <dsp:nvSpPr>
        <dsp:cNvPr id="0" name=""/>
        <dsp:cNvSpPr/>
      </dsp:nvSpPr>
      <dsp:spPr>
        <a:xfrm>
          <a:off x="3362137" y="1046937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87755-FAE1-445D-9A44-707A6B9E3C7E}">
      <dsp:nvSpPr>
        <dsp:cNvPr id="0" name=""/>
        <dsp:cNvSpPr/>
      </dsp:nvSpPr>
      <dsp:spPr>
        <a:xfrm>
          <a:off x="2688619" y="2435420"/>
          <a:ext cx="2072362" cy="1138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400" kern="1200" dirty="0"/>
            <a:t>Be cautious of </a:t>
          </a:r>
          <a:r>
            <a:rPr lang="en-IN" sz="2400" b="1" kern="1200" dirty="0"/>
            <a:t>clicking on links</a:t>
          </a:r>
          <a:r>
            <a:rPr lang="en-IN" sz="2400" kern="1200" dirty="0"/>
            <a:t>.</a:t>
          </a:r>
          <a:endParaRPr lang="en-US" sz="2400" kern="1200" dirty="0"/>
        </a:p>
      </dsp:txBody>
      <dsp:txXfrm>
        <a:off x="2688619" y="2435420"/>
        <a:ext cx="2072362" cy="1138387"/>
      </dsp:txXfrm>
    </dsp:sp>
    <dsp:sp modelId="{8AE35724-21E5-474E-BFDC-B1B2AECB63FC}">
      <dsp:nvSpPr>
        <dsp:cNvPr id="0" name=""/>
        <dsp:cNvSpPr/>
      </dsp:nvSpPr>
      <dsp:spPr>
        <a:xfrm>
          <a:off x="5709088" y="777530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FA0AD-1DDE-4AAB-AEAA-2B3B56E2F6AB}">
      <dsp:nvSpPr>
        <dsp:cNvPr id="0" name=""/>
        <dsp:cNvSpPr/>
      </dsp:nvSpPr>
      <dsp:spPr>
        <a:xfrm>
          <a:off x="5978495" y="1046937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D4235-499C-4D1F-AAB7-220EF58446BD}">
      <dsp:nvSpPr>
        <dsp:cNvPr id="0" name=""/>
        <dsp:cNvSpPr/>
      </dsp:nvSpPr>
      <dsp:spPr>
        <a:xfrm>
          <a:off x="5123645" y="2435420"/>
          <a:ext cx="2435025" cy="1138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400" kern="1200" dirty="0"/>
            <a:t>review and update </a:t>
          </a:r>
          <a:r>
            <a:rPr lang="en-IN" sz="2400" b="1" kern="1200" dirty="0"/>
            <a:t>privacy settings</a:t>
          </a:r>
          <a:r>
            <a:rPr lang="en-IN" sz="1300" kern="1200" dirty="0"/>
            <a:t>.</a:t>
          </a:r>
          <a:endParaRPr lang="en-US" sz="1300" kern="1200" dirty="0"/>
        </a:p>
      </dsp:txBody>
      <dsp:txXfrm>
        <a:off x="5123645" y="2435420"/>
        <a:ext cx="2435025" cy="1138387"/>
      </dsp:txXfrm>
    </dsp:sp>
    <dsp:sp modelId="{1A9BD7D7-96E9-4373-A519-93D1ECC9478D}">
      <dsp:nvSpPr>
        <dsp:cNvPr id="0" name=""/>
        <dsp:cNvSpPr/>
      </dsp:nvSpPr>
      <dsp:spPr>
        <a:xfrm>
          <a:off x="8459600" y="777530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13B9E-A5B8-4D9C-B0CB-6D3E9E44AC5A}">
      <dsp:nvSpPr>
        <dsp:cNvPr id="0" name=""/>
        <dsp:cNvSpPr/>
      </dsp:nvSpPr>
      <dsp:spPr>
        <a:xfrm>
          <a:off x="8729007" y="1046937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0257C-AC75-46A2-A689-9676F8014B5D}">
      <dsp:nvSpPr>
        <dsp:cNvPr id="0" name=""/>
        <dsp:cNvSpPr/>
      </dsp:nvSpPr>
      <dsp:spPr>
        <a:xfrm>
          <a:off x="7921334" y="2435420"/>
          <a:ext cx="2340671" cy="1138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400" kern="1200" dirty="0"/>
            <a:t>Avoid </a:t>
          </a:r>
          <a:r>
            <a:rPr lang="en-IN" sz="2400" b="1" kern="1200" dirty="0"/>
            <a:t>sharing sensitive </a:t>
          </a:r>
          <a:r>
            <a:rPr lang="en-IN" sz="2400" kern="1200" dirty="0"/>
            <a:t>info</a:t>
          </a:r>
          <a:endParaRPr lang="en-US" sz="1700" kern="1200" dirty="0"/>
        </a:p>
      </dsp:txBody>
      <dsp:txXfrm>
        <a:off x="7921334" y="2435420"/>
        <a:ext cx="2340671" cy="1138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59750-84A5-4439-A976-17A9F1145AB6}">
      <dsp:nvSpPr>
        <dsp:cNvPr id="0" name=""/>
        <dsp:cNvSpPr/>
      </dsp:nvSpPr>
      <dsp:spPr>
        <a:xfrm>
          <a:off x="941189" y="940539"/>
          <a:ext cx="1050820" cy="10508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F1D9C-7171-4CAE-8EDD-9EFDFF540836}">
      <dsp:nvSpPr>
        <dsp:cNvPr id="0" name=""/>
        <dsp:cNvSpPr/>
      </dsp:nvSpPr>
      <dsp:spPr>
        <a:xfrm>
          <a:off x="1165135" y="1164484"/>
          <a:ext cx="602929" cy="602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DE4DB-CF99-4ADB-9491-A21FDC2601C9}">
      <dsp:nvSpPr>
        <dsp:cNvPr id="0" name=""/>
        <dsp:cNvSpPr/>
      </dsp:nvSpPr>
      <dsp:spPr>
        <a:xfrm>
          <a:off x="0" y="2328099"/>
          <a:ext cx="2931065" cy="132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000" b="0" kern="1200" dirty="0"/>
            <a:t>Use biometric and AI-based identity verification</a:t>
          </a:r>
          <a:endParaRPr lang="en-US" sz="2000" b="0" kern="1200" dirty="0"/>
        </a:p>
      </dsp:txBody>
      <dsp:txXfrm>
        <a:off x="0" y="2328099"/>
        <a:ext cx="2931065" cy="1325038"/>
      </dsp:txXfrm>
    </dsp:sp>
    <dsp:sp modelId="{646250ED-E01E-42A4-A667-E5FCD11DE670}">
      <dsp:nvSpPr>
        <dsp:cNvPr id="0" name=""/>
        <dsp:cNvSpPr/>
      </dsp:nvSpPr>
      <dsp:spPr>
        <a:xfrm>
          <a:off x="3668283" y="1033534"/>
          <a:ext cx="1050820" cy="10508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9166F-DCB2-4C38-8D78-D1C2F7B09A38}">
      <dsp:nvSpPr>
        <dsp:cNvPr id="0" name=""/>
        <dsp:cNvSpPr/>
      </dsp:nvSpPr>
      <dsp:spPr>
        <a:xfrm>
          <a:off x="3892229" y="1257479"/>
          <a:ext cx="602929" cy="602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2C07A-4DDF-492D-99F4-81EBEA37F720}">
      <dsp:nvSpPr>
        <dsp:cNvPr id="0" name=""/>
        <dsp:cNvSpPr/>
      </dsp:nvSpPr>
      <dsp:spPr>
        <a:xfrm>
          <a:off x="3254992" y="2381885"/>
          <a:ext cx="1920193" cy="96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000" kern="1200" dirty="0"/>
            <a:t>Regularly </a:t>
          </a:r>
          <a:r>
            <a:rPr lang="en-IN" sz="2000" b="1" kern="1200" dirty="0"/>
            <a:t>audit A/Cs</a:t>
          </a:r>
          <a:r>
            <a:rPr lang="en-IN" sz="2000" kern="1200" dirty="0"/>
            <a:t> and 3</a:t>
          </a:r>
          <a:r>
            <a:rPr lang="en-IN" sz="2000" kern="1200" baseline="30000" dirty="0"/>
            <a:t>rd</a:t>
          </a:r>
          <a:r>
            <a:rPr lang="en-IN" sz="2000" kern="1200" dirty="0"/>
            <a:t> party apps</a:t>
          </a:r>
          <a:endParaRPr lang="en-US" sz="1100" kern="1200" dirty="0"/>
        </a:p>
      </dsp:txBody>
      <dsp:txXfrm>
        <a:off x="3254992" y="2381885"/>
        <a:ext cx="1920193" cy="969860"/>
      </dsp:txXfrm>
    </dsp:sp>
    <dsp:sp modelId="{796AFD66-65CF-41C6-9682-8B97D0018043}">
      <dsp:nvSpPr>
        <dsp:cNvPr id="0" name=""/>
        <dsp:cNvSpPr/>
      </dsp:nvSpPr>
      <dsp:spPr>
        <a:xfrm>
          <a:off x="5791173" y="873295"/>
          <a:ext cx="1050820" cy="10508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03B5B-97B6-433D-805B-02F792ED8C77}">
      <dsp:nvSpPr>
        <dsp:cNvPr id="0" name=""/>
        <dsp:cNvSpPr/>
      </dsp:nvSpPr>
      <dsp:spPr>
        <a:xfrm>
          <a:off x="6015118" y="1097241"/>
          <a:ext cx="602929" cy="6029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EDAEE-A11C-4DC5-8916-3AD811F8C392}">
      <dsp:nvSpPr>
        <dsp:cNvPr id="0" name=""/>
        <dsp:cNvSpPr/>
      </dsp:nvSpPr>
      <dsp:spPr>
        <a:xfrm>
          <a:off x="5549973" y="2291834"/>
          <a:ext cx="1689228" cy="159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000" kern="1200" dirty="0"/>
            <a:t>Beware of </a:t>
          </a:r>
          <a:r>
            <a:rPr lang="en-IN" sz="2000" b="1" kern="1200" dirty="0"/>
            <a:t>offers </a:t>
          </a:r>
          <a:r>
            <a:rPr lang="en-IN" sz="2000" kern="1200" dirty="0"/>
            <a:t>that sound tEMPTING</a:t>
          </a:r>
          <a:endParaRPr lang="en-US" sz="1100" kern="1200" dirty="0"/>
        </a:p>
      </dsp:txBody>
      <dsp:txXfrm>
        <a:off x="5549973" y="2291834"/>
        <a:ext cx="1689228" cy="1594012"/>
      </dsp:txXfrm>
    </dsp:sp>
    <dsp:sp modelId="{2199835F-F2C9-4D65-BE4A-DC04BC1CB939}">
      <dsp:nvSpPr>
        <dsp:cNvPr id="0" name=""/>
        <dsp:cNvSpPr/>
      </dsp:nvSpPr>
      <dsp:spPr>
        <a:xfrm>
          <a:off x="7815294" y="940539"/>
          <a:ext cx="1050820" cy="10508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E8493-3D35-4827-8980-E9EDFE9E93CC}">
      <dsp:nvSpPr>
        <dsp:cNvPr id="0" name=""/>
        <dsp:cNvSpPr/>
      </dsp:nvSpPr>
      <dsp:spPr>
        <a:xfrm>
          <a:off x="8039239" y="1164484"/>
          <a:ext cx="602929" cy="6029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9DCB9-93ED-4420-B7C9-61037829F25D}">
      <dsp:nvSpPr>
        <dsp:cNvPr id="0" name=""/>
        <dsp:cNvSpPr/>
      </dsp:nvSpPr>
      <dsp:spPr>
        <a:xfrm>
          <a:off x="7479376" y="2265239"/>
          <a:ext cx="1722656" cy="132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000" kern="1200" dirty="0"/>
            <a:t>Always enable 2fa And maximize </a:t>
          </a:r>
          <a:r>
            <a:rPr lang="en-IN" sz="2000" b="1" kern="1200" dirty="0"/>
            <a:t>privacy</a:t>
          </a:r>
          <a:endParaRPr lang="en-US" sz="2000" kern="1200" dirty="0"/>
        </a:p>
      </dsp:txBody>
      <dsp:txXfrm>
        <a:off x="7479376" y="2265239"/>
        <a:ext cx="1722656" cy="1325038"/>
      </dsp:txXfrm>
    </dsp:sp>
    <dsp:sp modelId="{0EA16A8E-9E6D-40C2-91F1-E33441C2AAE5}">
      <dsp:nvSpPr>
        <dsp:cNvPr id="0" name=""/>
        <dsp:cNvSpPr/>
      </dsp:nvSpPr>
      <dsp:spPr>
        <a:xfrm>
          <a:off x="9880190" y="888815"/>
          <a:ext cx="1050820" cy="10508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17D34-7982-48ED-8928-510C60132BB3}">
      <dsp:nvSpPr>
        <dsp:cNvPr id="0" name=""/>
        <dsp:cNvSpPr/>
      </dsp:nvSpPr>
      <dsp:spPr>
        <a:xfrm>
          <a:off x="10104136" y="1112760"/>
          <a:ext cx="602929" cy="60292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FDAA6-CDEB-4DC0-89C7-49880F16379B}">
      <dsp:nvSpPr>
        <dsp:cNvPr id="0" name=""/>
        <dsp:cNvSpPr/>
      </dsp:nvSpPr>
      <dsp:spPr>
        <a:xfrm>
          <a:off x="9419277" y="2213264"/>
          <a:ext cx="1804206" cy="153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000" kern="1200" dirty="0"/>
            <a:t>Stay </a:t>
          </a:r>
          <a:r>
            <a:rPr lang="en-IN" sz="2000" b="1" kern="1200" dirty="0"/>
            <a:t>informed</a:t>
          </a:r>
          <a:r>
            <a:rPr lang="en-IN" sz="2000" kern="1200" dirty="0"/>
            <a:t> about latest tRENDS</a:t>
          </a:r>
          <a:endParaRPr lang="en-US" sz="2000" kern="1200" dirty="0"/>
        </a:p>
      </dsp:txBody>
      <dsp:txXfrm>
        <a:off x="9419277" y="2213264"/>
        <a:ext cx="1804206" cy="1531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53:36.12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53:37.30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55:35.54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0,'17'3,"53"9,-28-6</inkml:trace>
  <inkml:trace contextRef="#ctx0" brushRef="#br0" timeOffset="-5197.91">171 31,'13'3,"9"3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56:47.364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10:57:59.56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177.85938"/>
      <inkml:brushProperty name="anchorY" value="-3695.9519"/>
      <inkml:brushProperty name="scaleFactor" value="0.5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55150-D93B-44E2-86F3-71D90E45F1E1}" type="datetimeFigureOut">
              <a:rPr lang="en-IN" smtClean="0"/>
              <a:t>02-10-2024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20B8F-FD0C-44FF-91EC-DB3615D22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752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20B8F-FD0C-44FF-91EC-DB3615D22886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793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0E1DA-DB24-645F-6644-844831A06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5208-3932-3521-663D-94A0CB055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0E2FC-24C9-EA01-A7A3-44101D74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BF26-3140-41AD-9304-C271E9CAB2C7}" type="datetimeFigureOut">
              <a:rPr lang="en-IN" smtClean="0"/>
              <a:t>02-10-2024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0D99-2A4A-75E8-D89E-C2D3CCD9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D070A-ED23-E0F0-3EF5-E93A5AD6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E733-42AE-4B37-BD1E-137B801E44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38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F1E0-5A46-14E4-5D7A-FCCE4DC4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86940-FBF8-A6E7-544F-E32D4885C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8B911-7978-C964-DACF-3964CD85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BF26-3140-41AD-9304-C271E9CAB2C7}" type="datetimeFigureOut">
              <a:rPr lang="en-IN" smtClean="0"/>
              <a:t>02-10-2024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675A8-E8F5-EABA-24F8-EB7C6508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9AC69-13E7-C2CC-87C7-FDE26E00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E733-42AE-4B37-BD1E-137B801E44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063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F5171-80F4-E950-0C1E-E63DDE0AA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71FEF1-E25E-65FA-9585-6C9187082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19114-9506-6AC7-A64F-C6C552F7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BF26-3140-41AD-9304-C271E9CAB2C7}" type="datetimeFigureOut">
              <a:rPr lang="en-IN" smtClean="0"/>
              <a:t>02-10-2024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57D65-C40B-EEFC-2313-4E055C75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5B871-652B-9834-2F1F-9052AC06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E733-42AE-4B37-BD1E-137B801E44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0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71A2-70F3-E044-3EE9-B24CA557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A97B-7B2F-3657-FC33-85838F0B9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658A5-C407-E380-5DFF-0206059E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BF26-3140-41AD-9304-C271E9CAB2C7}" type="datetimeFigureOut">
              <a:rPr lang="en-IN" smtClean="0"/>
              <a:t>02-10-2024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11492-DA6F-9EB8-5C46-248CDE5B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CB892-396A-F4D9-1316-E8C2B002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E733-42AE-4B37-BD1E-137B801E44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455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39B5-87B6-0879-153E-C1E6BFBC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30C18-0BB8-8D61-144E-0543D57F2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29065-BC46-F4C6-BC24-6D1C85B5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BF26-3140-41AD-9304-C271E9CAB2C7}" type="datetimeFigureOut">
              <a:rPr lang="en-IN" smtClean="0"/>
              <a:t>02-10-2024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6F4F7-BEB4-EE6A-640F-D27F9F00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69A1-177C-87C8-F885-4DC37D12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E733-42AE-4B37-BD1E-137B801E44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302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B69A-5A54-AEDA-99CE-0C36ADD5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56309-BD2D-C4F4-1A6F-4F7349D82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B375D-EDCF-0468-1E30-78B5B5682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88288-104D-C1B0-C0D1-EE95C760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BF26-3140-41AD-9304-C271E9CAB2C7}" type="datetimeFigureOut">
              <a:rPr lang="en-IN" smtClean="0"/>
              <a:t>02-10-2024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020DA-25FF-79F6-9F5F-247FFB2F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688E5-998C-589C-E156-2ACBD488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E733-42AE-4B37-BD1E-137B801E44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718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533E-6024-8110-44D1-F7C42E74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E7CB2-069F-A3E2-CA30-5E78A204F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EF301-5EBE-E23F-8186-E84C7856C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7563-7C49-2F2B-F70E-A06B0F351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AA34F-3903-2F7F-C639-830075CD8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9F3AE-9324-5828-C153-A2D867E6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BF26-3140-41AD-9304-C271E9CAB2C7}" type="datetimeFigureOut">
              <a:rPr lang="en-IN" smtClean="0"/>
              <a:t>02-10-2024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D12F7-B4C6-CEED-75DD-A1F93F38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8E31C-D366-AE5C-16A3-B2058EFA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E733-42AE-4B37-BD1E-137B801E44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875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18A5-38C2-0243-AE47-CD622A74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F213D-C77C-A919-D4A6-D458956C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BF26-3140-41AD-9304-C271E9CAB2C7}" type="datetimeFigureOut">
              <a:rPr lang="en-IN" smtClean="0"/>
              <a:t>02-10-2024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06890-2DA4-3A65-6E49-72A8B666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C2A29-E686-E856-FF86-29E354A9E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E733-42AE-4B37-BD1E-137B801E44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458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62B996-27E7-B479-5E91-BD4C675C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BF26-3140-41AD-9304-C271E9CAB2C7}" type="datetimeFigureOut">
              <a:rPr lang="en-IN" smtClean="0"/>
              <a:t>02-10-2024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FA59F-112C-D0E4-9F1A-5085DF6F4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3970B-4B77-1EE3-39C4-FC1A4B0C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E733-42AE-4B37-BD1E-137B801E44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459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193B-A1E8-5188-FA7A-8E97B540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FE477-3AE3-EC60-D2CB-871D6A2F6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F9EA-83A7-0580-DA95-06864F801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D77B9-486B-557A-5E5B-2C47DCCA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BF26-3140-41AD-9304-C271E9CAB2C7}" type="datetimeFigureOut">
              <a:rPr lang="en-IN" smtClean="0"/>
              <a:t>02-10-2024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8BC6F-0BD8-44F6-A772-54D5BEF8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182E2-850F-C531-7DAE-4CA880EF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E733-42AE-4B37-BD1E-137B801E44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4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15A2-2632-36EB-4242-80EF425C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48EB9-AC69-A1AD-EE1F-049361216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205CE-0AD6-F0C9-B444-7E4B5CD11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8495E-6FE5-B1E4-DC12-70A356A2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BF26-3140-41AD-9304-C271E9CAB2C7}" type="datetimeFigureOut">
              <a:rPr lang="en-IN" smtClean="0"/>
              <a:t>02-10-2024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EA2B5-BF22-DE66-0CA4-DFEF5166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27F3D-B2E0-6AE7-3163-107CB419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E733-42AE-4B37-BD1E-137B801E44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959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1ED539-0299-DC73-10C0-73A235BA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A2E96-FB5B-48C9-62A3-C9F40725C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4B9FA-5D16-1569-4E70-1F01A2127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C8BF26-3140-41AD-9304-C271E9CAB2C7}" type="datetimeFigureOut">
              <a:rPr lang="en-IN" smtClean="0"/>
              <a:t>02-10-2024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1BC7-E2E0-A76C-EEB4-034AE8A5A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BA67D-B891-13AE-A88C-BA93BF6E4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B1E733-42AE-4B37-BD1E-137B801E44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823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jp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image" Target="../media/image4.png"/><Relationship Id="rId12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ns and thread forming a heptagon">
            <a:extLst>
              <a:ext uri="{FF2B5EF4-FFF2-40B4-BE49-F238E27FC236}">
                <a16:creationId xmlns:a16="http://schemas.microsoft.com/office/drawing/2014/main" id="{C283F97B-248F-96A2-E2C4-07CEF261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20" t="9091" r="1979"/>
          <a:stretch/>
        </p:blipFill>
        <p:spPr>
          <a:xfrm>
            <a:off x="20" y="10401"/>
            <a:ext cx="866849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E78F8-EFF4-8786-3DDB-E6B4F8968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5582" y="1540632"/>
            <a:ext cx="7938654" cy="107787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Identifying And Handling Social Media Threats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A3105-249C-AB61-E2F8-3571A3015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4536" y="3275828"/>
            <a:ext cx="8873837" cy="3739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b="1" dirty="0"/>
              <a:t>	How  To  Become  A  Savvy Social  Media  User</a:t>
            </a:r>
          </a:p>
          <a:p>
            <a:pPr algn="l"/>
            <a:r>
              <a:rPr lang="en-US" sz="1600" b="1" dirty="0"/>
              <a:t>				         																		 </a:t>
            </a:r>
            <a:r>
              <a:rPr lang="en-US" b="1" dirty="0"/>
              <a:t>A CYBERPEACE  PRESENTATION</a:t>
            </a:r>
          </a:p>
        </p:txBody>
      </p:sp>
      <p:pic>
        <p:nvPicPr>
          <p:cNvPr id="4" name="Picture 3" descr="A black background with blue text">
            <a:extLst>
              <a:ext uri="{FF2B5EF4-FFF2-40B4-BE49-F238E27FC236}">
                <a16:creationId xmlns:a16="http://schemas.microsoft.com/office/drawing/2014/main" id="{EDA8DE7C-108E-E28A-3C15-916B8155D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09" y="-188137"/>
            <a:ext cx="2580554" cy="153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38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44EB3-CAE6-7868-4039-4F4AAD2A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IN" sz="5200" b="1"/>
              <a:t>AI-Powered 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6A40A-D893-C501-F185-1E5BDDBB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AI and machine learning</a:t>
            </a:r>
            <a:r>
              <a:rPr lang="en-IN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 are increasingly used to craft highly personalized phishing messages.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Such </a:t>
            </a:r>
            <a:r>
              <a:rPr lang="en-IN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Targeted media </a:t>
            </a:r>
            <a:r>
              <a:rPr lang="en-IN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makes it much harder for users to distinguish between real and fake communications.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Voice Cloning </a:t>
            </a:r>
            <a:r>
              <a:rPr lang="en-IN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using AI tools enables mimicking of real voices.</a:t>
            </a:r>
          </a:p>
          <a:p>
            <a:pPr marL="0" indent="0">
              <a:buNone/>
            </a:pPr>
            <a:r>
              <a:rPr lang="en-IN" sz="2000" b="1" i="1" dirty="0"/>
              <a:t>Think about it- How can these Phishing techniques fool users?</a:t>
            </a:r>
          </a:p>
        </p:txBody>
      </p:sp>
      <p:pic>
        <p:nvPicPr>
          <p:cNvPr id="4" name="Picture 3" descr="A black background with blue text">
            <a:extLst>
              <a:ext uri="{FF2B5EF4-FFF2-40B4-BE49-F238E27FC236}">
                <a16:creationId xmlns:a16="http://schemas.microsoft.com/office/drawing/2014/main" id="{58D3920A-FF67-3081-8D8B-39DEF3884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634727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08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16FFAC-E2C9-A3F2-433D-B7216D5E5891}"/>
              </a:ext>
            </a:extLst>
          </p:cNvPr>
          <p:cNvSpPr txBox="1"/>
          <p:nvPr/>
        </p:nvSpPr>
        <p:spPr>
          <a:xfrm>
            <a:off x="1724891" y="685800"/>
            <a:ext cx="674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/>
              <a:t>Voice Cloning 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7" name="Add-in 6">
                <a:extLst>
                  <a:ext uri="{FF2B5EF4-FFF2-40B4-BE49-F238E27FC236}">
                    <a16:creationId xmlns:a16="http://schemas.microsoft.com/office/drawing/2014/main" id="{9CA20ECF-27FC-C8C5-6D88-0C7C0864B53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17470" y="1470659"/>
              <a:ext cx="6957060" cy="39166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Add-in 6">
                <a:extLst>
                  <a:ext uri="{FF2B5EF4-FFF2-40B4-BE49-F238E27FC236}">
                    <a16:creationId xmlns:a16="http://schemas.microsoft.com/office/drawing/2014/main" id="{9CA20ECF-27FC-C8C5-6D88-0C7C0864B5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7470" y="1470659"/>
                <a:ext cx="6957060" cy="39166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 descr="A black background with blue text">
            <a:extLst>
              <a:ext uri="{FF2B5EF4-FFF2-40B4-BE49-F238E27FC236}">
                <a16:creationId xmlns:a16="http://schemas.microsoft.com/office/drawing/2014/main" id="{8B8FC9C5-3B0C-9F5C-B864-09150E394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91" y="15418"/>
            <a:ext cx="2473036" cy="14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9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DA590C-F1A7-933B-855B-7C50ADAD5A48}"/>
              </a:ext>
            </a:extLst>
          </p:cNvPr>
          <p:cNvSpPr txBox="1"/>
          <p:nvPr/>
        </p:nvSpPr>
        <p:spPr>
          <a:xfrm>
            <a:off x="327313" y="1220559"/>
            <a:ext cx="8188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i="0" dirty="0">
                <a:solidFill>
                  <a:srgbClr val="FF0000"/>
                </a:solidFill>
                <a:effectLst/>
              </a:rPr>
              <a:t>Noida resident held for sharing Deepfake video of Uttar Pradesh Chief Minister Yogi Adityanath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2ECEE-EBAF-7F1E-8E96-528C7D366503}"/>
              </a:ext>
            </a:extLst>
          </p:cNvPr>
          <p:cNvSpPr txBox="1"/>
          <p:nvPr/>
        </p:nvSpPr>
        <p:spPr>
          <a:xfrm>
            <a:off x="3958938" y="2435662"/>
            <a:ext cx="7159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Teen girls confront an epidemic of deepfake nudes in United States schools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972AF-BAA7-0097-F418-62D6275A8795}"/>
              </a:ext>
            </a:extLst>
          </p:cNvPr>
          <p:cNvSpPr txBox="1"/>
          <p:nvPr/>
        </p:nvSpPr>
        <p:spPr>
          <a:xfrm>
            <a:off x="623454" y="3868340"/>
            <a:ext cx="7159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chemeClr val="accent3">
                    <a:lumMod val="75000"/>
                  </a:schemeClr>
                </a:solidFill>
                <a:effectLst/>
              </a:rPr>
              <a:t>Delhi Police arrests creator of deepfake video of Rashmika Mandanna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C6EA1-9F92-CADC-9440-5C1626710E6B}"/>
              </a:ext>
            </a:extLst>
          </p:cNvPr>
          <p:cNvSpPr txBox="1"/>
          <p:nvPr/>
        </p:nvSpPr>
        <p:spPr>
          <a:xfrm>
            <a:off x="3158836" y="4976336"/>
            <a:ext cx="8291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</a:rPr>
              <a:t>SP Oswal, Vardhman Group Chairperson, was duped of Rs 7 crore by cyber fraudsters after he was digitally arrested.</a:t>
            </a:r>
            <a:endParaRPr lang="en-IN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814AD7-82AD-D35D-AB92-3CEB66CCD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656277"/>
              </p:ext>
            </p:extLst>
          </p:nvPr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825924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19564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0D01FF-7360-20DB-E9B5-39752307E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63764"/>
              </p:ext>
            </p:extLst>
          </p:nvPr>
        </p:nvGraphicFramePr>
        <p:xfrm>
          <a:off x="509155" y="1050668"/>
          <a:ext cx="7907481" cy="1130942"/>
        </p:xfrm>
        <a:graphic>
          <a:graphicData uri="http://schemas.openxmlformats.org/drawingml/2006/table">
            <a:tbl>
              <a:tblPr/>
              <a:tblGrid>
                <a:gridCol w="7907481">
                  <a:extLst>
                    <a:ext uri="{9D8B030D-6E8A-4147-A177-3AD203B41FA5}">
                      <a16:colId xmlns:a16="http://schemas.microsoft.com/office/drawing/2014/main" val="1682141499"/>
                    </a:ext>
                  </a:extLst>
                </a:gridCol>
              </a:tblGrid>
              <a:tr h="113094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ysDash"/>
                    </a:lnT>
                    <a:lnB w="12700" cmpd="sng">
                      <a:solidFill>
                        <a:schemeClr val="tx1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52137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A1E1A35-DA4A-BD03-367E-AFA0BE09E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86004"/>
              </p:ext>
            </p:extLst>
          </p:nvPr>
        </p:nvGraphicFramePr>
        <p:xfrm>
          <a:off x="3138055" y="2410690"/>
          <a:ext cx="8021781" cy="1073543"/>
        </p:xfrm>
        <a:graphic>
          <a:graphicData uri="http://schemas.openxmlformats.org/drawingml/2006/table">
            <a:tbl>
              <a:tblPr/>
              <a:tblGrid>
                <a:gridCol w="8021781">
                  <a:extLst>
                    <a:ext uri="{9D8B030D-6E8A-4147-A177-3AD203B41FA5}">
                      <a16:colId xmlns:a16="http://schemas.microsoft.com/office/drawing/2014/main" val="1964966729"/>
                    </a:ext>
                  </a:extLst>
                </a:gridCol>
              </a:tblGrid>
              <a:tr h="107354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31281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4FDCDCD-A7C1-94DD-A673-17B5938A1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38162"/>
              </p:ext>
            </p:extLst>
          </p:nvPr>
        </p:nvGraphicFramePr>
        <p:xfrm>
          <a:off x="509155" y="3626427"/>
          <a:ext cx="7273635" cy="1006651"/>
        </p:xfrm>
        <a:graphic>
          <a:graphicData uri="http://schemas.openxmlformats.org/drawingml/2006/table">
            <a:tbl>
              <a:tblPr/>
              <a:tblGrid>
                <a:gridCol w="7273635">
                  <a:extLst>
                    <a:ext uri="{9D8B030D-6E8A-4147-A177-3AD203B41FA5}">
                      <a16:colId xmlns:a16="http://schemas.microsoft.com/office/drawing/2014/main" val="1386574627"/>
                    </a:ext>
                  </a:extLst>
                </a:gridCol>
              </a:tblGrid>
              <a:tr h="100665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48734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5EE4D6-16D6-79B1-E33D-44F1352F36CA}"/>
              </a:ext>
            </a:extLst>
          </p:cNvPr>
          <p:cNvGraphicFramePr>
            <a:graphicFrameLocks noGrp="1"/>
          </p:cNvGraphicFramePr>
          <p:nvPr/>
        </p:nvGraphicFramePr>
        <p:xfrm>
          <a:off x="3138055" y="5029200"/>
          <a:ext cx="8458200" cy="872836"/>
        </p:xfrm>
        <a:graphic>
          <a:graphicData uri="http://schemas.openxmlformats.org/drawingml/2006/table">
            <a:tbl>
              <a:tblPr/>
              <a:tblGrid>
                <a:gridCol w="8458200">
                  <a:extLst>
                    <a:ext uri="{9D8B030D-6E8A-4147-A177-3AD203B41FA5}">
                      <a16:colId xmlns:a16="http://schemas.microsoft.com/office/drawing/2014/main" val="4179693613"/>
                    </a:ext>
                  </a:extLst>
                </a:gridCol>
              </a:tblGrid>
              <a:tr h="87283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81403"/>
                  </a:ext>
                </a:extLst>
              </a:tr>
            </a:tbl>
          </a:graphicData>
        </a:graphic>
      </p:graphicFrame>
      <p:pic>
        <p:nvPicPr>
          <p:cNvPr id="4" name="Picture 3" descr="A black background with blue text">
            <a:extLst>
              <a:ext uri="{FF2B5EF4-FFF2-40B4-BE49-F238E27FC236}">
                <a16:creationId xmlns:a16="http://schemas.microsoft.com/office/drawing/2014/main" id="{60C2A45B-9945-C9C5-5AEE-539500B9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0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73AAC-95E0-C729-38E7-F915C382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b="1" dirty="0"/>
              <a:t>Social Media Bots and Automated Attacks</a:t>
            </a:r>
            <a:endParaRPr lang="en-IN" b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634290-BB4F-335A-70E4-4C50935AA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61270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ack background with blue text">
            <a:extLst>
              <a:ext uri="{FF2B5EF4-FFF2-40B4-BE49-F238E27FC236}">
                <a16:creationId xmlns:a16="http://schemas.microsoft.com/office/drawing/2014/main" id="{5C24A341-3A3C-7C43-26AA-66CD35D57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28" y="-272945"/>
            <a:ext cx="2849600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5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435420-DEF2-4EB6-3FC8-F5D8563D23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27D288-E4FB-E4CC-3A07-71B87DEA33C6}"/>
              </a:ext>
            </a:extLst>
          </p:cNvPr>
          <p:cNvSpPr txBox="1"/>
          <p:nvPr/>
        </p:nvSpPr>
        <p:spPr>
          <a:xfrm>
            <a:off x="6814945" y="1924490"/>
            <a:ext cx="4658109" cy="3630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USE OF DEEPFAKES TO CONDUCT SCAMS AND FRAUDS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blue text">
            <a:extLst>
              <a:ext uri="{FF2B5EF4-FFF2-40B4-BE49-F238E27FC236}">
                <a16:creationId xmlns:a16="http://schemas.microsoft.com/office/drawing/2014/main" id="{03488DF0-7A40-C001-1265-D9A8C0D6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1D1C2-BA41-47E7-9C9A-7539FE09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91" y="240434"/>
            <a:ext cx="10515600" cy="1325563"/>
          </a:xfrm>
        </p:spPr>
        <p:txBody>
          <a:bodyPr/>
          <a:lstStyle/>
          <a:p>
            <a:r>
              <a:rPr lang="en-IN" b="1" dirty="0"/>
              <a:t>Identifying Bad 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2CDE2-53A8-F6F9-816E-F04427F5D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374151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en-US" b="0" i="0" u="none" strike="noStrike" dirty="0">
                <a:effectLst/>
              </a:rPr>
              <a:t>CAPTCHA</a:t>
            </a:r>
            <a:r>
              <a:rPr lang="en-US" b="0" i="0" dirty="0">
                <a:solidFill>
                  <a:srgbClr val="374151"/>
                </a:solidFill>
                <a:effectLst/>
              </a:rPr>
              <a:t> is a popular example of challenge-based detection.</a:t>
            </a:r>
          </a:p>
          <a:p>
            <a:pPr marL="0" indent="0">
              <a:buNone/>
            </a:pPr>
            <a:endParaRPr lang="en-US" dirty="0">
              <a:solidFill>
                <a:srgbClr val="3741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741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7415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74151"/>
              </a:solidFill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374151"/>
                </a:solidFill>
                <a:effectLst/>
                <a:latin typeface="-apple-system"/>
              </a:rPr>
              <a:t>A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dvanced bots can use ML to identify these distorted letters and </a:t>
            </a:r>
            <a:r>
              <a:rPr lang="en-US" b="0" i="0" dirty="0">
                <a:solidFill>
                  <a:srgbClr val="374151"/>
                </a:solidFill>
                <a:effectLst/>
              </a:rPr>
              <a:t>are sophisticated enough to make up </a:t>
            </a:r>
            <a:r>
              <a:rPr lang="en-US" b="0" i="0" u="none" strike="noStrike" dirty="0">
                <a:solidFill>
                  <a:srgbClr val="374151"/>
                </a:solidFill>
                <a:effectLst/>
              </a:rPr>
              <a:t>50% of passed reCAPTCHA challenges</a:t>
            </a:r>
            <a:r>
              <a:rPr lang="en-US" b="0" i="0" dirty="0">
                <a:solidFill>
                  <a:srgbClr val="374151"/>
                </a:solidFill>
                <a:effectLst/>
              </a:rPr>
              <a:t>.</a:t>
            </a:r>
          </a:p>
        </p:txBody>
      </p:sp>
      <p:pic>
        <p:nvPicPr>
          <p:cNvPr id="3074" name="Picture 2" descr="captcha example">
            <a:extLst>
              <a:ext uri="{FF2B5EF4-FFF2-40B4-BE49-F238E27FC236}">
                <a16:creationId xmlns:a16="http://schemas.microsoft.com/office/drawing/2014/main" id="{7FBE85A5-86AE-12EB-5D65-3C6FE2607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58736"/>
            <a:ext cx="5145075" cy="13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blue text">
            <a:extLst>
              <a:ext uri="{FF2B5EF4-FFF2-40B4-BE49-F238E27FC236}">
                <a16:creationId xmlns:a16="http://schemas.microsoft.com/office/drawing/2014/main" id="{581DFCD9-8BA1-4751-7BE2-B06428FC4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4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captcha">
            <a:extLst>
              <a:ext uri="{FF2B5EF4-FFF2-40B4-BE49-F238E27FC236}">
                <a16:creationId xmlns:a16="http://schemas.microsoft.com/office/drawing/2014/main" id="{B9B071E7-37CC-67DD-A291-C2E7F6D73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68314"/>
            <a:ext cx="5829300" cy="47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0565B-036E-4C69-8055-53B919B974A1}"/>
              </a:ext>
            </a:extLst>
          </p:cNvPr>
          <p:cNvSpPr txBox="1"/>
          <p:nvPr/>
        </p:nvSpPr>
        <p:spPr>
          <a:xfrm>
            <a:off x="343873" y="715678"/>
            <a:ext cx="90816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4400" b="1" i="0" dirty="0">
                <a:solidFill>
                  <a:srgbClr val="222222"/>
                </a:solidFill>
                <a:effectLst/>
                <a:latin typeface="+mj-lt"/>
              </a:rPr>
              <a:t>Image </a:t>
            </a:r>
            <a:r>
              <a:rPr lang="en-US" sz="4400" b="1" dirty="0">
                <a:solidFill>
                  <a:srgbClr val="222222"/>
                </a:solidFill>
                <a:latin typeface="+mj-lt"/>
              </a:rPr>
              <a:t>R</a:t>
            </a:r>
            <a:r>
              <a:rPr lang="en-US" sz="4400" b="1" i="0" dirty="0">
                <a:solidFill>
                  <a:srgbClr val="222222"/>
                </a:solidFill>
                <a:effectLst/>
                <a:latin typeface="+mj-lt"/>
              </a:rPr>
              <a:t>ecognition Using reCAPTCHA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AC140-0235-0608-CF30-1A62709FBD57}"/>
              </a:ext>
            </a:extLst>
          </p:cNvPr>
          <p:cNvSpPr txBox="1"/>
          <p:nvPr/>
        </p:nvSpPr>
        <p:spPr>
          <a:xfrm>
            <a:off x="7180118" y="2368080"/>
            <a:ext cx="41771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Google reCAPTCHA has developed several tests to sort out human users from bots</a:t>
            </a:r>
            <a:endParaRPr lang="en-IN" sz="2800" b="1" dirty="0"/>
          </a:p>
        </p:txBody>
      </p:sp>
      <p:pic>
        <p:nvPicPr>
          <p:cNvPr id="2" name="Picture 1" descr="A black background with blue text">
            <a:extLst>
              <a:ext uri="{FF2B5EF4-FFF2-40B4-BE49-F238E27FC236}">
                <a16:creationId xmlns:a16="http://schemas.microsoft.com/office/drawing/2014/main" id="{DA77FFE5-947E-72F5-91B0-7D8ED6736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8"/>
            <a:ext cx="2849600" cy="155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74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2BC54-51D9-A328-E248-7B8E8F19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b="1"/>
              <a:t>Cryptocurrency Scams and NFT Fraud</a:t>
            </a:r>
            <a:endParaRPr lang="en-IN" sz="4800" b="1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F71D9A-EFED-CF76-0B1A-211479789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648994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ack background with blue text">
            <a:extLst>
              <a:ext uri="{FF2B5EF4-FFF2-40B4-BE49-F238E27FC236}">
                <a16:creationId xmlns:a16="http://schemas.microsoft.com/office/drawing/2014/main" id="{63B2D074-5FDE-2870-EF72-DB4B10631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0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eware! Elon Musk deepfake livestream scams thousands with fake crypto scheme">
            <a:extLst>
              <a:ext uri="{FF2B5EF4-FFF2-40B4-BE49-F238E27FC236}">
                <a16:creationId xmlns:a16="http://schemas.microsoft.com/office/drawing/2014/main" id="{416753DA-AA0B-8CB5-B509-5748861E25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9" r="27029"/>
          <a:stretch/>
        </p:blipFill>
        <p:spPr bwMode="auto">
          <a:xfrm>
            <a:off x="5540188" y="685800"/>
            <a:ext cx="627395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35" name="Rectangle 513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F5917-039C-2436-B256-3267FD56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598934"/>
            <a:ext cx="4778387" cy="212374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/>
              <a:t>Celebrity Name/Photo Use For Crypto Scams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1CA3F-9CCF-52D2-150D-0674A3757457}"/>
              </a:ext>
            </a:extLst>
          </p:cNvPr>
          <p:cNvSpPr txBox="1"/>
          <p:nvPr/>
        </p:nvSpPr>
        <p:spPr>
          <a:xfrm>
            <a:off x="761801" y="2884929"/>
            <a:ext cx="4659756" cy="3374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800" b="1" i="0" dirty="0">
                <a:effectLst/>
              </a:rPr>
              <a:t>Beware! Elon Musk’s Deepfake livestream scams thousands with fake crypto scheme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>
                <a:effectLst/>
              </a:rPr>
              <a:t>Source Credit: cnbctv18.com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0" dirty="0">
              <a:effectLst/>
            </a:endParaRPr>
          </a:p>
        </p:txBody>
      </p:sp>
      <p:pic>
        <p:nvPicPr>
          <p:cNvPr id="3" name="Picture 2" descr="A black background with blue text">
            <a:extLst>
              <a:ext uri="{FF2B5EF4-FFF2-40B4-BE49-F238E27FC236}">
                <a16:creationId xmlns:a16="http://schemas.microsoft.com/office/drawing/2014/main" id="{5B84B826-7348-3493-D18B-77BCD6B66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665468" cy="12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85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man finger on stock market charts">
            <a:extLst>
              <a:ext uri="{FF2B5EF4-FFF2-40B4-BE49-F238E27FC236}">
                <a16:creationId xmlns:a16="http://schemas.microsoft.com/office/drawing/2014/main" id="{E7E1357F-B935-7730-3976-34DC10DEA2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16" r="32418" b="-1"/>
          <a:stretch/>
        </p:blipFill>
        <p:spPr>
          <a:xfrm>
            <a:off x="6183358" y="779319"/>
            <a:ext cx="6088971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D8D0A-56A5-935C-E7A2-FC9EAC3C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83" y="657025"/>
            <a:ext cx="4778387" cy="1452330"/>
          </a:xfrm>
        </p:spPr>
        <p:txBody>
          <a:bodyPr anchor="ctr">
            <a:normAutofit/>
          </a:bodyPr>
          <a:lstStyle/>
          <a:p>
            <a:r>
              <a:rPr lang="en-US" b="1" dirty="0"/>
              <a:t>Data Scraping and Shadow Profiles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70A17-867E-1862-8E6B-9FFEFFC7B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70" y="2285995"/>
            <a:ext cx="4778387" cy="397307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Using advanced tools, cybercriminals scrape </a:t>
            </a:r>
            <a:r>
              <a:rPr lang="en-US" sz="2400" b="1" dirty="0"/>
              <a:t>personal data</a:t>
            </a:r>
            <a:r>
              <a:rPr lang="en-US" sz="2400" dirty="0"/>
              <a:t> and build </a:t>
            </a:r>
            <a:r>
              <a:rPr lang="en-US" sz="2400" b="1" dirty="0"/>
              <a:t>shadow profiles</a:t>
            </a:r>
            <a:r>
              <a:rPr lang="en-US" sz="2400" dirty="0"/>
              <a:t>.</a:t>
            </a:r>
          </a:p>
          <a:p>
            <a:r>
              <a:rPr lang="en-US" sz="2400" dirty="0"/>
              <a:t>This data can be used for anything from </a:t>
            </a:r>
            <a:r>
              <a:rPr lang="en-US" sz="2400" b="1" dirty="0"/>
              <a:t>spear-phishing</a:t>
            </a:r>
            <a:r>
              <a:rPr lang="en-US" sz="2400" dirty="0"/>
              <a:t> to </a:t>
            </a:r>
            <a:r>
              <a:rPr lang="en-US" sz="2400" b="1" dirty="0"/>
              <a:t>account takeovers </a:t>
            </a:r>
            <a:r>
              <a:rPr lang="en-US" sz="2400" dirty="0"/>
              <a:t>or sold on the dark web.</a:t>
            </a:r>
          </a:p>
          <a:p>
            <a:r>
              <a:rPr lang="en-US" sz="2400" dirty="0"/>
              <a:t>Even </a:t>
            </a:r>
            <a:r>
              <a:rPr lang="en-US" sz="2400" b="1" dirty="0"/>
              <a:t>people not on social media </a:t>
            </a:r>
            <a:r>
              <a:rPr lang="en-US" sz="2400" dirty="0"/>
              <a:t>can have shadow profiles, courtesy of friends &amp; family.</a:t>
            </a:r>
          </a:p>
          <a:p>
            <a:endParaRPr lang="en-IN" sz="2000" dirty="0"/>
          </a:p>
        </p:txBody>
      </p:sp>
      <p:pic>
        <p:nvPicPr>
          <p:cNvPr id="4" name="Picture 3" descr="A black background with blue text">
            <a:extLst>
              <a:ext uri="{FF2B5EF4-FFF2-40B4-BE49-F238E27FC236}">
                <a16:creationId xmlns:a16="http://schemas.microsoft.com/office/drawing/2014/main" id="{AE2A8212-EDCB-CBB9-B847-1D0EA152C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91" y="-467591"/>
            <a:ext cx="3169426" cy="17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0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443F9-B108-1C16-4429-34F93EF6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85D23-3EFE-C688-93DF-1F8C9C22C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  <a:latin typeface="Google Sans"/>
              </a:rPr>
              <a:t>Social </a:t>
            </a:r>
            <a:r>
              <a:rPr lang="en-US" dirty="0">
                <a:latin typeface="Google Sans"/>
              </a:rPr>
              <a:t>me</a:t>
            </a:r>
            <a:r>
              <a:rPr lang="en-US" b="0" i="0" dirty="0">
                <a:effectLst/>
                <a:latin typeface="Google Sans"/>
              </a:rPr>
              <a:t>dia threat encompasses actions that jeopardize an individual's or organization's social media account. </a:t>
            </a:r>
            <a:r>
              <a:rPr lang="en-US" dirty="0">
                <a:latin typeface="Google Sans"/>
              </a:rPr>
              <a:t>Bad actors use tools to surreptitiously acquire data, spy, or steal money by compromising their accounts. </a:t>
            </a:r>
            <a:r>
              <a:rPr lang="en-US" b="0" i="0" dirty="0">
                <a:effectLst/>
                <a:latin typeface="Google Sans"/>
              </a:rPr>
              <a:t>Data protection issues and loopholes in privacy controls can put user information at risk.</a:t>
            </a:r>
          </a:p>
          <a:p>
            <a:pPr marL="0" indent="0" algn="l">
              <a:buNone/>
            </a:pPr>
            <a:endParaRPr lang="en-US" dirty="0">
              <a:latin typeface="Google Sans"/>
            </a:endParaRPr>
          </a:p>
          <a:p>
            <a:pPr marL="0" indent="0" algn="l">
              <a:buNone/>
            </a:pPr>
            <a:r>
              <a:rPr lang="en-US" dirty="0">
                <a:latin typeface="Google Sans"/>
              </a:rPr>
              <a:t>As boycotting all social media accounts is not an option in the digital age, we need to know how to identify and resolve threats – both old and new.</a:t>
            </a:r>
            <a:endParaRPr lang="en-US" b="0" i="0" dirty="0">
              <a:effectLst/>
              <a:latin typeface="Google Sans"/>
            </a:endParaRPr>
          </a:p>
        </p:txBody>
      </p:sp>
      <p:pic>
        <p:nvPicPr>
          <p:cNvPr id="4" name="Picture 3" descr="A black background with blue text">
            <a:extLst>
              <a:ext uri="{FF2B5EF4-FFF2-40B4-BE49-F238E27FC236}">
                <a16:creationId xmlns:a16="http://schemas.microsoft.com/office/drawing/2014/main" id="{91E1D050-7CDA-6D44-048E-F68B8FBFB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09" y="-188137"/>
            <a:ext cx="2580554" cy="153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25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C4777-AC92-033C-1C36-6EADB5D6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39" r="27986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A7454-3885-1267-EE69-C9495289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181" y="879581"/>
            <a:ext cx="5985164" cy="1559301"/>
          </a:xfrm>
        </p:spPr>
        <p:txBody>
          <a:bodyPr>
            <a:normAutofit/>
          </a:bodyPr>
          <a:lstStyle/>
          <a:p>
            <a:r>
              <a:rPr lang="en-IN" b="1" dirty="0"/>
              <a:t>Social Media 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F11E-F136-F3F4-7D7B-75952D1E8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518" y="2285999"/>
            <a:ext cx="5554139" cy="354839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Attackers infiltrate social media accounts and lock users out, demanding a ransom to restore access.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Hackers also threaten to expose private or sensitive information from social media accounts unless paid in cryptocurrency</a:t>
            </a:r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4" name="Picture 3" descr="A black background with blue text">
            <a:extLst>
              <a:ext uri="{FF2B5EF4-FFF2-40B4-BE49-F238E27FC236}">
                <a16:creationId xmlns:a16="http://schemas.microsoft.com/office/drawing/2014/main" id="{5B36616D-092C-A4F3-08A4-D444AD5FB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163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10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B1D10-94CA-AAA5-D958-1CF1530A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06" y="758535"/>
            <a:ext cx="4646904" cy="1420667"/>
          </a:xfrm>
        </p:spPr>
        <p:txBody>
          <a:bodyPr anchor="ctr">
            <a:normAutofit fontScale="90000"/>
          </a:bodyPr>
          <a:lstStyle/>
          <a:p>
            <a:br>
              <a:rPr lang="en-IN" sz="2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</a:br>
            <a:br>
              <a:rPr lang="en-IN" sz="2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</a:br>
            <a:r>
              <a:rPr lang="en-IN" sz="4900" b="1" kern="100" dirty="0">
                <a:effectLst/>
                <a:ea typeface="Aptos" panose="020B0004020202020204" pitchFamily="34" charset="0"/>
                <a:cs typeface="Vrinda" panose="020B0502040204020203" pitchFamily="34" charset="0"/>
              </a:rPr>
              <a:t>Fake Influence and Follower Fraud</a:t>
            </a:r>
            <a:br>
              <a:rPr lang="en-IN" sz="2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</a:br>
            <a:endParaRPr lang="en-IN" sz="2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308B0-0EDF-9C9D-F2A5-9F772ECAC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2701636"/>
            <a:ext cx="5257799" cy="3791240"/>
          </a:xfrm>
        </p:spPr>
        <p:txBody>
          <a:bodyPr anchor="ctr">
            <a:normAutofit fontScale="92500" lnSpcReduction="20000"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Criminals are exploiting the rise of influencer culture by selling </a:t>
            </a:r>
            <a:r>
              <a:rPr lang="en-IN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fake followers, likes, and comments</a:t>
            </a: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 to inflate influence.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Users and brands fall prey to </a:t>
            </a:r>
            <a:r>
              <a:rPr lang="en-IN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fake influencers</a:t>
            </a: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 who appear legitimate but use bought engagement to scam followers or sponsors.</a:t>
            </a:r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5" name="Picture 4" descr="Question mark boxes">
            <a:extLst>
              <a:ext uri="{FF2B5EF4-FFF2-40B4-BE49-F238E27FC236}">
                <a16:creationId xmlns:a16="http://schemas.microsoft.com/office/drawing/2014/main" id="{5ECF5E94-F8AF-8A90-F6D2-4D206CC8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13" r="22031"/>
          <a:stretch/>
        </p:blipFill>
        <p:spPr>
          <a:xfrm>
            <a:off x="5881254" y="1142999"/>
            <a:ext cx="6102825" cy="4966856"/>
          </a:xfrm>
          <a:prstGeom prst="rect">
            <a:avLst/>
          </a:prstGeom>
        </p:spPr>
      </p:pic>
      <p:pic>
        <p:nvPicPr>
          <p:cNvPr id="4" name="Picture 3" descr="A black background with blue text">
            <a:extLst>
              <a:ext uri="{FF2B5EF4-FFF2-40B4-BE49-F238E27FC236}">
                <a16:creationId xmlns:a16="http://schemas.microsoft.com/office/drawing/2014/main" id="{BC7962DF-A7CF-7F24-E5D2-24F55B242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7" y="-219309"/>
            <a:ext cx="2849600" cy="17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7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fingerprint in black and white">
            <a:extLst>
              <a:ext uri="{FF2B5EF4-FFF2-40B4-BE49-F238E27FC236}">
                <a16:creationId xmlns:a16="http://schemas.microsoft.com/office/drawing/2014/main" id="{1A6F1024-C2FC-DEC9-2195-EF5CEAF6A6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02" r="25439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28FDE-F3B5-643E-89FF-E89B3C50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614" y="1142999"/>
            <a:ext cx="5464968" cy="1559301"/>
          </a:xfrm>
        </p:spPr>
        <p:txBody>
          <a:bodyPr>
            <a:normAutofit/>
          </a:bodyPr>
          <a:lstStyle/>
          <a:p>
            <a:r>
              <a:rPr lang="en-IN" sz="4000" b="1" kern="100" dirty="0">
                <a:effectLst/>
                <a:ea typeface="Aptos" panose="020B0004020202020204" pitchFamily="34" charset="0"/>
                <a:cs typeface="Vrinda" panose="020B0502040204020203" pitchFamily="34" charset="0"/>
              </a:rPr>
              <a:t>Biometric Data </a:t>
            </a:r>
            <a:r>
              <a:rPr lang="en-IN" b="1" kern="100" dirty="0">
                <a:effectLst/>
                <a:ea typeface="Aptos" panose="020B0004020202020204" pitchFamily="34" charset="0"/>
                <a:cs typeface="Vrinda" panose="020B0502040204020203" pitchFamily="34" charset="0"/>
              </a:rPr>
              <a:t>Theft</a:t>
            </a:r>
            <a:br>
              <a:rPr lang="en-IN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</a:b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CBAB7-FDEC-92A6-77BF-3F707976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285999"/>
            <a:ext cx="5247340" cy="3954079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As social platforms begin incorporating biometric logins (like </a:t>
            </a:r>
            <a:r>
              <a:rPr lang="en-IN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facial recognition</a:t>
            </a: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), attackers are targeting this sensitive data.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Biometric data, if stolen or spoofed, can be harder to reset or secure compared to traditional passwords, making it a prime target.</a:t>
            </a:r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4" name="Picture 3" descr="A black background with blue text">
            <a:extLst>
              <a:ext uri="{FF2B5EF4-FFF2-40B4-BE49-F238E27FC236}">
                <a16:creationId xmlns:a16="http://schemas.microsoft.com/office/drawing/2014/main" id="{F2BB1ADA-A119-F35D-B8C5-F7B98FF8A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87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530E6282-2453-50DE-B52D-28F901F790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51" r="4417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FA6C2-C659-7BD2-E88A-FF02D904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503" y="726698"/>
            <a:ext cx="5464968" cy="1559301"/>
          </a:xfrm>
        </p:spPr>
        <p:txBody>
          <a:bodyPr>
            <a:normAutofit/>
          </a:bodyPr>
          <a:lstStyle/>
          <a:p>
            <a:r>
              <a:rPr lang="en-IN" sz="4000" b="1">
                <a:effectLst/>
                <a:ea typeface="Aptos" panose="020B0004020202020204" pitchFamily="34" charset="0"/>
                <a:cs typeface="Vrinda" panose="020B0502040204020203" pitchFamily="34" charset="0"/>
              </a:rPr>
              <a:t>Social Media Supply Chain Attacks</a:t>
            </a:r>
            <a:endParaRPr lang="en-IN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5A836-3EF7-D836-BE87-C327996D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502" y="2285999"/>
            <a:ext cx="5356155" cy="3954079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Hackers target </a:t>
            </a:r>
            <a:r>
              <a:rPr lang="en-IN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third-party applications</a:t>
            </a: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 and integrations used within social media platforms (e.g., social media management tools or analytics apps) to breach security.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Compromising these apps gives cybercriminals indirect access to social media accounts or sensitive data.</a:t>
            </a:r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4" name="Picture 3" descr="A black background with blue text">
            <a:extLst>
              <a:ext uri="{FF2B5EF4-FFF2-40B4-BE49-F238E27FC236}">
                <a16:creationId xmlns:a16="http://schemas.microsoft.com/office/drawing/2014/main" id="{F71786AF-0EFA-B08F-5B28-DA7F23BC2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175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15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FF52E-D816-EC5A-DAC2-988EEBF1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975302"/>
          </a:xfrm>
        </p:spPr>
        <p:txBody>
          <a:bodyPr/>
          <a:lstStyle/>
          <a:p>
            <a:r>
              <a:rPr lang="en-IN" b="1" dirty="0"/>
              <a:t>3</a:t>
            </a:r>
            <a:r>
              <a:rPr lang="en-IN" b="1" baseline="30000" dirty="0"/>
              <a:t>rd</a:t>
            </a:r>
            <a:r>
              <a:rPr lang="en-IN" b="1" dirty="0"/>
              <a:t> Party Frauds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E379A0-1DE4-8EF7-5047-691BD8E27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1885"/>
            <a:ext cx="2836718" cy="38266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1C441-0C0F-D72C-CCD4-B36862876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472" y="1981885"/>
            <a:ext cx="3635055" cy="3961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977944-3555-2772-3FC6-5CE93FACD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849" y="1981885"/>
            <a:ext cx="3444538" cy="4017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97173E-EADE-6FFF-1B47-9C119CC8482D}"/>
              </a:ext>
            </a:extLst>
          </p:cNvPr>
          <p:cNvSpPr txBox="1"/>
          <p:nvPr/>
        </p:nvSpPr>
        <p:spPr>
          <a:xfrm>
            <a:off x="838200" y="1348039"/>
            <a:ext cx="267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Account Takeover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4C617E-3A5C-5CE5-368B-949BB451423E}"/>
              </a:ext>
            </a:extLst>
          </p:cNvPr>
          <p:cNvSpPr txBox="1"/>
          <p:nvPr/>
        </p:nvSpPr>
        <p:spPr>
          <a:xfrm>
            <a:off x="4276740" y="1340428"/>
            <a:ext cx="363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Credit Card Fraud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1AF28-CEEF-713D-A40A-5E288ECF1B12}"/>
              </a:ext>
            </a:extLst>
          </p:cNvPr>
          <p:cNvSpPr txBox="1"/>
          <p:nvPr/>
        </p:nvSpPr>
        <p:spPr>
          <a:xfrm>
            <a:off x="8114470" y="1340427"/>
            <a:ext cx="284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APK Fraud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DE145E-3D2F-C648-1BC4-78BFAFCBA91B}"/>
              </a:ext>
            </a:extLst>
          </p:cNvPr>
          <p:cNvSpPr txBox="1"/>
          <p:nvPr/>
        </p:nvSpPr>
        <p:spPr>
          <a:xfrm>
            <a:off x="641684" y="5998900"/>
            <a:ext cx="2836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/>
              <a:t>https://fraud.net/d/3rd-party-fraud</a:t>
            </a:r>
            <a:r>
              <a:rPr lang="en-IN" dirty="0"/>
              <a:t>/</a:t>
            </a:r>
          </a:p>
        </p:txBody>
      </p:sp>
      <p:pic>
        <p:nvPicPr>
          <p:cNvPr id="3" name="Picture 2" descr="A black background with blue text">
            <a:extLst>
              <a:ext uri="{FF2B5EF4-FFF2-40B4-BE49-F238E27FC236}">
                <a16:creationId xmlns:a16="http://schemas.microsoft.com/office/drawing/2014/main" id="{406F8187-82B9-45AF-9C92-441A3523A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34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k boxing gloves on a wooden table">
            <a:extLst>
              <a:ext uri="{FF2B5EF4-FFF2-40B4-BE49-F238E27FC236}">
                <a16:creationId xmlns:a16="http://schemas.microsoft.com/office/drawing/2014/main" id="{4F7D8967-F88B-CF9C-83E6-0F472618AD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9B3662-BC99-4A15-6BB1-40C54F1470C2}"/>
              </a:ext>
            </a:extLst>
          </p:cNvPr>
          <p:cNvSpPr txBox="1"/>
          <p:nvPr/>
        </p:nvSpPr>
        <p:spPr>
          <a:xfrm>
            <a:off x="2090528" y="2299176"/>
            <a:ext cx="4131368" cy="157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atin typeface="+mj-lt"/>
                <a:ea typeface="+mj-ea"/>
                <a:cs typeface="+mj-cs"/>
              </a:rPr>
              <a:t>Fighting The Fake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blue text">
            <a:extLst>
              <a:ext uri="{FF2B5EF4-FFF2-40B4-BE49-F238E27FC236}">
                <a16:creationId xmlns:a16="http://schemas.microsoft.com/office/drawing/2014/main" id="{902C7479-15F2-4DBD-9029-65AFA66C5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79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FC4A3-6D46-C955-BFEF-B195E280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3"/>
            <a:ext cx="10515600" cy="1119982"/>
          </a:xfrm>
        </p:spPr>
        <p:txBody>
          <a:bodyPr>
            <a:normAutofit fontScale="90000"/>
          </a:bodyPr>
          <a:lstStyle/>
          <a:p>
            <a:br>
              <a:rPr lang="en-IN" sz="2800" b="1" kern="100">
                <a:solidFill>
                  <a:srgbClr val="FFFFFF"/>
                </a:solidFill>
                <a:effectLst/>
                <a:ea typeface="Aptos" panose="020B0004020202020204" pitchFamily="34" charset="0"/>
                <a:cs typeface="Vrinda" panose="020B0502040204020203" pitchFamily="34" charset="0"/>
              </a:rPr>
            </a:br>
            <a:r>
              <a:rPr lang="en-IN" sz="2800" b="1" kern="100">
                <a:solidFill>
                  <a:srgbClr val="FFFFFF"/>
                </a:solidFill>
                <a:effectLst/>
                <a:ea typeface="Aptos" panose="020B0004020202020204" pitchFamily="34" charset="0"/>
                <a:cs typeface="Vrinda" panose="020B0502040204020203" pitchFamily="34" charset="0"/>
              </a:rPr>
              <a:t>Strategies To Identify Social Engineering Techniques</a:t>
            </a:r>
            <a:br>
              <a:rPr lang="en-IN" sz="2800" kern="100">
                <a:solidFill>
                  <a:srgbClr val="FFFFFF"/>
                </a:solidFill>
                <a:effectLst/>
                <a:ea typeface="Aptos" panose="020B0004020202020204" pitchFamily="34" charset="0"/>
                <a:cs typeface="Vrinda" panose="020B0502040204020203" pitchFamily="34" charset="0"/>
              </a:rPr>
            </a:br>
            <a:endParaRPr lang="en-IN" sz="280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A8E9-C8B7-C6A8-21B4-DBF76E24C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47971"/>
            <a:ext cx="4675216" cy="3910617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Unsolicited content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Calls from Unknown Numbers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Friendship requests from Strangers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Urgent Demand for Help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Pressure Tactics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Emotional Manipulation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Suspicious URLs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Tempting offers</a:t>
            </a:r>
          </a:p>
          <a:p>
            <a:pPr marL="0" indent="0">
              <a:buNone/>
            </a:pPr>
            <a:endParaRPr lang="en-IN" sz="22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13756-91E3-D246-F076-779EDE1EC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5238" y="2446844"/>
            <a:ext cx="4675216" cy="3910617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Fear Mongering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Officious messages Seeking Verification Of Sensitive Data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Odd or confusing language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Weird Email address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General address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Message/call from doctors, army officers, teachers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2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Remote Tech Support</a:t>
            </a:r>
          </a:p>
          <a:p>
            <a:pPr marL="0" indent="0">
              <a:buNone/>
            </a:pPr>
            <a:endParaRPr lang="en-IN" sz="2200" dirty="0">
              <a:solidFill>
                <a:srgbClr val="FFFFFF"/>
              </a:solidFill>
            </a:endParaRPr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881D211-6416-728D-B44C-BE06F9652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2100064"/>
          </a:xfrm>
          <a:prstGeom prst="rect">
            <a:avLst/>
          </a:prstGeom>
        </p:spPr>
      </p:pic>
      <p:pic>
        <p:nvPicPr>
          <p:cNvPr id="7" name="Graphic 6" descr="Flag with solid fill">
            <a:extLst>
              <a:ext uri="{FF2B5EF4-FFF2-40B4-BE49-F238E27FC236}">
                <a16:creationId xmlns:a16="http://schemas.microsoft.com/office/drawing/2014/main" id="{E90DAEB8-27D2-3ACD-FF9C-C26FE5BDB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6837" y="1491359"/>
            <a:ext cx="914400" cy="914400"/>
          </a:xfrm>
          <a:prstGeom prst="rect">
            <a:avLst/>
          </a:prstGeom>
        </p:spPr>
      </p:pic>
      <p:pic>
        <p:nvPicPr>
          <p:cNvPr id="8" name="Graphic 7" descr="Flag with solid fill">
            <a:extLst>
              <a:ext uri="{FF2B5EF4-FFF2-40B4-BE49-F238E27FC236}">
                <a16:creationId xmlns:a16="http://schemas.microsoft.com/office/drawing/2014/main" id="{21A7DBCA-9E57-CD04-C118-40B7C27ED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1237" y="1507841"/>
            <a:ext cx="914400" cy="914400"/>
          </a:xfrm>
          <a:prstGeom prst="rect">
            <a:avLst/>
          </a:prstGeom>
        </p:spPr>
      </p:pic>
      <p:pic>
        <p:nvPicPr>
          <p:cNvPr id="9" name="Graphic 8" descr="Flag with solid fill">
            <a:extLst>
              <a:ext uri="{FF2B5EF4-FFF2-40B4-BE49-F238E27FC236}">
                <a16:creationId xmlns:a16="http://schemas.microsoft.com/office/drawing/2014/main" id="{5562922B-083E-6066-FB22-FFC952E10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2674" y="1520706"/>
            <a:ext cx="914400" cy="914400"/>
          </a:xfrm>
          <a:prstGeom prst="rect">
            <a:avLst/>
          </a:prstGeom>
        </p:spPr>
      </p:pic>
      <p:pic>
        <p:nvPicPr>
          <p:cNvPr id="10" name="Graphic 9" descr="Flag with solid fill">
            <a:extLst>
              <a:ext uri="{FF2B5EF4-FFF2-40B4-BE49-F238E27FC236}">
                <a16:creationId xmlns:a16="http://schemas.microsoft.com/office/drawing/2014/main" id="{A770B62D-3FF1-963C-E7F6-CA35A67F8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3273" y="1507841"/>
            <a:ext cx="914400" cy="914400"/>
          </a:xfrm>
          <a:prstGeom prst="rect">
            <a:avLst/>
          </a:prstGeom>
        </p:spPr>
      </p:pic>
      <p:pic>
        <p:nvPicPr>
          <p:cNvPr id="11" name="Graphic 10" descr="Flag with solid fill">
            <a:extLst>
              <a:ext uri="{FF2B5EF4-FFF2-40B4-BE49-F238E27FC236}">
                <a16:creationId xmlns:a16="http://schemas.microsoft.com/office/drawing/2014/main" id="{AD45D900-9155-3075-8A46-DC1FE81DF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0909" y="1471662"/>
            <a:ext cx="914400" cy="914400"/>
          </a:xfrm>
          <a:prstGeom prst="rect">
            <a:avLst/>
          </a:prstGeom>
        </p:spPr>
      </p:pic>
      <p:pic>
        <p:nvPicPr>
          <p:cNvPr id="12" name="Graphic 11" descr="Flag with solid fill">
            <a:extLst>
              <a:ext uri="{FF2B5EF4-FFF2-40B4-BE49-F238E27FC236}">
                <a16:creationId xmlns:a16="http://schemas.microsoft.com/office/drawing/2014/main" id="{81A0F3D0-92AB-71C1-21D3-AED62B32A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0537" y="15203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8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184E-9F00-B73F-562A-8B787A1E5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Effective Strategies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44940F-F5E8-4778-CAF7-BFF2F066D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7869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ack background with blue text">
            <a:extLst>
              <a:ext uri="{FF2B5EF4-FFF2-40B4-BE49-F238E27FC236}">
                <a16:creationId xmlns:a16="http://schemas.microsoft.com/office/drawing/2014/main" id="{61BFB46D-CFB9-F7D5-A2D3-5DB210DEA4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98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9BDF-F75C-BA49-9709-6AB98731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211"/>
          </a:xfrm>
        </p:spPr>
        <p:txBody>
          <a:bodyPr/>
          <a:lstStyle/>
          <a:p>
            <a:r>
              <a:rPr lang="en-IN" b="1" dirty="0"/>
              <a:t>Effective Strategies (Contd.)</a:t>
            </a:r>
            <a:endParaRPr lang="en-IN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E1C2B5-D9E2-B600-0988-5A8FBAE6B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597582"/>
              </p:ext>
            </p:extLst>
          </p:nvPr>
        </p:nvGraphicFramePr>
        <p:xfrm>
          <a:off x="526473" y="1215737"/>
          <a:ext cx="11308772" cy="4423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ack background with blue text">
            <a:extLst>
              <a:ext uri="{FF2B5EF4-FFF2-40B4-BE49-F238E27FC236}">
                <a16:creationId xmlns:a16="http://schemas.microsoft.com/office/drawing/2014/main" id="{45C848BC-62AF-58CD-257E-DBC99BC75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19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74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5226" y="11"/>
              <a:ext cx="76200" cy="10287000"/>
            </a:xfrm>
            <a:custGeom>
              <a:avLst/>
              <a:gdLst/>
              <a:ahLst/>
              <a:cxnLst/>
              <a:rect l="l" t="t" r="r" b="b"/>
              <a:pathLst>
                <a:path w="76200" h="10287000">
                  <a:moveTo>
                    <a:pt x="38100" y="8143405"/>
                  </a:moveTo>
                  <a:lnTo>
                    <a:pt x="0" y="8143405"/>
                  </a:lnTo>
                  <a:lnTo>
                    <a:pt x="0" y="10286987"/>
                  </a:lnTo>
                  <a:lnTo>
                    <a:pt x="38100" y="10286987"/>
                  </a:lnTo>
                  <a:lnTo>
                    <a:pt x="38100" y="8143405"/>
                  </a:lnTo>
                  <a:close/>
                </a:path>
                <a:path w="76200" h="10287000">
                  <a:moveTo>
                    <a:pt x="76200" y="0"/>
                  </a:moveTo>
                  <a:lnTo>
                    <a:pt x="38100" y="0"/>
                  </a:lnTo>
                  <a:lnTo>
                    <a:pt x="38100" y="1028700"/>
                  </a:lnTo>
                  <a:lnTo>
                    <a:pt x="76200" y="10287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8089" y="0"/>
              <a:ext cx="8077199" cy="46386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737360"/>
              <a:ext cx="10694814" cy="50482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06557" y="3418929"/>
              <a:ext cx="6134099" cy="61817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71512" y="0"/>
              <a:ext cx="3514553" cy="21335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6905" y="5630538"/>
              <a:ext cx="761999" cy="5034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6123" y="6603571"/>
              <a:ext cx="761999" cy="4000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35581" y="5681039"/>
              <a:ext cx="409575" cy="408940"/>
            </a:xfrm>
            <a:custGeom>
              <a:avLst/>
              <a:gdLst/>
              <a:ahLst/>
              <a:cxnLst/>
              <a:rect l="l" t="t" r="r" b="b"/>
              <a:pathLst>
                <a:path w="409575" h="408939">
                  <a:moveTo>
                    <a:pt x="204835" y="408926"/>
                  </a:moveTo>
                  <a:lnTo>
                    <a:pt x="157895" y="403593"/>
                  </a:lnTo>
                  <a:lnTo>
                    <a:pt x="114867" y="388260"/>
                  </a:lnTo>
                  <a:lnTo>
                    <a:pt x="76801" y="364071"/>
                  </a:lnTo>
                  <a:lnTo>
                    <a:pt x="45031" y="332359"/>
                  </a:lnTo>
                  <a:lnTo>
                    <a:pt x="20798" y="294266"/>
                  </a:lnTo>
                  <a:lnTo>
                    <a:pt x="5438" y="251317"/>
                  </a:lnTo>
                  <a:lnTo>
                    <a:pt x="0" y="204463"/>
                  </a:lnTo>
                  <a:lnTo>
                    <a:pt x="5438" y="157608"/>
                  </a:lnTo>
                  <a:lnTo>
                    <a:pt x="20798" y="114564"/>
                  </a:lnTo>
                  <a:lnTo>
                    <a:pt x="45126" y="76661"/>
                  </a:lnTo>
                  <a:lnTo>
                    <a:pt x="76801" y="45044"/>
                  </a:lnTo>
                  <a:lnTo>
                    <a:pt x="114867" y="20855"/>
                  </a:lnTo>
                  <a:lnTo>
                    <a:pt x="157895" y="5332"/>
                  </a:lnTo>
                  <a:lnTo>
                    <a:pt x="204835" y="0"/>
                  </a:lnTo>
                  <a:lnTo>
                    <a:pt x="276675" y="14284"/>
                  </a:lnTo>
                  <a:lnTo>
                    <a:pt x="332869" y="44949"/>
                  </a:lnTo>
                  <a:lnTo>
                    <a:pt x="364639" y="76661"/>
                  </a:lnTo>
                  <a:lnTo>
                    <a:pt x="388872" y="114659"/>
                  </a:lnTo>
                  <a:lnTo>
                    <a:pt x="404232" y="157608"/>
                  </a:lnTo>
                  <a:lnTo>
                    <a:pt x="409575" y="204463"/>
                  </a:lnTo>
                  <a:lnTo>
                    <a:pt x="404232" y="251317"/>
                  </a:lnTo>
                  <a:lnTo>
                    <a:pt x="388872" y="294266"/>
                  </a:lnTo>
                  <a:lnTo>
                    <a:pt x="364639" y="332264"/>
                  </a:lnTo>
                  <a:lnTo>
                    <a:pt x="332869" y="363976"/>
                  </a:lnTo>
                  <a:lnTo>
                    <a:pt x="276675" y="394546"/>
                  </a:lnTo>
                  <a:lnTo>
                    <a:pt x="204835" y="394546"/>
                  </a:lnTo>
                  <a:lnTo>
                    <a:pt x="255495" y="387784"/>
                  </a:lnTo>
                  <a:lnTo>
                    <a:pt x="301003" y="368547"/>
                  </a:lnTo>
                  <a:lnTo>
                    <a:pt x="339547" y="338835"/>
                  </a:lnTo>
                  <a:lnTo>
                    <a:pt x="369313" y="300361"/>
                  </a:lnTo>
                  <a:lnTo>
                    <a:pt x="388490" y="254935"/>
                  </a:lnTo>
                  <a:lnTo>
                    <a:pt x="395359" y="204367"/>
                  </a:lnTo>
                  <a:lnTo>
                    <a:pt x="388490" y="153799"/>
                  </a:lnTo>
                  <a:lnTo>
                    <a:pt x="369313" y="108373"/>
                  </a:lnTo>
                  <a:lnTo>
                    <a:pt x="339547" y="69900"/>
                  </a:lnTo>
                  <a:lnTo>
                    <a:pt x="301003" y="40378"/>
                  </a:lnTo>
                  <a:lnTo>
                    <a:pt x="255495" y="21141"/>
                  </a:lnTo>
                  <a:lnTo>
                    <a:pt x="204835" y="14284"/>
                  </a:lnTo>
                  <a:lnTo>
                    <a:pt x="154174" y="21141"/>
                  </a:lnTo>
                  <a:lnTo>
                    <a:pt x="108666" y="40378"/>
                  </a:lnTo>
                  <a:lnTo>
                    <a:pt x="70218" y="70090"/>
                  </a:lnTo>
                  <a:lnTo>
                    <a:pt x="40356" y="108564"/>
                  </a:lnTo>
                  <a:lnTo>
                    <a:pt x="21084" y="153990"/>
                  </a:lnTo>
                  <a:lnTo>
                    <a:pt x="14215" y="204558"/>
                  </a:lnTo>
                  <a:lnTo>
                    <a:pt x="21084" y="255126"/>
                  </a:lnTo>
                  <a:lnTo>
                    <a:pt x="40356" y="300552"/>
                  </a:lnTo>
                  <a:lnTo>
                    <a:pt x="70122" y="339025"/>
                  </a:lnTo>
                  <a:lnTo>
                    <a:pt x="108666" y="368738"/>
                  </a:lnTo>
                  <a:lnTo>
                    <a:pt x="154174" y="387975"/>
                  </a:lnTo>
                  <a:lnTo>
                    <a:pt x="204835" y="394736"/>
                  </a:lnTo>
                  <a:lnTo>
                    <a:pt x="276866" y="394736"/>
                  </a:lnTo>
                  <a:lnTo>
                    <a:pt x="251870" y="403688"/>
                  </a:lnTo>
                  <a:lnTo>
                    <a:pt x="204835" y="4089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46917" y="5792094"/>
              <a:ext cx="180974" cy="1809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35592" y="6510702"/>
              <a:ext cx="371474" cy="37147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002795" y="6515457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306895" y="361950"/>
                  </a:moveTo>
                  <a:lnTo>
                    <a:pt x="54959" y="361950"/>
                  </a:lnTo>
                  <a:lnTo>
                    <a:pt x="33528" y="357663"/>
                  </a:lnTo>
                  <a:lnTo>
                    <a:pt x="16002" y="345852"/>
                  </a:lnTo>
                  <a:lnTo>
                    <a:pt x="4286" y="328326"/>
                  </a:lnTo>
                  <a:lnTo>
                    <a:pt x="0" y="306895"/>
                  </a:lnTo>
                  <a:lnTo>
                    <a:pt x="0" y="54959"/>
                  </a:lnTo>
                  <a:lnTo>
                    <a:pt x="4286" y="33623"/>
                  </a:lnTo>
                  <a:lnTo>
                    <a:pt x="16097" y="16097"/>
                  </a:lnTo>
                  <a:lnTo>
                    <a:pt x="33623" y="4286"/>
                  </a:lnTo>
                  <a:lnTo>
                    <a:pt x="54959" y="0"/>
                  </a:lnTo>
                  <a:lnTo>
                    <a:pt x="306895" y="0"/>
                  </a:lnTo>
                  <a:lnTo>
                    <a:pt x="345757" y="16097"/>
                  </a:lnTo>
                  <a:lnTo>
                    <a:pt x="361950" y="54959"/>
                  </a:lnTo>
                  <a:lnTo>
                    <a:pt x="361950" y="306895"/>
                  </a:lnTo>
                  <a:lnTo>
                    <a:pt x="357663" y="328326"/>
                  </a:lnTo>
                  <a:lnTo>
                    <a:pt x="345852" y="345852"/>
                  </a:lnTo>
                  <a:lnTo>
                    <a:pt x="328326" y="357663"/>
                  </a:lnTo>
                  <a:lnTo>
                    <a:pt x="306895" y="361950"/>
                  </a:lnTo>
                  <a:close/>
                </a:path>
              </a:pathLst>
            </a:custGeom>
            <a:solidFill>
              <a:srgbClr val="1A458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17486" y="6585708"/>
              <a:ext cx="132492" cy="25506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562969" y="6525046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>
                  <a:moveTo>
                    <a:pt x="298418" y="352425"/>
                  </a:moveTo>
                  <a:lnTo>
                    <a:pt x="53530" y="352425"/>
                  </a:lnTo>
                  <a:lnTo>
                    <a:pt x="32670" y="348234"/>
                  </a:lnTo>
                  <a:lnTo>
                    <a:pt x="15621" y="336804"/>
                  </a:lnTo>
                  <a:lnTo>
                    <a:pt x="4191" y="319754"/>
                  </a:lnTo>
                  <a:lnTo>
                    <a:pt x="0" y="298894"/>
                  </a:lnTo>
                  <a:lnTo>
                    <a:pt x="0" y="53530"/>
                  </a:lnTo>
                  <a:lnTo>
                    <a:pt x="4191" y="32670"/>
                  </a:lnTo>
                  <a:lnTo>
                    <a:pt x="15621" y="15621"/>
                  </a:lnTo>
                  <a:lnTo>
                    <a:pt x="32670" y="4191"/>
                  </a:lnTo>
                  <a:lnTo>
                    <a:pt x="53530" y="0"/>
                  </a:lnTo>
                  <a:lnTo>
                    <a:pt x="298894" y="0"/>
                  </a:lnTo>
                  <a:lnTo>
                    <a:pt x="319754" y="4191"/>
                  </a:lnTo>
                  <a:lnTo>
                    <a:pt x="336804" y="15621"/>
                  </a:lnTo>
                  <a:lnTo>
                    <a:pt x="348234" y="32670"/>
                  </a:lnTo>
                  <a:lnTo>
                    <a:pt x="352425" y="53530"/>
                  </a:lnTo>
                  <a:lnTo>
                    <a:pt x="352425" y="298894"/>
                  </a:lnTo>
                  <a:lnTo>
                    <a:pt x="348234" y="319754"/>
                  </a:lnTo>
                  <a:lnTo>
                    <a:pt x="336708" y="336804"/>
                  </a:lnTo>
                  <a:lnTo>
                    <a:pt x="319659" y="348234"/>
                  </a:lnTo>
                  <a:lnTo>
                    <a:pt x="319373" y="348234"/>
                  </a:lnTo>
                  <a:lnTo>
                    <a:pt x="298418" y="352425"/>
                  </a:lnTo>
                  <a:close/>
                </a:path>
              </a:pathLst>
            </a:custGeom>
            <a:solidFill>
              <a:srgbClr val="2097B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649651" y="6624459"/>
              <a:ext cx="52705" cy="217804"/>
            </a:xfrm>
            <a:custGeom>
              <a:avLst/>
              <a:gdLst/>
              <a:ahLst/>
              <a:cxnLst/>
              <a:rect l="l" t="t" r="r" b="b"/>
              <a:pathLst>
                <a:path w="52704" h="217804">
                  <a:moveTo>
                    <a:pt x="48856" y="72110"/>
                  </a:moveTo>
                  <a:lnTo>
                    <a:pt x="3619" y="72110"/>
                  </a:lnTo>
                  <a:lnTo>
                    <a:pt x="3619" y="217551"/>
                  </a:lnTo>
                  <a:lnTo>
                    <a:pt x="48856" y="217551"/>
                  </a:lnTo>
                  <a:lnTo>
                    <a:pt x="48856" y="72110"/>
                  </a:lnTo>
                  <a:close/>
                </a:path>
                <a:path w="52704" h="217804">
                  <a:moveTo>
                    <a:pt x="52666" y="22860"/>
                  </a:moveTo>
                  <a:lnTo>
                    <a:pt x="29806" y="0"/>
                  </a:lnTo>
                  <a:lnTo>
                    <a:pt x="22860" y="0"/>
                  </a:lnTo>
                  <a:lnTo>
                    <a:pt x="0" y="22860"/>
                  </a:lnTo>
                  <a:lnTo>
                    <a:pt x="0" y="29819"/>
                  </a:lnTo>
                  <a:lnTo>
                    <a:pt x="22860" y="52679"/>
                  </a:lnTo>
                  <a:lnTo>
                    <a:pt x="29806" y="52679"/>
                  </a:lnTo>
                  <a:lnTo>
                    <a:pt x="52666" y="29819"/>
                  </a:lnTo>
                  <a:lnTo>
                    <a:pt x="52666" y="22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26968" y="6693050"/>
              <a:ext cx="142874" cy="1523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13545" y="6510702"/>
              <a:ext cx="352424" cy="3524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43308" y="6569240"/>
              <a:ext cx="409574" cy="29527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524842" y="3682882"/>
            <a:ext cx="2539153" cy="41160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lnSpc>
                <a:spcPts val="1553"/>
              </a:lnSpc>
              <a:spcBef>
                <a:spcPts val="67"/>
              </a:spcBef>
            </a:pPr>
            <a:r>
              <a:rPr sz="1300" spc="227" dirty="0">
                <a:solidFill>
                  <a:srgbClr val="FFFFFF"/>
                </a:solidFill>
                <a:latin typeface="Calibri"/>
                <a:cs typeface="Calibri"/>
              </a:rPr>
              <a:t>L29-</a:t>
            </a:r>
            <a:r>
              <a:rPr sz="1300" spc="10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93" dirty="0">
                <a:solidFill>
                  <a:srgbClr val="FFFFFF"/>
                </a:solidFill>
                <a:latin typeface="Calibri"/>
                <a:cs typeface="Calibri"/>
              </a:rPr>
              <a:t>34,</a:t>
            </a:r>
            <a:r>
              <a:rPr sz="1300" spc="10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76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1300" spc="10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53" dirty="0">
                <a:solidFill>
                  <a:srgbClr val="FFFFFF"/>
                </a:solidFill>
                <a:latin typeface="Calibri"/>
                <a:cs typeface="Calibri"/>
              </a:rPr>
              <a:t>Floor</a:t>
            </a:r>
            <a:endParaRPr sz="1300">
              <a:latin typeface="Calibri"/>
              <a:cs typeface="Calibri"/>
            </a:endParaRPr>
          </a:p>
          <a:p>
            <a:pPr marL="8467">
              <a:lnSpc>
                <a:spcPts val="1553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Connaught</a:t>
            </a:r>
            <a:r>
              <a:rPr sz="1300" spc="-6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Place,</a:t>
            </a:r>
            <a:r>
              <a:rPr sz="1300" spc="-6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300" spc="-6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Delhi</a:t>
            </a:r>
            <a:r>
              <a:rPr sz="1300" spc="-6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453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300" spc="-6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7" dirty="0">
                <a:solidFill>
                  <a:srgbClr val="FFFFFF"/>
                </a:solidFill>
                <a:latin typeface="Calibri"/>
                <a:cs typeface="Calibri"/>
              </a:rPr>
              <a:t>110001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" y="465107"/>
            <a:ext cx="12192423" cy="894080"/>
            <a:chOff x="0" y="697661"/>
            <a:chExt cx="18288635" cy="1341120"/>
          </a:xfrm>
        </p:grpSpPr>
        <p:sp>
          <p:nvSpPr>
            <p:cNvPr id="23" name="object 23"/>
            <p:cNvSpPr/>
            <p:nvPr/>
          </p:nvSpPr>
          <p:spPr>
            <a:xfrm>
              <a:off x="0" y="697661"/>
              <a:ext cx="18288635" cy="1341120"/>
            </a:xfrm>
            <a:custGeom>
              <a:avLst/>
              <a:gdLst/>
              <a:ahLst/>
              <a:cxnLst/>
              <a:rect l="l" t="t" r="r" b="b"/>
              <a:pathLst>
                <a:path w="18288635" h="1341120">
                  <a:moveTo>
                    <a:pt x="18288475" y="1341119"/>
                  </a:moveTo>
                  <a:lnTo>
                    <a:pt x="0" y="1341119"/>
                  </a:lnTo>
                  <a:lnTo>
                    <a:pt x="0" y="0"/>
                  </a:lnTo>
                  <a:lnTo>
                    <a:pt x="18288475" y="0"/>
                  </a:lnTo>
                  <a:lnTo>
                    <a:pt x="18288475" y="1341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079815" y="1182089"/>
              <a:ext cx="781050" cy="361950"/>
            </a:xfrm>
            <a:custGeom>
              <a:avLst/>
              <a:gdLst/>
              <a:ahLst/>
              <a:cxnLst/>
              <a:rect l="l" t="t" r="r" b="b"/>
              <a:pathLst>
                <a:path w="781050" h="361950">
                  <a:moveTo>
                    <a:pt x="270891" y="51346"/>
                  </a:moveTo>
                  <a:lnTo>
                    <a:pt x="232981" y="20574"/>
                  </a:lnTo>
                  <a:lnTo>
                    <a:pt x="185547" y="3238"/>
                  </a:lnTo>
                  <a:lnTo>
                    <a:pt x="151549" y="0"/>
                  </a:lnTo>
                  <a:lnTo>
                    <a:pt x="136398" y="571"/>
                  </a:lnTo>
                  <a:lnTo>
                    <a:pt x="92202" y="10287"/>
                  </a:lnTo>
                  <a:lnTo>
                    <a:pt x="54965" y="30480"/>
                  </a:lnTo>
                  <a:lnTo>
                    <a:pt x="25628" y="60490"/>
                  </a:lnTo>
                  <a:lnTo>
                    <a:pt x="6667" y="98590"/>
                  </a:lnTo>
                  <a:lnTo>
                    <a:pt x="0" y="142303"/>
                  </a:lnTo>
                  <a:lnTo>
                    <a:pt x="762" y="157073"/>
                  </a:lnTo>
                  <a:lnTo>
                    <a:pt x="11811" y="200025"/>
                  </a:lnTo>
                  <a:lnTo>
                    <a:pt x="34099" y="234886"/>
                  </a:lnTo>
                  <a:lnTo>
                    <a:pt x="66395" y="261658"/>
                  </a:lnTo>
                  <a:lnTo>
                    <a:pt x="106299" y="278612"/>
                  </a:lnTo>
                  <a:lnTo>
                    <a:pt x="151739" y="284416"/>
                  </a:lnTo>
                  <a:lnTo>
                    <a:pt x="168211" y="283654"/>
                  </a:lnTo>
                  <a:lnTo>
                    <a:pt x="216217" y="272326"/>
                  </a:lnTo>
                  <a:lnTo>
                    <a:pt x="259080" y="245554"/>
                  </a:lnTo>
                  <a:lnTo>
                    <a:pt x="216700" y="196507"/>
                  </a:lnTo>
                  <a:lnTo>
                    <a:pt x="210502" y="203174"/>
                  </a:lnTo>
                  <a:lnTo>
                    <a:pt x="203555" y="208978"/>
                  </a:lnTo>
                  <a:lnTo>
                    <a:pt x="161264" y="224028"/>
                  </a:lnTo>
                  <a:lnTo>
                    <a:pt x="152120" y="224409"/>
                  </a:lnTo>
                  <a:lnTo>
                    <a:pt x="143256" y="224129"/>
                  </a:lnTo>
                  <a:lnTo>
                    <a:pt x="103733" y="211264"/>
                  </a:lnTo>
                  <a:lnTo>
                    <a:pt x="78486" y="182499"/>
                  </a:lnTo>
                  <a:lnTo>
                    <a:pt x="69913" y="142875"/>
                  </a:lnTo>
                  <a:lnTo>
                    <a:pt x="71247" y="126492"/>
                  </a:lnTo>
                  <a:lnTo>
                    <a:pt x="86207" y="90398"/>
                  </a:lnTo>
                  <a:lnTo>
                    <a:pt x="125158" y="64871"/>
                  </a:lnTo>
                  <a:lnTo>
                    <a:pt x="151358" y="61252"/>
                  </a:lnTo>
                  <a:lnTo>
                    <a:pt x="160591" y="61442"/>
                  </a:lnTo>
                  <a:lnTo>
                    <a:pt x="202882" y="77635"/>
                  </a:lnTo>
                  <a:lnTo>
                    <a:pt x="216027" y="90398"/>
                  </a:lnTo>
                  <a:lnTo>
                    <a:pt x="270891" y="51346"/>
                  </a:lnTo>
                  <a:close/>
                </a:path>
                <a:path w="781050" h="361950">
                  <a:moveTo>
                    <a:pt x="533590" y="85064"/>
                  </a:moveTo>
                  <a:lnTo>
                    <a:pt x="457200" y="85064"/>
                  </a:lnTo>
                  <a:lnTo>
                    <a:pt x="411010" y="201841"/>
                  </a:lnTo>
                  <a:lnTo>
                    <a:pt x="410248" y="201841"/>
                  </a:lnTo>
                  <a:lnTo>
                    <a:pt x="364426" y="85064"/>
                  </a:lnTo>
                  <a:lnTo>
                    <a:pt x="288417" y="85064"/>
                  </a:lnTo>
                  <a:lnTo>
                    <a:pt x="377571" y="277279"/>
                  </a:lnTo>
                  <a:lnTo>
                    <a:pt x="342430" y="361670"/>
                  </a:lnTo>
                  <a:lnTo>
                    <a:pt x="411010" y="361670"/>
                  </a:lnTo>
                  <a:lnTo>
                    <a:pt x="533590" y="85064"/>
                  </a:lnTo>
                  <a:close/>
                </a:path>
                <a:path w="781050" h="361950">
                  <a:moveTo>
                    <a:pt x="780580" y="180403"/>
                  </a:moveTo>
                  <a:lnTo>
                    <a:pt x="780389" y="169837"/>
                  </a:lnTo>
                  <a:lnTo>
                    <a:pt x="745998" y="97536"/>
                  </a:lnTo>
                  <a:lnTo>
                    <a:pt x="711136" y="81254"/>
                  </a:lnTo>
                  <a:lnTo>
                    <a:pt x="711136" y="187452"/>
                  </a:lnTo>
                  <a:lnTo>
                    <a:pt x="691515" y="220700"/>
                  </a:lnTo>
                  <a:lnTo>
                    <a:pt x="674662" y="225933"/>
                  </a:lnTo>
                  <a:lnTo>
                    <a:pt x="668655" y="225933"/>
                  </a:lnTo>
                  <a:lnTo>
                    <a:pt x="663702" y="224980"/>
                  </a:lnTo>
                  <a:lnTo>
                    <a:pt x="654088" y="221361"/>
                  </a:lnTo>
                  <a:lnTo>
                    <a:pt x="632650" y="187261"/>
                  </a:lnTo>
                  <a:lnTo>
                    <a:pt x="632841" y="180314"/>
                  </a:lnTo>
                  <a:lnTo>
                    <a:pt x="632561" y="180505"/>
                  </a:lnTo>
                  <a:lnTo>
                    <a:pt x="632561" y="175069"/>
                  </a:lnTo>
                  <a:lnTo>
                    <a:pt x="633603" y="169735"/>
                  </a:lnTo>
                  <a:lnTo>
                    <a:pt x="661225" y="139636"/>
                  </a:lnTo>
                  <a:lnTo>
                    <a:pt x="666280" y="138404"/>
                  </a:lnTo>
                  <a:lnTo>
                    <a:pt x="668756" y="138404"/>
                  </a:lnTo>
                  <a:lnTo>
                    <a:pt x="705523" y="158216"/>
                  </a:lnTo>
                  <a:lnTo>
                    <a:pt x="711047" y="174307"/>
                  </a:lnTo>
                  <a:lnTo>
                    <a:pt x="711047" y="81153"/>
                  </a:lnTo>
                  <a:lnTo>
                    <a:pt x="706374" y="80111"/>
                  </a:lnTo>
                  <a:lnTo>
                    <a:pt x="697712" y="78968"/>
                  </a:lnTo>
                  <a:lnTo>
                    <a:pt x="689038" y="78587"/>
                  </a:lnTo>
                  <a:lnTo>
                    <a:pt x="681139" y="78968"/>
                  </a:lnTo>
                  <a:lnTo>
                    <a:pt x="644753" y="93726"/>
                  </a:lnTo>
                  <a:lnTo>
                    <a:pt x="633895" y="105638"/>
                  </a:lnTo>
                  <a:lnTo>
                    <a:pt x="632371" y="105638"/>
                  </a:lnTo>
                  <a:lnTo>
                    <a:pt x="632371" y="5715"/>
                  </a:lnTo>
                  <a:lnTo>
                    <a:pt x="563219" y="5715"/>
                  </a:lnTo>
                  <a:lnTo>
                    <a:pt x="563219" y="277660"/>
                  </a:lnTo>
                  <a:lnTo>
                    <a:pt x="623887" y="277660"/>
                  </a:lnTo>
                  <a:lnTo>
                    <a:pt x="631418" y="255079"/>
                  </a:lnTo>
                  <a:lnTo>
                    <a:pt x="634174" y="255079"/>
                  </a:lnTo>
                  <a:lnTo>
                    <a:pt x="636371" y="260032"/>
                  </a:lnTo>
                  <a:lnTo>
                    <a:pt x="639610" y="264515"/>
                  </a:lnTo>
                  <a:lnTo>
                    <a:pt x="647420" y="271843"/>
                  </a:lnTo>
                  <a:lnTo>
                    <a:pt x="682371" y="283375"/>
                  </a:lnTo>
                  <a:lnTo>
                    <a:pt x="687705" y="283375"/>
                  </a:lnTo>
                  <a:lnTo>
                    <a:pt x="729234" y="275755"/>
                  </a:lnTo>
                  <a:lnTo>
                    <a:pt x="777240" y="211836"/>
                  </a:lnTo>
                  <a:lnTo>
                    <a:pt x="780288" y="180403"/>
                  </a:lnTo>
                  <a:lnTo>
                    <a:pt x="780580" y="180403"/>
                  </a:lnTo>
                  <a:close/>
                </a:path>
              </a:pathLst>
            </a:custGeom>
            <a:solidFill>
              <a:srgbClr val="003B66"/>
            </a:soli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91283" y="1261109"/>
              <a:ext cx="219074" cy="2081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49751" y="1261434"/>
              <a:ext cx="151854" cy="20002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337560" y="1187803"/>
              <a:ext cx="247650" cy="276225"/>
            </a:xfrm>
            <a:custGeom>
              <a:avLst/>
              <a:gdLst/>
              <a:ahLst/>
              <a:cxnLst/>
              <a:rect l="l" t="t" r="r" b="b"/>
              <a:pathLst>
                <a:path w="247650" h="276225">
                  <a:moveTo>
                    <a:pt x="67722" y="275939"/>
                  </a:moveTo>
                  <a:lnTo>
                    <a:pt x="0" y="275939"/>
                  </a:lnTo>
                  <a:lnTo>
                    <a:pt x="0" y="0"/>
                  </a:lnTo>
                  <a:lnTo>
                    <a:pt x="153352" y="0"/>
                  </a:lnTo>
                  <a:lnTo>
                    <a:pt x="163068" y="381"/>
                  </a:lnTo>
                  <a:lnTo>
                    <a:pt x="179736" y="4762"/>
                  </a:lnTo>
                  <a:lnTo>
                    <a:pt x="179736" y="59436"/>
                  </a:lnTo>
                  <a:lnTo>
                    <a:pt x="156400" y="59436"/>
                  </a:lnTo>
                  <a:lnTo>
                    <a:pt x="148304" y="59626"/>
                  </a:lnTo>
                  <a:lnTo>
                    <a:pt x="67722" y="59626"/>
                  </a:lnTo>
                  <a:lnTo>
                    <a:pt x="67722" y="121348"/>
                  </a:lnTo>
                  <a:lnTo>
                    <a:pt x="148209" y="121348"/>
                  </a:lnTo>
                  <a:lnTo>
                    <a:pt x="156305" y="121634"/>
                  </a:lnTo>
                  <a:lnTo>
                    <a:pt x="242316" y="121634"/>
                  </a:lnTo>
                  <a:lnTo>
                    <a:pt x="240315" y="128778"/>
                  </a:lnTo>
                  <a:lnTo>
                    <a:pt x="214217" y="162496"/>
                  </a:lnTo>
                  <a:lnTo>
                    <a:pt x="172307" y="179832"/>
                  </a:lnTo>
                  <a:lnTo>
                    <a:pt x="152971" y="181451"/>
                  </a:lnTo>
                  <a:lnTo>
                    <a:pt x="67722" y="181451"/>
                  </a:lnTo>
                  <a:lnTo>
                    <a:pt x="67722" y="275939"/>
                  </a:lnTo>
                  <a:close/>
                </a:path>
                <a:path w="247650" h="276225">
                  <a:moveTo>
                    <a:pt x="242316" y="121634"/>
                  </a:moveTo>
                  <a:lnTo>
                    <a:pt x="156305" y="121634"/>
                  </a:lnTo>
                  <a:lnTo>
                    <a:pt x="179379" y="91059"/>
                  </a:lnTo>
                  <a:lnTo>
                    <a:pt x="179736" y="86677"/>
                  </a:lnTo>
                  <a:lnTo>
                    <a:pt x="179736" y="4762"/>
                  </a:lnTo>
                  <a:lnTo>
                    <a:pt x="199548" y="9906"/>
                  </a:lnTo>
                  <a:lnTo>
                    <a:pt x="232314" y="38004"/>
                  </a:lnTo>
                  <a:lnTo>
                    <a:pt x="242220" y="59436"/>
                  </a:lnTo>
                  <a:lnTo>
                    <a:pt x="242030" y="59436"/>
                  </a:lnTo>
                  <a:lnTo>
                    <a:pt x="245459" y="71818"/>
                  </a:lnTo>
                  <a:lnTo>
                    <a:pt x="247165" y="91059"/>
                  </a:lnTo>
                  <a:lnTo>
                    <a:pt x="245459" y="110013"/>
                  </a:lnTo>
                  <a:lnTo>
                    <a:pt x="242393" y="121348"/>
                  </a:lnTo>
                  <a:lnTo>
                    <a:pt x="242316" y="121634"/>
                  </a:lnTo>
                  <a:close/>
                </a:path>
                <a:path w="247650" h="276225">
                  <a:moveTo>
                    <a:pt x="179736" y="86677"/>
                  </a:moveTo>
                  <a:lnTo>
                    <a:pt x="156400" y="59436"/>
                  </a:lnTo>
                  <a:lnTo>
                    <a:pt x="179736" y="59436"/>
                  </a:lnTo>
                  <a:lnTo>
                    <a:pt x="179736" y="86677"/>
                  </a:lnTo>
                  <a:close/>
                </a:path>
              </a:pathLst>
            </a:custGeom>
            <a:solidFill>
              <a:srgbClr val="003B6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06972" y="1261109"/>
              <a:ext cx="215963" cy="20954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58020" y="1260589"/>
              <a:ext cx="219074" cy="2082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20360" y="1260916"/>
              <a:ext cx="198529" cy="20954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47435" y="1261109"/>
              <a:ext cx="219074" cy="2081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88488" y="1452642"/>
              <a:ext cx="104774" cy="1044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97800" y="1022298"/>
              <a:ext cx="676275" cy="666750"/>
            </a:xfrm>
            <a:custGeom>
              <a:avLst/>
              <a:gdLst/>
              <a:ahLst/>
              <a:cxnLst/>
              <a:rect l="l" t="t" r="r" b="b"/>
              <a:pathLst>
                <a:path w="676275" h="666750">
                  <a:moveTo>
                    <a:pt x="320992" y="48488"/>
                  </a:moveTo>
                  <a:lnTo>
                    <a:pt x="319760" y="45529"/>
                  </a:lnTo>
                  <a:lnTo>
                    <a:pt x="315468" y="41249"/>
                  </a:lnTo>
                  <a:lnTo>
                    <a:pt x="312521" y="40005"/>
                  </a:lnTo>
                  <a:lnTo>
                    <a:pt x="306425" y="40005"/>
                  </a:lnTo>
                  <a:lnTo>
                    <a:pt x="303466" y="41249"/>
                  </a:lnTo>
                  <a:lnTo>
                    <a:pt x="299186" y="45529"/>
                  </a:lnTo>
                  <a:lnTo>
                    <a:pt x="297942" y="48488"/>
                  </a:lnTo>
                  <a:lnTo>
                    <a:pt x="297942" y="60109"/>
                  </a:lnTo>
                  <a:lnTo>
                    <a:pt x="268516" y="66014"/>
                  </a:lnTo>
                  <a:lnTo>
                    <a:pt x="212598" y="86779"/>
                  </a:lnTo>
                  <a:lnTo>
                    <a:pt x="162217" y="118783"/>
                  </a:lnTo>
                  <a:lnTo>
                    <a:pt x="120116" y="160502"/>
                  </a:lnTo>
                  <a:lnTo>
                    <a:pt x="87630" y="210223"/>
                  </a:lnTo>
                  <a:lnTo>
                    <a:pt x="87528" y="210502"/>
                  </a:lnTo>
                  <a:lnTo>
                    <a:pt x="66675" y="265468"/>
                  </a:lnTo>
                  <a:lnTo>
                    <a:pt x="58216" y="323850"/>
                  </a:lnTo>
                  <a:lnTo>
                    <a:pt x="58204" y="324231"/>
                  </a:lnTo>
                  <a:lnTo>
                    <a:pt x="58775" y="353377"/>
                  </a:lnTo>
                  <a:lnTo>
                    <a:pt x="62484" y="382714"/>
                  </a:lnTo>
                  <a:lnTo>
                    <a:pt x="69342" y="411581"/>
                  </a:lnTo>
                  <a:lnTo>
                    <a:pt x="63246" y="416623"/>
                  </a:lnTo>
                  <a:lnTo>
                    <a:pt x="63157" y="416814"/>
                  </a:lnTo>
                  <a:lnTo>
                    <a:pt x="59156" y="423583"/>
                  </a:lnTo>
                  <a:lnTo>
                    <a:pt x="59055" y="423862"/>
                  </a:lnTo>
                  <a:lnTo>
                    <a:pt x="56388" y="438531"/>
                  </a:lnTo>
                  <a:lnTo>
                    <a:pt x="56388" y="439293"/>
                  </a:lnTo>
                  <a:lnTo>
                    <a:pt x="57823" y="447014"/>
                  </a:lnTo>
                  <a:lnTo>
                    <a:pt x="65633" y="460540"/>
                  </a:lnTo>
                  <a:lnTo>
                    <a:pt x="71716" y="465683"/>
                  </a:lnTo>
                  <a:lnTo>
                    <a:pt x="71564" y="465683"/>
                  </a:lnTo>
                  <a:lnTo>
                    <a:pt x="86779" y="471208"/>
                  </a:lnTo>
                  <a:lnTo>
                    <a:pt x="94970" y="471208"/>
                  </a:lnTo>
                  <a:lnTo>
                    <a:pt x="110477" y="465683"/>
                  </a:lnTo>
                  <a:lnTo>
                    <a:pt x="110134" y="465683"/>
                  </a:lnTo>
                  <a:lnTo>
                    <a:pt x="116205" y="460730"/>
                  </a:lnTo>
                  <a:lnTo>
                    <a:pt x="116306" y="460540"/>
                  </a:lnTo>
                  <a:lnTo>
                    <a:pt x="116840" y="459676"/>
                  </a:lnTo>
                  <a:lnTo>
                    <a:pt x="123875" y="447776"/>
                  </a:lnTo>
                  <a:lnTo>
                    <a:pt x="124206" y="447014"/>
                  </a:lnTo>
                  <a:lnTo>
                    <a:pt x="125641" y="439293"/>
                  </a:lnTo>
                  <a:lnTo>
                    <a:pt x="125526" y="438912"/>
                  </a:lnTo>
                  <a:lnTo>
                    <a:pt x="125463" y="438531"/>
                  </a:lnTo>
                  <a:lnTo>
                    <a:pt x="123342" y="426631"/>
                  </a:lnTo>
                  <a:lnTo>
                    <a:pt x="122872" y="423862"/>
                  </a:lnTo>
                  <a:lnTo>
                    <a:pt x="118872" y="416814"/>
                  </a:lnTo>
                  <a:lnTo>
                    <a:pt x="106781" y="406717"/>
                  </a:lnTo>
                  <a:lnTo>
                    <a:pt x="102095" y="405053"/>
                  </a:lnTo>
                  <a:lnTo>
                    <a:pt x="102019" y="459676"/>
                  </a:lnTo>
                  <a:lnTo>
                    <a:pt x="102019" y="447776"/>
                  </a:lnTo>
                  <a:lnTo>
                    <a:pt x="102019" y="436803"/>
                  </a:lnTo>
                  <a:lnTo>
                    <a:pt x="102095" y="405053"/>
                  </a:lnTo>
                  <a:lnTo>
                    <a:pt x="101892" y="404964"/>
                  </a:lnTo>
                  <a:lnTo>
                    <a:pt x="102069" y="404964"/>
                  </a:lnTo>
                  <a:lnTo>
                    <a:pt x="102082" y="404698"/>
                  </a:lnTo>
                  <a:lnTo>
                    <a:pt x="102019" y="404876"/>
                  </a:lnTo>
                  <a:lnTo>
                    <a:pt x="101879" y="404698"/>
                  </a:lnTo>
                  <a:lnTo>
                    <a:pt x="102019" y="404876"/>
                  </a:lnTo>
                  <a:lnTo>
                    <a:pt x="102019" y="404685"/>
                  </a:lnTo>
                  <a:lnTo>
                    <a:pt x="101828" y="404622"/>
                  </a:lnTo>
                  <a:lnTo>
                    <a:pt x="101828" y="436575"/>
                  </a:lnTo>
                  <a:lnTo>
                    <a:pt x="101828" y="437388"/>
                  </a:lnTo>
                  <a:lnTo>
                    <a:pt x="100965" y="441198"/>
                  </a:lnTo>
                  <a:lnTo>
                    <a:pt x="99923" y="443103"/>
                  </a:lnTo>
                  <a:lnTo>
                    <a:pt x="96964" y="446062"/>
                  </a:lnTo>
                  <a:lnTo>
                    <a:pt x="95237" y="447014"/>
                  </a:lnTo>
                  <a:lnTo>
                    <a:pt x="95529" y="447014"/>
                  </a:lnTo>
                  <a:lnTo>
                    <a:pt x="91821" y="447776"/>
                  </a:lnTo>
                  <a:lnTo>
                    <a:pt x="88963" y="447776"/>
                  </a:lnTo>
                  <a:lnTo>
                    <a:pt x="80492" y="435864"/>
                  </a:lnTo>
                  <a:lnTo>
                    <a:pt x="80772" y="434441"/>
                  </a:lnTo>
                  <a:lnTo>
                    <a:pt x="89827" y="426631"/>
                  </a:lnTo>
                  <a:lnTo>
                    <a:pt x="93446" y="426631"/>
                  </a:lnTo>
                  <a:lnTo>
                    <a:pt x="101828" y="436575"/>
                  </a:lnTo>
                  <a:lnTo>
                    <a:pt x="101828" y="404622"/>
                  </a:lnTo>
                  <a:lnTo>
                    <a:pt x="99352" y="403771"/>
                  </a:lnTo>
                  <a:lnTo>
                    <a:pt x="91541" y="403771"/>
                  </a:lnTo>
                  <a:lnTo>
                    <a:pt x="85344" y="377571"/>
                  </a:lnTo>
                  <a:lnTo>
                    <a:pt x="82016" y="351002"/>
                  </a:lnTo>
                  <a:lnTo>
                    <a:pt x="81534" y="323850"/>
                  </a:lnTo>
                  <a:lnTo>
                    <a:pt x="83921" y="297472"/>
                  </a:lnTo>
                  <a:lnTo>
                    <a:pt x="97256" y="245656"/>
                  </a:lnTo>
                  <a:lnTo>
                    <a:pt x="121259" y="197650"/>
                  </a:lnTo>
                  <a:lnTo>
                    <a:pt x="155067" y="155740"/>
                  </a:lnTo>
                  <a:lnTo>
                    <a:pt x="196977" y="121729"/>
                  </a:lnTo>
                  <a:lnTo>
                    <a:pt x="245275" y="97155"/>
                  </a:lnTo>
                  <a:lnTo>
                    <a:pt x="297662" y="83159"/>
                  </a:lnTo>
                  <a:lnTo>
                    <a:pt x="297662" y="195173"/>
                  </a:lnTo>
                  <a:lnTo>
                    <a:pt x="320992" y="210502"/>
                  </a:lnTo>
                  <a:lnTo>
                    <a:pt x="320992" y="83159"/>
                  </a:lnTo>
                  <a:lnTo>
                    <a:pt x="320992" y="48488"/>
                  </a:lnTo>
                  <a:close/>
                </a:path>
                <a:path w="676275" h="666750">
                  <a:moveTo>
                    <a:pt x="618553" y="337667"/>
                  </a:moveTo>
                  <a:lnTo>
                    <a:pt x="612940" y="277660"/>
                  </a:lnTo>
                  <a:lnTo>
                    <a:pt x="594169" y="220319"/>
                  </a:lnTo>
                  <a:lnTo>
                    <a:pt x="563219" y="168313"/>
                  </a:lnTo>
                  <a:lnTo>
                    <a:pt x="521398" y="124206"/>
                  </a:lnTo>
                  <a:lnTo>
                    <a:pt x="503186" y="110490"/>
                  </a:lnTo>
                  <a:lnTo>
                    <a:pt x="497116" y="105829"/>
                  </a:lnTo>
                  <a:lnTo>
                    <a:pt x="481431" y="96494"/>
                  </a:lnTo>
                  <a:lnTo>
                    <a:pt x="471017" y="90208"/>
                  </a:lnTo>
                  <a:lnTo>
                    <a:pt x="470916" y="78778"/>
                  </a:lnTo>
                  <a:lnTo>
                    <a:pt x="468249" y="71247"/>
                  </a:lnTo>
                  <a:lnTo>
                    <a:pt x="458343" y="59245"/>
                  </a:lnTo>
                  <a:lnTo>
                    <a:pt x="451485" y="55054"/>
                  </a:lnTo>
                  <a:lnTo>
                    <a:pt x="447763" y="54317"/>
                  </a:lnTo>
                  <a:lnTo>
                    <a:pt x="447675" y="54190"/>
                  </a:lnTo>
                  <a:lnTo>
                    <a:pt x="447675" y="83731"/>
                  </a:lnTo>
                  <a:lnTo>
                    <a:pt x="447675" y="88874"/>
                  </a:lnTo>
                  <a:lnTo>
                    <a:pt x="446633" y="91351"/>
                  </a:lnTo>
                  <a:lnTo>
                    <a:pt x="442633" y="95351"/>
                  </a:lnTo>
                  <a:lnTo>
                    <a:pt x="439966" y="96494"/>
                  </a:lnTo>
                  <a:lnTo>
                    <a:pt x="435013" y="96494"/>
                  </a:lnTo>
                  <a:lnTo>
                    <a:pt x="426148" y="86106"/>
                  </a:lnTo>
                  <a:lnTo>
                    <a:pt x="426631" y="83731"/>
                  </a:lnTo>
                  <a:lnTo>
                    <a:pt x="447675" y="83731"/>
                  </a:lnTo>
                  <a:lnTo>
                    <a:pt x="447675" y="54305"/>
                  </a:lnTo>
                  <a:lnTo>
                    <a:pt x="447205" y="54203"/>
                  </a:lnTo>
                  <a:lnTo>
                    <a:pt x="447675" y="54203"/>
                  </a:lnTo>
                  <a:lnTo>
                    <a:pt x="436054" y="51727"/>
                  </a:lnTo>
                  <a:lnTo>
                    <a:pt x="402247" y="79921"/>
                  </a:lnTo>
                  <a:lnTo>
                    <a:pt x="402247" y="80111"/>
                  </a:lnTo>
                  <a:lnTo>
                    <a:pt x="401764" y="86106"/>
                  </a:lnTo>
                  <a:lnTo>
                    <a:pt x="423392" y="118110"/>
                  </a:lnTo>
                  <a:lnTo>
                    <a:pt x="431101" y="120205"/>
                  </a:lnTo>
                  <a:lnTo>
                    <a:pt x="446824" y="119062"/>
                  </a:lnTo>
                  <a:lnTo>
                    <a:pt x="454152" y="115824"/>
                  </a:lnTo>
                  <a:lnTo>
                    <a:pt x="459778" y="110490"/>
                  </a:lnTo>
                  <a:lnTo>
                    <a:pt x="483108" y="124498"/>
                  </a:lnTo>
                  <a:lnTo>
                    <a:pt x="524548" y="159359"/>
                  </a:lnTo>
                  <a:lnTo>
                    <a:pt x="557593" y="202222"/>
                  </a:lnTo>
                  <a:lnTo>
                    <a:pt x="580644" y="250888"/>
                  </a:lnTo>
                  <a:lnTo>
                    <a:pt x="592836" y="303377"/>
                  </a:lnTo>
                  <a:lnTo>
                    <a:pt x="594550" y="330238"/>
                  </a:lnTo>
                  <a:lnTo>
                    <a:pt x="593407" y="357098"/>
                  </a:lnTo>
                  <a:lnTo>
                    <a:pt x="582358" y="409765"/>
                  </a:lnTo>
                  <a:lnTo>
                    <a:pt x="560362" y="458825"/>
                  </a:lnTo>
                  <a:lnTo>
                    <a:pt x="545503" y="481495"/>
                  </a:lnTo>
                  <a:lnTo>
                    <a:pt x="432917" y="370624"/>
                  </a:lnTo>
                  <a:lnTo>
                    <a:pt x="430339" y="376529"/>
                  </a:lnTo>
                  <a:lnTo>
                    <a:pt x="431965" y="401866"/>
                  </a:lnTo>
                  <a:lnTo>
                    <a:pt x="531977" y="499872"/>
                  </a:lnTo>
                  <a:lnTo>
                    <a:pt x="497497" y="532257"/>
                  </a:lnTo>
                  <a:lnTo>
                    <a:pt x="457873" y="557695"/>
                  </a:lnTo>
                  <a:lnTo>
                    <a:pt x="414147" y="575500"/>
                  </a:lnTo>
                  <a:lnTo>
                    <a:pt x="367474" y="585127"/>
                  </a:lnTo>
                  <a:lnTo>
                    <a:pt x="319760" y="586079"/>
                  </a:lnTo>
                  <a:lnTo>
                    <a:pt x="273088" y="578358"/>
                  </a:lnTo>
                  <a:lnTo>
                    <a:pt x="228600" y="562457"/>
                  </a:lnTo>
                  <a:lnTo>
                    <a:pt x="187642" y="538454"/>
                  </a:lnTo>
                  <a:lnTo>
                    <a:pt x="263372" y="463778"/>
                  </a:lnTo>
                  <a:lnTo>
                    <a:pt x="302425" y="429387"/>
                  </a:lnTo>
                  <a:lnTo>
                    <a:pt x="302425" y="392912"/>
                  </a:lnTo>
                  <a:lnTo>
                    <a:pt x="161836" y="531215"/>
                  </a:lnTo>
                  <a:lnTo>
                    <a:pt x="161455" y="531685"/>
                  </a:lnTo>
                  <a:lnTo>
                    <a:pt x="160972" y="532066"/>
                  </a:lnTo>
                  <a:lnTo>
                    <a:pt x="160972" y="532549"/>
                  </a:lnTo>
                  <a:lnTo>
                    <a:pt x="160693" y="532930"/>
                  </a:lnTo>
                  <a:lnTo>
                    <a:pt x="160312" y="533692"/>
                  </a:lnTo>
                  <a:lnTo>
                    <a:pt x="159931" y="534263"/>
                  </a:lnTo>
                  <a:lnTo>
                    <a:pt x="159740" y="534644"/>
                  </a:lnTo>
                  <a:lnTo>
                    <a:pt x="159359" y="535686"/>
                  </a:lnTo>
                  <a:lnTo>
                    <a:pt x="159359" y="543217"/>
                  </a:lnTo>
                  <a:lnTo>
                    <a:pt x="159931" y="544639"/>
                  </a:lnTo>
                  <a:lnTo>
                    <a:pt x="160883" y="546163"/>
                  </a:lnTo>
                  <a:lnTo>
                    <a:pt x="161645" y="547116"/>
                  </a:lnTo>
                  <a:lnTo>
                    <a:pt x="161645" y="547497"/>
                  </a:lnTo>
                  <a:lnTo>
                    <a:pt x="161836" y="547687"/>
                  </a:lnTo>
                  <a:lnTo>
                    <a:pt x="162026" y="547687"/>
                  </a:lnTo>
                  <a:lnTo>
                    <a:pt x="162598" y="548360"/>
                  </a:lnTo>
                  <a:lnTo>
                    <a:pt x="208597" y="577977"/>
                  </a:lnTo>
                  <a:lnTo>
                    <a:pt x="259651" y="598271"/>
                  </a:lnTo>
                  <a:lnTo>
                    <a:pt x="313664" y="608266"/>
                  </a:lnTo>
                  <a:lnTo>
                    <a:pt x="341185" y="609320"/>
                  </a:lnTo>
                  <a:lnTo>
                    <a:pt x="368719" y="607695"/>
                  </a:lnTo>
                  <a:lnTo>
                    <a:pt x="422529" y="596557"/>
                  </a:lnTo>
                  <a:lnTo>
                    <a:pt x="473113" y="575221"/>
                  </a:lnTo>
                  <a:lnTo>
                    <a:pt x="518452" y="544639"/>
                  </a:lnTo>
                  <a:lnTo>
                    <a:pt x="556831" y="505879"/>
                  </a:lnTo>
                  <a:lnTo>
                    <a:pt x="590169" y="454152"/>
                  </a:lnTo>
                  <a:lnTo>
                    <a:pt x="610844" y="397383"/>
                  </a:lnTo>
                  <a:lnTo>
                    <a:pt x="616369" y="367576"/>
                  </a:lnTo>
                  <a:lnTo>
                    <a:pt x="618553" y="337667"/>
                  </a:lnTo>
                  <a:close/>
                </a:path>
                <a:path w="676275" h="666750">
                  <a:moveTo>
                    <a:pt x="675995" y="353187"/>
                  </a:moveTo>
                  <a:lnTo>
                    <a:pt x="675805" y="311188"/>
                  </a:lnTo>
                  <a:lnTo>
                    <a:pt x="670369" y="269659"/>
                  </a:lnTo>
                  <a:lnTo>
                    <a:pt x="659701" y="229273"/>
                  </a:lnTo>
                  <a:lnTo>
                    <a:pt x="652843" y="212128"/>
                  </a:lnTo>
                  <a:lnTo>
                    <a:pt x="652843" y="352425"/>
                  </a:lnTo>
                  <a:lnTo>
                    <a:pt x="645134" y="404050"/>
                  </a:lnTo>
                  <a:lnTo>
                    <a:pt x="628840" y="453580"/>
                  </a:lnTo>
                  <a:lnTo>
                    <a:pt x="604558" y="499491"/>
                  </a:lnTo>
                  <a:lnTo>
                    <a:pt x="572833" y="540829"/>
                  </a:lnTo>
                  <a:lnTo>
                    <a:pt x="534263" y="576554"/>
                  </a:lnTo>
                  <a:lnTo>
                    <a:pt x="490156" y="605409"/>
                  </a:lnTo>
                  <a:lnTo>
                    <a:pt x="442061" y="626465"/>
                  </a:lnTo>
                  <a:lnTo>
                    <a:pt x="391096" y="639318"/>
                  </a:lnTo>
                  <a:lnTo>
                    <a:pt x="338328" y="643699"/>
                  </a:lnTo>
                  <a:lnTo>
                    <a:pt x="305181" y="641896"/>
                  </a:lnTo>
                  <a:lnTo>
                    <a:pt x="240614" y="628370"/>
                  </a:lnTo>
                  <a:lnTo>
                    <a:pt x="180124" y="601700"/>
                  </a:lnTo>
                  <a:lnTo>
                    <a:pt x="126784" y="563308"/>
                  </a:lnTo>
                  <a:lnTo>
                    <a:pt x="103352" y="540258"/>
                  </a:lnTo>
                  <a:lnTo>
                    <a:pt x="305943" y="340423"/>
                  </a:lnTo>
                  <a:lnTo>
                    <a:pt x="285369" y="329285"/>
                  </a:lnTo>
                  <a:lnTo>
                    <a:pt x="88773" y="522643"/>
                  </a:lnTo>
                  <a:lnTo>
                    <a:pt x="60198" y="478726"/>
                  </a:lnTo>
                  <a:lnTo>
                    <a:pt x="39535" y="431101"/>
                  </a:lnTo>
                  <a:lnTo>
                    <a:pt x="27241" y="380720"/>
                  </a:lnTo>
                  <a:lnTo>
                    <a:pt x="23622" y="328714"/>
                  </a:lnTo>
                  <a:lnTo>
                    <a:pt x="28867" y="276796"/>
                  </a:lnTo>
                  <a:lnTo>
                    <a:pt x="42773" y="226796"/>
                  </a:lnTo>
                  <a:lnTo>
                    <a:pt x="64871" y="179743"/>
                  </a:lnTo>
                  <a:lnTo>
                    <a:pt x="94869" y="136779"/>
                  </a:lnTo>
                  <a:lnTo>
                    <a:pt x="131737" y="99352"/>
                  </a:lnTo>
                  <a:lnTo>
                    <a:pt x="174218" y="68770"/>
                  </a:lnTo>
                  <a:lnTo>
                    <a:pt x="221361" y="45631"/>
                  </a:lnTo>
                  <a:lnTo>
                    <a:pt x="271945" y="30391"/>
                  </a:lnTo>
                  <a:lnTo>
                    <a:pt x="324421" y="23622"/>
                  </a:lnTo>
                  <a:lnTo>
                    <a:pt x="376999" y="25628"/>
                  </a:lnTo>
                  <a:lnTo>
                    <a:pt x="428434" y="36195"/>
                  </a:lnTo>
                  <a:lnTo>
                    <a:pt x="477774" y="55245"/>
                  </a:lnTo>
                  <a:lnTo>
                    <a:pt x="523113" y="82207"/>
                  </a:lnTo>
                  <a:lnTo>
                    <a:pt x="562927" y="115925"/>
                  </a:lnTo>
                  <a:lnTo>
                    <a:pt x="596557" y="155740"/>
                  </a:lnTo>
                  <a:lnTo>
                    <a:pt x="623125" y="200888"/>
                  </a:lnTo>
                  <a:lnTo>
                    <a:pt x="641604" y="249847"/>
                  </a:lnTo>
                  <a:lnTo>
                    <a:pt x="651510" y="300710"/>
                  </a:lnTo>
                  <a:lnTo>
                    <a:pt x="652754" y="352425"/>
                  </a:lnTo>
                  <a:lnTo>
                    <a:pt x="652754" y="212217"/>
                  </a:lnTo>
                  <a:lnTo>
                    <a:pt x="623417" y="154025"/>
                  </a:lnTo>
                  <a:lnTo>
                    <a:pt x="598360" y="120205"/>
                  </a:lnTo>
                  <a:lnTo>
                    <a:pt x="569315" y="89827"/>
                  </a:lnTo>
                  <a:lnTo>
                    <a:pt x="536638" y="63246"/>
                  </a:lnTo>
                  <a:lnTo>
                    <a:pt x="500824" y="40957"/>
                  </a:lnTo>
                  <a:lnTo>
                    <a:pt x="462254" y="23241"/>
                  </a:lnTo>
                  <a:lnTo>
                    <a:pt x="422059" y="10388"/>
                  </a:lnTo>
                  <a:lnTo>
                    <a:pt x="380619" y="2667"/>
                  </a:lnTo>
                  <a:lnTo>
                    <a:pt x="338239" y="0"/>
                  </a:lnTo>
                  <a:lnTo>
                    <a:pt x="290322" y="3429"/>
                  </a:lnTo>
                  <a:lnTo>
                    <a:pt x="243560" y="13335"/>
                  </a:lnTo>
                  <a:lnTo>
                    <a:pt x="198793" y="29629"/>
                  </a:lnTo>
                  <a:lnTo>
                    <a:pt x="156502" y="52108"/>
                  </a:lnTo>
                  <a:lnTo>
                    <a:pt x="117919" y="80391"/>
                  </a:lnTo>
                  <a:lnTo>
                    <a:pt x="83921" y="113449"/>
                  </a:lnTo>
                  <a:lnTo>
                    <a:pt x="54965" y="150977"/>
                  </a:lnTo>
                  <a:lnTo>
                    <a:pt x="31724" y="192316"/>
                  </a:lnTo>
                  <a:lnTo>
                    <a:pt x="14478" y="236601"/>
                  </a:lnTo>
                  <a:lnTo>
                    <a:pt x="3911" y="282511"/>
                  </a:lnTo>
                  <a:lnTo>
                    <a:pt x="0" y="329476"/>
                  </a:lnTo>
                  <a:lnTo>
                    <a:pt x="2857" y="376720"/>
                  </a:lnTo>
                  <a:lnTo>
                    <a:pt x="12573" y="423100"/>
                  </a:lnTo>
                  <a:lnTo>
                    <a:pt x="28676" y="467487"/>
                  </a:lnTo>
                  <a:lnTo>
                    <a:pt x="50965" y="509117"/>
                  </a:lnTo>
                  <a:lnTo>
                    <a:pt x="79159" y="547408"/>
                  </a:lnTo>
                  <a:lnTo>
                    <a:pt x="108877" y="578167"/>
                  </a:lnTo>
                  <a:lnTo>
                    <a:pt x="141732" y="604456"/>
                  </a:lnTo>
                  <a:lnTo>
                    <a:pt x="177647" y="626554"/>
                  </a:lnTo>
                  <a:lnTo>
                    <a:pt x="216217" y="644080"/>
                  </a:lnTo>
                  <a:lnTo>
                    <a:pt x="256705" y="656653"/>
                  </a:lnTo>
                  <a:lnTo>
                    <a:pt x="298323" y="664184"/>
                  </a:lnTo>
                  <a:lnTo>
                    <a:pt x="340525" y="666559"/>
                  </a:lnTo>
                  <a:lnTo>
                    <a:pt x="382905" y="663702"/>
                  </a:lnTo>
                  <a:lnTo>
                    <a:pt x="424535" y="655612"/>
                  </a:lnTo>
                  <a:lnTo>
                    <a:pt x="464629" y="642467"/>
                  </a:lnTo>
                  <a:lnTo>
                    <a:pt x="502831" y="624560"/>
                  </a:lnTo>
                  <a:lnTo>
                    <a:pt x="538543" y="601891"/>
                  </a:lnTo>
                  <a:lnTo>
                    <a:pt x="571119" y="575030"/>
                  </a:lnTo>
                  <a:lnTo>
                    <a:pt x="600075" y="544449"/>
                  </a:lnTo>
                  <a:lnTo>
                    <a:pt x="624751" y="510641"/>
                  </a:lnTo>
                  <a:lnTo>
                    <a:pt x="645033" y="473875"/>
                  </a:lnTo>
                  <a:lnTo>
                    <a:pt x="660463" y="434911"/>
                  </a:lnTo>
                  <a:lnTo>
                    <a:pt x="670852" y="394525"/>
                  </a:lnTo>
                  <a:lnTo>
                    <a:pt x="675995" y="353187"/>
                  </a:lnTo>
                  <a:close/>
                </a:path>
              </a:pathLst>
            </a:custGeom>
            <a:solidFill>
              <a:srgbClr val="003B6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14253" y="1062466"/>
              <a:ext cx="237727" cy="409574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551523" y="4343060"/>
            <a:ext cx="2483697" cy="413169"/>
          </a:xfrm>
          <a:prstGeom prst="rect">
            <a:avLst/>
          </a:prstGeom>
        </p:spPr>
        <p:txBody>
          <a:bodyPr vert="horz" wrap="square" lIns="0" tIns="15663" rIns="0" bIns="0" rtlCol="0">
            <a:spAutoFit/>
          </a:bodyPr>
          <a:lstStyle/>
          <a:p>
            <a:pPr marL="8467" marR="3387">
              <a:lnSpc>
                <a:spcPts val="1553"/>
              </a:lnSpc>
              <a:spcBef>
                <a:spcPts val="123"/>
              </a:spcBef>
            </a:pPr>
            <a:r>
              <a:rPr sz="1300" spc="-120" dirty="0">
                <a:solidFill>
                  <a:srgbClr val="FFFFFF"/>
                </a:solidFill>
                <a:latin typeface="Trebuchet MS"/>
                <a:cs typeface="Trebuchet MS"/>
              </a:rPr>
              <a:t>611</a:t>
            </a:r>
            <a:r>
              <a:rPr sz="1300" spc="-1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76" dirty="0">
                <a:solidFill>
                  <a:srgbClr val="FFFFFF"/>
                </a:solidFill>
                <a:latin typeface="Trebuchet MS"/>
                <a:cs typeface="Trebuchet MS"/>
              </a:rPr>
              <a:t>Gateway</a:t>
            </a:r>
            <a:r>
              <a:rPr sz="1300" spc="-1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BLVD</a:t>
            </a:r>
            <a:r>
              <a:rPr sz="1300" spc="-1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27" dirty="0">
                <a:solidFill>
                  <a:srgbClr val="FFFFFF"/>
                </a:solidFill>
                <a:latin typeface="Trebuchet MS"/>
                <a:cs typeface="Trebuchet MS"/>
              </a:rPr>
              <a:t>Suite</a:t>
            </a:r>
            <a:r>
              <a:rPr sz="1300" spc="-1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Trebuchet MS"/>
                <a:cs typeface="Trebuchet MS"/>
              </a:rPr>
              <a:t>120</a:t>
            </a:r>
            <a:r>
              <a:rPr sz="1300" spc="-1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7" dirty="0">
                <a:solidFill>
                  <a:srgbClr val="FFFFFF"/>
                </a:solidFill>
                <a:latin typeface="Trebuchet MS"/>
                <a:cs typeface="Trebuchet MS"/>
              </a:rPr>
              <a:t>San </a:t>
            </a:r>
            <a:r>
              <a:rPr sz="1300" spc="-47" dirty="0">
                <a:solidFill>
                  <a:srgbClr val="FFFFFF"/>
                </a:solidFill>
                <a:latin typeface="Trebuchet MS"/>
                <a:cs typeface="Trebuchet MS"/>
              </a:rPr>
              <a:t>Francisco,</a:t>
            </a:r>
            <a:r>
              <a:rPr sz="1300" spc="-10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47" dirty="0">
                <a:solidFill>
                  <a:srgbClr val="FFFFFF"/>
                </a:solidFill>
                <a:latin typeface="Trebuchet MS"/>
                <a:cs typeface="Trebuchet MS"/>
              </a:rPr>
              <a:t>United</a:t>
            </a:r>
            <a:r>
              <a:rPr sz="1300" spc="-10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rebuchet MS"/>
                <a:cs typeface="Trebuchet MS"/>
              </a:rPr>
              <a:t>States</a:t>
            </a:r>
            <a:r>
              <a:rPr sz="13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CA-</a:t>
            </a:r>
            <a:r>
              <a:rPr sz="1300" spc="-10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7" dirty="0">
                <a:solidFill>
                  <a:srgbClr val="FFFFFF"/>
                </a:solidFill>
                <a:latin typeface="Trebuchet MS"/>
                <a:cs typeface="Trebuchet MS"/>
              </a:rPr>
              <a:t>94080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0" y="3671822"/>
            <a:ext cx="5340350" cy="3186430"/>
            <a:chOff x="0" y="5507732"/>
            <a:chExt cx="8010525" cy="4779645"/>
          </a:xfrm>
        </p:grpSpPr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5507732"/>
              <a:ext cx="8010524" cy="477926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7317809"/>
              <a:ext cx="4048124" cy="2969190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914589" y="3695157"/>
            <a:ext cx="1328420" cy="40590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lnSpc>
                <a:spcPts val="1553"/>
              </a:lnSpc>
              <a:spcBef>
                <a:spcPts val="67"/>
              </a:spcBef>
            </a:pPr>
            <a:r>
              <a:rPr sz="1300" spc="-93" dirty="0">
                <a:solidFill>
                  <a:srgbClr val="FFFFFF"/>
                </a:solidFill>
                <a:latin typeface="Trebuchet MS"/>
                <a:cs typeface="Trebuchet MS"/>
              </a:rPr>
              <a:t>+91</a:t>
            </a:r>
            <a:r>
              <a:rPr sz="1300" spc="-9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7" dirty="0">
                <a:solidFill>
                  <a:srgbClr val="FFFFFF"/>
                </a:solidFill>
                <a:latin typeface="Trebuchet MS"/>
                <a:cs typeface="Trebuchet MS"/>
              </a:rPr>
              <a:t>823</a:t>
            </a:r>
            <a:r>
              <a:rPr sz="1300" spc="-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5058</a:t>
            </a:r>
            <a:r>
              <a:rPr sz="1300" spc="-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7" dirty="0">
                <a:solidFill>
                  <a:srgbClr val="FFFFFF"/>
                </a:solidFill>
                <a:latin typeface="Trebuchet MS"/>
                <a:cs typeface="Trebuchet MS"/>
              </a:rPr>
              <a:t>865</a:t>
            </a:r>
            <a:endParaRPr sz="1300">
              <a:latin typeface="Trebuchet MS"/>
              <a:cs typeface="Trebuchet MS"/>
            </a:endParaRPr>
          </a:p>
          <a:p>
            <a:pPr marL="8467">
              <a:lnSpc>
                <a:spcPts val="1553"/>
              </a:lnSpc>
            </a:pPr>
            <a:r>
              <a:rPr sz="1300" spc="-113" dirty="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r>
              <a:rPr sz="13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43" dirty="0">
                <a:solidFill>
                  <a:srgbClr val="FFFFFF"/>
                </a:solidFill>
                <a:latin typeface="Trebuchet MS"/>
                <a:cs typeface="Trebuchet MS"/>
              </a:rPr>
              <a:t>1-</a:t>
            </a:r>
            <a:r>
              <a:rPr sz="13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202-</a:t>
            </a:r>
            <a:r>
              <a:rPr sz="13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922-</a:t>
            </a:r>
            <a:r>
              <a:rPr sz="13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83" dirty="0">
                <a:solidFill>
                  <a:srgbClr val="FFFFFF"/>
                </a:solidFill>
                <a:latin typeface="Trebuchet MS"/>
                <a:cs typeface="Trebuchet MS"/>
              </a:rPr>
              <a:t>2121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BBE0D-ECBB-0ED1-E11F-72D114F7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IN" b="1">
                <a:solidFill>
                  <a:srgbClr val="FFFFFF"/>
                </a:solidFill>
              </a:rPr>
              <a:t>Table Of Content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02A07A0-EF03-30D0-D1FB-3FEF57D78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•	Common Social Media Threats</a:t>
            </a:r>
          </a:p>
          <a:p>
            <a:pPr marL="0" indent="0">
              <a:buNone/>
            </a:pPr>
            <a:r>
              <a:rPr lang="en-US" dirty="0"/>
              <a:t>•	The New Threats</a:t>
            </a:r>
          </a:p>
          <a:p>
            <a:pPr marL="0" indent="0">
              <a:buNone/>
            </a:pPr>
            <a:r>
              <a:rPr lang="en-US" dirty="0"/>
              <a:t>•	Strategies To Identify Social 	Engineering Techniques</a:t>
            </a:r>
          </a:p>
          <a:p>
            <a:pPr marL="0" indent="0">
              <a:buNone/>
            </a:pPr>
            <a:r>
              <a:rPr lang="en-US" dirty="0"/>
              <a:t>•	Effective Response Strategies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3" name="Picture 2" descr="A black background with blue text">
            <a:extLst>
              <a:ext uri="{FF2B5EF4-FFF2-40B4-BE49-F238E27FC236}">
                <a16:creationId xmlns:a16="http://schemas.microsoft.com/office/drawing/2014/main" id="{58B4F781-F156-76D7-8B94-BCE6A6140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09" y="-188137"/>
            <a:ext cx="2580554" cy="153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5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13681-A11C-0301-7AC6-73218D06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N" b="1">
                <a:solidFill>
                  <a:srgbClr val="FFFFFF"/>
                </a:solidFill>
              </a:rPr>
              <a:t>Common Social Media Threats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FAAF5-AEB4-EBB5-6298-E7E537EB9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789" y="1079717"/>
            <a:ext cx="6906491" cy="5585619"/>
          </a:xfrm>
        </p:spPr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Cyberbullying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Scams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Data Breach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Account hack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Defamation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Grooming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Impersonation and Fake profile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IPR Violation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Fraud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Ransomware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 descr="A black background with blue text">
            <a:extLst>
              <a:ext uri="{FF2B5EF4-FFF2-40B4-BE49-F238E27FC236}">
                <a16:creationId xmlns:a16="http://schemas.microsoft.com/office/drawing/2014/main" id="{43ED69D0-C547-96CB-629F-DE393B358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0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90A27-F224-5A3A-FAB3-5352C7428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0591" y="818984"/>
            <a:ext cx="9266675" cy="3178689"/>
          </a:xfrm>
        </p:spPr>
        <p:txBody>
          <a:bodyPr>
            <a:normAutofit/>
          </a:bodyPr>
          <a:lstStyle/>
          <a:p>
            <a:pPr algn="l"/>
            <a:r>
              <a:rPr lang="en-IN" sz="5400" dirty="0">
                <a:solidFill>
                  <a:srgbClr val="FFFFFF"/>
                </a:solidFill>
              </a:rPr>
              <a:t>	ADDITION OF AI   AND   ML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90FFC-9822-B25D-F5E2-850FFD6B3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</p:spPr>
        <p:txBody>
          <a:bodyPr>
            <a:normAutofit/>
          </a:bodyPr>
          <a:lstStyle/>
          <a:p>
            <a:pPr algn="l"/>
            <a:endParaRPr lang="en-IN" dirty="0">
              <a:solidFill>
                <a:srgbClr val="FFFFFF"/>
              </a:solidFill>
            </a:endParaRPr>
          </a:p>
        </p:txBody>
      </p:sp>
      <p:pic>
        <p:nvPicPr>
          <p:cNvPr id="4" name="Picture 3" descr="A black background with blue text">
            <a:extLst>
              <a:ext uri="{FF2B5EF4-FFF2-40B4-BE49-F238E27FC236}">
                <a16:creationId xmlns:a16="http://schemas.microsoft.com/office/drawing/2014/main" id="{C77300DB-2850-043E-15A9-42DE0CBE0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0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25C39-E6E3-600E-9CC3-E74D7EC1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IN" b="1">
                <a:solidFill>
                  <a:srgbClr val="FFFFFF"/>
                </a:solidFill>
              </a:rPr>
              <a:t>AI-Generated Deepfakes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94791-16C2-24C2-FE06-DF2FC3577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59535"/>
            <a:ext cx="5355454" cy="5299219"/>
          </a:xfrm>
        </p:spPr>
        <p:txBody>
          <a:bodyPr anchor="t">
            <a:normAutofit lnSpcReduction="10000"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Cheapfakes or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Shallowfakes </a:t>
            </a: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are conventionally created altered media</a:t>
            </a:r>
            <a:endParaRPr lang="en-IN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Vrinda" panose="020B0502040204020203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Deepfakes</a:t>
            </a: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use AI to synthetically create hyper-realistic videos, images, or audio by manipulating content</a:t>
            </a: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Misuse</a:t>
            </a: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 includes impersonating people, spreading misinformation, or conducting fraud.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Scams</a:t>
            </a: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 include (e.g., deepfake videos of CEOs asking for financial transfers) or reputation attacks (e.g., compromising videos</a:t>
            </a:r>
            <a:r>
              <a:rPr lang="en-IN" sz="2400" kern="100" dirty="0"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)</a:t>
            </a: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Vrinda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IN" sz="2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black background with blue text">
            <a:extLst>
              <a:ext uri="{FF2B5EF4-FFF2-40B4-BE49-F238E27FC236}">
                <a16:creationId xmlns:a16="http://schemas.microsoft.com/office/drawing/2014/main" id="{A16562AA-58B5-0882-ECD7-765801740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54" y="-289727"/>
            <a:ext cx="2849600" cy="17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6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F805-1EE4-CB66-BEE0-A31D5D65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The New Threats On Social Media</a:t>
            </a:r>
            <a:endParaRPr lang="en-IN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B9E9A-112C-2CB1-D145-4D9F27F63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dirty="0"/>
              <a:t>•	Misinformation</a:t>
            </a:r>
          </a:p>
          <a:p>
            <a:pPr marL="0" indent="0">
              <a:buNone/>
            </a:pPr>
            <a:r>
              <a:rPr lang="en-IN" dirty="0"/>
              <a:t>•	Digital arrests</a:t>
            </a:r>
          </a:p>
          <a:p>
            <a:pPr marL="0" indent="0">
              <a:buNone/>
            </a:pPr>
            <a:r>
              <a:rPr lang="en-IN" dirty="0"/>
              <a:t>•	Deepfakes</a:t>
            </a:r>
          </a:p>
          <a:p>
            <a:pPr marL="0" indent="0">
              <a:buNone/>
            </a:pPr>
            <a:r>
              <a:rPr lang="en-IN" dirty="0"/>
              <a:t>•	Voice Cloning</a:t>
            </a:r>
          </a:p>
          <a:p>
            <a:pPr marL="0" indent="0">
              <a:buNone/>
            </a:pPr>
            <a:r>
              <a:rPr lang="en-IN" dirty="0"/>
              <a:t>•	Website Spoofing</a:t>
            </a:r>
          </a:p>
          <a:p>
            <a:pPr marL="0" indent="0">
              <a:buNone/>
            </a:pPr>
            <a:r>
              <a:rPr lang="en-IN" dirty="0"/>
              <a:t>•	QR scams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 descr="A black background with blue text">
            <a:extLst>
              <a:ext uri="{FF2B5EF4-FFF2-40B4-BE49-F238E27FC236}">
                <a16:creationId xmlns:a16="http://schemas.microsoft.com/office/drawing/2014/main" id="{808FCAFC-5719-F23A-76B6-374D0B088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1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B2F1-5080-13F0-9A31-41826C63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Deepfake Creation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9C12D8-D38C-1F81-00BD-86DF394FF0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00250"/>
            <a:ext cx="762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B728020-E84C-2B21-7703-A4AD5AB9064D}"/>
              </a:ext>
            </a:extLst>
          </p:cNvPr>
          <p:cNvGrpSpPr/>
          <p:nvPr/>
        </p:nvGrpSpPr>
        <p:grpSpPr>
          <a:xfrm>
            <a:off x="4218840" y="6369349"/>
            <a:ext cx="360" cy="360"/>
            <a:chOff x="4218840" y="6369349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3A880CE-8847-AEBF-D452-FE503C9318D3}"/>
                    </a:ext>
                  </a:extLst>
                </p14:cNvPr>
                <p14:cNvContentPartPr/>
                <p14:nvPr/>
              </p14:nvContentPartPr>
              <p14:xfrm>
                <a:off x="4218840" y="6369349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3A880CE-8847-AEBF-D452-FE503C9318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09840" y="6315709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DB9F75-925B-8218-56B1-92A8FEA604D2}"/>
                    </a:ext>
                  </a:extLst>
                </p14:cNvPr>
                <p14:cNvContentPartPr/>
                <p14:nvPr/>
              </p14:nvContentPartPr>
              <p14:xfrm>
                <a:off x="4218840" y="6369349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DB9F75-925B-8218-56B1-92A8FEA604D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09840" y="6315709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84CA870-538F-32E3-AB9C-A02F2B5688AD}"/>
                  </a:ext>
                </a:extLst>
              </p14:cNvPr>
              <p14:cNvContentPartPr/>
              <p14:nvPr/>
            </p14:nvContentPartPr>
            <p14:xfrm>
              <a:off x="4624053" y="5506789"/>
              <a:ext cx="74520" cy="14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84CA870-538F-32E3-AB9C-A02F2B5688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5053" y="5452789"/>
                <a:ext cx="921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D4B989C-A901-25D3-4187-2B9E4AEDCB5E}"/>
                  </a:ext>
                </a:extLst>
              </p14:cNvPr>
              <p14:cNvContentPartPr/>
              <p14:nvPr/>
            </p14:nvContentPartPr>
            <p14:xfrm>
              <a:off x="-1090947" y="4977278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D4B989C-A901-25D3-4187-2B9E4AEDCB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144947" y="486927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32A12B2-08CD-EF45-D1D3-0CBB85C11AF2}"/>
                  </a:ext>
                </a:extLst>
              </p14:cNvPr>
              <p14:cNvContentPartPr/>
              <p14:nvPr/>
            </p14:nvContentPartPr>
            <p14:xfrm>
              <a:off x="2348493" y="893536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32A12B2-08CD-EF45-D1D3-0CBB85C11A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39493" y="88453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2A563771-4A16-5705-1614-CCECB9E01D58}"/>
              </a:ext>
            </a:extLst>
          </p:cNvPr>
          <p:cNvSpPr txBox="1"/>
          <p:nvPr/>
        </p:nvSpPr>
        <p:spPr>
          <a:xfrm>
            <a:off x="9442739" y="5665416"/>
            <a:ext cx="6707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Source: Norton</a:t>
            </a:r>
          </a:p>
        </p:txBody>
      </p:sp>
      <p:pic>
        <p:nvPicPr>
          <p:cNvPr id="3" name="Picture 2" descr="A black background with blue text">
            <a:extLst>
              <a:ext uri="{FF2B5EF4-FFF2-40B4-BE49-F238E27FC236}">
                <a16:creationId xmlns:a16="http://schemas.microsoft.com/office/drawing/2014/main" id="{E4CF1549-F6F3-FEA8-B779-BE5BF0A179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-188137"/>
            <a:ext cx="2849600" cy="2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7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62F55-F618-4141-BADE-8FA52D60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019"/>
            <a:ext cx="10515600" cy="975302"/>
          </a:xfrm>
        </p:spPr>
        <p:txBody>
          <a:bodyPr/>
          <a:lstStyle/>
          <a:p>
            <a:r>
              <a:rPr lang="en-IN" b="1" dirty="0"/>
              <a:t>How Deepfake Technology is Being Used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823D22-7C0E-4CD0-1427-8F6404948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8382" y="1859973"/>
            <a:ext cx="5257800" cy="4481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B07085-0459-5E4F-BACE-0757D32FD844}"/>
              </a:ext>
            </a:extLst>
          </p:cNvPr>
          <p:cNvSpPr txBox="1"/>
          <p:nvPr/>
        </p:nvSpPr>
        <p:spPr>
          <a:xfrm>
            <a:off x="8306666" y="5971649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effectLst/>
                <a:latin typeface="Roboto" panose="02000000000000000000" pitchFamily="2" charset="0"/>
              </a:rPr>
              <a:t>Source: </a:t>
            </a:r>
            <a:r>
              <a:rPr lang="en-IN" b="0" i="0" dirty="0" err="1">
                <a:effectLst/>
                <a:latin typeface="Roboto" panose="02000000000000000000" pitchFamily="2" charset="0"/>
              </a:rPr>
              <a:t>Deeptrace</a:t>
            </a:r>
            <a:r>
              <a:rPr lang="en-IN" b="0" i="0" dirty="0">
                <a:effectLst/>
                <a:latin typeface="Roboto" panose="02000000000000000000" pitchFamily="2" charset="0"/>
              </a:rPr>
              <a:t> Lab.</a:t>
            </a:r>
            <a:endParaRPr lang="en-IN" dirty="0"/>
          </a:p>
        </p:txBody>
      </p:sp>
      <p:pic>
        <p:nvPicPr>
          <p:cNvPr id="3" name="Picture 2" descr="A black background with blue text">
            <a:extLst>
              <a:ext uri="{FF2B5EF4-FFF2-40B4-BE49-F238E27FC236}">
                <a16:creationId xmlns:a16="http://schemas.microsoft.com/office/drawing/2014/main" id="{02730FD4-B25D-F80C-5BF7-C738AA9DF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2" y="-188137"/>
            <a:ext cx="2499197" cy="15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6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webextension1.xml><?xml version="1.0" encoding="utf-8"?>
<we:webextension xmlns:we="http://schemas.microsoft.com/office/webextensions/webextension/2010/11" id="{646D6D59-5B31-4AB7-8E35-2F094738EF79}">
  <we:reference id="wa104221182" version="3.3.0.0" store="en-IN" storeType="OMEX"/>
  <we:alternateReferences>
    <we:reference id="WA104221182" version="3.3.0.0" store="" storeType="OMEX"/>
  </we:alternateReferences>
  <we:properties>
    <we:property name="autoplay" value="0"/>
    <we:property name="endtime" value="95"/>
    <we:property name="slideId" value="271"/>
    <we:property name="starttime" value="0"/>
    <we:property name="vid" value="&quot;https://youtu.be/SoxSHlsxkMQ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1017</Words>
  <Application>Microsoft Office PowerPoint</Application>
  <PresentationFormat>Widescreen</PresentationFormat>
  <Paragraphs>126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-apple-system</vt:lpstr>
      <vt:lpstr>Aptos</vt:lpstr>
      <vt:lpstr>Aptos Display</vt:lpstr>
      <vt:lpstr>Arial</vt:lpstr>
      <vt:lpstr>Calibri</vt:lpstr>
      <vt:lpstr>Google Sans</vt:lpstr>
      <vt:lpstr>Montserrat</vt:lpstr>
      <vt:lpstr>Roboto</vt:lpstr>
      <vt:lpstr>Symbol</vt:lpstr>
      <vt:lpstr>Trebuchet MS</vt:lpstr>
      <vt:lpstr>Office Theme</vt:lpstr>
      <vt:lpstr>    Identifying And Handling Social Media Threats</vt:lpstr>
      <vt:lpstr>Overview</vt:lpstr>
      <vt:lpstr>Table Of Content</vt:lpstr>
      <vt:lpstr>Common Social Media Threats</vt:lpstr>
      <vt:lpstr> ADDITION OF AI   AND   ML</vt:lpstr>
      <vt:lpstr>AI-Generated Deepfakes</vt:lpstr>
      <vt:lpstr>The New Threats On Social Media</vt:lpstr>
      <vt:lpstr>Deepfake Creation</vt:lpstr>
      <vt:lpstr>How Deepfake Technology is Being Used</vt:lpstr>
      <vt:lpstr>AI-Powered Phishing</vt:lpstr>
      <vt:lpstr>PowerPoint Presentation</vt:lpstr>
      <vt:lpstr>PowerPoint Presentation</vt:lpstr>
      <vt:lpstr>Social Media Bots and Automated Attacks</vt:lpstr>
      <vt:lpstr>PowerPoint Presentation</vt:lpstr>
      <vt:lpstr>Identifying Bad Bots</vt:lpstr>
      <vt:lpstr>PowerPoint Presentation</vt:lpstr>
      <vt:lpstr>Cryptocurrency Scams and NFT Fraud</vt:lpstr>
      <vt:lpstr>Celebrity Name/Photo Use For Crypto Scams</vt:lpstr>
      <vt:lpstr>Data Scraping and Shadow Profiles</vt:lpstr>
      <vt:lpstr>Social Media Ransomware</vt:lpstr>
      <vt:lpstr>  Fake Influence and Follower Fraud </vt:lpstr>
      <vt:lpstr>Biometric Data Theft </vt:lpstr>
      <vt:lpstr>Social Media Supply Chain Attacks</vt:lpstr>
      <vt:lpstr>3rd Party Frauds</vt:lpstr>
      <vt:lpstr>PowerPoint Presentation</vt:lpstr>
      <vt:lpstr> Strategies To Identify Social Engineering Techniques </vt:lpstr>
      <vt:lpstr>Effective Strategies</vt:lpstr>
      <vt:lpstr>Effective Strategies (Contd.)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Anindita Mishra</dc:creator>
  <cp:lastModifiedBy>Anindita Mishra</cp:lastModifiedBy>
  <cp:revision>1</cp:revision>
  <dcterms:created xsi:type="dcterms:W3CDTF">2024-10-01T06:07:39Z</dcterms:created>
  <dcterms:modified xsi:type="dcterms:W3CDTF">2024-10-02T04:48:17Z</dcterms:modified>
</cp:coreProperties>
</file>