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73" r:id="rId6"/>
    <p:sldId id="274" r:id="rId7"/>
    <p:sldId id="265" r:id="rId8"/>
    <p:sldId id="275" r:id="rId9"/>
    <p:sldId id="267" r:id="rId10"/>
    <p:sldId id="264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humikan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3C-484C-89DF-1EC46623E8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3C-484C-89DF-1EC46623E8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3C-484C-89DF-1EC46623E8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3C-484C-89DF-1EC46623E8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3C-484C-89DF-1EC46623E8E4}"/>
              </c:ext>
            </c:extLst>
          </c:dPt>
          <c:dLbls>
            <c:delete val="1"/>
          </c:dLbls>
          <c:cat>
            <c:strRef>
              <c:f>Sheet1!$A$12:$A$16</c:f>
              <c:strCache>
                <c:ptCount val="5"/>
                <c:pt idx="0">
                  <c:v>Engagement and Motivation</c:v>
                </c:pt>
                <c:pt idx="1">
                  <c:v>Accessibility</c:v>
                </c:pt>
                <c:pt idx="2">
                  <c:v>Personalization</c:v>
                </c:pt>
                <c:pt idx="3">
                  <c:v>Skill Building</c:v>
                </c:pt>
                <c:pt idx="4">
                  <c:v>Other</c:v>
                </c:pt>
              </c:strCache>
            </c:strRef>
          </c:cat>
          <c:val>
            <c:numRef>
              <c:f>Sheet1!$B$12:$B$16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0.25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3C-484C-89DF-1EC46623E8E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B1336-35A2-4605-BCB3-C458993940B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8E6AE76-FCCE-4780-B6AD-0665F2C3B0D9}">
      <dgm:prSet/>
      <dgm:spPr/>
      <dgm:t>
        <a:bodyPr/>
        <a:lstStyle/>
        <a:p>
          <a:r>
            <a:rPr lang="en-I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Necessity  of Learning</a:t>
          </a:r>
        </a:p>
      </dgm:t>
    </dgm:pt>
    <dgm:pt modelId="{451B1D47-234F-41DA-AB74-1DFDA22E913A}" type="parTrans" cxnId="{22B05D8C-88AE-41AB-9ACD-8891BE72D005}">
      <dgm:prSet/>
      <dgm:spPr/>
      <dgm:t>
        <a:bodyPr/>
        <a:lstStyle/>
        <a:p>
          <a:endParaRPr lang="en-IN"/>
        </a:p>
      </dgm:t>
    </dgm:pt>
    <dgm:pt modelId="{B9038328-FE93-4C28-BBFC-37448C4D6A70}" type="sibTrans" cxnId="{22B05D8C-88AE-41AB-9ACD-8891BE72D005}">
      <dgm:prSet/>
      <dgm:spPr/>
      <dgm:t>
        <a:bodyPr/>
        <a:lstStyle/>
        <a:p>
          <a:endParaRPr lang="en-IN"/>
        </a:p>
      </dgm:t>
    </dgm:pt>
    <dgm:pt modelId="{AE43FE9D-5145-4ADC-B69F-349A54C75765}">
      <dgm:prSet phldrT="[Text]" custT="1"/>
      <dgm:spPr/>
      <dgm:t>
        <a:bodyPr/>
        <a:lstStyle/>
        <a:p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Personal Growth</a:t>
          </a:r>
        </a:p>
      </dgm:t>
    </dgm:pt>
    <dgm:pt modelId="{5561AEBD-E08E-4FCF-8A3A-794FEBA7D903}" type="parTrans" cxnId="{136943F0-8930-4577-BB7C-EE08758960D9}">
      <dgm:prSet/>
      <dgm:spPr/>
      <dgm:t>
        <a:bodyPr/>
        <a:lstStyle/>
        <a:p>
          <a:endParaRPr lang="en-IN"/>
        </a:p>
      </dgm:t>
    </dgm:pt>
    <dgm:pt modelId="{82B8A561-4AEB-4632-9FA9-C486EE837A38}" type="sibTrans" cxnId="{136943F0-8930-4577-BB7C-EE08758960D9}">
      <dgm:prSet/>
      <dgm:spPr/>
      <dgm:t>
        <a:bodyPr/>
        <a:lstStyle/>
        <a:p>
          <a:endParaRPr lang="en-IN"/>
        </a:p>
      </dgm:t>
    </dgm:pt>
    <dgm:pt modelId="{64C0874B-0317-4DE0-B0F5-97FF9DA67B4F}">
      <dgm:prSet phldrT="[Text]" custT="1"/>
      <dgm:spPr/>
      <dgm:t>
        <a:bodyPr/>
        <a:lstStyle/>
        <a:p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Cognitive Benefits</a:t>
          </a:r>
        </a:p>
      </dgm:t>
    </dgm:pt>
    <dgm:pt modelId="{8CFB8109-1CCF-48A6-BCD9-5A5694966715}" type="parTrans" cxnId="{764888D5-EFA6-4392-BB3E-6AD193806ACC}">
      <dgm:prSet/>
      <dgm:spPr/>
      <dgm:t>
        <a:bodyPr/>
        <a:lstStyle/>
        <a:p>
          <a:endParaRPr lang="en-IN"/>
        </a:p>
      </dgm:t>
    </dgm:pt>
    <dgm:pt modelId="{41669296-8249-4756-A1EF-CDCDD7B4212E}" type="sibTrans" cxnId="{764888D5-EFA6-4392-BB3E-6AD193806ACC}">
      <dgm:prSet/>
      <dgm:spPr/>
      <dgm:t>
        <a:bodyPr/>
        <a:lstStyle/>
        <a:p>
          <a:endParaRPr lang="en-IN"/>
        </a:p>
      </dgm:t>
    </dgm:pt>
    <dgm:pt modelId="{BECFCF17-7FE9-470F-85A7-2CB00AE853F4}">
      <dgm:prSet phldrT="[Text]" custT="1"/>
      <dgm:spPr/>
      <dgm:t>
        <a:bodyPr/>
        <a:lstStyle/>
        <a:p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Career Advancement</a:t>
          </a:r>
        </a:p>
      </dgm:t>
    </dgm:pt>
    <dgm:pt modelId="{0D3F0FD6-599F-4F84-80D7-65F6089615F2}" type="parTrans" cxnId="{B6DA82AC-0A58-4261-8A99-4EA33754502E}">
      <dgm:prSet/>
      <dgm:spPr/>
      <dgm:t>
        <a:bodyPr/>
        <a:lstStyle/>
        <a:p>
          <a:endParaRPr lang="en-IN"/>
        </a:p>
      </dgm:t>
    </dgm:pt>
    <dgm:pt modelId="{81410FE5-D267-4BA2-955D-7E5B667A91D2}" type="sibTrans" cxnId="{B6DA82AC-0A58-4261-8A99-4EA33754502E}">
      <dgm:prSet/>
      <dgm:spPr/>
      <dgm:t>
        <a:bodyPr/>
        <a:lstStyle/>
        <a:p>
          <a:endParaRPr lang="en-IN"/>
        </a:p>
      </dgm:t>
    </dgm:pt>
    <dgm:pt modelId="{AD98C08A-0B25-49EA-B724-02AB263FD1C9}">
      <dgm:prSet phldrT="[Text]" custT="1"/>
      <dgm:spPr/>
      <dgm:t>
        <a:bodyPr/>
        <a:lstStyle/>
        <a:p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Social and Emotional Benefits</a:t>
          </a:r>
        </a:p>
      </dgm:t>
    </dgm:pt>
    <dgm:pt modelId="{BE516C20-0C45-4A82-86EA-86C216F43B90}" type="parTrans" cxnId="{19A0D26B-9927-4188-87B6-1B91E93EF03D}">
      <dgm:prSet/>
      <dgm:spPr/>
      <dgm:t>
        <a:bodyPr/>
        <a:lstStyle/>
        <a:p>
          <a:endParaRPr lang="en-IN"/>
        </a:p>
      </dgm:t>
    </dgm:pt>
    <dgm:pt modelId="{7FD2C907-0D01-4907-B2F8-5B8B88C687CE}" type="sibTrans" cxnId="{19A0D26B-9927-4188-87B6-1B91E93EF03D}">
      <dgm:prSet/>
      <dgm:spPr/>
      <dgm:t>
        <a:bodyPr/>
        <a:lstStyle/>
        <a:p>
          <a:endParaRPr lang="en-IN"/>
        </a:p>
      </dgm:t>
    </dgm:pt>
    <dgm:pt modelId="{50DD7956-ACAD-4B02-B56A-9E2F0664ACDA}">
      <dgm:prSet phldrT="[Text]" custT="1"/>
      <dgm:spPr/>
      <dgm:t>
        <a:bodyPr/>
        <a:lstStyle/>
        <a:p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Health and Well-Being</a:t>
          </a:r>
        </a:p>
      </dgm:t>
    </dgm:pt>
    <dgm:pt modelId="{085CE5C5-6747-4D18-A1C4-1F00FC024EA6}" type="parTrans" cxnId="{0179F47B-3FC9-4B3E-9CD8-0C2ED1FB7161}">
      <dgm:prSet/>
      <dgm:spPr/>
      <dgm:t>
        <a:bodyPr/>
        <a:lstStyle/>
        <a:p>
          <a:endParaRPr lang="en-IN"/>
        </a:p>
      </dgm:t>
    </dgm:pt>
    <dgm:pt modelId="{4F9CEBF2-5DEF-4315-9D23-072E7E49BA7F}" type="sibTrans" cxnId="{0179F47B-3FC9-4B3E-9CD8-0C2ED1FB7161}">
      <dgm:prSet/>
      <dgm:spPr/>
      <dgm:t>
        <a:bodyPr/>
        <a:lstStyle/>
        <a:p>
          <a:endParaRPr lang="en-IN"/>
        </a:p>
      </dgm:t>
    </dgm:pt>
    <dgm:pt modelId="{09834BE4-AD56-4EB3-A860-35CE22AA31BB}">
      <dgm:prSet phldrT="[Text]" custT="1"/>
      <dgm:spPr/>
      <dgm:t>
        <a:bodyPr/>
        <a:lstStyle/>
        <a:p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Economic Advantages</a:t>
          </a:r>
        </a:p>
      </dgm:t>
    </dgm:pt>
    <dgm:pt modelId="{929BB126-C150-498C-9A28-F38E54394D15}" type="parTrans" cxnId="{228FFE71-18A8-4896-85A1-C6B2A5039993}">
      <dgm:prSet/>
      <dgm:spPr/>
      <dgm:t>
        <a:bodyPr/>
        <a:lstStyle/>
        <a:p>
          <a:endParaRPr lang="en-IN"/>
        </a:p>
      </dgm:t>
    </dgm:pt>
    <dgm:pt modelId="{5A9B81D8-E99F-47CD-A8EC-15D30C890331}" type="sibTrans" cxnId="{228FFE71-18A8-4896-85A1-C6B2A5039993}">
      <dgm:prSet/>
      <dgm:spPr/>
      <dgm:t>
        <a:bodyPr/>
        <a:lstStyle/>
        <a:p>
          <a:endParaRPr lang="en-IN"/>
        </a:p>
      </dgm:t>
    </dgm:pt>
    <dgm:pt modelId="{68E9D6FD-EFA0-4331-B0DA-B2C58489DD9E}" type="pres">
      <dgm:prSet presAssocID="{0CDB1336-35A2-4605-BCB3-C458993940B6}" presName="Name0" presStyleCnt="0">
        <dgm:presLayoutVars>
          <dgm:chMax val="7"/>
          <dgm:chPref val="7"/>
          <dgm:dir/>
        </dgm:presLayoutVars>
      </dgm:prSet>
      <dgm:spPr/>
    </dgm:pt>
    <dgm:pt modelId="{15A43479-BFA1-4070-808C-780E503FDCC6}" type="pres">
      <dgm:prSet presAssocID="{0CDB1336-35A2-4605-BCB3-C458993940B6}" presName="Name1" presStyleCnt="0"/>
      <dgm:spPr/>
    </dgm:pt>
    <dgm:pt modelId="{96742A00-4209-47C6-8E91-CD0F43E29832}" type="pres">
      <dgm:prSet presAssocID="{B9038328-FE93-4C28-BBFC-37448C4D6A70}" presName="picture_1" presStyleCnt="0"/>
      <dgm:spPr/>
    </dgm:pt>
    <dgm:pt modelId="{4E58F72E-C71E-4654-899A-451D157F2115}" type="pres">
      <dgm:prSet presAssocID="{B9038328-FE93-4C28-BBFC-37448C4D6A70}" presName="pictureRepeatNode" presStyleLbl="alignImgPlace1" presStyleIdx="0" presStyleCnt="7" custLinFactNeighborX="397" custLinFactNeighborY="-1321"/>
      <dgm:spPr/>
    </dgm:pt>
    <dgm:pt modelId="{CAE2CEF1-F0B5-420B-8D3F-C67BD41FB93E}" type="pres">
      <dgm:prSet presAssocID="{58E6AE76-FCCE-4780-B6AD-0665F2C3B0D9}" presName="text_1" presStyleLbl="node1" presStyleIdx="0" presStyleCnt="0" custScaleX="122457" custScaleY="130751" custLinFactNeighborX="-1054" custLinFactNeighborY="-97882">
        <dgm:presLayoutVars>
          <dgm:bulletEnabled val="1"/>
        </dgm:presLayoutVars>
      </dgm:prSet>
      <dgm:spPr/>
    </dgm:pt>
    <dgm:pt modelId="{9D84BBB0-22BF-43D0-A1A9-90602EC63322}" type="pres">
      <dgm:prSet presAssocID="{82B8A561-4AEB-4632-9FA9-C486EE837A38}" presName="picture_2" presStyleCnt="0"/>
      <dgm:spPr/>
    </dgm:pt>
    <dgm:pt modelId="{35133CB3-99FC-4891-B152-7CE8F89BE6FA}" type="pres">
      <dgm:prSet presAssocID="{82B8A561-4AEB-4632-9FA9-C486EE837A38}" presName="pictureRepeatNode" presStyleLbl="alignImgPlace1" presStyleIdx="1" presStyleCnt="7" custLinFactX="-51484" custLinFactNeighborX="-100000" custLinFactNeighborY="-40727"/>
      <dgm:spPr/>
    </dgm:pt>
    <dgm:pt modelId="{D3BFF9EC-D821-425A-BF4B-07205C7D7980}" type="pres">
      <dgm:prSet presAssocID="{AE43FE9D-5145-4ADC-B69F-349A54C75765}" presName="line_2" presStyleLbl="parChTrans1D1" presStyleIdx="0" presStyleCnt="6" custSzY="70260" custScaleX="55204" custLinFactY="-77206" custLinFactNeighborX="-1552" custLinFactNeighborY="-100000"/>
      <dgm:spPr/>
    </dgm:pt>
    <dgm:pt modelId="{B6A4E8FA-1E7E-4CBD-B7B9-0449C421DAE8}" type="pres">
      <dgm:prSet presAssocID="{AE43FE9D-5145-4ADC-B69F-349A54C75765}" presName="textparent_2" presStyleLbl="node1" presStyleIdx="0" presStyleCnt="0"/>
      <dgm:spPr/>
    </dgm:pt>
    <dgm:pt modelId="{08543F82-7C38-405B-A0E6-FF14EF8898D8}" type="pres">
      <dgm:prSet presAssocID="{AE43FE9D-5145-4ADC-B69F-349A54C75765}" presName="text_2" presStyleLbl="revTx" presStyleIdx="0" presStyleCnt="6" custScaleX="180803" custLinFactNeighborX="-65519" custLinFactNeighborY="-5275">
        <dgm:presLayoutVars>
          <dgm:bulletEnabled val="1"/>
        </dgm:presLayoutVars>
      </dgm:prSet>
      <dgm:spPr/>
    </dgm:pt>
    <dgm:pt modelId="{2DC7770B-11B6-4A7F-9FE5-31F388374815}" type="pres">
      <dgm:prSet presAssocID="{41669296-8249-4756-A1EF-CDCDD7B4212E}" presName="picture_3" presStyleCnt="0"/>
      <dgm:spPr/>
    </dgm:pt>
    <dgm:pt modelId="{CE6F24F7-4143-4728-9A19-FBDC81E8EBAC}" type="pres">
      <dgm:prSet presAssocID="{41669296-8249-4756-A1EF-CDCDD7B4212E}" presName="pictureRepeatNode" presStyleLbl="alignImgPlace1" presStyleIdx="2" presStyleCnt="7" custLinFactX="-9893" custLinFactNeighborX="-100000" custLinFactNeighborY="6167"/>
      <dgm:spPr/>
    </dgm:pt>
    <dgm:pt modelId="{C9E6A5EA-7C16-4975-B431-5BA955DC7AF3}" type="pres">
      <dgm:prSet presAssocID="{64C0874B-0317-4DE0-B0F5-97FF9DA67B4F}" presName="line_3" presStyleLbl="parChTrans1D1" presStyleIdx="1" presStyleCnt="6" custLinFactY="154420" custLinFactNeighborX="-16481" custLinFactNeighborY="200000"/>
      <dgm:spPr/>
    </dgm:pt>
    <dgm:pt modelId="{6282D4DE-865A-4608-BCF9-9A13F2C02F80}" type="pres">
      <dgm:prSet presAssocID="{64C0874B-0317-4DE0-B0F5-97FF9DA67B4F}" presName="textparent_3" presStyleLbl="node1" presStyleIdx="0" presStyleCnt="0"/>
      <dgm:spPr/>
    </dgm:pt>
    <dgm:pt modelId="{BA23EB9C-29D0-4EF8-B62F-8D192524BFD3}" type="pres">
      <dgm:prSet presAssocID="{64C0874B-0317-4DE0-B0F5-97FF9DA67B4F}" presName="text_3" presStyleLbl="revTx" presStyleIdx="1" presStyleCnt="6" custLinFactNeighborX="-49493" custLinFactNeighborY="4526">
        <dgm:presLayoutVars>
          <dgm:bulletEnabled val="1"/>
        </dgm:presLayoutVars>
      </dgm:prSet>
      <dgm:spPr/>
    </dgm:pt>
    <dgm:pt modelId="{01FD4868-268D-44CA-AD81-80542CF03EB3}" type="pres">
      <dgm:prSet presAssocID="{81410FE5-D267-4BA2-955D-7E5B667A91D2}" presName="picture_4" presStyleCnt="0"/>
      <dgm:spPr/>
    </dgm:pt>
    <dgm:pt modelId="{DC20D7B2-0173-46C0-A8C4-6AAC0800027D}" type="pres">
      <dgm:prSet presAssocID="{81410FE5-D267-4BA2-955D-7E5B667A91D2}" presName="pictureRepeatNode" presStyleLbl="alignImgPlace1" presStyleIdx="3" presStyleCnt="7" custLinFactX="37406" custLinFactNeighborX="100000" custLinFactNeighborY="-19036"/>
      <dgm:spPr/>
    </dgm:pt>
    <dgm:pt modelId="{6EBCCDF7-99E6-44CE-B0C4-F2E25FB2B750}" type="pres">
      <dgm:prSet presAssocID="{BECFCF17-7FE9-470F-85A7-2CB00AE853F4}" presName="line_4" presStyleLbl="parChTrans1D1" presStyleIdx="2" presStyleCnt="6" custLinFactY="-300000" custLinFactNeighborX="22403" custLinFactNeighborY="-320236"/>
      <dgm:spPr/>
    </dgm:pt>
    <dgm:pt modelId="{4D31B788-A16F-4955-AD09-0B5700372DBB}" type="pres">
      <dgm:prSet presAssocID="{BECFCF17-7FE9-470F-85A7-2CB00AE853F4}" presName="textparent_4" presStyleLbl="node1" presStyleIdx="0" presStyleCnt="0"/>
      <dgm:spPr/>
    </dgm:pt>
    <dgm:pt modelId="{7F7F3703-4D1A-40DF-977D-98318BB94477}" type="pres">
      <dgm:prSet presAssocID="{BECFCF17-7FE9-470F-85A7-2CB00AE853F4}" presName="text_4" presStyleLbl="revTx" presStyleIdx="2" presStyleCnt="6" custLinFactNeighborX="51513" custLinFactNeighborY="-18156">
        <dgm:presLayoutVars>
          <dgm:bulletEnabled val="1"/>
        </dgm:presLayoutVars>
      </dgm:prSet>
      <dgm:spPr/>
    </dgm:pt>
    <dgm:pt modelId="{C74D06C4-CFA5-43BE-A0CB-C199F3D5A135}" type="pres">
      <dgm:prSet presAssocID="{7FD2C907-0D01-4907-B2F8-5B8B88C687CE}" presName="picture_5" presStyleCnt="0"/>
      <dgm:spPr/>
    </dgm:pt>
    <dgm:pt modelId="{E6B6BC62-C474-4C9E-95FF-A1852D9C1A1B}" type="pres">
      <dgm:prSet presAssocID="{7FD2C907-0D01-4907-B2F8-5B8B88C687CE}" presName="pictureRepeatNode" presStyleLbl="alignImgPlace1" presStyleIdx="4" presStyleCnt="7" custLinFactNeighborX="-64084" custLinFactNeighborY="-37436"/>
      <dgm:spPr/>
    </dgm:pt>
    <dgm:pt modelId="{FE3B82FC-3905-4E4F-BD83-C81236D22EB9}" type="pres">
      <dgm:prSet presAssocID="{AD98C08A-0B25-49EA-B724-02AB263FD1C9}" presName="line_5" presStyleLbl="parChTrans1D1" presStyleIdx="3" presStyleCnt="6" custLinFactY="-308838" custLinFactNeighborX="-5438" custLinFactNeighborY="-400000"/>
      <dgm:spPr/>
    </dgm:pt>
    <dgm:pt modelId="{1196DBD3-919C-4C72-AD81-C311FCE894B3}" type="pres">
      <dgm:prSet presAssocID="{AD98C08A-0B25-49EA-B724-02AB263FD1C9}" presName="textparent_5" presStyleLbl="node1" presStyleIdx="0" presStyleCnt="0"/>
      <dgm:spPr/>
    </dgm:pt>
    <dgm:pt modelId="{68061E59-6CBC-4CE7-B792-3FDA7F2E3B2B}" type="pres">
      <dgm:prSet presAssocID="{AD98C08A-0B25-49EA-B724-02AB263FD1C9}" presName="text_5" presStyleLbl="revTx" presStyleIdx="3" presStyleCnt="6" custScaleX="296245" custScaleY="111010" custLinFactNeighborX="-40384" custLinFactNeighborY="-31495">
        <dgm:presLayoutVars>
          <dgm:bulletEnabled val="1"/>
        </dgm:presLayoutVars>
      </dgm:prSet>
      <dgm:spPr/>
    </dgm:pt>
    <dgm:pt modelId="{E41202F2-6402-46B4-81B4-15C6723B8A74}" type="pres">
      <dgm:prSet presAssocID="{4F9CEBF2-5DEF-4315-9D23-072E7E49BA7F}" presName="picture_6" presStyleCnt="0"/>
      <dgm:spPr/>
    </dgm:pt>
    <dgm:pt modelId="{17E88807-8FAC-4BA4-91A3-54D77435B63E}" type="pres">
      <dgm:prSet presAssocID="{4F9CEBF2-5DEF-4315-9D23-072E7E49BA7F}" presName="pictureRepeatNode" presStyleLbl="alignImgPlace1" presStyleIdx="5" presStyleCnt="7" custLinFactNeighborX="99004" custLinFactNeighborY="-46980"/>
      <dgm:spPr/>
    </dgm:pt>
    <dgm:pt modelId="{9C26744F-86B0-4F9F-8DF4-6221944C4412}" type="pres">
      <dgm:prSet presAssocID="{50DD7956-ACAD-4B02-B56A-9E2F0664ACDA}" presName="line_6" presStyleLbl="parChTrans1D1" presStyleIdx="4" presStyleCnt="6" custLinFactY="-415581" custLinFactNeighborX="13011" custLinFactNeighborY="-500000"/>
      <dgm:spPr/>
    </dgm:pt>
    <dgm:pt modelId="{8F3FE12D-F720-44C4-A932-2B1F8D4FE92A}" type="pres">
      <dgm:prSet presAssocID="{50DD7956-ACAD-4B02-B56A-9E2F0664ACDA}" presName="textparent_6" presStyleLbl="node1" presStyleIdx="0" presStyleCnt="0"/>
      <dgm:spPr/>
    </dgm:pt>
    <dgm:pt modelId="{8EEE2EDA-990B-4B8D-9738-A238FFDD6470}" type="pres">
      <dgm:prSet presAssocID="{50DD7956-ACAD-4B02-B56A-9E2F0664ACDA}" presName="text_6" presStyleLbl="revTx" presStyleIdx="4" presStyleCnt="6" custLinFactNeighborX="50347" custLinFactNeighborY="-39218">
        <dgm:presLayoutVars>
          <dgm:bulletEnabled val="1"/>
        </dgm:presLayoutVars>
      </dgm:prSet>
      <dgm:spPr/>
    </dgm:pt>
    <dgm:pt modelId="{9B16599D-E8B5-4BD9-A15F-D5AAF7F358C6}" type="pres">
      <dgm:prSet presAssocID="{5A9B81D8-E99F-47CD-A8EC-15D30C890331}" presName="picture_7" presStyleCnt="0"/>
      <dgm:spPr/>
    </dgm:pt>
    <dgm:pt modelId="{430FF07F-2C7B-40EE-8CBC-B1B5D045C62C}" type="pres">
      <dgm:prSet presAssocID="{5A9B81D8-E99F-47CD-A8EC-15D30C890331}" presName="pictureRepeatNode" presStyleLbl="alignImgPlace1" presStyleIdx="6" presStyleCnt="7" custLinFactX="-100000" custLinFactNeighborX="-106823" custLinFactNeighborY="-42262"/>
      <dgm:spPr/>
    </dgm:pt>
    <dgm:pt modelId="{FFB8A832-252A-4BC0-9F91-92F3D89D21A2}" type="pres">
      <dgm:prSet presAssocID="{09834BE4-AD56-4EB3-A860-35CE22AA31BB}" presName="line_7" presStyleLbl="parChTrans1D1" presStyleIdx="5" presStyleCnt="6" custLinFactY="-500000" custLinFactNeighborX="-28137" custLinFactNeighborY="-592792"/>
      <dgm:spPr/>
    </dgm:pt>
    <dgm:pt modelId="{D1F42DB4-92ED-4DD7-8CAA-E7B1E309F310}" type="pres">
      <dgm:prSet presAssocID="{09834BE4-AD56-4EB3-A860-35CE22AA31BB}" presName="textparent_7" presStyleLbl="node1" presStyleIdx="0" presStyleCnt="0"/>
      <dgm:spPr/>
    </dgm:pt>
    <dgm:pt modelId="{D9847773-C345-4ECE-B08D-579CD08ADB7F}" type="pres">
      <dgm:prSet presAssocID="{09834BE4-AD56-4EB3-A860-35CE22AA31BB}" presName="text_7" presStyleLbl="revTx" presStyleIdx="5" presStyleCnt="6" custLinFactNeighborX="-69129" custLinFactNeighborY="-35640">
        <dgm:presLayoutVars>
          <dgm:bulletEnabled val="1"/>
        </dgm:presLayoutVars>
      </dgm:prSet>
      <dgm:spPr/>
    </dgm:pt>
  </dgm:ptLst>
  <dgm:cxnLst>
    <dgm:cxn modelId="{4C4D5B0D-A93E-4A68-A4FF-B486A343D844}" type="presOf" srcId="{AE43FE9D-5145-4ADC-B69F-349A54C75765}" destId="{08543F82-7C38-405B-A0E6-FF14EF8898D8}" srcOrd="0" destOrd="0" presId="urn:microsoft.com/office/officeart/2008/layout/CircularPictureCallout"/>
    <dgm:cxn modelId="{5A9C6320-A17A-405E-B972-49706A78900E}" type="presOf" srcId="{5A9B81D8-E99F-47CD-A8EC-15D30C890331}" destId="{430FF07F-2C7B-40EE-8CBC-B1B5D045C62C}" srcOrd="0" destOrd="0" presId="urn:microsoft.com/office/officeart/2008/layout/CircularPictureCallout"/>
    <dgm:cxn modelId="{960B5C25-8649-42BE-AC3F-B3F174FB17E8}" type="presOf" srcId="{58E6AE76-FCCE-4780-B6AD-0665F2C3B0D9}" destId="{CAE2CEF1-F0B5-420B-8D3F-C67BD41FB93E}" srcOrd="0" destOrd="0" presId="urn:microsoft.com/office/officeart/2008/layout/CircularPictureCallout"/>
    <dgm:cxn modelId="{3E05932C-D252-4E71-B4B9-35F207B2BC92}" type="presOf" srcId="{64C0874B-0317-4DE0-B0F5-97FF9DA67B4F}" destId="{BA23EB9C-29D0-4EF8-B62F-8D192524BFD3}" srcOrd="0" destOrd="0" presId="urn:microsoft.com/office/officeart/2008/layout/CircularPictureCallout"/>
    <dgm:cxn modelId="{2710F230-31F3-4174-BB9D-15014D9C3C09}" type="presOf" srcId="{BECFCF17-7FE9-470F-85A7-2CB00AE853F4}" destId="{7F7F3703-4D1A-40DF-977D-98318BB94477}" srcOrd="0" destOrd="0" presId="urn:microsoft.com/office/officeart/2008/layout/CircularPictureCallout"/>
    <dgm:cxn modelId="{F50B1B47-9404-4CB5-B75A-5E869CDF7966}" type="presOf" srcId="{82B8A561-4AEB-4632-9FA9-C486EE837A38}" destId="{35133CB3-99FC-4891-B152-7CE8F89BE6FA}" srcOrd="0" destOrd="0" presId="urn:microsoft.com/office/officeart/2008/layout/CircularPictureCallout"/>
    <dgm:cxn modelId="{00001868-0BE9-4F99-8CE6-3F7350127A76}" type="presOf" srcId="{41669296-8249-4756-A1EF-CDCDD7B4212E}" destId="{CE6F24F7-4143-4728-9A19-FBDC81E8EBAC}" srcOrd="0" destOrd="0" presId="urn:microsoft.com/office/officeart/2008/layout/CircularPictureCallout"/>
    <dgm:cxn modelId="{19A0D26B-9927-4188-87B6-1B91E93EF03D}" srcId="{0CDB1336-35A2-4605-BCB3-C458993940B6}" destId="{AD98C08A-0B25-49EA-B724-02AB263FD1C9}" srcOrd="4" destOrd="0" parTransId="{BE516C20-0C45-4A82-86EA-86C216F43B90}" sibTransId="{7FD2C907-0D01-4907-B2F8-5B8B88C687CE}"/>
    <dgm:cxn modelId="{228FFE71-18A8-4896-85A1-C6B2A5039993}" srcId="{0CDB1336-35A2-4605-BCB3-C458993940B6}" destId="{09834BE4-AD56-4EB3-A860-35CE22AA31BB}" srcOrd="6" destOrd="0" parTransId="{929BB126-C150-498C-9A28-F38E54394D15}" sibTransId="{5A9B81D8-E99F-47CD-A8EC-15D30C890331}"/>
    <dgm:cxn modelId="{A2A1B85A-7F76-4A9D-A9B8-51A9AA50A79C}" type="presOf" srcId="{AD98C08A-0B25-49EA-B724-02AB263FD1C9}" destId="{68061E59-6CBC-4CE7-B792-3FDA7F2E3B2B}" srcOrd="0" destOrd="0" presId="urn:microsoft.com/office/officeart/2008/layout/CircularPictureCallout"/>
    <dgm:cxn modelId="{0179F47B-3FC9-4B3E-9CD8-0C2ED1FB7161}" srcId="{0CDB1336-35A2-4605-BCB3-C458993940B6}" destId="{50DD7956-ACAD-4B02-B56A-9E2F0664ACDA}" srcOrd="5" destOrd="0" parTransId="{085CE5C5-6747-4D18-A1C4-1F00FC024EA6}" sibTransId="{4F9CEBF2-5DEF-4315-9D23-072E7E49BA7F}"/>
    <dgm:cxn modelId="{75774084-2D5F-4A0E-A44D-6CF211E48E84}" type="presOf" srcId="{B9038328-FE93-4C28-BBFC-37448C4D6A70}" destId="{4E58F72E-C71E-4654-899A-451D157F2115}" srcOrd="0" destOrd="0" presId="urn:microsoft.com/office/officeart/2008/layout/CircularPictureCallout"/>
    <dgm:cxn modelId="{E0914987-383D-48B8-987C-BCE6EDFD64DE}" type="presOf" srcId="{4F9CEBF2-5DEF-4315-9D23-072E7E49BA7F}" destId="{17E88807-8FAC-4BA4-91A3-54D77435B63E}" srcOrd="0" destOrd="0" presId="urn:microsoft.com/office/officeart/2008/layout/CircularPictureCallout"/>
    <dgm:cxn modelId="{22B05D8C-88AE-41AB-9ACD-8891BE72D005}" srcId="{0CDB1336-35A2-4605-BCB3-C458993940B6}" destId="{58E6AE76-FCCE-4780-B6AD-0665F2C3B0D9}" srcOrd="0" destOrd="0" parTransId="{451B1D47-234F-41DA-AB74-1DFDA22E913A}" sibTransId="{B9038328-FE93-4C28-BBFC-37448C4D6A70}"/>
    <dgm:cxn modelId="{B7F3CD9D-D32C-4E88-A683-C35B08580160}" type="presOf" srcId="{7FD2C907-0D01-4907-B2F8-5B8B88C687CE}" destId="{E6B6BC62-C474-4C9E-95FF-A1852D9C1A1B}" srcOrd="0" destOrd="0" presId="urn:microsoft.com/office/officeart/2008/layout/CircularPictureCallout"/>
    <dgm:cxn modelId="{B6DA82AC-0A58-4261-8A99-4EA33754502E}" srcId="{0CDB1336-35A2-4605-BCB3-C458993940B6}" destId="{BECFCF17-7FE9-470F-85A7-2CB00AE853F4}" srcOrd="3" destOrd="0" parTransId="{0D3F0FD6-599F-4F84-80D7-65F6089615F2}" sibTransId="{81410FE5-D267-4BA2-955D-7E5B667A91D2}"/>
    <dgm:cxn modelId="{2A4199B6-E1E6-4816-AD42-B748793E1B57}" type="presOf" srcId="{09834BE4-AD56-4EB3-A860-35CE22AA31BB}" destId="{D9847773-C345-4ECE-B08D-579CD08ADB7F}" srcOrd="0" destOrd="0" presId="urn:microsoft.com/office/officeart/2008/layout/CircularPictureCallout"/>
    <dgm:cxn modelId="{2855D2BE-3BE4-4971-AC30-2B40142E5442}" type="presOf" srcId="{0CDB1336-35A2-4605-BCB3-C458993940B6}" destId="{68E9D6FD-EFA0-4331-B0DA-B2C58489DD9E}" srcOrd="0" destOrd="0" presId="urn:microsoft.com/office/officeart/2008/layout/CircularPictureCallout"/>
    <dgm:cxn modelId="{6007E6CC-E041-4A01-83EE-9B17C13F80EB}" type="presOf" srcId="{81410FE5-D267-4BA2-955D-7E5B667A91D2}" destId="{DC20D7B2-0173-46C0-A8C4-6AAC0800027D}" srcOrd="0" destOrd="0" presId="urn:microsoft.com/office/officeart/2008/layout/CircularPictureCallout"/>
    <dgm:cxn modelId="{764888D5-EFA6-4392-BB3E-6AD193806ACC}" srcId="{0CDB1336-35A2-4605-BCB3-C458993940B6}" destId="{64C0874B-0317-4DE0-B0F5-97FF9DA67B4F}" srcOrd="2" destOrd="0" parTransId="{8CFB8109-1CCF-48A6-BCD9-5A5694966715}" sibTransId="{41669296-8249-4756-A1EF-CDCDD7B4212E}"/>
    <dgm:cxn modelId="{65D707EA-CD3A-4B47-B008-7E935193009F}" type="presOf" srcId="{50DD7956-ACAD-4B02-B56A-9E2F0664ACDA}" destId="{8EEE2EDA-990B-4B8D-9738-A238FFDD6470}" srcOrd="0" destOrd="0" presId="urn:microsoft.com/office/officeart/2008/layout/CircularPictureCallout"/>
    <dgm:cxn modelId="{136943F0-8930-4577-BB7C-EE08758960D9}" srcId="{0CDB1336-35A2-4605-BCB3-C458993940B6}" destId="{AE43FE9D-5145-4ADC-B69F-349A54C75765}" srcOrd="1" destOrd="0" parTransId="{5561AEBD-E08E-4FCF-8A3A-794FEBA7D903}" sibTransId="{82B8A561-4AEB-4632-9FA9-C486EE837A38}"/>
    <dgm:cxn modelId="{10EF6D0C-0668-4DCA-9800-AD8ACFFC8697}" type="presParOf" srcId="{68E9D6FD-EFA0-4331-B0DA-B2C58489DD9E}" destId="{15A43479-BFA1-4070-808C-780E503FDCC6}" srcOrd="0" destOrd="0" presId="urn:microsoft.com/office/officeart/2008/layout/CircularPictureCallout"/>
    <dgm:cxn modelId="{B445A11A-C13A-4C04-9D1F-8BFEFAECC4A3}" type="presParOf" srcId="{15A43479-BFA1-4070-808C-780E503FDCC6}" destId="{96742A00-4209-47C6-8E91-CD0F43E29832}" srcOrd="0" destOrd="0" presId="urn:microsoft.com/office/officeart/2008/layout/CircularPictureCallout"/>
    <dgm:cxn modelId="{A26D0AF5-947E-411C-834A-A32EE1E351BE}" type="presParOf" srcId="{96742A00-4209-47C6-8E91-CD0F43E29832}" destId="{4E58F72E-C71E-4654-899A-451D157F2115}" srcOrd="0" destOrd="0" presId="urn:microsoft.com/office/officeart/2008/layout/CircularPictureCallout"/>
    <dgm:cxn modelId="{3464A4F3-D45F-4905-983E-310A2470D8AB}" type="presParOf" srcId="{15A43479-BFA1-4070-808C-780E503FDCC6}" destId="{CAE2CEF1-F0B5-420B-8D3F-C67BD41FB93E}" srcOrd="1" destOrd="0" presId="urn:microsoft.com/office/officeart/2008/layout/CircularPictureCallout"/>
    <dgm:cxn modelId="{37A51BFE-0A62-4ECA-8B43-6395A9BA15FB}" type="presParOf" srcId="{15A43479-BFA1-4070-808C-780E503FDCC6}" destId="{9D84BBB0-22BF-43D0-A1A9-90602EC63322}" srcOrd="2" destOrd="0" presId="urn:microsoft.com/office/officeart/2008/layout/CircularPictureCallout"/>
    <dgm:cxn modelId="{5F4E50D4-79BF-4828-8076-9E56A9DC56E2}" type="presParOf" srcId="{9D84BBB0-22BF-43D0-A1A9-90602EC63322}" destId="{35133CB3-99FC-4891-B152-7CE8F89BE6FA}" srcOrd="0" destOrd="0" presId="urn:microsoft.com/office/officeart/2008/layout/CircularPictureCallout"/>
    <dgm:cxn modelId="{8D82B1A3-70AA-4C9F-B33D-2EA0073B3C23}" type="presParOf" srcId="{15A43479-BFA1-4070-808C-780E503FDCC6}" destId="{D3BFF9EC-D821-425A-BF4B-07205C7D7980}" srcOrd="3" destOrd="0" presId="urn:microsoft.com/office/officeart/2008/layout/CircularPictureCallout"/>
    <dgm:cxn modelId="{DFD049B7-97DB-4732-87B3-8AEB4936D5A6}" type="presParOf" srcId="{15A43479-BFA1-4070-808C-780E503FDCC6}" destId="{B6A4E8FA-1E7E-4CBD-B7B9-0449C421DAE8}" srcOrd="4" destOrd="0" presId="urn:microsoft.com/office/officeart/2008/layout/CircularPictureCallout"/>
    <dgm:cxn modelId="{BC1503A7-4187-423B-84F1-9A8B4BE9F541}" type="presParOf" srcId="{B6A4E8FA-1E7E-4CBD-B7B9-0449C421DAE8}" destId="{08543F82-7C38-405B-A0E6-FF14EF8898D8}" srcOrd="0" destOrd="0" presId="urn:microsoft.com/office/officeart/2008/layout/CircularPictureCallout"/>
    <dgm:cxn modelId="{0A8AF793-BCBD-4D53-8F70-B80C1C2E51D3}" type="presParOf" srcId="{15A43479-BFA1-4070-808C-780E503FDCC6}" destId="{2DC7770B-11B6-4A7F-9FE5-31F388374815}" srcOrd="5" destOrd="0" presId="urn:microsoft.com/office/officeart/2008/layout/CircularPictureCallout"/>
    <dgm:cxn modelId="{6C26D443-4083-49BA-99A3-79937ABAD290}" type="presParOf" srcId="{2DC7770B-11B6-4A7F-9FE5-31F388374815}" destId="{CE6F24F7-4143-4728-9A19-FBDC81E8EBAC}" srcOrd="0" destOrd="0" presId="urn:microsoft.com/office/officeart/2008/layout/CircularPictureCallout"/>
    <dgm:cxn modelId="{D1ACA71B-D3CC-4AA1-AB23-49BF68CCECE4}" type="presParOf" srcId="{15A43479-BFA1-4070-808C-780E503FDCC6}" destId="{C9E6A5EA-7C16-4975-B431-5BA955DC7AF3}" srcOrd="6" destOrd="0" presId="urn:microsoft.com/office/officeart/2008/layout/CircularPictureCallout"/>
    <dgm:cxn modelId="{668E6894-6D98-4052-BDF3-B8A8CD3418DF}" type="presParOf" srcId="{15A43479-BFA1-4070-808C-780E503FDCC6}" destId="{6282D4DE-865A-4608-BCF9-9A13F2C02F80}" srcOrd="7" destOrd="0" presId="urn:microsoft.com/office/officeart/2008/layout/CircularPictureCallout"/>
    <dgm:cxn modelId="{C40F4112-CCBE-4EA9-8AF0-85C18FFC0301}" type="presParOf" srcId="{6282D4DE-865A-4608-BCF9-9A13F2C02F80}" destId="{BA23EB9C-29D0-4EF8-B62F-8D192524BFD3}" srcOrd="0" destOrd="0" presId="urn:microsoft.com/office/officeart/2008/layout/CircularPictureCallout"/>
    <dgm:cxn modelId="{BCEB9681-CA4D-48C5-A7D4-9F952DC79E90}" type="presParOf" srcId="{15A43479-BFA1-4070-808C-780E503FDCC6}" destId="{01FD4868-268D-44CA-AD81-80542CF03EB3}" srcOrd="8" destOrd="0" presId="urn:microsoft.com/office/officeart/2008/layout/CircularPictureCallout"/>
    <dgm:cxn modelId="{033A835A-D905-4E06-9A51-C2DEFC41450E}" type="presParOf" srcId="{01FD4868-268D-44CA-AD81-80542CF03EB3}" destId="{DC20D7B2-0173-46C0-A8C4-6AAC0800027D}" srcOrd="0" destOrd="0" presId="urn:microsoft.com/office/officeart/2008/layout/CircularPictureCallout"/>
    <dgm:cxn modelId="{E9744DE3-CD0F-4533-A8D1-BBE81E5C31DC}" type="presParOf" srcId="{15A43479-BFA1-4070-808C-780E503FDCC6}" destId="{6EBCCDF7-99E6-44CE-B0C4-F2E25FB2B750}" srcOrd="9" destOrd="0" presId="urn:microsoft.com/office/officeart/2008/layout/CircularPictureCallout"/>
    <dgm:cxn modelId="{A887F73E-F23C-4149-BE71-174435573E9D}" type="presParOf" srcId="{15A43479-BFA1-4070-808C-780E503FDCC6}" destId="{4D31B788-A16F-4955-AD09-0B5700372DBB}" srcOrd="10" destOrd="0" presId="urn:microsoft.com/office/officeart/2008/layout/CircularPictureCallout"/>
    <dgm:cxn modelId="{908070DA-72EE-4745-B8C7-D382A7DC779A}" type="presParOf" srcId="{4D31B788-A16F-4955-AD09-0B5700372DBB}" destId="{7F7F3703-4D1A-40DF-977D-98318BB94477}" srcOrd="0" destOrd="0" presId="urn:microsoft.com/office/officeart/2008/layout/CircularPictureCallout"/>
    <dgm:cxn modelId="{C5B2CE6D-433F-4C2E-BAEA-8C562F89F37B}" type="presParOf" srcId="{15A43479-BFA1-4070-808C-780E503FDCC6}" destId="{C74D06C4-CFA5-43BE-A0CB-C199F3D5A135}" srcOrd="11" destOrd="0" presId="urn:microsoft.com/office/officeart/2008/layout/CircularPictureCallout"/>
    <dgm:cxn modelId="{5D334A29-2E75-4DA8-810F-50563A8FC6BA}" type="presParOf" srcId="{C74D06C4-CFA5-43BE-A0CB-C199F3D5A135}" destId="{E6B6BC62-C474-4C9E-95FF-A1852D9C1A1B}" srcOrd="0" destOrd="0" presId="urn:microsoft.com/office/officeart/2008/layout/CircularPictureCallout"/>
    <dgm:cxn modelId="{DA46BA79-317C-4882-B123-987745155FCD}" type="presParOf" srcId="{15A43479-BFA1-4070-808C-780E503FDCC6}" destId="{FE3B82FC-3905-4E4F-BD83-C81236D22EB9}" srcOrd="12" destOrd="0" presId="urn:microsoft.com/office/officeart/2008/layout/CircularPictureCallout"/>
    <dgm:cxn modelId="{39E03D15-8A92-4B12-968B-6744C0DB7348}" type="presParOf" srcId="{15A43479-BFA1-4070-808C-780E503FDCC6}" destId="{1196DBD3-919C-4C72-AD81-C311FCE894B3}" srcOrd="13" destOrd="0" presId="urn:microsoft.com/office/officeart/2008/layout/CircularPictureCallout"/>
    <dgm:cxn modelId="{FBD7B511-7E7B-47DF-AAD9-E58BA4852E1E}" type="presParOf" srcId="{1196DBD3-919C-4C72-AD81-C311FCE894B3}" destId="{68061E59-6CBC-4CE7-B792-3FDA7F2E3B2B}" srcOrd="0" destOrd="0" presId="urn:microsoft.com/office/officeart/2008/layout/CircularPictureCallout"/>
    <dgm:cxn modelId="{D82C1258-F7DF-4A5E-8E8C-55501D9AAFFB}" type="presParOf" srcId="{15A43479-BFA1-4070-808C-780E503FDCC6}" destId="{E41202F2-6402-46B4-81B4-15C6723B8A74}" srcOrd="14" destOrd="0" presId="urn:microsoft.com/office/officeart/2008/layout/CircularPictureCallout"/>
    <dgm:cxn modelId="{01E0E7F3-8BF5-4AAE-9FA9-4173E1FBF076}" type="presParOf" srcId="{E41202F2-6402-46B4-81B4-15C6723B8A74}" destId="{17E88807-8FAC-4BA4-91A3-54D77435B63E}" srcOrd="0" destOrd="0" presId="urn:microsoft.com/office/officeart/2008/layout/CircularPictureCallout"/>
    <dgm:cxn modelId="{51EC6504-E040-4BD0-9489-7466296778D8}" type="presParOf" srcId="{15A43479-BFA1-4070-808C-780E503FDCC6}" destId="{9C26744F-86B0-4F9F-8DF4-6221944C4412}" srcOrd="15" destOrd="0" presId="urn:microsoft.com/office/officeart/2008/layout/CircularPictureCallout"/>
    <dgm:cxn modelId="{09103391-F58D-4FD1-AF4B-4D5FAA474DCC}" type="presParOf" srcId="{15A43479-BFA1-4070-808C-780E503FDCC6}" destId="{8F3FE12D-F720-44C4-A932-2B1F8D4FE92A}" srcOrd="16" destOrd="0" presId="urn:microsoft.com/office/officeart/2008/layout/CircularPictureCallout"/>
    <dgm:cxn modelId="{A7537BFE-4BFD-44ED-93E1-1D4A4EA71EAE}" type="presParOf" srcId="{8F3FE12D-F720-44C4-A932-2B1F8D4FE92A}" destId="{8EEE2EDA-990B-4B8D-9738-A238FFDD6470}" srcOrd="0" destOrd="0" presId="urn:microsoft.com/office/officeart/2008/layout/CircularPictureCallout"/>
    <dgm:cxn modelId="{ED354873-87DD-4A3A-BF7B-A893199F9E37}" type="presParOf" srcId="{15A43479-BFA1-4070-808C-780E503FDCC6}" destId="{9B16599D-E8B5-4BD9-A15F-D5AAF7F358C6}" srcOrd="17" destOrd="0" presId="urn:microsoft.com/office/officeart/2008/layout/CircularPictureCallout"/>
    <dgm:cxn modelId="{12C1940C-E140-406E-B305-D4244117CE84}" type="presParOf" srcId="{9B16599D-E8B5-4BD9-A15F-D5AAF7F358C6}" destId="{430FF07F-2C7B-40EE-8CBC-B1B5D045C62C}" srcOrd="0" destOrd="0" presId="urn:microsoft.com/office/officeart/2008/layout/CircularPictureCallout"/>
    <dgm:cxn modelId="{C0664295-F009-4690-B140-F20ACADDE922}" type="presParOf" srcId="{15A43479-BFA1-4070-808C-780E503FDCC6}" destId="{FFB8A832-252A-4BC0-9F91-92F3D89D21A2}" srcOrd="18" destOrd="0" presId="urn:microsoft.com/office/officeart/2008/layout/CircularPictureCallout"/>
    <dgm:cxn modelId="{1A2EAAA4-A491-4462-82E8-332E1C87A2C1}" type="presParOf" srcId="{15A43479-BFA1-4070-808C-780E503FDCC6}" destId="{D1F42DB4-92ED-4DD7-8CAA-E7B1E309F310}" srcOrd="19" destOrd="0" presId="urn:microsoft.com/office/officeart/2008/layout/CircularPictureCallout"/>
    <dgm:cxn modelId="{BD133403-2B2B-4EC8-978A-D611A8C9DBA8}" type="presParOf" srcId="{D1F42DB4-92ED-4DD7-8CAA-E7B1E309F310}" destId="{D9847773-C345-4ECE-B08D-579CD08ADB7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F35A8-648F-4F17-8D7E-E2624B0C629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AA6CE95-B6E9-415A-A6C8-B1145AA569E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>
              <a:latin typeface="Arial" panose="020B0604020202020204" pitchFamily="34" charset="0"/>
              <a:cs typeface="Arial" panose="020B0604020202020204" pitchFamily="34" charset="0"/>
            </a:rPr>
            <a:t>Engagement</a:t>
          </a:r>
        </a:p>
      </dgm:t>
    </dgm:pt>
    <dgm:pt modelId="{45EC4989-CCAE-4401-A08E-2B15BE46FE85}" type="parTrans" cxnId="{D73027B3-049D-43CB-918C-DEE464F0DB9C}">
      <dgm:prSet/>
      <dgm:spPr/>
      <dgm:t>
        <a:bodyPr/>
        <a:lstStyle/>
        <a:p>
          <a:endParaRPr lang="en-IN"/>
        </a:p>
      </dgm:t>
    </dgm:pt>
    <dgm:pt modelId="{C5EC9D0F-73FC-44AD-B6C0-475F798F3FF0}" type="sibTrans" cxnId="{D73027B3-049D-43CB-918C-DEE464F0DB9C}">
      <dgm:prSet/>
      <dgm:spPr/>
      <dgm:t>
        <a:bodyPr/>
        <a:lstStyle/>
        <a:p>
          <a:endParaRPr lang="en-IN"/>
        </a:p>
      </dgm:t>
    </dgm:pt>
    <dgm:pt modelId="{E0B91DF4-4CB7-481B-8DF9-6BF26A2341E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>
              <a:latin typeface="Arial" panose="020B0604020202020204" pitchFamily="34" charset="0"/>
              <a:cs typeface="Arial" panose="020B0604020202020204" pitchFamily="34" charset="0"/>
            </a:rPr>
            <a:t>Instant Feedback</a:t>
          </a:r>
        </a:p>
      </dgm:t>
    </dgm:pt>
    <dgm:pt modelId="{0980E412-AE2A-4250-A0CA-005B0C7DB3C4}" type="parTrans" cxnId="{FFD0EDD9-F40A-4BB9-B67E-35FA6906E2E0}">
      <dgm:prSet/>
      <dgm:spPr/>
      <dgm:t>
        <a:bodyPr/>
        <a:lstStyle/>
        <a:p>
          <a:endParaRPr lang="en-IN"/>
        </a:p>
      </dgm:t>
    </dgm:pt>
    <dgm:pt modelId="{FF32B747-E0BD-4074-8A06-4D8CCC581039}" type="sibTrans" cxnId="{FFD0EDD9-F40A-4BB9-B67E-35FA6906E2E0}">
      <dgm:prSet/>
      <dgm:spPr/>
      <dgm:t>
        <a:bodyPr/>
        <a:lstStyle/>
        <a:p>
          <a:endParaRPr lang="en-IN"/>
        </a:p>
      </dgm:t>
    </dgm:pt>
    <dgm:pt modelId="{B135BE70-F0F9-4068-A3AD-4CB71848D17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>
              <a:latin typeface="Arial" panose="020B0604020202020204" pitchFamily="34" charset="0"/>
              <a:cs typeface="Arial" panose="020B0604020202020204" pitchFamily="34" charset="0"/>
            </a:rPr>
            <a:t>Motivation</a:t>
          </a:r>
        </a:p>
      </dgm:t>
    </dgm:pt>
    <dgm:pt modelId="{599A3C75-F28C-451F-8D2D-60BEEEAD2312}" type="parTrans" cxnId="{7138533C-3FA5-4F66-935D-C0A1FF941410}">
      <dgm:prSet/>
      <dgm:spPr/>
      <dgm:t>
        <a:bodyPr/>
        <a:lstStyle/>
        <a:p>
          <a:endParaRPr lang="en-IN"/>
        </a:p>
      </dgm:t>
    </dgm:pt>
    <dgm:pt modelId="{8146B7B5-5778-4D48-9EFA-4BE669847131}" type="sibTrans" cxnId="{7138533C-3FA5-4F66-935D-C0A1FF941410}">
      <dgm:prSet/>
      <dgm:spPr/>
      <dgm:t>
        <a:bodyPr/>
        <a:lstStyle/>
        <a:p>
          <a:endParaRPr lang="en-IN"/>
        </a:p>
      </dgm:t>
    </dgm:pt>
    <dgm:pt modelId="{BCD032C0-BFD8-45AD-B223-1745B15D8F7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>
              <a:latin typeface="Arial" panose="020B0604020202020204" pitchFamily="34" charset="0"/>
              <a:cs typeface="Arial" panose="020B0604020202020204" pitchFamily="34" charset="0"/>
            </a:rPr>
            <a:t>Availability</a:t>
          </a:r>
        </a:p>
      </dgm:t>
    </dgm:pt>
    <dgm:pt modelId="{768E7F87-9EDB-4806-89C7-528597657E3F}" type="parTrans" cxnId="{159D044B-4E8B-40E6-AC8E-45CEC37CB362}">
      <dgm:prSet/>
      <dgm:spPr/>
      <dgm:t>
        <a:bodyPr/>
        <a:lstStyle/>
        <a:p>
          <a:endParaRPr lang="en-IN"/>
        </a:p>
      </dgm:t>
    </dgm:pt>
    <dgm:pt modelId="{0F8A4BA1-714D-4CAC-BA8A-0498BABD617D}" type="sibTrans" cxnId="{159D044B-4E8B-40E6-AC8E-45CEC37CB362}">
      <dgm:prSet/>
      <dgm:spPr/>
      <dgm:t>
        <a:bodyPr/>
        <a:lstStyle/>
        <a:p>
          <a:endParaRPr lang="en-IN"/>
        </a:p>
      </dgm:t>
    </dgm:pt>
    <dgm:pt modelId="{8DABA546-B01A-478F-83F0-8240AF2531F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>
              <a:latin typeface="Arial" panose="020B0604020202020204" pitchFamily="34" charset="0"/>
              <a:cs typeface="Arial" panose="020B0604020202020204" pitchFamily="34" charset="0"/>
            </a:rPr>
            <a:t>Self Pace based Learning</a:t>
          </a:r>
        </a:p>
      </dgm:t>
    </dgm:pt>
    <dgm:pt modelId="{7508A46D-C25E-451E-9249-3E108D221974}" type="parTrans" cxnId="{6707E461-B94A-4C34-861F-E4875B96A632}">
      <dgm:prSet/>
      <dgm:spPr/>
      <dgm:t>
        <a:bodyPr/>
        <a:lstStyle/>
        <a:p>
          <a:endParaRPr lang="en-IN"/>
        </a:p>
      </dgm:t>
    </dgm:pt>
    <dgm:pt modelId="{95F3E28B-7247-47DE-87DA-B066F9694E49}" type="sibTrans" cxnId="{6707E461-B94A-4C34-861F-E4875B96A632}">
      <dgm:prSet/>
      <dgm:spPr/>
      <dgm:t>
        <a:bodyPr/>
        <a:lstStyle/>
        <a:p>
          <a:endParaRPr lang="en-IN"/>
        </a:p>
      </dgm:t>
    </dgm:pt>
    <dgm:pt modelId="{80CB84D5-AB7A-4F62-B48A-C2AE3C753103}" type="pres">
      <dgm:prSet presAssocID="{90AF35A8-648F-4F17-8D7E-E2624B0C629B}" presName="linear" presStyleCnt="0">
        <dgm:presLayoutVars>
          <dgm:animLvl val="lvl"/>
          <dgm:resizeHandles val="exact"/>
        </dgm:presLayoutVars>
      </dgm:prSet>
      <dgm:spPr/>
    </dgm:pt>
    <dgm:pt modelId="{12CA73AF-FAE8-4520-AA33-9A728826E4B5}" type="pres">
      <dgm:prSet presAssocID="{EAA6CE95-B6E9-415A-A6C8-B1145AA569EB}" presName="parentText" presStyleLbl="node1" presStyleIdx="0" presStyleCnt="5" custLinFactY="-3130" custLinFactNeighborX="-5898" custLinFactNeighborY="-100000">
        <dgm:presLayoutVars>
          <dgm:chMax val="0"/>
          <dgm:bulletEnabled val="1"/>
        </dgm:presLayoutVars>
      </dgm:prSet>
      <dgm:spPr/>
    </dgm:pt>
    <dgm:pt modelId="{E3545274-390E-4882-B08D-69392FCEAC9A}" type="pres">
      <dgm:prSet presAssocID="{C5EC9D0F-73FC-44AD-B6C0-475F798F3FF0}" presName="spacer" presStyleCnt="0"/>
      <dgm:spPr/>
    </dgm:pt>
    <dgm:pt modelId="{EBAB1A57-9BD6-4E07-92B0-3AD125110497}" type="pres">
      <dgm:prSet presAssocID="{E0B91DF4-4CB7-481B-8DF9-6BF26A2341E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501E1EC-DF1E-4B61-AA86-B8FCEB8FBC43}" type="pres">
      <dgm:prSet presAssocID="{FF32B747-E0BD-4074-8A06-4D8CCC581039}" presName="spacer" presStyleCnt="0"/>
      <dgm:spPr/>
    </dgm:pt>
    <dgm:pt modelId="{7CA7C31E-A875-45E1-9182-C372B63E901B}" type="pres">
      <dgm:prSet presAssocID="{B135BE70-F0F9-4068-A3AD-4CB71848D1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D660D95-ABFE-4603-A3F4-F305A69A8CB6}" type="pres">
      <dgm:prSet presAssocID="{8146B7B5-5778-4D48-9EFA-4BE669847131}" presName="spacer" presStyleCnt="0"/>
      <dgm:spPr/>
    </dgm:pt>
    <dgm:pt modelId="{67584EA4-9910-4EDA-84D7-E571534BF93E}" type="pres">
      <dgm:prSet presAssocID="{BCD032C0-BFD8-45AD-B223-1745B15D8F7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3BD2B5-3A33-4FDC-94BA-389DC480B5D2}" type="pres">
      <dgm:prSet presAssocID="{0F8A4BA1-714D-4CAC-BA8A-0498BABD617D}" presName="spacer" presStyleCnt="0"/>
      <dgm:spPr/>
    </dgm:pt>
    <dgm:pt modelId="{A63203AD-2E88-428D-8F28-C3E583A2F202}" type="pres">
      <dgm:prSet presAssocID="{8DABA546-B01A-478F-83F0-8240AF2531F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4F78023-1D86-4384-A46E-F1FD79CE030E}" type="presOf" srcId="{B135BE70-F0F9-4068-A3AD-4CB71848D171}" destId="{7CA7C31E-A875-45E1-9182-C372B63E901B}" srcOrd="0" destOrd="0" presId="urn:microsoft.com/office/officeart/2005/8/layout/vList2"/>
    <dgm:cxn modelId="{7138533C-3FA5-4F66-935D-C0A1FF941410}" srcId="{90AF35A8-648F-4F17-8D7E-E2624B0C629B}" destId="{B135BE70-F0F9-4068-A3AD-4CB71848D171}" srcOrd="2" destOrd="0" parTransId="{599A3C75-F28C-451F-8D2D-60BEEEAD2312}" sibTransId="{8146B7B5-5778-4D48-9EFA-4BE669847131}"/>
    <dgm:cxn modelId="{6707E461-B94A-4C34-861F-E4875B96A632}" srcId="{90AF35A8-648F-4F17-8D7E-E2624B0C629B}" destId="{8DABA546-B01A-478F-83F0-8240AF2531FA}" srcOrd="4" destOrd="0" parTransId="{7508A46D-C25E-451E-9249-3E108D221974}" sibTransId="{95F3E28B-7247-47DE-87DA-B066F9694E49}"/>
    <dgm:cxn modelId="{159D044B-4E8B-40E6-AC8E-45CEC37CB362}" srcId="{90AF35A8-648F-4F17-8D7E-E2624B0C629B}" destId="{BCD032C0-BFD8-45AD-B223-1745B15D8F7F}" srcOrd="3" destOrd="0" parTransId="{768E7F87-9EDB-4806-89C7-528597657E3F}" sibTransId="{0F8A4BA1-714D-4CAC-BA8A-0498BABD617D}"/>
    <dgm:cxn modelId="{76619B9D-6B0A-4315-B7C7-3AD870089C57}" type="presOf" srcId="{90AF35A8-648F-4F17-8D7E-E2624B0C629B}" destId="{80CB84D5-AB7A-4F62-B48A-C2AE3C753103}" srcOrd="0" destOrd="0" presId="urn:microsoft.com/office/officeart/2005/8/layout/vList2"/>
    <dgm:cxn modelId="{50F6A3A8-7A95-4C6F-82E5-D8C3AB39B83A}" type="presOf" srcId="{E0B91DF4-4CB7-481B-8DF9-6BF26A2341EA}" destId="{EBAB1A57-9BD6-4E07-92B0-3AD125110497}" srcOrd="0" destOrd="0" presId="urn:microsoft.com/office/officeart/2005/8/layout/vList2"/>
    <dgm:cxn modelId="{110C12A9-C5FB-4F17-ADB3-EA9EDBB26F55}" type="presOf" srcId="{8DABA546-B01A-478F-83F0-8240AF2531FA}" destId="{A63203AD-2E88-428D-8F28-C3E583A2F202}" srcOrd="0" destOrd="0" presId="urn:microsoft.com/office/officeart/2005/8/layout/vList2"/>
    <dgm:cxn modelId="{1099CFB2-2391-4102-8264-F8338CD8A351}" type="presOf" srcId="{EAA6CE95-B6E9-415A-A6C8-B1145AA569EB}" destId="{12CA73AF-FAE8-4520-AA33-9A728826E4B5}" srcOrd="0" destOrd="0" presId="urn:microsoft.com/office/officeart/2005/8/layout/vList2"/>
    <dgm:cxn modelId="{D73027B3-049D-43CB-918C-DEE464F0DB9C}" srcId="{90AF35A8-648F-4F17-8D7E-E2624B0C629B}" destId="{EAA6CE95-B6E9-415A-A6C8-B1145AA569EB}" srcOrd="0" destOrd="0" parTransId="{45EC4989-CCAE-4401-A08E-2B15BE46FE85}" sibTransId="{C5EC9D0F-73FC-44AD-B6C0-475F798F3FF0}"/>
    <dgm:cxn modelId="{3649DFC9-E4AC-48D9-8243-1860C602404C}" type="presOf" srcId="{BCD032C0-BFD8-45AD-B223-1745B15D8F7F}" destId="{67584EA4-9910-4EDA-84D7-E571534BF93E}" srcOrd="0" destOrd="0" presId="urn:microsoft.com/office/officeart/2005/8/layout/vList2"/>
    <dgm:cxn modelId="{FFD0EDD9-F40A-4BB9-B67E-35FA6906E2E0}" srcId="{90AF35A8-648F-4F17-8D7E-E2624B0C629B}" destId="{E0B91DF4-4CB7-481B-8DF9-6BF26A2341EA}" srcOrd="1" destOrd="0" parTransId="{0980E412-AE2A-4250-A0CA-005B0C7DB3C4}" sibTransId="{FF32B747-E0BD-4074-8A06-4D8CCC581039}"/>
    <dgm:cxn modelId="{5CB53B9B-CBA0-4AAB-97CF-AFA49219973C}" type="presParOf" srcId="{80CB84D5-AB7A-4F62-B48A-C2AE3C753103}" destId="{12CA73AF-FAE8-4520-AA33-9A728826E4B5}" srcOrd="0" destOrd="0" presId="urn:microsoft.com/office/officeart/2005/8/layout/vList2"/>
    <dgm:cxn modelId="{F1A07C29-8123-4B28-9770-D812E9880A1B}" type="presParOf" srcId="{80CB84D5-AB7A-4F62-B48A-C2AE3C753103}" destId="{E3545274-390E-4882-B08D-69392FCEAC9A}" srcOrd="1" destOrd="0" presId="urn:microsoft.com/office/officeart/2005/8/layout/vList2"/>
    <dgm:cxn modelId="{8248D56B-A347-4FE0-85F8-6E26F1A5EDE2}" type="presParOf" srcId="{80CB84D5-AB7A-4F62-B48A-C2AE3C753103}" destId="{EBAB1A57-9BD6-4E07-92B0-3AD125110497}" srcOrd="2" destOrd="0" presId="urn:microsoft.com/office/officeart/2005/8/layout/vList2"/>
    <dgm:cxn modelId="{E55253B2-C355-49ED-A297-ED8CD3AE6D98}" type="presParOf" srcId="{80CB84D5-AB7A-4F62-B48A-C2AE3C753103}" destId="{3501E1EC-DF1E-4B61-AA86-B8FCEB8FBC43}" srcOrd="3" destOrd="0" presId="urn:microsoft.com/office/officeart/2005/8/layout/vList2"/>
    <dgm:cxn modelId="{3B9094DA-8A4D-4778-8134-2DC4D00B2B68}" type="presParOf" srcId="{80CB84D5-AB7A-4F62-B48A-C2AE3C753103}" destId="{7CA7C31E-A875-45E1-9182-C372B63E901B}" srcOrd="4" destOrd="0" presId="urn:microsoft.com/office/officeart/2005/8/layout/vList2"/>
    <dgm:cxn modelId="{4F34436B-52B2-41D6-8F4C-FB1D70696479}" type="presParOf" srcId="{80CB84D5-AB7A-4F62-B48A-C2AE3C753103}" destId="{8D660D95-ABFE-4603-A3F4-F305A69A8CB6}" srcOrd="5" destOrd="0" presId="urn:microsoft.com/office/officeart/2005/8/layout/vList2"/>
    <dgm:cxn modelId="{3834EBAB-5070-49B2-89F8-E89628A535AE}" type="presParOf" srcId="{80CB84D5-AB7A-4F62-B48A-C2AE3C753103}" destId="{67584EA4-9910-4EDA-84D7-E571534BF93E}" srcOrd="6" destOrd="0" presId="urn:microsoft.com/office/officeart/2005/8/layout/vList2"/>
    <dgm:cxn modelId="{9672794C-7927-4EB3-94E7-DDE2882EAB25}" type="presParOf" srcId="{80CB84D5-AB7A-4F62-B48A-C2AE3C753103}" destId="{A73BD2B5-3A33-4FDC-94BA-389DC480B5D2}" srcOrd="7" destOrd="0" presId="urn:microsoft.com/office/officeart/2005/8/layout/vList2"/>
    <dgm:cxn modelId="{A3575237-94E8-4215-88DD-B2E7CC9EAB61}" type="presParOf" srcId="{80CB84D5-AB7A-4F62-B48A-C2AE3C753103}" destId="{A63203AD-2E88-428D-8F28-C3E583A2F2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2E3D9-41DB-4140-9469-4EFF68FDD63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CB233C7-F6F3-4188-9CC8-76D776D1DE5C}">
      <dgm:prSet phldrT="[Text]" custT="1"/>
      <dgm:spPr/>
      <dgm:t>
        <a:bodyPr/>
        <a:lstStyle/>
        <a:p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Quality and Content Concerns</a:t>
          </a:r>
        </a:p>
      </dgm:t>
    </dgm:pt>
    <dgm:pt modelId="{9FD57B4F-4571-4E14-9F09-3022C1CA0436}" type="parTrans" cxnId="{90033BD9-9C40-4377-89E7-D67FC1FCDED2}">
      <dgm:prSet/>
      <dgm:spPr/>
      <dgm:t>
        <a:bodyPr/>
        <a:lstStyle/>
        <a:p>
          <a:endParaRPr lang="en-IN"/>
        </a:p>
      </dgm:t>
    </dgm:pt>
    <dgm:pt modelId="{D1DCF1A8-BEE0-45F7-BE88-EF64F1D730DC}" type="sibTrans" cxnId="{90033BD9-9C40-4377-89E7-D67FC1FCDED2}">
      <dgm:prSet/>
      <dgm:spPr/>
      <dgm:t>
        <a:bodyPr/>
        <a:lstStyle/>
        <a:p>
          <a:endParaRPr lang="en-IN"/>
        </a:p>
      </dgm:t>
    </dgm:pt>
    <dgm:pt modelId="{33E23F65-A7E1-4C2F-AC02-7F6845CC6665}">
      <dgm:prSet phldrT="[Text]" custT="1"/>
      <dgm:spPr/>
      <dgm:t>
        <a:bodyPr/>
        <a:lstStyle/>
        <a:p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Technological Dependence</a:t>
          </a:r>
        </a:p>
      </dgm:t>
    </dgm:pt>
    <dgm:pt modelId="{4B00D302-ADFD-4F87-8D18-C3360A7B6750}" type="parTrans" cxnId="{640421AC-EBAA-49B7-A82A-81AB6FDF25F1}">
      <dgm:prSet/>
      <dgm:spPr/>
      <dgm:t>
        <a:bodyPr/>
        <a:lstStyle/>
        <a:p>
          <a:endParaRPr lang="en-IN"/>
        </a:p>
      </dgm:t>
    </dgm:pt>
    <dgm:pt modelId="{A1B89735-C281-478E-9F0B-2E452E1D36CC}" type="sibTrans" cxnId="{640421AC-EBAA-49B7-A82A-81AB6FDF25F1}">
      <dgm:prSet/>
      <dgm:spPr/>
      <dgm:t>
        <a:bodyPr/>
        <a:lstStyle/>
        <a:p>
          <a:endParaRPr lang="en-IN"/>
        </a:p>
      </dgm:t>
    </dgm:pt>
    <dgm:pt modelId="{F85EC020-E543-4498-8DC6-16DE3689C159}">
      <dgm:prSet phldrT="[Text]" custT="1"/>
      <dgm:spPr/>
      <dgm:t>
        <a:bodyPr/>
        <a:lstStyle/>
        <a:p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Privacy and Data Security</a:t>
          </a:r>
        </a:p>
      </dgm:t>
    </dgm:pt>
    <dgm:pt modelId="{38CC9E53-E5C7-4809-8378-E7B19D7F2E3B}" type="parTrans" cxnId="{CA53CF30-81A0-4B5C-BFDA-A17DAD86CAC6}">
      <dgm:prSet/>
      <dgm:spPr/>
      <dgm:t>
        <a:bodyPr/>
        <a:lstStyle/>
        <a:p>
          <a:endParaRPr lang="en-IN"/>
        </a:p>
      </dgm:t>
    </dgm:pt>
    <dgm:pt modelId="{42DF6E5A-8316-42A3-BC19-D5556B10DFDA}" type="sibTrans" cxnId="{CA53CF30-81A0-4B5C-BFDA-A17DAD86CAC6}">
      <dgm:prSet/>
      <dgm:spPr/>
      <dgm:t>
        <a:bodyPr/>
        <a:lstStyle/>
        <a:p>
          <a:endParaRPr lang="en-IN"/>
        </a:p>
      </dgm:t>
    </dgm:pt>
    <dgm:pt modelId="{73505163-1441-4790-A693-ADD3154DDA01}">
      <dgm:prSet phldrT="[Text]" custT="1"/>
      <dgm:spPr/>
      <dgm:t>
        <a:bodyPr/>
        <a:lstStyle/>
        <a:p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Lack of Personalization</a:t>
          </a:r>
        </a:p>
      </dgm:t>
    </dgm:pt>
    <dgm:pt modelId="{B66229FC-11D4-4381-A48F-B814B2379193}" type="parTrans" cxnId="{3CCDA0E5-7BB4-47B5-85B8-6190E635B16A}">
      <dgm:prSet/>
      <dgm:spPr/>
      <dgm:t>
        <a:bodyPr/>
        <a:lstStyle/>
        <a:p>
          <a:endParaRPr lang="en-IN"/>
        </a:p>
      </dgm:t>
    </dgm:pt>
    <dgm:pt modelId="{9F086842-7B16-4E55-925F-CFE5426FDA3E}" type="sibTrans" cxnId="{3CCDA0E5-7BB4-47B5-85B8-6190E635B16A}">
      <dgm:prSet/>
      <dgm:spPr/>
      <dgm:t>
        <a:bodyPr/>
        <a:lstStyle/>
        <a:p>
          <a:endParaRPr lang="en-IN"/>
        </a:p>
      </dgm:t>
    </dgm:pt>
    <dgm:pt modelId="{9671C8B1-DEBA-4401-AD72-F11D816CA126}">
      <dgm:prSet phldrT="[Text]" custT="1"/>
      <dgm:spPr/>
      <dgm:t>
        <a:bodyPr/>
        <a:lstStyle/>
        <a:p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Lack of Socialization</a:t>
          </a:r>
        </a:p>
      </dgm:t>
    </dgm:pt>
    <dgm:pt modelId="{BEA8149A-4345-4359-99D1-964BB7D22337}" type="parTrans" cxnId="{A11E3115-F3D0-4592-BFCF-C7A069B7EEE6}">
      <dgm:prSet/>
      <dgm:spPr/>
      <dgm:t>
        <a:bodyPr/>
        <a:lstStyle/>
        <a:p>
          <a:endParaRPr lang="en-IN"/>
        </a:p>
      </dgm:t>
    </dgm:pt>
    <dgm:pt modelId="{8CB7E12F-0A00-4E56-92EB-DA7F42D85BFC}" type="sibTrans" cxnId="{A11E3115-F3D0-4592-BFCF-C7A069B7EEE6}">
      <dgm:prSet/>
      <dgm:spPr/>
      <dgm:t>
        <a:bodyPr/>
        <a:lstStyle/>
        <a:p>
          <a:endParaRPr lang="en-IN"/>
        </a:p>
      </dgm:t>
    </dgm:pt>
    <dgm:pt modelId="{D4863675-563C-4CEA-A9AC-5D229E4B3A60}" type="pres">
      <dgm:prSet presAssocID="{6482E3D9-41DB-4140-9469-4EFF68FDD632}" presName="linear" presStyleCnt="0">
        <dgm:presLayoutVars>
          <dgm:dir/>
          <dgm:animLvl val="lvl"/>
          <dgm:resizeHandles val="exact"/>
        </dgm:presLayoutVars>
      </dgm:prSet>
      <dgm:spPr/>
    </dgm:pt>
    <dgm:pt modelId="{7E260C10-29F7-4D1D-89DE-03116020BACA}" type="pres">
      <dgm:prSet presAssocID="{ECB233C7-F6F3-4188-9CC8-76D776D1DE5C}" presName="parentLin" presStyleCnt="0"/>
      <dgm:spPr/>
    </dgm:pt>
    <dgm:pt modelId="{8154BBDF-0F21-4159-AFE8-D03697DC548F}" type="pres">
      <dgm:prSet presAssocID="{ECB233C7-F6F3-4188-9CC8-76D776D1DE5C}" presName="parentLeftMargin" presStyleLbl="node1" presStyleIdx="0" presStyleCnt="5"/>
      <dgm:spPr/>
    </dgm:pt>
    <dgm:pt modelId="{F04E1D86-E86F-4DA7-A35E-5386369A8139}" type="pres">
      <dgm:prSet presAssocID="{ECB233C7-F6F3-4188-9CC8-76D776D1DE5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98B2C89-20A4-451B-93E8-77AF580AC615}" type="pres">
      <dgm:prSet presAssocID="{ECB233C7-F6F3-4188-9CC8-76D776D1DE5C}" presName="negativeSpace" presStyleCnt="0"/>
      <dgm:spPr/>
    </dgm:pt>
    <dgm:pt modelId="{A40E030D-9B38-43AB-8D7B-F544D3E95D0E}" type="pres">
      <dgm:prSet presAssocID="{ECB233C7-F6F3-4188-9CC8-76D776D1DE5C}" presName="childText" presStyleLbl="conFgAcc1" presStyleIdx="0" presStyleCnt="5">
        <dgm:presLayoutVars>
          <dgm:bulletEnabled val="1"/>
        </dgm:presLayoutVars>
      </dgm:prSet>
      <dgm:spPr/>
    </dgm:pt>
    <dgm:pt modelId="{F6AD0309-E089-4030-825B-998472C5698C}" type="pres">
      <dgm:prSet presAssocID="{D1DCF1A8-BEE0-45F7-BE88-EF64F1D730DC}" presName="spaceBetweenRectangles" presStyleCnt="0"/>
      <dgm:spPr/>
    </dgm:pt>
    <dgm:pt modelId="{F790F83A-DF0D-4D18-BF21-6882980AEF5A}" type="pres">
      <dgm:prSet presAssocID="{33E23F65-A7E1-4C2F-AC02-7F6845CC6665}" presName="parentLin" presStyleCnt="0"/>
      <dgm:spPr/>
    </dgm:pt>
    <dgm:pt modelId="{4ED434A2-0669-4027-ABB9-E6B17DBC50A6}" type="pres">
      <dgm:prSet presAssocID="{33E23F65-A7E1-4C2F-AC02-7F6845CC6665}" presName="parentLeftMargin" presStyleLbl="node1" presStyleIdx="0" presStyleCnt="5"/>
      <dgm:spPr/>
    </dgm:pt>
    <dgm:pt modelId="{89C8F228-8055-45D0-A60E-CA4EEE312DA0}" type="pres">
      <dgm:prSet presAssocID="{33E23F65-A7E1-4C2F-AC02-7F6845CC66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B2DA4A8-2EC0-4BF0-94D8-E01BE6207327}" type="pres">
      <dgm:prSet presAssocID="{33E23F65-A7E1-4C2F-AC02-7F6845CC6665}" presName="negativeSpace" presStyleCnt="0"/>
      <dgm:spPr/>
    </dgm:pt>
    <dgm:pt modelId="{C4081005-E8E4-4929-ADE0-269860BCB395}" type="pres">
      <dgm:prSet presAssocID="{33E23F65-A7E1-4C2F-AC02-7F6845CC6665}" presName="childText" presStyleLbl="conFgAcc1" presStyleIdx="1" presStyleCnt="5">
        <dgm:presLayoutVars>
          <dgm:bulletEnabled val="1"/>
        </dgm:presLayoutVars>
      </dgm:prSet>
      <dgm:spPr/>
    </dgm:pt>
    <dgm:pt modelId="{65307461-77BB-44FE-987F-E339F0941EEC}" type="pres">
      <dgm:prSet presAssocID="{A1B89735-C281-478E-9F0B-2E452E1D36CC}" presName="spaceBetweenRectangles" presStyleCnt="0"/>
      <dgm:spPr/>
    </dgm:pt>
    <dgm:pt modelId="{7D842CF6-7516-4099-9FCB-16155ABAB4D2}" type="pres">
      <dgm:prSet presAssocID="{F85EC020-E543-4498-8DC6-16DE3689C159}" presName="parentLin" presStyleCnt="0"/>
      <dgm:spPr/>
    </dgm:pt>
    <dgm:pt modelId="{E7B67979-ED57-47F2-88BF-DB9284193CD0}" type="pres">
      <dgm:prSet presAssocID="{F85EC020-E543-4498-8DC6-16DE3689C159}" presName="parentLeftMargin" presStyleLbl="node1" presStyleIdx="1" presStyleCnt="5"/>
      <dgm:spPr/>
    </dgm:pt>
    <dgm:pt modelId="{564C682A-E816-424D-904B-1F73CA45F2CB}" type="pres">
      <dgm:prSet presAssocID="{F85EC020-E543-4498-8DC6-16DE3689C15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F78A12-A33C-443D-84C4-1031DE5C1198}" type="pres">
      <dgm:prSet presAssocID="{F85EC020-E543-4498-8DC6-16DE3689C159}" presName="negativeSpace" presStyleCnt="0"/>
      <dgm:spPr/>
    </dgm:pt>
    <dgm:pt modelId="{032A164B-5440-4E73-AE0F-6DB2B6E57351}" type="pres">
      <dgm:prSet presAssocID="{F85EC020-E543-4498-8DC6-16DE3689C159}" presName="childText" presStyleLbl="conFgAcc1" presStyleIdx="2" presStyleCnt="5">
        <dgm:presLayoutVars>
          <dgm:bulletEnabled val="1"/>
        </dgm:presLayoutVars>
      </dgm:prSet>
      <dgm:spPr/>
    </dgm:pt>
    <dgm:pt modelId="{EF5C023B-17B9-454C-B32D-946EB397A83F}" type="pres">
      <dgm:prSet presAssocID="{42DF6E5A-8316-42A3-BC19-D5556B10DFDA}" presName="spaceBetweenRectangles" presStyleCnt="0"/>
      <dgm:spPr/>
    </dgm:pt>
    <dgm:pt modelId="{8EDFB9C2-B7DA-4907-96C2-10E5B6A6C335}" type="pres">
      <dgm:prSet presAssocID="{73505163-1441-4790-A693-ADD3154DDA01}" presName="parentLin" presStyleCnt="0"/>
      <dgm:spPr/>
    </dgm:pt>
    <dgm:pt modelId="{993CD141-4AE0-4D2D-91B5-62E340E1BC28}" type="pres">
      <dgm:prSet presAssocID="{73505163-1441-4790-A693-ADD3154DDA01}" presName="parentLeftMargin" presStyleLbl="node1" presStyleIdx="2" presStyleCnt="5"/>
      <dgm:spPr/>
    </dgm:pt>
    <dgm:pt modelId="{9C3D2B62-6139-4470-B624-17D2EB254D3C}" type="pres">
      <dgm:prSet presAssocID="{73505163-1441-4790-A693-ADD3154DDA0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D879EE-D4DD-4F7A-92B4-B3504E1DAA36}" type="pres">
      <dgm:prSet presAssocID="{73505163-1441-4790-A693-ADD3154DDA01}" presName="negativeSpace" presStyleCnt="0"/>
      <dgm:spPr/>
    </dgm:pt>
    <dgm:pt modelId="{3666E0F8-F738-47C9-827A-B035BB91685B}" type="pres">
      <dgm:prSet presAssocID="{73505163-1441-4790-A693-ADD3154DDA01}" presName="childText" presStyleLbl="conFgAcc1" presStyleIdx="3" presStyleCnt="5">
        <dgm:presLayoutVars>
          <dgm:bulletEnabled val="1"/>
        </dgm:presLayoutVars>
      </dgm:prSet>
      <dgm:spPr/>
    </dgm:pt>
    <dgm:pt modelId="{CB391BE6-AD91-464B-9349-3E5D79402B08}" type="pres">
      <dgm:prSet presAssocID="{9F086842-7B16-4E55-925F-CFE5426FDA3E}" presName="spaceBetweenRectangles" presStyleCnt="0"/>
      <dgm:spPr/>
    </dgm:pt>
    <dgm:pt modelId="{6BBCC37E-3872-4C52-8D73-41E1AA9F408D}" type="pres">
      <dgm:prSet presAssocID="{9671C8B1-DEBA-4401-AD72-F11D816CA126}" presName="parentLin" presStyleCnt="0"/>
      <dgm:spPr/>
    </dgm:pt>
    <dgm:pt modelId="{5D90788D-CC3D-46F5-938E-9BA464483E0A}" type="pres">
      <dgm:prSet presAssocID="{9671C8B1-DEBA-4401-AD72-F11D816CA126}" presName="parentLeftMargin" presStyleLbl="node1" presStyleIdx="3" presStyleCnt="5"/>
      <dgm:spPr/>
    </dgm:pt>
    <dgm:pt modelId="{1BD707C0-6AD9-43EF-A2BC-1702B9882584}" type="pres">
      <dgm:prSet presAssocID="{9671C8B1-DEBA-4401-AD72-F11D816CA12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A26C10A-5554-477B-9104-865D3937464E}" type="pres">
      <dgm:prSet presAssocID="{9671C8B1-DEBA-4401-AD72-F11D816CA126}" presName="negativeSpace" presStyleCnt="0"/>
      <dgm:spPr/>
    </dgm:pt>
    <dgm:pt modelId="{5452DA71-2309-4F52-B175-E6073802A3FE}" type="pres">
      <dgm:prSet presAssocID="{9671C8B1-DEBA-4401-AD72-F11D816CA12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11E3115-F3D0-4592-BFCF-C7A069B7EEE6}" srcId="{6482E3D9-41DB-4140-9469-4EFF68FDD632}" destId="{9671C8B1-DEBA-4401-AD72-F11D816CA126}" srcOrd="4" destOrd="0" parTransId="{BEA8149A-4345-4359-99D1-964BB7D22337}" sibTransId="{8CB7E12F-0A00-4E56-92EB-DA7F42D85BFC}"/>
    <dgm:cxn modelId="{CA53CF30-81A0-4B5C-BFDA-A17DAD86CAC6}" srcId="{6482E3D9-41DB-4140-9469-4EFF68FDD632}" destId="{F85EC020-E543-4498-8DC6-16DE3689C159}" srcOrd="2" destOrd="0" parTransId="{38CC9E53-E5C7-4809-8378-E7B19D7F2E3B}" sibTransId="{42DF6E5A-8316-42A3-BC19-D5556B10DFDA}"/>
    <dgm:cxn modelId="{6AA12E5D-F276-4EEB-901A-1A79DDE3F2CF}" type="presOf" srcId="{9671C8B1-DEBA-4401-AD72-F11D816CA126}" destId="{5D90788D-CC3D-46F5-938E-9BA464483E0A}" srcOrd="0" destOrd="0" presId="urn:microsoft.com/office/officeart/2005/8/layout/list1"/>
    <dgm:cxn modelId="{27E22061-137C-48A2-8C25-1C85EB99E189}" type="presOf" srcId="{33E23F65-A7E1-4C2F-AC02-7F6845CC6665}" destId="{4ED434A2-0669-4027-ABB9-E6B17DBC50A6}" srcOrd="0" destOrd="0" presId="urn:microsoft.com/office/officeart/2005/8/layout/list1"/>
    <dgm:cxn modelId="{2D915773-77B7-4632-BF07-E09AB32C3CD4}" type="presOf" srcId="{73505163-1441-4790-A693-ADD3154DDA01}" destId="{993CD141-4AE0-4D2D-91B5-62E340E1BC28}" srcOrd="0" destOrd="0" presId="urn:microsoft.com/office/officeart/2005/8/layout/list1"/>
    <dgm:cxn modelId="{3D98F876-C180-4EE5-961D-FEA3DA6FE514}" type="presOf" srcId="{ECB233C7-F6F3-4188-9CC8-76D776D1DE5C}" destId="{F04E1D86-E86F-4DA7-A35E-5386369A8139}" srcOrd="1" destOrd="0" presId="urn:microsoft.com/office/officeart/2005/8/layout/list1"/>
    <dgm:cxn modelId="{EBEB2158-8431-40A9-B5E0-15CEB59E876B}" type="presOf" srcId="{F85EC020-E543-4498-8DC6-16DE3689C159}" destId="{E7B67979-ED57-47F2-88BF-DB9284193CD0}" srcOrd="0" destOrd="0" presId="urn:microsoft.com/office/officeart/2005/8/layout/list1"/>
    <dgm:cxn modelId="{AE446379-15B1-436F-8479-594E2EA5D0AA}" type="presOf" srcId="{9671C8B1-DEBA-4401-AD72-F11D816CA126}" destId="{1BD707C0-6AD9-43EF-A2BC-1702B9882584}" srcOrd="1" destOrd="0" presId="urn:microsoft.com/office/officeart/2005/8/layout/list1"/>
    <dgm:cxn modelId="{43AE4879-9434-4757-B00B-02C482D6DBA0}" type="presOf" srcId="{ECB233C7-F6F3-4188-9CC8-76D776D1DE5C}" destId="{8154BBDF-0F21-4159-AFE8-D03697DC548F}" srcOrd="0" destOrd="0" presId="urn:microsoft.com/office/officeart/2005/8/layout/list1"/>
    <dgm:cxn modelId="{85942C90-E410-4858-9653-ED92480741EA}" type="presOf" srcId="{33E23F65-A7E1-4C2F-AC02-7F6845CC6665}" destId="{89C8F228-8055-45D0-A60E-CA4EEE312DA0}" srcOrd="1" destOrd="0" presId="urn:microsoft.com/office/officeart/2005/8/layout/list1"/>
    <dgm:cxn modelId="{824E79A8-FB26-4B16-968C-17D5B0B48A15}" type="presOf" srcId="{F85EC020-E543-4498-8DC6-16DE3689C159}" destId="{564C682A-E816-424D-904B-1F73CA45F2CB}" srcOrd="1" destOrd="0" presId="urn:microsoft.com/office/officeart/2005/8/layout/list1"/>
    <dgm:cxn modelId="{7CD380AA-9B28-4D64-9554-6349E0DB3E85}" type="presOf" srcId="{73505163-1441-4790-A693-ADD3154DDA01}" destId="{9C3D2B62-6139-4470-B624-17D2EB254D3C}" srcOrd="1" destOrd="0" presId="urn:microsoft.com/office/officeart/2005/8/layout/list1"/>
    <dgm:cxn modelId="{640421AC-EBAA-49B7-A82A-81AB6FDF25F1}" srcId="{6482E3D9-41DB-4140-9469-4EFF68FDD632}" destId="{33E23F65-A7E1-4C2F-AC02-7F6845CC6665}" srcOrd="1" destOrd="0" parTransId="{4B00D302-ADFD-4F87-8D18-C3360A7B6750}" sibTransId="{A1B89735-C281-478E-9F0B-2E452E1D36CC}"/>
    <dgm:cxn modelId="{90033BD9-9C40-4377-89E7-D67FC1FCDED2}" srcId="{6482E3D9-41DB-4140-9469-4EFF68FDD632}" destId="{ECB233C7-F6F3-4188-9CC8-76D776D1DE5C}" srcOrd="0" destOrd="0" parTransId="{9FD57B4F-4571-4E14-9F09-3022C1CA0436}" sibTransId="{D1DCF1A8-BEE0-45F7-BE88-EF64F1D730DC}"/>
    <dgm:cxn modelId="{3CCDA0E5-7BB4-47B5-85B8-6190E635B16A}" srcId="{6482E3D9-41DB-4140-9469-4EFF68FDD632}" destId="{73505163-1441-4790-A693-ADD3154DDA01}" srcOrd="3" destOrd="0" parTransId="{B66229FC-11D4-4381-A48F-B814B2379193}" sibTransId="{9F086842-7B16-4E55-925F-CFE5426FDA3E}"/>
    <dgm:cxn modelId="{BC74DBF8-94E4-46C7-85E9-E3431B6F6A45}" type="presOf" srcId="{6482E3D9-41DB-4140-9469-4EFF68FDD632}" destId="{D4863675-563C-4CEA-A9AC-5D229E4B3A60}" srcOrd="0" destOrd="0" presId="urn:microsoft.com/office/officeart/2005/8/layout/list1"/>
    <dgm:cxn modelId="{E3A8CCA5-8ED1-436F-B788-056CA16D95DA}" type="presParOf" srcId="{D4863675-563C-4CEA-A9AC-5D229E4B3A60}" destId="{7E260C10-29F7-4D1D-89DE-03116020BACA}" srcOrd="0" destOrd="0" presId="urn:microsoft.com/office/officeart/2005/8/layout/list1"/>
    <dgm:cxn modelId="{7F33EF8C-5204-4A10-9316-3E24F56EC145}" type="presParOf" srcId="{7E260C10-29F7-4D1D-89DE-03116020BACA}" destId="{8154BBDF-0F21-4159-AFE8-D03697DC548F}" srcOrd="0" destOrd="0" presId="urn:microsoft.com/office/officeart/2005/8/layout/list1"/>
    <dgm:cxn modelId="{C2F2DDB2-64E5-4030-9121-9DDADF0A2375}" type="presParOf" srcId="{7E260C10-29F7-4D1D-89DE-03116020BACA}" destId="{F04E1D86-E86F-4DA7-A35E-5386369A8139}" srcOrd="1" destOrd="0" presId="urn:microsoft.com/office/officeart/2005/8/layout/list1"/>
    <dgm:cxn modelId="{239E8CFF-94E1-421B-AD5D-9A32216C0CF2}" type="presParOf" srcId="{D4863675-563C-4CEA-A9AC-5D229E4B3A60}" destId="{298B2C89-20A4-451B-93E8-77AF580AC615}" srcOrd="1" destOrd="0" presId="urn:microsoft.com/office/officeart/2005/8/layout/list1"/>
    <dgm:cxn modelId="{E16F7F65-E67E-4580-9959-C774ED537FCF}" type="presParOf" srcId="{D4863675-563C-4CEA-A9AC-5D229E4B3A60}" destId="{A40E030D-9B38-43AB-8D7B-F544D3E95D0E}" srcOrd="2" destOrd="0" presId="urn:microsoft.com/office/officeart/2005/8/layout/list1"/>
    <dgm:cxn modelId="{9883268E-6027-444E-A1FF-820963295BDD}" type="presParOf" srcId="{D4863675-563C-4CEA-A9AC-5D229E4B3A60}" destId="{F6AD0309-E089-4030-825B-998472C5698C}" srcOrd="3" destOrd="0" presId="urn:microsoft.com/office/officeart/2005/8/layout/list1"/>
    <dgm:cxn modelId="{FBC77E89-6C7C-4F52-AB96-4952BB731663}" type="presParOf" srcId="{D4863675-563C-4CEA-A9AC-5D229E4B3A60}" destId="{F790F83A-DF0D-4D18-BF21-6882980AEF5A}" srcOrd="4" destOrd="0" presId="urn:microsoft.com/office/officeart/2005/8/layout/list1"/>
    <dgm:cxn modelId="{6090C6A5-38F6-4E94-8279-04BFB78EFE99}" type="presParOf" srcId="{F790F83A-DF0D-4D18-BF21-6882980AEF5A}" destId="{4ED434A2-0669-4027-ABB9-E6B17DBC50A6}" srcOrd="0" destOrd="0" presId="urn:microsoft.com/office/officeart/2005/8/layout/list1"/>
    <dgm:cxn modelId="{06327FC9-487B-41C7-9069-7A91D65713DC}" type="presParOf" srcId="{F790F83A-DF0D-4D18-BF21-6882980AEF5A}" destId="{89C8F228-8055-45D0-A60E-CA4EEE312DA0}" srcOrd="1" destOrd="0" presId="urn:microsoft.com/office/officeart/2005/8/layout/list1"/>
    <dgm:cxn modelId="{24A95465-EB08-4D3E-9A53-DC0BA9731669}" type="presParOf" srcId="{D4863675-563C-4CEA-A9AC-5D229E4B3A60}" destId="{EB2DA4A8-2EC0-4BF0-94D8-E01BE6207327}" srcOrd="5" destOrd="0" presId="urn:microsoft.com/office/officeart/2005/8/layout/list1"/>
    <dgm:cxn modelId="{351DCF70-0B35-4684-A9BA-F282BCAC5367}" type="presParOf" srcId="{D4863675-563C-4CEA-A9AC-5D229E4B3A60}" destId="{C4081005-E8E4-4929-ADE0-269860BCB395}" srcOrd="6" destOrd="0" presId="urn:microsoft.com/office/officeart/2005/8/layout/list1"/>
    <dgm:cxn modelId="{D343E6B1-D2D0-4D37-AE6E-A129F84462B3}" type="presParOf" srcId="{D4863675-563C-4CEA-A9AC-5D229E4B3A60}" destId="{65307461-77BB-44FE-987F-E339F0941EEC}" srcOrd="7" destOrd="0" presId="urn:microsoft.com/office/officeart/2005/8/layout/list1"/>
    <dgm:cxn modelId="{71A3F4B8-C254-4741-9634-FD7131E19DED}" type="presParOf" srcId="{D4863675-563C-4CEA-A9AC-5D229E4B3A60}" destId="{7D842CF6-7516-4099-9FCB-16155ABAB4D2}" srcOrd="8" destOrd="0" presId="urn:microsoft.com/office/officeart/2005/8/layout/list1"/>
    <dgm:cxn modelId="{128F4BAA-69A8-4AFD-A5F4-4FFD5C670A8C}" type="presParOf" srcId="{7D842CF6-7516-4099-9FCB-16155ABAB4D2}" destId="{E7B67979-ED57-47F2-88BF-DB9284193CD0}" srcOrd="0" destOrd="0" presId="urn:microsoft.com/office/officeart/2005/8/layout/list1"/>
    <dgm:cxn modelId="{AEE9E534-4194-4C66-986B-3941CE6C3B0B}" type="presParOf" srcId="{7D842CF6-7516-4099-9FCB-16155ABAB4D2}" destId="{564C682A-E816-424D-904B-1F73CA45F2CB}" srcOrd="1" destOrd="0" presId="urn:microsoft.com/office/officeart/2005/8/layout/list1"/>
    <dgm:cxn modelId="{572B28E6-D855-483A-9ED8-0071EAE27CF3}" type="presParOf" srcId="{D4863675-563C-4CEA-A9AC-5D229E4B3A60}" destId="{64F78A12-A33C-443D-84C4-1031DE5C1198}" srcOrd="9" destOrd="0" presId="urn:microsoft.com/office/officeart/2005/8/layout/list1"/>
    <dgm:cxn modelId="{442EC411-1557-4763-B0E8-FA6F32A47D4C}" type="presParOf" srcId="{D4863675-563C-4CEA-A9AC-5D229E4B3A60}" destId="{032A164B-5440-4E73-AE0F-6DB2B6E57351}" srcOrd="10" destOrd="0" presId="urn:microsoft.com/office/officeart/2005/8/layout/list1"/>
    <dgm:cxn modelId="{3F65448E-922C-4FF6-8CF3-E341E2A45FFD}" type="presParOf" srcId="{D4863675-563C-4CEA-A9AC-5D229E4B3A60}" destId="{EF5C023B-17B9-454C-B32D-946EB397A83F}" srcOrd="11" destOrd="0" presId="urn:microsoft.com/office/officeart/2005/8/layout/list1"/>
    <dgm:cxn modelId="{4BBC65E3-2365-44F3-8BE0-2C3413DEB95F}" type="presParOf" srcId="{D4863675-563C-4CEA-A9AC-5D229E4B3A60}" destId="{8EDFB9C2-B7DA-4907-96C2-10E5B6A6C335}" srcOrd="12" destOrd="0" presId="urn:microsoft.com/office/officeart/2005/8/layout/list1"/>
    <dgm:cxn modelId="{44CAC24F-F538-472F-85B6-534DA6976387}" type="presParOf" srcId="{8EDFB9C2-B7DA-4907-96C2-10E5B6A6C335}" destId="{993CD141-4AE0-4D2D-91B5-62E340E1BC28}" srcOrd="0" destOrd="0" presId="urn:microsoft.com/office/officeart/2005/8/layout/list1"/>
    <dgm:cxn modelId="{6DB80EB6-E8E2-4A3B-B8E4-9A5705C64F20}" type="presParOf" srcId="{8EDFB9C2-B7DA-4907-96C2-10E5B6A6C335}" destId="{9C3D2B62-6139-4470-B624-17D2EB254D3C}" srcOrd="1" destOrd="0" presId="urn:microsoft.com/office/officeart/2005/8/layout/list1"/>
    <dgm:cxn modelId="{FC343826-555B-4039-A381-E34B69AD42A8}" type="presParOf" srcId="{D4863675-563C-4CEA-A9AC-5D229E4B3A60}" destId="{09D879EE-D4DD-4F7A-92B4-B3504E1DAA36}" srcOrd="13" destOrd="0" presId="urn:microsoft.com/office/officeart/2005/8/layout/list1"/>
    <dgm:cxn modelId="{1A6A9476-7DB4-4EF2-BE5D-E9B96F11BBA8}" type="presParOf" srcId="{D4863675-563C-4CEA-A9AC-5D229E4B3A60}" destId="{3666E0F8-F738-47C9-827A-B035BB91685B}" srcOrd="14" destOrd="0" presId="urn:microsoft.com/office/officeart/2005/8/layout/list1"/>
    <dgm:cxn modelId="{098E5F66-6E18-4DB5-87D0-2F507736F743}" type="presParOf" srcId="{D4863675-563C-4CEA-A9AC-5D229E4B3A60}" destId="{CB391BE6-AD91-464B-9349-3E5D79402B08}" srcOrd="15" destOrd="0" presId="urn:microsoft.com/office/officeart/2005/8/layout/list1"/>
    <dgm:cxn modelId="{5D5F6404-9602-4CA5-93CC-D079441F0247}" type="presParOf" srcId="{D4863675-563C-4CEA-A9AC-5D229E4B3A60}" destId="{6BBCC37E-3872-4C52-8D73-41E1AA9F408D}" srcOrd="16" destOrd="0" presId="urn:microsoft.com/office/officeart/2005/8/layout/list1"/>
    <dgm:cxn modelId="{8BD0017A-634A-4F11-85ED-C93F8FA2DA4E}" type="presParOf" srcId="{6BBCC37E-3872-4C52-8D73-41E1AA9F408D}" destId="{5D90788D-CC3D-46F5-938E-9BA464483E0A}" srcOrd="0" destOrd="0" presId="urn:microsoft.com/office/officeart/2005/8/layout/list1"/>
    <dgm:cxn modelId="{84F0AC5D-7A54-41AF-96A4-2854DC3DE6F5}" type="presParOf" srcId="{6BBCC37E-3872-4C52-8D73-41E1AA9F408D}" destId="{1BD707C0-6AD9-43EF-A2BC-1702B9882584}" srcOrd="1" destOrd="0" presId="urn:microsoft.com/office/officeart/2005/8/layout/list1"/>
    <dgm:cxn modelId="{CB17E187-E3B6-42E0-9B46-16BC0585EC04}" type="presParOf" srcId="{D4863675-563C-4CEA-A9AC-5D229E4B3A60}" destId="{6A26C10A-5554-477B-9104-865D3937464E}" srcOrd="17" destOrd="0" presId="urn:microsoft.com/office/officeart/2005/8/layout/list1"/>
    <dgm:cxn modelId="{FE5F9C10-7D67-4E67-8EAB-E59932E6BF89}" type="presParOf" srcId="{D4863675-563C-4CEA-A9AC-5D229E4B3A60}" destId="{5452DA71-2309-4F52-B175-E6073802A3F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A525D7-F90F-4E95-A8E0-F8476C561BE0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7B1EBFD-0A1C-4400-9A7F-79F48D0CDDC6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31000" r="-31000"/>
          </a:stretch>
        </a:blipFill>
      </dgm:spPr>
      <dgm:t>
        <a:bodyPr/>
        <a:lstStyle/>
        <a:p>
          <a:r>
            <a:rPr lang="en-IN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FB9E904-8834-4F00-90F7-4870AF27CFF3}" type="parTrans" cxnId="{1D29C758-487D-4566-AC18-9F27995EA9C0}">
      <dgm:prSet/>
      <dgm:spPr/>
      <dgm:t>
        <a:bodyPr/>
        <a:lstStyle/>
        <a:p>
          <a:endParaRPr lang="en-IN"/>
        </a:p>
      </dgm:t>
    </dgm:pt>
    <dgm:pt modelId="{E72ACE88-761A-4C7C-838B-4B7A25B21692}" type="sibTrans" cxnId="{1D29C758-487D-4566-AC18-9F27995EA9C0}">
      <dgm:prSet/>
      <dgm:spPr/>
      <dgm:t>
        <a:bodyPr/>
        <a:lstStyle/>
        <a:p>
          <a:endParaRPr lang="en-IN"/>
        </a:p>
      </dgm:t>
    </dgm:pt>
    <dgm:pt modelId="{2649A07D-C3EA-429B-B742-FE5F07647E21}">
      <dgm:prSet phldrT="[Text]"/>
      <dgm:spPr/>
      <dgm:t>
        <a:bodyPr/>
        <a:lstStyle/>
        <a:p>
          <a:r>
            <a:rPr lang="en-IN" dirty="0">
              <a:latin typeface="Arial" panose="020B0604020202020204" pitchFamily="34" charset="0"/>
              <a:cs typeface="Arial" panose="020B0604020202020204" pitchFamily="34" charset="0"/>
            </a:rPr>
            <a:t>Harnessing the Potential</a:t>
          </a:r>
        </a:p>
      </dgm:t>
    </dgm:pt>
    <dgm:pt modelId="{B78C2230-DBF3-496F-AF05-225C950B77E1}" type="parTrans" cxnId="{F905FA2B-A9E0-4AAC-BAD6-EDF069F3A96D}">
      <dgm:prSet/>
      <dgm:spPr/>
      <dgm:t>
        <a:bodyPr/>
        <a:lstStyle/>
        <a:p>
          <a:endParaRPr lang="en-IN"/>
        </a:p>
      </dgm:t>
    </dgm:pt>
    <dgm:pt modelId="{E61CCAE3-7F9A-467B-AEE1-815B8D9D7029}" type="sibTrans" cxnId="{F905FA2B-A9E0-4AAC-BAD6-EDF069F3A96D}">
      <dgm:prSet/>
      <dgm:spPr/>
      <dgm:t>
        <a:bodyPr/>
        <a:lstStyle/>
        <a:p>
          <a:endParaRPr lang="en-IN"/>
        </a:p>
      </dgm:t>
    </dgm:pt>
    <dgm:pt modelId="{A8A594D8-D525-4798-A129-FE18F89DF5FD}">
      <dgm:prSet phldrT="[Text]"/>
      <dgm:spPr/>
      <dgm:t>
        <a:bodyPr/>
        <a:lstStyle/>
        <a:p>
          <a:r>
            <a:rPr lang="en-IN" dirty="0">
              <a:latin typeface="Arial" panose="020B0604020202020204" pitchFamily="34" charset="0"/>
              <a:cs typeface="Arial" panose="020B0604020202020204" pitchFamily="34" charset="0"/>
            </a:rPr>
            <a:t>Addressing Challenges</a:t>
          </a:r>
        </a:p>
      </dgm:t>
    </dgm:pt>
    <dgm:pt modelId="{9D65420F-1303-4578-8BFC-000EC072A8EA}" type="parTrans" cxnId="{8D7ECF78-B8F6-414F-BD9A-C63F2B5BF1CB}">
      <dgm:prSet/>
      <dgm:spPr/>
      <dgm:t>
        <a:bodyPr/>
        <a:lstStyle/>
        <a:p>
          <a:endParaRPr lang="en-IN"/>
        </a:p>
      </dgm:t>
    </dgm:pt>
    <dgm:pt modelId="{2ADBD1F3-22AA-414C-96A7-9692F878FCD0}" type="sibTrans" cxnId="{8D7ECF78-B8F6-414F-BD9A-C63F2B5BF1CB}">
      <dgm:prSet/>
      <dgm:spPr/>
      <dgm:t>
        <a:bodyPr/>
        <a:lstStyle/>
        <a:p>
          <a:endParaRPr lang="en-IN"/>
        </a:p>
      </dgm:t>
    </dgm:pt>
    <dgm:pt modelId="{372C5189-6C5C-4D68-AB83-2D56E246D714}">
      <dgm:prSet phldrT="[Text]"/>
      <dgm:spPr/>
      <dgm:t>
        <a:bodyPr/>
        <a:lstStyle/>
        <a:p>
          <a:r>
            <a:rPr lang="en-IN" dirty="0">
              <a:latin typeface="Arial" panose="020B0604020202020204" pitchFamily="34" charset="0"/>
              <a:cs typeface="Arial" panose="020B0604020202020204" pitchFamily="34" charset="0"/>
            </a:rPr>
            <a:t>Balancing Innovation and Pedagogy</a:t>
          </a:r>
        </a:p>
      </dgm:t>
    </dgm:pt>
    <dgm:pt modelId="{31FCF308-C8F2-48A0-9FA8-060049F01B58}" type="parTrans" cxnId="{0020D6A3-A4DE-42F5-AD17-7F724D964ED0}">
      <dgm:prSet/>
      <dgm:spPr/>
      <dgm:t>
        <a:bodyPr/>
        <a:lstStyle/>
        <a:p>
          <a:endParaRPr lang="en-IN"/>
        </a:p>
      </dgm:t>
    </dgm:pt>
    <dgm:pt modelId="{68419251-57A6-41E9-8958-7BE0150EFF3A}" type="sibTrans" cxnId="{0020D6A3-A4DE-42F5-AD17-7F724D964ED0}">
      <dgm:prSet/>
      <dgm:spPr/>
      <dgm:t>
        <a:bodyPr/>
        <a:lstStyle/>
        <a:p>
          <a:endParaRPr lang="en-IN"/>
        </a:p>
      </dgm:t>
    </dgm:pt>
    <dgm:pt modelId="{5AEB95B2-4F94-4B00-8BEF-802F91F5558E}">
      <dgm:prSet phldrT="[Text]"/>
      <dgm:spPr/>
      <dgm:t>
        <a:bodyPr/>
        <a:lstStyle/>
        <a:p>
          <a:r>
            <a:rPr lang="en-IN" dirty="0">
              <a:latin typeface="Arial" panose="020B0604020202020204" pitchFamily="34" charset="0"/>
              <a:cs typeface="Arial" panose="020B0604020202020204" pitchFamily="34" charset="0"/>
            </a:rPr>
            <a:t>Focus on Outcomes</a:t>
          </a:r>
        </a:p>
      </dgm:t>
    </dgm:pt>
    <dgm:pt modelId="{5D6275AB-04E9-4381-8B15-AB1C843745AF}" type="parTrans" cxnId="{7BD187D5-C2B9-4481-9D78-794F2498521A}">
      <dgm:prSet/>
      <dgm:spPr/>
      <dgm:t>
        <a:bodyPr/>
        <a:lstStyle/>
        <a:p>
          <a:endParaRPr lang="en-IN"/>
        </a:p>
      </dgm:t>
    </dgm:pt>
    <dgm:pt modelId="{18CAF4A6-6E03-4FAE-837C-A50172E9AAFA}" type="sibTrans" cxnId="{7BD187D5-C2B9-4481-9D78-794F2498521A}">
      <dgm:prSet/>
      <dgm:spPr/>
      <dgm:t>
        <a:bodyPr/>
        <a:lstStyle/>
        <a:p>
          <a:endParaRPr lang="en-IN"/>
        </a:p>
      </dgm:t>
    </dgm:pt>
    <dgm:pt modelId="{C0DCB6DC-C36A-4FEE-92AF-9AA2031B020F}">
      <dgm:prSet phldrT="[Text]"/>
      <dgm:spPr>
        <a:blipFill rotWithShape="0">
          <a:blip xmlns:r="http://schemas.openxmlformats.org/officeDocument/2006/relationships" r:embed="rId2"/>
          <a:srcRect/>
          <a:stretch>
            <a:fillRect t="-1000" b="-1000"/>
          </a:stretch>
        </a:blipFill>
      </dgm:spPr>
      <dgm:t>
        <a:bodyPr/>
        <a:lstStyle/>
        <a:p>
          <a:r>
            <a:rPr lang="en-IN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AB44F3B-92F6-4A47-9520-5F607DB352C7}" type="sibTrans" cxnId="{89824851-968B-445F-8D60-7161315ED08C}">
      <dgm:prSet/>
      <dgm:spPr/>
      <dgm:t>
        <a:bodyPr/>
        <a:lstStyle/>
        <a:p>
          <a:endParaRPr lang="en-IN"/>
        </a:p>
      </dgm:t>
    </dgm:pt>
    <dgm:pt modelId="{1A2D0119-EB9C-4802-A120-1E3D4540C4C3}" type="parTrans" cxnId="{89824851-968B-445F-8D60-7161315ED08C}">
      <dgm:prSet/>
      <dgm:spPr/>
      <dgm:t>
        <a:bodyPr/>
        <a:lstStyle/>
        <a:p>
          <a:endParaRPr lang="en-IN"/>
        </a:p>
      </dgm:t>
    </dgm:pt>
    <dgm:pt modelId="{4D870FBF-E277-4116-A960-B66301B12538}" type="pres">
      <dgm:prSet presAssocID="{C8A525D7-F90F-4E95-A8E0-F8476C561BE0}" presName="Name0" presStyleCnt="0">
        <dgm:presLayoutVars>
          <dgm:dir/>
          <dgm:animLvl val="lvl"/>
          <dgm:resizeHandles/>
        </dgm:presLayoutVars>
      </dgm:prSet>
      <dgm:spPr/>
    </dgm:pt>
    <dgm:pt modelId="{2C89BCCB-7683-4273-84DF-B7C9F9EAA3A6}" type="pres">
      <dgm:prSet presAssocID="{87B1EBFD-0A1C-4400-9A7F-79F48D0CDDC6}" presName="linNode" presStyleCnt="0"/>
      <dgm:spPr/>
    </dgm:pt>
    <dgm:pt modelId="{2EA36193-6BE9-40E8-A012-F55CC50F00CE}" type="pres">
      <dgm:prSet presAssocID="{87B1EBFD-0A1C-4400-9A7F-79F48D0CDDC6}" presName="parentShp" presStyleLbl="node1" presStyleIdx="0" presStyleCnt="2">
        <dgm:presLayoutVars>
          <dgm:bulletEnabled val="1"/>
        </dgm:presLayoutVars>
      </dgm:prSet>
      <dgm:spPr/>
    </dgm:pt>
    <dgm:pt modelId="{46930D7E-01D4-4446-8669-C59C68B32F46}" type="pres">
      <dgm:prSet presAssocID="{87B1EBFD-0A1C-4400-9A7F-79F48D0CDDC6}" presName="childShp" presStyleLbl="bgAccFollowNode1" presStyleIdx="0" presStyleCnt="2" custScaleX="147847">
        <dgm:presLayoutVars>
          <dgm:bulletEnabled val="1"/>
        </dgm:presLayoutVars>
      </dgm:prSet>
      <dgm:spPr/>
    </dgm:pt>
    <dgm:pt modelId="{D95B5358-61A1-476E-ADA7-51A7974D8E23}" type="pres">
      <dgm:prSet presAssocID="{E72ACE88-761A-4C7C-838B-4B7A25B21692}" presName="spacing" presStyleCnt="0"/>
      <dgm:spPr/>
    </dgm:pt>
    <dgm:pt modelId="{2F3DF761-BA86-45BD-98CB-999C524A80B8}" type="pres">
      <dgm:prSet presAssocID="{C0DCB6DC-C36A-4FEE-92AF-9AA2031B020F}" presName="linNode" presStyleCnt="0"/>
      <dgm:spPr/>
    </dgm:pt>
    <dgm:pt modelId="{5756E379-B5F7-4FF7-ADE4-3308FB6238FA}" type="pres">
      <dgm:prSet presAssocID="{C0DCB6DC-C36A-4FEE-92AF-9AA2031B020F}" presName="parentShp" presStyleLbl="node1" presStyleIdx="1" presStyleCnt="2" custScaleX="123379" custScaleY="102606">
        <dgm:presLayoutVars>
          <dgm:bulletEnabled val="1"/>
        </dgm:presLayoutVars>
      </dgm:prSet>
      <dgm:spPr/>
    </dgm:pt>
    <dgm:pt modelId="{713E0EDB-ED6B-4FD8-8F0C-597CB58A84A8}" type="pres">
      <dgm:prSet presAssocID="{C0DCB6DC-C36A-4FEE-92AF-9AA2031B020F}" presName="childShp" presStyleLbl="bgAccFollowNode1" presStyleIdx="1" presStyleCnt="2" custScaleX="205521">
        <dgm:presLayoutVars>
          <dgm:bulletEnabled val="1"/>
        </dgm:presLayoutVars>
      </dgm:prSet>
      <dgm:spPr/>
    </dgm:pt>
  </dgm:ptLst>
  <dgm:cxnLst>
    <dgm:cxn modelId="{4B99FE23-81B7-4412-8719-02EEAA6F2EE0}" type="presOf" srcId="{372C5189-6C5C-4D68-AB83-2D56E246D714}" destId="{713E0EDB-ED6B-4FD8-8F0C-597CB58A84A8}" srcOrd="0" destOrd="0" presId="urn:microsoft.com/office/officeart/2005/8/layout/vList6"/>
    <dgm:cxn modelId="{F905FA2B-A9E0-4AAC-BAD6-EDF069F3A96D}" srcId="{87B1EBFD-0A1C-4400-9A7F-79F48D0CDDC6}" destId="{2649A07D-C3EA-429B-B742-FE5F07647E21}" srcOrd="0" destOrd="0" parTransId="{B78C2230-DBF3-496F-AF05-225C950B77E1}" sibTransId="{E61CCAE3-7F9A-467B-AEE1-815B8D9D7029}"/>
    <dgm:cxn modelId="{6672A45B-7FC3-46C3-AFD8-766AD6A15916}" type="presOf" srcId="{C0DCB6DC-C36A-4FEE-92AF-9AA2031B020F}" destId="{5756E379-B5F7-4FF7-ADE4-3308FB6238FA}" srcOrd="0" destOrd="0" presId="urn:microsoft.com/office/officeart/2005/8/layout/vList6"/>
    <dgm:cxn modelId="{1E3BFC50-9ED3-481D-B1A2-633D746FB5FB}" type="presOf" srcId="{5AEB95B2-4F94-4B00-8BEF-802F91F5558E}" destId="{713E0EDB-ED6B-4FD8-8F0C-597CB58A84A8}" srcOrd="0" destOrd="1" presId="urn:microsoft.com/office/officeart/2005/8/layout/vList6"/>
    <dgm:cxn modelId="{89824851-968B-445F-8D60-7161315ED08C}" srcId="{C8A525D7-F90F-4E95-A8E0-F8476C561BE0}" destId="{C0DCB6DC-C36A-4FEE-92AF-9AA2031B020F}" srcOrd="1" destOrd="0" parTransId="{1A2D0119-EB9C-4802-A120-1E3D4540C4C3}" sibTransId="{6AB44F3B-92F6-4A47-9520-5F607DB352C7}"/>
    <dgm:cxn modelId="{1D29C758-487D-4566-AC18-9F27995EA9C0}" srcId="{C8A525D7-F90F-4E95-A8E0-F8476C561BE0}" destId="{87B1EBFD-0A1C-4400-9A7F-79F48D0CDDC6}" srcOrd="0" destOrd="0" parTransId="{FFB9E904-8834-4F00-90F7-4870AF27CFF3}" sibTransId="{E72ACE88-761A-4C7C-838B-4B7A25B21692}"/>
    <dgm:cxn modelId="{8D7ECF78-B8F6-414F-BD9A-C63F2B5BF1CB}" srcId="{87B1EBFD-0A1C-4400-9A7F-79F48D0CDDC6}" destId="{A8A594D8-D525-4798-A129-FE18F89DF5FD}" srcOrd="1" destOrd="0" parTransId="{9D65420F-1303-4578-8BFC-000EC072A8EA}" sibTransId="{2ADBD1F3-22AA-414C-96A7-9692F878FCD0}"/>
    <dgm:cxn modelId="{26AFC67C-7F09-4394-B17F-A6279DC39A52}" type="presOf" srcId="{A8A594D8-D525-4798-A129-FE18F89DF5FD}" destId="{46930D7E-01D4-4446-8669-C59C68B32F46}" srcOrd="0" destOrd="1" presId="urn:microsoft.com/office/officeart/2005/8/layout/vList6"/>
    <dgm:cxn modelId="{EECEF18D-27E5-409F-9E5B-CAFC917A885F}" type="presOf" srcId="{C8A525D7-F90F-4E95-A8E0-F8476C561BE0}" destId="{4D870FBF-E277-4116-A960-B66301B12538}" srcOrd="0" destOrd="0" presId="urn:microsoft.com/office/officeart/2005/8/layout/vList6"/>
    <dgm:cxn modelId="{1D0E7793-4481-4FF2-880E-BE3C5D3B6448}" type="presOf" srcId="{87B1EBFD-0A1C-4400-9A7F-79F48D0CDDC6}" destId="{2EA36193-6BE9-40E8-A012-F55CC50F00CE}" srcOrd="0" destOrd="0" presId="urn:microsoft.com/office/officeart/2005/8/layout/vList6"/>
    <dgm:cxn modelId="{0020D6A3-A4DE-42F5-AD17-7F724D964ED0}" srcId="{C0DCB6DC-C36A-4FEE-92AF-9AA2031B020F}" destId="{372C5189-6C5C-4D68-AB83-2D56E246D714}" srcOrd="0" destOrd="0" parTransId="{31FCF308-C8F2-48A0-9FA8-060049F01B58}" sibTransId="{68419251-57A6-41E9-8958-7BE0150EFF3A}"/>
    <dgm:cxn modelId="{9811B5B5-FD3E-4D6A-A880-FE515DF1CABB}" type="presOf" srcId="{2649A07D-C3EA-429B-B742-FE5F07647E21}" destId="{46930D7E-01D4-4446-8669-C59C68B32F46}" srcOrd="0" destOrd="0" presId="urn:microsoft.com/office/officeart/2005/8/layout/vList6"/>
    <dgm:cxn modelId="{7BD187D5-C2B9-4481-9D78-794F2498521A}" srcId="{C0DCB6DC-C36A-4FEE-92AF-9AA2031B020F}" destId="{5AEB95B2-4F94-4B00-8BEF-802F91F5558E}" srcOrd="1" destOrd="0" parTransId="{5D6275AB-04E9-4381-8B15-AB1C843745AF}" sibTransId="{18CAF4A6-6E03-4FAE-837C-A50172E9AAFA}"/>
    <dgm:cxn modelId="{544D9B00-FEC3-4109-95D5-464D4F46DC91}" type="presParOf" srcId="{4D870FBF-E277-4116-A960-B66301B12538}" destId="{2C89BCCB-7683-4273-84DF-B7C9F9EAA3A6}" srcOrd="0" destOrd="0" presId="urn:microsoft.com/office/officeart/2005/8/layout/vList6"/>
    <dgm:cxn modelId="{BEDD719A-F4E0-45A2-AE79-9003E7E08C20}" type="presParOf" srcId="{2C89BCCB-7683-4273-84DF-B7C9F9EAA3A6}" destId="{2EA36193-6BE9-40E8-A012-F55CC50F00CE}" srcOrd="0" destOrd="0" presId="urn:microsoft.com/office/officeart/2005/8/layout/vList6"/>
    <dgm:cxn modelId="{57B4546F-477E-4722-8A66-7B5A9E65461E}" type="presParOf" srcId="{2C89BCCB-7683-4273-84DF-B7C9F9EAA3A6}" destId="{46930D7E-01D4-4446-8669-C59C68B32F46}" srcOrd="1" destOrd="0" presId="urn:microsoft.com/office/officeart/2005/8/layout/vList6"/>
    <dgm:cxn modelId="{CFC48752-5FB1-49F8-80C0-B4EE9750FB70}" type="presParOf" srcId="{4D870FBF-E277-4116-A960-B66301B12538}" destId="{D95B5358-61A1-476E-ADA7-51A7974D8E23}" srcOrd="1" destOrd="0" presId="urn:microsoft.com/office/officeart/2005/8/layout/vList6"/>
    <dgm:cxn modelId="{202BDE1D-1B1B-4081-9182-A289EB6FEAD5}" type="presParOf" srcId="{4D870FBF-E277-4116-A960-B66301B12538}" destId="{2F3DF761-BA86-45BD-98CB-999C524A80B8}" srcOrd="2" destOrd="0" presId="urn:microsoft.com/office/officeart/2005/8/layout/vList6"/>
    <dgm:cxn modelId="{FCC40BB1-C69F-45EF-8AC7-C02F57070DB5}" type="presParOf" srcId="{2F3DF761-BA86-45BD-98CB-999C524A80B8}" destId="{5756E379-B5F7-4FF7-ADE4-3308FB6238FA}" srcOrd="0" destOrd="0" presId="urn:microsoft.com/office/officeart/2005/8/layout/vList6"/>
    <dgm:cxn modelId="{4ABBF6FE-FE00-46A8-B6BA-B645906F7F13}" type="presParOf" srcId="{2F3DF761-BA86-45BD-98CB-999C524A80B8}" destId="{713E0EDB-ED6B-4FD8-8F0C-597CB58A84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8A832-252A-4BC0-9F91-92F3D89D21A2}">
      <dsp:nvSpPr>
        <dsp:cNvPr id="0" name=""/>
        <dsp:cNvSpPr/>
      </dsp:nvSpPr>
      <dsp:spPr>
        <a:xfrm>
          <a:off x="1153702" y="4555462"/>
          <a:ext cx="5410583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6744F-86B0-4F9F-8DF4-6221944C4412}">
      <dsp:nvSpPr>
        <dsp:cNvPr id="0" name=""/>
        <dsp:cNvSpPr/>
      </dsp:nvSpPr>
      <dsp:spPr>
        <a:xfrm>
          <a:off x="3278069" y="3806039"/>
          <a:ext cx="4626789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B82FC-3905-4E4F-BD83-C81236D22EB9}">
      <dsp:nvSpPr>
        <dsp:cNvPr id="0" name=""/>
        <dsp:cNvSpPr/>
      </dsp:nvSpPr>
      <dsp:spPr>
        <a:xfrm>
          <a:off x="2447690" y="2928143"/>
          <a:ext cx="4199849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CCDF7-99E6-44CE-B0C4-F2E25FB2B750}">
      <dsp:nvSpPr>
        <dsp:cNvPr id="0" name=""/>
        <dsp:cNvSpPr/>
      </dsp:nvSpPr>
      <dsp:spPr>
        <a:xfrm>
          <a:off x="3616970" y="1943516"/>
          <a:ext cx="4199849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6A5EA-7C16-4975-B431-5BA955DC7AF3}">
      <dsp:nvSpPr>
        <dsp:cNvPr id="0" name=""/>
        <dsp:cNvSpPr/>
      </dsp:nvSpPr>
      <dsp:spPr>
        <a:xfrm>
          <a:off x="1913536" y="1342070"/>
          <a:ext cx="4626789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FF9EC-D821-425A-BF4B-07205C7D7980}">
      <dsp:nvSpPr>
        <dsp:cNvPr id="0" name=""/>
        <dsp:cNvSpPr/>
      </dsp:nvSpPr>
      <dsp:spPr>
        <a:xfrm>
          <a:off x="3803968" y="302335"/>
          <a:ext cx="2986858" cy="7026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8F72E-C71E-4654-899A-451D157F2115}">
      <dsp:nvSpPr>
        <dsp:cNvPr id="0" name=""/>
        <dsp:cNvSpPr/>
      </dsp:nvSpPr>
      <dsp:spPr>
        <a:xfrm>
          <a:off x="22254" y="0"/>
          <a:ext cx="5350127" cy="53501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2CEF1-F0B5-420B-8D3F-C67BD41FB93E}">
      <dsp:nvSpPr>
        <dsp:cNvPr id="0" name=""/>
        <dsp:cNvSpPr/>
      </dsp:nvSpPr>
      <dsp:spPr>
        <a:xfrm>
          <a:off x="543474" y="841308"/>
          <a:ext cx="4193027" cy="230846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Necessity  of Learning</a:t>
          </a:r>
        </a:p>
      </dsp:txBody>
      <dsp:txXfrm>
        <a:off x="543474" y="841308"/>
        <a:ext cx="4193027" cy="2308463"/>
      </dsp:txXfrm>
    </dsp:sp>
    <dsp:sp modelId="{35133CB3-99FC-4891-B152-7CE8F89BE6FA}">
      <dsp:nvSpPr>
        <dsp:cNvPr id="0" name=""/>
        <dsp:cNvSpPr/>
      </dsp:nvSpPr>
      <dsp:spPr>
        <a:xfrm>
          <a:off x="6469713" y="0"/>
          <a:ext cx="802519" cy="802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43F82-7C38-405B-A0E6-FF14EF8898D8}">
      <dsp:nvSpPr>
        <dsp:cNvPr id="0" name=""/>
        <dsp:cNvSpPr/>
      </dsp:nvSpPr>
      <dsp:spPr>
        <a:xfrm>
          <a:off x="7386835" y="0"/>
          <a:ext cx="3038500" cy="80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Personal Growth</a:t>
          </a:r>
        </a:p>
      </dsp:txBody>
      <dsp:txXfrm>
        <a:off x="7386835" y="0"/>
        <a:ext cx="3038500" cy="802519"/>
      </dsp:txXfrm>
    </dsp:sp>
    <dsp:sp modelId="{CE6F24F7-4143-4728-9A19-FBDC81E8EBAC}">
      <dsp:nvSpPr>
        <dsp:cNvPr id="0" name=""/>
        <dsp:cNvSpPr/>
      </dsp:nvSpPr>
      <dsp:spPr>
        <a:xfrm>
          <a:off x="6019695" y="862710"/>
          <a:ext cx="802519" cy="802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3EB9C-29D0-4EF8-B62F-8D192524BFD3}">
      <dsp:nvSpPr>
        <dsp:cNvPr id="0" name=""/>
        <dsp:cNvSpPr/>
      </dsp:nvSpPr>
      <dsp:spPr>
        <a:xfrm>
          <a:off x="6769570" y="849541"/>
          <a:ext cx="1888259" cy="80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Cognitive Benefits</a:t>
          </a:r>
        </a:p>
      </dsp:txBody>
      <dsp:txXfrm>
        <a:off x="6769570" y="849541"/>
        <a:ext cx="1888259" cy="802519"/>
      </dsp:txXfrm>
    </dsp:sp>
    <dsp:sp modelId="{DC20D7B2-0173-46C0-A8C4-6AAC0800027D}">
      <dsp:nvSpPr>
        <dsp:cNvPr id="0" name=""/>
        <dsp:cNvSpPr/>
      </dsp:nvSpPr>
      <dsp:spPr>
        <a:xfrm>
          <a:off x="7577377" y="1612774"/>
          <a:ext cx="802519" cy="802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F3703-4D1A-40DF-977D-98318BB94477}">
      <dsp:nvSpPr>
        <dsp:cNvPr id="0" name=""/>
        <dsp:cNvSpPr/>
      </dsp:nvSpPr>
      <dsp:spPr>
        <a:xfrm>
          <a:off x="8604846" y="1619836"/>
          <a:ext cx="2577328" cy="80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Career Advancement</a:t>
          </a:r>
        </a:p>
      </dsp:txBody>
      <dsp:txXfrm>
        <a:off x="8604846" y="1619836"/>
        <a:ext cx="2577328" cy="802519"/>
      </dsp:txXfrm>
    </dsp:sp>
    <dsp:sp modelId="{E6B6BC62-C474-4C9E-95FF-A1852D9C1A1B}">
      <dsp:nvSpPr>
        <dsp:cNvPr id="0" name=""/>
        <dsp:cNvSpPr/>
      </dsp:nvSpPr>
      <dsp:spPr>
        <a:xfrm>
          <a:off x="5960381" y="2481635"/>
          <a:ext cx="802519" cy="802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61E59-6CBC-4CE7-B792-3FDA7F2E3B2B}">
      <dsp:nvSpPr>
        <dsp:cNvPr id="0" name=""/>
        <dsp:cNvSpPr/>
      </dsp:nvSpPr>
      <dsp:spPr>
        <a:xfrm>
          <a:off x="6698118" y="2485133"/>
          <a:ext cx="4247875" cy="89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Social and Emotional Benefits</a:t>
          </a:r>
        </a:p>
      </dsp:txBody>
      <dsp:txXfrm>
        <a:off x="6698118" y="2485133"/>
        <a:ext cx="4247875" cy="890876"/>
      </dsp:txXfrm>
    </dsp:sp>
    <dsp:sp modelId="{17E88807-8FAC-4BA4-91A3-54D77435B63E}">
      <dsp:nvSpPr>
        <dsp:cNvPr id="0" name=""/>
        <dsp:cNvSpPr/>
      </dsp:nvSpPr>
      <dsp:spPr>
        <a:xfrm>
          <a:off x="7696134" y="3357365"/>
          <a:ext cx="802519" cy="802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E2EDA-990B-4B8D-9738-A238FFDD6470}">
      <dsp:nvSpPr>
        <dsp:cNvPr id="0" name=""/>
        <dsp:cNvSpPr/>
      </dsp:nvSpPr>
      <dsp:spPr>
        <a:xfrm>
          <a:off x="8763114" y="3419656"/>
          <a:ext cx="2103377" cy="80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Health and Well-Being</a:t>
          </a:r>
        </a:p>
      </dsp:txBody>
      <dsp:txXfrm>
        <a:off x="8763114" y="3419656"/>
        <a:ext cx="2103377" cy="802519"/>
      </dsp:txXfrm>
    </dsp:sp>
    <dsp:sp modelId="{430FF07F-2C7B-40EE-8CBC-B1B5D045C62C}">
      <dsp:nvSpPr>
        <dsp:cNvPr id="0" name=""/>
        <dsp:cNvSpPr/>
      </dsp:nvSpPr>
      <dsp:spPr>
        <a:xfrm>
          <a:off x="6025607" y="4208447"/>
          <a:ext cx="802519" cy="802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47773-C345-4ECE-B08D-579CD08ADB7F}">
      <dsp:nvSpPr>
        <dsp:cNvPr id="0" name=""/>
        <dsp:cNvSpPr/>
      </dsp:nvSpPr>
      <dsp:spPr>
        <a:xfrm>
          <a:off x="6918073" y="4261590"/>
          <a:ext cx="2270895" cy="80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Economic Advantages</a:t>
          </a:r>
        </a:p>
      </dsp:txBody>
      <dsp:txXfrm>
        <a:off x="6918073" y="4261590"/>
        <a:ext cx="2270895" cy="802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A73AF-FAE8-4520-AA33-9A728826E4B5}">
      <dsp:nvSpPr>
        <dsp:cNvPr id="0" name=""/>
        <dsp:cNvSpPr/>
      </dsp:nvSpPr>
      <dsp:spPr>
        <a:xfrm>
          <a:off x="0" y="0"/>
          <a:ext cx="9683125" cy="772200"/>
        </a:xfrm>
        <a:prstGeom prst="roundRect">
          <a:avLst/>
        </a:prstGeom>
        <a:gradFill rotWithShape="1">
          <a:gsLst>
            <a:gs pos="0">
              <a:schemeClr val="accent2">
                <a:tint val="64000"/>
                <a:lumMod val="118000"/>
              </a:schemeClr>
            </a:gs>
            <a:gs pos="100000">
              <a:schemeClr val="accent2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b="1" kern="1200" dirty="0">
              <a:latin typeface="Arial" panose="020B0604020202020204" pitchFamily="34" charset="0"/>
              <a:cs typeface="Arial" panose="020B0604020202020204" pitchFamily="34" charset="0"/>
            </a:rPr>
            <a:t>Engagement</a:t>
          </a:r>
        </a:p>
      </dsp:txBody>
      <dsp:txXfrm>
        <a:off x="37696" y="37696"/>
        <a:ext cx="9607733" cy="696808"/>
      </dsp:txXfrm>
    </dsp:sp>
    <dsp:sp modelId="{EBAB1A57-9BD6-4E07-92B0-3AD125110497}">
      <dsp:nvSpPr>
        <dsp:cNvPr id="0" name=""/>
        <dsp:cNvSpPr/>
      </dsp:nvSpPr>
      <dsp:spPr>
        <a:xfrm>
          <a:off x="0" y="890601"/>
          <a:ext cx="9683125" cy="772200"/>
        </a:xfrm>
        <a:prstGeom prst="roundRect">
          <a:avLst/>
        </a:prstGeom>
        <a:gradFill rotWithShape="1">
          <a:gsLst>
            <a:gs pos="0">
              <a:schemeClr val="accent2">
                <a:tint val="64000"/>
                <a:lumMod val="118000"/>
              </a:schemeClr>
            </a:gs>
            <a:gs pos="100000">
              <a:schemeClr val="accent2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b="1" kern="1200" dirty="0">
              <a:latin typeface="Arial" panose="020B0604020202020204" pitchFamily="34" charset="0"/>
              <a:cs typeface="Arial" panose="020B0604020202020204" pitchFamily="34" charset="0"/>
            </a:rPr>
            <a:t>Instant Feedback</a:t>
          </a:r>
        </a:p>
      </dsp:txBody>
      <dsp:txXfrm>
        <a:off x="37696" y="928297"/>
        <a:ext cx="9607733" cy="696808"/>
      </dsp:txXfrm>
    </dsp:sp>
    <dsp:sp modelId="{7CA7C31E-A875-45E1-9182-C372B63E901B}">
      <dsp:nvSpPr>
        <dsp:cNvPr id="0" name=""/>
        <dsp:cNvSpPr/>
      </dsp:nvSpPr>
      <dsp:spPr>
        <a:xfrm>
          <a:off x="0" y="1757841"/>
          <a:ext cx="9683125" cy="772200"/>
        </a:xfrm>
        <a:prstGeom prst="roundRect">
          <a:avLst/>
        </a:prstGeom>
        <a:gradFill rotWithShape="1">
          <a:gsLst>
            <a:gs pos="0">
              <a:schemeClr val="accent2">
                <a:tint val="64000"/>
                <a:lumMod val="118000"/>
              </a:schemeClr>
            </a:gs>
            <a:gs pos="100000">
              <a:schemeClr val="accent2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b="1" kern="1200" dirty="0">
              <a:latin typeface="Arial" panose="020B0604020202020204" pitchFamily="34" charset="0"/>
              <a:cs typeface="Arial" panose="020B0604020202020204" pitchFamily="34" charset="0"/>
            </a:rPr>
            <a:t>Motivation</a:t>
          </a:r>
        </a:p>
      </dsp:txBody>
      <dsp:txXfrm>
        <a:off x="37696" y="1795537"/>
        <a:ext cx="9607733" cy="696808"/>
      </dsp:txXfrm>
    </dsp:sp>
    <dsp:sp modelId="{67584EA4-9910-4EDA-84D7-E571534BF93E}">
      <dsp:nvSpPr>
        <dsp:cNvPr id="0" name=""/>
        <dsp:cNvSpPr/>
      </dsp:nvSpPr>
      <dsp:spPr>
        <a:xfrm>
          <a:off x="0" y="2625081"/>
          <a:ext cx="9683125" cy="772200"/>
        </a:xfrm>
        <a:prstGeom prst="roundRect">
          <a:avLst/>
        </a:prstGeom>
        <a:gradFill rotWithShape="1">
          <a:gsLst>
            <a:gs pos="0">
              <a:schemeClr val="accent2">
                <a:tint val="64000"/>
                <a:lumMod val="118000"/>
              </a:schemeClr>
            </a:gs>
            <a:gs pos="100000">
              <a:schemeClr val="accent2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b="1" kern="1200" dirty="0">
              <a:latin typeface="Arial" panose="020B0604020202020204" pitchFamily="34" charset="0"/>
              <a:cs typeface="Arial" panose="020B0604020202020204" pitchFamily="34" charset="0"/>
            </a:rPr>
            <a:t>Availability</a:t>
          </a:r>
        </a:p>
      </dsp:txBody>
      <dsp:txXfrm>
        <a:off x="37696" y="2662777"/>
        <a:ext cx="9607733" cy="696808"/>
      </dsp:txXfrm>
    </dsp:sp>
    <dsp:sp modelId="{A63203AD-2E88-428D-8F28-C3E583A2F202}">
      <dsp:nvSpPr>
        <dsp:cNvPr id="0" name=""/>
        <dsp:cNvSpPr/>
      </dsp:nvSpPr>
      <dsp:spPr>
        <a:xfrm>
          <a:off x="0" y="3492321"/>
          <a:ext cx="9683125" cy="772200"/>
        </a:xfrm>
        <a:prstGeom prst="roundRect">
          <a:avLst/>
        </a:prstGeom>
        <a:gradFill rotWithShape="1">
          <a:gsLst>
            <a:gs pos="0">
              <a:schemeClr val="accent2">
                <a:tint val="64000"/>
                <a:lumMod val="118000"/>
              </a:schemeClr>
            </a:gs>
            <a:gs pos="100000">
              <a:schemeClr val="accent2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b="1" kern="1200" dirty="0">
              <a:latin typeface="Arial" panose="020B0604020202020204" pitchFamily="34" charset="0"/>
              <a:cs typeface="Arial" panose="020B0604020202020204" pitchFamily="34" charset="0"/>
            </a:rPr>
            <a:t>Self Pace based Learning</a:t>
          </a:r>
        </a:p>
      </dsp:txBody>
      <dsp:txXfrm>
        <a:off x="37696" y="3530017"/>
        <a:ext cx="9607733" cy="69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E030D-9B38-43AB-8D7B-F544D3E95D0E}">
      <dsp:nvSpPr>
        <dsp:cNvPr id="0" name=""/>
        <dsp:cNvSpPr/>
      </dsp:nvSpPr>
      <dsp:spPr>
        <a:xfrm>
          <a:off x="0" y="370960"/>
          <a:ext cx="89471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1D86-E86F-4DA7-A35E-5386369A8139}">
      <dsp:nvSpPr>
        <dsp:cNvPr id="0" name=""/>
        <dsp:cNvSpPr/>
      </dsp:nvSpPr>
      <dsp:spPr>
        <a:xfrm>
          <a:off x="447357" y="105280"/>
          <a:ext cx="626300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727" tIns="0" rIns="23672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Quality and Content Concerns</a:t>
          </a:r>
        </a:p>
      </dsp:txBody>
      <dsp:txXfrm>
        <a:off x="473296" y="131219"/>
        <a:ext cx="6211127" cy="479482"/>
      </dsp:txXfrm>
    </dsp:sp>
    <dsp:sp modelId="{C4081005-E8E4-4929-ADE0-269860BCB395}">
      <dsp:nvSpPr>
        <dsp:cNvPr id="0" name=""/>
        <dsp:cNvSpPr/>
      </dsp:nvSpPr>
      <dsp:spPr>
        <a:xfrm>
          <a:off x="0" y="1187440"/>
          <a:ext cx="89471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8F228-8055-45D0-A60E-CA4EEE312DA0}">
      <dsp:nvSpPr>
        <dsp:cNvPr id="0" name=""/>
        <dsp:cNvSpPr/>
      </dsp:nvSpPr>
      <dsp:spPr>
        <a:xfrm>
          <a:off x="447357" y="921760"/>
          <a:ext cx="626300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727" tIns="0" rIns="23672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Technological Dependence</a:t>
          </a:r>
        </a:p>
      </dsp:txBody>
      <dsp:txXfrm>
        <a:off x="473296" y="947699"/>
        <a:ext cx="6211127" cy="479482"/>
      </dsp:txXfrm>
    </dsp:sp>
    <dsp:sp modelId="{032A164B-5440-4E73-AE0F-6DB2B6E57351}">
      <dsp:nvSpPr>
        <dsp:cNvPr id="0" name=""/>
        <dsp:cNvSpPr/>
      </dsp:nvSpPr>
      <dsp:spPr>
        <a:xfrm>
          <a:off x="0" y="2003920"/>
          <a:ext cx="89471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C682A-E816-424D-904B-1F73CA45F2CB}">
      <dsp:nvSpPr>
        <dsp:cNvPr id="0" name=""/>
        <dsp:cNvSpPr/>
      </dsp:nvSpPr>
      <dsp:spPr>
        <a:xfrm>
          <a:off x="447357" y="1738241"/>
          <a:ext cx="626300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727" tIns="0" rIns="23672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Privacy and Data Security</a:t>
          </a:r>
        </a:p>
      </dsp:txBody>
      <dsp:txXfrm>
        <a:off x="473296" y="1764180"/>
        <a:ext cx="6211127" cy="479482"/>
      </dsp:txXfrm>
    </dsp:sp>
    <dsp:sp modelId="{3666E0F8-F738-47C9-827A-B035BB91685B}">
      <dsp:nvSpPr>
        <dsp:cNvPr id="0" name=""/>
        <dsp:cNvSpPr/>
      </dsp:nvSpPr>
      <dsp:spPr>
        <a:xfrm>
          <a:off x="0" y="2820401"/>
          <a:ext cx="89471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D2B62-6139-4470-B624-17D2EB254D3C}">
      <dsp:nvSpPr>
        <dsp:cNvPr id="0" name=""/>
        <dsp:cNvSpPr/>
      </dsp:nvSpPr>
      <dsp:spPr>
        <a:xfrm>
          <a:off x="447357" y="2554720"/>
          <a:ext cx="626300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727" tIns="0" rIns="23672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Lack of Personalization</a:t>
          </a:r>
        </a:p>
      </dsp:txBody>
      <dsp:txXfrm>
        <a:off x="473296" y="2580659"/>
        <a:ext cx="6211127" cy="479482"/>
      </dsp:txXfrm>
    </dsp:sp>
    <dsp:sp modelId="{5452DA71-2309-4F52-B175-E6073802A3FE}">
      <dsp:nvSpPr>
        <dsp:cNvPr id="0" name=""/>
        <dsp:cNvSpPr/>
      </dsp:nvSpPr>
      <dsp:spPr>
        <a:xfrm>
          <a:off x="0" y="3636881"/>
          <a:ext cx="89471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707C0-6AD9-43EF-A2BC-1702B9882584}">
      <dsp:nvSpPr>
        <dsp:cNvPr id="0" name=""/>
        <dsp:cNvSpPr/>
      </dsp:nvSpPr>
      <dsp:spPr>
        <a:xfrm>
          <a:off x="447357" y="3371201"/>
          <a:ext cx="626300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727" tIns="0" rIns="23672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Lack of Socialization</a:t>
          </a:r>
        </a:p>
      </dsp:txBody>
      <dsp:txXfrm>
        <a:off x="473296" y="3397140"/>
        <a:ext cx="6211127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30D7E-01D4-4446-8669-C59C68B32F46}">
      <dsp:nvSpPr>
        <dsp:cNvPr id="0" name=""/>
        <dsp:cNvSpPr/>
      </dsp:nvSpPr>
      <dsp:spPr>
        <a:xfrm>
          <a:off x="3527735" y="625"/>
          <a:ext cx="7814019" cy="1992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400" kern="1200" dirty="0">
              <a:latin typeface="Arial" panose="020B0604020202020204" pitchFamily="34" charset="0"/>
              <a:cs typeface="Arial" panose="020B0604020202020204" pitchFamily="34" charset="0"/>
            </a:rPr>
            <a:t>Harnessing the Potential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400" kern="1200" dirty="0">
              <a:latin typeface="Arial" panose="020B0604020202020204" pitchFamily="34" charset="0"/>
              <a:cs typeface="Arial" panose="020B0604020202020204" pitchFamily="34" charset="0"/>
            </a:rPr>
            <a:t>Addressing Challenges</a:t>
          </a:r>
        </a:p>
      </dsp:txBody>
      <dsp:txXfrm>
        <a:off x="3527735" y="249678"/>
        <a:ext cx="7066860" cy="1494318"/>
      </dsp:txXfrm>
    </dsp:sp>
    <dsp:sp modelId="{2EA36193-6BE9-40E8-A012-F55CC50F00CE}">
      <dsp:nvSpPr>
        <dsp:cNvPr id="0" name=""/>
        <dsp:cNvSpPr/>
      </dsp:nvSpPr>
      <dsp:spPr>
        <a:xfrm>
          <a:off x="4264" y="625"/>
          <a:ext cx="3523471" cy="1992424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31000" r="-31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01526" y="97887"/>
        <a:ext cx="3328947" cy="1797900"/>
      </dsp:txXfrm>
    </dsp:sp>
    <dsp:sp modelId="{713E0EDB-ED6B-4FD8-8F0C-597CB58A84A8}">
      <dsp:nvSpPr>
        <dsp:cNvPr id="0" name=""/>
        <dsp:cNvSpPr/>
      </dsp:nvSpPr>
      <dsp:spPr>
        <a:xfrm>
          <a:off x="3243207" y="2218253"/>
          <a:ext cx="8102251" cy="1992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400" kern="1200" dirty="0">
              <a:latin typeface="Arial" panose="020B0604020202020204" pitchFamily="34" charset="0"/>
              <a:cs typeface="Arial" panose="020B0604020202020204" pitchFamily="34" charset="0"/>
            </a:rPr>
            <a:t>Balancing Innovation and Pedagogy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400" kern="1200" dirty="0">
              <a:latin typeface="Arial" panose="020B0604020202020204" pitchFamily="34" charset="0"/>
              <a:cs typeface="Arial" panose="020B0604020202020204" pitchFamily="34" charset="0"/>
            </a:rPr>
            <a:t>Focus on Outcomes</a:t>
          </a:r>
        </a:p>
      </dsp:txBody>
      <dsp:txXfrm>
        <a:off x="3243207" y="2467306"/>
        <a:ext cx="7355092" cy="1494318"/>
      </dsp:txXfrm>
    </dsp:sp>
    <dsp:sp modelId="{5756E379-B5F7-4FF7-ADE4-3308FB6238FA}">
      <dsp:nvSpPr>
        <dsp:cNvPr id="0" name=""/>
        <dsp:cNvSpPr/>
      </dsp:nvSpPr>
      <dsp:spPr>
        <a:xfrm>
          <a:off x="561" y="2192292"/>
          <a:ext cx="3242645" cy="2044347"/>
        </a:xfrm>
        <a:prstGeom prst="roundRect">
          <a:avLst/>
        </a:prstGeom>
        <a:blipFill rotWithShape="0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00358" y="2292089"/>
        <a:ext cx="3043051" cy="1844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0.49777</cdr:x>
      <cdr:y>0.0644</cdr:y>
    </cdr:from>
    <cdr:to>
      <cdr:x>0.84516</cdr:x>
      <cdr:y>0.49399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2298" y="266027"/>
          <a:ext cx="3721371" cy="177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N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Engagement and </a:t>
          </a:r>
        </a:p>
        <a:p xmlns:a="http://schemas.openxmlformats.org/drawingml/2006/main">
          <a:pPr algn="ctr"/>
          <a:r>
            <a:rPr lang="en-IN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Motivation</a:t>
          </a:r>
        </a:p>
        <a:p xmlns:a="http://schemas.openxmlformats.org/drawingml/2006/main">
          <a:pPr algn="ctr"/>
          <a:r>
            <a:rPr lang="en-IN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25%</a:t>
          </a:r>
        </a:p>
      </cdr:txBody>
    </cdr:sp>
  </cdr:relSizeAnchor>
  <cdr:relSizeAnchor xmlns:cdr="http://schemas.openxmlformats.org/drawingml/2006/chartDrawing">
    <cdr:from>
      <cdr:x>0.50957</cdr:x>
      <cdr:y>0.5785</cdr:y>
    </cdr:from>
    <cdr:to>
      <cdr:x>0.79695</cdr:x>
      <cdr:y>0.85206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58732" y="3026934"/>
          <a:ext cx="3078507" cy="1431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N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Accessibility</a:t>
          </a:r>
        </a:p>
        <a:p xmlns:a="http://schemas.openxmlformats.org/drawingml/2006/main">
          <a:pPr algn="ctr"/>
          <a:r>
            <a:rPr lang="en-IN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20%</a:t>
          </a:r>
        </a:p>
      </cdr:txBody>
    </cdr:sp>
  </cdr:relSizeAnchor>
  <cdr:relSizeAnchor xmlns:cdr="http://schemas.openxmlformats.org/drawingml/2006/chartDrawing">
    <cdr:from>
      <cdr:x>0.20096</cdr:x>
      <cdr:y>0.63386</cdr:y>
    </cdr:from>
    <cdr:to>
      <cdr:x>0.54984</cdr:x>
      <cdr:y>0.94189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52759" y="3316586"/>
          <a:ext cx="3737375" cy="1611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N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Personalization</a:t>
          </a:r>
        </a:p>
        <a:p xmlns:a="http://schemas.openxmlformats.org/drawingml/2006/main">
          <a:pPr algn="ctr"/>
          <a:r>
            <a:rPr lang="en-IN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25%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227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581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584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294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03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3421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970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06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56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660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746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08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637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032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98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915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417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D551C2-3203-4B9F-A2CA-9C05D064F6C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FDC9-C744-4861-AB39-D05AB1F0F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910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AB4F-9646-4F3B-A3FC-7C99110C7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04" y="1385084"/>
            <a:ext cx="7501094" cy="1914724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 Apps and Games: </a:t>
            </a:r>
            <a:r>
              <a:rPr lang="en-IN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Maximizing Learning Opportunities</a:t>
            </a:r>
            <a:endParaRPr lang="en-I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902B5-8BD5-4616-860B-5CBE3C99B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8934" y="4634857"/>
            <a:ext cx="4496664" cy="1388671"/>
          </a:xfrm>
        </p:spPr>
        <p:txBody>
          <a:bodyPr>
            <a:noAutofit/>
          </a:bodyPr>
          <a:lstStyle/>
          <a:p>
            <a:r>
              <a:rPr lang="en-IN" sz="3200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Bhumika</a:t>
            </a:r>
            <a:r>
              <a:rPr lang="en-IN" sz="32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Narang</a:t>
            </a:r>
            <a:endParaRPr lang="en-IN" sz="32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32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Engineer</a:t>
            </a:r>
          </a:p>
          <a:p>
            <a:r>
              <a:rPr lang="en-I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C-DAC, </a:t>
            </a:r>
            <a:r>
              <a:rPr lang="en-IN" sz="32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Bangalore</a:t>
            </a: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44E46D5C-4E68-42B0-A129-5114306E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64" y="1081055"/>
            <a:ext cx="4006765" cy="524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D51281-D595-43B9-AC38-5334EE24E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443" y="437075"/>
            <a:ext cx="1104280" cy="572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2" y="319313"/>
            <a:ext cx="1064957" cy="83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AC96-EC3F-4384-B687-9C49E01A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55" y="384098"/>
            <a:ext cx="9896191" cy="140053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Incorporating interactive elements in learning</a:t>
            </a:r>
            <a:endParaRPr lang="en-I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B87112-4B25-43AC-BE6C-37310C410610}"/>
              </a:ext>
            </a:extLst>
          </p:cNvPr>
          <p:cNvSpPr txBox="1"/>
          <p:nvPr/>
        </p:nvSpPr>
        <p:spPr>
          <a:xfrm>
            <a:off x="742323" y="1850534"/>
            <a:ext cx="873128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I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Quizzes and Polls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Roll-Playing Scenarios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Narratives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Game-Based Learning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Forums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Projects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Reviews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 Skills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982497-5514-4D53-87C2-ABD8213AC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9BA55-844B-4461-A957-43EE38F39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42" y="693246"/>
            <a:ext cx="4901870" cy="48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BAF5-9730-4B24-B193-9B12A19B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72" y="2274640"/>
            <a:ext cx="9404723" cy="140053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Developing Critical Thinking Skills</a:t>
            </a:r>
            <a:endParaRPr lang="en-I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2348D-9DE5-400C-96A6-FB098B8F4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72" y="2990832"/>
            <a:ext cx="3478214" cy="2539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Problem-Solving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Interactive puzzles and challenges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C7102-922B-436B-A54E-B436DA7149CC}"/>
              </a:ext>
            </a:extLst>
          </p:cNvPr>
          <p:cNvSpPr txBox="1"/>
          <p:nvPr/>
        </p:nvSpPr>
        <p:spPr>
          <a:xfrm>
            <a:off x="4064385" y="2990832"/>
            <a:ext cx="3865102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 Reasoning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logic and deductive reasoning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7E830-61B0-4200-A7FC-8E84CAD3069E}"/>
              </a:ext>
            </a:extLst>
          </p:cNvPr>
          <p:cNvSpPr txBox="1"/>
          <p:nvPr/>
        </p:nvSpPr>
        <p:spPr>
          <a:xfrm>
            <a:off x="8094786" y="2967886"/>
            <a:ext cx="3899085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Decision-Making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Weigh 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the evidence and Alternatives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D30-5EC9-46F8-9283-429679C6A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AD8EF-5AB5-4010-AF90-8054FF067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8" y="0"/>
            <a:ext cx="9146909" cy="24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8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D755-9E2E-438B-A6FD-17F12BE5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87810"/>
            <a:ext cx="6499412" cy="1301102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Personalized Learning Experiences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9CDC7-6649-46DB-8ADA-77231143F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658" y="1435734"/>
            <a:ext cx="6352342" cy="15379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Adaptive Learning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Difficulty level based on individual performance.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9942F7ED-6866-4099-B329-2441C4AC2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6363966"/>
          </a:xfrm>
          <a:prstGeom prst="rect">
            <a:avLst/>
          </a:prstGeom>
        </p:spPr>
      </p:pic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6375244F-D1F4-446D-9051-0008F23D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35734"/>
            <a:ext cx="1115258" cy="1655957"/>
          </a:xfrm>
          <a:prstGeom prst="rect">
            <a:avLst/>
          </a:prstGeom>
        </p:spPr>
      </p:pic>
      <p:pic>
        <p:nvPicPr>
          <p:cNvPr id="6" name="Image 3" descr="preencoded.png">
            <a:extLst>
              <a:ext uri="{FF2B5EF4-FFF2-40B4-BE49-F238E27FC236}">
                <a16:creationId xmlns:a16="http://schemas.microsoft.com/office/drawing/2014/main" id="{1773AA12-3900-46B7-8E6F-ECE668E82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153607"/>
            <a:ext cx="1115258" cy="1655957"/>
          </a:xfrm>
          <a:prstGeom prst="rect">
            <a:avLst/>
          </a:prstGeom>
        </p:spPr>
      </p:pic>
      <p:pic>
        <p:nvPicPr>
          <p:cNvPr id="7" name="Image 4" descr="preencoded.png">
            <a:extLst>
              <a:ext uri="{FF2B5EF4-FFF2-40B4-BE49-F238E27FC236}">
                <a16:creationId xmlns:a16="http://schemas.microsoft.com/office/drawing/2014/main" id="{E738DB63-7BE5-43A0-B100-324DF9D07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871480"/>
            <a:ext cx="1115258" cy="1655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7767A1-59F3-4D2E-905B-3D228B3A9DFF}"/>
              </a:ext>
            </a:extLst>
          </p:cNvPr>
          <p:cNvSpPr txBox="1"/>
          <p:nvPr/>
        </p:nvSpPr>
        <p:spPr>
          <a:xfrm>
            <a:off x="5839658" y="2840415"/>
            <a:ext cx="6352342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Personalized Feedback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Real-time feedback on progress and areas for improvement.</a:t>
            </a:r>
          </a:p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B91C4-6C7A-4C15-AD62-C9F8922D42BA}"/>
              </a:ext>
            </a:extLst>
          </p:cNvPr>
          <p:cNvSpPr txBox="1"/>
          <p:nvPr/>
        </p:nvSpPr>
        <p:spPr>
          <a:xfrm>
            <a:off x="5839658" y="4478288"/>
            <a:ext cx="6260454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ts val="255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None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Learning Paths</a:t>
            </a:r>
          </a:p>
          <a:p>
            <a:pPr>
              <a:lnSpc>
                <a:spcPts val="255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Personalized learning pathways based on student needs.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855444-F042-4B24-9486-2457B7CA13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2"/>
            <a:ext cx="876300" cy="5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0491-C558-4A82-ADD5-A7D8EFE7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060" y="623514"/>
            <a:ext cx="7534940" cy="1166532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Accessibility and Inclusivity</a:t>
            </a:r>
            <a:endParaRPr lang="en-I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0E38D-48B0-46C8-B0D6-D64E7262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060" y="1422806"/>
            <a:ext cx="7534940" cy="4243476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Subtitles and Audio Descriptions 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	Enhance accessibility for students with 	hearing 	impairments.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Controls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	Provide options for students with physical disabilities to interact with apps</a:t>
            </a:r>
            <a:r>
              <a:rPr lang="en-US" sz="320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Multilingual Support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	Accessible to 	students 	from different language 	backgrounds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C309D634-9CFB-40EB-B367-FFD6B5BD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65706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C8F30-8F62-4DB6-94B1-2A9B64C01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372A-FF9B-4080-BF6B-09106C06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265" y="323672"/>
            <a:ext cx="6705600" cy="140053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Integrating Apps and Games in Classroom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32BE-8378-483D-A5B6-67002D77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265" y="1935127"/>
            <a:ext cx="7598735" cy="394101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Planning &amp; Selection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AD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Carefully choose apps and games that align with 	curriculum goals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Implementation &amp; Differentiation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Integrate apps into lessons and provide support for diverse learners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Assessment &amp; Reflection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	Evaluate the effectiveness of apps and make adjustments as needed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1445F265-D76E-4657-AA0A-C5F6EB03B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9326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ED4F8-C6CE-451F-AA99-6CFA39B3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86DA-1692-4C06-A5CC-6F914B0F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68" y="-18295"/>
            <a:ext cx="7640638" cy="1117123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Future Trends</a:t>
            </a:r>
            <a:endParaRPr lang="en-I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81FB0720-6036-49D9-85F8-FB2756FDA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50" y="0"/>
            <a:ext cx="4438650" cy="5875732"/>
          </a:xfrm>
          <a:prstGeom prst="rect">
            <a:avLst/>
          </a:prstGeom>
        </p:spPr>
      </p:pic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D80DAFA4-4437-4CFF-8511-5641E059A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17" y="889736"/>
            <a:ext cx="539948" cy="5399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46783-D4D0-4FDD-941D-F347E78F67F3}"/>
              </a:ext>
            </a:extLst>
          </p:cNvPr>
          <p:cNvSpPr txBox="1"/>
          <p:nvPr/>
        </p:nvSpPr>
        <p:spPr>
          <a:xfrm>
            <a:off x="239377" y="1624139"/>
            <a:ext cx="30861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AI-Powered Learning</a:t>
            </a:r>
          </a:p>
          <a:p>
            <a:pPr>
              <a:lnSpc>
                <a:spcPts val="2500"/>
              </a:lnSpc>
            </a:pPr>
            <a:r>
              <a:rPr lang="en-US" sz="2400" b="1" dirty="0"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Personalize learning paths and tailored support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BC939E1E-9581-4457-9026-62F0143EC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30" y="889736"/>
            <a:ext cx="539948" cy="5399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4" descr="preencoded.png">
            <a:extLst>
              <a:ext uri="{FF2B5EF4-FFF2-40B4-BE49-F238E27FC236}">
                <a16:creationId xmlns:a16="http://schemas.microsoft.com/office/drawing/2014/main" id="{F41AAE41-9551-48B4-BA0C-6A7D88997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3492978"/>
            <a:ext cx="539948" cy="5399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 5" descr="preencoded.png">
            <a:extLst>
              <a:ext uri="{FF2B5EF4-FFF2-40B4-BE49-F238E27FC236}">
                <a16:creationId xmlns:a16="http://schemas.microsoft.com/office/drawing/2014/main" id="{E9FC8D6D-87E0-4C87-A1DC-7A9C6B5F4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630" y="3418028"/>
            <a:ext cx="539948" cy="5399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AE7468-0574-4D3E-9F9F-DCCCDA48B98E}"/>
              </a:ext>
            </a:extLst>
          </p:cNvPr>
          <p:cNvSpPr txBox="1"/>
          <p:nvPr/>
        </p:nvSpPr>
        <p:spPr>
          <a:xfrm>
            <a:off x="3663056" y="1610598"/>
            <a:ext cx="4275709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Virtual Reality Immersive Learning</a:t>
            </a:r>
            <a:endParaRPr lang="en-US" sz="3200" dirty="0">
              <a:solidFill>
                <a:srgbClr val="CAD6DE"/>
              </a:solidFill>
              <a:latin typeface="Arial" panose="020B0604020202020204" pitchFamily="34" charset="0"/>
              <a:ea typeface="Cabin" pitchFamily="34" charset="-122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Immersive and engaging learning experiences,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Enhanced Realism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A5840-F16C-4298-9429-BA288B36AC4E}"/>
              </a:ext>
            </a:extLst>
          </p:cNvPr>
          <p:cNvSpPr txBox="1"/>
          <p:nvPr/>
        </p:nvSpPr>
        <p:spPr>
          <a:xfrm>
            <a:off x="239284" y="4206429"/>
            <a:ext cx="3266083" cy="1669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Advanced Gamification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Cabin" pitchFamily="34" charset="-122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Sophisticated and personalized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ts val="25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530AC-D96A-45AC-B9CB-51E07A8EB21A}"/>
              </a:ext>
            </a:extLst>
          </p:cNvPr>
          <p:cNvSpPr txBox="1"/>
          <p:nvPr/>
        </p:nvSpPr>
        <p:spPr>
          <a:xfrm>
            <a:off x="3663056" y="4206429"/>
            <a:ext cx="4195750" cy="1669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Cloud-Based Learning</a:t>
            </a:r>
            <a:endParaRPr lang="en-US" sz="3200" dirty="0">
              <a:solidFill>
                <a:srgbClr val="CAD6DE"/>
              </a:solidFill>
              <a:latin typeface="Arial" panose="020B0604020202020204" pitchFamily="34" charset="0"/>
              <a:ea typeface="Cabin" pitchFamily="34" charset="-122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Access to educational resources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ts val="25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A814EC-D94F-411C-8296-1F85EAB2D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0A6C-09C8-40FC-A0F2-74820CA7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F3B245-0781-4E63-B369-37ECC6378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633553"/>
              </p:ext>
            </p:extLst>
          </p:nvPr>
        </p:nvGraphicFramePr>
        <p:xfrm>
          <a:off x="0" y="1626867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317FE0E-1BC3-44FB-912F-9993A0378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7528" y="920909"/>
            <a:ext cx="1749795" cy="1821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4E3C4-B77F-4CDC-BC11-54B1A9EE77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4252" y="2740767"/>
            <a:ext cx="1632191" cy="1702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878EE6-1E15-4557-B12D-1A67935012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9373" y="4557766"/>
            <a:ext cx="1813537" cy="1379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1E4959-CEEC-4CE4-B7B0-358919AD23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8200-D865-48D0-B14F-FBCE35AF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908022" cy="1066239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2C3FFC-9517-4724-B839-6AF098DAF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584244"/>
              </p:ext>
            </p:extLst>
          </p:nvPr>
        </p:nvGraphicFramePr>
        <p:xfrm>
          <a:off x="646111" y="1518958"/>
          <a:ext cx="11346020" cy="4237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A1E4959-CEEC-4CE4-B7B0-358919AD23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8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371" y="2260252"/>
            <a:ext cx="9404723" cy="1400530"/>
          </a:xfrm>
        </p:spPr>
        <p:txBody>
          <a:bodyPr/>
          <a:lstStyle/>
          <a:p>
            <a:pPr algn="ctr"/>
            <a:r>
              <a:rPr lang="en-IN" sz="80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E4959-CEEC-4CE4-B7B0-358919AD2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5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FA47F3-FFB7-4DE1-80D4-9FE36DADF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58260" cy="56902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6378476"/>
              </p:ext>
            </p:extLst>
          </p:nvPr>
        </p:nvGraphicFramePr>
        <p:xfrm>
          <a:off x="359764" y="451066"/>
          <a:ext cx="11527436" cy="535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3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4938-930C-4B26-B1F5-5F67D4EC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43" y="267869"/>
            <a:ext cx="9404723" cy="1089659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Educational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51D8F-C875-447D-AB12-7B5ADE849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8C42FB4-7B07-CFB1-FC91-DDFC8B145C8D}"/>
              </a:ext>
            </a:extLst>
          </p:cNvPr>
          <p:cNvGrpSpPr/>
          <p:nvPr/>
        </p:nvGrpSpPr>
        <p:grpSpPr>
          <a:xfrm>
            <a:off x="2183782" y="2429441"/>
            <a:ext cx="8601612" cy="1449720"/>
            <a:chOff x="1829052" y="1389649"/>
            <a:chExt cx="7444308" cy="1564982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69584BAC-9872-7BF4-C7DD-E6753C4D2504}"/>
                </a:ext>
              </a:extLst>
            </p:cNvPr>
            <p:cNvSpPr/>
            <p:nvPr/>
          </p:nvSpPr>
          <p:spPr>
            <a:xfrm>
              <a:off x="4779388" y="1389649"/>
              <a:ext cx="4493972" cy="1187823"/>
            </a:xfrm>
            <a:custGeom>
              <a:avLst/>
              <a:gdLst>
                <a:gd name="connsiteX0" fmla="*/ 0 w 4493972"/>
                <a:gd name="connsiteY0" fmla="*/ 0 h 1187821"/>
                <a:gd name="connsiteX1" fmla="*/ 3900062 w 4493972"/>
                <a:gd name="connsiteY1" fmla="*/ 0 h 1187821"/>
                <a:gd name="connsiteX2" fmla="*/ 4493972 w 4493972"/>
                <a:gd name="connsiteY2" fmla="*/ 593911 h 1187821"/>
                <a:gd name="connsiteX3" fmla="*/ 3900062 w 4493972"/>
                <a:gd name="connsiteY3" fmla="*/ 1187821 h 1187821"/>
                <a:gd name="connsiteX4" fmla="*/ 0 w 4493972"/>
                <a:gd name="connsiteY4" fmla="*/ 1187821 h 1187821"/>
                <a:gd name="connsiteX5" fmla="*/ 0 w 4493972"/>
                <a:gd name="connsiteY5" fmla="*/ 0 h 11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3972" h="1187821">
                  <a:moveTo>
                    <a:pt x="4493972" y="1187820"/>
                  </a:moveTo>
                  <a:lnTo>
                    <a:pt x="593910" y="1187820"/>
                  </a:lnTo>
                  <a:lnTo>
                    <a:pt x="0" y="593910"/>
                  </a:lnTo>
                  <a:lnTo>
                    <a:pt x="593910" y="1"/>
                  </a:lnTo>
                  <a:lnTo>
                    <a:pt x="4493972" y="1"/>
                  </a:lnTo>
                  <a:lnTo>
                    <a:pt x="4493972" y="11878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0751" tIns="60961" rIns="113792" bIns="6096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Fixed Syllabus and Content</a:t>
              </a:r>
              <a:endPara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CD7DC1CE-9493-CCB6-598F-9182A5129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052" y="1389649"/>
              <a:ext cx="2112452" cy="1564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D65EB546-4103-35A8-CB0E-7FAA8FE57AEF}"/>
              </a:ext>
            </a:extLst>
          </p:cNvPr>
          <p:cNvSpPr/>
          <p:nvPr/>
        </p:nvSpPr>
        <p:spPr>
          <a:xfrm>
            <a:off x="6514452" y="1260970"/>
            <a:ext cx="5064404" cy="1096499"/>
          </a:xfrm>
          <a:custGeom>
            <a:avLst/>
            <a:gdLst>
              <a:gd name="connsiteX0" fmla="*/ 0 w 4440768"/>
              <a:gd name="connsiteY0" fmla="*/ 0 h 1187821"/>
              <a:gd name="connsiteX1" fmla="*/ 3846858 w 4440768"/>
              <a:gd name="connsiteY1" fmla="*/ 0 h 1187821"/>
              <a:gd name="connsiteX2" fmla="*/ 4440768 w 4440768"/>
              <a:gd name="connsiteY2" fmla="*/ 593911 h 1187821"/>
              <a:gd name="connsiteX3" fmla="*/ 3846858 w 4440768"/>
              <a:gd name="connsiteY3" fmla="*/ 1187821 h 1187821"/>
              <a:gd name="connsiteX4" fmla="*/ 0 w 4440768"/>
              <a:gd name="connsiteY4" fmla="*/ 1187821 h 1187821"/>
              <a:gd name="connsiteX5" fmla="*/ 0 w 4440768"/>
              <a:gd name="connsiteY5" fmla="*/ 0 h 118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768" h="1187821">
                <a:moveTo>
                  <a:pt x="4440768" y="1187820"/>
                </a:moveTo>
                <a:lnTo>
                  <a:pt x="593910" y="1187820"/>
                </a:lnTo>
                <a:lnTo>
                  <a:pt x="0" y="593910"/>
                </a:lnTo>
                <a:lnTo>
                  <a:pt x="593910" y="1"/>
                </a:lnTo>
                <a:lnTo>
                  <a:pt x="4440768" y="1"/>
                </a:lnTo>
                <a:lnTo>
                  <a:pt x="4440768" y="11878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51" tIns="60960" rIns="113792" bIns="6096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Teacher-Centered Approach</a:t>
            </a:r>
            <a:endParaRPr lang="en-IN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91F79D05-99B3-E472-E9D2-C70D30302D08}"/>
              </a:ext>
            </a:extLst>
          </p:cNvPr>
          <p:cNvSpPr/>
          <p:nvPr/>
        </p:nvSpPr>
        <p:spPr>
          <a:xfrm>
            <a:off x="4287612" y="3624560"/>
            <a:ext cx="5504454" cy="1063023"/>
          </a:xfrm>
          <a:custGeom>
            <a:avLst/>
            <a:gdLst>
              <a:gd name="connsiteX0" fmla="*/ 0 w 4465223"/>
              <a:gd name="connsiteY0" fmla="*/ 0 h 1187821"/>
              <a:gd name="connsiteX1" fmla="*/ 3871313 w 4465223"/>
              <a:gd name="connsiteY1" fmla="*/ 0 h 1187821"/>
              <a:gd name="connsiteX2" fmla="*/ 4465223 w 4465223"/>
              <a:gd name="connsiteY2" fmla="*/ 593911 h 1187821"/>
              <a:gd name="connsiteX3" fmla="*/ 3871313 w 4465223"/>
              <a:gd name="connsiteY3" fmla="*/ 1187821 h 1187821"/>
              <a:gd name="connsiteX4" fmla="*/ 0 w 4465223"/>
              <a:gd name="connsiteY4" fmla="*/ 1187821 h 1187821"/>
              <a:gd name="connsiteX5" fmla="*/ 0 w 4465223"/>
              <a:gd name="connsiteY5" fmla="*/ 0 h 118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223" h="1187821">
                <a:moveTo>
                  <a:pt x="4465223" y="1187820"/>
                </a:moveTo>
                <a:lnTo>
                  <a:pt x="593910" y="1187820"/>
                </a:lnTo>
                <a:lnTo>
                  <a:pt x="0" y="593910"/>
                </a:lnTo>
                <a:lnTo>
                  <a:pt x="593910" y="1"/>
                </a:lnTo>
                <a:lnTo>
                  <a:pt x="4465223" y="1"/>
                </a:lnTo>
                <a:lnTo>
                  <a:pt x="4465223" y="11878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51" tIns="60961" rIns="113792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Resources and Flexibility</a:t>
            </a:r>
            <a:endParaRPr lang="en-IN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: Shape 6">
            <a:extLst>
              <a:ext uri="{FF2B5EF4-FFF2-40B4-BE49-F238E27FC236}">
                <a16:creationId xmlns:a16="http://schemas.microsoft.com/office/drawing/2014/main" id="{D65EB546-4103-35A8-CB0E-7FAA8FE57AEF}"/>
              </a:ext>
            </a:extLst>
          </p:cNvPr>
          <p:cNvSpPr/>
          <p:nvPr/>
        </p:nvSpPr>
        <p:spPr>
          <a:xfrm>
            <a:off x="2957927" y="4788719"/>
            <a:ext cx="5269710" cy="1037724"/>
          </a:xfrm>
          <a:custGeom>
            <a:avLst/>
            <a:gdLst>
              <a:gd name="connsiteX0" fmla="*/ 0 w 4440768"/>
              <a:gd name="connsiteY0" fmla="*/ 0 h 1187821"/>
              <a:gd name="connsiteX1" fmla="*/ 3846858 w 4440768"/>
              <a:gd name="connsiteY1" fmla="*/ 0 h 1187821"/>
              <a:gd name="connsiteX2" fmla="*/ 4440768 w 4440768"/>
              <a:gd name="connsiteY2" fmla="*/ 593911 h 1187821"/>
              <a:gd name="connsiteX3" fmla="*/ 3846858 w 4440768"/>
              <a:gd name="connsiteY3" fmla="*/ 1187821 h 1187821"/>
              <a:gd name="connsiteX4" fmla="*/ 0 w 4440768"/>
              <a:gd name="connsiteY4" fmla="*/ 1187821 h 1187821"/>
              <a:gd name="connsiteX5" fmla="*/ 0 w 4440768"/>
              <a:gd name="connsiteY5" fmla="*/ 0 h 118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768" h="1187821">
                <a:moveTo>
                  <a:pt x="4440768" y="1187820"/>
                </a:moveTo>
                <a:lnTo>
                  <a:pt x="593910" y="1187820"/>
                </a:lnTo>
                <a:lnTo>
                  <a:pt x="0" y="593910"/>
                </a:lnTo>
                <a:lnTo>
                  <a:pt x="593910" y="1"/>
                </a:lnTo>
                <a:lnTo>
                  <a:pt x="4440768" y="1"/>
                </a:lnTo>
                <a:lnTo>
                  <a:pt x="4440768" y="11878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51" tIns="60960" rIns="113792" bIns="6096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exams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E1F3A-A048-48FE-B000-9DB0F3F6F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28" y="1137934"/>
            <a:ext cx="2209021" cy="12276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8BDDAB-6041-40E0-8854-131ADA1FF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33" y="3879161"/>
            <a:ext cx="1521965" cy="9188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5AD823-9B86-43A6-97FC-EC9F20D2B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13" y="4414239"/>
            <a:ext cx="1513737" cy="10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6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8C6651-C118-4664-B649-B6555780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31" y="325718"/>
            <a:ext cx="9404723" cy="1096682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Educational System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9016-6510-490F-9CE1-7D7FF7EF9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131" y="1262201"/>
            <a:ext cx="5065740" cy="4195763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Lecture Formats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Facts Memorization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No real world connection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12FCE2-3353-4FE3-B917-579BCB20E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4130" y="1262201"/>
            <a:ext cx="4396341" cy="4200245"/>
          </a:xfrm>
        </p:spPr>
        <p:txBody>
          <a:bodyPr/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Disengagement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Lack of motivation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Poor Academic Results</a:t>
            </a:r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33DF50-C9F6-43CC-9D43-02BC0EAFF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05FE2-F845-43C4-9135-D301FE356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912533"/>
            <a:ext cx="10989733" cy="32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6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25" y="293229"/>
            <a:ext cx="9404723" cy="1134454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Education System</a:t>
            </a:r>
          </a:p>
        </p:txBody>
      </p:sp>
      <p:sp>
        <p:nvSpPr>
          <p:cNvPr id="6" name="Scroll: Horizontal 3">
            <a:extLst>
              <a:ext uri="{FF2B5EF4-FFF2-40B4-BE49-F238E27FC236}">
                <a16:creationId xmlns:a16="http://schemas.microsoft.com/office/drawing/2014/main" id="{9F220D99-62E7-9218-0C58-2F7059867649}"/>
              </a:ext>
            </a:extLst>
          </p:cNvPr>
          <p:cNvSpPr/>
          <p:nvPr/>
        </p:nvSpPr>
        <p:spPr>
          <a:xfrm>
            <a:off x="346764" y="1338101"/>
            <a:ext cx="6084604" cy="1317734"/>
          </a:xfrm>
          <a:prstGeom prst="horizontalScroll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756" tIns="140756" rIns="140756" bIns="140756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Syllabus and Frequent Updates</a:t>
            </a:r>
            <a:endParaRPr lang="en-IN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croll: Horizontal 4">
            <a:extLst>
              <a:ext uri="{FF2B5EF4-FFF2-40B4-BE49-F238E27FC236}">
                <a16:creationId xmlns:a16="http://schemas.microsoft.com/office/drawing/2014/main" id="{5777A640-E899-98AD-7423-46B8353BC103}"/>
              </a:ext>
            </a:extLst>
          </p:cNvPr>
          <p:cNvSpPr/>
          <p:nvPr/>
        </p:nvSpPr>
        <p:spPr>
          <a:xfrm>
            <a:off x="1281588" y="2999433"/>
            <a:ext cx="6219879" cy="1317734"/>
          </a:xfrm>
          <a:prstGeom prst="horizontalScroll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519151"/>
              <a:satOff val="-20043"/>
              <a:lumOff val="2353"/>
              <a:alphaOff val="0"/>
            </a:schemeClr>
          </a:fillRef>
          <a:effectRef idx="0">
            <a:schemeClr val="accent3">
              <a:hueOff val="1519151"/>
              <a:satOff val="-20043"/>
              <a:lumOff val="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756" tIns="140756" rIns="140756" bIns="140756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Student-Centered and Flexible Learning Paths</a:t>
            </a:r>
            <a:endParaRPr lang="en-IN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croll: Horizontal 5">
            <a:extLst>
              <a:ext uri="{FF2B5EF4-FFF2-40B4-BE49-F238E27FC236}">
                <a16:creationId xmlns:a16="http://schemas.microsoft.com/office/drawing/2014/main" id="{84222B94-EA7B-2FC0-61B5-A32BECA7AA31}"/>
              </a:ext>
            </a:extLst>
          </p:cNvPr>
          <p:cNvSpPr/>
          <p:nvPr/>
        </p:nvSpPr>
        <p:spPr>
          <a:xfrm>
            <a:off x="2454480" y="4694157"/>
            <a:ext cx="6729952" cy="1181988"/>
          </a:xfrm>
          <a:prstGeom prst="horizontalScroll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038302"/>
              <a:satOff val="-40086"/>
              <a:lumOff val="4706"/>
              <a:alphaOff val="0"/>
            </a:schemeClr>
          </a:fillRef>
          <a:effectRef idx="0">
            <a:schemeClr val="accent3">
              <a:hueOff val="3038302"/>
              <a:satOff val="-40086"/>
              <a:lumOff val="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756" tIns="140756" rIns="140756" bIns="140756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Resources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3AF65C-48A4-4BA7-AB67-296D085D5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83" y="1219484"/>
            <a:ext cx="3199450" cy="16941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DC0DFB-DD22-456F-98EC-0FCD2B8E1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80" y="3127268"/>
            <a:ext cx="2621903" cy="14755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98F891-4819-46B1-9FCE-D3823955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406" y="4602851"/>
            <a:ext cx="2852461" cy="1181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08D38F-62F7-49E2-BF3A-B91959FC56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42" y="295909"/>
            <a:ext cx="9404723" cy="1154661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Curriculum Planning and Design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0A70A8-805A-5444-AE50-DA4E9CCE94B7}"/>
              </a:ext>
            </a:extLst>
          </p:cNvPr>
          <p:cNvGrpSpPr/>
          <p:nvPr/>
        </p:nvGrpSpPr>
        <p:grpSpPr>
          <a:xfrm>
            <a:off x="4841726" y="1319545"/>
            <a:ext cx="7138440" cy="1396598"/>
            <a:chOff x="4676367" y="1635055"/>
            <a:chExt cx="7108334" cy="1130245"/>
          </a:xfrm>
        </p:grpSpPr>
        <p:sp>
          <p:nvSpPr>
            <p:cNvPr id="6" name="Freeform: Shape 18">
              <a:extLst>
                <a:ext uri="{FF2B5EF4-FFF2-40B4-BE49-F238E27FC236}">
                  <a16:creationId xmlns:a16="http://schemas.microsoft.com/office/drawing/2014/main" id="{0591E144-8247-A40B-4F00-0C5C95BC5A66}"/>
                </a:ext>
              </a:extLst>
            </p:cNvPr>
            <p:cNvSpPr/>
            <p:nvPr/>
          </p:nvSpPr>
          <p:spPr>
            <a:xfrm>
              <a:off x="5218512" y="1635055"/>
              <a:ext cx="6566189" cy="1130245"/>
            </a:xfrm>
            <a:custGeom>
              <a:avLst/>
              <a:gdLst>
                <a:gd name="connsiteX0" fmla="*/ 0 w 6745766"/>
                <a:gd name="connsiteY0" fmla="*/ 0 h 1130245"/>
                <a:gd name="connsiteX1" fmla="*/ 6745766 w 6745766"/>
                <a:gd name="connsiteY1" fmla="*/ 0 h 1130245"/>
                <a:gd name="connsiteX2" fmla="*/ 6745766 w 6745766"/>
                <a:gd name="connsiteY2" fmla="*/ 1130245 h 1130245"/>
                <a:gd name="connsiteX3" fmla="*/ 0 w 6745766"/>
                <a:gd name="connsiteY3" fmla="*/ 1130245 h 1130245"/>
                <a:gd name="connsiteX4" fmla="*/ 0 w 6745766"/>
                <a:gd name="connsiteY4" fmla="*/ 0 h 113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5766" h="1130245">
                  <a:moveTo>
                    <a:pt x="0" y="0"/>
                  </a:moveTo>
                  <a:lnTo>
                    <a:pt x="6745766" y="0"/>
                  </a:lnTo>
                  <a:lnTo>
                    <a:pt x="6745766" y="1130245"/>
                  </a:lnTo>
                  <a:lnTo>
                    <a:pt x="0" y="11302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0251" tIns="50800" rIns="50800" bIns="508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Personalized Learning Paths and Adaptive Curriculum</a:t>
              </a:r>
              <a:endParaRPr lang="en-IN" sz="3200" kern="12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A563F534-0254-10DA-1471-53A6F94FFB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33"/>
            <a:stretch/>
          </p:blipFill>
          <p:spPr bwMode="auto">
            <a:xfrm>
              <a:off x="4676367" y="1688169"/>
              <a:ext cx="1024019" cy="98901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Freeform: Shape 20">
            <a:extLst>
              <a:ext uri="{FF2B5EF4-FFF2-40B4-BE49-F238E27FC236}">
                <a16:creationId xmlns:a16="http://schemas.microsoft.com/office/drawing/2014/main" id="{C4128E32-ECED-A008-3771-4D4E1CFE5F91}"/>
              </a:ext>
            </a:extLst>
          </p:cNvPr>
          <p:cNvSpPr/>
          <p:nvPr/>
        </p:nvSpPr>
        <p:spPr>
          <a:xfrm>
            <a:off x="5566506" y="3026754"/>
            <a:ext cx="6413660" cy="1293316"/>
          </a:xfrm>
          <a:custGeom>
            <a:avLst/>
            <a:gdLst>
              <a:gd name="connsiteX0" fmla="*/ 0 w 6447981"/>
              <a:gd name="connsiteY0" fmla="*/ 0 h 1107684"/>
              <a:gd name="connsiteX1" fmla="*/ 6447981 w 6447981"/>
              <a:gd name="connsiteY1" fmla="*/ 0 h 1107684"/>
              <a:gd name="connsiteX2" fmla="*/ 6447981 w 6447981"/>
              <a:gd name="connsiteY2" fmla="*/ 1107684 h 1107684"/>
              <a:gd name="connsiteX3" fmla="*/ 0 w 6447981"/>
              <a:gd name="connsiteY3" fmla="*/ 1107684 h 1107684"/>
              <a:gd name="connsiteX4" fmla="*/ 0 w 6447981"/>
              <a:gd name="connsiteY4" fmla="*/ 0 h 110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7981" h="1107684">
                <a:moveTo>
                  <a:pt x="0" y="0"/>
                </a:moveTo>
                <a:lnTo>
                  <a:pt x="6447981" y="0"/>
                </a:lnTo>
                <a:lnTo>
                  <a:pt x="6447981" y="1107684"/>
                </a:lnTo>
                <a:lnTo>
                  <a:pt x="0" y="11076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0251" tIns="50800" rIns="50800" bIns="508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 Decisions and Predictive Analytics</a:t>
            </a:r>
            <a:endParaRPr lang="en-IN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CB6F51-C11C-FF19-B45C-62554D3CA981}"/>
              </a:ext>
            </a:extLst>
          </p:cNvPr>
          <p:cNvGrpSpPr/>
          <p:nvPr/>
        </p:nvGrpSpPr>
        <p:grpSpPr>
          <a:xfrm>
            <a:off x="4841726" y="3096082"/>
            <a:ext cx="7138440" cy="2720478"/>
            <a:chOff x="4482886" y="2480194"/>
            <a:chExt cx="7267655" cy="2720478"/>
          </a:xfrm>
        </p:grpSpPr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D450CD09-98AF-1649-60C9-18D6801130BA}"/>
                </a:ext>
              </a:extLst>
            </p:cNvPr>
            <p:cNvSpPr/>
            <p:nvPr/>
          </p:nvSpPr>
          <p:spPr>
            <a:xfrm>
              <a:off x="5126892" y="4114968"/>
              <a:ext cx="6623649" cy="1085704"/>
            </a:xfrm>
            <a:custGeom>
              <a:avLst/>
              <a:gdLst>
                <a:gd name="connsiteX0" fmla="*/ 0 w 6745766"/>
                <a:gd name="connsiteY0" fmla="*/ 0 h 1085704"/>
                <a:gd name="connsiteX1" fmla="*/ 6745766 w 6745766"/>
                <a:gd name="connsiteY1" fmla="*/ 0 h 1085704"/>
                <a:gd name="connsiteX2" fmla="*/ 6745766 w 6745766"/>
                <a:gd name="connsiteY2" fmla="*/ 1085704 h 1085704"/>
                <a:gd name="connsiteX3" fmla="*/ 0 w 6745766"/>
                <a:gd name="connsiteY3" fmla="*/ 1085704 h 1085704"/>
                <a:gd name="connsiteX4" fmla="*/ 0 w 6745766"/>
                <a:gd name="connsiteY4" fmla="*/ 0 h 108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5766" h="1085704">
                  <a:moveTo>
                    <a:pt x="0" y="0"/>
                  </a:moveTo>
                  <a:lnTo>
                    <a:pt x="6745766" y="0"/>
                  </a:lnTo>
                  <a:lnTo>
                    <a:pt x="6745766" y="1085704"/>
                  </a:lnTo>
                  <a:lnTo>
                    <a:pt x="0" y="10857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0251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Integration of AI Tools and Real-Time Updates</a:t>
              </a:r>
              <a:endParaRPr lang="en-IN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6">
              <a:extLst>
                <a:ext uri="{FF2B5EF4-FFF2-40B4-BE49-F238E27FC236}">
                  <a16:creationId xmlns:a16="http://schemas.microsoft.com/office/drawing/2014/main" id="{7EE68A4C-26FE-7C93-219D-FF182239B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886" y="2480194"/>
              <a:ext cx="1034305" cy="115466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17D2BBC-C677-4173-BE11-E0D052FFD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E803915-6FDC-4BF1-B9BD-BE471009E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58" y="4790650"/>
            <a:ext cx="1057072" cy="966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A6C575-B430-4A41-BA3E-07BDCF5B7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343" y="1450570"/>
            <a:ext cx="1010257" cy="1240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24573-75EA-4225-8FF0-1787A1B19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2" y="1083733"/>
            <a:ext cx="5022685" cy="50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5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D605-275E-4037-8CD0-061D45CA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98" y="295837"/>
            <a:ext cx="9404723" cy="912353"/>
          </a:xfrm>
        </p:spPr>
        <p:txBody>
          <a:bodyPr/>
          <a:lstStyle/>
          <a:p>
            <a:r>
              <a:rPr lang="en-IN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 Apps and Games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D2BBC-C677-4173-BE11-E0D052FFD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2"/>
            <a:ext cx="876300" cy="45621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8852116"/>
              </p:ext>
            </p:extLst>
          </p:nvPr>
        </p:nvGraphicFramePr>
        <p:xfrm>
          <a:off x="1978837" y="1318438"/>
          <a:ext cx="9683125" cy="4287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02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91CA-8D9F-4F70-94FA-6FFB8E4E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01756" cy="1400530"/>
          </a:xfrm>
        </p:spPr>
        <p:txBody>
          <a:bodyPr/>
          <a:lstStyle/>
          <a:p>
            <a:r>
              <a:rPr lang="en-I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Educational Apps and Games</a:t>
            </a:r>
            <a:br>
              <a:rPr lang="en-IN" dirty="0"/>
            </a:br>
            <a:endParaRPr lang="en-IN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33DC77D-B19F-4D6D-AE21-301AE2B78E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871995"/>
              </p:ext>
            </p:extLst>
          </p:nvPr>
        </p:nvGraphicFramePr>
        <p:xfrm>
          <a:off x="717627" y="1625600"/>
          <a:ext cx="10712373" cy="4130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1954687-1B84-4612-A3F0-FAAACB279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9669" y="2810904"/>
            <a:ext cx="2886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Arial" pitchFamily="34" charset="0"/>
                <a:cs typeface="Arial" pitchFamily="34" charset="0"/>
              </a:rPr>
              <a:t>Skill Building</a:t>
            </a:r>
          </a:p>
          <a:p>
            <a:pPr algn="ctr"/>
            <a:r>
              <a:rPr lang="en-IN" sz="3200" b="1" dirty="0">
                <a:latin typeface="Arial" pitchFamily="34" charset="0"/>
                <a:cs typeface="Arial" pitchFamily="34" charset="0"/>
              </a:rPr>
              <a:t>20%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4177" y="1587222"/>
            <a:ext cx="1625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/>
              <a:t>Other</a:t>
            </a:r>
          </a:p>
          <a:p>
            <a:pPr algn="ctr"/>
            <a:r>
              <a:rPr lang="en-IN" sz="3200" b="1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55091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F9D0-15F8-4FCD-A81B-06B2EF0B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135" y="408733"/>
            <a:ext cx="6773865" cy="1275095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Engaging Learners through Gamification</a:t>
            </a:r>
            <a:endParaRPr lang="en-IN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08A4D-4F61-4310-BAB7-FE4E5566140F}"/>
              </a:ext>
            </a:extLst>
          </p:cNvPr>
          <p:cNvSpPr txBox="1"/>
          <p:nvPr/>
        </p:nvSpPr>
        <p:spPr>
          <a:xfrm>
            <a:off x="5212833" y="2322525"/>
            <a:ext cx="69791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Points &amp; Rewards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9FCD6-489F-4CCF-9014-8B5006F6F3F7}"/>
              </a:ext>
            </a:extLst>
          </p:cNvPr>
          <p:cNvSpPr txBox="1"/>
          <p:nvPr/>
        </p:nvSpPr>
        <p:spPr>
          <a:xfrm>
            <a:off x="5178095" y="3422329"/>
            <a:ext cx="69791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Challenges &amp; Quests</a:t>
            </a: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35025-E689-4B25-AD42-1CCC7F42B743}"/>
              </a:ext>
            </a:extLst>
          </p:cNvPr>
          <p:cNvSpPr txBox="1"/>
          <p:nvPr/>
        </p:nvSpPr>
        <p:spPr>
          <a:xfrm>
            <a:off x="5178094" y="4751155"/>
            <a:ext cx="6979167" cy="77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75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Interactive Storytelling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75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F19C2C6E-3F1A-4595-8512-F7B604CC4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62525" cy="6864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77CFE-BA1B-4317-BB4C-1B6BA0E98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3812" y="124221"/>
            <a:ext cx="876300" cy="5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87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5554</TotalTime>
  <Words>393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Wingdings</vt:lpstr>
      <vt:lpstr>Wingdings 3</vt:lpstr>
      <vt:lpstr>Ion</vt:lpstr>
      <vt:lpstr>Educational Apps and Games: Maximizing Learning Opportunities</vt:lpstr>
      <vt:lpstr>PowerPoint Presentation</vt:lpstr>
      <vt:lpstr>Traditional Educational System</vt:lpstr>
      <vt:lpstr>Traditional Educational System</vt:lpstr>
      <vt:lpstr>Modern Education System</vt:lpstr>
      <vt:lpstr>Curriculum Planning and Design</vt:lpstr>
      <vt:lpstr>Educational Apps and Games</vt:lpstr>
      <vt:lpstr>Benefits of Educational Apps and Games </vt:lpstr>
      <vt:lpstr>Engaging Learners through Gamification</vt:lpstr>
      <vt:lpstr>Incorporating interactive elements in learning</vt:lpstr>
      <vt:lpstr>Developing Critical Thinking Skills</vt:lpstr>
      <vt:lpstr>Personalized Learning Experiences </vt:lpstr>
      <vt:lpstr>Accessibility and Inclusivity</vt:lpstr>
      <vt:lpstr>Integrating Apps and Games in Classroom </vt:lpstr>
      <vt:lpstr>Future Trends</vt:lpstr>
      <vt:lpstr>Limitations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Apps and Games: Maximizing Learning Opportunities</dc:title>
  <dc:creator>Bhumika Narang</dc:creator>
  <cp:lastModifiedBy>Bhumika Narang</cp:lastModifiedBy>
  <cp:revision>73</cp:revision>
  <dcterms:created xsi:type="dcterms:W3CDTF">2024-08-30T06:19:06Z</dcterms:created>
  <dcterms:modified xsi:type="dcterms:W3CDTF">2024-09-05T11:55:34Z</dcterms:modified>
</cp:coreProperties>
</file>