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2"/>
  </p:notesMasterIdLst>
  <p:sldIdLst>
    <p:sldId id="256" r:id="rId2"/>
    <p:sldId id="323" r:id="rId3"/>
    <p:sldId id="296" r:id="rId4"/>
    <p:sldId id="324" r:id="rId5"/>
    <p:sldId id="297" r:id="rId6"/>
    <p:sldId id="259" r:id="rId7"/>
    <p:sldId id="303" r:id="rId8"/>
    <p:sldId id="300" r:id="rId9"/>
    <p:sldId id="305" r:id="rId10"/>
    <p:sldId id="269" r:id="rId11"/>
    <p:sldId id="270" r:id="rId12"/>
    <p:sldId id="306" r:id="rId13"/>
    <p:sldId id="301" r:id="rId14"/>
    <p:sldId id="304" r:id="rId15"/>
    <p:sldId id="298" r:id="rId16"/>
    <p:sldId id="260" r:id="rId17"/>
    <p:sldId id="275" r:id="rId18"/>
    <p:sldId id="299" r:id="rId19"/>
    <p:sldId id="261" r:id="rId20"/>
    <p:sldId id="271" r:id="rId21"/>
    <p:sldId id="262" r:id="rId22"/>
    <p:sldId id="272" r:id="rId23"/>
    <p:sldId id="308" r:id="rId24"/>
    <p:sldId id="273" r:id="rId25"/>
    <p:sldId id="274" r:id="rId26"/>
    <p:sldId id="276" r:id="rId27"/>
    <p:sldId id="310" r:id="rId28"/>
    <p:sldId id="307" r:id="rId29"/>
    <p:sldId id="311" r:id="rId30"/>
    <p:sldId id="314" r:id="rId31"/>
    <p:sldId id="315" r:id="rId32"/>
    <p:sldId id="330" r:id="rId33"/>
    <p:sldId id="334" r:id="rId34"/>
    <p:sldId id="333" r:id="rId35"/>
    <p:sldId id="316" r:id="rId36"/>
    <p:sldId id="338" r:id="rId37"/>
    <p:sldId id="331" r:id="rId38"/>
    <p:sldId id="335" r:id="rId39"/>
    <p:sldId id="336" r:id="rId40"/>
    <p:sldId id="281" r:id="rId41"/>
    <p:sldId id="337" r:id="rId42"/>
    <p:sldId id="282" r:id="rId43"/>
    <p:sldId id="320" r:id="rId44"/>
    <p:sldId id="278" r:id="rId45"/>
    <p:sldId id="283" r:id="rId46"/>
    <p:sldId id="325" r:id="rId47"/>
    <p:sldId id="321" r:id="rId48"/>
    <p:sldId id="322" r:id="rId49"/>
    <p:sldId id="264" r:id="rId50"/>
    <p:sldId id="266" r:id="rId51"/>
  </p:sldIdLst>
  <p:sldSz cx="18288000" cy="10287000"/>
  <p:notesSz cx="6858000" cy="9144000"/>
  <p:embeddedFontLst>
    <p:embeddedFont>
      <p:font typeface="Amasis MT Pro Medium" panose="02040604050005020304" pitchFamily="18" charset="0"/>
      <p:regular r:id="rId53"/>
      <p:italic r:id="rId54"/>
    </p:embeddedFont>
    <p:embeddedFont>
      <p:font typeface="Avenir Next LT Pro Demi" panose="020B0704020202020204" pitchFamily="34" charset="0"/>
      <p:bold r:id="rId55"/>
      <p:boldItalic r:id="rId56"/>
    </p:embeddedFont>
    <p:embeddedFont>
      <p:font typeface="Bodoni MT" panose="02070603080606020203" pitchFamily="18" charset="0"/>
      <p:regular r:id="rId57"/>
      <p:bold r:id="rId58"/>
      <p:italic r:id="rId59"/>
      <p:boldItalic r:id="rId60"/>
    </p:embeddedFont>
    <p:embeddedFont>
      <p:font typeface="Book Antiqua" panose="02040602050305030304" pitchFamily="18" charset="0"/>
      <p:regular r:id="rId61"/>
      <p:bold r:id="rId62"/>
      <p:italic r:id="rId63"/>
      <p:boldItalic r:id="rId64"/>
    </p:embeddedFont>
    <p:embeddedFont>
      <p:font typeface="Centaur" panose="02030504050205020304" pitchFamily="18" charset="0"/>
      <p:regular r:id="rId65"/>
    </p:embeddedFont>
    <p:embeddedFont>
      <p:font typeface="Microsoft Himalaya" panose="01010100010101010101" pitchFamily="2" charset="0"/>
      <p:regular r:id="rId66"/>
    </p:embeddedFont>
    <p:embeddedFont>
      <p:font typeface="Modern No. 20" panose="02070704070505020303" pitchFamily="18" charset="0"/>
      <p:regular r:id="rId67"/>
    </p:embeddedFont>
    <p:embeddedFont>
      <p:font typeface="Mongolian Baiti" panose="03000500000000000000" pitchFamily="66" charset="0"/>
      <p:regular r:id="rId68"/>
    </p:embeddedFont>
    <p:embeddedFont>
      <p:font typeface="Monotype Corsiva" panose="03010101010201010101" pitchFamily="66" charset="0"/>
      <p:italic r:id="rId69"/>
    </p:embeddedFont>
    <p:embeddedFont>
      <p:font typeface="Montserrat Bold" panose="020B0604020202020204" charset="0"/>
      <p:regular r:id="rId70"/>
    </p:embeddedFont>
    <p:embeddedFont>
      <p:font typeface="Montserrat Light" panose="00000400000000000000" pitchFamily="2" charset="0"/>
      <p:regular r:id="rId71"/>
      <p:italic r:id="rId7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704" autoAdjust="0"/>
  </p:normalViewPr>
  <p:slideViewPr>
    <p:cSldViewPr>
      <p:cViewPr varScale="1">
        <p:scale>
          <a:sx n="52" d="100"/>
          <a:sy n="52" d="100"/>
        </p:scale>
        <p:origin x="850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1.fntdata"/><Relationship Id="rId68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font" Target="fonts/font14.fntdata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2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7.fntdata"/><Relationship Id="rId67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70" Type="http://schemas.openxmlformats.org/officeDocument/2006/relationships/font" Target="fonts/font18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3.fntdata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19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0EBE44-DE89-4402-A01C-4ABAC329FD6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0F66FCF2-0D35-402F-9DA6-C5F215EEAA4B}">
      <dgm:prSet phldrT="[Text]" custT="1"/>
      <dgm:spPr/>
      <dgm:t>
        <a:bodyPr/>
        <a:lstStyle/>
        <a:p>
          <a:r>
            <a:rPr lang="en-US" sz="2800" dirty="0">
              <a:latin typeface="Amasis MT Pro Medium" panose="02040604050005020304" pitchFamily="18" charset="0"/>
              <a:cs typeface="Aldhabi" panose="01000000000000000000" pitchFamily="2" charset="-78"/>
            </a:rPr>
            <a:t>MCQ</a:t>
          </a:r>
          <a:endParaRPr lang="en-IN" sz="2800" dirty="0">
            <a:latin typeface="Amasis MT Pro Medium" panose="02040604050005020304" pitchFamily="18" charset="0"/>
            <a:cs typeface="Aldhabi" panose="01000000000000000000" pitchFamily="2" charset="-78"/>
          </a:endParaRPr>
        </a:p>
      </dgm:t>
    </dgm:pt>
    <dgm:pt modelId="{8116D336-4A92-4C09-B7D3-5465B7F74857}" type="parTrans" cxnId="{E137E7DA-0AA1-4145-8A89-5D4A80B83882}">
      <dgm:prSet/>
      <dgm:spPr/>
      <dgm:t>
        <a:bodyPr/>
        <a:lstStyle/>
        <a:p>
          <a:endParaRPr lang="en-IN"/>
        </a:p>
      </dgm:t>
    </dgm:pt>
    <dgm:pt modelId="{4459C7FC-2028-4FFB-A20A-32532C9DE9EF}" type="sibTrans" cxnId="{E137E7DA-0AA1-4145-8A89-5D4A80B83882}">
      <dgm:prSet/>
      <dgm:spPr/>
      <dgm:t>
        <a:bodyPr/>
        <a:lstStyle/>
        <a:p>
          <a:endParaRPr lang="en-IN"/>
        </a:p>
      </dgm:t>
    </dgm:pt>
    <dgm:pt modelId="{A705CCF6-D1E4-4DB5-8AE6-F92315A65EE2}">
      <dgm:prSet phldrT="[Text]" custT="1"/>
      <dgm:spPr/>
      <dgm:t>
        <a:bodyPr/>
        <a:lstStyle/>
        <a:p>
          <a:r>
            <a:rPr lang="en-US" sz="2800" dirty="0">
              <a:latin typeface="Amasis MT Pro Medium" panose="02040604050005020304" pitchFamily="18" charset="0"/>
              <a:cs typeface="Aldhabi" panose="01000000000000000000" pitchFamily="2" charset="-78"/>
            </a:rPr>
            <a:t>True/False</a:t>
          </a:r>
          <a:endParaRPr lang="en-IN" sz="2800" dirty="0">
            <a:latin typeface="Amasis MT Pro Medium" panose="02040604050005020304" pitchFamily="18" charset="0"/>
            <a:cs typeface="Aldhabi" panose="01000000000000000000" pitchFamily="2" charset="-78"/>
          </a:endParaRPr>
        </a:p>
      </dgm:t>
    </dgm:pt>
    <dgm:pt modelId="{9FAC98F8-96EA-4112-80FC-490EF8B097AA}" type="parTrans" cxnId="{4535A494-8B65-46BB-A796-3873E62EFD23}">
      <dgm:prSet/>
      <dgm:spPr/>
      <dgm:t>
        <a:bodyPr/>
        <a:lstStyle/>
        <a:p>
          <a:endParaRPr lang="en-IN"/>
        </a:p>
      </dgm:t>
    </dgm:pt>
    <dgm:pt modelId="{72A08F3A-1A04-4B9D-9B85-AC8E9854A3BC}" type="sibTrans" cxnId="{4535A494-8B65-46BB-A796-3873E62EFD23}">
      <dgm:prSet/>
      <dgm:spPr/>
      <dgm:t>
        <a:bodyPr/>
        <a:lstStyle/>
        <a:p>
          <a:endParaRPr lang="en-IN"/>
        </a:p>
      </dgm:t>
    </dgm:pt>
    <dgm:pt modelId="{931FFB83-7E3A-4224-9A01-E206BBB90DAD}">
      <dgm:prSet phldrT="[Text]" custT="1"/>
      <dgm:spPr/>
      <dgm:t>
        <a:bodyPr/>
        <a:lstStyle/>
        <a:p>
          <a:r>
            <a:rPr lang="en-US" sz="2800" dirty="0">
              <a:latin typeface="Amasis MT Pro Medium" panose="02040604050005020304" pitchFamily="18" charset="0"/>
              <a:cs typeface="Aldhabi" panose="01000000000000000000" pitchFamily="2" charset="-78"/>
            </a:rPr>
            <a:t>Short Answer </a:t>
          </a:r>
          <a:r>
            <a:rPr lang="en-US" sz="2800" i="1" dirty="0">
              <a:latin typeface="Amasis MT Pro Medium" panose="02040604050005020304" pitchFamily="18" charset="0"/>
              <a:cs typeface="Aldhabi" panose="01000000000000000000" pitchFamily="2" charset="-78"/>
            </a:rPr>
            <a:t>(yet no word limit)</a:t>
          </a:r>
          <a:endParaRPr lang="en-IN" sz="2800" i="1" dirty="0">
            <a:latin typeface="Amasis MT Pro Medium" panose="02040604050005020304" pitchFamily="18" charset="0"/>
            <a:cs typeface="Aldhabi" panose="01000000000000000000" pitchFamily="2" charset="-78"/>
          </a:endParaRPr>
        </a:p>
      </dgm:t>
    </dgm:pt>
    <dgm:pt modelId="{9C7393D2-005D-46BF-8C67-D489AB9937F8}" type="parTrans" cxnId="{2F304E61-43D8-4FB0-A8D4-CDB534143771}">
      <dgm:prSet/>
      <dgm:spPr/>
      <dgm:t>
        <a:bodyPr/>
        <a:lstStyle/>
        <a:p>
          <a:endParaRPr lang="en-IN"/>
        </a:p>
      </dgm:t>
    </dgm:pt>
    <dgm:pt modelId="{893F8A1C-62CD-4FFA-B523-E5F5E8F9A48B}" type="sibTrans" cxnId="{2F304E61-43D8-4FB0-A8D4-CDB534143771}">
      <dgm:prSet/>
      <dgm:spPr/>
      <dgm:t>
        <a:bodyPr/>
        <a:lstStyle/>
        <a:p>
          <a:endParaRPr lang="en-IN"/>
        </a:p>
      </dgm:t>
    </dgm:pt>
    <dgm:pt modelId="{BDAE30F9-DDEC-4DE9-A18C-8B8B4B5D6B20}" type="pres">
      <dgm:prSet presAssocID="{7B0EBE44-DE89-4402-A01C-4ABAC329FD6E}" presName="linear" presStyleCnt="0">
        <dgm:presLayoutVars>
          <dgm:dir/>
          <dgm:animLvl val="lvl"/>
          <dgm:resizeHandles val="exact"/>
        </dgm:presLayoutVars>
      </dgm:prSet>
      <dgm:spPr/>
    </dgm:pt>
    <dgm:pt modelId="{D8FDADCA-7B02-4BD9-8799-7A63AB815F34}" type="pres">
      <dgm:prSet presAssocID="{0F66FCF2-0D35-402F-9DA6-C5F215EEAA4B}" presName="parentLin" presStyleCnt="0"/>
      <dgm:spPr/>
    </dgm:pt>
    <dgm:pt modelId="{9E0D8769-B446-402F-8BD9-41FA7DC72AA5}" type="pres">
      <dgm:prSet presAssocID="{0F66FCF2-0D35-402F-9DA6-C5F215EEAA4B}" presName="parentLeftMargin" presStyleLbl="node1" presStyleIdx="0" presStyleCnt="3"/>
      <dgm:spPr/>
    </dgm:pt>
    <dgm:pt modelId="{EF2C0CB1-8C63-4A3F-BCF2-7DE36F7C40FB}" type="pres">
      <dgm:prSet presAssocID="{0F66FCF2-0D35-402F-9DA6-C5F215EEAA4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3A500F0-4422-4844-9375-808DD3766488}" type="pres">
      <dgm:prSet presAssocID="{0F66FCF2-0D35-402F-9DA6-C5F215EEAA4B}" presName="negativeSpace" presStyleCnt="0"/>
      <dgm:spPr/>
    </dgm:pt>
    <dgm:pt modelId="{9F2F728E-9B7F-40A6-8EB6-E20CFD3E7087}" type="pres">
      <dgm:prSet presAssocID="{0F66FCF2-0D35-402F-9DA6-C5F215EEAA4B}" presName="childText" presStyleLbl="conFgAcc1" presStyleIdx="0" presStyleCnt="3">
        <dgm:presLayoutVars>
          <dgm:bulletEnabled val="1"/>
        </dgm:presLayoutVars>
      </dgm:prSet>
      <dgm:spPr/>
    </dgm:pt>
    <dgm:pt modelId="{EC61ACDA-2B05-40B7-A294-9D00AB9734F3}" type="pres">
      <dgm:prSet presAssocID="{4459C7FC-2028-4FFB-A20A-32532C9DE9EF}" presName="spaceBetweenRectangles" presStyleCnt="0"/>
      <dgm:spPr/>
    </dgm:pt>
    <dgm:pt modelId="{22D436AE-3060-4BEE-852B-8A35CA9309A6}" type="pres">
      <dgm:prSet presAssocID="{A705CCF6-D1E4-4DB5-8AE6-F92315A65EE2}" presName="parentLin" presStyleCnt="0"/>
      <dgm:spPr/>
    </dgm:pt>
    <dgm:pt modelId="{710AAFAA-BA2A-462A-9E4E-625FC0F153D6}" type="pres">
      <dgm:prSet presAssocID="{A705CCF6-D1E4-4DB5-8AE6-F92315A65EE2}" presName="parentLeftMargin" presStyleLbl="node1" presStyleIdx="0" presStyleCnt="3"/>
      <dgm:spPr/>
    </dgm:pt>
    <dgm:pt modelId="{01C033E0-E3DF-4A6E-A148-F7A05A901ECD}" type="pres">
      <dgm:prSet presAssocID="{A705CCF6-D1E4-4DB5-8AE6-F92315A65EE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0E8F62D-8756-4F22-8F55-157F53BE73CA}" type="pres">
      <dgm:prSet presAssocID="{A705CCF6-D1E4-4DB5-8AE6-F92315A65EE2}" presName="negativeSpace" presStyleCnt="0"/>
      <dgm:spPr/>
    </dgm:pt>
    <dgm:pt modelId="{00146C86-8EFE-41E5-BF75-3AD9F0152260}" type="pres">
      <dgm:prSet presAssocID="{A705CCF6-D1E4-4DB5-8AE6-F92315A65EE2}" presName="childText" presStyleLbl="conFgAcc1" presStyleIdx="1" presStyleCnt="3">
        <dgm:presLayoutVars>
          <dgm:bulletEnabled val="1"/>
        </dgm:presLayoutVars>
      </dgm:prSet>
      <dgm:spPr/>
    </dgm:pt>
    <dgm:pt modelId="{C42E2BA1-6B8F-4A0D-A381-6FEE0CB70A82}" type="pres">
      <dgm:prSet presAssocID="{72A08F3A-1A04-4B9D-9B85-AC8E9854A3BC}" presName="spaceBetweenRectangles" presStyleCnt="0"/>
      <dgm:spPr/>
    </dgm:pt>
    <dgm:pt modelId="{91081A7E-AB63-4BC5-BC9A-A5936AA80AF4}" type="pres">
      <dgm:prSet presAssocID="{931FFB83-7E3A-4224-9A01-E206BBB90DAD}" presName="parentLin" presStyleCnt="0"/>
      <dgm:spPr/>
    </dgm:pt>
    <dgm:pt modelId="{D161F20C-DBAA-4329-A54C-D58A2086DAFE}" type="pres">
      <dgm:prSet presAssocID="{931FFB83-7E3A-4224-9A01-E206BBB90DAD}" presName="parentLeftMargin" presStyleLbl="node1" presStyleIdx="1" presStyleCnt="3"/>
      <dgm:spPr/>
    </dgm:pt>
    <dgm:pt modelId="{0627B47A-B21F-4F1F-8A28-4E84809A3706}" type="pres">
      <dgm:prSet presAssocID="{931FFB83-7E3A-4224-9A01-E206BBB90DA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7A76247D-ACD3-42A7-A118-506845469DAE}" type="pres">
      <dgm:prSet presAssocID="{931FFB83-7E3A-4224-9A01-E206BBB90DAD}" presName="negativeSpace" presStyleCnt="0"/>
      <dgm:spPr/>
    </dgm:pt>
    <dgm:pt modelId="{79281638-6ED4-4F4C-BD83-D99F938A3519}" type="pres">
      <dgm:prSet presAssocID="{931FFB83-7E3A-4224-9A01-E206BBB90DA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FCCF3C16-8D6A-4D24-A314-3BD563BE8819}" type="presOf" srcId="{7B0EBE44-DE89-4402-A01C-4ABAC329FD6E}" destId="{BDAE30F9-DDEC-4DE9-A18C-8B8B4B5D6B20}" srcOrd="0" destOrd="0" presId="urn:microsoft.com/office/officeart/2005/8/layout/list1"/>
    <dgm:cxn modelId="{2F304E61-43D8-4FB0-A8D4-CDB534143771}" srcId="{7B0EBE44-DE89-4402-A01C-4ABAC329FD6E}" destId="{931FFB83-7E3A-4224-9A01-E206BBB90DAD}" srcOrd="2" destOrd="0" parTransId="{9C7393D2-005D-46BF-8C67-D489AB9937F8}" sibTransId="{893F8A1C-62CD-4FFA-B523-E5F5E8F9A48B}"/>
    <dgm:cxn modelId="{EAE33D6E-688A-4B3E-8BA5-8D98BB46C304}" type="presOf" srcId="{0F66FCF2-0D35-402F-9DA6-C5F215EEAA4B}" destId="{EF2C0CB1-8C63-4A3F-BCF2-7DE36F7C40FB}" srcOrd="1" destOrd="0" presId="urn:microsoft.com/office/officeart/2005/8/layout/list1"/>
    <dgm:cxn modelId="{4535A494-8B65-46BB-A796-3873E62EFD23}" srcId="{7B0EBE44-DE89-4402-A01C-4ABAC329FD6E}" destId="{A705CCF6-D1E4-4DB5-8AE6-F92315A65EE2}" srcOrd="1" destOrd="0" parTransId="{9FAC98F8-96EA-4112-80FC-490EF8B097AA}" sibTransId="{72A08F3A-1A04-4B9D-9B85-AC8E9854A3BC}"/>
    <dgm:cxn modelId="{EA282CC4-05A0-4CAA-872D-12A0BEBED7CE}" type="presOf" srcId="{A705CCF6-D1E4-4DB5-8AE6-F92315A65EE2}" destId="{710AAFAA-BA2A-462A-9E4E-625FC0F153D6}" srcOrd="0" destOrd="0" presId="urn:microsoft.com/office/officeart/2005/8/layout/list1"/>
    <dgm:cxn modelId="{38675DD2-58C3-4CEF-A78E-B336347740A4}" type="presOf" srcId="{0F66FCF2-0D35-402F-9DA6-C5F215EEAA4B}" destId="{9E0D8769-B446-402F-8BD9-41FA7DC72AA5}" srcOrd="0" destOrd="0" presId="urn:microsoft.com/office/officeart/2005/8/layout/list1"/>
    <dgm:cxn modelId="{268166D9-8D98-49E0-BCF0-B6D71F549FBB}" type="presOf" srcId="{931FFB83-7E3A-4224-9A01-E206BBB90DAD}" destId="{D161F20C-DBAA-4329-A54C-D58A2086DAFE}" srcOrd="0" destOrd="0" presId="urn:microsoft.com/office/officeart/2005/8/layout/list1"/>
    <dgm:cxn modelId="{E137E7DA-0AA1-4145-8A89-5D4A80B83882}" srcId="{7B0EBE44-DE89-4402-A01C-4ABAC329FD6E}" destId="{0F66FCF2-0D35-402F-9DA6-C5F215EEAA4B}" srcOrd="0" destOrd="0" parTransId="{8116D336-4A92-4C09-B7D3-5465B7F74857}" sibTransId="{4459C7FC-2028-4FFB-A20A-32532C9DE9EF}"/>
    <dgm:cxn modelId="{E6F9B0EC-F878-4E37-AE07-057958AD228C}" type="presOf" srcId="{931FFB83-7E3A-4224-9A01-E206BBB90DAD}" destId="{0627B47A-B21F-4F1F-8A28-4E84809A3706}" srcOrd="1" destOrd="0" presId="urn:microsoft.com/office/officeart/2005/8/layout/list1"/>
    <dgm:cxn modelId="{78376EF0-C7B3-412C-BB53-7ADC8A77F26F}" type="presOf" srcId="{A705CCF6-D1E4-4DB5-8AE6-F92315A65EE2}" destId="{01C033E0-E3DF-4A6E-A148-F7A05A901ECD}" srcOrd="1" destOrd="0" presId="urn:microsoft.com/office/officeart/2005/8/layout/list1"/>
    <dgm:cxn modelId="{5350E2C9-6710-4408-A0AB-FFFDECCFAF17}" type="presParOf" srcId="{BDAE30F9-DDEC-4DE9-A18C-8B8B4B5D6B20}" destId="{D8FDADCA-7B02-4BD9-8799-7A63AB815F34}" srcOrd="0" destOrd="0" presId="urn:microsoft.com/office/officeart/2005/8/layout/list1"/>
    <dgm:cxn modelId="{D381006D-514D-432A-AFFA-C4E6384C4FE0}" type="presParOf" srcId="{D8FDADCA-7B02-4BD9-8799-7A63AB815F34}" destId="{9E0D8769-B446-402F-8BD9-41FA7DC72AA5}" srcOrd="0" destOrd="0" presId="urn:microsoft.com/office/officeart/2005/8/layout/list1"/>
    <dgm:cxn modelId="{6C1B8315-020D-43BC-B19F-02F1E2B15A8E}" type="presParOf" srcId="{D8FDADCA-7B02-4BD9-8799-7A63AB815F34}" destId="{EF2C0CB1-8C63-4A3F-BCF2-7DE36F7C40FB}" srcOrd="1" destOrd="0" presId="urn:microsoft.com/office/officeart/2005/8/layout/list1"/>
    <dgm:cxn modelId="{8843BFDD-D782-4EE7-8A0B-C4A3EE9147DD}" type="presParOf" srcId="{BDAE30F9-DDEC-4DE9-A18C-8B8B4B5D6B20}" destId="{A3A500F0-4422-4844-9375-808DD3766488}" srcOrd="1" destOrd="0" presId="urn:microsoft.com/office/officeart/2005/8/layout/list1"/>
    <dgm:cxn modelId="{008121DD-19E7-46F0-86E0-FAE97C8B3DC3}" type="presParOf" srcId="{BDAE30F9-DDEC-4DE9-A18C-8B8B4B5D6B20}" destId="{9F2F728E-9B7F-40A6-8EB6-E20CFD3E7087}" srcOrd="2" destOrd="0" presId="urn:microsoft.com/office/officeart/2005/8/layout/list1"/>
    <dgm:cxn modelId="{E89AC7CA-12D3-429E-99E7-DEA5E1DF5894}" type="presParOf" srcId="{BDAE30F9-DDEC-4DE9-A18C-8B8B4B5D6B20}" destId="{EC61ACDA-2B05-40B7-A294-9D00AB9734F3}" srcOrd="3" destOrd="0" presId="urn:microsoft.com/office/officeart/2005/8/layout/list1"/>
    <dgm:cxn modelId="{D7D5BFA1-6318-4826-9D3F-4B91A5513D69}" type="presParOf" srcId="{BDAE30F9-DDEC-4DE9-A18C-8B8B4B5D6B20}" destId="{22D436AE-3060-4BEE-852B-8A35CA9309A6}" srcOrd="4" destOrd="0" presId="urn:microsoft.com/office/officeart/2005/8/layout/list1"/>
    <dgm:cxn modelId="{C936EC0F-9DF3-4FDD-9B87-3636657F6853}" type="presParOf" srcId="{22D436AE-3060-4BEE-852B-8A35CA9309A6}" destId="{710AAFAA-BA2A-462A-9E4E-625FC0F153D6}" srcOrd="0" destOrd="0" presId="urn:microsoft.com/office/officeart/2005/8/layout/list1"/>
    <dgm:cxn modelId="{F89BFF9C-63AF-495B-8A31-2CC5703D6D51}" type="presParOf" srcId="{22D436AE-3060-4BEE-852B-8A35CA9309A6}" destId="{01C033E0-E3DF-4A6E-A148-F7A05A901ECD}" srcOrd="1" destOrd="0" presId="urn:microsoft.com/office/officeart/2005/8/layout/list1"/>
    <dgm:cxn modelId="{BEDA4F41-6C9E-40AF-9DDE-91E2C73BC4A3}" type="presParOf" srcId="{BDAE30F9-DDEC-4DE9-A18C-8B8B4B5D6B20}" destId="{D0E8F62D-8756-4F22-8F55-157F53BE73CA}" srcOrd="5" destOrd="0" presId="urn:microsoft.com/office/officeart/2005/8/layout/list1"/>
    <dgm:cxn modelId="{9791961F-60EC-4181-AB0C-A7926E5834D7}" type="presParOf" srcId="{BDAE30F9-DDEC-4DE9-A18C-8B8B4B5D6B20}" destId="{00146C86-8EFE-41E5-BF75-3AD9F0152260}" srcOrd="6" destOrd="0" presId="urn:microsoft.com/office/officeart/2005/8/layout/list1"/>
    <dgm:cxn modelId="{E40EAC5F-D2E6-4AF4-94C1-F92914837353}" type="presParOf" srcId="{BDAE30F9-DDEC-4DE9-A18C-8B8B4B5D6B20}" destId="{C42E2BA1-6B8F-4A0D-A381-6FEE0CB70A82}" srcOrd="7" destOrd="0" presId="urn:microsoft.com/office/officeart/2005/8/layout/list1"/>
    <dgm:cxn modelId="{9C04AD83-5151-4C44-9EB3-C6844F015967}" type="presParOf" srcId="{BDAE30F9-DDEC-4DE9-A18C-8B8B4B5D6B20}" destId="{91081A7E-AB63-4BC5-BC9A-A5936AA80AF4}" srcOrd="8" destOrd="0" presId="urn:microsoft.com/office/officeart/2005/8/layout/list1"/>
    <dgm:cxn modelId="{9EFA81AA-2646-4999-B0DC-DB206F4252DB}" type="presParOf" srcId="{91081A7E-AB63-4BC5-BC9A-A5936AA80AF4}" destId="{D161F20C-DBAA-4329-A54C-D58A2086DAFE}" srcOrd="0" destOrd="0" presId="urn:microsoft.com/office/officeart/2005/8/layout/list1"/>
    <dgm:cxn modelId="{DB07CF72-B300-4357-B4F4-52A0629842A8}" type="presParOf" srcId="{91081A7E-AB63-4BC5-BC9A-A5936AA80AF4}" destId="{0627B47A-B21F-4F1F-8A28-4E84809A3706}" srcOrd="1" destOrd="0" presId="urn:microsoft.com/office/officeart/2005/8/layout/list1"/>
    <dgm:cxn modelId="{851964F7-1F7D-41E5-986A-E42B4535CF9D}" type="presParOf" srcId="{BDAE30F9-DDEC-4DE9-A18C-8B8B4B5D6B20}" destId="{7A76247D-ACD3-42A7-A118-506845469DAE}" srcOrd="9" destOrd="0" presId="urn:microsoft.com/office/officeart/2005/8/layout/list1"/>
    <dgm:cxn modelId="{B48230EB-C10F-4174-8EAE-1A5523B27363}" type="presParOf" srcId="{BDAE30F9-DDEC-4DE9-A18C-8B8B4B5D6B20}" destId="{79281638-6ED4-4F4C-BD83-D99F938A3519}" srcOrd="10" destOrd="0" presId="urn:microsoft.com/office/officeart/2005/8/layout/lis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2F728E-9B7F-40A6-8EB6-E20CFD3E7087}">
      <dsp:nvSpPr>
        <dsp:cNvPr id="0" name=""/>
        <dsp:cNvSpPr/>
      </dsp:nvSpPr>
      <dsp:spPr>
        <a:xfrm>
          <a:off x="0" y="318573"/>
          <a:ext cx="8325465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2C0CB1-8C63-4A3F-BCF2-7DE36F7C40FB}">
      <dsp:nvSpPr>
        <dsp:cNvPr id="0" name=""/>
        <dsp:cNvSpPr/>
      </dsp:nvSpPr>
      <dsp:spPr>
        <a:xfrm>
          <a:off x="416273" y="8613"/>
          <a:ext cx="5827825" cy="619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278" tIns="0" rIns="220278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masis MT Pro Medium" panose="02040604050005020304" pitchFamily="18" charset="0"/>
              <a:cs typeface="Aldhabi" panose="01000000000000000000" pitchFamily="2" charset="-78"/>
            </a:rPr>
            <a:t>MCQ</a:t>
          </a:r>
          <a:endParaRPr lang="en-IN" sz="2800" kern="1200" dirty="0">
            <a:latin typeface="Amasis MT Pro Medium" panose="02040604050005020304" pitchFamily="18" charset="0"/>
            <a:cs typeface="Aldhabi" panose="01000000000000000000" pitchFamily="2" charset="-78"/>
          </a:endParaRPr>
        </a:p>
      </dsp:txBody>
      <dsp:txXfrm>
        <a:off x="446535" y="38875"/>
        <a:ext cx="5767301" cy="559396"/>
      </dsp:txXfrm>
    </dsp:sp>
    <dsp:sp modelId="{00146C86-8EFE-41E5-BF75-3AD9F0152260}">
      <dsp:nvSpPr>
        <dsp:cNvPr id="0" name=""/>
        <dsp:cNvSpPr/>
      </dsp:nvSpPr>
      <dsp:spPr>
        <a:xfrm>
          <a:off x="0" y="1271133"/>
          <a:ext cx="8325465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C033E0-E3DF-4A6E-A148-F7A05A901ECD}">
      <dsp:nvSpPr>
        <dsp:cNvPr id="0" name=""/>
        <dsp:cNvSpPr/>
      </dsp:nvSpPr>
      <dsp:spPr>
        <a:xfrm>
          <a:off x="416273" y="961173"/>
          <a:ext cx="5827825" cy="619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278" tIns="0" rIns="220278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masis MT Pro Medium" panose="02040604050005020304" pitchFamily="18" charset="0"/>
              <a:cs typeface="Aldhabi" panose="01000000000000000000" pitchFamily="2" charset="-78"/>
            </a:rPr>
            <a:t>True/False</a:t>
          </a:r>
          <a:endParaRPr lang="en-IN" sz="2800" kern="1200" dirty="0">
            <a:latin typeface="Amasis MT Pro Medium" panose="02040604050005020304" pitchFamily="18" charset="0"/>
            <a:cs typeface="Aldhabi" panose="01000000000000000000" pitchFamily="2" charset="-78"/>
          </a:endParaRPr>
        </a:p>
      </dsp:txBody>
      <dsp:txXfrm>
        <a:off x="446535" y="991435"/>
        <a:ext cx="5767301" cy="559396"/>
      </dsp:txXfrm>
    </dsp:sp>
    <dsp:sp modelId="{79281638-6ED4-4F4C-BD83-D99F938A3519}">
      <dsp:nvSpPr>
        <dsp:cNvPr id="0" name=""/>
        <dsp:cNvSpPr/>
      </dsp:nvSpPr>
      <dsp:spPr>
        <a:xfrm>
          <a:off x="0" y="2223693"/>
          <a:ext cx="8325465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27B47A-B21F-4F1F-8A28-4E84809A3706}">
      <dsp:nvSpPr>
        <dsp:cNvPr id="0" name=""/>
        <dsp:cNvSpPr/>
      </dsp:nvSpPr>
      <dsp:spPr>
        <a:xfrm>
          <a:off x="416273" y="1913733"/>
          <a:ext cx="5827825" cy="619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278" tIns="0" rIns="220278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masis MT Pro Medium" panose="02040604050005020304" pitchFamily="18" charset="0"/>
              <a:cs typeface="Aldhabi" panose="01000000000000000000" pitchFamily="2" charset="-78"/>
            </a:rPr>
            <a:t>Short Answer </a:t>
          </a:r>
          <a:r>
            <a:rPr lang="en-US" sz="2800" i="1" kern="1200" dirty="0">
              <a:latin typeface="Amasis MT Pro Medium" panose="02040604050005020304" pitchFamily="18" charset="0"/>
              <a:cs typeface="Aldhabi" panose="01000000000000000000" pitchFamily="2" charset="-78"/>
            </a:rPr>
            <a:t>(yet no word limit)</a:t>
          </a:r>
          <a:endParaRPr lang="en-IN" sz="2800" i="1" kern="1200" dirty="0">
            <a:latin typeface="Amasis MT Pro Medium" panose="02040604050005020304" pitchFamily="18" charset="0"/>
            <a:cs typeface="Aldhabi" panose="01000000000000000000" pitchFamily="2" charset="-78"/>
          </a:endParaRPr>
        </a:p>
      </dsp:txBody>
      <dsp:txXfrm>
        <a:off x="446535" y="1943995"/>
        <a:ext cx="5767301" cy="5593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5948FD-E851-468A-ADBD-6F6ADA623FDB}" type="datetimeFigureOut">
              <a:rPr lang="en-IN" smtClean="0"/>
              <a:t>13-04-2025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F07901-A4F7-4ED3-B498-8A3146A7B4F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79213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07901-A4F7-4ED3-B498-8A3146A7B4F7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82041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3.svg"/><Relationship Id="rId7" Type="http://schemas.openxmlformats.org/officeDocument/2006/relationships/image" Target="../media/image2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3.svg"/><Relationship Id="rId7" Type="http://schemas.openxmlformats.org/officeDocument/2006/relationships/image" Target="../media/image2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34.png"/><Relationship Id="rId5" Type="http://schemas.openxmlformats.org/officeDocument/2006/relationships/image" Target="../media/image4.png"/><Relationship Id="rId10" Type="http://schemas.openxmlformats.org/officeDocument/2006/relationships/image" Target="../media/image27.gif"/><Relationship Id="rId4" Type="http://schemas.openxmlformats.org/officeDocument/2006/relationships/image" Target="../media/image3.svg"/><Relationship Id="rId9" Type="http://schemas.openxmlformats.org/officeDocument/2006/relationships/image" Target="../media/image21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10" Type="http://schemas.openxmlformats.org/officeDocument/2006/relationships/image" Target="../media/image27.gif"/><Relationship Id="rId4" Type="http://schemas.openxmlformats.org/officeDocument/2006/relationships/image" Target="../media/image4.png"/><Relationship Id="rId9" Type="http://schemas.openxmlformats.org/officeDocument/2006/relationships/image" Target="../media/image21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27.gif"/><Relationship Id="rId4" Type="http://schemas.openxmlformats.org/officeDocument/2006/relationships/image" Target="../media/image3.svg"/><Relationship Id="rId9" Type="http://schemas.openxmlformats.org/officeDocument/2006/relationships/image" Target="../media/image21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10" Type="http://schemas.openxmlformats.org/officeDocument/2006/relationships/image" Target="../media/image27.gif"/><Relationship Id="rId4" Type="http://schemas.openxmlformats.org/officeDocument/2006/relationships/image" Target="../media/image4.png"/><Relationship Id="rId9" Type="http://schemas.openxmlformats.org/officeDocument/2006/relationships/image" Target="../media/image2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.svg"/><Relationship Id="rId7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5.svg"/><Relationship Id="rId10" Type="http://schemas.openxmlformats.org/officeDocument/2006/relationships/image" Target="../media/image27.gif"/><Relationship Id="rId4" Type="http://schemas.openxmlformats.org/officeDocument/2006/relationships/image" Target="../media/image4.png"/><Relationship Id="rId9" Type="http://schemas.openxmlformats.org/officeDocument/2006/relationships/image" Target="../media/image21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10" Type="http://schemas.openxmlformats.org/officeDocument/2006/relationships/image" Target="../media/image27.gif"/><Relationship Id="rId4" Type="http://schemas.openxmlformats.org/officeDocument/2006/relationships/image" Target="../media/image4.png"/><Relationship Id="rId9" Type="http://schemas.openxmlformats.org/officeDocument/2006/relationships/image" Target="../media/image21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7.gif"/><Relationship Id="rId5" Type="http://schemas.openxmlformats.org/officeDocument/2006/relationships/image" Target="../media/image5.svg"/><Relationship Id="rId10" Type="http://schemas.openxmlformats.org/officeDocument/2006/relationships/image" Target="../media/image21.gif"/><Relationship Id="rId4" Type="http://schemas.openxmlformats.org/officeDocument/2006/relationships/image" Target="../media/image4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sv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.svg"/><Relationship Id="rId7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5.svg"/><Relationship Id="rId10" Type="http://schemas.openxmlformats.org/officeDocument/2006/relationships/image" Target="../media/image27.gif"/><Relationship Id="rId4" Type="http://schemas.openxmlformats.org/officeDocument/2006/relationships/image" Target="../media/image4.png"/><Relationship Id="rId9" Type="http://schemas.openxmlformats.org/officeDocument/2006/relationships/image" Target="../media/image21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3.svg"/><Relationship Id="rId7" Type="http://schemas.openxmlformats.org/officeDocument/2006/relationships/image" Target="../media/image2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3.svg"/><Relationship Id="rId7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27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3.svg"/><Relationship Id="rId7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27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3.svg"/><Relationship Id="rId7" Type="http://schemas.openxmlformats.org/officeDocument/2006/relationships/image" Target="../media/image2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3.svg"/><Relationship Id="rId7" Type="http://schemas.openxmlformats.org/officeDocument/2006/relationships/image" Target="../media/image2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5.svg"/><Relationship Id="rId10" Type="http://schemas.openxmlformats.org/officeDocument/2006/relationships/image" Target="../media/image55.png"/><Relationship Id="rId4" Type="http://schemas.openxmlformats.org/officeDocument/2006/relationships/image" Target="../media/image4.png"/><Relationship Id="rId9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microsoft.com/office/2007/relationships/diagramDrawing" Target="../diagrams/drawing1.xml"/><Relationship Id="rId3" Type="http://schemas.openxmlformats.org/officeDocument/2006/relationships/image" Target="../media/image3.svg"/><Relationship Id="rId7" Type="http://schemas.openxmlformats.org/officeDocument/2006/relationships/image" Target="../media/image21.gif"/><Relationship Id="rId12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5.svg"/><Relationship Id="rId10" Type="http://schemas.openxmlformats.org/officeDocument/2006/relationships/diagramLayout" Target="../diagrams/layout1.xml"/><Relationship Id="rId4" Type="http://schemas.openxmlformats.org/officeDocument/2006/relationships/image" Target="../media/image4.png"/><Relationship Id="rId9" Type="http://schemas.openxmlformats.org/officeDocument/2006/relationships/diagramData" Target="../diagrams/data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svg"/><Relationship Id="rId7" Type="http://schemas.openxmlformats.org/officeDocument/2006/relationships/image" Target="../media/image5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3.svg"/><Relationship Id="rId7" Type="http://schemas.openxmlformats.org/officeDocument/2006/relationships/image" Target="../media/image2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.svg"/><Relationship Id="rId7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.svg"/><Relationship Id="rId10" Type="http://schemas.openxmlformats.org/officeDocument/2006/relationships/image" Target="../media/image27.gif"/><Relationship Id="rId4" Type="http://schemas.openxmlformats.org/officeDocument/2006/relationships/image" Target="../media/image4.png"/><Relationship Id="rId9" Type="http://schemas.openxmlformats.org/officeDocument/2006/relationships/image" Target="../media/image21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6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6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.svg"/><Relationship Id="rId7" Type="http://schemas.openxmlformats.org/officeDocument/2006/relationships/image" Target="../media/image6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5.svg"/><Relationship Id="rId10" Type="http://schemas.openxmlformats.org/officeDocument/2006/relationships/image" Target="../media/image27.gif"/><Relationship Id="rId4" Type="http://schemas.openxmlformats.org/officeDocument/2006/relationships/image" Target="../media/image4.png"/><Relationship Id="rId9" Type="http://schemas.openxmlformats.org/officeDocument/2006/relationships/image" Target="../media/image21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3.svg"/><Relationship Id="rId7" Type="http://schemas.openxmlformats.org/officeDocument/2006/relationships/image" Target="../media/image6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27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3.svg"/><Relationship Id="rId7" Type="http://schemas.openxmlformats.org/officeDocument/2006/relationships/image" Target="../media/image7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27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21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3.svg"/><Relationship Id="rId7" Type="http://schemas.openxmlformats.org/officeDocument/2006/relationships/image" Target="../media/image7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3.svg"/><Relationship Id="rId7" Type="http://schemas.openxmlformats.org/officeDocument/2006/relationships/image" Target="../media/image2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.svg"/><Relationship Id="rId7" Type="http://schemas.openxmlformats.org/officeDocument/2006/relationships/image" Target="../media/image8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23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10" Type="http://schemas.openxmlformats.org/officeDocument/2006/relationships/image" Target="../media/image25.gif"/><Relationship Id="rId4" Type="http://schemas.openxmlformats.org/officeDocument/2006/relationships/image" Target="../media/image4.png"/><Relationship Id="rId9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10" Type="http://schemas.openxmlformats.org/officeDocument/2006/relationships/image" Target="../media/image27.gif"/><Relationship Id="rId4" Type="http://schemas.openxmlformats.org/officeDocument/2006/relationships/image" Target="../media/image4.png"/><Relationship Id="rId9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2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1.gif"/><Relationship Id="rId5" Type="http://schemas.openxmlformats.org/officeDocument/2006/relationships/image" Target="../media/image5.svg"/><Relationship Id="rId10" Type="http://schemas.openxmlformats.org/officeDocument/2006/relationships/image" Target="../media/image30.png"/><Relationship Id="rId4" Type="http://schemas.openxmlformats.org/officeDocument/2006/relationships/image" Target="../media/image4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1005562" y="722893"/>
            <a:ext cx="8226090" cy="822609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2"/>
              <a:stretch>
                <a:fillRect l="-24953" r="-24953"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5" name="Freeform 5"/>
          <p:cNvSpPr/>
          <p:nvPr/>
        </p:nvSpPr>
        <p:spPr>
          <a:xfrm flipH="1" flipV="1">
            <a:off x="-1841821" y="8463713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13856342" y="2147733"/>
                </a:moveTo>
                <a:lnTo>
                  <a:pt x="0" y="2147733"/>
                </a:lnTo>
                <a:lnTo>
                  <a:pt x="0" y="0"/>
                </a:lnTo>
                <a:lnTo>
                  <a:pt x="13856342" y="0"/>
                </a:lnTo>
                <a:lnTo>
                  <a:pt x="13856342" y="214773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6" name="Freeform 6"/>
          <p:cNvSpPr/>
          <p:nvPr/>
        </p:nvSpPr>
        <p:spPr>
          <a:xfrm flipH="1">
            <a:off x="9734728" y="2746225"/>
            <a:ext cx="8946223" cy="7865221"/>
          </a:xfrm>
          <a:custGeom>
            <a:avLst/>
            <a:gdLst/>
            <a:ahLst/>
            <a:cxnLst/>
            <a:rect l="l" t="t" r="r" b="b"/>
            <a:pathLst>
              <a:path w="8946223" h="7865221">
                <a:moveTo>
                  <a:pt x="8946223" y="0"/>
                </a:moveTo>
                <a:lnTo>
                  <a:pt x="0" y="0"/>
                </a:lnTo>
                <a:lnTo>
                  <a:pt x="0" y="7865221"/>
                </a:lnTo>
                <a:lnTo>
                  <a:pt x="8946223" y="7865221"/>
                </a:lnTo>
                <a:lnTo>
                  <a:pt x="894622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/>
          <p:cNvSpPr/>
          <p:nvPr/>
        </p:nvSpPr>
        <p:spPr>
          <a:xfrm flipH="1" flipV="1">
            <a:off x="-3749425" y="-476245"/>
            <a:ext cx="6354903" cy="4114800"/>
          </a:xfrm>
          <a:custGeom>
            <a:avLst/>
            <a:gdLst/>
            <a:ahLst/>
            <a:cxnLst/>
            <a:rect l="l" t="t" r="r" b="b"/>
            <a:pathLst>
              <a:path w="6354903" h="4114800">
                <a:moveTo>
                  <a:pt x="6354903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6354903" y="0"/>
                </a:lnTo>
                <a:lnTo>
                  <a:pt x="6354903" y="411480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8" name="Freeform 8"/>
          <p:cNvSpPr/>
          <p:nvPr/>
        </p:nvSpPr>
        <p:spPr>
          <a:xfrm>
            <a:off x="6858000" y="-476245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0" y="0"/>
                </a:moveTo>
                <a:lnTo>
                  <a:pt x="13856341" y="0"/>
                </a:lnTo>
                <a:lnTo>
                  <a:pt x="13856341" y="2147733"/>
                </a:lnTo>
                <a:lnTo>
                  <a:pt x="0" y="21477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1" name="TextBox 11"/>
          <p:cNvSpPr txBox="1"/>
          <p:nvPr/>
        </p:nvSpPr>
        <p:spPr>
          <a:xfrm>
            <a:off x="1229684" y="1707922"/>
            <a:ext cx="8868252" cy="3030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6600" b="1" dirty="0">
                <a:solidFill>
                  <a:srgbClr val="104C83"/>
                </a:solidFill>
                <a:latin typeface="Mongolian Baiti" panose="03000500000000000000" pitchFamily="66" charset="0"/>
                <a:ea typeface="Montserrat Bold"/>
                <a:cs typeface="Mongolian Baiti" panose="03000500000000000000" pitchFamily="66" charset="0"/>
                <a:sym typeface="Montserrat Bold"/>
              </a:rPr>
              <a:t>Socrative: A Comprehensive Guide to Interactive Assessment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96560" y="6542458"/>
            <a:ext cx="9334500" cy="2348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4800" b="1" spc="473" dirty="0">
                <a:solidFill>
                  <a:srgbClr val="104C83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ontserrat Bold"/>
              </a:rPr>
              <a:t>PRESENTED BY </a:t>
            </a:r>
          </a:p>
          <a:p>
            <a:pPr algn="l">
              <a:lnSpc>
                <a:spcPts val="4500"/>
              </a:lnSpc>
            </a:pPr>
            <a:endParaRPr lang="en-US" sz="3200" b="1" spc="473" dirty="0">
              <a:solidFill>
                <a:srgbClr val="104C83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  <a:sym typeface="Montserrat Bold"/>
            </a:endParaRPr>
          </a:p>
          <a:p>
            <a:pPr algn="l">
              <a:lnSpc>
                <a:spcPts val="4500"/>
              </a:lnSpc>
            </a:pPr>
            <a:r>
              <a:rPr lang="en-US" sz="4800" b="1" spc="473" dirty="0">
                <a:solidFill>
                  <a:srgbClr val="104C83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ontserrat Bold"/>
              </a:rPr>
              <a:t>Dr. Ruchi Dwivedi, </a:t>
            </a:r>
          </a:p>
          <a:p>
            <a:pPr algn="l">
              <a:lnSpc>
                <a:spcPts val="4500"/>
              </a:lnSpc>
            </a:pPr>
            <a:r>
              <a:rPr lang="en-US" sz="4800" b="1" spc="473" dirty="0">
                <a:solidFill>
                  <a:srgbClr val="104C83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ontserrat Bold"/>
              </a:rPr>
              <a:t>Assistant Professor, CIET, NCERT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58F5CE8-9E25-4470-802F-50C9D100A7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9684" y="4905668"/>
            <a:ext cx="2257740" cy="562053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flipH="1" flipV="1">
            <a:off x="-1841821" y="8463713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13856342" y="2147733"/>
                </a:moveTo>
                <a:lnTo>
                  <a:pt x="0" y="2147733"/>
                </a:lnTo>
                <a:lnTo>
                  <a:pt x="0" y="0"/>
                </a:lnTo>
                <a:lnTo>
                  <a:pt x="13856342" y="0"/>
                </a:lnTo>
                <a:lnTo>
                  <a:pt x="13856342" y="214773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8" name="Freeform 8"/>
          <p:cNvSpPr/>
          <p:nvPr/>
        </p:nvSpPr>
        <p:spPr>
          <a:xfrm flipH="1">
            <a:off x="12954000" y="4806795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6666430" y="0"/>
                </a:moveTo>
                <a:lnTo>
                  <a:pt x="0" y="0"/>
                </a:lnTo>
                <a:lnTo>
                  <a:pt x="0" y="5860904"/>
                </a:lnTo>
                <a:lnTo>
                  <a:pt x="6666430" y="5860904"/>
                </a:lnTo>
                <a:lnTo>
                  <a:pt x="666643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9" name="Freeform 9"/>
          <p:cNvSpPr/>
          <p:nvPr/>
        </p:nvSpPr>
        <p:spPr>
          <a:xfrm>
            <a:off x="5462826" y="-380782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0" y="0"/>
                </a:moveTo>
                <a:lnTo>
                  <a:pt x="13856341" y="0"/>
                </a:lnTo>
                <a:lnTo>
                  <a:pt x="13856341" y="2147733"/>
                </a:lnTo>
                <a:lnTo>
                  <a:pt x="0" y="21477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0" name="Freeform 10"/>
          <p:cNvSpPr/>
          <p:nvPr/>
        </p:nvSpPr>
        <p:spPr>
          <a:xfrm flipV="1">
            <a:off x="-304800" y="-745572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0" y="5860904"/>
                </a:moveTo>
                <a:lnTo>
                  <a:pt x="6666431" y="5860904"/>
                </a:lnTo>
                <a:lnTo>
                  <a:pt x="6666431" y="0"/>
                </a:lnTo>
                <a:lnTo>
                  <a:pt x="0" y="0"/>
                </a:lnTo>
                <a:lnTo>
                  <a:pt x="0" y="586090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475D01-8323-41D4-948E-C3BA1309ED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012" t="4804" r="14477"/>
          <a:stretch/>
        </p:blipFill>
        <p:spPr>
          <a:xfrm>
            <a:off x="3198628" y="386916"/>
            <a:ext cx="10671543" cy="95695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58ACFF-36A0-4BE0-B4E1-B3842EFD40F5}"/>
              </a:ext>
            </a:extLst>
          </p:cNvPr>
          <p:cNvSpPr txBox="1"/>
          <p:nvPr/>
        </p:nvSpPr>
        <p:spPr>
          <a:xfrm>
            <a:off x="14584881" y="1180633"/>
            <a:ext cx="1447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5400" b="1" dirty="0">
                <a:latin typeface="Modern No. 20" panose="02070704070505020303" pitchFamily="18" charset="0"/>
              </a:rPr>
              <a:t>1.3.2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29BEDE4-EAD5-4F0C-9AD7-2F019D4B54BC}"/>
              </a:ext>
            </a:extLst>
          </p:cNvPr>
          <p:cNvGrpSpPr/>
          <p:nvPr/>
        </p:nvGrpSpPr>
        <p:grpSpPr>
          <a:xfrm>
            <a:off x="8422567" y="266700"/>
            <a:ext cx="1407233" cy="1181360"/>
            <a:chOff x="6330189" y="4596856"/>
            <a:chExt cx="1407233" cy="118136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70DF392-267C-4E6D-A676-E00524C27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0189" y="4596856"/>
              <a:ext cx="880183" cy="64201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46FD8E7-2AE1-44B6-8AD6-29ECD5E3A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6057" y="5238871"/>
              <a:ext cx="621365" cy="539345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B6AB2CD-2CE9-4516-B9EA-93C6398F339E}"/>
              </a:ext>
            </a:extLst>
          </p:cNvPr>
          <p:cNvSpPr txBox="1"/>
          <p:nvPr/>
        </p:nvSpPr>
        <p:spPr>
          <a:xfrm>
            <a:off x="15242930" y="2552700"/>
            <a:ext cx="27034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200" b="1" dirty="0">
                <a:latin typeface="Modern No. 20" panose="02070704070505020303" pitchFamily="18" charset="0"/>
              </a:rPr>
              <a:t>Pricing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31DA702-6DBB-411C-B6FE-F9A433C563AE}"/>
              </a:ext>
            </a:extLst>
          </p:cNvPr>
          <p:cNvGrpSpPr/>
          <p:nvPr/>
        </p:nvGrpSpPr>
        <p:grpSpPr>
          <a:xfrm>
            <a:off x="8981082" y="1208411"/>
            <a:ext cx="6096000" cy="1695616"/>
            <a:chOff x="6526796" y="5143500"/>
            <a:chExt cx="6875200" cy="1535335"/>
          </a:xfrm>
        </p:grpSpPr>
        <p:cxnSp>
          <p:nvCxnSpPr>
            <p:cNvPr id="17" name="Connector: Elbow 16">
              <a:extLst>
                <a:ext uri="{FF2B5EF4-FFF2-40B4-BE49-F238E27FC236}">
                  <a16:creationId xmlns:a16="http://schemas.microsoft.com/office/drawing/2014/main" id="{88ACBDCF-B98B-466A-B44C-FF7BEAEA6D0C}"/>
                </a:ext>
              </a:extLst>
            </p:cNvPr>
            <p:cNvCxnSpPr>
              <a:cxnSpLocks/>
            </p:cNvCxnSpPr>
            <p:nvPr/>
          </p:nvCxnSpPr>
          <p:spPr>
            <a:xfrm>
              <a:off x="6526796" y="5536373"/>
              <a:ext cx="6875200" cy="1142462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86E1A75-F8DA-49E3-A150-9B0623676C5C}"/>
                </a:ext>
              </a:extLst>
            </p:cNvPr>
            <p:cNvCxnSpPr/>
            <p:nvPr/>
          </p:nvCxnSpPr>
          <p:spPr>
            <a:xfrm>
              <a:off x="6526796" y="5143500"/>
              <a:ext cx="0" cy="39287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0203024"/>
      </p:ext>
    </p:extLst>
  </p:cSld>
  <p:clrMapOvr>
    <a:masterClrMapping/>
  </p:clrMapOvr>
  <p:transition spd="slow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flipH="1" flipV="1">
            <a:off x="-1841821" y="8463713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13856342" y="2147733"/>
                </a:moveTo>
                <a:lnTo>
                  <a:pt x="0" y="2147733"/>
                </a:lnTo>
                <a:lnTo>
                  <a:pt x="0" y="0"/>
                </a:lnTo>
                <a:lnTo>
                  <a:pt x="13856342" y="0"/>
                </a:lnTo>
                <a:lnTo>
                  <a:pt x="13856342" y="214773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8" name="Freeform 8"/>
          <p:cNvSpPr/>
          <p:nvPr/>
        </p:nvSpPr>
        <p:spPr>
          <a:xfrm flipH="1">
            <a:off x="13042203" y="4969716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6666430" y="0"/>
                </a:moveTo>
                <a:lnTo>
                  <a:pt x="0" y="0"/>
                </a:lnTo>
                <a:lnTo>
                  <a:pt x="0" y="5860904"/>
                </a:lnTo>
                <a:lnTo>
                  <a:pt x="6666430" y="5860904"/>
                </a:lnTo>
                <a:lnTo>
                  <a:pt x="666643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9" name="Freeform 9"/>
          <p:cNvSpPr/>
          <p:nvPr/>
        </p:nvSpPr>
        <p:spPr>
          <a:xfrm>
            <a:off x="5462826" y="-380782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0" y="0"/>
                </a:moveTo>
                <a:lnTo>
                  <a:pt x="13856341" y="0"/>
                </a:lnTo>
                <a:lnTo>
                  <a:pt x="13856341" y="2147733"/>
                </a:lnTo>
                <a:lnTo>
                  <a:pt x="0" y="21477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0" name="Freeform 10"/>
          <p:cNvSpPr/>
          <p:nvPr/>
        </p:nvSpPr>
        <p:spPr>
          <a:xfrm flipV="1">
            <a:off x="-304800" y="-745572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0" y="5860904"/>
                </a:moveTo>
                <a:lnTo>
                  <a:pt x="6666431" y="5860904"/>
                </a:lnTo>
                <a:lnTo>
                  <a:pt x="6666431" y="0"/>
                </a:lnTo>
                <a:lnTo>
                  <a:pt x="0" y="0"/>
                </a:lnTo>
                <a:lnTo>
                  <a:pt x="0" y="586090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145F57-8846-4743-AC94-DAF2ABA2D5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6416" y="1383344"/>
            <a:ext cx="12462583" cy="79575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B0E5F76-72B1-40C6-A19F-DAA436035EA3}"/>
              </a:ext>
            </a:extLst>
          </p:cNvPr>
          <p:cNvGrpSpPr/>
          <p:nvPr/>
        </p:nvGrpSpPr>
        <p:grpSpPr>
          <a:xfrm>
            <a:off x="9744431" y="1594200"/>
            <a:ext cx="1264002" cy="1181360"/>
            <a:chOff x="6473420" y="4596856"/>
            <a:chExt cx="1264002" cy="118136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411FF72-90E9-4672-8175-9582855E1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3420" y="4596856"/>
              <a:ext cx="736952" cy="53754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FC8B54E-6E69-40FE-8FAA-BB29BF4C1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6057" y="5238871"/>
              <a:ext cx="621365" cy="539345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29DE46-D33D-4C68-828D-42FC73F37BED}"/>
              </a:ext>
            </a:extLst>
          </p:cNvPr>
          <p:cNvSpPr txBox="1"/>
          <p:nvPr/>
        </p:nvSpPr>
        <p:spPr>
          <a:xfrm>
            <a:off x="15471058" y="1135376"/>
            <a:ext cx="1447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5400" b="1" dirty="0">
                <a:latin typeface="Modern No. 20" panose="02070704070505020303" pitchFamily="18" charset="0"/>
              </a:rPr>
              <a:t>1.3.3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B55C81C-59A8-40FD-BB11-A9A9146FD5AD}"/>
              </a:ext>
            </a:extLst>
          </p:cNvPr>
          <p:cNvGrpSpPr/>
          <p:nvPr/>
        </p:nvGrpSpPr>
        <p:grpSpPr>
          <a:xfrm>
            <a:off x="10040548" y="2236215"/>
            <a:ext cx="5599702" cy="1815620"/>
            <a:chOff x="6526796" y="5143500"/>
            <a:chExt cx="6875200" cy="1535335"/>
          </a:xfrm>
        </p:grpSpPr>
        <p:cxnSp>
          <p:nvCxnSpPr>
            <p:cNvPr id="15" name="Connector: Elbow 14">
              <a:extLst>
                <a:ext uri="{FF2B5EF4-FFF2-40B4-BE49-F238E27FC236}">
                  <a16:creationId xmlns:a16="http://schemas.microsoft.com/office/drawing/2014/main" id="{8220D203-986D-477C-8D39-437609DAB6E0}"/>
                </a:ext>
              </a:extLst>
            </p:cNvPr>
            <p:cNvCxnSpPr>
              <a:cxnSpLocks/>
            </p:cNvCxnSpPr>
            <p:nvPr/>
          </p:nvCxnSpPr>
          <p:spPr>
            <a:xfrm>
              <a:off x="6526796" y="5536373"/>
              <a:ext cx="6875200" cy="1142462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1EEE2A0-62BE-4878-A11E-637D930CAFF5}"/>
                </a:ext>
              </a:extLst>
            </p:cNvPr>
            <p:cNvCxnSpPr/>
            <p:nvPr/>
          </p:nvCxnSpPr>
          <p:spPr>
            <a:xfrm>
              <a:off x="6526796" y="5143500"/>
              <a:ext cx="0" cy="39287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7D18BD8-36E2-47A5-98E7-AFE197674F26}"/>
              </a:ext>
            </a:extLst>
          </p:cNvPr>
          <p:cNvSpPr txBox="1"/>
          <p:nvPr/>
        </p:nvSpPr>
        <p:spPr>
          <a:xfrm>
            <a:off x="15834438" y="3759447"/>
            <a:ext cx="10819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200" b="1" dirty="0">
                <a:latin typeface="Modern No. 20" panose="02070704070505020303" pitchFamily="18" charset="0"/>
              </a:rPr>
              <a:t>Apps</a:t>
            </a:r>
          </a:p>
        </p:txBody>
      </p:sp>
    </p:spTree>
    <p:extLst>
      <p:ext uri="{BB962C8B-B14F-4D97-AF65-F5344CB8AC3E}">
        <p14:creationId xmlns:p14="http://schemas.microsoft.com/office/powerpoint/2010/main" val="1388432661"/>
      </p:ext>
    </p:extLst>
  </p:cSld>
  <p:clrMapOvr>
    <a:masterClrMapping/>
  </p:clrMapOvr>
  <p:transition spd="slow"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flipH="1" flipV="1">
            <a:off x="-1841821" y="8463713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13856342" y="2147733"/>
                </a:moveTo>
                <a:lnTo>
                  <a:pt x="0" y="2147733"/>
                </a:lnTo>
                <a:lnTo>
                  <a:pt x="0" y="0"/>
                </a:lnTo>
                <a:lnTo>
                  <a:pt x="13856342" y="0"/>
                </a:lnTo>
                <a:lnTo>
                  <a:pt x="13856342" y="214773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8" name="Freeform 8"/>
          <p:cNvSpPr/>
          <p:nvPr/>
        </p:nvSpPr>
        <p:spPr>
          <a:xfrm flipH="1">
            <a:off x="12014521" y="4750542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6666430" y="0"/>
                </a:moveTo>
                <a:lnTo>
                  <a:pt x="0" y="0"/>
                </a:lnTo>
                <a:lnTo>
                  <a:pt x="0" y="5860904"/>
                </a:lnTo>
                <a:lnTo>
                  <a:pt x="6666430" y="5860904"/>
                </a:lnTo>
                <a:lnTo>
                  <a:pt x="666643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9" name="Freeform 9"/>
          <p:cNvSpPr/>
          <p:nvPr/>
        </p:nvSpPr>
        <p:spPr>
          <a:xfrm>
            <a:off x="5462826" y="-380782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0" y="0"/>
                </a:moveTo>
                <a:lnTo>
                  <a:pt x="13856341" y="0"/>
                </a:lnTo>
                <a:lnTo>
                  <a:pt x="13856341" y="2147733"/>
                </a:lnTo>
                <a:lnTo>
                  <a:pt x="0" y="21477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0" name="Freeform 10"/>
          <p:cNvSpPr/>
          <p:nvPr/>
        </p:nvSpPr>
        <p:spPr>
          <a:xfrm flipV="1">
            <a:off x="-345943" y="-378777"/>
            <a:ext cx="5424597" cy="3746418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0" y="5860904"/>
                </a:moveTo>
                <a:lnTo>
                  <a:pt x="6666431" y="5860904"/>
                </a:lnTo>
                <a:lnTo>
                  <a:pt x="6666431" y="0"/>
                </a:lnTo>
                <a:lnTo>
                  <a:pt x="0" y="0"/>
                </a:lnTo>
                <a:lnTo>
                  <a:pt x="0" y="586090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29DE46-D33D-4C68-828D-42FC73F37BED}"/>
              </a:ext>
            </a:extLst>
          </p:cNvPr>
          <p:cNvSpPr txBox="1"/>
          <p:nvPr/>
        </p:nvSpPr>
        <p:spPr>
          <a:xfrm>
            <a:off x="14913372" y="1186353"/>
            <a:ext cx="1447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5400" b="1" dirty="0">
                <a:latin typeface="Modern No. 20" panose="02070704070505020303" pitchFamily="18" charset="0"/>
              </a:rPr>
              <a:t>1.3.4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3563A9-DA66-4615-9E6A-3A72A16EC38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456"/>
          <a:stretch/>
        </p:blipFill>
        <p:spPr>
          <a:xfrm>
            <a:off x="8991394" y="2704892"/>
            <a:ext cx="8546834" cy="62359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9A2E80-17E4-435C-9DC3-3073BD7C52D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096" t="6570" b="3414"/>
          <a:stretch/>
        </p:blipFill>
        <p:spPr>
          <a:xfrm>
            <a:off x="1243736" y="1077178"/>
            <a:ext cx="6615835" cy="44360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B0E5F76-72B1-40C6-A19F-DAA436035EA3}"/>
              </a:ext>
            </a:extLst>
          </p:cNvPr>
          <p:cNvGrpSpPr/>
          <p:nvPr/>
        </p:nvGrpSpPr>
        <p:grpSpPr>
          <a:xfrm>
            <a:off x="4572000" y="1028700"/>
            <a:ext cx="1264002" cy="1181360"/>
            <a:chOff x="6473420" y="4596856"/>
            <a:chExt cx="1264002" cy="118136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411FF72-90E9-4672-8175-9582855E1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3420" y="4596856"/>
              <a:ext cx="736952" cy="53754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FC8B54E-6E69-40FE-8FAA-BB29BF4C1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6057" y="5238871"/>
              <a:ext cx="621365" cy="539345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B3F9CF3-137D-4A75-9F19-6ABB98961D85}"/>
              </a:ext>
            </a:extLst>
          </p:cNvPr>
          <p:cNvSpPr txBox="1"/>
          <p:nvPr/>
        </p:nvSpPr>
        <p:spPr>
          <a:xfrm>
            <a:off x="10768417" y="2053354"/>
            <a:ext cx="17764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200" b="1" dirty="0">
                <a:latin typeface="Modern No. 20" panose="02070704070505020303" pitchFamily="18" charset="0"/>
              </a:rPr>
              <a:t>Support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213722-9D13-400C-902D-BC123CE6A5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53990" y="6337927"/>
            <a:ext cx="6615836" cy="3761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D4D59E4-0B2D-F64A-714F-670FF26AD284}"/>
              </a:ext>
            </a:extLst>
          </p:cNvPr>
          <p:cNvCxnSpPr>
            <a:cxnSpLocks/>
          </p:cNvCxnSpPr>
          <p:nvPr/>
        </p:nvCxnSpPr>
        <p:spPr>
          <a:xfrm>
            <a:off x="4724400" y="1483410"/>
            <a:ext cx="76200" cy="42696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28064B6-63F2-9E2E-CFAD-B037F44B7278}"/>
              </a:ext>
            </a:extLst>
          </p:cNvPr>
          <p:cNvGrpSpPr/>
          <p:nvPr/>
        </p:nvGrpSpPr>
        <p:grpSpPr>
          <a:xfrm>
            <a:off x="5048789" y="1387584"/>
            <a:ext cx="6359684" cy="822476"/>
            <a:chOff x="6526796" y="5143500"/>
            <a:chExt cx="6875200" cy="1535335"/>
          </a:xfrm>
        </p:grpSpPr>
        <p:cxnSp>
          <p:nvCxnSpPr>
            <p:cNvPr id="23" name="Connector: Elbow 22">
              <a:extLst>
                <a:ext uri="{FF2B5EF4-FFF2-40B4-BE49-F238E27FC236}">
                  <a16:creationId xmlns:a16="http://schemas.microsoft.com/office/drawing/2014/main" id="{AA651211-2315-E945-0C6B-DCB1D5FAC2A5}"/>
                </a:ext>
              </a:extLst>
            </p:cNvPr>
            <p:cNvCxnSpPr>
              <a:cxnSpLocks/>
            </p:cNvCxnSpPr>
            <p:nvPr/>
          </p:nvCxnSpPr>
          <p:spPr>
            <a:xfrm>
              <a:off x="6526796" y="5536373"/>
              <a:ext cx="6875200" cy="1142462"/>
            </a:xfrm>
            <a:prstGeom prst="bentConnector3">
              <a:avLst>
                <a:gd name="adj1" fmla="val 100091"/>
              </a:avLst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EFFDAE8-CAB0-86EF-529D-30C25B2A7C2B}"/>
                </a:ext>
              </a:extLst>
            </p:cNvPr>
            <p:cNvCxnSpPr/>
            <p:nvPr/>
          </p:nvCxnSpPr>
          <p:spPr>
            <a:xfrm>
              <a:off x="6526796" y="5143500"/>
              <a:ext cx="0" cy="39287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D946C5D-3D40-448E-E2C9-6E18FDE60DF5}"/>
              </a:ext>
            </a:extLst>
          </p:cNvPr>
          <p:cNvSpPr txBox="1"/>
          <p:nvPr/>
        </p:nvSpPr>
        <p:spPr>
          <a:xfrm>
            <a:off x="4326392" y="5701725"/>
            <a:ext cx="17764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200" b="1" dirty="0">
                <a:latin typeface="Modern No. 20" panose="02070704070505020303" pitchFamily="18" charset="0"/>
              </a:rPr>
              <a:t>Blog</a:t>
            </a:r>
          </a:p>
        </p:txBody>
      </p:sp>
    </p:spTree>
    <p:extLst>
      <p:ext uri="{BB962C8B-B14F-4D97-AF65-F5344CB8AC3E}">
        <p14:creationId xmlns:p14="http://schemas.microsoft.com/office/powerpoint/2010/main" val="2177424997"/>
      </p:ext>
    </p:extLst>
  </p:cSld>
  <p:clrMapOvr>
    <a:masterClrMapping/>
  </p:clrMapOvr>
  <p:transition spd="slow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flipH="1" flipV="1">
            <a:off x="-1841821" y="8463713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13856342" y="2147733"/>
                </a:moveTo>
                <a:lnTo>
                  <a:pt x="0" y="2147733"/>
                </a:lnTo>
                <a:lnTo>
                  <a:pt x="0" y="0"/>
                </a:lnTo>
                <a:lnTo>
                  <a:pt x="13856342" y="0"/>
                </a:lnTo>
                <a:lnTo>
                  <a:pt x="13856342" y="214773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/>
          <p:cNvSpPr/>
          <p:nvPr/>
        </p:nvSpPr>
        <p:spPr>
          <a:xfrm flipH="1">
            <a:off x="10909197" y="2746225"/>
            <a:ext cx="8946223" cy="7865221"/>
          </a:xfrm>
          <a:custGeom>
            <a:avLst/>
            <a:gdLst/>
            <a:ahLst/>
            <a:cxnLst/>
            <a:rect l="l" t="t" r="r" b="b"/>
            <a:pathLst>
              <a:path w="8946223" h="7865221">
                <a:moveTo>
                  <a:pt x="8946223" y="0"/>
                </a:moveTo>
                <a:lnTo>
                  <a:pt x="0" y="0"/>
                </a:lnTo>
                <a:lnTo>
                  <a:pt x="0" y="7865221"/>
                </a:lnTo>
                <a:lnTo>
                  <a:pt x="8946223" y="7865221"/>
                </a:lnTo>
                <a:lnTo>
                  <a:pt x="894622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8" name="Freeform 8"/>
          <p:cNvSpPr/>
          <p:nvPr/>
        </p:nvSpPr>
        <p:spPr>
          <a:xfrm flipH="1" flipV="1">
            <a:off x="-4225586" y="-290449"/>
            <a:ext cx="6354903" cy="4114800"/>
          </a:xfrm>
          <a:custGeom>
            <a:avLst/>
            <a:gdLst/>
            <a:ahLst/>
            <a:cxnLst/>
            <a:rect l="l" t="t" r="r" b="b"/>
            <a:pathLst>
              <a:path w="6354903" h="4114800">
                <a:moveTo>
                  <a:pt x="6354903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6354903" y="0"/>
                </a:lnTo>
                <a:lnTo>
                  <a:pt x="6354903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9" name="Freeform 9"/>
          <p:cNvSpPr/>
          <p:nvPr/>
        </p:nvSpPr>
        <p:spPr>
          <a:xfrm>
            <a:off x="5462826" y="-380782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0" y="0"/>
                </a:moveTo>
                <a:lnTo>
                  <a:pt x="13856341" y="0"/>
                </a:lnTo>
                <a:lnTo>
                  <a:pt x="13856341" y="2147733"/>
                </a:lnTo>
                <a:lnTo>
                  <a:pt x="0" y="21477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77E79D-635E-4744-B922-14F17F9ABAA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349" b="3895"/>
          <a:stretch/>
        </p:blipFill>
        <p:spPr>
          <a:xfrm>
            <a:off x="1066800" y="1743652"/>
            <a:ext cx="12417559" cy="69659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3544828-68A7-4E88-A7C7-65E30057141F}"/>
              </a:ext>
            </a:extLst>
          </p:cNvPr>
          <p:cNvGrpSpPr/>
          <p:nvPr/>
        </p:nvGrpSpPr>
        <p:grpSpPr>
          <a:xfrm>
            <a:off x="10017178" y="1743652"/>
            <a:ext cx="1565222" cy="1190048"/>
            <a:chOff x="6172200" y="4588168"/>
            <a:chExt cx="1565222" cy="119004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EDDA688-E04C-47AC-9D90-F1921EE50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2200" y="4588168"/>
              <a:ext cx="1347534" cy="68297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29C723A-EB75-4F7F-861D-BE8580D78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6057" y="5238871"/>
              <a:ext cx="621365" cy="539345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5665CE7-596F-43D2-BAC4-3CE9D0E5437C}"/>
              </a:ext>
            </a:extLst>
          </p:cNvPr>
          <p:cNvSpPr txBox="1"/>
          <p:nvPr/>
        </p:nvSpPr>
        <p:spPr>
          <a:xfrm>
            <a:off x="13867090" y="1509624"/>
            <a:ext cx="17539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5400" b="1" dirty="0">
                <a:latin typeface="Modern No. 20" panose="02070704070505020303" pitchFamily="18" charset="0"/>
              </a:rPr>
              <a:t>1.3.5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891E664-B96E-4BF9-995D-53071C6BAADA}"/>
              </a:ext>
            </a:extLst>
          </p:cNvPr>
          <p:cNvGrpSpPr/>
          <p:nvPr/>
        </p:nvGrpSpPr>
        <p:grpSpPr>
          <a:xfrm>
            <a:off x="10755483" y="2391902"/>
            <a:ext cx="4484517" cy="1815620"/>
            <a:chOff x="6526796" y="5143500"/>
            <a:chExt cx="6875200" cy="1535335"/>
          </a:xfrm>
        </p:grpSpPr>
        <p:cxnSp>
          <p:nvCxnSpPr>
            <p:cNvPr id="14" name="Connector: Elbow 13">
              <a:extLst>
                <a:ext uri="{FF2B5EF4-FFF2-40B4-BE49-F238E27FC236}">
                  <a16:creationId xmlns:a16="http://schemas.microsoft.com/office/drawing/2014/main" id="{A2FD1DC8-7219-4A29-BA20-7AE1DD9AABA0}"/>
                </a:ext>
              </a:extLst>
            </p:cNvPr>
            <p:cNvCxnSpPr>
              <a:cxnSpLocks/>
            </p:cNvCxnSpPr>
            <p:nvPr/>
          </p:nvCxnSpPr>
          <p:spPr>
            <a:xfrm>
              <a:off x="6526796" y="5536373"/>
              <a:ext cx="6875200" cy="1142462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CADF869-FCED-40DD-8564-DD32DE976A6D}"/>
                </a:ext>
              </a:extLst>
            </p:cNvPr>
            <p:cNvCxnSpPr/>
            <p:nvPr/>
          </p:nvCxnSpPr>
          <p:spPr>
            <a:xfrm>
              <a:off x="6526796" y="5143500"/>
              <a:ext cx="0" cy="39287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0800C14-204C-410D-B771-4E07097DC560}"/>
              </a:ext>
            </a:extLst>
          </p:cNvPr>
          <p:cNvSpPr txBox="1"/>
          <p:nvPr/>
        </p:nvSpPr>
        <p:spPr>
          <a:xfrm>
            <a:off x="15275626" y="3915134"/>
            <a:ext cx="14246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200" b="1" dirty="0">
                <a:latin typeface="Modern No. 20" panose="02070704070505020303" pitchFamily="18" charset="0"/>
              </a:rPr>
              <a:t>Login</a:t>
            </a:r>
          </a:p>
        </p:txBody>
      </p:sp>
    </p:spTree>
    <p:extLst>
      <p:ext uri="{BB962C8B-B14F-4D97-AF65-F5344CB8AC3E}">
        <p14:creationId xmlns:p14="http://schemas.microsoft.com/office/powerpoint/2010/main" val="664239226"/>
      </p:ext>
    </p:extLst>
  </p:cSld>
  <p:clrMapOvr>
    <a:masterClrMapping/>
  </p:clrMapOvr>
  <p:transition spd="slow"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3DA3CD-731F-42F0-B4F4-9E43E904AF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54" t="259" r="15274" b="-1"/>
          <a:stretch/>
        </p:blipFill>
        <p:spPr>
          <a:xfrm>
            <a:off x="1780477" y="571500"/>
            <a:ext cx="12329113" cy="8603426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flipH="1" flipV="1">
            <a:off x="-1841821" y="8463713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13856342" y="2147733"/>
                </a:moveTo>
                <a:lnTo>
                  <a:pt x="0" y="2147733"/>
                </a:lnTo>
                <a:lnTo>
                  <a:pt x="0" y="0"/>
                </a:lnTo>
                <a:lnTo>
                  <a:pt x="13856342" y="0"/>
                </a:lnTo>
                <a:lnTo>
                  <a:pt x="13856342" y="214773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/>
          <p:cNvSpPr/>
          <p:nvPr/>
        </p:nvSpPr>
        <p:spPr>
          <a:xfrm flipH="1">
            <a:off x="11174976" y="2686518"/>
            <a:ext cx="8946223" cy="7865221"/>
          </a:xfrm>
          <a:custGeom>
            <a:avLst/>
            <a:gdLst/>
            <a:ahLst/>
            <a:cxnLst/>
            <a:rect l="l" t="t" r="r" b="b"/>
            <a:pathLst>
              <a:path w="8946223" h="7865221">
                <a:moveTo>
                  <a:pt x="8946223" y="0"/>
                </a:moveTo>
                <a:lnTo>
                  <a:pt x="0" y="0"/>
                </a:lnTo>
                <a:lnTo>
                  <a:pt x="0" y="7865221"/>
                </a:lnTo>
                <a:lnTo>
                  <a:pt x="8946223" y="7865221"/>
                </a:lnTo>
                <a:lnTo>
                  <a:pt x="894622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8" name="Freeform 8"/>
          <p:cNvSpPr/>
          <p:nvPr/>
        </p:nvSpPr>
        <p:spPr>
          <a:xfrm flipH="1" flipV="1">
            <a:off x="-4225586" y="-290449"/>
            <a:ext cx="6354903" cy="4114800"/>
          </a:xfrm>
          <a:custGeom>
            <a:avLst/>
            <a:gdLst/>
            <a:ahLst/>
            <a:cxnLst/>
            <a:rect l="l" t="t" r="r" b="b"/>
            <a:pathLst>
              <a:path w="6354903" h="4114800">
                <a:moveTo>
                  <a:pt x="6354903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6354903" y="0"/>
                </a:lnTo>
                <a:lnTo>
                  <a:pt x="6354903" y="411480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9" name="Freeform 9"/>
          <p:cNvSpPr/>
          <p:nvPr/>
        </p:nvSpPr>
        <p:spPr>
          <a:xfrm>
            <a:off x="5462826" y="-380782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0" y="0"/>
                </a:moveTo>
                <a:lnTo>
                  <a:pt x="13856341" y="0"/>
                </a:lnTo>
                <a:lnTo>
                  <a:pt x="13856341" y="2147733"/>
                </a:lnTo>
                <a:lnTo>
                  <a:pt x="0" y="21477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3544828-68A7-4E88-A7C7-65E30057141F}"/>
              </a:ext>
            </a:extLst>
          </p:cNvPr>
          <p:cNvGrpSpPr/>
          <p:nvPr/>
        </p:nvGrpSpPr>
        <p:grpSpPr>
          <a:xfrm>
            <a:off x="7003728" y="6143316"/>
            <a:ext cx="2368872" cy="1181360"/>
            <a:chOff x="5791200" y="4596856"/>
            <a:chExt cx="1946222" cy="118136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EDDA688-E04C-47AC-9D90-F1921EE50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200" y="4596856"/>
              <a:ext cx="1711392" cy="86739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29C723A-EB75-4F7F-861D-BE8580D78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6057" y="5238871"/>
              <a:ext cx="621365" cy="539345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5665CE7-596F-43D2-BAC4-3CE9D0E5437C}"/>
              </a:ext>
            </a:extLst>
          </p:cNvPr>
          <p:cNvSpPr txBox="1"/>
          <p:nvPr/>
        </p:nvSpPr>
        <p:spPr>
          <a:xfrm>
            <a:off x="14657488" y="1765158"/>
            <a:ext cx="990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5400" b="1" dirty="0">
                <a:latin typeface="Modern No. 20" panose="02070704070505020303" pitchFamily="18" charset="0"/>
              </a:rPr>
              <a:t>1.6</a:t>
            </a:r>
          </a:p>
        </p:txBody>
      </p:sp>
    </p:spTree>
    <p:extLst>
      <p:ext uri="{BB962C8B-B14F-4D97-AF65-F5344CB8AC3E}">
        <p14:creationId xmlns:p14="http://schemas.microsoft.com/office/powerpoint/2010/main" val="2028762536"/>
      </p:ext>
    </p:extLst>
  </p:cSld>
  <p:clrMapOvr>
    <a:masterClrMapping/>
  </p:clrMapOvr>
  <p:transition spd="slow"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flipH="1" flipV="1">
            <a:off x="-1841821" y="8463713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13856342" y="2147733"/>
                </a:moveTo>
                <a:lnTo>
                  <a:pt x="0" y="2147733"/>
                </a:lnTo>
                <a:lnTo>
                  <a:pt x="0" y="0"/>
                </a:lnTo>
                <a:lnTo>
                  <a:pt x="13856342" y="0"/>
                </a:lnTo>
                <a:lnTo>
                  <a:pt x="13856342" y="214773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/>
          <p:cNvSpPr/>
          <p:nvPr/>
        </p:nvSpPr>
        <p:spPr>
          <a:xfrm flipH="1">
            <a:off x="10909197" y="2746225"/>
            <a:ext cx="8946223" cy="7865221"/>
          </a:xfrm>
          <a:custGeom>
            <a:avLst/>
            <a:gdLst/>
            <a:ahLst/>
            <a:cxnLst/>
            <a:rect l="l" t="t" r="r" b="b"/>
            <a:pathLst>
              <a:path w="8946223" h="7865221">
                <a:moveTo>
                  <a:pt x="8946223" y="0"/>
                </a:moveTo>
                <a:lnTo>
                  <a:pt x="0" y="0"/>
                </a:lnTo>
                <a:lnTo>
                  <a:pt x="0" y="7865221"/>
                </a:lnTo>
                <a:lnTo>
                  <a:pt x="8946223" y="7865221"/>
                </a:lnTo>
                <a:lnTo>
                  <a:pt x="894622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8" name="Freeform 8"/>
          <p:cNvSpPr/>
          <p:nvPr/>
        </p:nvSpPr>
        <p:spPr>
          <a:xfrm flipH="1" flipV="1">
            <a:off x="-4225586" y="-290449"/>
            <a:ext cx="6354903" cy="4114800"/>
          </a:xfrm>
          <a:custGeom>
            <a:avLst/>
            <a:gdLst/>
            <a:ahLst/>
            <a:cxnLst/>
            <a:rect l="l" t="t" r="r" b="b"/>
            <a:pathLst>
              <a:path w="6354903" h="4114800">
                <a:moveTo>
                  <a:pt x="6354903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6354903" y="0"/>
                </a:lnTo>
                <a:lnTo>
                  <a:pt x="6354903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9" name="Freeform 9"/>
          <p:cNvSpPr/>
          <p:nvPr/>
        </p:nvSpPr>
        <p:spPr>
          <a:xfrm>
            <a:off x="5462826" y="-380782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0" y="0"/>
                </a:moveTo>
                <a:lnTo>
                  <a:pt x="13856341" y="0"/>
                </a:lnTo>
                <a:lnTo>
                  <a:pt x="13856341" y="2147733"/>
                </a:lnTo>
                <a:lnTo>
                  <a:pt x="0" y="21477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77E79D-635E-4744-B922-14F17F9ABAA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699" b="3895"/>
          <a:stretch/>
        </p:blipFill>
        <p:spPr>
          <a:xfrm>
            <a:off x="1082013" y="1104900"/>
            <a:ext cx="13433972" cy="75067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3544828-68A7-4E88-A7C7-65E30057141F}"/>
              </a:ext>
            </a:extLst>
          </p:cNvPr>
          <p:cNvGrpSpPr/>
          <p:nvPr/>
        </p:nvGrpSpPr>
        <p:grpSpPr>
          <a:xfrm>
            <a:off x="7620000" y="3820581"/>
            <a:ext cx="1946222" cy="1181360"/>
            <a:chOff x="5791200" y="4596856"/>
            <a:chExt cx="1946222" cy="118136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EDDA688-E04C-47AC-9D90-F1921EE50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200" y="4596856"/>
              <a:ext cx="1711392" cy="86739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29C723A-EB75-4F7F-861D-BE8580D78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6057" y="5238871"/>
              <a:ext cx="621365" cy="539345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4536BF9-FEBD-4D14-B3A3-D2493E917801}"/>
              </a:ext>
            </a:extLst>
          </p:cNvPr>
          <p:cNvSpPr txBox="1"/>
          <p:nvPr/>
        </p:nvSpPr>
        <p:spPr>
          <a:xfrm>
            <a:off x="15469020" y="1333500"/>
            <a:ext cx="990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5400" b="1" dirty="0">
                <a:latin typeface="Modern No. 20" panose="02070704070505020303" pitchFamily="18" charset="0"/>
              </a:rPr>
              <a:t>1.7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E2168A1-E6FC-42B0-B0C5-3EC3F0C3BB3D}"/>
              </a:ext>
            </a:extLst>
          </p:cNvPr>
          <p:cNvGrpSpPr/>
          <p:nvPr/>
        </p:nvGrpSpPr>
        <p:grpSpPr>
          <a:xfrm>
            <a:off x="8475696" y="4664662"/>
            <a:ext cx="6459504" cy="1002584"/>
            <a:chOff x="6526796" y="5143500"/>
            <a:chExt cx="6875200" cy="1535335"/>
          </a:xfrm>
        </p:grpSpPr>
        <p:cxnSp>
          <p:nvCxnSpPr>
            <p:cNvPr id="14" name="Connector: Elbow 13">
              <a:extLst>
                <a:ext uri="{FF2B5EF4-FFF2-40B4-BE49-F238E27FC236}">
                  <a16:creationId xmlns:a16="http://schemas.microsoft.com/office/drawing/2014/main" id="{7ACF230E-4CE8-4808-A688-D8C3730967AB}"/>
                </a:ext>
              </a:extLst>
            </p:cNvPr>
            <p:cNvCxnSpPr>
              <a:cxnSpLocks/>
            </p:cNvCxnSpPr>
            <p:nvPr/>
          </p:nvCxnSpPr>
          <p:spPr>
            <a:xfrm>
              <a:off x="6526796" y="5536373"/>
              <a:ext cx="6875200" cy="1142462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5825D4F-99F6-42E4-8A4B-EF524FA7A583}"/>
                </a:ext>
              </a:extLst>
            </p:cNvPr>
            <p:cNvCxnSpPr/>
            <p:nvPr/>
          </p:nvCxnSpPr>
          <p:spPr>
            <a:xfrm>
              <a:off x="6526796" y="5143500"/>
              <a:ext cx="0" cy="39287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CF78C45-7149-4384-9124-9AAC15F79903}"/>
              </a:ext>
            </a:extLst>
          </p:cNvPr>
          <p:cNvSpPr txBox="1"/>
          <p:nvPr/>
        </p:nvSpPr>
        <p:spPr>
          <a:xfrm>
            <a:off x="15257049" y="5295604"/>
            <a:ext cx="26993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200" b="1" dirty="0">
                <a:latin typeface="Modern No. 20" panose="02070704070505020303" pitchFamily="18" charset="0"/>
              </a:rPr>
              <a:t>Student Login</a:t>
            </a:r>
          </a:p>
        </p:txBody>
      </p:sp>
    </p:spTree>
    <p:extLst>
      <p:ext uri="{BB962C8B-B14F-4D97-AF65-F5344CB8AC3E}">
        <p14:creationId xmlns:p14="http://schemas.microsoft.com/office/powerpoint/2010/main" val="1988472184"/>
      </p:ext>
    </p:extLst>
  </p:cSld>
  <p:clrMapOvr>
    <a:masterClrMapping/>
  </p:clrMapOvr>
  <p:transition spd="slow"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flipH="1" flipV="1">
            <a:off x="-1841821" y="8463713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13856342" y="2147733"/>
                </a:moveTo>
                <a:lnTo>
                  <a:pt x="0" y="2147733"/>
                </a:lnTo>
                <a:lnTo>
                  <a:pt x="0" y="0"/>
                </a:lnTo>
                <a:lnTo>
                  <a:pt x="13856342" y="0"/>
                </a:lnTo>
                <a:lnTo>
                  <a:pt x="13856342" y="214773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8" name="Freeform 8"/>
          <p:cNvSpPr/>
          <p:nvPr/>
        </p:nvSpPr>
        <p:spPr>
          <a:xfrm flipH="1">
            <a:off x="12014521" y="4750542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6666430" y="0"/>
                </a:moveTo>
                <a:lnTo>
                  <a:pt x="0" y="0"/>
                </a:lnTo>
                <a:lnTo>
                  <a:pt x="0" y="5860904"/>
                </a:lnTo>
                <a:lnTo>
                  <a:pt x="6666430" y="5860904"/>
                </a:lnTo>
                <a:lnTo>
                  <a:pt x="666643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9" name="Freeform 9"/>
          <p:cNvSpPr/>
          <p:nvPr/>
        </p:nvSpPr>
        <p:spPr>
          <a:xfrm>
            <a:off x="5462826" y="-380782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0" y="0"/>
                </a:moveTo>
                <a:lnTo>
                  <a:pt x="13856341" y="0"/>
                </a:lnTo>
                <a:lnTo>
                  <a:pt x="13856341" y="2147733"/>
                </a:lnTo>
                <a:lnTo>
                  <a:pt x="0" y="21477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0" name="Freeform 10"/>
          <p:cNvSpPr/>
          <p:nvPr/>
        </p:nvSpPr>
        <p:spPr>
          <a:xfrm flipV="1">
            <a:off x="-304800" y="-745572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0" y="5860904"/>
                </a:moveTo>
                <a:lnTo>
                  <a:pt x="6666431" y="5860904"/>
                </a:lnTo>
                <a:lnTo>
                  <a:pt x="6666431" y="0"/>
                </a:lnTo>
                <a:lnTo>
                  <a:pt x="0" y="0"/>
                </a:lnTo>
                <a:lnTo>
                  <a:pt x="0" y="586090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B8A0B4-876A-4193-BD6F-0DC487278E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578" r="29399" b="12289"/>
          <a:stretch/>
        </p:blipFill>
        <p:spPr>
          <a:xfrm>
            <a:off x="4768473" y="266700"/>
            <a:ext cx="6666431" cy="94361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DD19DC-E3D8-3901-1972-366F8E875310}"/>
              </a:ext>
            </a:extLst>
          </p:cNvPr>
          <p:cNvSpPr txBox="1"/>
          <p:nvPr/>
        </p:nvSpPr>
        <p:spPr>
          <a:xfrm>
            <a:off x="14071600" y="1622898"/>
            <a:ext cx="1473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5400" b="1" dirty="0">
                <a:latin typeface="Modern No. 20" panose="02070704070505020303" pitchFamily="18" charset="0"/>
              </a:rPr>
              <a:t>1.7.1</a:t>
            </a:r>
          </a:p>
        </p:txBody>
      </p:sp>
    </p:spTree>
  </p:cSld>
  <p:clrMapOvr>
    <a:masterClrMapping/>
  </p:clrMapOvr>
  <p:transition spd="slow"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flipH="1" flipV="1">
            <a:off x="-1841821" y="8463713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13856342" y="2147733"/>
                </a:moveTo>
                <a:lnTo>
                  <a:pt x="0" y="2147733"/>
                </a:lnTo>
                <a:lnTo>
                  <a:pt x="0" y="0"/>
                </a:lnTo>
                <a:lnTo>
                  <a:pt x="13856342" y="0"/>
                </a:lnTo>
                <a:lnTo>
                  <a:pt x="13856342" y="214773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5" name="Freeform 5"/>
          <p:cNvSpPr/>
          <p:nvPr/>
        </p:nvSpPr>
        <p:spPr>
          <a:xfrm flipH="1">
            <a:off x="12801600" y="5060204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6666430" y="0"/>
                </a:moveTo>
                <a:lnTo>
                  <a:pt x="0" y="0"/>
                </a:lnTo>
                <a:lnTo>
                  <a:pt x="0" y="5860904"/>
                </a:lnTo>
                <a:lnTo>
                  <a:pt x="6666430" y="5860904"/>
                </a:lnTo>
                <a:lnTo>
                  <a:pt x="666643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6" name="Freeform 6"/>
          <p:cNvSpPr/>
          <p:nvPr/>
        </p:nvSpPr>
        <p:spPr>
          <a:xfrm>
            <a:off x="5462826" y="-380782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0" y="0"/>
                </a:moveTo>
                <a:lnTo>
                  <a:pt x="13856341" y="0"/>
                </a:lnTo>
                <a:lnTo>
                  <a:pt x="13856341" y="2147733"/>
                </a:lnTo>
                <a:lnTo>
                  <a:pt x="0" y="21477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/>
          <p:cNvSpPr/>
          <p:nvPr/>
        </p:nvSpPr>
        <p:spPr>
          <a:xfrm flipV="1">
            <a:off x="-657736" y="-153840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0" y="5860904"/>
                </a:moveTo>
                <a:lnTo>
                  <a:pt x="6666431" y="5860904"/>
                </a:lnTo>
                <a:lnTo>
                  <a:pt x="6666431" y="0"/>
                </a:lnTo>
                <a:lnTo>
                  <a:pt x="0" y="0"/>
                </a:lnTo>
                <a:lnTo>
                  <a:pt x="0" y="586090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8D950E3-3542-4D75-B014-C1A015C62B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862" y="582829"/>
            <a:ext cx="5096586" cy="8954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A70333-3DAB-4FFC-B719-0148ED860E1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578" r="29399" b="12289"/>
          <a:stretch/>
        </p:blipFill>
        <p:spPr>
          <a:xfrm>
            <a:off x="6631633" y="1622898"/>
            <a:ext cx="3508995" cy="53368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A4EA6E-5D03-46D6-9115-89AC616218B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503" r="36097" b="26613"/>
          <a:stretch/>
        </p:blipFill>
        <p:spPr>
          <a:xfrm>
            <a:off x="10763566" y="3663912"/>
            <a:ext cx="5156520" cy="45092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69343D-858B-CBD5-BFA9-FE1061CB9820}"/>
              </a:ext>
            </a:extLst>
          </p:cNvPr>
          <p:cNvSpPr txBox="1"/>
          <p:nvPr/>
        </p:nvSpPr>
        <p:spPr>
          <a:xfrm>
            <a:off x="14071600" y="1622898"/>
            <a:ext cx="1473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5400" b="1" dirty="0">
                <a:latin typeface="Modern No. 20" panose="02070704070505020303" pitchFamily="18" charset="0"/>
              </a:rPr>
              <a:t>1.7.2</a:t>
            </a: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7D17E0E3-8450-3751-844A-CA4377D30C80}"/>
              </a:ext>
            </a:extLst>
          </p:cNvPr>
          <p:cNvCxnSpPr>
            <a:cxnSpLocks/>
          </p:cNvCxnSpPr>
          <p:nvPr/>
        </p:nvCxnSpPr>
        <p:spPr>
          <a:xfrm>
            <a:off x="6096000" y="721721"/>
            <a:ext cx="2194560" cy="640080"/>
          </a:xfrm>
          <a:prstGeom prst="bentConnector3">
            <a:avLst>
              <a:gd name="adj1" fmla="val 100164"/>
            </a:avLst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619BD02B-47A0-4AB4-112D-B72175EA2829}"/>
              </a:ext>
            </a:extLst>
          </p:cNvPr>
          <p:cNvCxnSpPr>
            <a:cxnSpLocks/>
          </p:cNvCxnSpPr>
          <p:nvPr/>
        </p:nvCxnSpPr>
        <p:spPr>
          <a:xfrm>
            <a:off x="10607040" y="2884635"/>
            <a:ext cx="2194560" cy="640080"/>
          </a:xfrm>
          <a:prstGeom prst="bentConnector3">
            <a:avLst>
              <a:gd name="adj1" fmla="val 100164"/>
            </a:avLst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C7D567B-5BFE-9656-13D0-008CAFE2BDA3}"/>
              </a:ext>
            </a:extLst>
          </p:cNvPr>
          <p:cNvGrpSpPr/>
          <p:nvPr/>
        </p:nvGrpSpPr>
        <p:grpSpPr>
          <a:xfrm>
            <a:off x="11133003" y="6035673"/>
            <a:ext cx="1946222" cy="1049715"/>
            <a:chOff x="5791200" y="4728501"/>
            <a:chExt cx="1946222" cy="104971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BE7C1F8-0717-534D-647A-C6B01371D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200" y="4728501"/>
              <a:ext cx="1711392" cy="86739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0B013D6-F589-FE51-C388-1BB387E45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6057" y="5238871"/>
              <a:ext cx="621365" cy="539345"/>
            </a:xfrm>
            <a:prstGeom prst="rect">
              <a:avLst/>
            </a:prstGeom>
          </p:spPr>
        </p:pic>
      </p:grp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A5C82893-A204-BC47-F751-0D49A2A75277}"/>
              </a:ext>
            </a:extLst>
          </p:cNvPr>
          <p:cNvCxnSpPr>
            <a:cxnSpLocks/>
          </p:cNvCxnSpPr>
          <p:nvPr/>
        </p:nvCxnSpPr>
        <p:spPr>
          <a:xfrm rot="10800000" flipV="1">
            <a:off x="9711101" y="6452035"/>
            <a:ext cx="1512385" cy="1256235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AC5D6F6-87BB-61CA-70BB-D4E155BDD929}"/>
              </a:ext>
            </a:extLst>
          </p:cNvPr>
          <p:cNvSpPr txBox="1"/>
          <p:nvPr/>
        </p:nvSpPr>
        <p:spPr>
          <a:xfrm>
            <a:off x="8714922" y="7422762"/>
            <a:ext cx="11197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200" b="1" dirty="0">
                <a:latin typeface="Modern No. 20" panose="02070704070505020303" pitchFamily="18" charset="0"/>
              </a:rPr>
              <a:t>Edit</a:t>
            </a:r>
          </a:p>
        </p:txBody>
      </p:sp>
    </p:spTree>
    <p:extLst>
      <p:ext uri="{BB962C8B-B14F-4D97-AF65-F5344CB8AC3E}">
        <p14:creationId xmlns:p14="http://schemas.microsoft.com/office/powerpoint/2010/main" val="337995516"/>
      </p:ext>
    </p:extLst>
  </p:cSld>
  <p:clrMapOvr>
    <a:masterClrMapping/>
  </p:clrMapOvr>
  <p:transition spd="slow"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flipH="1" flipV="1">
            <a:off x="-1841821" y="8463713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13856342" y="2147733"/>
                </a:moveTo>
                <a:lnTo>
                  <a:pt x="0" y="2147733"/>
                </a:lnTo>
                <a:lnTo>
                  <a:pt x="0" y="0"/>
                </a:lnTo>
                <a:lnTo>
                  <a:pt x="13856342" y="0"/>
                </a:lnTo>
                <a:lnTo>
                  <a:pt x="13856342" y="214773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/>
          <p:cNvSpPr/>
          <p:nvPr/>
        </p:nvSpPr>
        <p:spPr>
          <a:xfrm flipH="1">
            <a:off x="11530562" y="3098529"/>
            <a:ext cx="8946223" cy="7865221"/>
          </a:xfrm>
          <a:custGeom>
            <a:avLst/>
            <a:gdLst/>
            <a:ahLst/>
            <a:cxnLst/>
            <a:rect l="l" t="t" r="r" b="b"/>
            <a:pathLst>
              <a:path w="8946223" h="7865221">
                <a:moveTo>
                  <a:pt x="8946223" y="0"/>
                </a:moveTo>
                <a:lnTo>
                  <a:pt x="0" y="0"/>
                </a:lnTo>
                <a:lnTo>
                  <a:pt x="0" y="7865221"/>
                </a:lnTo>
                <a:lnTo>
                  <a:pt x="8946223" y="7865221"/>
                </a:lnTo>
                <a:lnTo>
                  <a:pt x="894622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8" name="Freeform 8"/>
          <p:cNvSpPr/>
          <p:nvPr/>
        </p:nvSpPr>
        <p:spPr>
          <a:xfrm flipH="1" flipV="1">
            <a:off x="-4225586" y="-290449"/>
            <a:ext cx="6354903" cy="4114800"/>
          </a:xfrm>
          <a:custGeom>
            <a:avLst/>
            <a:gdLst/>
            <a:ahLst/>
            <a:cxnLst/>
            <a:rect l="l" t="t" r="r" b="b"/>
            <a:pathLst>
              <a:path w="6354903" h="4114800">
                <a:moveTo>
                  <a:pt x="6354903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6354903" y="0"/>
                </a:lnTo>
                <a:lnTo>
                  <a:pt x="6354903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9" name="Freeform 9"/>
          <p:cNvSpPr/>
          <p:nvPr/>
        </p:nvSpPr>
        <p:spPr>
          <a:xfrm>
            <a:off x="5462826" y="-380782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0" y="0"/>
                </a:moveTo>
                <a:lnTo>
                  <a:pt x="13856341" y="0"/>
                </a:lnTo>
                <a:lnTo>
                  <a:pt x="13856341" y="2147733"/>
                </a:lnTo>
                <a:lnTo>
                  <a:pt x="0" y="21477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77E79D-635E-4744-B922-14F17F9ABAA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699" b="3895"/>
          <a:stretch/>
        </p:blipFill>
        <p:spPr>
          <a:xfrm>
            <a:off x="941133" y="1622898"/>
            <a:ext cx="13130467" cy="73371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3544828-68A7-4E88-A7C7-65E30057141F}"/>
              </a:ext>
            </a:extLst>
          </p:cNvPr>
          <p:cNvGrpSpPr/>
          <p:nvPr/>
        </p:nvGrpSpPr>
        <p:grpSpPr>
          <a:xfrm>
            <a:off x="6036337" y="4305300"/>
            <a:ext cx="1946222" cy="1049715"/>
            <a:chOff x="5791200" y="4728501"/>
            <a:chExt cx="1946222" cy="10497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EDDA688-E04C-47AC-9D90-F1921EE50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200" y="4728501"/>
              <a:ext cx="1711392" cy="86739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29C723A-EB75-4F7F-861D-BE8580D78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6057" y="5238871"/>
              <a:ext cx="621365" cy="53934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72036EC-30D1-4572-8753-8E8356554E79}"/>
              </a:ext>
            </a:extLst>
          </p:cNvPr>
          <p:cNvGrpSpPr/>
          <p:nvPr/>
        </p:nvGrpSpPr>
        <p:grpSpPr>
          <a:xfrm>
            <a:off x="6735288" y="4930443"/>
            <a:ext cx="7915050" cy="1156199"/>
            <a:chOff x="6526796" y="5143500"/>
            <a:chExt cx="6875200" cy="1535335"/>
          </a:xfrm>
        </p:grpSpPr>
        <p:cxnSp>
          <p:nvCxnSpPr>
            <p:cNvPr id="13" name="Connector: Elbow 12">
              <a:extLst>
                <a:ext uri="{FF2B5EF4-FFF2-40B4-BE49-F238E27FC236}">
                  <a16:creationId xmlns:a16="http://schemas.microsoft.com/office/drawing/2014/main" id="{F42056A3-5E9B-478D-9382-B6B7E3AEA812}"/>
                </a:ext>
              </a:extLst>
            </p:cNvPr>
            <p:cNvCxnSpPr>
              <a:cxnSpLocks/>
            </p:cNvCxnSpPr>
            <p:nvPr/>
          </p:nvCxnSpPr>
          <p:spPr>
            <a:xfrm>
              <a:off x="6526796" y="5536373"/>
              <a:ext cx="6875200" cy="1142462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2D2DCBF-492B-462B-B991-26D9CD93F948}"/>
                </a:ext>
              </a:extLst>
            </p:cNvPr>
            <p:cNvCxnSpPr/>
            <p:nvPr/>
          </p:nvCxnSpPr>
          <p:spPr>
            <a:xfrm>
              <a:off x="6526796" y="5143500"/>
              <a:ext cx="0" cy="39287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648ECF2-2C78-4B2C-B010-56AD9592EA1E}"/>
              </a:ext>
            </a:extLst>
          </p:cNvPr>
          <p:cNvSpPr txBox="1"/>
          <p:nvPr/>
        </p:nvSpPr>
        <p:spPr>
          <a:xfrm>
            <a:off x="14650338" y="5794254"/>
            <a:ext cx="30578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200" b="1" dirty="0">
                <a:latin typeface="Modern No. 20" panose="02070704070505020303" pitchFamily="18" charset="0"/>
              </a:rPr>
              <a:t>Teacher Signup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396DD1-958B-7D3D-9917-52BE0FE4626F}"/>
              </a:ext>
            </a:extLst>
          </p:cNvPr>
          <p:cNvSpPr txBox="1"/>
          <p:nvPr/>
        </p:nvSpPr>
        <p:spPr>
          <a:xfrm>
            <a:off x="15800992" y="1509410"/>
            <a:ext cx="1473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5400" b="1" dirty="0">
                <a:latin typeface="Modern No. 20" panose="02070704070505020303" pitchFamily="18" charset="0"/>
              </a:rPr>
              <a:t>1.8</a:t>
            </a:r>
          </a:p>
        </p:txBody>
      </p:sp>
    </p:spTree>
    <p:extLst>
      <p:ext uri="{BB962C8B-B14F-4D97-AF65-F5344CB8AC3E}">
        <p14:creationId xmlns:p14="http://schemas.microsoft.com/office/powerpoint/2010/main" val="2698504150"/>
      </p:ext>
    </p:extLst>
  </p:cSld>
  <p:clrMapOvr>
    <a:masterClrMapping/>
  </p:clrMapOvr>
  <p:transition spd="slow"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flipH="1" flipV="1">
            <a:off x="-1841821" y="8463713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13856342" y="2147733"/>
                </a:moveTo>
                <a:lnTo>
                  <a:pt x="0" y="2147733"/>
                </a:lnTo>
                <a:lnTo>
                  <a:pt x="0" y="0"/>
                </a:lnTo>
                <a:lnTo>
                  <a:pt x="13856342" y="0"/>
                </a:lnTo>
                <a:lnTo>
                  <a:pt x="13856342" y="214773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8" name="Freeform 8"/>
          <p:cNvSpPr/>
          <p:nvPr/>
        </p:nvSpPr>
        <p:spPr>
          <a:xfrm flipH="1">
            <a:off x="11734800" y="2746225"/>
            <a:ext cx="8946223" cy="7865221"/>
          </a:xfrm>
          <a:custGeom>
            <a:avLst/>
            <a:gdLst/>
            <a:ahLst/>
            <a:cxnLst/>
            <a:rect l="l" t="t" r="r" b="b"/>
            <a:pathLst>
              <a:path w="8946223" h="7865221">
                <a:moveTo>
                  <a:pt x="8946223" y="0"/>
                </a:moveTo>
                <a:lnTo>
                  <a:pt x="0" y="0"/>
                </a:lnTo>
                <a:lnTo>
                  <a:pt x="0" y="7865221"/>
                </a:lnTo>
                <a:lnTo>
                  <a:pt x="8946223" y="7865221"/>
                </a:lnTo>
                <a:lnTo>
                  <a:pt x="894622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 dirty="0"/>
          </a:p>
        </p:txBody>
      </p:sp>
      <p:sp>
        <p:nvSpPr>
          <p:cNvPr id="9" name="Freeform 9"/>
          <p:cNvSpPr/>
          <p:nvPr/>
        </p:nvSpPr>
        <p:spPr>
          <a:xfrm flipH="1" flipV="1">
            <a:off x="-4191000" y="-625893"/>
            <a:ext cx="6354903" cy="4114800"/>
          </a:xfrm>
          <a:custGeom>
            <a:avLst/>
            <a:gdLst/>
            <a:ahLst/>
            <a:cxnLst/>
            <a:rect l="l" t="t" r="r" b="b"/>
            <a:pathLst>
              <a:path w="6354903" h="4114800">
                <a:moveTo>
                  <a:pt x="6354903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6354903" y="0"/>
                </a:lnTo>
                <a:lnTo>
                  <a:pt x="6354903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0" name="Freeform 10"/>
          <p:cNvSpPr/>
          <p:nvPr/>
        </p:nvSpPr>
        <p:spPr>
          <a:xfrm>
            <a:off x="5462826" y="-380782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0" y="0"/>
                </a:moveTo>
                <a:lnTo>
                  <a:pt x="13856341" y="0"/>
                </a:lnTo>
                <a:lnTo>
                  <a:pt x="13856341" y="2147733"/>
                </a:lnTo>
                <a:lnTo>
                  <a:pt x="0" y="21477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65987FA-21DD-4D30-85AB-91963980A97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037" r="22597" b="29037"/>
          <a:stretch/>
        </p:blipFill>
        <p:spPr>
          <a:xfrm>
            <a:off x="464086" y="2281877"/>
            <a:ext cx="9465286" cy="52920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1F11248-FC2E-49F9-96AB-7A12365FB36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1802" t="16982" r="25475" b="22694"/>
          <a:stretch/>
        </p:blipFill>
        <p:spPr>
          <a:xfrm>
            <a:off x="10591800" y="1252396"/>
            <a:ext cx="5393015" cy="43267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4682730-CB4A-487F-B878-2F1E1EE5D295}"/>
              </a:ext>
            </a:extLst>
          </p:cNvPr>
          <p:cNvGrpSpPr/>
          <p:nvPr/>
        </p:nvGrpSpPr>
        <p:grpSpPr>
          <a:xfrm>
            <a:off x="13324402" y="4552820"/>
            <a:ext cx="1946222" cy="1181360"/>
            <a:chOff x="5791200" y="4596856"/>
            <a:chExt cx="1946222" cy="118136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7D574F6-8000-4654-8C3E-E8F74EC2F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200" y="4596856"/>
              <a:ext cx="1711392" cy="86739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CAC8E42-88AA-4E42-92A9-4127EEA10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6057" y="5238871"/>
              <a:ext cx="621365" cy="53934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AD2CC3B-540B-326B-4C5D-356069A5597D}"/>
              </a:ext>
            </a:extLst>
          </p:cNvPr>
          <p:cNvSpPr txBox="1"/>
          <p:nvPr/>
        </p:nvSpPr>
        <p:spPr>
          <a:xfrm>
            <a:off x="13759487" y="6729155"/>
            <a:ext cx="1473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5400" b="1" dirty="0">
                <a:latin typeface="Modern No. 20" panose="02070704070505020303" pitchFamily="18" charset="0"/>
              </a:rPr>
              <a:t>1.8.1</a:t>
            </a:r>
          </a:p>
        </p:txBody>
      </p:sp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092C0F0F-4B53-D1B9-BE2A-56F26C546BD2}"/>
              </a:ext>
            </a:extLst>
          </p:cNvPr>
          <p:cNvCxnSpPr>
            <a:cxnSpLocks/>
          </p:cNvCxnSpPr>
          <p:nvPr/>
        </p:nvCxnSpPr>
        <p:spPr>
          <a:xfrm flipV="1">
            <a:off x="10241425" y="5827946"/>
            <a:ext cx="3048000" cy="652453"/>
          </a:xfrm>
          <a:prstGeom prst="bentConnector3">
            <a:avLst>
              <a:gd name="adj1" fmla="val 100164"/>
            </a:avLst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4">
            <a:extLst>
              <a:ext uri="{FF2B5EF4-FFF2-40B4-BE49-F238E27FC236}">
                <a16:creationId xmlns:a16="http://schemas.microsoft.com/office/drawing/2014/main" id="{F1229AFC-CB7F-03A6-B610-EADF78C98367}"/>
              </a:ext>
            </a:extLst>
          </p:cNvPr>
          <p:cNvSpPr/>
          <p:nvPr/>
        </p:nvSpPr>
        <p:spPr>
          <a:xfrm>
            <a:off x="-2451479" y="1618321"/>
            <a:ext cx="8896163" cy="8896163"/>
          </a:xfrm>
          <a:custGeom>
            <a:avLst/>
            <a:gdLst/>
            <a:ahLst/>
            <a:cxnLst/>
            <a:rect l="l" t="t" r="r" b="b"/>
            <a:pathLst>
              <a:path w="8896163" h="8896163">
                <a:moveTo>
                  <a:pt x="0" y="0"/>
                </a:moveTo>
                <a:lnTo>
                  <a:pt x="8896163" y="0"/>
                </a:lnTo>
                <a:lnTo>
                  <a:pt x="8896163" y="8896163"/>
                </a:lnTo>
                <a:lnTo>
                  <a:pt x="0" y="889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2" name="Freeform 2"/>
          <p:cNvSpPr/>
          <p:nvPr/>
        </p:nvSpPr>
        <p:spPr>
          <a:xfrm flipH="1" flipV="1">
            <a:off x="12735378" y="0"/>
            <a:ext cx="5562147" cy="5562147"/>
          </a:xfrm>
          <a:custGeom>
            <a:avLst/>
            <a:gdLst/>
            <a:ahLst/>
            <a:cxnLst/>
            <a:rect l="l" t="t" r="r" b="b"/>
            <a:pathLst>
              <a:path w="5562147" h="5562147">
                <a:moveTo>
                  <a:pt x="5562147" y="5562147"/>
                </a:moveTo>
                <a:lnTo>
                  <a:pt x="0" y="5562147"/>
                </a:lnTo>
                <a:lnTo>
                  <a:pt x="0" y="0"/>
                </a:lnTo>
                <a:lnTo>
                  <a:pt x="5562147" y="0"/>
                </a:lnTo>
                <a:lnTo>
                  <a:pt x="5562147" y="556214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" name="Freeform 3"/>
          <p:cNvSpPr/>
          <p:nvPr/>
        </p:nvSpPr>
        <p:spPr>
          <a:xfrm flipH="1" flipV="1">
            <a:off x="15034606" y="-37650"/>
            <a:ext cx="3262919" cy="3707862"/>
          </a:xfrm>
          <a:custGeom>
            <a:avLst/>
            <a:gdLst/>
            <a:ahLst/>
            <a:cxnLst/>
            <a:rect l="l" t="t" r="r" b="b"/>
            <a:pathLst>
              <a:path w="3262919" h="3707862">
                <a:moveTo>
                  <a:pt x="3262919" y="3707862"/>
                </a:moveTo>
                <a:lnTo>
                  <a:pt x="0" y="3707862"/>
                </a:lnTo>
                <a:lnTo>
                  <a:pt x="0" y="0"/>
                </a:lnTo>
                <a:lnTo>
                  <a:pt x="3262919" y="0"/>
                </a:lnTo>
                <a:lnTo>
                  <a:pt x="3262919" y="3707862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4" name="Freeform 4"/>
          <p:cNvSpPr/>
          <p:nvPr/>
        </p:nvSpPr>
        <p:spPr>
          <a:xfrm>
            <a:off x="-1521124" y="1423109"/>
            <a:ext cx="8896163" cy="8896163"/>
          </a:xfrm>
          <a:custGeom>
            <a:avLst/>
            <a:gdLst/>
            <a:ahLst/>
            <a:cxnLst/>
            <a:rect l="l" t="t" r="r" b="b"/>
            <a:pathLst>
              <a:path w="8896163" h="8896163">
                <a:moveTo>
                  <a:pt x="0" y="0"/>
                </a:moveTo>
                <a:lnTo>
                  <a:pt x="8896163" y="0"/>
                </a:lnTo>
                <a:lnTo>
                  <a:pt x="8896163" y="8896163"/>
                </a:lnTo>
                <a:lnTo>
                  <a:pt x="0" y="889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5" name="Freeform 5"/>
          <p:cNvSpPr/>
          <p:nvPr/>
        </p:nvSpPr>
        <p:spPr>
          <a:xfrm>
            <a:off x="0" y="6579138"/>
            <a:ext cx="3262919" cy="3707862"/>
          </a:xfrm>
          <a:custGeom>
            <a:avLst/>
            <a:gdLst/>
            <a:ahLst/>
            <a:cxnLst/>
            <a:rect l="l" t="t" r="r" b="b"/>
            <a:pathLst>
              <a:path w="3262919" h="3707862">
                <a:moveTo>
                  <a:pt x="0" y="0"/>
                </a:moveTo>
                <a:lnTo>
                  <a:pt x="3262919" y="0"/>
                </a:lnTo>
                <a:lnTo>
                  <a:pt x="3262919" y="3707862"/>
                </a:lnTo>
                <a:lnTo>
                  <a:pt x="0" y="37078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6" name="Freeform 6"/>
          <p:cNvSpPr/>
          <p:nvPr/>
        </p:nvSpPr>
        <p:spPr>
          <a:xfrm rot="-10800000">
            <a:off x="-1176403" y="-37650"/>
            <a:ext cx="2352807" cy="3707862"/>
          </a:xfrm>
          <a:custGeom>
            <a:avLst/>
            <a:gdLst/>
            <a:ahLst/>
            <a:cxnLst/>
            <a:rect l="l" t="t" r="r" b="b"/>
            <a:pathLst>
              <a:path w="2352807" h="3707862">
                <a:moveTo>
                  <a:pt x="0" y="0"/>
                </a:moveTo>
                <a:lnTo>
                  <a:pt x="2352806" y="0"/>
                </a:lnTo>
                <a:lnTo>
                  <a:pt x="2352806" y="3707862"/>
                </a:lnTo>
                <a:lnTo>
                  <a:pt x="0" y="37078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/>
          <p:cNvSpPr/>
          <p:nvPr/>
        </p:nvSpPr>
        <p:spPr>
          <a:xfrm>
            <a:off x="1507853" y="368406"/>
            <a:ext cx="2315680" cy="383140"/>
          </a:xfrm>
          <a:custGeom>
            <a:avLst/>
            <a:gdLst/>
            <a:ahLst/>
            <a:cxnLst/>
            <a:rect l="l" t="t" r="r" b="b"/>
            <a:pathLst>
              <a:path w="2315680" h="383140">
                <a:moveTo>
                  <a:pt x="0" y="0"/>
                </a:moveTo>
                <a:lnTo>
                  <a:pt x="2315680" y="0"/>
                </a:lnTo>
                <a:lnTo>
                  <a:pt x="2315680" y="383139"/>
                </a:lnTo>
                <a:lnTo>
                  <a:pt x="0" y="3831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8" name="Freeform 8"/>
          <p:cNvSpPr/>
          <p:nvPr/>
        </p:nvSpPr>
        <p:spPr>
          <a:xfrm>
            <a:off x="17111597" y="6579138"/>
            <a:ext cx="2352807" cy="3707862"/>
          </a:xfrm>
          <a:custGeom>
            <a:avLst/>
            <a:gdLst/>
            <a:ahLst/>
            <a:cxnLst/>
            <a:rect l="l" t="t" r="r" b="b"/>
            <a:pathLst>
              <a:path w="2352807" h="3707862">
                <a:moveTo>
                  <a:pt x="0" y="0"/>
                </a:moveTo>
                <a:lnTo>
                  <a:pt x="2352806" y="0"/>
                </a:lnTo>
                <a:lnTo>
                  <a:pt x="2352806" y="3707862"/>
                </a:lnTo>
                <a:lnTo>
                  <a:pt x="0" y="37078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9" name="Freeform 9"/>
          <p:cNvSpPr/>
          <p:nvPr/>
        </p:nvSpPr>
        <p:spPr>
          <a:xfrm>
            <a:off x="14464467" y="9535455"/>
            <a:ext cx="2315680" cy="383140"/>
          </a:xfrm>
          <a:custGeom>
            <a:avLst/>
            <a:gdLst/>
            <a:ahLst/>
            <a:cxnLst/>
            <a:rect l="l" t="t" r="r" b="b"/>
            <a:pathLst>
              <a:path w="2315680" h="383140">
                <a:moveTo>
                  <a:pt x="0" y="0"/>
                </a:moveTo>
                <a:lnTo>
                  <a:pt x="2315680" y="0"/>
                </a:lnTo>
                <a:lnTo>
                  <a:pt x="2315680" y="383139"/>
                </a:lnTo>
                <a:lnTo>
                  <a:pt x="0" y="3831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0" name="Freeform 10"/>
          <p:cNvSpPr/>
          <p:nvPr/>
        </p:nvSpPr>
        <p:spPr>
          <a:xfrm>
            <a:off x="15621000" y="2619836"/>
            <a:ext cx="990151" cy="1320870"/>
          </a:xfrm>
          <a:custGeom>
            <a:avLst/>
            <a:gdLst/>
            <a:ahLst/>
            <a:cxnLst/>
            <a:rect l="l" t="t" r="r" b="b"/>
            <a:pathLst>
              <a:path w="1167817" h="1864778">
                <a:moveTo>
                  <a:pt x="0" y="0"/>
                </a:moveTo>
                <a:lnTo>
                  <a:pt x="1167817" y="0"/>
                </a:lnTo>
                <a:lnTo>
                  <a:pt x="1167817" y="1864778"/>
                </a:lnTo>
                <a:lnTo>
                  <a:pt x="0" y="18647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1" name="Freeform 11"/>
          <p:cNvSpPr/>
          <p:nvPr/>
        </p:nvSpPr>
        <p:spPr>
          <a:xfrm>
            <a:off x="15466787" y="4957697"/>
            <a:ext cx="1313359" cy="1388598"/>
          </a:xfrm>
          <a:custGeom>
            <a:avLst/>
            <a:gdLst/>
            <a:ahLst/>
            <a:cxnLst/>
            <a:rect l="l" t="t" r="r" b="b"/>
            <a:pathLst>
              <a:path w="1505808" h="1864778">
                <a:moveTo>
                  <a:pt x="0" y="0"/>
                </a:moveTo>
                <a:lnTo>
                  <a:pt x="1505808" y="0"/>
                </a:lnTo>
                <a:lnTo>
                  <a:pt x="1505808" y="1864778"/>
                </a:lnTo>
                <a:lnTo>
                  <a:pt x="0" y="18647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2" name="Freeform 12"/>
          <p:cNvSpPr/>
          <p:nvPr/>
        </p:nvSpPr>
        <p:spPr>
          <a:xfrm>
            <a:off x="15621000" y="7295558"/>
            <a:ext cx="1095434" cy="1455749"/>
          </a:xfrm>
          <a:custGeom>
            <a:avLst/>
            <a:gdLst/>
            <a:ahLst/>
            <a:cxnLst/>
            <a:rect l="l" t="t" r="r" b="b"/>
            <a:pathLst>
              <a:path w="1378382" h="1864778">
                <a:moveTo>
                  <a:pt x="0" y="0"/>
                </a:moveTo>
                <a:lnTo>
                  <a:pt x="1378382" y="0"/>
                </a:lnTo>
                <a:lnTo>
                  <a:pt x="1378382" y="1864778"/>
                </a:lnTo>
                <a:lnTo>
                  <a:pt x="0" y="186477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3" name="TextBox 13"/>
          <p:cNvSpPr txBox="1"/>
          <p:nvPr/>
        </p:nvSpPr>
        <p:spPr>
          <a:xfrm>
            <a:off x="4076571" y="866775"/>
            <a:ext cx="10134858" cy="1383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1" dirty="0">
                <a:solidFill>
                  <a:srgbClr val="011F6E"/>
                </a:solidFill>
                <a:latin typeface="Centaur" panose="02030504050205020304" pitchFamily="18" charset="0"/>
                <a:ea typeface="DM Serif Display"/>
                <a:cs typeface="DM Serif Display"/>
                <a:sym typeface="DM Serif Display"/>
              </a:rPr>
              <a:t>Socrative can be…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688470" y="4997911"/>
            <a:ext cx="8585869" cy="1698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3200" dirty="0">
                <a:solidFill>
                  <a:srgbClr val="011F6E"/>
                </a:solidFill>
                <a:latin typeface="Book Antiqua" panose="02040602050305030304" pitchFamily="18" charset="0"/>
                <a:ea typeface="Quicksand"/>
                <a:cs typeface="Quicksand"/>
                <a:sym typeface="Quicksand"/>
              </a:rPr>
              <a:t>Allows educators to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  <a:ea typeface="Quicksand"/>
                <a:cs typeface="Quicksand"/>
                <a:sym typeface="Quicksand"/>
              </a:rPr>
              <a:t>create </a:t>
            </a:r>
            <a:r>
              <a:rPr lang="en-US" sz="3200" dirty="0">
                <a:solidFill>
                  <a:srgbClr val="011F6E"/>
                </a:solidFill>
                <a:latin typeface="Book Antiqua" panose="02040602050305030304" pitchFamily="18" charset="0"/>
                <a:ea typeface="Quicksand"/>
                <a:cs typeface="Quicksand"/>
                <a:sym typeface="Quicksand"/>
              </a:rPr>
              <a:t>&amp;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  <a:ea typeface="Quicksand"/>
                <a:cs typeface="Quicksand"/>
                <a:sym typeface="Quicksand"/>
              </a:rPr>
              <a:t>launch</a:t>
            </a:r>
            <a:r>
              <a:rPr lang="en-US" sz="3200" dirty="0">
                <a:solidFill>
                  <a:srgbClr val="011F6E"/>
                </a:solidFill>
                <a:latin typeface="Book Antiqua" panose="02040602050305030304" pitchFamily="18" charset="0"/>
                <a:ea typeface="Quicksand"/>
                <a:cs typeface="Quicksand"/>
                <a:sym typeface="Quicksand"/>
              </a:rPr>
              <a:t> various assessment types, gather instant feedback, &amp; analyze student’s understanding.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747732" y="7378548"/>
            <a:ext cx="8081907" cy="11217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3200" dirty="0">
                <a:solidFill>
                  <a:srgbClr val="011F6E"/>
                </a:solidFill>
                <a:latin typeface="Book Antiqua" panose="02040602050305030304" pitchFamily="18" charset="0"/>
                <a:ea typeface="Quicksand"/>
                <a:cs typeface="Quicksand"/>
                <a:sym typeface="Quicksand"/>
              </a:rPr>
              <a:t>Can be used with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  <a:ea typeface="Quicksand"/>
                <a:cs typeface="Quicksand"/>
                <a:sym typeface="Quicksand"/>
              </a:rPr>
              <a:t>various devices </a:t>
            </a:r>
            <a:r>
              <a:rPr lang="en-US" sz="3200" dirty="0">
                <a:solidFill>
                  <a:srgbClr val="011F6E"/>
                </a:solidFill>
                <a:latin typeface="Book Antiqua" panose="02040602050305030304" pitchFamily="18" charset="0"/>
                <a:ea typeface="Quicksand"/>
                <a:cs typeface="Quicksand"/>
                <a:sym typeface="Quicksand"/>
              </a:rPr>
              <a:t>(laptops, tablets, smartphones)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728671" y="2556003"/>
            <a:ext cx="8585869" cy="1698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3200" dirty="0">
                <a:solidFill>
                  <a:srgbClr val="011F6E"/>
                </a:solidFill>
                <a:latin typeface="Book Antiqua" panose="02040602050305030304" pitchFamily="18" charset="0"/>
                <a:ea typeface="Quicksand"/>
                <a:cs typeface="Quicksand"/>
                <a:sym typeface="Quicksand"/>
              </a:rPr>
              <a:t>Dynamic online tool that can facilitates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  <a:ea typeface="Quicksand"/>
                <a:cs typeface="Quicksand"/>
                <a:sym typeface="Quicksand"/>
              </a:rPr>
              <a:t>real-time assessment</a:t>
            </a:r>
            <a:r>
              <a:rPr lang="en-US" sz="3200" dirty="0">
                <a:solidFill>
                  <a:srgbClr val="011F6E"/>
                </a:solidFill>
                <a:latin typeface="Book Antiqua" panose="02040602050305030304" pitchFamily="18" charset="0"/>
                <a:ea typeface="Quicksand"/>
                <a:cs typeface="Quicksand"/>
                <a:sym typeface="Quicksand"/>
              </a:rPr>
              <a:t> &amp;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  <a:ea typeface="Quicksand"/>
                <a:cs typeface="Quicksand"/>
                <a:sym typeface="Quicksand"/>
              </a:rPr>
              <a:t>student engagement </a:t>
            </a:r>
            <a:r>
              <a:rPr lang="en-US" sz="3200" dirty="0">
                <a:solidFill>
                  <a:srgbClr val="011F6E"/>
                </a:solidFill>
                <a:latin typeface="Book Antiqua" panose="02040602050305030304" pitchFamily="18" charset="0"/>
                <a:ea typeface="Quicksand"/>
                <a:cs typeface="Quicksand"/>
                <a:sym typeface="Quicksand"/>
              </a:rPr>
              <a:t>through interactive quizzes, polls, &amp; activities.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360D1DE-87BD-8784-EC67-F91A4C04C4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3034" y="7052855"/>
            <a:ext cx="4864561" cy="23673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flipH="1" flipV="1">
            <a:off x="-1841821" y="8463713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13856342" y="2147733"/>
                </a:moveTo>
                <a:lnTo>
                  <a:pt x="0" y="2147733"/>
                </a:lnTo>
                <a:lnTo>
                  <a:pt x="0" y="0"/>
                </a:lnTo>
                <a:lnTo>
                  <a:pt x="13856342" y="0"/>
                </a:lnTo>
                <a:lnTo>
                  <a:pt x="13856342" y="214773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8" name="Freeform 8"/>
          <p:cNvSpPr/>
          <p:nvPr/>
        </p:nvSpPr>
        <p:spPr>
          <a:xfrm flipH="1">
            <a:off x="12014521" y="4750542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6666430" y="0"/>
                </a:moveTo>
                <a:lnTo>
                  <a:pt x="0" y="0"/>
                </a:lnTo>
                <a:lnTo>
                  <a:pt x="0" y="5860904"/>
                </a:lnTo>
                <a:lnTo>
                  <a:pt x="6666430" y="5860904"/>
                </a:lnTo>
                <a:lnTo>
                  <a:pt x="666643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9" name="Freeform 9"/>
          <p:cNvSpPr/>
          <p:nvPr/>
        </p:nvSpPr>
        <p:spPr>
          <a:xfrm>
            <a:off x="5462826" y="-380782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0" y="0"/>
                </a:moveTo>
                <a:lnTo>
                  <a:pt x="13856341" y="0"/>
                </a:lnTo>
                <a:lnTo>
                  <a:pt x="13856341" y="2147733"/>
                </a:lnTo>
                <a:lnTo>
                  <a:pt x="0" y="21477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0" name="Freeform 10"/>
          <p:cNvSpPr/>
          <p:nvPr/>
        </p:nvSpPr>
        <p:spPr>
          <a:xfrm flipV="1">
            <a:off x="-304800" y="-745572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0" y="5860904"/>
                </a:moveTo>
                <a:lnTo>
                  <a:pt x="6666431" y="5860904"/>
                </a:lnTo>
                <a:lnTo>
                  <a:pt x="6666431" y="0"/>
                </a:lnTo>
                <a:lnTo>
                  <a:pt x="0" y="0"/>
                </a:lnTo>
                <a:lnTo>
                  <a:pt x="0" y="586090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E8F6FB-DEEE-7A98-01D7-C7A4133640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6349" y="956671"/>
            <a:ext cx="6343651" cy="85619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93C297-85C0-68C6-C05A-51F184751EEC}"/>
              </a:ext>
            </a:extLst>
          </p:cNvPr>
          <p:cNvSpPr txBox="1"/>
          <p:nvPr/>
        </p:nvSpPr>
        <p:spPr>
          <a:xfrm>
            <a:off x="12103799" y="4457700"/>
            <a:ext cx="1473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5400" b="1" dirty="0">
                <a:latin typeface="Modern No. 20" panose="02070704070505020303" pitchFamily="18" charset="0"/>
              </a:rPr>
              <a:t>1.8.2</a:t>
            </a:r>
          </a:p>
        </p:txBody>
      </p:sp>
    </p:spTree>
    <p:extLst>
      <p:ext uri="{BB962C8B-B14F-4D97-AF65-F5344CB8AC3E}">
        <p14:creationId xmlns:p14="http://schemas.microsoft.com/office/powerpoint/2010/main" val="54210818"/>
      </p:ext>
    </p:extLst>
  </p:cSld>
  <p:clrMapOvr>
    <a:masterClrMapping/>
  </p:clrMapOvr>
  <p:transition spd="slow"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flipH="1" flipV="1">
            <a:off x="-1841821" y="8463713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13856342" y="2147733"/>
                </a:moveTo>
                <a:lnTo>
                  <a:pt x="0" y="2147733"/>
                </a:lnTo>
                <a:lnTo>
                  <a:pt x="0" y="0"/>
                </a:lnTo>
                <a:lnTo>
                  <a:pt x="13856342" y="0"/>
                </a:lnTo>
                <a:lnTo>
                  <a:pt x="13856342" y="214773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5" name="Freeform 5"/>
          <p:cNvSpPr/>
          <p:nvPr/>
        </p:nvSpPr>
        <p:spPr>
          <a:xfrm flipH="1">
            <a:off x="12014521" y="4750542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6666430" y="0"/>
                </a:moveTo>
                <a:lnTo>
                  <a:pt x="0" y="0"/>
                </a:lnTo>
                <a:lnTo>
                  <a:pt x="0" y="5860904"/>
                </a:lnTo>
                <a:lnTo>
                  <a:pt x="6666430" y="5860904"/>
                </a:lnTo>
                <a:lnTo>
                  <a:pt x="666643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6" name="Freeform 6"/>
          <p:cNvSpPr/>
          <p:nvPr/>
        </p:nvSpPr>
        <p:spPr>
          <a:xfrm>
            <a:off x="5462826" y="-380782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0" y="0"/>
                </a:moveTo>
                <a:lnTo>
                  <a:pt x="13856341" y="0"/>
                </a:lnTo>
                <a:lnTo>
                  <a:pt x="13856341" y="2147733"/>
                </a:lnTo>
                <a:lnTo>
                  <a:pt x="0" y="21477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/>
          <p:cNvSpPr/>
          <p:nvPr/>
        </p:nvSpPr>
        <p:spPr>
          <a:xfrm flipV="1">
            <a:off x="-1726772" y="-606353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0" y="5860904"/>
                </a:moveTo>
                <a:lnTo>
                  <a:pt x="6666431" y="5860904"/>
                </a:lnTo>
                <a:lnTo>
                  <a:pt x="6666431" y="0"/>
                </a:lnTo>
                <a:lnTo>
                  <a:pt x="0" y="0"/>
                </a:lnTo>
                <a:lnTo>
                  <a:pt x="0" y="586090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7A7375-B897-4857-AB94-8C0466D519A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390" b="41962"/>
          <a:stretch/>
        </p:blipFill>
        <p:spPr>
          <a:xfrm>
            <a:off x="234571" y="2956328"/>
            <a:ext cx="14529326" cy="46232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A9DABB4F-DBB6-4D88-9712-51A80DBDD217}"/>
              </a:ext>
            </a:extLst>
          </p:cNvPr>
          <p:cNvCxnSpPr>
            <a:cxnSpLocks/>
          </p:cNvCxnSpPr>
          <p:nvPr/>
        </p:nvCxnSpPr>
        <p:spPr>
          <a:xfrm>
            <a:off x="14700036" y="3169502"/>
            <a:ext cx="1295400" cy="470067"/>
          </a:xfrm>
          <a:prstGeom prst="bent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6444434F-25D0-4260-B4DF-EB4598668C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32313" y="3663639"/>
            <a:ext cx="2095792" cy="29436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719BF2D-0E38-4AE2-8253-32C03183BF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01600" y="7342494"/>
            <a:ext cx="2962688" cy="2029108"/>
          </a:xfrm>
          <a:prstGeom prst="rect">
            <a:avLst/>
          </a:prstGeom>
        </p:spPr>
      </p:pic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4F609675-5C91-4F87-A09B-AF96387E9646}"/>
              </a:ext>
            </a:extLst>
          </p:cNvPr>
          <p:cNvCxnSpPr>
            <a:cxnSpLocks/>
          </p:cNvCxnSpPr>
          <p:nvPr/>
        </p:nvCxnSpPr>
        <p:spPr>
          <a:xfrm rot="16200000" flipH="1">
            <a:off x="11563267" y="5052485"/>
            <a:ext cx="3641885" cy="713525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DECE346-C0F8-42B4-B777-7A521A2F5A3D}"/>
              </a:ext>
            </a:extLst>
          </p:cNvPr>
          <p:cNvGrpSpPr/>
          <p:nvPr/>
        </p:nvGrpSpPr>
        <p:grpSpPr>
          <a:xfrm>
            <a:off x="421349" y="2965428"/>
            <a:ext cx="1185095" cy="738251"/>
            <a:chOff x="5791200" y="4596856"/>
            <a:chExt cx="1946222" cy="118136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47C13E9-68AE-42F5-ABA6-3AE029962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200" y="4596856"/>
              <a:ext cx="1711392" cy="86739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58FD47C-513D-4E01-B164-1C7D69C61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6057" y="5238871"/>
              <a:ext cx="621365" cy="53934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79879FB-81AD-4FBC-B527-1B85DF68B5B0}"/>
              </a:ext>
            </a:extLst>
          </p:cNvPr>
          <p:cNvGrpSpPr/>
          <p:nvPr/>
        </p:nvGrpSpPr>
        <p:grpSpPr>
          <a:xfrm flipV="1">
            <a:off x="960213" y="2324099"/>
            <a:ext cx="2849787" cy="405521"/>
            <a:chOff x="6526796" y="5143500"/>
            <a:chExt cx="6875200" cy="1535335"/>
          </a:xfrm>
        </p:grpSpPr>
        <p:cxnSp>
          <p:nvCxnSpPr>
            <p:cNvPr id="16" name="Connector: Elbow 15">
              <a:extLst>
                <a:ext uri="{FF2B5EF4-FFF2-40B4-BE49-F238E27FC236}">
                  <a16:creationId xmlns:a16="http://schemas.microsoft.com/office/drawing/2014/main" id="{C0A08595-4861-4A25-836A-0DF421ADE384}"/>
                </a:ext>
              </a:extLst>
            </p:cNvPr>
            <p:cNvCxnSpPr>
              <a:cxnSpLocks/>
            </p:cNvCxnSpPr>
            <p:nvPr/>
          </p:nvCxnSpPr>
          <p:spPr>
            <a:xfrm>
              <a:off x="6526796" y="5536373"/>
              <a:ext cx="6875200" cy="1142462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1C701D0-A389-440A-9848-7E57DBC8A9F9}"/>
                </a:ext>
              </a:extLst>
            </p:cNvPr>
            <p:cNvCxnSpPr/>
            <p:nvPr/>
          </p:nvCxnSpPr>
          <p:spPr>
            <a:xfrm>
              <a:off x="6526796" y="5143500"/>
              <a:ext cx="0" cy="39287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DA1F25D-1040-4ABC-896C-4B13177DAC40}"/>
              </a:ext>
            </a:extLst>
          </p:cNvPr>
          <p:cNvSpPr txBox="1"/>
          <p:nvPr/>
        </p:nvSpPr>
        <p:spPr>
          <a:xfrm>
            <a:off x="3883584" y="1965812"/>
            <a:ext cx="15792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200" b="1" dirty="0">
                <a:latin typeface="Modern No. 20" panose="02070704070505020303" pitchFamily="18" charset="0"/>
              </a:rPr>
              <a:t>Launch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42BAAB-BA3A-C253-D5FE-DC0738810F85}"/>
              </a:ext>
            </a:extLst>
          </p:cNvPr>
          <p:cNvSpPr txBox="1"/>
          <p:nvPr/>
        </p:nvSpPr>
        <p:spPr>
          <a:xfrm>
            <a:off x="3346333" y="443375"/>
            <a:ext cx="100020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5400" b="1" dirty="0">
                <a:latin typeface="Modern No. 20" panose="02070704070505020303" pitchFamily="18" charset="0"/>
              </a:rPr>
              <a:t>2. Creating Quizzes &amp; Activities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A8DEFF-8A71-D463-6465-EEF480885E46}"/>
              </a:ext>
            </a:extLst>
          </p:cNvPr>
          <p:cNvSpPr txBox="1"/>
          <p:nvPr/>
        </p:nvSpPr>
        <p:spPr>
          <a:xfrm>
            <a:off x="15221986" y="1254084"/>
            <a:ext cx="10003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5400" b="1" dirty="0">
                <a:latin typeface="Modern No. 20" panose="02070704070505020303" pitchFamily="18" charset="0"/>
              </a:rPr>
              <a:t>2.1</a:t>
            </a:r>
          </a:p>
        </p:txBody>
      </p:sp>
    </p:spTree>
  </p:cSld>
  <p:clrMapOvr>
    <a:masterClrMapping/>
  </p:clrMapOvr>
  <p:transition spd="slow"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flipH="1" flipV="1">
            <a:off x="-1841821" y="8463713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13856342" y="2147733"/>
                </a:moveTo>
                <a:lnTo>
                  <a:pt x="0" y="2147733"/>
                </a:lnTo>
                <a:lnTo>
                  <a:pt x="0" y="0"/>
                </a:lnTo>
                <a:lnTo>
                  <a:pt x="13856342" y="0"/>
                </a:lnTo>
                <a:lnTo>
                  <a:pt x="13856342" y="214773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5" name="Freeform 5"/>
          <p:cNvSpPr/>
          <p:nvPr/>
        </p:nvSpPr>
        <p:spPr>
          <a:xfrm flipH="1">
            <a:off x="12014521" y="4750542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6666430" y="0"/>
                </a:moveTo>
                <a:lnTo>
                  <a:pt x="0" y="0"/>
                </a:lnTo>
                <a:lnTo>
                  <a:pt x="0" y="5860904"/>
                </a:lnTo>
                <a:lnTo>
                  <a:pt x="6666430" y="5860904"/>
                </a:lnTo>
                <a:lnTo>
                  <a:pt x="666643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6" name="Freeform 6"/>
          <p:cNvSpPr/>
          <p:nvPr/>
        </p:nvSpPr>
        <p:spPr>
          <a:xfrm>
            <a:off x="5462826" y="-380782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0" y="0"/>
                </a:moveTo>
                <a:lnTo>
                  <a:pt x="13856341" y="0"/>
                </a:lnTo>
                <a:lnTo>
                  <a:pt x="13856341" y="2147733"/>
                </a:lnTo>
                <a:lnTo>
                  <a:pt x="0" y="21477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/>
          <p:cNvSpPr/>
          <p:nvPr/>
        </p:nvSpPr>
        <p:spPr>
          <a:xfrm flipV="1">
            <a:off x="-1507746" y="-1018092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0" y="5860904"/>
                </a:moveTo>
                <a:lnTo>
                  <a:pt x="6666431" y="5860904"/>
                </a:lnTo>
                <a:lnTo>
                  <a:pt x="6666431" y="0"/>
                </a:lnTo>
                <a:lnTo>
                  <a:pt x="0" y="0"/>
                </a:lnTo>
                <a:lnTo>
                  <a:pt x="0" y="586090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ADFFAA2-D591-43BA-8FDB-20BA477E57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1" y="2419955"/>
            <a:ext cx="17297400" cy="54024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4262E8E-296D-434E-BC4D-07EC53BE410F}"/>
              </a:ext>
            </a:extLst>
          </p:cNvPr>
          <p:cNvGrpSpPr/>
          <p:nvPr/>
        </p:nvGrpSpPr>
        <p:grpSpPr>
          <a:xfrm>
            <a:off x="1447800" y="2366741"/>
            <a:ext cx="1185095" cy="738251"/>
            <a:chOff x="5791200" y="4596856"/>
            <a:chExt cx="1946222" cy="118136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32E1D21-1FA6-4AFB-BC29-54083CF0E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200" y="4596856"/>
              <a:ext cx="1711392" cy="86739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EDABAA5-DEF3-41AF-BE41-010A074F1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6057" y="5238871"/>
              <a:ext cx="621365" cy="539345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E7C23AA-934A-4C14-B6E1-849349AD821E}"/>
              </a:ext>
            </a:extLst>
          </p:cNvPr>
          <p:cNvGrpSpPr/>
          <p:nvPr/>
        </p:nvGrpSpPr>
        <p:grpSpPr>
          <a:xfrm flipV="1">
            <a:off x="1922101" y="1725420"/>
            <a:ext cx="2849787" cy="405521"/>
            <a:chOff x="6526796" y="5143500"/>
            <a:chExt cx="6875200" cy="1535335"/>
          </a:xfrm>
        </p:grpSpPr>
        <p:cxnSp>
          <p:nvCxnSpPr>
            <p:cNvPr id="14" name="Connector: Elbow 13">
              <a:extLst>
                <a:ext uri="{FF2B5EF4-FFF2-40B4-BE49-F238E27FC236}">
                  <a16:creationId xmlns:a16="http://schemas.microsoft.com/office/drawing/2014/main" id="{0C553E81-1B4D-496C-A0D9-FF767531D86E}"/>
                </a:ext>
              </a:extLst>
            </p:cNvPr>
            <p:cNvCxnSpPr>
              <a:cxnSpLocks/>
            </p:cNvCxnSpPr>
            <p:nvPr/>
          </p:nvCxnSpPr>
          <p:spPr>
            <a:xfrm>
              <a:off x="6526796" y="5536373"/>
              <a:ext cx="6875200" cy="1142462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BC43736-B3E1-4D90-A72E-E03060B56CC5}"/>
                </a:ext>
              </a:extLst>
            </p:cNvPr>
            <p:cNvCxnSpPr/>
            <p:nvPr/>
          </p:nvCxnSpPr>
          <p:spPr>
            <a:xfrm>
              <a:off x="6526796" y="5143500"/>
              <a:ext cx="0" cy="39287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5857E55-52DB-42D2-AFAF-A4662178BAA4}"/>
              </a:ext>
            </a:extLst>
          </p:cNvPr>
          <p:cNvSpPr txBox="1"/>
          <p:nvPr/>
        </p:nvSpPr>
        <p:spPr>
          <a:xfrm>
            <a:off x="4848210" y="1433032"/>
            <a:ext cx="15792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200" b="1" dirty="0">
                <a:latin typeface="Modern No. 20" panose="02070704070505020303" pitchFamily="18" charset="0"/>
              </a:rPr>
              <a:t>Library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43703D-F527-E49A-BF3C-1C832336C22C}"/>
              </a:ext>
            </a:extLst>
          </p:cNvPr>
          <p:cNvSpPr txBox="1"/>
          <p:nvPr/>
        </p:nvSpPr>
        <p:spPr>
          <a:xfrm>
            <a:off x="13487400" y="583547"/>
            <a:ext cx="10003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5400" b="1" dirty="0">
                <a:latin typeface="Modern No. 20" panose="02070704070505020303" pitchFamily="18" charset="0"/>
              </a:rPr>
              <a:t>2.2</a:t>
            </a:r>
          </a:p>
        </p:txBody>
      </p:sp>
    </p:spTree>
    <p:extLst>
      <p:ext uri="{BB962C8B-B14F-4D97-AF65-F5344CB8AC3E}">
        <p14:creationId xmlns:p14="http://schemas.microsoft.com/office/powerpoint/2010/main" val="2140110438"/>
      </p:ext>
    </p:extLst>
  </p:cSld>
  <p:clrMapOvr>
    <a:masterClrMapping/>
  </p:clrMapOvr>
  <p:transition spd="slow"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flipH="1" flipV="1">
            <a:off x="-1841821" y="8463713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13856342" y="2147733"/>
                </a:moveTo>
                <a:lnTo>
                  <a:pt x="0" y="2147733"/>
                </a:lnTo>
                <a:lnTo>
                  <a:pt x="0" y="0"/>
                </a:lnTo>
                <a:lnTo>
                  <a:pt x="13856342" y="0"/>
                </a:lnTo>
                <a:lnTo>
                  <a:pt x="13856342" y="214773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5" name="Freeform 5"/>
          <p:cNvSpPr/>
          <p:nvPr/>
        </p:nvSpPr>
        <p:spPr>
          <a:xfrm flipH="1">
            <a:off x="12652736" y="4954398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6666430" y="0"/>
                </a:moveTo>
                <a:lnTo>
                  <a:pt x="0" y="0"/>
                </a:lnTo>
                <a:lnTo>
                  <a:pt x="0" y="5860904"/>
                </a:lnTo>
                <a:lnTo>
                  <a:pt x="6666430" y="5860904"/>
                </a:lnTo>
                <a:lnTo>
                  <a:pt x="666643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6" name="Freeform 6"/>
          <p:cNvSpPr/>
          <p:nvPr/>
        </p:nvSpPr>
        <p:spPr>
          <a:xfrm>
            <a:off x="5462826" y="-380782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0" y="0"/>
                </a:moveTo>
                <a:lnTo>
                  <a:pt x="13856341" y="0"/>
                </a:lnTo>
                <a:lnTo>
                  <a:pt x="13856341" y="2147733"/>
                </a:lnTo>
                <a:lnTo>
                  <a:pt x="0" y="21477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/>
          <p:cNvSpPr/>
          <p:nvPr/>
        </p:nvSpPr>
        <p:spPr>
          <a:xfrm flipV="1">
            <a:off x="-1507746" y="-1018092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0" y="5860904"/>
                </a:moveTo>
                <a:lnTo>
                  <a:pt x="6666431" y="5860904"/>
                </a:lnTo>
                <a:lnTo>
                  <a:pt x="6666431" y="0"/>
                </a:lnTo>
                <a:lnTo>
                  <a:pt x="0" y="0"/>
                </a:lnTo>
                <a:lnTo>
                  <a:pt x="0" y="586090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420DB3-2CEA-483D-B6F0-BDA393E63D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5469" y="5528827"/>
            <a:ext cx="14146599" cy="38200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E66ADF-CAB8-45A5-ACF0-AE8B5FB7B4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1" y="631553"/>
            <a:ext cx="16535398" cy="34485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4262E8E-296D-434E-BC4D-07EC53BE410F}"/>
              </a:ext>
            </a:extLst>
          </p:cNvPr>
          <p:cNvGrpSpPr/>
          <p:nvPr/>
        </p:nvGrpSpPr>
        <p:grpSpPr>
          <a:xfrm>
            <a:off x="14782800" y="1099335"/>
            <a:ext cx="1524000" cy="943449"/>
            <a:chOff x="5791200" y="4596856"/>
            <a:chExt cx="1946222" cy="118136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32E1D21-1FA6-4AFB-BC29-54083CF0E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200" y="4596856"/>
              <a:ext cx="1711392" cy="86739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EDABAA5-DEF3-41AF-BE41-010A074F1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6057" y="5238871"/>
              <a:ext cx="621365" cy="539345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0BA35A5-0CD3-4B8D-0A2D-384C272F9D7B}"/>
              </a:ext>
            </a:extLst>
          </p:cNvPr>
          <p:cNvSpPr txBox="1"/>
          <p:nvPr/>
        </p:nvSpPr>
        <p:spPr>
          <a:xfrm>
            <a:off x="16097515" y="4317390"/>
            <a:ext cx="10003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5400" b="1" dirty="0">
                <a:latin typeface="Modern No. 20" panose="02070704070505020303" pitchFamily="18" charset="0"/>
              </a:rPr>
              <a:t>2.3</a:t>
            </a:r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AD06E7C1-08EF-42E6-A56D-C3E7ED940032}"/>
              </a:ext>
            </a:extLst>
          </p:cNvPr>
          <p:cNvCxnSpPr>
            <a:cxnSpLocks/>
          </p:cNvCxnSpPr>
          <p:nvPr/>
        </p:nvCxnSpPr>
        <p:spPr>
          <a:xfrm rot="5400000">
            <a:off x="11098525" y="2339340"/>
            <a:ext cx="1005840" cy="4937760"/>
          </a:xfrm>
          <a:prstGeom prst="bentConnector3">
            <a:avLst>
              <a:gd name="adj1" fmla="val 50000"/>
            </a:avLst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9039692"/>
      </p:ext>
    </p:extLst>
  </p:cSld>
  <p:clrMapOvr>
    <a:masterClrMapping/>
  </p:clrMapOvr>
  <p:transition spd="slow">
    <p:wipe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flipH="1" flipV="1">
            <a:off x="-1841821" y="8463713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13856342" y="2147733"/>
                </a:moveTo>
                <a:lnTo>
                  <a:pt x="0" y="2147733"/>
                </a:lnTo>
                <a:lnTo>
                  <a:pt x="0" y="0"/>
                </a:lnTo>
                <a:lnTo>
                  <a:pt x="13856342" y="0"/>
                </a:lnTo>
                <a:lnTo>
                  <a:pt x="13856342" y="214773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5" name="Freeform 5"/>
          <p:cNvSpPr/>
          <p:nvPr/>
        </p:nvSpPr>
        <p:spPr>
          <a:xfrm flipH="1">
            <a:off x="12014521" y="4750542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6666430" y="0"/>
                </a:moveTo>
                <a:lnTo>
                  <a:pt x="0" y="0"/>
                </a:lnTo>
                <a:lnTo>
                  <a:pt x="0" y="5860904"/>
                </a:lnTo>
                <a:lnTo>
                  <a:pt x="6666430" y="5860904"/>
                </a:lnTo>
                <a:lnTo>
                  <a:pt x="666643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6" name="Freeform 6"/>
          <p:cNvSpPr/>
          <p:nvPr/>
        </p:nvSpPr>
        <p:spPr>
          <a:xfrm>
            <a:off x="5462826" y="-380782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0" y="0"/>
                </a:moveTo>
                <a:lnTo>
                  <a:pt x="13856341" y="0"/>
                </a:lnTo>
                <a:lnTo>
                  <a:pt x="13856341" y="2147733"/>
                </a:lnTo>
                <a:lnTo>
                  <a:pt x="0" y="21477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/>
          <p:cNvSpPr/>
          <p:nvPr/>
        </p:nvSpPr>
        <p:spPr>
          <a:xfrm flipV="1">
            <a:off x="-657736" y="-153840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0" y="5860904"/>
                </a:moveTo>
                <a:lnTo>
                  <a:pt x="6666431" y="5860904"/>
                </a:lnTo>
                <a:lnTo>
                  <a:pt x="6666431" y="0"/>
                </a:lnTo>
                <a:lnTo>
                  <a:pt x="0" y="0"/>
                </a:lnTo>
                <a:lnTo>
                  <a:pt x="0" y="586090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30CF78-659B-4CDE-BBCD-202FBE5391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075" y="115200"/>
            <a:ext cx="9266548" cy="53100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122437-4D51-469B-A04D-EECE67AB82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3804" y="4419218"/>
            <a:ext cx="9624053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54EE210-67BA-4F00-93DD-5394A9AC80D3}"/>
              </a:ext>
            </a:extLst>
          </p:cNvPr>
          <p:cNvGrpSpPr/>
          <p:nvPr/>
        </p:nvGrpSpPr>
        <p:grpSpPr>
          <a:xfrm>
            <a:off x="1405705" y="-14351"/>
            <a:ext cx="1185095" cy="738251"/>
            <a:chOff x="5791200" y="4596856"/>
            <a:chExt cx="1946222" cy="118136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06D88A0-1715-43B4-8CD8-502041850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200" y="4596856"/>
              <a:ext cx="1711392" cy="86739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16C0AA4-B4B1-40C2-95BF-FC99FE13D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6057" y="5238871"/>
              <a:ext cx="621365" cy="539345"/>
            </a:xfrm>
            <a:prstGeom prst="rect">
              <a:avLst/>
            </a:prstGeom>
          </p:spPr>
        </p:pic>
      </p:grpSp>
      <p:sp>
        <p:nvSpPr>
          <p:cNvPr id="13" name="Arrow: Bent-Up 12">
            <a:extLst>
              <a:ext uri="{FF2B5EF4-FFF2-40B4-BE49-F238E27FC236}">
                <a16:creationId xmlns:a16="http://schemas.microsoft.com/office/drawing/2014/main" id="{4CE2AA63-933E-4797-B2A9-2BBCED69A750}"/>
              </a:ext>
            </a:extLst>
          </p:cNvPr>
          <p:cNvSpPr/>
          <p:nvPr/>
        </p:nvSpPr>
        <p:spPr>
          <a:xfrm rot="10800000" flipH="1">
            <a:off x="4548355" y="3771900"/>
            <a:ext cx="8177045" cy="348447"/>
          </a:xfrm>
          <a:prstGeom prst="bentUpArrow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E0066D-3814-44A6-A9F0-40992B665E1D}"/>
              </a:ext>
            </a:extLst>
          </p:cNvPr>
          <p:cNvSpPr txBox="1"/>
          <p:nvPr/>
        </p:nvSpPr>
        <p:spPr>
          <a:xfrm>
            <a:off x="6248400" y="9136419"/>
            <a:ext cx="26549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00" b="1" i="1" dirty="0">
                <a:latin typeface="Modern No. 20" panose="02070704070505020303" pitchFamily="18" charset="0"/>
              </a:rPr>
              <a:t>Scroll down…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1B5CB4-5FA6-42B7-AD87-C3BF681BAC2F}"/>
              </a:ext>
            </a:extLst>
          </p:cNvPr>
          <p:cNvSpPr txBox="1"/>
          <p:nvPr/>
        </p:nvSpPr>
        <p:spPr>
          <a:xfrm>
            <a:off x="12799111" y="3685008"/>
            <a:ext cx="20315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200" b="1" dirty="0">
                <a:latin typeface="Modern No. 20" panose="02070704070505020303" pitchFamily="18" charset="0"/>
              </a:rPr>
              <a:t>Discover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B968D2-5B47-69AE-E1B6-FD7B16667961}"/>
              </a:ext>
            </a:extLst>
          </p:cNvPr>
          <p:cNvSpPr txBox="1"/>
          <p:nvPr/>
        </p:nvSpPr>
        <p:spPr>
          <a:xfrm>
            <a:off x="15697200" y="1587630"/>
            <a:ext cx="10003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5400" b="1" dirty="0">
                <a:latin typeface="Modern No. 20" panose="02070704070505020303" pitchFamily="18" charset="0"/>
              </a:rPr>
              <a:t>2.4</a:t>
            </a:r>
          </a:p>
        </p:txBody>
      </p:sp>
    </p:spTree>
    <p:extLst>
      <p:ext uri="{BB962C8B-B14F-4D97-AF65-F5344CB8AC3E}">
        <p14:creationId xmlns:p14="http://schemas.microsoft.com/office/powerpoint/2010/main" val="2404420516"/>
      </p:ext>
    </p:extLst>
  </p:cSld>
  <p:clrMapOvr>
    <a:masterClrMapping/>
  </p:clrMapOvr>
  <p:transition spd="slow">
    <p:wipe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flipH="1" flipV="1">
            <a:off x="-1841821" y="8463713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13856342" y="2147733"/>
                </a:moveTo>
                <a:lnTo>
                  <a:pt x="0" y="2147733"/>
                </a:lnTo>
                <a:lnTo>
                  <a:pt x="0" y="0"/>
                </a:lnTo>
                <a:lnTo>
                  <a:pt x="13856342" y="0"/>
                </a:lnTo>
                <a:lnTo>
                  <a:pt x="13856342" y="214773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5" name="Freeform 5"/>
          <p:cNvSpPr/>
          <p:nvPr/>
        </p:nvSpPr>
        <p:spPr>
          <a:xfrm flipH="1">
            <a:off x="12014521" y="4750542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6666430" y="0"/>
                </a:moveTo>
                <a:lnTo>
                  <a:pt x="0" y="0"/>
                </a:lnTo>
                <a:lnTo>
                  <a:pt x="0" y="5860904"/>
                </a:lnTo>
                <a:lnTo>
                  <a:pt x="6666430" y="5860904"/>
                </a:lnTo>
                <a:lnTo>
                  <a:pt x="666643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6" name="Freeform 6"/>
          <p:cNvSpPr/>
          <p:nvPr/>
        </p:nvSpPr>
        <p:spPr>
          <a:xfrm>
            <a:off x="5462826" y="-380782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0" y="0"/>
                </a:moveTo>
                <a:lnTo>
                  <a:pt x="13856341" y="0"/>
                </a:lnTo>
                <a:lnTo>
                  <a:pt x="13856341" y="2147733"/>
                </a:lnTo>
                <a:lnTo>
                  <a:pt x="0" y="21477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/>
          <p:cNvSpPr/>
          <p:nvPr/>
        </p:nvSpPr>
        <p:spPr>
          <a:xfrm flipV="1">
            <a:off x="-657736" y="-153840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0" y="5860904"/>
                </a:moveTo>
                <a:lnTo>
                  <a:pt x="6666431" y="5860904"/>
                </a:lnTo>
                <a:lnTo>
                  <a:pt x="6666431" y="0"/>
                </a:lnTo>
                <a:lnTo>
                  <a:pt x="0" y="0"/>
                </a:lnTo>
                <a:lnTo>
                  <a:pt x="0" y="586090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71EF0A-2560-4C6C-8124-C98651A12D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00" y="1530491"/>
            <a:ext cx="6666432" cy="64401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7E859E-A913-45B7-AB08-7E74803CDB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9315" y="1333500"/>
            <a:ext cx="6771035" cy="58609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6CEC00-B688-4A8B-8B84-31B4A1633130}"/>
              </a:ext>
            </a:extLst>
          </p:cNvPr>
          <p:cNvSpPr txBox="1"/>
          <p:nvPr/>
        </p:nvSpPr>
        <p:spPr>
          <a:xfrm>
            <a:off x="6273480" y="8191500"/>
            <a:ext cx="26549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00" b="1" i="1" dirty="0">
                <a:latin typeface="Modern No. 20" panose="02070704070505020303" pitchFamily="18" charset="0"/>
              </a:rPr>
              <a:t>Scroll down…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902A43-57E5-404F-BF48-2837727AEBBC}"/>
              </a:ext>
            </a:extLst>
          </p:cNvPr>
          <p:cNvSpPr txBox="1"/>
          <p:nvPr/>
        </p:nvSpPr>
        <p:spPr>
          <a:xfrm>
            <a:off x="14630400" y="7367392"/>
            <a:ext cx="26549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i="1" dirty="0">
                <a:latin typeface="Modern No. 20" panose="02070704070505020303" pitchFamily="18" charset="0"/>
              </a:rPr>
              <a:t>End.</a:t>
            </a:r>
          </a:p>
        </p:txBody>
      </p:sp>
    </p:spTree>
    <p:extLst>
      <p:ext uri="{BB962C8B-B14F-4D97-AF65-F5344CB8AC3E}">
        <p14:creationId xmlns:p14="http://schemas.microsoft.com/office/powerpoint/2010/main" val="1978001135"/>
      </p:ext>
    </p:extLst>
  </p:cSld>
  <p:clrMapOvr>
    <a:masterClrMapping/>
  </p:clrMapOvr>
  <p:transition spd="slow">
    <p:wipe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flipH="1" flipV="1">
            <a:off x="-1841821" y="8463713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13856342" y="2147733"/>
                </a:moveTo>
                <a:lnTo>
                  <a:pt x="0" y="2147733"/>
                </a:lnTo>
                <a:lnTo>
                  <a:pt x="0" y="0"/>
                </a:lnTo>
                <a:lnTo>
                  <a:pt x="13856342" y="0"/>
                </a:lnTo>
                <a:lnTo>
                  <a:pt x="13856342" y="214773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5" name="Freeform 5"/>
          <p:cNvSpPr/>
          <p:nvPr/>
        </p:nvSpPr>
        <p:spPr>
          <a:xfrm flipH="1">
            <a:off x="12014521" y="4750542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6666430" y="0"/>
                </a:moveTo>
                <a:lnTo>
                  <a:pt x="0" y="0"/>
                </a:lnTo>
                <a:lnTo>
                  <a:pt x="0" y="5860904"/>
                </a:lnTo>
                <a:lnTo>
                  <a:pt x="6666430" y="5860904"/>
                </a:lnTo>
                <a:lnTo>
                  <a:pt x="666643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6" name="Freeform 6"/>
          <p:cNvSpPr/>
          <p:nvPr/>
        </p:nvSpPr>
        <p:spPr>
          <a:xfrm>
            <a:off x="5462826" y="-380782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0" y="0"/>
                </a:moveTo>
                <a:lnTo>
                  <a:pt x="13856341" y="0"/>
                </a:lnTo>
                <a:lnTo>
                  <a:pt x="13856341" y="2147733"/>
                </a:lnTo>
                <a:lnTo>
                  <a:pt x="0" y="21477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/>
          <p:cNvSpPr/>
          <p:nvPr/>
        </p:nvSpPr>
        <p:spPr>
          <a:xfrm flipV="1">
            <a:off x="-685800" y="-620184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0" y="5860904"/>
                </a:moveTo>
                <a:lnTo>
                  <a:pt x="6666431" y="5860904"/>
                </a:lnTo>
                <a:lnTo>
                  <a:pt x="6666431" y="0"/>
                </a:lnTo>
                <a:lnTo>
                  <a:pt x="0" y="0"/>
                </a:lnTo>
                <a:lnTo>
                  <a:pt x="0" y="586090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A00245-26A1-4346-91AA-F9AC4A65E5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985" y="471237"/>
            <a:ext cx="16459200" cy="5045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1015B2F-F2BC-48DD-BB2E-D3F89B4016D1}"/>
              </a:ext>
            </a:extLst>
          </p:cNvPr>
          <p:cNvGrpSpPr/>
          <p:nvPr/>
        </p:nvGrpSpPr>
        <p:grpSpPr>
          <a:xfrm>
            <a:off x="2971800" y="419100"/>
            <a:ext cx="1185095" cy="738251"/>
            <a:chOff x="5791200" y="4596856"/>
            <a:chExt cx="1946222" cy="118136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E0559F8-C465-4723-9FA2-2AB122C62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200" y="4596856"/>
              <a:ext cx="1711392" cy="86739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CDC1516-F518-4CA8-82CC-A73CB8F56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6057" y="5238871"/>
              <a:ext cx="621365" cy="539345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2132D59-D422-4889-9A63-6F844240CB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33077" y="6153383"/>
            <a:ext cx="4325017" cy="33600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35211D6-5979-4157-94A1-C9B67C69A768}"/>
              </a:ext>
            </a:extLst>
          </p:cNvPr>
          <p:cNvGrpSpPr/>
          <p:nvPr/>
        </p:nvGrpSpPr>
        <p:grpSpPr>
          <a:xfrm>
            <a:off x="8152412" y="4989944"/>
            <a:ext cx="1295400" cy="935242"/>
            <a:chOff x="5791200" y="4596856"/>
            <a:chExt cx="1946222" cy="118136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B28C72F-6669-4FFF-9CDC-FA386CFD0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200" y="4596856"/>
              <a:ext cx="1711392" cy="86739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4FDCF84-A9A3-4A10-87F4-B45721E17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6057" y="5238871"/>
              <a:ext cx="621365" cy="539345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7F91A93-77B6-6378-13D4-6D5B7618A224}"/>
              </a:ext>
            </a:extLst>
          </p:cNvPr>
          <p:cNvSpPr txBox="1"/>
          <p:nvPr/>
        </p:nvSpPr>
        <p:spPr>
          <a:xfrm>
            <a:off x="16230600" y="5711695"/>
            <a:ext cx="10003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5400" b="1" dirty="0">
                <a:latin typeface="Modern No. 20" panose="02070704070505020303" pitchFamily="18" charset="0"/>
              </a:rPr>
              <a:t>2.5</a:t>
            </a:r>
          </a:p>
        </p:txBody>
      </p:sp>
      <p:cxnSp>
        <p:nvCxnSpPr>
          <p:cNvPr id="3" name="Connector: Elbow 2">
            <a:extLst>
              <a:ext uri="{FF2B5EF4-FFF2-40B4-BE49-F238E27FC236}">
                <a16:creationId xmlns:a16="http://schemas.microsoft.com/office/drawing/2014/main" id="{EF425ED5-72C0-A391-69A1-9F969CF2F265}"/>
              </a:ext>
            </a:extLst>
          </p:cNvPr>
          <p:cNvCxnSpPr>
            <a:cxnSpLocks/>
          </p:cNvCxnSpPr>
          <p:nvPr/>
        </p:nvCxnSpPr>
        <p:spPr>
          <a:xfrm rot="10800000" flipV="1">
            <a:off x="11195830" y="5966077"/>
            <a:ext cx="2194560" cy="1005840"/>
          </a:xfrm>
          <a:prstGeom prst="bentConnector3">
            <a:avLst>
              <a:gd name="adj1" fmla="val 1919"/>
            </a:avLst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377638"/>
      </p:ext>
    </p:extLst>
  </p:cSld>
  <p:clrMapOvr>
    <a:masterClrMapping/>
  </p:clrMapOvr>
  <p:transition spd="slow">
    <p:wipe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flipH="1" flipV="1">
            <a:off x="-1841821" y="8463713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13856342" y="2147733"/>
                </a:moveTo>
                <a:lnTo>
                  <a:pt x="0" y="2147733"/>
                </a:lnTo>
                <a:lnTo>
                  <a:pt x="0" y="0"/>
                </a:lnTo>
                <a:lnTo>
                  <a:pt x="13856342" y="0"/>
                </a:lnTo>
                <a:lnTo>
                  <a:pt x="13856342" y="214773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5" name="Freeform 5"/>
          <p:cNvSpPr/>
          <p:nvPr/>
        </p:nvSpPr>
        <p:spPr>
          <a:xfrm flipH="1">
            <a:off x="13106400" y="5369384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6666430" y="0"/>
                </a:moveTo>
                <a:lnTo>
                  <a:pt x="0" y="0"/>
                </a:lnTo>
                <a:lnTo>
                  <a:pt x="0" y="5860904"/>
                </a:lnTo>
                <a:lnTo>
                  <a:pt x="6666430" y="5860904"/>
                </a:lnTo>
                <a:lnTo>
                  <a:pt x="666643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6" name="Freeform 6"/>
          <p:cNvSpPr/>
          <p:nvPr/>
        </p:nvSpPr>
        <p:spPr>
          <a:xfrm>
            <a:off x="5462826" y="-380782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0" y="0"/>
                </a:moveTo>
                <a:lnTo>
                  <a:pt x="13856341" y="0"/>
                </a:lnTo>
                <a:lnTo>
                  <a:pt x="13856341" y="2147733"/>
                </a:lnTo>
                <a:lnTo>
                  <a:pt x="0" y="21477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/>
          <p:cNvSpPr/>
          <p:nvPr/>
        </p:nvSpPr>
        <p:spPr>
          <a:xfrm flipV="1">
            <a:off x="-1718750" y="-559298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0" y="5860904"/>
                </a:moveTo>
                <a:lnTo>
                  <a:pt x="6666431" y="5860904"/>
                </a:lnTo>
                <a:lnTo>
                  <a:pt x="6666431" y="0"/>
                </a:lnTo>
                <a:lnTo>
                  <a:pt x="0" y="0"/>
                </a:lnTo>
                <a:lnTo>
                  <a:pt x="0" y="586090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7A7375-B897-4857-AB94-8C0466D519A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390" b="41962"/>
          <a:stretch/>
        </p:blipFill>
        <p:spPr>
          <a:xfrm>
            <a:off x="1190094" y="2929074"/>
            <a:ext cx="16433968" cy="52293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8DECE346-C0F8-42B4-B777-7A521A2F5A3D}"/>
              </a:ext>
            </a:extLst>
          </p:cNvPr>
          <p:cNvGrpSpPr/>
          <p:nvPr/>
        </p:nvGrpSpPr>
        <p:grpSpPr>
          <a:xfrm>
            <a:off x="4243629" y="2828913"/>
            <a:ext cx="2438394" cy="1011341"/>
            <a:chOff x="5791200" y="4596856"/>
            <a:chExt cx="2172030" cy="118136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47C13E9-68AE-42F5-ABA6-3AE029962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200" y="4596856"/>
              <a:ext cx="2172030" cy="867392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58FD47C-513D-4E01-B164-1C7D69C61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6057" y="5238871"/>
              <a:ext cx="621365" cy="53934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EA136DE-EE44-4C2A-822D-9B5AAA5347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04483" y="1637418"/>
            <a:ext cx="1733792" cy="571580"/>
          </a:xfrm>
          <a:prstGeom prst="rect">
            <a:avLst/>
          </a:prstGeom>
        </p:spPr>
      </p:pic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07C527AC-591E-4CC4-A7B3-5258592D17C2}"/>
              </a:ext>
            </a:extLst>
          </p:cNvPr>
          <p:cNvCxnSpPr>
            <a:cxnSpLocks/>
          </p:cNvCxnSpPr>
          <p:nvPr/>
        </p:nvCxnSpPr>
        <p:spPr>
          <a:xfrm flipV="1">
            <a:off x="5334000" y="1927303"/>
            <a:ext cx="2438399" cy="596327"/>
          </a:xfrm>
          <a:prstGeom prst="bentConnector3">
            <a:avLst>
              <a:gd name="adj1" fmla="val 50000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9786E86-EE99-436C-B2B4-BEF54C8EF64D}"/>
              </a:ext>
            </a:extLst>
          </p:cNvPr>
          <p:cNvGrpSpPr/>
          <p:nvPr/>
        </p:nvGrpSpPr>
        <p:grpSpPr>
          <a:xfrm>
            <a:off x="7605743" y="1676300"/>
            <a:ext cx="2250045" cy="738254"/>
            <a:chOff x="5791200" y="4596852"/>
            <a:chExt cx="2172030" cy="118136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65DAF1E-730E-486A-AF2E-038976B34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200" y="4596852"/>
              <a:ext cx="2172030" cy="86739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19AE39B-0528-4B3D-9892-E4A5A8CFF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6057" y="5238871"/>
              <a:ext cx="621365" cy="539345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64574E0-167A-D264-7D61-93A5C9BB875B}"/>
              </a:ext>
            </a:extLst>
          </p:cNvPr>
          <p:cNvSpPr txBox="1"/>
          <p:nvPr/>
        </p:nvSpPr>
        <p:spPr>
          <a:xfrm>
            <a:off x="15719420" y="1308972"/>
            <a:ext cx="10003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5400" b="1" dirty="0">
                <a:latin typeface="Modern No. 20" panose="02070704070505020303" pitchFamily="18" charset="0"/>
              </a:rPr>
              <a:t>2.6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CA1A52A-3B68-E6FC-98CB-E966D178C4C9}"/>
              </a:ext>
            </a:extLst>
          </p:cNvPr>
          <p:cNvCxnSpPr/>
          <p:nvPr/>
        </p:nvCxnSpPr>
        <p:spPr>
          <a:xfrm>
            <a:off x="5334000" y="2523630"/>
            <a:ext cx="0" cy="18147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52674FA2-19FD-69D9-A29B-B1E2E51BE2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99483" y="8525347"/>
            <a:ext cx="3507431" cy="1264976"/>
          </a:xfrm>
          <a:prstGeom prst="rect">
            <a:avLst/>
          </a:prstGeom>
        </p:spPr>
      </p:pic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E8FAB5B0-0890-4C02-8680-D77835676988}"/>
              </a:ext>
            </a:extLst>
          </p:cNvPr>
          <p:cNvCxnSpPr>
            <a:cxnSpLocks/>
          </p:cNvCxnSpPr>
          <p:nvPr/>
        </p:nvCxnSpPr>
        <p:spPr>
          <a:xfrm rot="5400000">
            <a:off x="3498341" y="6338285"/>
            <a:ext cx="4669330" cy="12700"/>
          </a:xfrm>
          <a:prstGeom prst="bentConnector3">
            <a:avLst>
              <a:gd name="adj1" fmla="val 50000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5175733"/>
      </p:ext>
    </p:extLst>
  </p:cSld>
  <p:clrMapOvr>
    <a:masterClrMapping/>
  </p:clrMapOvr>
  <p:transition spd="slow">
    <p:wipe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flipH="1" flipV="1">
            <a:off x="-1841821" y="8463713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13856342" y="2147733"/>
                </a:moveTo>
                <a:lnTo>
                  <a:pt x="0" y="2147733"/>
                </a:lnTo>
                <a:lnTo>
                  <a:pt x="0" y="0"/>
                </a:lnTo>
                <a:lnTo>
                  <a:pt x="13856342" y="0"/>
                </a:lnTo>
                <a:lnTo>
                  <a:pt x="13856342" y="214773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5" name="Freeform 5"/>
          <p:cNvSpPr/>
          <p:nvPr/>
        </p:nvSpPr>
        <p:spPr>
          <a:xfrm flipH="1">
            <a:off x="12014521" y="4750542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6666430" y="0"/>
                </a:moveTo>
                <a:lnTo>
                  <a:pt x="0" y="0"/>
                </a:lnTo>
                <a:lnTo>
                  <a:pt x="0" y="5860904"/>
                </a:lnTo>
                <a:lnTo>
                  <a:pt x="6666430" y="5860904"/>
                </a:lnTo>
                <a:lnTo>
                  <a:pt x="666643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6" name="Freeform 6"/>
          <p:cNvSpPr/>
          <p:nvPr/>
        </p:nvSpPr>
        <p:spPr>
          <a:xfrm>
            <a:off x="5462826" y="-380782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0" y="0"/>
                </a:moveTo>
                <a:lnTo>
                  <a:pt x="13856341" y="0"/>
                </a:lnTo>
                <a:lnTo>
                  <a:pt x="13856341" y="2147733"/>
                </a:lnTo>
                <a:lnTo>
                  <a:pt x="0" y="21477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/>
          <p:cNvSpPr/>
          <p:nvPr/>
        </p:nvSpPr>
        <p:spPr>
          <a:xfrm flipV="1">
            <a:off x="-1718750" y="-559298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0" y="5860904"/>
                </a:moveTo>
                <a:lnTo>
                  <a:pt x="6666431" y="5860904"/>
                </a:lnTo>
                <a:lnTo>
                  <a:pt x="6666431" y="0"/>
                </a:lnTo>
                <a:lnTo>
                  <a:pt x="0" y="0"/>
                </a:lnTo>
                <a:lnTo>
                  <a:pt x="0" y="586090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7A7375-B897-4857-AB94-8C0466D519A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390" b="41962"/>
          <a:stretch/>
        </p:blipFill>
        <p:spPr>
          <a:xfrm>
            <a:off x="818410" y="1754954"/>
            <a:ext cx="14529326" cy="46232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1678A04-9261-4D0C-B9E5-938E15B4FE2A}"/>
              </a:ext>
            </a:extLst>
          </p:cNvPr>
          <p:cNvGrpSpPr/>
          <p:nvPr/>
        </p:nvGrpSpPr>
        <p:grpSpPr>
          <a:xfrm>
            <a:off x="914400" y="1687207"/>
            <a:ext cx="1841339" cy="1056687"/>
            <a:chOff x="5896083" y="4721529"/>
            <a:chExt cx="1841339" cy="105668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CA418A5-A4A2-4E88-87D9-6106E717B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6083" y="4721529"/>
              <a:ext cx="1266717" cy="64201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382BDAC-97BD-420F-B022-4F870A0B6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6057" y="5238871"/>
              <a:ext cx="621365" cy="539345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28DEEB6-1BDC-464A-B0E8-2E86CE9CA86D}"/>
              </a:ext>
            </a:extLst>
          </p:cNvPr>
          <p:cNvSpPr txBox="1"/>
          <p:nvPr/>
        </p:nvSpPr>
        <p:spPr>
          <a:xfrm>
            <a:off x="816431" y="8066804"/>
            <a:ext cx="20315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200" b="1" dirty="0">
                <a:latin typeface="Modern No. 20" panose="02070704070505020303" pitchFamily="18" charset="0"/>
              </a:rPr>
              <a:t>Launch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2576244-701B-4245-8A8B-1688DC10E5B2}"/>
              </a:ext>
            </a:extLst>
          </p:cNvPr>
          <p:cNvCxnSpPr/>
          <p:nvPr/>
        </p:nvCxnSpPr>
        <p:spPr>
          <a:xfrm>
            <a:off x="1510153" y="2390919"/>
            <a:ext cx="0" cy="56805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0BF234A-1A3E-D48D-1563-0B0307ECD97E}"/>
              </a:ext>
            </a:extLst>
          </p:cNvPr>
          <p:cNvSpPr txBox="1"/>
          <p:nvPr/>
        </p:nvSpPr>
        <p:spPr>
          <a:xfrm>
            <a:off x="3352800" y="218717"/>
            <a:ext cx="9067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4400" b="1" dirty="0">
                <a:latin typeface="Modern No. 20" panose="02070704070505020303" pitchFamily="18" charset="0"/>
              </a:rPr>
              <a:t>3. Launching &amp; Managing Activities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BF0BB9-E153-E389-EA89-0E7E195487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324100"/>
            <a:ext cx="1544033" cy="17221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3D3F78-7137-0FA1-7288-552237ABBF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515" y="2366450"/>
            <a:ext cx="1544033" cy="17221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9E99B6-D0AC-AB9E-839E-D35BDA74F9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910" y="2350468"/>
            <a:ext cx="1544033" cy="17221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D4E048F-D7F0-C2E1-B7B1-3B2DE767CE29}"/>
              </a:ext>
            </a:extLst>
          </p:cNvPr>
          <p:cNvSpPr txBox="1"/>
          <p:nvPr/>
        </p:nvSpPr>
        <p:spPr>
          <a:xfrm>
            <a:off x="16097515" y="4317390"/>
            <a:ext cx="10003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atin typeface="Modern No. 20" panose="02070704070505020303" pitchFamily="18" charset="0"/>
              </a:rPr>
              <a:t>3</a:t>
            </a:r>
            <a:r>
              <a:rPr lang="en-IN" sz="5400" b="1" dirty="0">
                <a:latin typeface="Modern No. 20" panose="02070704070505020303" pitchFamily="18" charset="0"/>
              </a:rPr>
              <a:t>.1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2199AE-0B9D-4B71-987C-77C4504E84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258" y="4040085"/>
            <a:ext cx="1156645" cy="6056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F9646A-CB6C-7339-749D-12E8214B10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677" y="3931413"/>
            <a:ext cx="1156645" cy="6056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5C67045-B141-46FF-1A44-F90ED0076B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122" y="4014568"/>
            <a:ext cx="1156645" cy="605644"/>
          </a:xfrm>
          <a:prstGeom prst="rect">
            <a:avLst/>
          </a:prstGeom>
        </p:spPr>
      </p:pic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DBD62BD9-E8D1-E4FB-9BF6-D6482FA9FF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0691867"/>
              </p:ext>
            </p:extLst>
          </p:nvPr>
        </p:nvGraphicFramePr>
        <p:xfrm>
          <a:off x="5238134" y="7003554"/>
          <a:ext cx="8325465" cy="27615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5449B67-C0B2-6544-5E37-A1623685F840}"/>
              </a:ext>
            </a:extLst>
          </p:cNvPr>
          <p:cNvCxnSpPr>
            <a:cxnSpLocks/>
          </p:cNvCxnSpPr>
          <p:nvPr/>
        </p:nvCxnSpPr>
        <p:spPr>
          <a:xfrm>
            <a:off x="8534400" y="6530340"/>
            <a:ext cx="0" cy="3657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9663948"/>
      </p:ext>
    </p:extLst>
  </p:cSld>
  <p:clrMapOvr>
    <a:masterClrMapping/>
  </p:clrMapOvr>
  <p:transition spd="slow">
    <p:wipe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2CD44-B9B2-9AF7-5837-A7BE4915C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97F6315D-CF09-6BE1-F88F-32D61815C685}"/>
              </a:ext>
            </a:extLst>
          </p:cNvPr>
          <p:cNvSpPr/>
          <p:nvPr/>
        </p:nvSpPr>
        <p:spPr>
          <a:xfrm flipH="1" flipV="1">
            <a:off x="-1841821" y="8463713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13856342" y="2147733"/>
                </a:moveTo>
                <a:lnTo>
                  <a:pt x="0" y="2147733"/>
                </a:lnTo>
                <a:lnTo>
                  <a:pt x="0" y="0"/>
                </a:lnTo>
                <a:lnTo>
                  <a:pt x="13856342" y="0"/>
                </a:lnTo>
                <a:lnTo>
                  <a:pt x="13856342" y="214773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2582B7E-64AA-A3EF-FEE5-8792694236F0}"/>
              </a:ext>
            </a:extLst>
          </p:cNvPr>
          <p:cNvSpPr/>
          <p:nvPr/>
        </p:nvSpPr>
        <p:spPr>
          <a:xfrm flipH="1">
            <a:off x="12897384" y="5282556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6666430" y="0"/>
                </a:moveTo>
                <a:lnTo>
                  <a:pt x="0" y="0"/>
                </a:lnTo>
                <a:lnTo>
                  <a:pt x="0" y="5860904"/>
                </a:lnTo>
                <a:lnTo>
                  <a:pt x="6666430" y="5860904"/>
                </a:lnTo>
                <a:lnTo>
                  <a:pt x="666643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63B6F7C-5FE8-3DDB-202C-669502B2A406}"/>
              </a:ext>
            </a:extLst>
          </p:cNvPr>
          <p:cNvSpPr/>
          <p:nvPr/>
        </p:nvSpPr>
        <p:spPr>
          <a:xfrm>
            <a:off x="5462826" y="-380782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0" y="0"/>
                </a:moveTo>
                <a:lnTo>
                  <a:pt x="13856341" y="0"/>
                </a:lnTo>
                <a:lnTo>
                  <a:pt x="13856341" y="2147733"/>
                </a:lnTo>
                <a:lnTo>
                  <a:pt x="0" y="21477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93BA7D8-9B83-957F-8839-1A55855247B3}"/>
              </a:ext>
            </a:extLst>
          </p:cNvPr>
          <p:cNvSpPr/>
          <p:nvPr/>
        </p:nvSpPr>
        <p:spPr>
          <a:xfrm flipV="1">
            <a:off x="-2438400" y="-1163501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0" y="5860904"/>
                </a:moveTo>
                <a:lnTo>
                  <a:pt x="6666431" y="5860904"/>
                </a:lnTo>
                <a:lnTo>
                  <a:pt x="6666431" y="0"/>
                </a:lnTo>
                <a:lnTo>
                  <a:pt x="0" y="0"/>
                </a:lnTo>
                <a:lnTo>
                  <a:pt x="0" y="586090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752D875-A999-301E-7648-150BDB3F9D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1018661"/>
              </p:ext>
            </p:extLst>
          </p:nvPr>
        </p:nvGraphicFramePr>
        <p:xfrm>
          <a:off x="1295400" y="1591729"/>
          <a:ext cx="15925800" cy="6319961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2265565347"/>
                    </a:ext>
                  </a:extLst>
                </a:gridCol>
                <a:gridCol w="4610100">
                  <a:extLst>
                    <a:ext uri="{9D8B030D-6E8A-4147-A177-3AD203B41FA5}">
                      <a16:colId xmlns:a16="http://schemas.microsoft.com/office/drawing/2014/main" val="1616345196"/>
                    </a:ext>
                  </a:extLst>
                </a:gridCol>
                <a:gridCol w="3981450">
                  <a:extLst>
                    <a:ext uri="{9D8B030D-6E8A-4147-A177-3AD203B41FA5}">
                      <a16:colId xmlns:a16="http://schemas.microsoft.com/office/drawing/2014/main" val="1510833096"/>
                    </a:ext>
                  </a:extLst>
                </a:gridCol>
                <a:gridCol w="3981450">
                  <a:extLst>
                    <a:ext uri="{9D8B030D-6E8A-4147-A177-3AD203B41FA5}">
                      <a16:colId xmlns:a16="http://schemas.microsoft.com/office/drawing/2014/main" val="64009104"/>
                    </a:ext>
                  </a:extLst>
                </a:gridCol>
              </a:tblGrid>
              <a:tr h="772930">
                <a:tc>
                  <a:txBody>
                    <a:bodyPr/>
                    <a:lstStyle/>
                    <a:p>
                      <a:pPr algn="ctr" rtl="0" fontAlgn="b">
                        <a:lnSpc>
                          <a:spcPts val="4000"/>
                        </a:lnSpc>
                      </a:pPr>
                      <a:r>
                        <a:rPr lang="en-IN" sz="4400" b="1" dirty="0">
                          <a:effectLst/>
                          <a:latin typeface="Bodoni MT" panose="02070603080606020203" pitchFamily="18" charset="0"/>
                        </a:rPr>
                        <a:t>Feature</a:t>
                      </a:r>
                    </a:p>
                  </a:txBody>
                  <a:tcPr marL="3694" marR="3694" marT="2462" marB="2462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ts val="4000"/>
                        </a:lnSpc>
                      </a:pPr>
                      <a:r>
                        <a:rPr lang="en-IN" sz="4400" b="1" dirty="0">
                          <a:effectLst/>
                          <a:latin typeface="Bodoni MT" panose="02070603080606020203" pitchFamily="18" charset="0"/>
                        </a:rPr>
                        <a:t>Quiz</a:t>
                      </a:r>
                    </a:p>
                  </a:txBody>
                  <a:tcPr marL="3694" marR="3694" marT="2462" marB="246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ts val="4000"/>
                        </a:lnSpc>
                      </a:pPr>
                      <a:r>
                        <a:rPr lang="en-IN" sz="4400" b="1" dirty="0">
                          <a:effectLst/>
                          <a:latin typeface="Bodoni MT" panose="02070603080606020203" pitchFamily="18" charset="0"/>
                        </a:rPr>
                        <a:t>Space Race</a:t>
                      </a:r>
                    </a:p>
                  </a:txBody>
                  <a:tcPr marL="3694" marR="3694" marT="2462" marB="246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ts val="4000"/>
                        </a:lnSpc>
                      </a:pPr>
                      <a:r>
                        <a:rPr lang="en-IN" sz="4400" b="1" dirty="0">
                          <a:effectLst/>
                          <a:latin typeface="Bodoni MT" panose="02070603080606020203" pitchFamily="18" charset="0"/>
                        </a:rPr>
                        <a:t>Exit Ticket</a:t>
                      </a:r>
                    </a:p>
                  </a:txBody>
                  <a:tcPr marL="3694" marR="3694" marT="2462" marB="246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4800008"/>
                  </a:ext>
                </a:extLst>
              </a:tr>
              <a:tr h="2090870">
                <a:tc>
                  <a:txBody>
                    <a:bodyPr/>
                    <a:lstStyle/>
                    <a:p>
                      <a:pPr indent="0" algn="ctr" rtl="1" fontAlgn="b">
                        <a:lnSpc>
                          <a:spcPts val="4000"/>
                        </a:lnSpc>
                      </a:pPr>
                      <a:r>
                        <a:rPr lang="en-IN" sz="3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Bodoni MT" panose="02070603080606020203" pitchFamily="18" charset="0"/>
                        </a:rPr>
                        <a:t>Purpose</a:t>
                      </a:r>
                    </a:p>
                  </a:txBody>
                  <a:tcPr marL="3694" marR="3694" marT="2462" marB="2462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3600" dirty="0">
                          <a:effectLst/>
                          <a:latin typeface="Bodoni MT" panose="02070603080606020203" pitchFamily="18" charset="0"/>
                        </a:rPr>
                        <a:t>FA/SA, in-depth evaluation of learning</a:t>
                      </a:r>
                    </a:p>
                  </a:txBody>
                  <a:tcPr marL="3694" marR="3694" marT="2462" marB="246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3600" dirty="0">
                          <a:effectLst/>
                          <a:latin typeface="Bodoni MT" panose="02070603080606020203" pitchFamily="18" charset="0"/>
                        </a:rPr>
                        <a:t>Review games, engaging practice, collaborative activities</a:t>
                      </a:r>
                    </a:p>
                  </a:txBody>
                  <a:tcPr marL="3694" marR="3694" marT="2462" marB="246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3600" dirty="0">
                          <a:effectLst/>
                          <a:latin typeface="Bodoni MT" panose="02070603080606020203" pitchFamily="18" charset="0"/>
                        </a:rPr>
                        <a:t>Quick checks, lesson reflection, feedback collection</a:t>
                      </a:r>
                    </a:p>
                  </a:txBody>
                  <a:tcPr marL="0" marR="0" marT="2462" marB="246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0632951"/>
                  </a:ext>
                </a:extLst>
              </a:tr>
              <a:tr h="2507965">
                <a:tc>
                  <a:txBody>
                    <a:bodyPr/>
                    <a:lstStyle/>
                    <a:p>
                      <a:pPr indent="0" algn="ctr" rtl="1" fontAlgn="b">
                        <a:lnSpc>
                          <a:spcPts val="4000"/>
                        </a:lnSpc>
                      </a:pPr>
                      <a:r>
                        <a:rPr lang="en-IN" sz="3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Bodoni MT" panose="02070603080606020203" pitchFamily="18" charset="0"/>
                        </a:rPr>
                        <a:t>Question Types</a:t>
                      </a:r>
                    </a:p>
                  </a:txBody>
                  <a:tcPr marL="3694" marR="3694" marT="2462" marB="2462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algn="ctr" rtl="1" fontAlgn="b">
                        <a:lnSpc>
                          <a:spcPts val="4000"/>
                        </a:lnSpc>
                      </a:pPr>
                      <a:r>
                        <a:rPr lang="en-US" sz="3600" dirty="0">
                          <a:effectLst/>
                          <a:latin typeface="Bodoni MT" panose="02070603080606020203" pitchFamily="18" charset="0"/>
                        </a:rPr>
                        <a:t>MCQ, true/false, short answer</a:t>
                      </a:r>
                    </a:p>
                  </a:txBody>
                  <a:tcPr marL="3694" marR="3694" marT="2462" marB="246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3694" marR="3694" marT="2462" marB="246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 rtl="1" fontAlgn="b">
                        <a:lnSpc>
                          <a:spcPts val="4000"/>
                        </a:lnSpc>
                        <a:buNone/>
                      </a:pPr>
                      <a:r>
                        <a:rPr lang="en-US" sz="3600" dirty="0">
                          <a:effectLst/>
                          <a:latin typeface="Bodoni MT" panose="02070603080606020203" pitchFamily="18" charset="0"/>
                        </a:rPr>
                        <a:t>Pre-set questions (Teacher's question)</a:t>
                      </a:r>
                    </a:p>
                  </a:txBody>
                  <a:tcPr marL="0" marR="0" marT="2462" marB="246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4988171"/>
                  </a:ext>
                </a:extLst>
              </a:tr>
              <a:tr h="839582">
                <a:tc>
                  <a:txBody>
                    <a:bodyPr/>
                    <a:lstStyle/>
                    <a:p>
                      <a:pPr indent="0" algn="ctr" rtl="1" fontAlgn="b">
                        <a:lnSpc>
                          <a:spcPts val="4000"/>
                        </a:lnSpc>
                      </a:pPr>
                      <a:r>
                        <a:rPr lang="en-IN" sz="3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Bodoni MT" panose="02070603080606020203" pitchFamily="18" charset="0"/>
                        </a:rPr>
                        <a:t>Customization</a:t>
                      </a:r>
                    </a:p>
                  </a:txBody>
                  <a:tcPr marL="3694" marR="3694" marT="2462" marB="2462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rtl="1" fontAlgn="b">
                        <a:lnSpc>
                          <a:spcPts val="4000"/>
                        </a:lnSpc>
                      </a:pPr>
                      <a:r>
                        <a:rPr lang="en-IN" sz="3600" dirty="0">
                          <a:effectLst/>
                          <a:latin typeface="Bodoni MT" panose="02070603080606020203" pitchFamily="18" charset="0"/>
                        </a:rPr>
                        <a:t>Highly</a:t>
                      </a:r>
                    </a:p>
                  </a:txBody>
                  <a:tcPr marL="3694" marR="3694" marT="2462" marB="246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 rtl="1" fontAlgn="b">
                        <a:lnSpc>
                          <a:spcPts val="4000"/>
                        </a:lnSpc>
                      </a:pPr>
                      <a:r>
                        <a:rPr lang="en-US" sz="3600" dirty="0">
                          <a:effectLst/>
                          <a:latin typeface="Bodoni MT" panose="02070603080606020203" pitchFamily="18" charset="0"/>
                        </a:rPr>
                        <a:t>Moderate</a:t>
                      </a:r>
                    </a:p>
                  </a:txBody>
                  <a:tcPr marL="3694" marR="3694" marT="2462" marB="246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 rtl="1" fontAlgn="b">
                        <a:lnSpc>
                          <a:spcPts val="4000"/>
                        </a:lnSpc>
                        <a:buNone/>
                      </a:pPr>
                      <a:r>
                        <a:rPr lang="en-US" sz="3600" dirty="0">
                          <a:effectLst/>
                          <a:latin typeface="Bodoni MT" panose="02070603080606020203" pitchFamily="18" charset="0"/>
                        </a:rPr>
                        <a:t>No</a:t>
                      </a:r>
                    </a:p>
                  </a:txBody>
                  <a:tcPr marL="0" marR="0" marT="2462" marB="246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2870979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7C67BFD-9162-9316-2FCD-7150251D8F10}"/>
              </a:ext>
            </a:extLst>
          </p:cNvPr>
          <p:cNvSpPr txBox="1"/>
          <p:nvPr/>
        </p:nvSpPr>
        <p:spPr>
          <a:xfrm>
            <a:off x="4876800" y="8233606"/>
            <a:ext cx="100020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IN" sz="5400" b="1" dirty="0">
                <a:solidFill>
                  <a:schemeClr val="accent4">
                    <a:lumMod val="75000"/>
                  </a:schemeClr>
                </a:solidFill>
                <a:latin typeface="Avenir Next LT Pro Demi" panose="020B0704020202020204" pitchFamily="34" charset="0"/>
              </a:rPr>
              <a:t>Features: What/When/Why</a:t>
            </a:r>
          </a:p>
        </p:txBody>
      </p:sp>
    </p:spTree>
    <p:extLst>
      <p:ext uri="{BB962C8B-B14F-4D97-AF65-F5344CB8AC3E}">
        <p14:creationId xmlns:p14="http://schemas.microsoft.com/office/powerpoint/2010/main" val="3019551785"/>
      </p:ext>
    </p:extLst>
  </p:cSld>
  <p:clrMapOvr>
    <a:masterClrMapping/>
  </p:clrMapOvr>
  <p:transition spd="slow"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F6F565E0-2844-DCE7-892E-FAEA22A611C4}"/>
              </a:ext>
            </a:extLst>
          </p:cNvPr>
          <p:cNvSpPr/>
          <p:nvPr/>
        </p:nvSpPr>
        <p:spPr>
          <a:xfrm flipH="1" flipV="1">
            <a:off x="14132633" y="-147434"/>
            <a:ext cx="4155367" cy="4343400"/>
          </a:xfrm>
          <a:custGeom>
            <a:avLst/>
            <a:gdLst/>
            <a:ahLst/>
            <a:cxnLst/>
            <a:rect l="l" t="t" r="r" b="b"/>
            <a:pathLst>
              <a:path w="8896163" h="8896163">
                <a:moveTo>
                  <a:pt x="0" y="0"/>
                </a:moveTo>
                <a:lnTo>
                  <a:pt x="8896163" y="0"/>
                </a:lnTo>
                <a:lnTo>
                  <a:pt x="8896163" y="8896163"/>
                </a:lnTo>
                <a:lnTo>
                  <a:pt x="0" y="889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2" name="TextBox 2"/>
          <p:cNvSpPr txBox="1"/>
          <p:nvPr/>
        </p:nvSpPr>
        <p:spPr>
          <a:xfrm>
            <a:off x="838200" y="2972388"/>
            <a:ext cx="12725400" cy="6449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 algn="just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ontserrat Light"/>
              </a:rPr>
              <a:t>Real-time Feedback: </a:t>
            </a:r>
            <a:r>
              <a:rPr lang="en-US" sz="5400" dirty="0">
                <a:solidFill>
                  <a:srgbClr val="104C83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ontserrat Light"/>
              </a:rPr>
              <a:t>Instantly gauge student comprehension &amp; identify areas needing further instruction.</a:t>
            </a:r>
          </a:p>
          <a:p>
            <a:pPr marL="685800" indent="-685800" algn="just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ontserrat Light"/>
              </a:rPr>
              <a:t>Increased Engagement: </a:t>
            </a:r>
            <a:r>
              <a:rPr lang="en-US" sz="5400" dirty="0">
                <a:solidFill>
                  <a:srgbClr val="104C83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ontserrat Light"/>
              </a:rPr>
              <a:t>Transform traditional assessments into interactive &amp; engaging activities.</a:t>
            </a:r>
          </a:p>
          <a:p>
            <a:pPr marL="685800" indent="-685800" algn="just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ontserrat Light"/>
              </a:rPr>
              <a:t>Data-Driven Insights: </a:t>
            </a:r>
            <a:r>
              <a:rPr lang="en-US" sz="5400" dirty="0">
                <a:solidFill>
                  <a:srgbClr val="104C83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ontserrat Light"/>
              </a:rPr>
              <a:t>Collect data on student performance to inform instructional decisions.</a:t>
            </a:r>
          </a:p>
          <a:p>
            <a:pPr marL="685800" indent="-685800" algn="just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ontserrat Light"/>
              </a:rPr>
              <a:t>Time Efficiency</a:t>
            </a:r>
            <a:r>
              <a:rPr lang="en-US" sz="5400" dirty="0">
                <a:solidFill>
                  <a:srgbClr val="104C83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ontserrat Light"/>
              </a:rPr>
              <a:t>: Automate grading for certain question types &amp; streamline assessment workflows.</a:t>
            </a:r>
          </a:p>
          <a:p>
            <a:pPr marL="685800" indent="-685800" algn="just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ontserrat Light"/>
              </a:rPr>
              <a:t>Versatility: </a:t>
            </a:r>
            <a:r>
              <a:rPr lang="en-US" sz="5400" dirty="0">
                <a:solidFill>
                  <a:srgbClr val="104C83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ontserrat Light"/>
              </a:rPr>
              <a:t>Adaptable for various subjects, grade levels, &amp; learning environments.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143000" y="1286050"/>
            <a:ext cx="7693527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00"/>
              </a:lnSpc>
            </a:pPr>
            <a:r>
              <a:rPr lang="en-US" sz="7500" b="1" dirty="0">
                <a:solidFill>
                  <a:srgbClr val="104C8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Useful for!</a:t>
            </a:r>
          </a:p>
        </p:txBody>
      </p:sp>
      <p:sp>
        <p:nvSpPr>
          <p:cNvPr id="6" name="Freeform 6"/>
          <p:cNvSpPr/>
          <p:nvPr/>
        </p:nvSpPr>
        <p:spPr>
          <a:xfrm flipH="1" flipV="1">
            <a:off x="-1841821" y="8463713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13856342" y="2147733"/>
                </a:moveTo>
                <a:lnTo>
                  <a:pt x="0" y="2147733"/>
                </a:lnTo>
                <a:lnTo>
                  <a:pt x="0" y="0"/>
                </a:lnTo>
                <a:lnTo>
                  <a:pt x="13856342" y="0"/>
                </a:lnTo>
                <a:lnTo>
                  <a:pt x="13856342" y="214773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/>
          <p:cNvSpPr/>
          <p:nvPr/>
        </p:nvSpPr>
        <p:spPr>
          <a:xfrm flipH="1">
            <a:off x="10515600" y="2744220"/>
            <a:ext cx="8946223" cy="7865221"/>
          </a:xfrm>
          <a:custGeom>
            <a:avLst/>
            <a:gdLst/>
            <a:ahLst/>
            <a:cxnLst/>
            <a:rect l="l" t="t" r="r" b="b"/>
            <a:pathLst>
              <a:path w="8946223" h="7865221">
                <a:moveTo>
                  <a:pt x="8946223" y="0"/>
                </a:moveTo>
                <a:lnTo>
                  <a:pt x="0" y="0"/>
                </a:lnTo>
                <a:lnTo>
                  <a:pt x="0" y="7865221"/>
                </a:lnTo>
                <a:lnTo>
                  <a:pt x="8946223" y="7865221"/>
                </a:lnTo>
                <a:lnTo>
                  <a:pt x="89462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 dirty="0"/>
          </a:p>
        </p:txBody>
      </p:sp>
      <p:sp>
        <p:nvSpPr>
          <p:cNvPr id="8" name="Freeform 8"/>
          <p:cNvSpPr/>
          <p:nvPr/>
        </p:nvSpPr>
        <p:spPr>
          <a:xfrm flipH="1" flipV="1">
            <a:off x="-4225586" y="-290449"/>
            <a:ext cx="6354903" cy="4114800"/>
          </a:xfrm>
          <a:custGeom>
            <a:avLst/>
            <a:gdLst/>
            <a:ahLst/>
            <a:cxnLst/>
            <a:rect l="l" t="t" r="r" b="b"/>
            <a:pathLst>
              <a:path w="6354903" h="4114800">
                <a:moveTo>
                  <a:pt x="6354903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6354903" y="0"/>
                </a:lnTo>
                <a:lnTo>
                  <a:pt x="6354903" y="411480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9" name="Freeform 9"/>
          <p:cNvSpPr/>
          <p:nvPr/>
        </p:nvSpPr>
        <p:spPr>
          <a:xfrm>
            <a:off x="5462826" y="-380782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0" y="0"/>
                </a:moveTo>
                <a:lnTo>
                  <a:pt x="13856341" y="0"/>
                </a:lnTo>
                <a:lnTo>
                  <a:pt x="13856341" y="2147733"/>
                </a:lnTo>
                <a:lnTo>
                  <a:pt x="0" y="21477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36401940"/>
      </p:ext>
    </p:extLst>
  </p:cSld>
  <p:clrMapOvr>
    <a:masterClrMapping/>
  </p:clrMapOvr>
  <p:transition spd="slow">
    <p:wipe dir="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78848-81BA-1706-242F-91C0DD5A4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FC7E7570-3E2F-B095-EA51-F06AB7AD092E}"/>
              </a:ext>
            </a:extLst>
          </p:cNvPr>
          <p:cNvSpPr/>
          <p:nvPr/>
        </p:nvSpPr>
        <p:spPr>
          <a:xfrm flipH="1" flipV="1">
            <a:off x="-1841821" y="8463713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13856342" y="2147733"/>
                </a:moveTo>
                <a:lnTo>
                  <a:pt x="0" y="2147733"/>
                </a:lnTo>
                <a:lnTo>
                  <a:pt x="0" y="0"/>
                </a:lnTo>
                <a:lnTo>
                  <a:pt x="13856342" y="0"/>
                </a:lnTo>
                <a:lnTo>
                  <a:pt x="13856342" y="214773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E699428-A46D-1145-C6DF-162F5C4BFE9E}"/>
              </a:ext>
            </a:extLst>
          </p:cNvPr>
          <p:cNvSpPr/>
          <p:nvPr/>
        </p:nvSpPr>
        <p:spPr>
          <a:xfrm flipH="1">
            <a:off x="12897384" y="5282556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6666430" y="0"/>
                </a:moveTo>
                <a:lnTo>
                  <a:pt x="0" y="0"/>
                </a:lnTo>
                <a:lnTo>
                  <a:pt x="0" y="5860904"/>
                </a:lnTo>
                <a:lnTo>
                  <a:pt x="6666430" y="5860904"/>
                </a:lnTo>
                <a:lnTo>
                  <a:pt x="666643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D840490-28A7-6592-8434-CD38E94F828F}"/>
              </a:ext>
            </a:extLst>
          </p:cNvPr>
          <p:cNvSpPr/>
          <p:nvPr/>
        </p:nvSpPr>
        <p:spPr>
          <a:xfrm>
            <a:off x="5462826" y="-380782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0" y="0"/>
                </a:moveTo>
                <a:lnTo>
                  <a:pt x="13856341" y="0"/>
                </a:lnTo>
                <a:lnTo>
                  <a:pt x="13856341" y="2147733"/>
                </a:lnTo>
                <a:lnTo>
                  <a:pt x="0" y="21477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C013C90-6B7F-8603-E059-6F1A49C27838}"/>
              </a:ext>
            </a:extLst>
          </p:cNvPr>
          <p:cNvSpPr/>
          <p:nvPr/>
        </p:nvSpPr>
        <p:spPr>
          <a:xfrm flipV="1">
            <a:off x="-2438400" y="-1163501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0" y="5860904"/>
                </a:moveTo>
                <a:lnTo>
                  <a:pt x="6666431" y="5860904"/>
                </a:lnTo>
                <a:lnTo>
                  <a:pt x="6666431" y="0"/>
                </a:lnTo>
                <a:lnTo>
                  <a:pt x="0" y="0"/>
                </a:lnTo>
                <a:lnTo>
                  <a:pt x="0" y="586090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D3CE736-A162-F7E4-E24C-18BD00C5DA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365493"/>
              </p:ext>
            </p:extLst>
          </p:nvPr>
        </p:nvGraphicFramePr>
        <p:xfrm>
          <a:off x="1181100" y="1653114"/>
          <a:ext cx="15925800" cy="6779473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val="2265565347"/>
                    </a:ext>
                  </a:extLst>
                </a:gridCol>
                <a:gridCol w="5067300">
                  <a:extLst>
                    <a:ext uri="{9D8B030D-6E8A-4147-A177-3AD203B41FA5}">
                      <a16:colId xmlns:a16="http://schemas.microsoft.com/office/drawing/2014/main" val="1616345196"/>
                    </a:ext>
                  </a:extLst>
                </a:gridCol>
                <a:gridCol w="3981450">
                  <a:extLst>
                    <a:ext uri="{9D8B030D-6E8A-4147-A177-3AD203B41FA5}">
                      <a16:colId xmlns:a16="http://schemas.microsoft.com/office/drawing/2014/main" val="1510833096"/>
                    </a:ext>
                  </a:extLst>
                </a:gridCol>
                <a:gridCol w="3981450">
                  <a:extLst>
                    <a:ext uri="{9D8B030D-6E8A-4147-A177-3AD203B41FA5}">
                      <a16:colId xmlns:a16="http://schemas.microsoft.com/office/drawing/2014/main" val="64009104"/>
                    </a:ext>
                  </a:extLst>
                </a:gridCol>
              </a:tblGrid>
              <a:tr h="772930">
                <a:tc>
                  <a:txBody>
                    <a:bodyPr/>
                    <a:lstStyle/>
                    <a:p>
                      <a:pPr algn="ctr" rtl="0" fontAlgn="b">
                        <a:lnSpc>
                          <a:spcPts val="4000"/>
                        </a:lnSpc>
                      </a:pPr>
                      <a:r>
                        <a:rPr lang="en-IN" sz="4000" b="1" dirty="0">
                          <a:effectLst/>
                          <a:latin typeface="Bodoni MT" panose="02070603080606020203" pitchFamily="18" charset="0"/>
                        </a:rPr>
                        <a:t>Feature</a:t>
                      </a:r>
                    </a:p>
                  </a:txBody>
                  <a:tcPr marL="3694" marR="3694" marT="2462" marB="2462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ts val="4000"/>
                        </a:lnSpc>
                      </a:pPr>
                      <a:r>
                        <a:rPr lang="en-IN" sz="4000" b="1" dirty="0">
                          <a:effectLst/>
                          <a:latin typeface="Bodoni MT" panose="02070603080606020203" pitchFamily="18" charset="0"/>
                        </a:rPr>
                        <a:t>Quiz</a:t>
                      </a:r>
                    </a:p>
                  </a:txBody>
                  <a:tcPr marL="3694" marR="3694" marT="2462" marB="246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ts val="4000"/>
                        </a:lnSpc>
                      </a:pPr>
                      <a:r>
                        <a:rPr lang="en-IN" sz="4000" b="1" dirty="0">
                          <a:effectLst/>
                          <a:latin typeface="Bodoni MT" panose="02070603080606020203" pitchFamily="18" charset="0"/>
                        </a:rPr>
                        <a:t>Space Race</a:t>
                      </a:r>
                    </a:p>
                  </a:txBody>
                  <a:tcPr marL="3694" marR="3694" marT="2462" marB="246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ts val="4000"/>
                        </a:lnSpc>
                      </a:pPr>
                      <a:r>
                        <a:rPr lang="en-IN" sz="4000" b="1" dirty="0">
                          <a:effectLst/>
                          <a:latin typeface="Bodoni MT" panose="02070603080606020203" pitchFamily="18" charset="0"/>
                        </a:rPr>
                        <a:t>Exit Ticket</a:t>
                      </a:r>
                    </a:p>
                  </a:txBody>
                  <a:tcPr marL="3694" marR="3694" marT="2462" marB="246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4800008"/>
                  </a:ext>
                </a:extLst>
              </a:tr>
              <a:tr h="2090870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3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Bodoni MT" panose="02070603080606020203" pitchFamily="18" charset="0"/>
                        </a:rPr>
                        <a:t>Pacing</a:t>
                      </a:r>
                    </a:p>
                  </a:txBody>
                  <a:tcPr marL="3694" marR="3694" marT="2462" marB="2462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3600" b="0" dirty="0">
                          <a:effectLst/>
                          <a:latin typeface="Bodoni MT" panose="02070603080606020203" pitchFamily="18" charset="0"/>
                        </a:rPr>
                        <a:t>Teacher/Student, or open navigation</a:t>
                      </a:r>
                    </a:p>
                  </a:txBody>
                  <a:tcPr marL="3694" marR="3694" marT="2462" marB="246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3600" b="0" dirty="0">
                          <a:effectLst/>
                          <a:latin typeface="Bodoni MT" panose="02070603080606020203" pitchFamily="18" charset="0"/>
                        </a:rPr>
                        <a:t>Teacher but depends on team/individual setup</a:t>
                      </a:r>
                    </a:p>
                  </a:txBody>
                  <a:tcPr marL="3694" marR="3694" marT="2462" marB="246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IN" sz="3600" b="0" dirty="0">
                          <a:effectLst/>
                          <a:latin typeface="Bodoni MT" panose="02070603080606020203" pitchFamily="18" charset="0"/>
                        </a:rPr>
                        <a:t>Student</a:t>
                      </a:r>
                    </a:p>
                  </a:txBody>
                  <a:tcPr marL="0" marR="0" marT="2462" marB="246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0632951"/>
                  </a:ext>
                </a:extLst>
              </a:tr>
              <a:tr h="1998186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3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Bodoni MT" panose="02070603080606020203" pitchFamily="18" charset="0"/>
                        </a:rPr>
                        <a:t>Response</a:t>
                      </a:r>
                    </a:p>
                  </a:txBody>
                  <a:tcPr marL="3694" marR="3694" marT="2462" marB="2462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3600" b="0" dirty="0">
                          <a:effectLst/>
                          <a:latin typeface="Bodoni MT" panose="02070603080606020203" pitchFamily="18" charset="0"/>
                        </a:rPr>
                        <a:t>Can be customized (immediate, delayed, etc.)</a:t>
                      </a:r>
                    </a:p>
                  </a:txBody>
                  <a:tcPr marL="3694" marR="3694" marT="2462" marB="246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3600" b="0" dirty="0">
                          <a:effectLst/>
                          <a:latin typeface="Bodoni MT" panose="02070603080606020203" pitchFamily="18" charset="0"/>
                        </a:rPr>
                        <a:t>Immediate</a:t>
                      </a:r>
                    </a:p>
                  </a:txBody>
                  <a:tcPr marL="3694" marR="3694" marT="2462" marB="246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3600" b="0" dirty="0">
                          <a:effectLst/>
                          <a:latin typeface="Bodoni MT" panose="02070603080606020203" pitchFamily="18" charset="0"/>
                        </a:rPr>
                        <a:t>Usually aimed for immediate</a:t>
                      </a:r>
                    </a:p>
                  </a:txBody>
                  <a:tcPr marL="0" marR="0" marT="2462" marB="246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9228116"/>
                  </a:ext>
                </a:extLst>
              </a:tr>
              <a:tr h="1917487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3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Bodoni MT" panose="02070603080606020203" pitchFamily="18" charset="0"/>
                        </a:rPr>
                        <a:t>Engagement/</a:t>
                      </a:r>
                    </a:p>
                    <a:p>
                      <a:pPr algn="ctr" rtl="0" fontAlgn="b"/>
                      <a:r>
                        <a:rPr lang="en-IN" sz="3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Bodoni MT" panose="02070603080606020203" pitchFamily="18" charset="0"/>
                        </a:rPr>
                        <a:t>Sync.</a:t>
                      </a:r>
                    </a:p>
                  </a:txBody>
                  <a:tcPr marL="3694" marR="3694" marT="2462" marB="2462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3600" b="0" dirty="0">
                          <a:effectLst/>
                          <a:latin typeface="Bodoni MT" panose="02070603080606020203" pitchFamily="18" charset="0"/>
                        </a:rPr>
                        <a:t>High/Moderate</a:t>
                      </a:r>
                    </a:p>
                  </a:txBody>
                  <a:tcPr marL="3694" marR="3694" marT="2462" marB="246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3600" b="0" dirty="0">
                          <a:effectLst/>
                          <a:latin typeface="Bodoni MT" panose="02070603080606020203" pitchFamily="18" charset="0"/>
                        </a:rPr>
                        <a:t>High</a:t>
                      </a:r>
                    </a:p>
                  </a:txBody>
                  <a:tcPr marL="3694" marR="3694" marT="2462" marB="246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3600" b="0" dirty="0">
                          <a:effectLst/>
                          <a:latin typeface="Bodoni MT" panose="02070603080606020203" pitchFamily="18" charset="0"/>
                        </a:rPr>
                        <a:t>Lower </a:t>
                      </a:r>
                      <a:r>
                        <a:rPr lang="en-US" sz="3600" b="1" i="1" dirty="0">
                          <a:effectLst/>
                          <a:latin typeface="Bodoni MT" panose="02070603080606020203" pitchFamily="18" charset="0"/>
                        </a:rPr>
                        <a:t>(focused on reflection)</a:t>
                      </a:r>
                    </a:p>
                  </a:txBody>
                  <a:tcPr marL="0" marR="0" marT="2462" marB="246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3499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5437260"/>
      </p:ext>
    </p:extLst>
  </p:cSld>
  <p:clrMapOvr>
    <a:masterClrMapping/>
  </p:clrMapOvr>
  <p:transition spd="slow">
    <p:wipe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70CC0-4718-08F9-2A46-9E79165AD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F0BDC618-156C-BF76-3DEA-1B886271C9D9}"/>
              </a:ext>
            </a:extLst>
          </p:cNvPr>
          <p:cNvSpPr/>
          <p:nvPr/>
        </p:nvSpPr>
        <p:spPr>
          <a:xfrm flipH="1" flipV="1">
            <a:off x="-1841821" y="8463713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13856342" y="2147733"/>
                </a:moveTo>
                <a:lnTo>
                  <a:pt x="0" y="2147733"/>
                </a:lnTo>
                <a:lnTo>
                  <a:pt x="0" y="0"/>
                </a:lnTo>
                <a:lnTo>
                  <a:pt x="13856342" y="0"/>
                </a:lnTo>
                <a:lnTo>
                  <a:pt x="13856342" y="214773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12DF73C-D761-9790-FD25-573D29878FCF}"/>
              </a:ext>
            </a:extLst>
          </p:cNvPr>
          <p:cNvSpPr/>
          <p:nvPr/>
        </p:nvSpPr>
        <p:spPr>
          <a:xfrm flipH="1">
            <a:off x="12014521" y="4750542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6666430" y="0"/>
                </a:moveTo>
                <a:lnTo>
                  <a:pt x="0" y="0"/>
                </a:lnTo>
                <a:lnTo>
                  <a:pt x="0" y="5860904"/>
                </a:lnTo>
                <a:lnTo>
                  <a:pt x="6666430" y="5860904"/>
                </a:lnTo>
                <a:lnTo>
                  <a:pt x="666643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6BD6DE1-2D32-82CF-5642-01A8DAAC5939}"/>
              </a:ext>
            </a:extLst>
          </p:cNvPr>
          <p:cNvSpPr/>
          <p:nvPr/>
        </p:nvSpPr>
        <p:spPr>
          <a:xfrm>
            <a:off x="5462826" y="-380782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0" y="0"/>
                </a:moveTo>
                <a:lnTo>
                  <a:pt x="13856341" y="0"/>
                </a:lnTo>
                <a:lnTo>
                  <a:pt x="13856341" y="2147733"/>
                </a:lnTo>
                <a:lnTo>
                  <a:pt x="0" y="21477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2747A3B3-4111-FC4D-01CD-964BA663D3F6}"/>
              </a:ext>
            </a:extLst>
          </p:cNvPr>
          <p:cNvSpPr/>
          <p:nvPr/>
        </p:nvSpPr>
        <p:spPr>
          <a:xfrm flipV="1">
            <a:off x="-1718750" y="-559298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0" y="5860904"/>
                </a:moveTo>
                <a:lnTo>
                  <a:pt x="6666431" y="5860904"/>
                </a:lnTo>
                <a:lnTo>
                  <a:pt x="6666431" y="0"/>
                </a:lnTo>
                <a:lnTo>
                  <a:pt x="0" y="0"/>
                </a:lnTo>
                <a:lnTo>
                  <a:pt x="0" y="586090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C285A5-19F1-C2DD-DB44-D98F862289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390" b="41962"/>
          <a:stretch/>
        </p:blipFill>
        <p:spPr>
          <a:xfrm>
            <a:off x="1219200" y="206551"/>
            <a:ext cx="15527897" cy="50423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0D0C982-9005-2CC4-14AF-4779C971F0AD}"/>
              </a:ext>
            </a:extLst>
          </p:cNvPr>
          <p:cNvGrpSpPr/>
          <p:nvPr/>
        </p:nvGrpSpPr>
        <p:grpSpPr>
          <a:xfrm>
            <a:off x="5948992" y="902624"/>
            <a:ext cx="2272411" cy="2147734"/>
            <a:chOff x="6058523" y="4624774"/>
            <a:chExt cx="1678899" cy="115344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3F778B3-0B42-7A73-C632-B1D6B8EDD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8523" y="4624774"/>
              <a:ext cx="1266717" cy="84648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11966CF-FD75-D207-2E5F-E1EC4EB28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6057" y="5238871"/>
              <a:ext cx="621365" cy="53934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036DAE0-E772-1D86-4565-AAB73702AD2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4028" r="20641" b="37364"/>
          <a:stretch/>
        </p:blipFill>
        <p:spPr>
          <a:xfrm>
            <a:off x="4986274" y="5498486"/>
            <a:ext cx="6666431" cy="38606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200BC8EF-A8E5-4BBC-BF46-039E0A1167E0}"/>
              </a:ext>
            </a:extLst>
          </p:cNvPr>
          <p:cNvCxnSpPr>
            <a:cxnSpLocks/>
          </p:cNvCxnSpPr>
          <p:nvPr/>
        </p:nvCxnSpPr>
        <p:spPr>
          <a:xfrm rot="5400000">
            <a:off x="2258937" y="3238202"/>
            <a:ext cx="5115715" cy="2913371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1E860AC-B2F1-4771-AD0F-753EE0E1C96E}"/>
              </a:ext>
            </a:extLst>
          </p:cNvPr>
          <p:cNvSpPr txBox="1"/>
          <p:nvPr/>
        </p:nvSpPr>
        <p:spPr>
          <a:xfrm>
            <a:off x="2800214" y="7167093"/>
            <a:ext cx="11197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200" b="1" dirty="0">
                <a:latin typeface="Modern No. 20" panose="02070704070505020303" pitchFamily="18" charset="0"/>
              </a:rPr>
              <a:t>Quiz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C034FB-1DDE-D1A5-DB3C-32FD92282B88}"/>
              </a:ext>
            </a:extLst>
          </p:cNvPr>
          <p:cNvSpPr txBox="1"/>
          <p:nvPr/>
        </p:nvSpPr>
        <p:spPr>
          <a:xfrm>
            <a:off x="14554200" y="6210697"/>
            <a:ext cx="10003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5400" b="1" dirty="0">
                <a:latin typeface="Modern No. 20" panose="02070704070505020303" pitchFamily="18" charset="0"/>
              </a:rPr>
              <a:t>3.2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24C5C5F-A13A-3FC4-4505-D5CBC48C79A2}"/>
              </a:ext>
            </a:extLst>
          </p:cNvPr>
          <p:cNvGrpSpPr/>
          <p:nvPr/>
        </p:nvGrpSpPr>
        <p:grpSpPr>
          <a:xfrm>
            <a:off x="4816777" y="7393241"/>
            <a:ext cx="5810268" cy="1416537"/>
            <a:chOff x="6058523" y="4624775"/>
            <a:chExt cx="1372831" cy="83477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97FC19B-5E1E-2F7F-0069-2EFA0F17E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8523" y="4624775"/>
              <a:ext cx="1266717" cy="64201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3A94B9E-6C3A-EB42-45E6-F4F0EEA09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2962" y="5095197"/>
              <a:ext cx="278392" cy="3643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4616548"/>
      </p:ext>
    </p:extLst>
  </p:cSld>
  <p:clrMapOvr>
    <a:masterClrMapping/>
  </p:clrMapOvr>
  <p:transition spd="slow">
    <p:wipe dir="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952DC-C2E5-1982-DACF-CE98EA7AC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E64E0A83-65CA-480A-DB8A-6D9A2B9102DC}"/>
              </a:ext>
            </a:extLst>
          </p:cNvPr>
          <p:cNvSpPr/>
          <p:nvPr/>
        </p:nvSpPr>
        <p:spPr>
          <a:xfrm flipH="1" flipV="1">
            <a:off x="-1841821" y="8463713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13856342" y="2147733"/>
                </a:moveTo>
                <a:lnTo>
                  <a:pt x="0" y="2147733"/>
                </a:lnTo>
                <a:lnTo>
                  <a:pt x="0" y="0"/>
                </a:lnTo>
                <a:lnTo>
                  <a:pt x="13856342" y="0"/>
                </a:lnTo>
                <a:lnTo>
                  <a:pt x="13856342" y="214773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4996B7E-2C41-26D2-A184-8027FE3B03A1}"/>
              </a:ext>
            </a:extLst>
          </p:cNvPr>
          <p:cNvSpPr/>
          <p:nvPr/>
        </p:nvSpPr>
        <p:spPr>
          <a:xfrm flipH="1">
            <a:off x="12014521" y="4750542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6666430" y="0"/>
                </a:moveTo>
                <a:lnTo>
                  <a:pt x="0" y="0"/>
                </a:lnTo>
                <a:lnTo>
                  <a:pt x="0" y="5860904"/>
                </a:lnTo>
                <a:lnTo>
                  <a:pt x="6666430" y="5860904"/>
                </a:lnTo>
                <a:lnTo>
                  <a:pt x="666643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F35CBEAA-B24F-F988-59FC-C5476029C407}"/>
              </a:ext>
            </a:extLst>
          </p:cNvPr>
          <p:cNvSpPr/>
          <p:nvPr/>
        </p:nvSpPr>
        <p:spPr>
          <a:xfrm>
            <a:off x="5462826" y="-380782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0" y="0"/>
                </a:moveTo>
                <a:lnTo>
                  <a:pt x="13856341" y="0"/>
                </a:lnTo>
                <a:lnTo>
                  <a:pt x="13856341" y="2147733"/>
                </a:lnTo>
                <a:lnTo>
                  <a:pt x="0" y="21477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4633012-3637-1BE0-6E48-616521713283}"/>
              </a:ext>
            </a:extLst>
          </p:cNvPr>
          <p:cNvSpPr/>
          <p:nvPr/>
        </p:nvSpPr>
        <p:spPr>
          <a:xfrm flipV="1">
            <a:off x="-1718750" y="-559298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0" y="5860904"/>
                </a:moveTo>
                <a:lnTo>
                  <a:pt x="6666431" y="5860904"/>
                </a:lnTo>
                <a:lnTo>
                  <a:pt x="6666431" y="0"/>
                </a:lnTo>
                <a:lnTo>
                  <a:pt x="0" y="0"/>
                </a:lnTo>
                <a:lnTo>
                  <a:pt x="0" y="586090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1F73D4A-8D89-566F-0AAD-19A973E7ED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400794"/>
            <a:ext cx="14303980" cy="35664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7934CB-BE83-458B-3734-23D2311ACE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79483" y="2743390"/>
            <a:ext cx="5052498" cy="6805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2B472BA-EF36-4916-3CD8-988FB7E60F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1139" y="3745162"/>
            <a:ext cx="5220152" cy="62184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952DDDC-0DED-9B69-8469-C29328B97C55}"/>
              </a:ext>
            </a:extLst>
          </p:cNvPr>
          <p:cNvGrpSpPr/>
          <p:nvPr/>
        </p:nvGrpSpPr>
        <p:grpSpPr>
          <a:xfrm>
            <a:off x="5074600" y="955052"/>
            <a:ext cx="2272411" cy="2147734"/>
            <a:chOff x="6058523" y="4624774"/>
            <a:chExt cx="1678899" cy="115344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2F7591C-0E88-B5D0-E852-553BF40CB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8523" y="4624774"/>
              <a:ext cx="1266717" cy="84648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51EB4DC-18B9-33AC-08BC-F986BE35C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6057" y="5238871"/>
              <a:ext cx="621365" cy="539345"/>
            </a:xfrm>
            <a:prstGeom prst="rect">
              <a:avLst/>
            </a:prstGeom>
          </p:spPr>
        </p:pic>
      </p:grp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0DD0B2E8-F712-23DF-2B3C-7DF9309322D6}"/>
              </a:ext>
            </a:extLst>
          </p:cNvPr>
          <p:cNvCxnSpPr>
            <a:cxnSpLocks/>
          </p:cNvCxnSpPr>
          <p:nvPr/>
        </p:nvCxnSpPr>
        <p:spPr>
          <a:xfrm flipV="1">
            <a:off x="6773099" y="1409685"/>
            <a:ext cx="1096625" cy="385189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568DC69-6C56-A3A0-CDC0-0967B529729C}"/>
              </a:ext>
            </a:extLst>
          </p:cNvPr>
          <p:cNvSpPr txBox="1"/>
          <p:nvPr/>
        </p:nvSpPr>
        <p:spPr>
          <a:xfrm>
            <a:off x="7869724" y="1124067"/>
            <a:ext cx="11197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200" b="1" dirty="0">
                <a:latin typeface="Modern No. 20" panose="02070704070505020303" pitchFamily="18" charset="0"/>
              </a:rPr>
              <a:t>Edit</a:t>
            </a:r>
          </a:p>
        </p:txBody>
      </p: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DCBCAC0E-1E96-C27A-D546-7FC53BDCEE25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758402" y="4337818"/>
            <a:ext cx="2216639" cy="1025842"/>
          </a:xfrm>
          <a:prstGeom prst="bentConnector3">
            <a:avLst>
              <a:gd name="adj1" fmla="val 101232"/>
            </a:avLst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85BA5B92-116A-D1B8-5AE5-6F527621FE0C}"/>
              </a:ext>
            </a:extLst>
          </p:cNvPr>
          <p:cNvCxnSpPr>
            <a:cxnSpLocks/>
          </p:cNvCxnSpPr>
          <p:nvPr/>
        </p:nvCxnSpPr>
        <p:spPr>
          <a:xfrm rot="5400000">
            <a:off x="8543050" y="4340561"/>
            <a:ext cx="2216639" cy="1025842"/>
          </a:xfrm>
          <a:prstGeom prst="bentConnector3">
            <a:avLst>
              <a:gd name="adj1" fmla="val 101232"/>
            </a:avLst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C1657C7-A5B8-4A2C-A63D-E54BCC207237}"/>
              </a:ext>
            </a:extLst>
          </p:cNvPr>
          <p:cNvGrpSpPr/>
          <p:nvPr/>
        </p:nvGrpSpPr>
        <p:grpSpPr>
          <a:xfrm>
            <a:off x="3668737" y="4970226"/>
            <a:ext cx="2990875" cy="1472168"/>
            <a:chOff x="6058523" y="4624774"/>
            <a:chExt cx="1502657" cy="1000464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A01271B-4562-2D94-F0AE-99726073C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8523" y="4624774"/>
              <a:ext cx="1266717" cy="846484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C2D4C9E-17E7-CE52-96CA-1D5948A46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6057" y="5238871"/>
              <a:ext cx="445123" cy="386367"/>
            </a:xfrm>
            <a:prstGeom prst="rect">
              <a:avLst/>
            </a:prstGeom>
          </p:spPr>
        </p:pic>
      </p:grp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CD8B5CB9-D368-3AD8-C018-55F7337ADD2D}"/>
              </a:ext>
            </a:extLst>
          </p:cNvPr>
          <p:cNvCxnSpPr>
            <a:cxnSpLocks/>
          </p:cNvCxnSpPr>
          <p:nvPr/>
        </p:nvCxnSpPr>
        <p:spPr>
          <a:xfrm rot="10800000" flipV="1">
            <a:off x="2520766" y="5544818"/>
            <a:ext cx="1239704" cy="479927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586D2BBF-D108-EA5E-AF37-13AEB2B80F37}"/>
              </a:ext>
            </a:extLst>
          </p:cNvPr>
          <p:cNvSpPr txBox="1"/>
          <p:nvPr/>
        </p:nvSpPr>
        <p:spPr>
          <a:xfrm>
            <a:off x="1534629" y="5700797"/>
            <a:ext cx="11197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200" b="1" dirty="0">
                <a:latin typeface="Modern No. 20" panose="02070704070505020303" pitchFamily="18" charset="0"/>
              </a:rPr>
              <a:t>Edit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14A9B02-A395-0628-FC7E-73D089CCF71C}"/>
              </a:ext>
            </a:extLst>
          </p:cNvPr>
          <p:cNvSpPr txBox="1"/>
          <p:nvPr/>
        </p:nvSpPr>
        <p:spPr>
          <a:xfrm>
            <a:off x="15581125" y="1218919"/>
            <a:ext cx="16159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5400" b="1" dirty="0">
                <a:latin typeface="Modern No. 20" panose="02070704070505020303" pitchFamily="18" charset="0"/>
              </a:rPr>
              <a:t>3.2.1</a:t>
            </a:r>
          </a:p>
        </p:txBody>
      </p:sp>
    </p:spTree>
    <p:extLst>
      <p:ext uri="{BB962C8B-B14F-4D97-AF65-F5344CB8AC3E}">
        <p14:creationId xmlns:p14="http://schemas.microsoft.com/office/powerpoint/2010/main" val="3484083680"/>
      </p:ext>
    </p:extLst>
  </p:cSld>
  <p:clrMapOvr>
    <a:masterClrMapping/>
  </p:clrMapOvr>
  <p:transition spd="slow">
    <p:wipe dir="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E0C9D-C3E4-1F04-DCA5-3C59190D7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5CA6FB16-4138-A4D4-CA27-F915BB7E8D88}"/>
              </a:ext>
            </a:extLst>
          </p:cNvPr>
          <p:cNvSpPr/>
          <p:nvPr/>
        </p:nvSpPr>
        <p:spPr>
          <a:xfrm flipH="1" flipV="1">
            <a:off x="-1841821" y="8463713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13856342" y="2147733"/>
                </a:moveTo>
                <a:lnTo>
                  <a:pt x="0" y="2147733"/>
                </a:lnTo>
                <a:lnTo>
                  <a:pt x="0" y="0"/>
                </a:lnTo>
                <a:lnTo>
                  <a:pt x="13856342" y="0"/>
                </a:lnTo>
                <a:lnTo>
                  <a:pt x="13856342" y="214773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47A67BB1-7F0B-8A87-21F3-FEBF223D709E}"/>
              </a:ext>
            </a:extLst>
          </p:cNvPr>
          <p:cNvSpPr/>
          <p:nvPr/>
        </p:nvSpPr>
        <p:spPr>
          <a:xfrm flipH="1">
            <a:off x="12014521" y="4750542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6666430" y="0"/>
                </a:moveTo>
                <a:lnTo>
                  <a:pt x="0" y="0"/>
                </a:lnTo>
                <a:lnTo>
                  <a:pt x="0" y="5860904"/>
                </a:lnTo>
                <a:lnTo>
                  <a:pt x="6666430" y="5860904"/>
                </a:lnTo>
                <a:lnTo>
                  <a:pt x="666643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01D7C9D-1EC9-CDAF-67E7-6446D8ED9826}"/>
              </a:ext>
            </a:extLst>
          </p:cNvPr>
          <p:cNvSpPr/>
          <p:nvPr/>
        </p:nvSpPr>
        <p:spPr>
          <a:xfrm>
            <a:off x="5462826" y="-380782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0" y="0"/>
                </a:moveTo>
                <a:lnTo>
                  <a:pt x="13856341" y="0"/>
                </a:lnTo>
                <a:lnTo>
                  <a:pt x="13856341" y="2147733"/>
                </a:lnTo>
                <a:lnTo>
                  <a:pt x="0" y="21477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F6E66CE6-E7B2-5D85-9D94-9FE014C88F35}"/>
              </a:ext>
            </a:extLst>
          </p:cNvPr>
          <p:cNvSpPr/>
          <p:nvPr/>
        </p:nvSpPr>
        <p:spPr>
          <a:xfrm flipV="1">
            <a:off x="-1718750" y="-559298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0" y="5860904"/>
                </a:moveTo>
                <a:lnTo>
                  <a:pt x="6666431" y="5860904"/>
                </a:lnTo>
                <a:lnTo>
                  <a:pt x="6666431" y="0"/>
                </a:lnTo>
                <a:lnTo>
                  <a:pt x="0" y="0"/>
                </a:lnTo>
                <a:lnTo>
                  <a:pt x="0" y="586090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F92BCB-2215-13C6-0137-A2319BECDE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018" y="495300"/>
            <a:ext cx="5166808" cy="67671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ED9BB6-6EB5-9C64-A745-7854591EF2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8800" y="4514306"/>
            <a:ext cx="11982451" cy="43629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CE82651C-9DAD-7DB8-E95E-42E1B2818D66}"/>
              </a:ext>
            </a:extLst>
          </p:cNvPr>
          <p:cNvCxnSpPr>
            <a:cxnSpLocks/>
          </p:cNvCxnSpPr>
          <p:nvPr/>
        </p:nvCxnSpPr>
        <p:spPr>
          <a:xfrm rot="16200000" flipH="1">
            <a:off x="5419169" y="1879192"/>
            <a:ext cx="2434587" cy="2347272"/>
          </a:xfrm>
          <a:prstGeom prst="bentConnector3">
            <a:avLst>
              <a:gd name="adj1" fmla="val -2098"/>
            </a:avLst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DEC0C86-B363-CFAC-648A-DD9C01BAC2B5}"/>
              </a:ext>
            </a:extLst>
          </p:cNvPr>
          <p:cNvSpPr txBox="1"/>
          <p:nvPr/>
        </p:nvSpPr>
        <p:spPr>
          <a:xfrm>
            <a:off x="15581125" y="1218919"/>
            <a:ext cx="16159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5400" b="1" dirty="0">
                <a:latin typeface="Modern No. 20" panose="02070704070505020303" pitchFamily="18" charset="0"/>
              </a:rPr>
              <a:t>3.2.2</a:t>
            </a:r>
          </a:p>
        </p:txBody>
      </p:sp>
    </p:spTree>
    <p:extLst>
      <p:ext uri="{BB962C8B-B14F-4D97-AF65-F5344CB8AC3E}">
        <p14:creationId xmlns:p14="http://schemas.microsoft.com/office/powerpoint/2010/main" val="3075167423"/>
      </p:ext>
    </p:extLst>
  </p:cSld>
  <p:clrMapOvr>
    <a:masterClrMapping/>
  </p:clrMapOvr>
  <p:transition spd="slow">
    <p:wipe dir="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6CAE2-26F2-A1A7-3148-B85FFB429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FDC66200-4C57-2E43-131F-FE4CE0C73B25}"/>
              </a:ext>
            </a:extLst>
          </p:cNvPr>
          <p:cNvSpPr/>
          <p:nvPr/>
        </p:nvSpPr>
        <p:spPr>
          <a:xfrm flipH="1" flipV="1">
            <a:off x="-1841821" y="8463713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13856342" y="2147733"/>
                </a:moveTo>
                <a:lnTo>
                  <a:pt x="0" y="2147733"/>
                </a:lnTo>
                <a:lnTo>
                  <a:pt x="0" y="0"/>
                </a:lnTo>
                <a:lnTo>
                  <a:pt x="13856342" y="0"/>
                </a:lnTo>
                <a:lnTo>
                  <a:pt x="13856342" y="214773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055E6CF-FEC7-8F21-6CA2-72A892099C22}"/>
              </a:ext>
            </a:extLst>
          </p:cNvPr>
          <p:cNvSpPr/>
          <p:nvPr/>
        </p:nvSpPr>
        <p:spPr>
          <a:xfrm flipH="1">
            <a:off x="12014521" y="4750542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6666430" y="0"/>
                </a:moveTo>
                <a:lnTo>
                  <a:pt x="0" y="0"/>
                </a:lnTo>
                <a:lnTo>
                  <a:pt x="0" y="5860904"/>
                </a:lnTo>
                <a:lnTo>
                  <a:pt x="6666430" y="5860904"/>
                </a:lnTo>
                <a:lnTo>
                  <a:pt x="666643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32561356-04EC-1187-BA18-806FCC2EAC29}"/>
              </a:ext>
            </a:extLst>
          </p:cNvPr>
          <p:cNvSpPr/>
          <p:nvPr/>
        </p:nvSpPr>
        <p:spPr>
          <a:xfrm>
            <a:off x="5462826" y="-380782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0" y="0"/>
                </a:moveTo>
                <a:lnTo>
                  <a:pt x="13856341" y="0"/>
                </a:lnTo>
                <a:lnTo>
                  <a:pt x="13856341" y="2147733"/>
                </a:lnTo>
                <a:lnTo>
                  <a:pt x="0" y="21477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9C9DA01-527A-D6FA-BECE-856F85D5C7BE}"/>
              </a:ext>
            </a:extLst>
          </p:cNvPr>
          <p:cNvSpPr/>
          <p:nvPr/>
        </p:nvSpPr>
        <p:spPr>
          <a:xfrm flipV="1">
            <a:off x="-1718750" y="-559298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0" y="5860904"/>
                </a:moveTo>
                <a:lnTo>
                  <a:pt x="6666431" y="5860904"/>
                </a:lnTo>
                <a:lnTo>
                  <a:pt x="6666431" y="0"/>
                </a:lnTo>
                <a:lnTo>
                  <a:pt x="0" y="0"/>
                </a:lnTo>
                <a:lnTo>
                  <a:pt x="0" y="586090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802AAB-C062-A708-EDBB-CE6F7B4C8FD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" b="52959"/>
          <a:stretch/>
        </p:blipFill>
        <p:spPr>
          <a:xfrm>
            <a:off x="1524000" y="6238144"/>
            <a:ext cx="13504669" cy="30020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3D5E11-089C-02A8-EC40-5E571783EE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5399" y="395675"/>
            <a:ext cx="14052337" cy="58609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C94383-8363-6AC8-2886-F80EA63E8642}"/>
              </a:ext>
            </a:extLst>
          </p:cNvPr>
          <p:cNvSpPr txBox="1"/>
          <p:nvPr/>
        </p:nvSpPr>
        <p:spPr>
          <a:xfrm>
            <a:off x="15845675" y="1305286"/>
            <a:ext cx="16159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5400" b="1" dirty="0">
                <a:latin typeface="Modern No. 20" panose="02070704070505020303" pitchFamily="18" charset="0"/>
              </a:rPr>
              <a:t>3.2.3</a:t>
            </a:r>
          </a:p>
        </p:txBody>
      </p:sp>
    </p:spTree>
    <p:extLst>
      <p:ext uri="{BB962C8B-B14F-4D97-AF65-F5344CB8AC3E}">
        <p14:creationId xmlns:p14="http://schemas.microsoft.com/office/powerpoint/2010/main" val="654205930"/>
      </p:ext>
    </p:extLst>
  </p:cSld>
  <p:clrMapOvr>
    <a:masterClrMapping/>
  </p:clrMapOvr>
  <p:transition spd="slow">
    <p:wipe dir="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147D8-4B96-FBB7-3779-967C7E2E0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E7D51727-CCCD-C5DA-ED57-5A1141326BB1}"/>
              </a:ext>
            </a:extLst>
          </p:cNvPr>
          <p:cNvSpPr/>
          <p:nvPr/>
        </p:nvSpPr>
        <p:spPr>
          <a:xfrm flipH="1" flipV="1">
            <a:off x="-1841821" y="8463713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13856342" y="2147733"/>
                </a:moveTo>
                <a:lnTo>
                  <a:pt x="0" y="2147733"/>
                </a:lnTo>
                <a:lnTo>
                  <a:pt x="0" y="0"/>
                </a:lnTo>
                <a:lnTo>
                  <a:pt x="13856342" y="0"/>
                </a:lnTo>
                <a:lnTo>
                  <a:pt x="13856342" y="214773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EFD8B51-8D20-98EA-4B2A-2907496D7C31}"/>
              </a:ext>
            </a:extLst>
          </p:cNvPr>
          <p:cNvSpPr/>
          <p:nvPr/>
        </p:nvSpPr>
        <p:spPr>
          <a:xfrm flipH="1">
            <a:off x="12014521" y="4750542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6666430" y="0"/>
                </a:moveTo>
                <a:lnTo>
                  <a:pt x="0" y="0"/>
                </a:lnTo>
                <a:lnTo>
                  <a:pt x="0" y="5860904"/>
                </a:lnTo>
                <a:lnTo>
                  <a:pt x="6666430" y="5860904"/>
                </a:lnTo>
                <a:lnTo>
                  <a:pt x="666643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5BC60A3-F9FE-8B4F-5537-6500E00EED2A}"/>
              </a:ext>
            </a:extLst>
          </p:cNvPr>
          <p:cNvSpPr/>
          <p:nvPr/>
        </p:nvSpPr>
        <p:spPr>
          <a:xfrm>
            <a:off x="5462826" y="-380782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0" y="0"/>
                </a:moveTo>
                <a:lnTo>
                  <a:pt x="13856341" y="0"/>
                </a:lnTo>
                <a:lnTo>
                  <a:pt x="13856341" y="2147733"/>
                </a:lnTo>
                <a:lnTo>
                  <a:pt x="0" y="21477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BA2CD0A-0208-9BC9-A026-32FAD7B3D794}"/>
              </a:ext>
            </a:extLst>
          </p:cNvPr>
          <p:cNvSpPr/>
          <p:nvPr/>
        </p:nvSpPr>
        <p:spPr>
          <a:xfrm flipV="1">
            <a:off x="-1718750" y="-559298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0" y="5860904"/>
                </a:moveTo>
                <a:lnTo>
                  <a:pt x="6666431" y="5860904"/>
                </a:lnTo>
                <a:lnTo>
                  <a:pt x="6666431" y="0"/>
                </a:lnTo>
                <a:lnTo>
                  <a:pt x="0" y="0"/>
                </a:lnTo>
                <a:lnTo>
                  <a:pt x="0" y="586090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3E1B0C-36B3-6078-81E0-12BEB52C82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9575" y="143537"/>
            <a:ext cx="8320841" cy="77667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DF785A-F146-9449-BB51-878A23CCC6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398" y="5490021"/>
            <a:ext cx="3645783" cy="2055221"/>
          </a:xfrm>
          <a:prstGeom prst="rect">
            <a:avLst/>
          </a:prstGeom>
        </p:spPr>
      </p:pic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AD84B52A-4CC8-A76A-842E-BDD3257DF877}"/>
              </a:ext>
            </a:extLst>
          </p:cNvPr>
          <p:cNvCxnSpPr>
            <a:cxnSpLocks/>
          </p:cNvCxnSpPr>
          <p:nvPr/>
        </p:nvCxnSpPr>
        <p:spPr>
          <a:xfrm rot="10800000" flipV="1">
            <a:off x="4510747" y="5404843"/>
            <a:ext cx="1151204" cy="1032982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9325651A-419B-9CDE-3046-6C94274885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145" y="2556248"/>
            <a:ext cx="3911568" cy="219429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A1275FE-4927-44A1-D31F-6119897CE0D8}"/>
              </a:ext>
            </a:extLst>
          </p:cNvPr>
          <p:cNvGrpSpPr/>
          <p:nvPr/>
        </p:nvGrpSpPr>
        <p:grpSpPr>
          <a:xfrm>
            <a:off x="11865930" y="6795694"/>
            <a:ext cx="2272411" cy="1957277"/>
            <a:chOff x="6058523" y="4624775"/>
            <a:chExt cx="1678899" cy="115344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3AB926F-1DC9-D046-A651-9335BE331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8523" y="4624775"/>
              <a:ext cx="1266717" cy="64201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D7193B2-2161-3577-6B60-17FAF8317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6057" y="5238871"/>
              <a:ext cx="621365" cy="539345"/>
            </a:xfrm>
            <a:prstGeom prst="rect">
              <a:avLst/>
            </a:prstGeom>
          </p:spPr>
        </p:pic>
      </p:grp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4D9F3153-4C4D-5CBC-18A5-E720BC80C1C5}"/>
              </a:ext>
            </a:extLst>
          </p:cNvPr>
          <p:cNvCxnSpPr>
            <a:cxnSpLocks/>
          </p:cNvCxnSpPr>
          <p:nvPr/>
        </p:nvCxnSpPr>
        <p:spPr>
          <a:xfrm rot="5400000">
            <a:off x="11976652" y="7824057"/>
            <a:ext cx="822960" cy="1267335"/>
          </a:xfrm>
          <a:prstGeom prst="bentConnector2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63699B9-CA72-2E69-BF22-BCA3551AFED7}"/>
              </a:ext>
            </a:extLst>
          </p:cNvPr>
          <p:cNvSpPr txBox="1"/>
          <p:nvPr/>
        </p:nvSpPr>
        <p:spPr>
          <a:xfrm>
            <a:off x="9518915" y="8607595"/>
            <a:ext cx="21980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800" b="1" i="1" dirty="0">
                <a:latin typeface="Modern No. 20" panose="02070704070505020303" pitchFamily="18" charset="0"/>
              </a:rPr>
              <a:t>Activity Start </a:t>
            </a:r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3E89EC05-21E4-4FBD-8682-EDB8F082882B}"/>
              </a:ext>
            </a:extLst>
          </p:cNvPr>
          <p:cNvCxnSpPr>
            <a:cxnSpLocks/>
          </p:cNvCxnSpPr>
          <p:nvPr/>
        </p:nvCxnSpPr>
        <p:spPr>
          <a:xfrm rot="10800000">
            <a:off x="4592959" y="3419780"/>
            <a:ext cx="1047369" cy="945887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524E830-A3B2-D0E4-9D2D-A361508EAF73}"/>
              </a:ext>
            </a:extLst>
          </p:cNvPr>
          <p:cNvSpPr txBox="1"/>
          <p:nvPr/>
        </p:nvSpPr>
        <p:spPr>
          <a:xfrm>
            <a:off x="15468601" y="1305286"/>
            <a:ext cx="16176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5400" b="1" dirty="0">
                <a:latin typeface="Modern No. 20" panose="02070704070505020303" pitchFamily="18" charset="0"/>
              </a:rPr>
              <a:t>3.2.4</a:t>
            </a:r>
          </a:p>
        </p:txBody>
      </p:sp>
    </p:spTree>
    <p:extLst>
      <p:ext uri="{BB962C8B-B14F-4D97-AF65-F5344CB8AC3E}">
        <p14:creationId xmlns:p14="http://schemas.microsoft.com/office/powerpoint/2010/main" val="2680091730"/>
      </p:ext>
    </p:extLst>
  </p:cSld>
  <p:clrMapOvr>
    <a:masterClrMapping/>
  </p:clrMapOvr>
  <p:transition spd="slow">
    <p:wipe dir="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89313-74C0-2EF9-0F9A-4B2C6AE2C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EB203798-57A7-988C-2196-C9A2187DF59C}"/>
              </a:ext>
            </a:extLst>
          </p:cNvPr>
          <p:cNvSpPr/>
          <p:nvPr/>
        </p:nvSpPr>
        <p:spPr>
          <a:xfrm flipH="1" flipV="1">
            <a:off x="-1841821" y="8463713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13856342" y="2147733"/>
                </a:moveTo>
                <a:lnTo>
                  <a:pt x="0" y="2147733"/>
                </a:lnTo>
                <a:lnTo>
                  <a:pt x="0" y="0"/>
                </a:lnTo>
                <a:lnTo>
                  <a:pt x="13856342" y="0"/>
                </a:lnTo>
                <a:lnTo>
                  <a:pt x="13856342" y="214773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27DF5F7-1A79-1456-12C7-FFFA5AC5C973}"/>
              </a:ext>
            </a:extLst>
          </p:cNvPr>
          <p:cNvSpPr/>
          <p:nvPr/>
        </p:nvSpPr>
        <p:spPr>
          <a:xfrm flipH="1">
            <a:off x="12014521" y="4750542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6666430" y="0"/>
                </a:moveTo>
                <a:lnTo>
                  <a:pt x="0" y="0"/>
                </a:lnTo>
                <a:lnTo>
                  <a:pt x="0" y="5860904"/>
                </a:lnTo>
                <a:lnTo>
                  <a:pt x="6666430" y="5860904"/>
                </a:lnTo>
                <a:lnTo>
                  <a:pt x="666643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76ECD39-75A3-7416-F8F1-154AC877F0AD}"/>
              </a:ext>
            </a:extLst>
          </p:cNvPr>
          <p:cNvSpPr/>
          <p:nvPr/>
        </p:nvSpPr>
        <p:spPr>
          <a:xfrm>
            <a:off x="5462826" y="-380782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0" y="0"/>
                </a:moveTo>
                <a:lnTo>
                  <a:pt x="13856341" y="0"/>
                </a:lnTo>
                <a:lnTo>
                  <a:pt x="13856341" y="2147733"/>
                </a:lnTo>
                <a:lnTo>
                  <a:pt x="0" y="21477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336FA80-B3A0-2467-99AE-099F4C3CD405}"/>
              </a:ext>
            </a:extLst>
          </p:cNvPr>
          <p:cNvSpPr/>
          <p:nvPr/>
        </p:nvSpPr>
        <p:spPr>
          <a:xfrm flipV="1">
            <a:off x="-1718750" y="-559298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0" y="5860904"/>
                </a:moveTo>
                <a:lnTo>
                  <a:pt x="6666431" y="5860904"/>
                </a:lnTo>
                <a:lnTo>
                  <a:pt x="6666431" y="0"/>
                </a:lnTo>
                <a:lnTo>
                  <a:pt x="0" y="0"/>
                </a:lnTo>
                <a:lnTo>
                  <a:pt x="0" y="586090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47D79CDB-47F7-9F6E-51B8-0F715BD855B6}"/>
              </a:ext>
            </a:extLst>
          </p:cNvPr>
          <p:cNvCxnSpPr>
            <a:cxnSpLocks/>
          </p:cNvCxnSpPr>
          <p:nvPr/>
        </p:nvCxnSpPr>
        <p:spPr>
          <a:xfrm rot="10800000">
            <a:off x="4592959" y="3419780"/>
            <a:ext cx="1047369" cy="945887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37DC7B3-EF9A-29EB-2355-A8A4826A1949}"/>
              </a:ext>
            </a:extLst>
          </p:cNvPr>
          <p:cNvSpPr txBox="1"/>
          <p:nvPr/>
        </p:nvSpPr>
        <p:spPr>
          <a:xfrm>
            <a:off x="15468601" y="1305286"/>
            <a:ext cx="16176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5400" b="1" dirty="0">
                <a:latin typeface="Modern No. 20" panose="02070704070505020303" pitchFamily="18" charset="0"/>
              </a:rPr>
              <a:t>3.2.5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C21E1B-B091-A9F7-55EC-2BF6B0E014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1797" y="816968"/>
            <a:ext cx="14044877" cy="41532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F2AF74-88BA-8B68-26CE-43E654E43D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2469" y="5882501"/>
            <a:ext cx="4282811" cy="388653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714FADD-7FC5-5370-8C8B-8983DE754715}"/>
              </a:ext>
            </a:extLst>
          </p:cNvPr>
          <p:cNvGrpSpPr/>
          <p:nvPr/>
        </p:nvGrpSpPr>
        <p:grpSpPr>
          <a:xfrm>
            <a:off x="8519065" y="3040380"/>
            <a:ext cx="2272411" cy="1957277"/>
            <a:chOff x="6058523" y="4624775"/>
            <a:chExt cx="1678899" cy="115344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8DC5751-F769-7827-BA8B-53D6EE97D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8523" y="4624775"/>
              <a:ext cx="1266717" cy="64201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CAED71A-F718-F094-5E1A-BF58BBC8D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6057" y="5238871"/>
              <a:ext cx="621365" cy="539345"/>
            </a:xfrm>
            <a:prstGeom prst="rect">
              <a:avLst/>
            </a:prstGeom>
          </p:spPr>
        </p:pic>
      </p:grp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F87B769C-5213-99E8-7F6E-5C4A79E25E98}"/>
              </a:ext>
            </a:extLst>
          </p:cNvPr>
          <p:cNvCxnSpPr>
            <a:cxnSpLocks/>
          </p:cNvCxnSpPr>
          <p:nvPr/>
        </p:nvCxnSpPr>
        <p:spPr>
          <a:xfrm rot="5400000">
            <a:off x="9306285" y="6057900"/>
            <a:ext cx="2560320" cy="1097280"/>
          </a:xfrm>
          <a:prstGeom prst="bentConnector3">
            <a:avLst>
              <a:gd name="adj1" fmla="val 101133"/>
            </a:avLst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94761708-8F7D-975C-8BC6-E1BA3D45FF34}"/>
              </a:ext>
            </a:extLst>
          </p:cNvPr>
          <p:cNvSpPr txBox="1"/>
          <p:nvPr/>
        </p:nvSpPr>
        <p:spPr>
          <a:xfrm>
            <a:off x="13216449" y="6379219"/>
            <a:ext cx="262526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latin typeface="Modern No. 20" panose="02070704070505020303" pitchFamily="18" charset="0"/>
              </a:rPr>
              <a:t>Student Interface</a:t>
            </a:r>
            <a:endParaRPr lang="en-IN" sz="4400" b="1" dirty="0">
              <a:latin typeface="Modern No. 20" panose="0207070407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732679"/>
      </p:ext>
    </p:extLst>
  </p:cSld>
  <p:clrMapOvr>
    <a:masterClrMapping/>
  </p:clrMapOvr>
  <p:transition spd="slow">
    <p:wipe dir="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B5465-4307-0F82-3FD3-60D489E11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BF7A7EE9-D696-0E56-7151-2AAB485CF9E5}"/>
              </a:ext>
            </a:extLst>
          </p:cNvPr>
          <p:cNvSpPr/>
          <p:nvPr/>
        </p:nvSpPr>
        <p:spPr>
          <a:xfrm flipH="1" flipV="1">
            <a:off x="-1841821" y="8463713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13856342" y="2147733"/>
                </a:moveTo>
                <a:lnTo>
                  <a:pt x="0" y="2147733"/>
                </a:lnTo>
                <a:lnTo>
                  <a:pt x="0" y="0"/>
                </a:lnTo>
                <a:lnTo>
                  <a:pt x="13856342" y="0"/>
                </a:lnTo>
                <a:lnTo>
                  <a:pt x="13856342" y="214773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C1577C0F-54B3-07C2-33EE-087148D57B51}"/>
              </a:ext>
            </a:extLst>
          </p:cNvPr>
          <p:cNvSpPr/>
          <p:nvPr/>
        </p:nvSpPr>
        <p:spPr>
          <a:xfrm flipH="1">
            <a:off x="12014521" y="4750542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6666430" y="0"/>
                </a:moveTo>
                <a:lnTo>
                  <a:pt x="0" y="0"/>
                </a:lnTo>
                <a:lnTo>
                  <a:pt x="0" y="5860904"/>
                </a:lnTo>
                <a:lnTo>
                  <a:pt x="6666430" y="5860904"/>
                </a:lnTo>
                <a:lnTo>
                  <a:pt x="666643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0BC66735-AF83-88CC-43E8-2518D260819E}"/>
              </a:ext>
            </a:extLst>
          </p:cNvPr>
          <p:cNvSpPr/>
          <p:nvPr/>
        </p:nvSpPr>
        <p:spPr>
          <a:xfrm>
            <a:off x="5462826" y="-380782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0" y="0"/>
                </a:moveTo>
                <a:lnTo>
                  <a:pt x="13856341" y="0"/>
                </a:lnTo>
                <a:lnTo>
                  <a:pt x="13856341" y="2147733"/>
                </a:lnTo>
                <a:lnTo>
                  <a:pt x="0" y="21477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3C686727-EE1F-860E-658C-3932CDA3FD84}"/>
              </a:ext>
            </a:extLst>
          </p:cNvPr>
          <p:cNvSpPr/>
          <p:nvPr/>
        </p:nvSpPr>
        <p:spPr>
          <a:xfrm flipV="1">
            <a:off x="-1718750" y="-559298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0" y="5860904"/>
                </a:moveTo>
                <a:lnTo>
                  <a:pt x="6666431" y="5860904"/>
                </a:lnTo>
                <a:lnTo>
                  <a:pt x="6666431" y="0"/>
                </a:lnTo>
                <a:lnTo>
                  <a:pt x="0" y="0"/>
                </a:lnTo>
                <a:lnTo>
                  <a:pt x="0" y="586090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27038E-8083-6FAE-56E4-0F1F90B1DF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190499"/>
            <a:ext cx="6781800" cy="57883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15C876-DCE7-5ED6-3B94-BD7D3C5BC51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16797"/>
          <a:stretch/>
        </p:blipFill>
        <p:spPr>
          <a:xfrm>
            <a:off x="2052975" y="6032268"/>
            <a:ext cx="14182049" cy="36585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AC16E67A-3D87-029A-97B2-E9A3BD03CDB0}"/>
              </a:ext>
            </a:extLst>
          </p:cNvPr>
          <p:cNvCxnSpPr>
            <a:cxnSpLocks/>
          </p:cNvCxnSpPr>
          <p:nvPr/>
        </p:nvCxnSpPr>
        <p:spPr>
          <a:xfrm>
            <a:off x="8000999" y="2894576"/>
            <a:ext cx="1645920" cy="2743200"/>
          </a:xfrm>
          <a:prstGeom prst="bentConnector3">
            <a:avLst>
              <a:gd name="adj1" fmla="val 100147"/>
            </a:avLst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A8B9A7B-C0AB-34CF-2CE1-8A1491F18612}"/>
              </a:ext>
            </a:extLst>
          </p:cNvPr>
          <p:cNvGrpSpPr/>
          <p:nvPr/>
        </p:nvGrpSpPr>
        <p:grpSpPr>
          <a:xfrm>
            <a:off x="5867400" y="5219700"/>
            <a:ext cx="2250045" cy="662053"/>
            <a:chOff x="5791200" y="4718790"/>
            <a:chExt cx="2172030" cy="105942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D9CD76C-2688-BB66-E382-09FDF6040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200" y="4718790"/>
              <a:ext cx="2172030" cy="86739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14E2F7B-DFF7-CB88-65BA-731DCB4FC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6057" y="5238871"/>
              <a:ext cx="621365" cy="539345"/>
            </a:xfrm>
            <a:prstGeom prst="rect">
              <a:avLst/>
            </a:prstGeom>
          </p:spPr>
        </p:pic>
      </p:grp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889900C3-BED5-4BB2-A7EC-44ADD372E291}"/>
              </a:ext>
            </a:extLst>
          </p:cNvPr>
          <p:cNvCxnSpPr>
            <a:cxnSpLocks/>
          </p:cNvCxnSpPr>
          <p:nvPr/>
        </p:nvCxnSpPr>
        <p:spPr>
          <a:xfrm>
            <a:off x="3429633" y="564607"/>
            <a:ext cx="5485767" cy="464093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F51178D-AFAB-E94B-461F-6C55FC24BAE2}"/>
              </a:ext>
            </a:extLst>
          </p:cNvPr>
          <p:cNvSpPr txBox="1"/>
          <p:nvPr/>
        </p:nvSpPr>
        <p:spPr>
          <a:xfrm>
            <a:off x="9036384" y="728747"/>
            <a:ext cx="26252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200" b="1" dirty="0">
                <a:latin typeface="Modern No. 20" panose="02070704070505020303" pitchFamily="18" charset="0"/>
              </a:rPr>
              <a:t>Space Race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80B7843-CB54-5738-C2BB-F0B0732CCF00}"/>
              </a:ext>
            </a:extLst>
          </p:cNvPr>
          <p:cNvSpPr txBox="1"/>
          <p:nvPr/>
        </p:nvSpPr>
        <p:spPr>
          <a:xfrm>
            <a:off x="15468601" y="1305286"/>
            <a:ext cx="16176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5400" b="1" dirty="0">
                <a:latin typeface="Modern No. 20" panose="02070704070505020303" pitchFamily="18" charset="0"/>
              </a:rPr>
              <a:t>3.3</a:t>
            </a:r>
          </a:p>
        </p:txBody>
      </p:sp>
    </p:spTree>
    <p:extLst>
      <p:ext uri="{BB962C8B-B14F-4D97-AF65-F5344CB8AC3E}">
        <p14:creationId xmlns:p14="http://schemas.microsoft.com/office/powerpoint/2010/main" val="4179614794"/>
      </p:ext>
    </p:extLst>
  </p:cSld>
  <p:clrMapOvr>
    <a:masterClrMapping/>
  </p:clrMapOvr>
  <p:transition spd="slow">
    <p:wipe dir="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8CD83-1924-FA59-2707-E12B08812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77F643EF-C7BD-DD32-42F6-D8166C57C2D5}"/>
              </a:ext>
            </a:extLst>
          </p:cNvPr>
          <p:cNvSpPr/>
          <p:nvPr/>
        </p:nvSpPr>
        <p:spPr>
          <a:xfrm flipH="1" flipV="1">
            <a:off x="-1841821" y="8463713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13856342" y="2147733"/>
                </a:moveTo>
                <a:lnTo>
                  <a:pt x="0" y="2147733"/>
                </a:lnTo>
                <a:lnTo>
                  <a:pt x="0" y="0"/>
                </a:lnTo>
                <a:lnTo>
                  <a:pt x="13856342" y="0"/>
                </a:lnTo>
                <a:lnTo>
                  <a:pt x="13856342" y="214773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2A97223-50E5-E7F4-FC38-DF25F96A1DC2}"/>
              </a:ext>
            </a:extLst>
          </p:cNvPr>
          <p:cNvSpPr/>
          <p:nvPr/>
        </p:nvSpPr>
        <p:spPr>
          <a:xfrm flipH="1">
            <a:off x="12014521" y="4750542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6666430" y="0"/>
                </a:moveTo>
                <a:lnTo>
                  <a:pt x="0" y="0"/>
                </a:lnTo>
                <a:lnTo>
                  <a:pt x="0" y="5860904"/>
                </a:lnTo>
                <a:lnTo>
                  <a:pt x="6666430" y="5860904"/>
                </a:lnTo>
                <a:lnTo>
                  <a:pt x="666643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22F8F42-8FD6-7882-BB9E-B34647C701A3}"/>
              </a:ext>
            </a:extLst>
          </p:cNvPr>
          <p:cNvSpPr/>
          <p:nvPr/>
        </p:nvSpPr>
        <p:spPr>
          <a:xfrm>
            <a:off x="5462826" y="-380782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0" y="0"/>
                </a:moveTo>
                <a:lnTo>
                  <a:pt x="13856341" y="0"/>
                </a:lnTo>
                <a:lnTo>
                  <a:pt x="13856341" y="2147733"/>
                </a:lnTo>
                <a:lnTo>
                  <a:pt x="0" y="21477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73DBE928-9FCF-3756-B23C-9D6D2056A030}"/>
              </a:ext>
            </a:extLst>
          </p:cNvPr>
          <p:cNvSpPr/>
          <p:nvPr/>
        </p:nvSpPr>
        <p:spPr>
          <a:xfrm flipV="1">
            <a:off x="-1718750" y="-559298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0" y="5860904"/>
                </a:moveTo>
                <a:lnTo>
                  <a:pt x="6666431" y="5860904"/>
                </a:lnTo>
                <a:lnTo>
                  <a:pt x="6666431" y="0"/>
                </a:lnTo>
                <a:lnTo>
                  <a:pt x="0" y="0"/>
                </a:lnTo>
                <a:lnTo>
                  <a:pt x="0" y="586090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75F338-138B-F07D-1DC0-3E4988BA4D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860" y="709839"/>
            <a:ext cx="16916400" cy="40588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763015F-98B1-910D-DBEE-A91A2CE8B9A6}"/>
              </a:ext>
            </a:extLst>
          </p:cNvPr>
          <p:cNvSpPr txBox="1"/>
          <p:nvPr/>
        </p:nvSpPr>
        <p:spPr>
          <a:xfrm>
            <a:off x="15800243" y="5829300"/>
            <a:ext cx="16176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5400" b="1" dirty="0">
                <a:latin typeface="Modern No. 20" panose="02070704070505020303" pitchFamily="18" charset="0"/>
              </a:rPr>
              <a:t>3.3.1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45670A-F63E-BD87-F33B-C5F34A3074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183" y="5147187"/>
            <a:ext cx="14803757" cy="41731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8584855"/>
      </p:ext>
    </p:extLst>
  </p:cSld>
  <p:clrMapOvr>
    <a:masterClrMapping/>
  </p:clrMapOvr>
  <p:transition spd="slow">
    <p:wipe dir="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7F033-70CA-B239-85AE-B51ADFC79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260F82A5-037F-E3B0-68A7-C0371A1C72A9}"/>
              </a:ext>
            </a:extLst>
          </p:cNvPr>
          <p:cNvSpPr/>
          <p:nvPr/>
        </p:nvSpPr>
        <p:spPr>
          <a:xfrm flipH="1" flipV="1">
            <a:off x="-1841821" y="8463713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13856342" y="2147733"/>
                </a:moveTo>
                <a:lnTo>
                  <a:pt x="0" y="2147733"/>
                </a:lnTo>
                <a:lnTo>
                  <a:pt x="0" y="0"/>
                </a:lnTo>
                <a:lnTo>
                  <a:pt x="13856342" y="0"/>
                </a:lnTo>
                <a:lnTo>
                  <a:pt x="13856342" y="214773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1D02D6A-612B-6247-2404-F4F0A9571C78}"/>
              </a:ext>
            </a:extLst>
          </p:cNvPr>
          <p:cNvSpPr/>
          <p:nvPr/>
        </p:nvSpPr>
        <p:spPr>
          <a:xfrm flipH="1">
            <a:off x="12014521" y="4750542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6666430" y="0"/>
                </a:moveTo>
                <a:lnTo>
                  <a:pt x="0" y="0"/>
                </a:lnTo>
                <a:lnTo>
                  <a:pt x="0" y="5860904"/>
                </a:lnTo>
                <a:lnTo>
                  <a:pt x="6666430" y="5860904"/>
                </a:lnTo>
                <a:lnTo>
                  <a:pt x="666643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176F48C-839A-330D-F7A2-6B05773412E8}"/>
              </a:ext>
            </a:extLst>
          </p:cNvPr>
          <p:cNvSpPr/>
          <p:nvPr/>
        </p:nvSpPr>
        <p:spPr>
          <a:xfrm>
            <a:off x="5462826" y="-380782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0" y="0"/>
                </a:moveTo>
                <a:lnTo>
                  <a:pt x="13856341" y="0"/>
                </a:lnTo>
                <a:lnTo>
                  <a:pt x="13856341" y="2147733"/>
                </a:lnTo>
                <a:lnTo>
                  <a:pt x="0" y="21477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3CD36471-8CA1-D9B0-BF43-4BE70C7EF8FC}"/>
              </a:ext>
            </a:extLst>
          </p:cNvPr>
          <p:cNvSpPr/>
          <p:nvPr/>
        </p:nvSpPr>
        <p:spPr>
          <a:xfrm flipV="1">
            <a:off x="-1718750" y="-559298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0" y="5860904"/>
                </a:moveTo>
                <a:lnTo>
                  <a:pt x="6666431" y="5860904"/>
                </a:lnTo>
                <a:lnTo>
                  <a:pt x="6666431" y="0"/>
                </a:lnTo>
                <a:lnTo>
                  <a:pt x="0" y="0"/>
                </a:lnTo>
                <a:lnTo>
                  <a:pt x="0" y="586090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5EE25B-21F8-96A1-E6F5-8026F77487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1527" y="1210998"/>
            <a:ext cx="14364945" cy="29187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51E765-7A2F-DACD-6C99-21AF00E5BA75}"/>
              </a:ext>
            </a:extLst>
          </p:cNvPr>
          <p:cNvSpPr txBox="1"/>
          <p:nvPr/>
        </p:nvSpPr>
        <p:spPr>
          <a:xfrm>
            <a:off x="685800" y="6568543"/>
            <a:ext cx="3429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4400" b="1" dirty="0">
                <a:latin typeface="Modern No. 20" panose="02070704070505020303" pitchFamily="18" charset="0"/>
              </a:rPr>
              <a:t>Student Interface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C40944-36BF-9D8F-6470-30770EA62E5A}"/>
              </a:ext>
            </a:extLst>
          </p:cNvPr>
          <p:cNvSpPr txBox="1"/>
          <p:nvPr/>
        </p:nvSpPr>
        <p:spPr>
          <a:xfrm>
            <a:off x="343925" y="5070320"/>
            <a:ext cx="16176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5400" b="1" dirty="0">
                <a:latin typeface="Modern No. 20" panose="02070704070505020303" pitchFamily="18" charset="0"/>
              </a:rPr>
              <a:t>3.3.2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3311B8-A318-8A0F-D285-A056318CF0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0484" y="4347355"/>
            <a:ext cx="13770533" cy="48086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499110"/>
      </p:ext>
    </p:extLst>
  </p:cSld>
  <p:clrMapOvr>
    <a:masterClrMapping/>
  </p:clrMapOvr>
  <p:transition spd="slow"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D5F2A-2C7E-9BBA-D235-E5C3F43A4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660548-E869-B0AC-04B8-10883A57F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87" y="346462"/>
            <a:ext cx="17331825" cy="8911837"/>
          </a:xfrm>
          <a:prstGeom prst="rect">
            <a:avLst/>
          </a:prstGeom>
        </p:spPr>
      </p:pic>
      <p:sp>
        <p:nvSpPr>
          <p:cNvPr id="6" name="Freeform 6">
            <a:extLst>
              <a:ext uri="{FF2B5EF4-FFF2-40B4-BE49-F238E27FC236}">
                <a16:creationId xmlns:a16="http://schemas.microsoft.com/office/drawing/2014/main" id="{D2D21BA2-F279-7CBA-D653-D2C15FC00B3F}"/>
              </a:ext>
            </a:extLst>
          </p:cNvPr>
          <p:cNvSpPr/>
          <p:nvPr/>
        </p:nvSpPr>
        <p:spPr>
          <a:xfrm flipH="1" flipV="1">
            <a:off x="-1841821" y="8463713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13856342" y="2147733"/>
                </a:moveTo>
                <a:lnTo>
                  <a:pt x="0" y="2147733"/>
                </a:lnTo>
                <a:lnTo>
                  <a:pt x="0" y="0"/>
                </a:lnTo>
                <a:lnTo>
                  <a:pt x="13856342" y="0"/>
                </a:lnTo>
                <a:lnTo>
                  <a:pt x="13856342" y="214773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31CB5674-001C-0253-1DC5-3600D03DDD63}"/>
              </a:ext>
            </a:extLst>
          </p:cNvPr>
          <p:cNvSpPr/>
          <p:nvPr/>
        </p:nvSpPr>
        <p:spPr>
          <a:xfrm flipH="1">
            <a:off x="11582400" y="3238500"/>
            <a:ext cx="8946223" cy="7865221"/>
          </a:xfrm>
          <a:custGeom>
            <a:avLst/>
            <a:gdLst/>
            <a:ahLst/>
            <a:cxnLst/>
            <a:rect l="l" t="t" r="r" b="b"/>
            <a:pathLst>
              <a:path w="8946223" h="7865221">
                <a:moveTo>
                  <a:pt x="8946223" y="0"/>
                </a:moveTo>
                <a:lnTo>
                  <a:pt x="0" y="0"/>
                </a:lnTo>
                <a:lnTo>
                  <a:pt x="0" y="7865221"/>
                </a:lnTo>
                <a:lnTo>
                  <a:pt x="8946223" y="7865221"/>
                </a:lnTo>
                <a:lnTo>
                  <a:pt x="894622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 dirty="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9C7F41F-0A03-A8E7-A8FC-CDF7B186E346}"/>
              </a:ext>
            </a:extLst>
          </p:cNvPr>
          <p:cNvSpPr/>
          <p:nvPr/>
        </p:nvSpPr>
        <p:spPr>
          <a:xfrm flipH="1" flipV="1">
            <a:off x="-4225586" y="-290449"/>
            <a:ext cx="6354903" cy="4114800"/>
          </a:xfrm>
          <a:custGeom>
            <a:avLst/>
            <a:gdLst/>
            <a:ahLst/>
            <a:cxnLst/>
            <a:rect l="l" t="t" r="r" b="b"/>
            <a:pathLst>
              <a:path w="6354903" h="4114800">
                <a:moveTo>
                  <a:pt x="6354903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6354903" y="0"/>
                </a:lnTo>
                <a:lnTo>
                  <a:pt x="6354903" y="411480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CDB75A5-EA93-BBDD-49BA-525A0EFBFAEF}"/>
              </a:ext>
            </a:extLst>
          </p:cNvPr>
          <p:cNvSpPr/>
          <p:nvPr/>
        </p:nvSpPr>
        <p:spPr>
          <a:xfrm>
            <a:off x="5462826" y="-380782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0" y="0"/>
                </a:moveTo>
                <a:lnTo>
                  <a:pt x="13856341" y="0"/>
                </a:lnTo>
                <a:lnTo>
                  <a:pt x="13856341" y="2147733"/>
                </a:lnTo>
                <a:lnTo>
                  <a:pt x="0" y="21477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610056-ECC1-6875-B929-AFF9269DE8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6957091"/>
            <a:ext cx="35052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792235"/>
      </p:ext>
    </p:extLst>
  </p:cSld>
  <p:clrMapOvr>
    <a:masterClrMapping/>
  </p:clrMapOvr>
  <p:transition spd="slow">
    <p:wipe dir="d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flipH="1" flipV="1">
            <a:off x="-1841821" y="8463713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13856342" y="2147733"/>
                </a:moveTo>
                <a:lnTo>
                  <a:pt x="0" y="2147733"/>
                </a:lnTo>
                <a:lnTo>
                  <a:pt x="0" y="0"/>
                </a:lnTo>
                <a:lnTo>
                  <a:pt x="13856342" y="0"/>
                </a:lnTo>
                <a:lnTo>
                  <a:pt x="13856342" y="214773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5" name="Freeform 5"/>
          <p:cNvSpPr/>
          <p:nvPr/>
        </p:nvSpPr>
        <p:spPr>
          <a:xfrm flipH="1">
            <a:off x="12014521" y="4750542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6666430" y="0"/>
                </a:moveTo>
                <a:lnTo>
                  <a:pt x="0" y="0"/>
                </a:lnTo>
                <a:lnTo>
                  <a:pt x="0" y="5860904"/>
                </a:lnTo>
                <a:lnTo>
                  <a:pt x="6666430" y="5860904"/>
                </a:lnTo>
                <a:lnTo>
                  <a:pt x="666643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6" name="Freeform 6"/>
          <p:cNvSpPr/>
          <p:nvPr/>
        </p:nvSpPr>
        <p:spPr>
          <a:xfrm>
            <a:off x="5462826" y="-380782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0" y="0"/>
                </a:moveTo>
                <a:lnTo>
                  <a:pt x="13856341" y="0"/>
                </a:lnTo>
                <a:lnTo>
                  <a:pt x="13856341" y="2147733"/>
                </a:lnTo>
                <a:lnTo>
                  <a:pt x="0" y="21477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/>
          <p:cNvSpPr/>
          <p:nvPr/>
        </p:nvSpPr>
        <p:spPr>
          <a:xfrm flipV="1">
            <a:off x="-657736" y="-153840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0" y="5860904"/>
                </a:moveTo>
                <a:lnTo>
                  <a:pt x="6666431" y="5860904"/>
                </a:lnTo>
                <a:lnTo>
                  <a:pt x="6666431" y="0"/>
                </a:lnTo>
                <a:lnTo>
                  <a:pt x="0" y="0"/>
                </a:lnTo>
                <a:lnTo>
                  <a:pt x="0" y="586090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519FEC-DFEA-9F32-7422-32BD5E6551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171" y="674649"/>
            <a:ext cx="16034378" cy="45689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69F59C-5139-C4E0-17A7-AD3227AEABA7}"/>
              </a:ext>
            </a:extLst>
          </p:cNvPr>
          <p:cNvSpPr txBox="1"/>
          <p:nvPr/>
        </p:nvSpPr>
        <p:spPr>
          <a:xfrm>
            <a:off x="16904981" y="1305286"/>
            <a:ext cx="10003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5400" b="1" dirty="0">
                <a:latin typeface="Modern No. 20" panose="02070704070505020303" pitchFamily="18" charset="0"/>
              </a:rPr>
              <a:t>3.4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BCC142F-3626-00B8-C063-438436C144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171" y="5903280"/>
            <a:ext cx="16480048" cy="32647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5AFA2B9B-D7AD-EF14-CCAD-B2DEFEF269E3}"/>
              </a:ext>
            </a:extLst>
          </p:cNvPr>
          <p:cNvCxnSpPr>
            <a:cxnSpLocks/>
          </p:cNvCxnSpPr>
          <p:nvPr/>
        </p:nvCxnSpPr>
        <p:spPr>
          <a:xfrm rot="5400000">
            <a:off x="9455342" y="5651151"/>
            <a:ext cx="1490434" cy="12700"/>
          </a:xfrm>
          <a:prstGeom prst="bentConnector3">
            <a:avLst>
              <a:gd name="adj1" fmla="val 50000"/>
            </a:avLst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7380612"/>
      </p:ext>
    </p:extLst>
  </p:cSld>
  <p:clrMapOvr>
    <a:masterClrMapping/>
  </p:clrMapOvr>
  <p:transition spd="slow">
    <p:wipe dir="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4088A0-3C07-BC57-BD06-68F0976E5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3023C0C0-BC56-157F-37C7-E47DC1263BF5}"/>
              </a:ext>
            </a:extLst>
          </p:cNvPr>
          <p:cNvSpPr/>
          <p:nvPr/>
        </p:nvSpPr>
        <p:spPr>
          <a:xfrm flipH="1" flipV="1">
            <a:off x="-1841821" y="8463713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13856342" y="2147733"/>
                </a:moveTo>
                <a:lnTo>
                  <a:pt x="0" y="2147733"/>
                </a:lnTo>
                <a:lnTo>
                  <a:pt x="0" y="0"/>
                </a:lnTo>
                <a:lnTo>
                  <a:pt x="13856342" y="0"/>
                </a:lnTo>
                <a:lnTo>
                  <a:pt x="13856342" y="214773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D8C675E-F822-1322-F345-019C41C343C4}"/>
              </a:ext>
            </a:extLst>
          </p:cNvPr>
          <p:cNvSpPr/>
          <p:nvPr/>
        </p:nvSpPr>
        <p:spPr>
          <a:xfrm flipH="1">
            <a:off x="12014521" y="4750542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6666430" y="0"/>
                </a:moveTo>
                <a:lnTo>
                  <a:pt x="0" y="0"/>
                </a:lnTo>
                <a:lnTo>
                  <a:pt x="0" y="5860904"/>
                </a:lnTo>
                <a:lnTo>
                  <a:pt x="6666430" y="5860904"/>
                </a:lnTo>
                <a:lnTo>
                  <a:pt x="666643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C61D48E-3E0E-0194-5B0E-29FB27867B9D}"/>
              </a:ext>
            </a:extLst>
          </p:cNvPr>
          <p:cNvSpPr/>
          <p:nvPr/>
        </p:nvSpPr>
        <p:spPr>
          <a:xfrm>
            <a:off x="5462826" y="-380782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0" y="0"/>
                </a:moveTo>
                <a:lnTo>
                  <a:pt x="13856341" y="0"/>
                </a:lnTo>
                <a:lnTo>
                  <a:pt x="13856341" y="2147733"/>
                </a:lnTo>
                <a:lnTo>
                  <a:pt x="0" y="21477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AB8A459C-64E3-2B82-D5FF-063ECFCE0E2C}"/>
              </a:ext>
            </a:extLst>
          </p:cNvPr>
          <p:cNvSpPr/>
          <p:nvPr/>
        </p:nvSpPr>
        <p:spPr>
          <a:xfrm flipV="1">
            <a:off x="-1718750" y="-559298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0" y="5860904"/>
                </a:moveTo>
                <a:lnTo>
                  <a:pt x="6666431" y="5860904"/>
                </a:lnTo>
                <a:lnTo>
                  <a:pt x="6666431" y="0"/>
                </a:lnTo>
                <a:lnTo>
                  <a:pt x="0" y="0"/>
                </a:lnTo>
                <a:lnTo>
                  <a:pt x="0" y="586090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35FAB4-1983-F4C1-7F4D-25D74B54E0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3852" y="143497"/>
            <a:ext cx="13856341" cy="37722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9D2B29-4E63-B712-E1AC-11EA8E069CB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0478"/>
          <a:stretch/>
        </p:blipFill>
        <p:spPr>
          <a:xfrm>
            <a:off x="2233054" y="3924909"/>
            <a:ext cx="12496094" cy="31529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1B5B9D-CE9E-707D-98E4-3E71972B798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3782" b="4973"/>
          <a:stretch/>
        </p:blipFill>
        <p:spPr>
          <a:xfrm>
            <a:off x="1641504" y="7108411"/>
            <a:ext cx="14249400" cy="24584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DD1FDF-03DA-5BD4-586F-6E3092350898}"/>
              </a:ext>
            </a:extLst>
          </p:cNvPr>
          <p:cNvSpPr txBox="1"/>
          <p:nvPr/>
        </p:nvSpPr>
        <p:spPr>
          <a:xfrm>
            <a:off x="16383001" y="1305286"/>
            <a:ext cx="15223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5400" b="1" dirty="0">
                <a:latin typeface="Modern No. 20" panose="02070704070505020303" pitchFamily="18" charset="0"/>
              </a:rPr>
              <a:t>3.4.1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D84BB1-EB87-B81A-7B9B-252BA972FDAD}"/>
              </a:ext>
            </a:extLst>
          </p:cNvPr>
          <p:cNvSpPr txBox="1"/>
          <p:nvPr/>
        </p:nvSpPr>
        <p:spPr>
          <a:xfrm>
            <a:off x="15420193" y="4962773"/>
            <a:ext cx="262526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latin typeface="Modern No. 20" panose="02070704070505020303" pitchFamily="18" charset="0"/>
              </a:rPr>
              <a:t>Student Interface</a:t>
            </a:r>
            <a:endParaRPr lang="en-IN" sz="4400" b="1" dirty="0">
              <a:latin typeface="Modern No. 20" panose="0207070407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839492"/>
      </p:ext>
    </p:extLst>
  </p:cSld>
  <p:clrMapOvr>
    <a:masterClrMapping/>
  </p:clrMapOvr>
  <p:transition spd="slow">
    <p:wipe dir="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flipH="1" flipV="1">
            <a:off x="-1841821" y="8463713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13856342" y="2147733"/>
                </a:moveTo>
                <a:lnTo>
                  <a:pt x="0" y="2147733"/>
                </a:lnTo>
                <a:lnTo>
                  <a:pt x="0" y="0"/>
                </a:lnTo>
                <a:lnTo>
                  <a:pt x="13856342" y="0"/>
                </a:lnTo>
                <a:lnTo>
                  <a:pt x="13856342" y="214773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5" name="Freeform 5"/>
          <p:cNvSpPr/>
          <p:nvPr/>
        </p:nvSpPr>
        <p:spPr>
          <a:xfrm flipH="1">
            <a:off x="12625697" y="5143500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6666430" y="0"/>
                </a:moveTo>
                <a:lnTo>
                  <a:pt x="0" y="0"/>
                </a:lnTo>
                <a:lnTo>
                  <a:pt x="0" y="5860904"/>
                </a:lnTo>
                <a:lnTo>
                  <a:pt x="6666430" y="5860904"/>
                </a:lnTo>
                <a:lnTo>
                  <a:pt x="666643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6" name="Freeform 6"/>
          <p:cNvSpPr/>
          <p:nvPr/>
        </p:nvSpPr>
        <p:spPr>
          <a:xfrm>
            <a:off x="5462826" y="-380782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0" y="0"/>
                </a:moveTo>
                <a:lnTo>
                  <a:pt x="13856341" y="0"/>
                </a:lnTo>
                <a:lnTo>
                  <a:pt x="13856341" y="2147733"/>
                </a:lnTo>
                <a:lnTo>
                  <a:pt x="0" y="21477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/>
          <p:cNvSpPr/>
          <p:nvPr/>
        </p:nvSpPr>
        <p:spPr>
          <a:xfrm flipV="1">
            <a:off x="-657736" y="-153840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0" y="5860904"/>
                </a:moveTo>
                <a:lnTo>
                  <a:pt x="6666431" y="5860904"/>
                </a:lnTo>
                <a:lnTo>
                  <a:pt x="6666431" y="0"/>
                </a:lnTo>
                <a:lnTo>
                  <a:pt x="0" y="0"/>
                </a:lnTo>
                <a:lnTo>
                  <a:pt x="0" y="586090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82FF0A-C458-4D3B-8D8F-A3195C917F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2689067"/>
            <a:ext cx="17123172" cy="63945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90B77E-FC3A-8E22-F8A7-35162B36135E}"/>
              </a:ext>
            </a:extLst>
          </p:cNvPr>
          <p:cNvSpPr txBox="1"/>
          <p:nvPr/>
        </p:nvSpPr>
        <p:spPr>
          <a:xfrm>
            <a:off x="15931873" y="1098771"/>
            <a:ext cx="10003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5400" b="1" dirty="0">
                <a:latin typeface="Modern No. 20" panose="02070704070505020303" pitchFamily="18" charset="0"/>
              </a:rPr>
              <a:t>4.1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FD4BE7-8B56-A34C-752F-3BFE06879C68}"/>
              </a:ext>
            </a:extLst>
          </p:cNvPr>
          <p:cNvSpPr txBox="1"/>
          <p:nvPr/>
        </p:nvSpPr>
        <p:spPr>
          <a:xfrm>
            <a:off x="4344617" y="900312"/>
            <a:ext cx="89276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4800" b="1" dirty="0">
                <a:latin typeface="Modern No. 20" panose="02070704070505020303" pitchFamily="18" charset="0"/>
              </a:rPr>
              <a:t>4. Exploring Advanced Features</a:t>
            </a:r>
          </a:p>
        </p:txBody>
      </p:sp>
    </p:spTree>
    <p:extLst>
      <p:ext uri="{BB962C8B-B14F-4D97-AF65-F5344CB8AC3E}">
        <p14:creationId xmlns:p14="http://schemas.microsoft.com/office/powerpoint/2010/main" val="2432861223"/>
      </p:ext>
    </p:extLst>
  </p:cSld>
  <p:clrMapOvr>
    <a:masterClrMapping/>
  </p:clrMapOvr>
  <p:transition spd="slow">
    <p:wipe dir="d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BF64E-3B8F-7AFC-3A4A-77550B1F6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8A340930-0795-1B5B-88B3-C8943B1ABCFB}"/>
              </a:ext>
            </a:extLst>
          </p:cNvPr>
          <p:cNvSpPr/>
          <p:nvPr/>
        </p:nvSpPr>
        <p:spPr>
          <a:xfrm flipH="1" flipV="1">
            <a:off x="-1841821" y="8463713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13856342" y="2147733"/>
                </a:moveTo>
                <a:lnTo>
                  <a:pt x="0" y="2147733"/>
                </a:lnTo>
                <a:lnTo>
                  <a:pt x="0" y="0"/>
                </a:lnTo>
                <a:lnTo>
                  <a:pt x="13856342" y="0"/>
                </a:lnTo>
                <a:lnTo>
                  <a:pt x="13856342" y="214773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8BC044E-D0A9-AA5F-0678-4739213777F9}"/>
              </a:ext>
            </a:extLst>
          </p:cNvPr>
          <p:cNvSpPr/>
          <p:nvPr/>
        </p:nvSpPr>
        <p:spPr>
          <a:xfrm flipH="1">
            <a:off x="12014521" y="4750542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6666430" y="0"/>
                </a:moveTo>
                <a:lnTo>
                  <a:pt x="0" y="0"/>
                </a:lnTo>
                <a:lnTo>
                  <a:pt x="0" y="5860904"/>
                </a:lnTo>
                <a:lnTo>
                  <a:pt x="6666430" y="5860904"/>
                </a:lnTo>
                <a:lnTo>
                  <a:pt x="666643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09D066BF-51DF-A2AF-4AE7-FD93AC163055}"/>
              </a:ext>
            </a:extLst>
          </p:cNvPr>
          <p:cNvSpPr/>
          <p:nvPr/>
        </p:nvSpPr>
        <p:spPr>
          <a:xfrm>
            <a:off x="5462826" y="-380782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0" y="0"/>
                </a:moveTo>
                <a:lnTo>
                  <a:pt x="13856341" y="0"/>
                </a:lnTo>
                <a:lnTo>
                  <a:pt x="13856341" y="2147733"/>
                </a:lnTo>
                <a:lnTo>
                  <a:pt x="0" y="21477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38800E3-AA1F-E0D5-D386-60FAC32AAC4D}"/>
              </a:ext>
            </a:extLst>
          </p:cNvPr>
          <p:cNvSpPr/>
          <p:nvPr/>
        </p:nvSpPr>
        <p:spPr>
          <a:xfrm flipV="1">
            <a:off x="-657736" y="-153840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0" y="5860904"/>
                </a:moveTo>
                <a:lnTo>
                  <a:pt x="6666431" y="5860904"/>
                </a:lnTo>
                <a:lnTo>
                  <a:pt x="6666431" y="0"/>
                </a:lnTo>
                <a:lnTo>
                  <a:pt x="0" y="0"/>
                </a:lnTo>
                <a:lnTo>
                  <a:pt x="0" y="586090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AC6454-91DF-036B-77AB-5B3D04405E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1129604"/>
            <a:ext cx="15621000" cy="662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46C7B7E-EBDB-FBC2-540A-9CC2EAC867A5}"/>
              </a:ext>
            </a:extLst>
          </p:cNvPr>
          <p:cNvGrpSpPr/>
          <p:nvPr/>
        </p:nvGrpSpPr>
        <p:grpSpPr>
          <a:xfrm>
            <a:off x="4191000" y="1055055"/>
            <a:ext cx="1988938" cy="1288109"/>
            <a:chOff x="6058523" y="4624775"/>
            <a:chExt cx="1678899" cy="115344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C71AB09-CBED-7438-1672-7F7CD0376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8523" y="4624775"/>
              <a:ext cx="1266717" cy="64201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FBCF8CA-9B37-17BC-11BB-EF4E0563E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6057" y="5238871"/>
              <a:ext cx="621365" cy="539345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B56025E-6711-4856-31D3-28EB330A2118}"/>
              </a:ext>
            </a:extLst>
          </p:cNvPr>
          <p:cNvSpPr txBox="1"/>
          <p:nvPr/>
        </p:nvSpPr>
        <p:spPr>
          <a:xfrm>
            <a:off x="16437815" y="1307824"/>
            <a:ext cx="10003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5400" b="1" dirty="0">
                <a:latin typeface="Modern No. 20" panose="02070704070505020303" pitchFamily="18" charset="0"/>
              </a:rPr>
              <a:t>4.2</a:t>
            </a:r>
          </a:p>
        </p:txBody>
      </p:sp>
    </p:spTree>
    <p:extLst>
      <p:ext uri="{BB962C8B-B14F-4D97-AF65-F5344CB8AC3E}">
        <p14:creationId xmlns:p14="http://schemas.microsoft.com/office/powerpoint/2010/main" val="4222510882"/>
      </p:ext>
    </p:extLst>
  </p:cSld>
  <p:clrMapOvr>
    <a:masterClrMapping/>
  </p:clrMapOvr>
  <p:transition spd="slow">
    <p:wipe dir="d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flipH="1" flipV="1">
            <a:off x="-1841821" y="8463713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13856342" y="2147733"/>
                </a:moveTo>
                <a:lnTo>
                  <a:pt x="0" y="2147733"/>
                </a:lnTo>
                <a:lnTo>
                  <a:pt x="0" y="0"/>
                </a:lnTo>
                <a:lnTo>
                  <a:pt x="13856342" y="0"/>
                </a:lnTo>
                <a:lnTo>
                  <a:pt x="13856342" y="214773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5" name="Freeform 5"/>
          <p:cNvSpPr/>
          <p:nvPr/>
        </p:nvSpPr>
        <p:spPr>
          <a:xfrm flipH="1">
            <a:off x="12014521" y="4750542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6666430" y="0"/>
                </a:moveTo>
                <a:lnTo>
                  <a:pt x="0" y="0"/>
                </a:lnTo>
                <a:lnTo>
                  <a:pt x="0" y="5860904"/>
                </a:lnTo>
                <a:lnTo>
                  <a:pt x="6666430" y="5860904"/>
                </a:lnTo>
                <a:lnTo>
                  <a:pt x="666643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6" name="Freeform 6"/>
          <p:cNvSpPr/>
          <p:nvPr/>
        </p:nvSpPr>
        <p:spPr>
          <a:xfrm>
            <a:off x="5462826" y="-380782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0" y="0"/>
                </a:moveTo>
                <a:lnTo>
                  <a:pt x="13856341" y="0"/>
                </a:lnTo>
                <a:lnTo>
                  <a:pt x="13856341" y="2147733"/>
                </a:lnTo>
                <a:lnTo>
                  <a:pt x="0" y="21477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/>
          <p:cNvSpPr/>
          <p:nvPr/>
        </p:nvSpPr>
        <p:spPr>
          <a:xfrm flipV="1">
            <a:off x="-657736" y="-153840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0" y="5860904"/>
                </a:moveTo>
                <a:lnTo>
                  <a:pt x="6666431" y="5860904"/>
                </a:lnTo>
                <a:lnTo>
                  <a:pt x="6666431" y="0"/>
                </a:lnTo>
                <a:lnTo>
                  <a:pt x="0" y="0"/>
                </a:lnTo>
                <a:lnTo>
                  <a:pt x="0" y="586090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8C7358-09D4-6F5F-0568-A443E30DC1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4146394"/>
            <a:ext cx="14189670" cy="32997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E961E7-6529-E863-8B33-8C1BAE3EA82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0748"/>
          <a:stretch/>
        </p:blipFill>
        <p:spPr>
          <a:xfrm>
            <a:off x="2286000" y="379861"/>
            <a:ext cx="9372600" cy="35207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E8555F-667F-30A7-1044-1B4FF2D6BDC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9143" t="33066" r="29321"/>
          <a:stretch/>
        </p:blipFill>
        <p:spPr>
          <a:xfrm>
            <a:off x="12014520" y="6176248"/>
            <a:ext cx="5181600" cy="30094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49BB53-BA5A-1143-AE5F-BF5B60499950}"/>
              </a:ext>
            </a:extLst>
          </p:cNvPr>
          <p:cNvSpPr txBox="1"/>
          <p:nvPr/>
        </p:nvSpPr>
        <p:spPr>
          <a:xfrm>
            <a:off x="14526434" y="1216904"/>
            <a:ext cx="10003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5400" b="1" dirty="0">
                <a:latin typeface="Modern No. 20" panose="02070704070505020303" pitchFamily="18" charset="0"/>
              </a:rPr>
              <a:t>4.3</a:t>
            </a:r>
          </a:p>
        </p:txBody>
      </p:sp>
    </p:spTree>
    <p:extLst>
      <p:ext uri="{BB962C8B-B14F-4D97-AF65-F5344CB8AC3E}">
        <p14:creationId xmlns:p14="http://schemas.microsoft.com/office/powerpoint/2010/main" val="3332606357"/>
      </p:ext>
    </p:extLst>
  </p:cSld>
  <p:clrMapOvr>
    <a:masterClrMapping/>
  </p:clrMapOvr>
  <p:transition spd="slow">
    <p:wipe dir="d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flipH="1" flipV="1">
            <a:off x="-1841821" y="8463713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13856342" y="2147733"/>
                </a:moveTo>
                <a:lnTo>
                  <a:pt x="0" y="2147733"/>
                </a:lnTo>
                <a:lnTo>
                  <a:pt x="0" y="0"/>
                </a:lnTo>
                <a:lnTo>
                  <a:pt x="13856342" y="0"/>
                </a:lnTo>
                <a:lnTo>
                  <a:pt x="13856342" y="214773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5" name="Freeform 5"/>
          <p:cNvSpPr/>
          <p:nvPr/>
        </p:nvSpPr>
        <p:spPr>
          <a:xfrm flipH="1">
            <a:off x="12014521" y="4750542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6666430" y="0"/>
                </a:moveTo>
                <a:lnTo>
                  <a:pt x="0" y="0"/>
                </a:lnTo>
                <a:lnTo>
                  <a:pt x="0" y="5860904"/>
                </a:lnTo>
                <a:lnTo>
                  <a:pt x="6666430" y="5860904"/>
                </a:lnTo>
                <a:lnTo>
                  <a:pt x="666643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6" name="Freeform 6"/>
          <p:cNvSpPr/>
          <p:nvPr/>
        </p:nvSpPr>
        <p:spPr>
          <a:xfrm>
            <a:off x="5462826" y="-380782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0" y="0"/>
                </a:moveTo>
                <a:lnTo>
                  <a:pt x="13856341" y="0"/>
                </a:lnTo>
                <a:lnTo>
                  <a:pt x="13856341" y="2147733"/>
                </a:lnTo>
                <a:lnTo>
                  <a:pt x="0" y="21477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/>
          <p:cNvSpPr/>
          <p:nvPr/>
        </p:nvSpPr>
        <p:spPr>
          <a:xfrm flipV="1">
            <a:off x="-657736" y="-153840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0" y="5860904"/>
                </a:moveTo>
                <a:lnTo>
                  <a:pt x="6666431" y="5860904"/>
                </a:lnTo>
                <a:lnTo>
                  <a:pt x="6666431" y="0"/>
                </a:lnTo>
                <a:lnTo>
                  <a:pt x="0" y="0"/>
                </a:lnTo>
                <a:lnTo>
                  <a:pt x="0" y="586090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DA5362-4409-8437-2E6E-936F001153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800" y="904370"/>
            <a:ext cx="11190651" cy="62965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647BD2-D474-7846-ED0C-940CEB4E6A00}"/>
              </a:ext>
            </a:extLst>
          </p:cNvPr>
          <p:cNvSpPr txBox="1"/>
          <p:nvPr/>
        </p:nvSpPr>
        <p:spPr>
          <a:xfrm>
            <a:off x="14347345" y="723810"/>
            <a:ext cx="10003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5400" b="1" dirty="0">
                <a:latin typeface="Modern No. 20" panose="02070704070505020303" pitchFamily="18" charset="0"/>
              </a:rPr>
              <a:t>4.4</a:t>
            </a:r>
          </a:p>
        </p:txBody>
      </p:sp>
    </p:spTree>
    <p:extLst>
      <p:ext uri="{BB962C8B-B14F-4D97-AF65-F5344CB8AC3E}">
        <p14:creationId xmlns:p14="http://schemas.microsoft.com/office/powerpoint/2010/main" val="2886275463"/>
      </p:ext>
    </p:extLst>
  </p:cSld>
  <p:clrMapOvr>
    <a:masterClrMapping/>
  </p:clrMapOvr>
  <p:transition spd="slow">
    <p:wipe dir="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3C752-11D4-F3BA-C7C4-91E8D7607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DEDDD592-5F62-E87D-B4B6-2DA55D4E2A72}"/>
              </a:ext>
            </a:extLst>
          </p:cNvPr>
          <p:cNvSpPr/>
          <p:nvPr/>
        </p:nvSpPr>
        <p:spPr>
          <a:xfrm flipH="1" flipV="1">
            <a:off x="-1841821" y="8463713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13856342" y="2147733"/>
                </a:moveTo>
                <a:lnTo>
                  <a:pt x="0" y="2147733"/>
                </a:lnTo>
                <a:lnTo>
                  <a:pt x="0" y="0"/>
                </a:lnTo>
                <a:lnTo>
                  <a:pt x="13856342" y="0"/>
                </a:lnTo>
                <a:lnTo>
                  <a:pt x="13856342" y="214773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CF4A57F-7C49-36FD-2601-CB17789838C5}"/>
              </a:ext>
            </a:extLst>
          </p:cNvPr>
          <p:cNvSpPr/>
          <p:nvPr/>
        </p:nvSpPr>
        <p:spPr>
          <a:xfrm flipH="1">
            <a:off x="12801600" y="5060204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6666430" y="0"/>
                </a:moveTo>
                <a:lnTo>
                  <a:pt x="0" y="0"/>
                </a:lnTo>
                <a:lnTo>
                  <a:pt x="0" y="5860904"/>
                </a:lnTo>
                <a:lnTo>
                  <a:pt x="6666430" y="5860904"/>
                </a:lnTo>
                <a:lnTo>
                  <a:pt x="666643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E336699-BFD8-1C7C-F665-2F16CD3EAF02}"/>
              </a:ext>
            </a:extLst>
          </p:cNvPr>
          <p:cNvSpPr/>
          <p:nvPr/>
        </p:nvSpPr>
        <p:spPr>
          <a:xfrm>
            <a:off x="5462826" y="-380782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0" y="0"/>
                </a:moveTo>
                <a:lnTo>
                  <a:pt x="13856341" y="0"/>
                </a:lnTo>
                <a:lnTo>
                  <a:pt x="13856341" y="2147733"/>
                </a:lnTo>
                <a:lnTo>
                  <a:pt x="0" y="21477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FD50C00B-7030-6907-85E1-BDA33C3B64E7}"/>
              </a:ext>
            </a:extLst>
          </p:cNvPr>
          <p:cNvSpPr/>
          <p:nvPr/>
        </p:nvSpPr>
        <p:spPr>
          <a:xfrm flipV="1">
            <a:off x="-657736" y="-153840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0" y="5860904"/>
                </a:moveTo>
                <a:lnTo>
                  <a:pt x="6666431" y="5860904"/>
                </a:lnTo>
                <a:lnTo>
                  <a:pt x="6666431" y="0"/>
                </a:lnTo>
                <a:lnTo>
                  <a:pt x="0" y="0"/>
                </a:lnTo>
                <a:lnTo>
                  <a:pt x="0" y="586090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24917D-B95C-AE20-BA5E-F5789E8DAE92}"/>
              </a:ext>
            </a:extLst>
          </p:cNvPr>
          <p:cNvSpPr txBox="1"/>
          <p:nvPr/>
        </p:nvSpPr>
        <p:spPr>
          <a:xfrm>
            <a:off x="12095206" y="750951"/>
            <a:ext cx="10003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5400" b="1" dirty="0">
                <a:latin typeface="Modern No. 20" panose="02070704070505020303" pitchFamily="18" charset="0"/>
              </a:rPr>
              <a:t>4.6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EFBA45-7FF0-2505-A8C8-F48287963C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600" y="2247900"/>
            <a:ext cx="12028797" cy="33536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F67D87-7FF3-DA79-488B-828296DF0B85}"/>
              </a:ext>
            </a:extLst>
          </p:cNvPr>
          <p:cNvSpPr txBox="1"/>
          <p:nvPr/>
        </p:nvSpPr>
        <p:spPr>
          <a:xfrm>
            <a:off x="10287000" y="6170755"/>
            <a:ext cx="62402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600" b="1" dirty="0">
                <a:latin typeface="Monotype Corsiva" panose="03010101010201010101" pitchFamily="66" charset="0"/>
              </a:rPr>
              <a:t>The learning will goes on…</a:t>
            </a:r>
          </a:p>
        </p:txBody>
      </p:sp>
    </p:spTree>
    <p:extLst>
      <p:ext uri="{BB962C8B-B14F-4D97-AF65-F5344CB8AC3E}">
        <p14:creationId xmlns:p14="http://schemas.microsoft.com/office/powerpoint/2010/main" val="3998579457"/>
      </p:ext>
    </p:extLst>
  </p:cSld>
  <p:clrMapOvr>
    <a:masterClrMapping/>
  </p:clrMapOvr>
  <p:transition spd="slow">
    <p:wipe dir="d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F3A22-D084-EBFF-92CE-E1C8207EF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1AF54E6D-D484-709B-D3B3-75892A381053}"/>
              </a:ext>
            </a:extLst>
          </p:cNvPr>
          <p:cNvSpPr txBox="1"/>
          <p:nvPr/>
        </p:nvSpPr>
        <p:spPr>
          <a:xfrm>
            <a:off x="626821" y="2871476"/>
            <a:ext cx="16060979" cy="60631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6600" dirty="0">
                <a:solidFill>
                  <a:srgbClr val="104C83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ontserrat Light"/>
              </a:rPr>
              <a:t>Socrative should not be employed merely as a </a:t>
            </a:r>
            <a:r>
              <a:rPr lang="en-US" sz="6600" b="1" dirty="0">
                <a:solidFill>
                  <a:srgbClr val="C00000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ontserrat Light"/>
              </a:rPr>
              <a:t>novelty</a:t>
            </a:r>
            <a:r>
              <a:rPr lang="en-US" sz="6600" dirty="0">
                <a:solidFill>
                  <a:srgbClr val="104C83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ontserrat Light"/>
              </a:rPr>
              <a:t>, but rather as a tool to actively support &amp; enhance specific pedagogical objectives.</a:t>
            </a:r>
          </a:p>
          <a:p>
            <a:pPr algn="just">
              <a:lnSpc>
                <a:spcPts val="6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6600" dirty="0">
                <a:solidFill>
                  <a:srgbClr val="104C83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ontserrat Light"/>
              </a:rPr>
              <a:t>Efficacy of Socrative as an </a:t>
            </a:r>
            <a:r>
              <a:rPr lang="en-US" sz="6600" b="1" dirty="0">
                <a:solidFill>
                  <a:srgbClr val="C00000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ontserrat Light"/>
              </a:rPr>
              <a:t>assessment tool</a:t>
            </a:r>
            <a:r>
              <a:rPr lang="en-US" sz="6600" dirty="0">
                <a:solidFill>
                  <a:srgbClr val="104C83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ontserrat Light"/>
              </a:rPr>
              <a:t> is contingent upon the quality &amp; clarity of the questions employed.</a:t>
            </a:r>
          </a:p>
          <a:p>
            <a:pPr algn="just">
              <a:lnSpc>
                <a:spcPts val="6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6600" dirty="0">
                <a:solidFill>
                  <a:srgbClr val="104C83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ontserrat Light"/>
              </a:rPr>
              <a:t>Adaptability of this tool allows for its strategic integration into diverse teaching &amp; learning environments, enhancing </a:t>
            </a:r>
            <a:r>
              <a:rPr lang="en-US" sz="6600" b="1" dirty="0">
                <a:solidFill>
                  <a:srgbClr val="C00000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ontserrat Light"/>
              </a:rPr>
              <a:t>pedagogical effectiveness</a:t>
            </a:r>
            <a:r>
              <a:rPr lang="en-US" sz="6600" dirty="0">
                <a:solidFill>
                  <a:srgbClr val="104C83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ontserrat Light"/>
              </a:rPr>
              <a:t>.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C77A71F5-3F5B-C061-7A2A-AF148BE48C43}"/>
              </a:ext>
            </a:extLst>
          </p:cNvPr>
          <p:cNvSpPr txBox="1"/>
          <p:nvPr/>
        </p:nvSpPr>
        <p:spPr>
          <a:xfrm>
            <a:off x="1239585" y="1153080"/>
            <a:ext cx="14610015" cy="8924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500"/>
              </a:lnSpc>
            </a:pPr>
            <a:r>
              <a:rPr lang="en-US" sz="5400" b="1" dirty="0">
                <a:solidFill>
                  <a:srgbClr val="104C8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Best Practices for Effective Use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809BB85-7BAB-A40C-AC4F-962AE37A8881}"/>
              </a:ext>
            </a:extLst>
          </p:cNvPr>
          <p:cNvSpPr/>
          <p:nvPr/>
        </p:nvSpPr>
        <p:spPr>
          <a:xfrm flipH="1" flipV="1">
            <a:off x="-1841821" y="8463713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13856342" y="2147733"/>
                </a:moveTo>
                <a:lnTo>
                  <a:pt x="0" y="2147733"/>
                </a:lnTo>
                <a:lnTo>
                  <a:pt x="0" y="0"/>
                </a:lnTo>
                <a:lnTo>
                  <a:pt x="13856342" y="0"/>
                </a:lnTo>
                <a:lnTo>
                  <a:pt x="13856342" y="214773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555FCD6C-8DD1-635A-48A2-21EB437C614F}"/>
              </a:ext>
            </a:extLst>
          </p:cNvPr>
          <p:cNvSpPr/>
          <p:nvPr/>
        </p:nvSpPr>
        <p:spPr>
          <a:xfrm flipH="1">
            <a:off x="11376488" y="3824351"/>
            <a:ext cx="8946223" cy="7865221"/>
          </a:xfrm>
          <a:custGeom>
            <a:avLst/>
            <a:gdLst/>
            <a:ahLst/>
            <a:cxnLst/>
            <a:rect l="l" t="t" r="r" b="b"/>
            <a:pathLst>
              <a:path w="8946223" h="7865221">
                <a:moveTo>
                  <a:pt x="8946223" y="0"/>
                </a:moveTo>
                <a:lnTo>
                  <a:pt x="0" y="0"/>
                </a:lnTo>
                <a:lnTo>
                  <a:pt x="0" y="7865221"/>
                </a:lnTo>
                <a:lnTo>
                  <a:pt x="8946223" y="7865221"/>
                </a:lnTo>
                <a:lnTo>
                  <a:pt x="894622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6F13E80-B4E7-7E76-46ED-6AAD2DD8125E}"/>
              </a:ext>
            </a:extLst>
          </p:cNvPr>
          <p:cNvSpPr/>
          <p:nvPr/>
        </p:nvSpPr>
        <p:spPr>
          <a:xfrm flipH="1" flipV="1">
            <a:off x="-4225586" y="-290449"/>
            <a:ext cx="6354903" cy="4114800"/>
          </a:xfrm>
          <a:custGeom>
            <a:avLst/>
            <a:gdLst/>
            <a:ahLst/>
            <a:cxnLst/>
            <a:rect l="l" t="t" r="r" b="b"/>
            <a:pathLst>
              <a:path w="6354903" h="4114800">
                <a:moveTo>
                  <a:pt x="6354903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6354903" y="0"/>
                </a:lnTo>
                <a:lnTo>
                  <a:pt x="6354903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F3943A3D-72BD-A0A8-0341-4F69DB3995BF}"/>
              </a:ext>
            </a:extLst>
          </p:cNvPr>
          <p:cNvSpPr/>
          <p:nvPr/>
        </p:nvSpPr>
        <p:spPr>
          <a:xfrm>
            <a:off x="5462826" y="-380782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0" y="0"/>
                </a:moveTo>
                <a:lnTo>
                  <a:pt x="13856341" y="0"/>
                </a:lnTo>
                <a:lnTo>
                  <a:pt x="13856341" y="2147733"/>
                </a:lnTo>
                <a:lnTo>
                  <a:pt x="0" y="21477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2162326"/>
      </p:ext>
    </p:extLst>
  </p:cSld>
  <p:clrMapOvr>
    <a:masterClrMapping/>
  </p:clrMapOvr>
  <p:transition spd="slow">
    <p:wipe dir="d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BA020-2A76-F422-AEA0-892D2801A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8F42A27E-4B50-95F9-57A5-88380B09AC56}"/>
              </a:ext>
            </a:extLst>
          </p:cNvPr>
          <p:cNvSpPr txBox="1"/>
          <p:nvPr/>
        </p:nvSpPr>
        <p:spPr>
          <a:xfrm>
            <a:off x="609600" y="1257300"/>
            <a:ext cx="16687800" cy="41357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 algn="just">
              <a:lnSpc>
                <a:spcPts val="45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7200" b="1" dirty="0">
                <a:solidFill>
                  <a:srgbClr val="104C83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ontserrat Light"/>
              </a:rPr>
              <a:t>Ethical considerations:</a:t>
            </a:r>
          </a:p>
          <a:p>
            <a:pPr marL="1828800" lvl="1" indent="-685800" algn="just">
              <a:lnSpc>
                <a:spcPts val="5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6600" dirty="0">
                <a:solidFill>
                  <a:srgbClr val="104C83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ontserrat Light"/>
              </a:rPr>
              <a:t>Student privacy</a:t>
            </a:r>
          </a:p>
          <a:p>
            <a:pPr marL="1828800" lvl="1" indent="-685800" algn="just">
              <a:lnSpc>
                <a:spcPts val="5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6600" dirty="0">
                <a:solidFill>
                  <a:srgbClr val="104C83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ontserrat Light"/>
              </a:rPr>
              <a:t>Equitable access &amp; participation</a:t>
            </a:r>
          </a:p>
          <a:p>
            <a:pPr marL="1828800" lvl="1" indent="-685800" algn="just">
              <a:lnSpc>
                <a:spcPts val="5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6600" dirty="0">
                <a:solidFill>
                  <a:srgbClr val="104C83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ontserrat Light"/>
              </a:rPr>
              <a:t>Avoid (Focus from </a:t>
            </a:r>
            <a:r>
              <a:rPr lang="en-US" sz="6600" b="1" i="1" dirty="0">
                <a:solidFill>
                  <a:srgbClr val="C00000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ontserrat Light"/>
              </a:rPr>
              <a:t>assessment for learning</a:t>
            </a:r>
            <a:r>
              <a:rPr lang="en-US" sz="6600" dirty="0">
                <a:solidFill>
                  <a:srgbClr val="104C83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ontserrat Light"/>
              </a:rPr>
              <a:t> to </a:t>
            </a:r>
            <a:r>
              <a:rPr lang="en-US" sz="6600" b="1" i="1" dirty="0">
                <a:solidFill>
                  <a:srgbClr val="C00000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ontserrat Light"/>
              </a:rPr>
              <a:t>assessment as punishment </a:t>
            </a:r>
            <a:r>
              <a:rPr lang="en-US" sz="6600" dirty="0">
                <a:solidFill>
                  <a:srgbClr val="104C83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ontserrat Light"/>
              </a:rPr>
              <a:t>)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00144E29-BB70-E3C3-E9E5-CEFFACA185AD}"/>
              </a:ext>
            </a:extLst>
          </p:cNvPr>
          <p:cNvSpPr/>
          <p:nvPr/>
        </p:nvSpPr>
        <p:spPr>
          <a:xfrm flipH="1" flipV="1">
            <a:off x="-1841821" y="8463713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13856342" y="2147733"/>
                </a:moveTo>
                <a:lnTo>
                  <a:pt x="0" y="2147733"/>
                </a:lnTo>
                <a:lnTo>
                  <a:pt x="0" y="0"/>
                </a:lnTo>
                <a:lnTo>
                  <a:pt x="13856342" y="0"/>
                </a:lnTo>
                <a:lnTo>
                  <a:pt x="13856342" y="214773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39AE20B-CC15-708E-8A8F-B616E749E8FF}"/>
              </a:ext>
            </a:extLst>
          </p:cNvPr>
          <p:cNvSpPr/>
          <p:nvPr/>
        </p:nvSpPr>
        <p:spPr>
          <a:xfrm flipH="1">
            <a:off x="10591800" y="3495242"/>
            <a:ext cx="8946223" cy="7865221"/>
          </a:xfrm>
          <a:custGeom>
            <a:avLst/>
            <a:gdLst/>
            <a:ahLst/>
            <a:cxnLst/>
            <a:rect l="l" t="t" r="r" b="b"/>
            <a:pathLst>
              <a:path w="8946223" h="7865221">
                <a:moveTo>
                  <a:pt x="8946223" y="0"/>
                </a:moveTo>
                <a:lnTo>
                  <a:pt x="0" y="0"/>
                </a:lnTo>
                <a:lnTo>
                  <a:pt x="0" y="7865221"/>
                </a:lnTo>
                <a:lnTo>
                  <a:pt x="8946223" y="7865221"/>
                </a:lnTo>
                <a:lnTo>
                  <a:pt x="894622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7F0F459-D92B-7CFE-798B-B1767AA95E3A}"/>
              </a:ext>
            </a:extLst>
          </p:cNvPr>
          <p:cNvSpPr/>
          <p:nvPr/>
        </p:nvSpPr>
        <p:spPr>
          <a:xfrm flipH="1" flipV="1">
            <a:off x="-4225586" y="-290449"/>
            <a:ext cx="6354903" cy="4114800"/>
          </a:xfrm>
          <a:custGeom>
            <a:avLst/>
            <a:gdLst/>
            <a:ahLst/>
            <a:cxnLst/>
            <a:rect l="l" t="t" r="r" b="b"/>
            <a:pathLst>
              <a:path w="6354903" h="4114800">
                <a:moveTo>
                  <a:pt x="6354903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6354903" y="0"/>
                </a:lnTo>
                <a:lnTo>
                  <a:pt x="6354903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2E51DC5-0E5E-40B3-2C6F-304AD03249EC}"/>
              </a:ext>
            </a:extLst>
          </p:cNvPr>
          <p:cNvSpPr/>
          <p:nvPr/>
        </p:nvSpPr>
        <p:spPr>
          <a:xfrm>
            <a:off x="5462826" y="-380782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0" y="0"/>
                </a:moveTo>
                <a:lnTo>
                  <a:pt x="13856341" y="0"/>
                </a:lnTo>
                <a:lnTo>
                  <a:pt x="13856341" y="2147733"/>
                </a:lnTo>
                <a:lnTo>
                  <a:pt x="0" y="21477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31DD57B-0097-CA7D-F653-B182783DF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089259"/>
            <a:ext cx="7354566" cy="490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659032"/>
      </p:ext>
    </p:extLst>
  </p:cSld>
  <p:clrMapOvr>
    <a:masterClrMapping/>
  </p:clrMapOvr>
  <p:transition spd="slow">
    <p:wipe dir="d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86908" y="2428331"/>
            <a:ext cx="14249400" cy="6540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000" dirty="0">
                <a:solidFill>
                  <a:srgbClr val="104C83"/>
                </a:solidFill>
                <a:latin typeface="Mongolian Baiti" panose="03000500000000000000" pitchFamily="66" charset="0"/>
                <a:ea typeface="Montserrat Light"/>
                <a:cs typeface="Mongolian Baiti" panose="03000500000000000000" pitchFamily="66" charset="0"/>
                <a:sym typeface="Montserrat Light"/>
              </a:rPr>
              <a:t>Effective utilization of Socrative, guided by these best practices, has the potential to transform assessment from a mere evaluation tool to a catalyst for:</a:t>
            </a:r>
          </a:p>
          <a:p>
            <a:pPr algn="ctr">
              <a:lnSpc>
                <a:spcPts val="9000"/>
              </a:lnSpc>
            </a:pPr>
            <a:r>
              <a:rPr lang="en-US" sz="8800" b="1" dirty="0">
                <a:latin typeface="Mongolian Baiti" panose="03000500000000000000" pitchFamily="66" charset="0"/>
                <a:ea typeface="Montserrat Light"/>
                <a:cs typeface="Mongolian Baiti" panose="03000500000000000000" pitchFamily="66" charset="0"/>
                <a:sym typeface="Montserrat Light"/>
              </a:rPr>
              <a:t>S</a:t>
            </a:r>
            <a:r>
              <a:rPr lang="en-US" sz="8800" dirty="0">
                <a:solidFill>
                  <a:schemeClr val="accent6">
                    <a:lumMod val="75000"/>
                  </a:schemeClr>
                </a:solidFill>
                <a:latin typeface="Mongolian Baiti" panose="03000500000000000000" pitchFamily="66" charset="0"/>
                <a:ea typeface="Montserrat Light"/>
                <a:cs typeface="Mongolian Baiti" panose="03000500000000000000" pitchFamily="66" charset="0"/>
                <a:sym typeface="Montserrat Light"/>
              </a:rPr>
              <a:t>tudent Learning </a:t>
            </a:r>
          </a:p>
          <a:p>
            <a:pPr algn="ctr">
              <a:lnSpc>
                <a:spcPts val="9000"/>
              </a:lnSpc>
            </a:pPr>
            <a:r>
              <a:rPr lang="en-US" sz="8800" b="1" dirty="0">
                <a:latin typeface="Mongolian Baiti" panose="03000500000000000000" pitchFamily="66" charset="0"/>
                <a:ea typeface="Montserrat Light"/>
                <a:cs typeface="Mongolian Baiti" panose="03000500000000000000" pitchFamily="66" charset="0"/>
                <a:sym typeface="Montserrat Light"/>
              </a:rPr>
              <a:t>E</a:t>
            </a:r>
            <a:r>
              <a:rPr lang="en-US" sz="8800" dirty="0">
                <a:solidFill>
                  <a:schemeClr val="accent6">
                    <a:lumMod val="75000"/>
                  </a:schemeClr>
                </a:solidFill>
                <a:latin typeface="Mongolian Baiti" panose="03000500000000000000" pitchFamily="66" charset="0"/>
                <a:ea typeface="Montserrat Light"/>
                <a:cs typeface="Mongolian Baiti" panose="03000500000000000000" pitchFamily="66" charset="0"/>
                <a:sym typeface="Montserrat Light"/>
              </a:rPr>
              <a:t>ngagement </a:t>
            </a:r>
          </a:p>
          <a:p>
            <a:pPr algn="ctr">
              <a:lnSpc>
                <a:spcPts val="9000"/>
              </a:lnSpc>
            </a:pPr>
            <a:r>
              <a:rPr lang="en-US" sz="8800" dirty="0">
                <a:solidFill>
                  <a:schemeClr val="accent6">
                    <a:lumMod val="75000"/>
                  </a:schemeClr>
                </a:solidFill>
                <a:latin typeface="Mongolian Baiti" panose="03000500000000000000" pitchFamily="66" charset="0"/>
                <a:ea typeface="Montserrat Light"/>
                <a:cs typeface="Mongolian Baiti" panose="03000500000000000000" pitchFamily="66" charset="0"/>
                <a:sym typeface="Montserrat Light"/>
              </a:rPr>
              <a:t> </a:t>
            </a:r>
            <a:r>
              <a:rPr lang="en-US" sz="8800" b="1" dirty="0">
                <a:latin typeface="Mongolian Baiti" panose="03000500000000000000" pitchFamily="66" charset="0"/>
                <a:ea typeface="Montserrat Light"/>
                <a:cs typeface="Mongolian Baiti" panose="03000500000000000000" pitchFamily="66" charset="0"/>
                <a:sym typeface="Montserrat Light"/>
              </a:rPr>
              <a:t>P</a:t>
            </a:r>
            <a:r>
              <a:rPr lang="en-US" sz="8800" dirty="0">
                <a:solidFill>
                  <a:schemeClr val="accent6">
                    <a:lumMod val="75000"/>
                  </a:schemeClr>
                </a:solidFill>
                <a:latin typeface="Mongolian Baiti" panose="03000500000000000000" pitchFamily="66" charset="0"/>
                <a:ea typeface="Montserrat Light"/>
                <a:cs typeface="Mongolian Baiti" panose="03000500000000000000" pitchFamily="66" charset="0"/>
                <a:sym typeface="Montserrat Light"/>
              </a:rPr>
              <a:t>articipation</a:t>
            </a:r>
            <a:endParaRPr lang="en-US" sz="4400" dirty="0">
              <a:solidFill>
                <a:schemeClr val="accent6">
                  <a:lumMod val="75000"/>
                </a:schemeClr>
              </a:solidFill>
              <a:latin typeface="Mongolian Baiti" panose="03000500000000000000" pitchFamily="66" charset="0"/>
              <a:ea typeface="Montserrat Light"/>
              <a:cs typeface="Mongolian Baiti" panose="03000500000000000000" pitchFamily="66" charset="0"/>
              <a:sym typeface="Montserrat Light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7506229" y="535297"/>
            <a:ext cx="7841507" cy="12001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8000" b="1" dirty="0">
                <a:solidFill>
                  <a:srgbClr val="104C8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CONCLUSION</a:t>
            </a:r>
          </a:p>
        </p:txBody>
      </p:sp>
      <p:sp>
        <p:nvSpPr>
          <p:cNvPr id="4" name="Freeform 4"/>
          <p:cNvSpPr/>
          <p:nvPr/>
        </p:nvSpPr>
        <p:spPr>
          <a:xfrm flipH="1" flipV="1">
            <a:off x="-1841821" y="8463713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13856342" y="2147733"/>
                </a:moveTo>
                <a:lnTo>
                  <a:pt x="0" y="2147733"/>
                </a:lnTo>
                <a:lnTo>
                  <a:pt x="0" y="0"/>
                </a:lnTo>
                <a:lnTo>
                  <a:pt x="13856342" y="0"/>
                </a:lnTo>
                <a:lnTo>
                  <a:pt x="13856342" y="214773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5" name="Freeform 5"/>
          <p:cNvSpPr/>
          <p:nvPr/>
        </p:nvSpPr>
        <p:spPr>
          <a:xfrm flipH="1">
            <a:off x="12014521" y="4750542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6666430" y="0"/>
                </a:moveTo>
                <a:lnTo>
                  <a:pt x="0" y="0"/>
                </a:lnTo>
                <a:lnTo>
                  <a:pt x="0" y="5860904"/>
                </a:lnTo>
                <a:lnTo>
                  <a:pt x="6666430" y="5860904"/>
                </a:lnTo>
                <a:lnTo>
                  <a:pt x="666643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6" name="Freeform 6"/>
          <p:cNvSpPr/>
          <p:nvPr/>
        </p:nvSpPr>
        <p:spPr>
          <a:xfrm>
            <a:off x="5462826" y="-380782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0" y="0"/>
                </a:moveTo>
                <a:lnTo>
                  <a:pt x="13856341" y="0"/>
                </a:lnTo>
                <a:lnTo>
                  <a:pt x="13856341" y="2147733"/>
                </a:lnTo>
                <a:lnTo>
                  <a:pt x="0" y="21477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/>
          <p:cNvSpPr/>
          <p:nvPr/>
        </p:nvSpPr>
        <p:spPr>
          <a:xfrm flipV="1">
            <a:off x="-657736" y="-153840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0" y="5860904"/>
                </a:moveTo>
                <a:lnTo>
                  <a:pt x="6666431" y="5860904"/>
                </a:lnTo>
                <a:lnTo>
                  <a:pt x="6666431" y="0"/>
                </a:lnTo>
                <a:lnTo>
                  <a:pt x="0" y="0"/>
                </a:lnTo>
                <a:lnTo>
                  <a:pt x="0" y="586090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  <p:transition spd="slow"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37973" y="6359342"/>
            <a:ext cx="3524427" cy="16183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4400" indent="-914400">
              <a:lnSpc>
                <a:spcPts val="4000"/>
              </a:lnSpc>
              <a:buFont typeface="+mj-lt"/>
              <a:buAutoNum type="arabicPeriod"/>
            </a:pPr>
            <a:r>
              <a:rPr lang="en-US" sz="5400" b="1" dirty="0">
                <a:solidFill>
                  <a:srgbClr val="104C83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ontserrat Light"/>
              </a:rPr>
              <a:t>Socrative Interface &amp; Navigation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219200" y="1286050"/>
            <a:ext cx="9105900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500"/>
              </a:lnSpc>
            </a:pPr>
            <a:r>
              <a:rPr lang="en-US" sz="7500" b="1" dirty="0">
                <a:solidFill>
                  <a:srgbClr val="104C8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Session Covers:</a:t>
            </a:r>
          </a:p>
        </p:txBody>
      </p:sp>
      <p:sp>
        <p:nvSpPr>
          <p:cNvPr id="6" name="Freeform 6"/>
          <p:cNvSpPr/>
          <p:nvPr/>
        </p:nvSpPr>
        <p:spPr>
          <a:xfrm flipH="1" flipV="1">
            <a:off x="-1841821" y="8463713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13856342" y="2147733"/>
                </a:moveTo>
                <a:lnTo>
                  <a:pt x="0" y="2147733"/>
                </a:lnTo>
                <a:lnTo>
                  <a:pt x="0" y="0"/>
                </a:lnTo>
                <a:lnTo>
                  <a:pt x="13856342" y="0"/>
                </a:lnTo>
                <a:lnTo>
                  <a:pt x="13856342" y="214773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/>
          <p:cNvSpPr/>
          <p:nvPr/>
        </p:nvSpPr>
        <p:spPr>
          <a:xfrm flipH="1">
            <a:off x="11164977" y="3235927"/>
            <a:ext cx="8946223" cy="7865221"/>
          </a:xfrm>
          <a:custGeom>
            <a:avLst/>
            <a:gdLst/>
            <a:ahLst/>
            <a:cxnLst/>
            <a:rect l="l" t="t" r="r" b="b"/>
            <a:pathLst>
              <a:path w="8946223" h="7865221">
                <a:moveTo>
                  <a:pt x="8946223" y="0"/>
                </a:moveTo>
                <a:lnTo>
                  <a:pt x="0" y="0"/>
                </a:lnTo>
                <a:lnTo>
                  <a:pt x="0" y="7865221"/>
                </a:lnTo>
                <a:lnTo>
                  <a:pt x="8946223" y="7865221"/>
                </a:lnTo>
                <a:lnTo>
                  <a:pt x="894622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8" name="Freeform 8"/>
          <p:cNvSpPr/>
          <p:nvPr/>
        </p:nvSpPr>
        <p:spPr>
          <a:xfrm flipH="1" flipV="1">
            <a:off x="-4225586" y="-290449"/>
            <a:ext cx="6354903" cy="4114800"/>
          </a:xfrm>
          <a:custGeom>
            <a:avLst/>
            <a:gdLst/>
            <a:ahLst/>
            <a:cxnLst/>
            <a:rect l="l" t="t" r="r" b="b"/>
            <a:pathLst>
              <a:path w="6354903" h="4114800">
                <a:moveTo>
                  <a:pt x="6354903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6354903" y="0"/>
                </a:lnTo>
                <a:lnTo>
                  <a:pt x="6354903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9" name="Freeform 9"/>
          <p:cNvSpPr/>
          <p:nvPr/>
        </p:nvSpPr>
        <p:spPr>
          <a:xfrm>
            <a:off x="5462826" y="-380782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0" y="0"/>
                </a:moveTo>
                <a:lnTo>
                  <a:pt x="13856341" y="0"/>
                </a:lnTo>
                <a:lnTo>
                  <a:pt x="13856341" y="2147733"/>
                </a:lnTo>
                <a:lnTo>
                  <a:pt x="0" y="21477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4" name="Freeform 10">
            <a:extLst>
              <a:ext uri="{FF2B5EF4-FFF2-40B4-BE49-F238E27FC236}">
                <a16:creationId xmlns:a16="http://schemas.microsoft.com/office/drawing/2014/main" id="{A782D290-2153-DBD7-CA06-9571E8AD9915}"/>
              </a:ext>
            </a:extLst>
          </p:cNvPr>
          <p:cNvSpPr/>
          <p:nvPr/>
        </p:nvSpPr>
        <p:spPr>
          <a:xfrm>
            <a:off x="762000" y="5050565"/>
            <a:ext cx="15272294" cy="878157"/>
          </a:xfrm>
          <a:custGeom>
            <a:avLst/>
            <a:gdLst/>
            <a:ahLst/>
            <a:cxnLst/>
            <a:rect l="l" t="t" r="r" b="b"/>
            <a:pathLst>
              <a:path w="15272294" h="878157">
                <a:moveTo>
                  <a:pt x="0" y="0"/>
                </a:moveTo>
                <a:lnTo>
                  <a:pt x="15272294" y="0"/>
                </a:lnTo>
                <a:lnTo>
                  <a:pt x="15272294" y="878157"/>
                </a:lnTo>
                <a:lnTo>
                  <a:pt x="0" y="8781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4B450CF1-866B-0EA5-3EB4-04E22F4157FD}"/>
              </a:ext>
            </a:extLst>
          </p:cNvPr>
          <p:cNvSpPr txBox="1"/>
          <p:nvPr/>
        </p:nvSpPr>
        <p:spPr>
          <a:xfrm>
            <a:off x="14180800" y="3275765"/>
            <a:ext cx="2914578" cy="16183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4400" indent="-914400" algn="just">
              <a:lnSpc>
                <a:spcPts val="4000"/>
              </a:lnSpc>
              <a:buFont typeface="+mj-lt"/>
              <a:buAutoNum type="arabicPeriod" startAt="4"/>
            </a:pPr>
            <a:r>
              <a:rPr lang="en-US" sz="5400" b="1" dirty="0">
                <a:solidFill>
                  <a:srgbClr val="104C83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ontserrat Light"/>
              </a:rPr>
              <a:t>Exploring Advanced Features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2865B1C1-2F24-ED92-359E-925A314EB1C3}"/>
              </a:ext>
            </a:extLst>
          </p:cNvPr>
          <p:cNvSpPr txBox="1"/>
          <p:nvPr/>
        </p:nvSpPr>
        <p:spPr>
          <a:xfrm>
            <a:off x="4269812" y="3343450"/>
            <a:ext cx="3914792" cy="1641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4400" indent="-914400">
              <a:lnSpc>
                <a:spcPts val="4000"/>
              </a:lnSpc>
              <a:buFont typeface="+mj-lt"/>
              <a:buAutoNum type="arabicPeriod" startAt="2"/>
            </a:pPr>
            <a:r>
              <a:rPr lang="en-US" sz="5400" b="1" dirty="0">
                <a:solidFill>
                  <a:srgbClr val="104C83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ontserrat Light"/>
              </a:rPr>
              <a:t>Creating Quizzes &amp; Activities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0145716B-468D-E629-9E8B-9C07E9B1B6A5}"/>
              </a:ext>
            </a:extLst>
          </p:cNvPr>
          <p:cNvSpPr txBox="1"/>
          <p:nvPr/>
        </p:nvSpPr>
        <p:spPr>
          <a:xfrm>
            <a:off x="9380721" y="6596135"/>
            <a:ext cx="3524427" cy="16183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4400" indent="-914400">
              <a:lnSpc>
                <a:spcPts val="4000"/>
              </a:lnSpc>
              <a:buFont typeface="+mj-lt"/>
              <a:buAutoNum type="arabicPeriod" startAt="3"/>
            </a:pPr>
            <a:r>
              <a:rPr lang="en-US" sz="5400" b="1" dirty="0">
                <a:solidFill>
                  <a:srgbClr val="104C83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sym typeface="Montserrat Light"/>
              </a:rPr>
              <a:t>Launching &amp; Managing Activities</a:t>
            </a:r>
          </a:p>
        </p:txBody>
      </p:sp>
    </p:spTree>
    <p:extLst>
      <p:ext uri="{BB962C8B-B14F-4D97-AF65-F5344CB8AC3E}">
        <p14:creationId xmlns:p14="http://schemas.microsoft.com/office/powerpoint/2010/main" val="2003290267"/>
      </p:ext>
    </p:extLst>
  </p:cSld>
  <p:clrMapOvr>
    <a:masterClrMapping/>
  </p:clrMapOvr>
  <p:transition spd="slow">
    <p:wipe dir="d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80071" y="3667053"/>
            <a:ext cx="12725400" cy="45407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000"/>
              </a:lnSpc>
            </a:pPr>
            <a:r>
              <a:rPr lang="en-US" sz="22900" b="1" dirty="0">
                <a:solidFill>
                  <a:srgbClr val="104C8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THANK</a:t>
            </a:r>
          </a:p>
          <a:p>
            <a:pPr algn="ctr">
              <a:lnSpc>
                <a:spcPts val="17000"/>
              </a:lnSpc>
              <a:spcBef>
                <a:spcPct val="0"/>
              </a:spcBef>
            </a:pPr>
            <a:r>
              <a:rPr lang="en-US" sz="22900" b="1" dirty="0">
                <a:solidFill>
                  <a:srgbClr val="104C8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you </a:t>
            </a:r>
          </a:p>
        </p:txBody>
      </p:sp>
      <p:sp>
        <p:nvSpPr>
          <p:cNvPr id="3" name="Freeform 3"/>
          <p:cNvSpPr/>
          <p:nvPr/>
        </p:nvSpPr>
        <p:spPr>
          <a:xfrm flipH="1" flipV="1">
            <a:off x="265311" y="7950893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13856342" y="2147733"/>
                </a:moveTo>
                <a:lnTo>
                  <a:pt x="0" y="2147733"/>
                </a:lnTo>
                <a:lnTo>
                  <a:pt x="0" y="0"/>
                </a:lnTo>
                <a:lnTo>
                  <a:pt x="13856342" y="0"/>
                </a:lnTo>
                <a:lnTo>
                  <a:pt x="13856342" y="214773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4" name="Freeform 4"/>
          <p:cNvSpPr/>
          <p:nvPr/>
        </p:nvSpPr>
        <p:spPr>
          <a:xfrm flipH="1">
            <a:off x="11353800" y="4016702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6666430" y="0"/>
                </a:moveTo>
                <a:lnTo>
                  <a:pt x="0" y="0"/>
                </a:lnTo>
                <a:lnTo>
                  <a:pt x="0" y="5860904"/>
                </a:lnTo>
                <a:lnTo>
                  <a:pt x="6666430" y="5860904"/>
                </a:lnTo>
                <a:lnTo>
                  <a:pt x="666643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5" name="Freeform 5"/>
          <p:cNvSpPr/>
          <p:nvPr/>
        </p:nvSpPr>
        <p:spPr>
          <a:xfrm>
            <a:off x="4425629" y="109121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0" y="0"/>
                </a:moveTo>
                <a:lnTo>
                  <a:pt x="13856341" y="0"/>
                </a:lnTo>
                <a:lnTo>
                  <a:pt x="13856341" y="2147733"/>
                </a:lnTo>
                <a:lnTo>
                  <a:pt x="0" y="21477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6" name="Freeform 6"/>
          <p:cNvSpPr/>
          <p:nvPr/>
        </p:nvSpPr>
        <p:spPr>
          <a:xfrm flipV="1">
            <a:off x="265311" y="415017"/>
            <a:ext cx="6666431" cy="5860904"/>
          </a:xfrm>
          <a:custGeom>
            <a:avLst/>
            <a:gdLst/>
            <a:ahLst/>
            <a:cxnLst/>
            <a:rect l="l" t="t" r="r" b="b"/>
            <a:pathLst>
              <a:path w="6666431" h="5860904">
                <a:moveTo>
                  <a:pt x="0" y="5860904"/>
                </a:moveTo>
                <a:lnTo>
                  <a:pt x="6666431" y="5860904"/>
                </a:lnTo>
                <a:lnTo>
                  <a:pt x="6666431" y="0"/>
                </a:lnTo>
                <a:lnTo>
                  <a:pt x="0" y="0"/>
                </a:lnTo>
                <a:lnTo>
                  <a:pt x="0" y="586090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  <p:transition spd="slow"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flipH="1" flipV="1">
            <a:off x="-1841821" y="8463713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13856342" y="2147733"/>
                </a:moveTo>
                <a:lnTo>
                  <a:pt x="0" y="2147733"/>
                </a:lnTo>
                <a:lnTo>
                  <a:pt x="0" y="0"/>
                </a:lnTo>
                <a:lnTo>
                  <a:pt x="13856342" y="0"/>
                </a:lnTo>
                <a:lnTo>
                  <a:pt x="13856342" y="214773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/>
          <p:cNvSpPr/>
          <p:nvPr/>
        </p:nvSpPr>
        <p:spPr>
          <a:xfrm flipH="1">
            <a:off x="12295489" y="3014094"/>
            <a:ext cx="8946223" cy="7865221"/>
          </a:xfrm>
          <a:custGeom>
            <a:avLst/>
            <a:gdLst/>
            <a:ahLst/>
            <a:cxnLst/>
            <a:rect l="l" t="t" r="r" b="b"/>
            <a:pathLst>
              <a:path w="8946223" h="7865221">
                <a:moveTo>
                  <a:pt x="8946223" y="0"/>
                </a:moveTo>
                <a:lnTo>
                  <a:pt x="0" y="0"/>
                </a:lnTo>
                <a:lnTo>
                  <a:pt x="0" y="7865221"/>
                </a:lnTo>
                <a:lnTo>
                  <a:pt x="8946223" y="7865221"/>
                </a:lnTo>
                <a:lnTo>
                  <a:pt x="894622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8" name="Freeform 8"/>
          <p:cNvSpPr/>
          <p:nvPr/>
        </p:nvSpPr>
        <p:spPr>
          <a:xfrm flipH="1" flipV="1">
            <a:off x="-4225586" y="-290449"/>
            <a:ext cx="6354903" cy="4114800"/>
          </a:xfrm>
          <a:custGeom>
            <a:avLst/>
            <a:gdLst/>
            <a:ahLst/>
            <a:cxnLst/>
            <a:rect l="l" t="t" r="r" b="b"/>
            <a:pathLst>
              <a:path w="6354903" h="4114800">
                <a:moveTo>
                  <a:pt x="6354903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6354903" y="0"/>
                </a:lnTo>
                <a:lnTo>
                  <a:pt x="6354903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9" name="Freeform 9"/>
          <p:cNvSpPr/>
          <p:nvPr/>
        </p:nvSpPr>
        <p:spPr>
          <a:xfrm>
            <a:off x="5462826" y="-380782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0" y="0"/>
                </a:moveTo>
                <a:lnTo>
                  <a:pt x="13856341" y="0"/>
                </a:lnTo>
                <a:lnTo>
                  <a:pt x="13856341" y="2147733"/>
                </a:lnTo>
                <a:lnTo>
                  <a:pt x="0" y="21477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9D0B86-77F6-4FAD-AA05-05BF3FC1F5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239"/>
          <a:stretch/>
        </p:blipFill>
        <p:spPr>
          <a:xfrm>
            <a:off x="1410959" y="2033128"/>
            <a:ext cx="14016563" cy="74537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02EAFD3B-EF8C-4DBA-AF48-D27AEB85B20F}"/>
              </a:ext>
            </a:extLst>
          </p:cNvPr>
          <p:cNvSpPr txBox="1"/>
          <p:nvPr/>
        </p:nvSpPr>
        <p:spPr>
          <a:xfrm>
            <a:off x="10188742" y="3243987"/>
            <a:ext cx="8115300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60"/>
              </a:lnSpc>
            </a:pPr>
            <a:endParaRPr lang="en-US" sz="2600" dirty="0">
              <a:solidFill>
                <a:srgbClr val="104C83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32461406-A70A-4305-960C-3F234E9363DE}"/>
              </a:ext>
            </a:extLst>
          </p:cNvPr>
          <p:cNvSpPr txBox="1"/>
          <p:nvPr/>
        </p:nvSpPr>
        <p:spPr>
          <a:xfrm>
            <a:off x="7391400" y="4860497"/>
            <a:ext cx="8115300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60"/>
              </a:lnSpc>
            </a:pPr>
            <a:endParaRPr lang="en-US" sz="2600" dirty="0">
              <a:solidFill>
                <a:srgbClr val="104C83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39EC5D-6E3E-417D-8B0C-2AF079A67CFD}"/>
              </a:ext>
            </a:extLst>
          </p:cNvPr>
          <p:cNvSpPr txBox="1"/>
          <p:nvPr/>
        </p:nvSpPr>
        <p:spPr>
          <a:xfrm>
            <a:off x="1219200" y="1022510"/>
            <a:ext cx="8839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4800" dirty="0">
                <a:latin typeface="Modern No. 20" panose="02070704070505020303" pitchFamily="18" charset="0"/>
              </a:rPr>
              <a:t>1. Socrative Interface &amp; Navigation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451FCCC-3967-4EC2-A2D3-CCA99873574E}"/>
              </a:ext>
            </a:extLst>
          </p:cNvPr>
          <p:cNvGrpSpPr/>
          <p:nvPr/>
        </p:nvGrpSpPr>
        <p:grpSpPr>
          <a:xfrm>
            <a:off x="3192125" y="3831221"/>
            <a:ext cx="2572885" cy="1718885"/>
            <a:chOff x="2971799" y="3975915"/>
            <a:chExt cx="2572885" cy="171888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A1CAA4C-56D6-4CFE-B01F-E0DB35475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1799" y="3975915"/>
              <a:ext cx="2255177" cy="1143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6C1CA7F-25EA-48FC-AEE3-12486C09B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3191" y="4947024"/>
              <a:ext cx="861493" cy="747776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FFF48CE-620B-4A96-9BDA-2E0FEBD5EBE0}"/>
              </a:ext>
            </a:extLst>
          </p:cNvPr>
          <p:cNvSpPr txBox="1"/>
          <p:nvPr/>
        </p:nvSpPr>
        <p:spPr>
          <a:xfrm>
            <a:off x="15506700" y="1911143"/>
            <a:ext cx="990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5400" b="1" dirty="0">
                <a:latin typeface="Modern No. 20" panose="02070704070505020303" pitchFamily="18" charset="0"/>
              </a:rPr>
              <a:t>1.1</a:t>
            </a:r>
          </a:p>
        </p:txBody>
      </p:sp>
    </p:spTree>
  </p:cSld>
  <p:clrMapOvr>
    <a:masterClrMapping/>
  </p:clrMapOvr>
  <p:transition spd="slow"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flipH="1" flipV="1">
            <a:off x="-1841821" y="8463713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13856342" y="2147733"/>
                </a:moveTo>
                <a:lnTo>
                  <a:pt x="0" y="2147733"/>
                </a:lnTo>
                <a:lnTo>
                  <a:pt x="0" y="0"/>
                </a:lnTo>
                <a:lnTo>
                  <a:pt x="13856342" y="0"/>
                </a:lnTo>
                <a:lnTo>
                  <a:pt x="13856342" y="214773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/>
          <p:cNvSpPr/>
          <p:nvPr/>
        </p:nvSpPr>
        <p:spPr>
          <a:xfrm flipH="1">
            <a:off x="11986062" y="3038611"/>
            <a:ext cx="8946223" cy="7865221"/>
          </a:xfrm>
          <a:custGeom>
            <a:avLst/>
            <a:gdLst/>
            <a:ahLst/>
            <a:cxnLst/>
            <a:rect l="l" t="t" r="r" b="b"/>
            <a:pathLst>
              <a:path w="8946223" h="7865221">
                <a:moveTo>
                  <a:pt x="8946223" y="0"/>
                </a:moveTo>
                <a:lnTo>
                  <a:pt x="0" y="0"/>
                </a:lnTo>
                <a:lnTo>
                  <a:pt x="0" y="7865221"/>
                </a:lnTo>
                <a:lnTo>
                  <a:pt x="8946223" y="7865221"/>
                </a:lnTo>
                <a:lnTo>
                  <a:pt x="894622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8" name="Freeform 8"/>
          <p:cNvSpPr/>
          <p:nvPr/>
        </p:nvSpPr>
        <p:spPr>
          <a:xfrm flipH="1" flipV="1">
            <a:off x="-4225586" y="-290449"/>
            <a:ext cx="6354903" cy="4114800"/>
          </a:xfrm>
          <a:custGeom>
            <a:avLst/>
            <a:gdLst/>
            <a:ahLst/>
            <a:cxnLst/>
            <a:rect l="l" t="t" r="r" b="b"/>
            <a:pathLst>
              <a:path w="6354903" h="4114800">
                <a:moveTo>
                  <a:pt x="6354903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6354903" y="0"/>
                </a:lnTo>
                <a:lnTo>
                  <a:pt x="6354903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9" name="Freeform 9"/>
          <p:cNvSpPr/>
          <p:nvPr/>
        </p:nvSpPr>
        <p:spPr>
          <a:xfrm>
            <a:off x="5462826" y="-380782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0" y="0"/>
                </a:moveTo>
                <a:lnTo>
                  <a:pt x="13856341" y="0"/>
                </a:lnTo>
                <a:lnTo>
                  <a:pt x="13856341" y="2147733"/>
                </a:lnTo>
                <a:lnTo>
                  <a:pt x="0" y="21477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77E79D-635E-4744-B922-14F17F9ABAA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33" b="3895"/>
          <a:stretch/>
        </p:blipFill>
        <p:spPr>
          <a:xfrm>
            <a:off x="1435023" y="1333500"/>
            <a:ext cx="12658333" cy="73396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665CE7-596F-43D2-BAC4-3CE9D0E5437C}"/>
              </a:ext>
            </a:extLst>
          </p:cNvPr>
          <p:cNvSpPr txBox="1"/>
          <p:nvPr/>
        </p:nvSpPr>
        <p:spPr>
          <a:xfrm>
            <a:off x="14673003" y="1810928"/>
            <a:ext cx="990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5400" b="1" dirty="0">
                <a:latin typeface="Modern No. 20" panose="02070704070505020303" pitchFamily="18" charset="0"/>
              </a:rPr>
              <a:t>1.2</a:t>
            </a:r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C0C5264E-7F94-4059-B814-EC08F1676E54}"/>
              </a:ext>
            </a:extLst>
          </p:cNvPr>
          <p:cNvCxnSpPr>
            <a:cxnSpLocks/>
          </p:cNvCxnSpPr>
          <p:nvPr/>
        </p:nvCxnSpPr>
        <p:spPr>
          <a:xfrm>
            <a:off x="9053698" y="4544836"/>
            <a:ext cx="6107110" cy="894023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43BE1AD-1A2F-44C5-A1FA-26B4748BD83C}"/>
              </a:ext>
            </a:extLst>
          </p:cNvPr>
          <p:cNvSpPr txBox="1"/>
          <p:nvPr/>
        </p:nvSpPr>
        <p:spPr>
          <a:xfrm>
            <a:off x="15172363" y="5125759"/>
            <a:ext cx="24223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200" b="1" dirty="0">
                <a:latin typeface="Modern No. 20" panose="02070704070505020303" pitchFamily="18" charset="0"/>
              </a:rPr>
              <a:t>For Students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8E1DBE-CBEC-4DB0-89A1-44C02ACE0B96}"/>
              </a:ext>
            </a:extLst>
          </p:cNvPr>
          <p:cNvSpPr txBox="1"/>
          <p:nvPr/>
        </p:nvSpPr>
        <p:spPr>
          <a:xfrm>
            <a:off x="15247994" y="6125793"/>
            <a:ext cx="24223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200" b="1" dirty="0">
                <a:latin typeface="Modern No. 20" panose="02070704070505020303" pitchFamily="18" charset="0"/>
              </a:rPr>
              <a:t>For Teachers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633542B-6513-427B-8BD4-BB29DB8F3332}"/>
              </a:ext>
            </a:extLst>
          </p:cNvPr>
          <p:cNvGrpSpPr/>
          <p:nvPr/>
        </p:nvGrpSpPr>
        <p:grpSpPr>
          <a:xfrm>
            <a:off x="7088593" y="4894181"/>
            <a:ext cx="8119938" cy="1524000"/>
            <a:chOff x="6526796" y="5143500"/>
            <a:chExt cx="6875200" cy="1535335"/>
          </a:xfrm>
        </p:grpSpPr>
        <p:cxnSp>
          <p:nvCxnSpPr>
            <p:cNvPr id="17" name="Connector: Elbow 16">
              <a:extLst>
                <a:ext uri="{FF2B5EF4-FFF2-40B4-BE49-F238E27FC236}">
                  <a16:creationId xmlns:a16="http://schemas.microsoft.com/office/drawing/2014/main" id="{8EF9CB6C-4701-4334-B1CF-7A9C6D905948}"/>
                </a:ext>
              </a:extLst>
            </p:cNvPr>
            <p:cNvCxnSpPr>
              <a:cxnSpLocks/>
            </p:cNvCxnSpPr>
            <p:nvPr/>
          </p:nvCxnSpPr>
          <p:spPr>
            <a:xfrm>
              <a:off x="6526796" y="5536373"/>
              <a:ext cx="6875200" cy="1142462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1EE6C4EA-8F0D-404C-AFAC-3E18A01B5B02}"/>
                </a:ext>
              </a:extLst>
            </p:cNvPr>
            <p:cNvCxnSpPr/>
            <p:nvPr/>
          </p:nvCxnSpPr>
          <p:spPr>
            <a:xfrm>
              <a:off x="6526796" y="5143500"/>
              <a:ext cx="0" cy="39287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30577180"/>
      </p:ext>
    </p:extLst>
  </p:cSld>
  <p:clrMapOvr>
    <a:masterClrMapping/>
  </p:clrMapOvr>
  <p:transition spd="slow"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flipH="1" flipV="1">
            <a:off x="-1841821" y="8463713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13856342" y="2147733"/>
                </a:moveTo>
                <a:lnTo>
                  <a:pt x="0" y="2147733"/>
                </a:lnTo>
                <a:lnTo>
                  <a:pt x="0" y="0"/>
                </a:lnTo>
                <a:lnTo>
                  <a:pt x="13856342" y="0"/>
                </a:lnTo>
                <a:lnTo>
                  <a:pt x="13856342" y="214773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/>
          <p:cNvSpPr/>
          <p:nvPr/>
        </p:nvSpPr>
        <p:spPr>
          <a:xfrm flipH="1">
            <a:off x="11887200" y="3086100"/>
            <a:ext cx="8946223" cy="7865221"/>
          </a:xfrm>
          <a:custGeom>
            <a:avLst/>
            <a:gdLst/>
            <a:ahLst/>
            <a:cxnLst/>
            <a:rect l="l" t="t" r="r" b="b"/>
            <a:pathLst>
              <a:path w="8946223" h="7865221">
                <a:moveTo>
                  <a:pt x="8946223" y="0"/>
                </a:moveTo>
                <a:lnTo>
                  <a:pt x="0" y="0"/>
                </a:lnTo>
                <a:lnTo>
                  <a:pt x="0" y="7865221"/>
                </a:lnTo>
                <a:lnTo>
                  <a:pt x="8946223" y="7865221"/>
                </a:lnTo>
                <a:lnTo>
                  <a:pt x="894622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8" name="Freeform 8"/>
          <p:cNvSpPr/>
          <p:nvPr/>
        </p:nvSpPr>
        <p:spPr>
          <a:xfrm flipH="1" flipV="1">
            <a:off x="-4225586" y="-290449"/>
            <a:ext cx="6354903" cy="4114800"/>
          </a:xfrm>
          <a:custGeom>
            <a:avLst/>
            <a:gdLst/>
            <a:ahLst/>
            <a:cxnLst/>
            <a:rect l="l" t="t" r="r" b="b"/>
            <a:pathLst>
              <a:path w="6354903" h="4114800">
                <a:moveTo>
                  <a:pt x="6354903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6354903" y="0"/>
                </a:lnTo>
                <a:lnTo>
                  <a:pt x="6354903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9" name="Freeform 9"/>
          <p:cNvSpPr/>
          <p:nvPr/>
        </p:nvSpPr>
        <p:spPr>
          <a:xfrm>
            <a:off x="5462826" y="-380782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0" y="0"/>
                </a:moveTo>
                <a:lnTo>
                  <a:pt x="13856341" y="0"/>
                </a:lnTo>
                <a:lnTo>
                  <a:pt x="13856341" y="2147733"/>
                </a:lnTo>
                <a:lnTo>
                  <a:pt x="0" y="21477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77E79D-635E-4744-B922-14F17F9ABAA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746" b="3895"/>
          <a:stretch/>
        </p:blipFill>
        <p:spPr>
          <a:xfrm>
            <a:off x="762000" y="1181099"/>
            <a:ext cx="14242398" cy="78652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536BF9-FEBD-4D14-B3A3-D2493E917801}"/>
              </a:ext>
            </a:extLst>
          </p:cNvPr>
          <p:cNvSpPr txBox="1"/>
          <p:nvPr/>
        </p:nvSpPr>
        <p:spPr>
          <a:xfrm>
            <a:off x="15562828" y="1300943"/>
            <a:ext cx="990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5400" b="1" dirty="0">
                <a:latin typeface="Modern No. 20" panose="02070704070505020303" pitchFamily="18" charset="0"/>
              </a:rPr>
              <a:t>1.3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0F3158-C939-4BB6-A408-A4753503C0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226" y="1045665"/>
            <a:ext cx="5205174" cy="8665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AAC83C-4FDC-416A-84E5-4E7170BFCC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906991"/>
            <a:ext cx="621365" cy="53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913279"/>
      </p:ext>
    </p:extLst>
  </p:cSld>
  <p:clrMapOvr>
    <a:masterClrMapping/>
  </p:clrMapOvr>
  <p:transition spd="slow"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flipH="1" flipV="1">
            <a:off x="-1841821" y="8463713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13856342" y="2147733"/>
                </a:moveTo>
                <a:lnTo>
                  <a:pt x="0" y="2147733"/>
                </a:lnTo>
                <a:lnTo>
                  <a:pt x="0" y="0"/>
                </a:lnTo>
                <a:lnTo>
                  <a:pt x="13856342" y="0"/>
                </a:lnTo>
                <a:lnTo>
                  <a:pt x="13856342" y="214773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/>
          <p:cNvSpPr/>
          <p:nvPr/>
        </p:nvSpPr>
        <p:spPr>
          <a:xfrm flipH="1">
            <a:off x="14846572" y="5655850"/>
            <a:ext cx="4901656" cy="4621124"/>
          </a:xfrm>
          <a:custGeom>
            <a:avLst/>
            <a:gdLst/>
            <a:ahLst/>
            <a:cxnLst/>
            <a:rect l="l" t="t" r="r" b="b"/>
            <a:pathLst>
              <a:path w="8946223" h="7865221">
                <a:moveTo>
                  <a:pt x="8946223" y="0"/>
                </a:moveTo>
                <a:lnTo>
                  <a:pt x="0" y="0"/>
                </a:lnTo>
                <a:lnTo>
                  <a:pt x="0" y="7865221"/>
                </a:lnTo>
                <a:lnTo>
                  <a:pt x="8946223" y="7865221"/>
                </a:lnTo>
                <a:lnTo>
                  <a:pt x="894622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8" name="Freeform 8"/>
          <p:cNvSpPr/>
          <p:nvPr/>
        </p:nvSpPr>
        <p:spPr>
          <a:xfrm flipH="1" flipV="1">
            <a:off x="-4225586" y="-290449"/>
            <a:ext cx="6354903" cy="4114800"/>
          </a:xfrm>
          <a:custGeom>
            <a:avLst/>
            <a:gdLst/>
            <a:ahLst/>
            <a:cxnLst/>
            <a:rect l="l" t="t" r="r" b="b"/>
            <a:pathLst>
              <a:path w="6354903" h="4114800">
                <a:moveTo>
                  <a:pt x="6354903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6354903" y="0"/>
                </a:lnTo>
                <a:lnTo>
                  <a:pt x="6354903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9" name="Freeform 9"/>
          <p:cNvSpPr/>
          <p:nvPr/>
        </p:nvSpPr>
        <p:spPr>
          <a:xfrm>
            <a:off x="5462826" y="-380782"/>
            <a:ext cx="13856341" cy="2147733"/>
          </a:xfrm>
          <a:custGeom>
            <a:avLst/>
            <a:gdLst/>
            <a:ahLst/>
            <a:cxnLst/>
            <a:rect l="l" t="t" r="r" b="b"/>
            <a:pathLst>
              <a:path w="13856341" h="2147733">
                <a:moveTo>
                  <a:pt x="0" y="0"/>
                </a:moveTo>
                <a:lnTo>
                  <a:pt x="13856341" y="0"/>
                </a:lnTo>
                <a:lnTo>
                  <a:pt x="13856341" y="2147733"/>
                </a:lnTo>
                <a:lnTo>
                  <a:pt x="0" y="21477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64CD0A-528B-4D80-A5A1-1B4F97D7EB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600" y="1881251"/>
            <a:ext cx="7981887" cy="3886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107B04-DCAC-4210-9AF2-C43E0A8632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25000" y="1832505"/>
            <a:ext cx="6537031" cy="37297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CDEF3B-F69B-41F4-9EA1-2D3320544F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67400" y="6073590"/>
            <a:ext cx="6342850" cy="35765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F55B44C-FC4C-48C7-AED8-0F035FECBCF5}"/>
              </a:ext>
            </a:extLst>
          </p:cNvPr>
          <p:cNvGrpSpPr/>
          <p:nvPr/>
        </p:nvGrpSpPr>
        <p:grpSpPr>
          <a:xfrm>
            <a:off x="12274032" y="1714501"/>
            <a:ext cx="756167" cy="647706"/>
            <a:chOff x="6127985" y="4651539"/>
            <a:chExt cx="1609437" cy="112667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846270D-1CF4-41E4-B310-1E65B607E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7985" y="4651539"/>
              <a:ext cx="1266717" cy="64201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E88E6DB-C193-4E40-8286-CEC145CB0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6057" y="5238871"/>
              <a:ext cx="621365" cy="539345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1DCB7BF-1E86-480A-97F5-9B041629DAE7}"/>
              </a:ext>
            </a:extLst>
          </p:cNvPr>
          <p:cNvGrpSpPr/>
          <p:nvPr/>
        </p:nvGrpSpPr>
        <p:grpSpPr>
          <a:xfrm>
            <a:off x="3810000" y="1807468"/>
            <a:ext cx="756167" cy="647706"/>
            <a:chOff x="6127985" y="4651539"/>
            <a:chExt cx="1609437" cy="1126677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24D027A-87FE-4912-BE3F-56E496BFF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7985" y="4651539"/>
              <a:ext cx="1266717" cy="642016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DA70FA0-F688-4AB1-A21F-EBE32C85A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6057" y="5238871"/>
              <a:ext cx="621365" cy="539345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6EF5988-6D41-4D07-9CD8-A03D2B6E3EB4}"/>
              </a:ext>
            </a:extLst>
          </p:cNvPr>
          <p:cNvGrpSpPr/>
          <p:nvPr/>
        </p:nvGrpSpPr>
        <p:grpSpPr>
          <a:xfrm>
            <a:off x="8839200" y="6009401"/>
            <a:ext cx="756167" cy="647706"/>
            <a:chOff x="6127985" y="4651539"/>
            <a:chExt cx="1609437" cy="1126677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B7E047E-E029-4333-BB89-39171EC89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7985" y="4651539"/>
              <a:ext cx="1266717" cy="642016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4DF7EE3-5F00-47FD-93B8-50ED97D39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6057" y="5238871"/>
              <a:ext cx="621365" cy="539345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142AC44-B727-4C93-AC53-7A6EBCF7FF21}"/>
              </a:ext>
            </a:extLst>
          </p:cNvPr>
          <p:cNvGrpSpPr/>
          <p:nvPr/>
        </p:nvGrpSpPr>
        <p:grpSpPr>
          <a:xfrm flipV="1">
            <a:off x="4107573" y="1093912"/>
            <a:ext cx="1194232" cy="659001"/>
            <a:chOff x="6526796" y="5143500"/>
            <a:chExt cx="6875200" cy="1535335"/>
          </a:xfrm>
        </p:grpSpPr>
        <p:cxnSp>
          <p:nvCxnSpPr>
            <p:cNvPr id="21" name="Connector: Elbow 20">
              <a:extLst>
                <a:ext uri="{FF2B5EF4-FFF2-40B4-BE49-F238E27FC236}">
                  <a16:creationId xmlns:a16="http://schemas.microsoft.com/office/drawing/2014/main" id="{AE192BBC-2A69-4285-BFE3-D1F2C18D6687}"/>
                </a:ext>
              </a:extLst>
            </p:cNvPr>
            <p:cNvCxnSpPr>
              <a:cxnSpLocks/>
            </p:cNvCxnSpPr>
            <p:nvPr/>
          </p:nvCxnSpPr>
          <p:spPr>
            <a:xfrm>
              <a:off x="6526796" y="5536373"/>
              <a:ext cx="6875200" cy="1142462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FDCEF6B-A1FD-40C0-86B3-12F146F87C25}"/>
                </a:ext>
              </a:extLst>
            </p:cNvPr>
            <p:cNvCxnSpPr/>
            <p:nvPr/>
          </p:nvCxnSpPr>
          <p:spPr>
            <a:xfrm>
              <a:off x="6526796" y="5143500"/>
              <a:ext cx="0" cy="39287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32B7C8E-279E-416D-9BE4-C0915A1FDAA7}"/>
              </a:ext>
            </a:extLst>
          </p:cNvPr>
          <p:cNvGrpSpPr/>
          <p:nvPr/>
        </p:nvGrpSpPr>
        <p:grpSpPr>
          <a:xfrm flipV="1">
            <a:off x="12571605" y="989946"/>
            <a:ext cx="1194232" cy="659001"/>
            <a:chOff x="6526796" y="5143500"/>
            <a:chExt cx="6875200" cy="1535335"/>
          </a:xfrm>
        </p:grpSpPr>
        <p:cxnSp>
          <p:nvCxnSpPr>
            <p:cNvPr id="33" name="Connector: Elbow 32">
              <a:extLst>
                <a:ext uri="{FF2B5EF4-FFF2-40B4-BE49-F238E27FC236}">
                  <a16:creationId xmlns:a16="http://schemas.microsoft.com/office/drawing/2014/main" id="{D606265F-C025-4956-A329-E4F2A8DB7CCA}"/>
                </a:ext>
              </a:extLst>
            </p:cNvPr>
            <p:cNvCxnSpPr>
              <a:cxnSpLocks/>
            </p:cNvCxnSpPr>
            <p:nvPr/>
          </p:nvCxnSpPr>
          <p:spPr>
            <a:xfrm>
              <a:off x="6526796" y="5536373"/>
              <a:ext cx="6875200" cy="1142462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2C3E9FE-FF59-4795-82D2-F2B377EC38C5}"/>
                </a:ext>
              </a:extLst>
            </p:cNvPr>
            <p:cNvCxnSpPr/>
            <p:nvPr/>
          </p:nvCxnSpPr>
          <p:spPr>
            <a:xfrm>
              <a:off x="6526796" y="5143500"/>
              <a:ext cx="0" cy="39287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607B055-B67A-41F1-BC43-C39ECB57AA85}"/>
              </a:ext>
            </a:extLst>
          </p:cNvPr>
          <p:cNvGrpSpPr/>
          <p:nvPr/>
        </p:nvGrpSpPr>
        <p:grpSpPr>
          <a:xfrm>
            <a:off x="9136773" y="6251478"/>
            <a:ext cx="4198227" cy="910751"/>
            <a:chOff x="6526796" y="5143500"/>
            <a:chExt cx="6875200" cy="1535335"/>
          </a:xfrm>
        </p:grpSpPr>
        <p:cxnSp>
          <p:nvCxnSpPr>
            <p:cNvPr id="36" name="Connector: Elbow 35">
              <a:extLst>
                <a:ext uri="{FF2B5EF4-FFF2-40B4-BE49-F238E27FC236}">
                  <a16:creationId xmlns:a16="http://schemas.microsoft.com/office/drawing/2014/main" id="{87303311-EB2F-4885-B56B-E47DAAC4F1B0}"/>
                </a:ext>
              </a:extLst>
            </p:cNvPr>
            <p:cNvCxnSpPr>
              <a:cxnSpLocks/>
            </p:cNvCxnSpPr>
            <p:nvPr/>
          </p:nvCxnSpPr>
          <p:spPr>
            <a:xfrm>
              <a:off x="6526796" y="5536373"/>
              <a:ext cx="6875200" cy="1142462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4D92F09-6E7A-47A6-8387-8BEDA117521B}"/>
                </a:ext>
              </a:extLst>
            </p:cNvPr>
            <p:cNvCxnSpPr/>
            <p:nvPr/>
          </p:nvCxnSpPr>
          <p:spPr>
            <a:xfrm>
              <a:off x="6526796" y="5143500"/>
              <a:ext cx="0" cy="39287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FE562C8C-71E4-49D8-958E-2E19111FE01A}"/>
              </a:ext>
            </a:extLst>
          </p:cNvPr>
          <p:cNvSpPr txBox="1"/>
          <p:nvPr/>
        </p:nvSpPr>
        <p:spPr>
          <a:xfrm>
            <a:off x="5375658" y="801524"/>
            <a:ext cx="9489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200" b="1" dirty="0">
                <a:latin typeface="Modern No. 20" panose="02070704070505020303" pitchFamily="18" charset="0"/>
              </a:rPr>
              <a:t>K12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3152D28-33D5-4AEB-9204-DDB78AFB561C}"/>
              </a:ext>
            </a:extLst>
          </p:cNvPr>
          <p:cNvSpPr txBox="1"/>
          <p:nvPr/>
        </p:nvSpPr>
        <p:spPr>
          <a:xfrm>
            <a:off x="13765837" y="715804"/>
            <a:ext cx="27034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200" b="1" dirty="0">
                <a:latin typeface="Modern No. 20" panose="02070704070505020303" pitchFamily="18" charset="0"/>
              </a:rPr>
              <a:t>Higher Edu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037919F-4E45-4F79-92D0-E0D395AFFE8D}"/>
              </a:ext>
            </a:extLst>
          </p:cNvPr>
          <p:cNvSpPr txBox="1"/>
          <p:nvPr/>
        </p:nvSpPr>
        <p:spPr>
          <a:xfrm>
            <a:off x="13376750" y="6823378"/>
            <a:ext cx="27034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200" b="1" dirty="0">
                <a:latin typeface="Modern No. 20" panose="02070704070505020303" pitchFamily="18" charset="0"/>
              </a:rPr>
              <a:t>Corporate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19DD0D-C00D-BC8D-3153-2A6E91D1DBD9}"/>
              </a:ext>
            </a:extLst>
          </p:cNvPr>
          <p:cNvSpPr txBox="1"/>
          <p:nvPr/>
        </p:nvSpPr>
        <p:spPr>
          <a:xfrm>
            <a:off x="16574393" y="6946488"/>
            <a:ext cx="15893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5400" b="1" dirty="0">
                <a:latin typeface="Modern No. 20" panose="02070704070505020303" pitchFamily="18" charset="0"/>
              </a:rPr>
              <a:t>1.3.1</a:t>
            </a:r>
          </a:p>
        </p:txBody>
      </p:sp>
    </p:spTree>
    <p:extLst>
      <p:ext uri="{BB962C8B-B14F-4D97-AF65-F5344CB8AC3E}">
        <p14:creationId xmlns:p14="http://schemas.microsoft.com/office/powerpoint/2010/main" val="2877223294"/>
      </p:ext>
    </p:extLst>
  </p:cSld>
  <p:clrMapOvr>
    <a:masterClrMapping/>
  </p:clrMapOvr>
  <p:transition spd="slow">
    <p:wipe dir="d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1180</TotalTime>
  <Words>524</Words>
  <Application>Microsoft Office PowerPoint</Application>
  <PresentationFormat>Custom</PresentationFormat>
  <Paragraphs>143</Paragraphs>
  <Slides>50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5" baseType="lpstr">
      <vt:lpstr>Microsoft Himalaya</vt:lpstr>
      <vt:lpstr>Book Antiqua</vt:lpstr>
      <vt:lpstr>Wingdings</vt:lpstr>
      <vt:lpstr>Amasis MT Pro Medium</vt:lpstr>
      <vt:lpstr>Montserrat Light</vt:lpstr>
      <vt:lpstr>Avenir Next LT Pro Demi</vt:lpstr>
      <vt:lpstr>Monotype Corsiva</vt:lpstr>
      <vt:lpstr>Calibri</vt:lpstr>
      <vt:lpstr>Centaur</vt:lpstr>
      <vt:lpstr>Bodoni MT</vt:lpstr>
      <vt:lpstr>Mongolian Baiti</vt:lpstr>
      <vt:lpstr>Modern No. 20</vt:lpstr>
      <vt:lpstr>Montserrat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Dr. Ruchi Dwivedi</cp:lastModifiedBy>
  <cp:revision>51</cp:revision>
  <dcterms:created xsi:type="dcterms:W3CDTF">2006-08-16T00:00:00Z</dcterms:created>
  <dcterms:modified xsi:type="dcterms:W3CDTF">2025-04-13T10:42:26Z</dcterms:modified>
  <dc:identifier>DAGj7zOstcU</dc:identifier>
</cp:coreProperties>
</file>