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83"/>
  </p:notesMasterIdLst>
  <p:sldIdLst>
    <p:sldId id="441" r:id="rId2"/>
    <p:sldId id="442" r:id="rId3"/>
    <p:sldId id="443" r:id="rId4"/>
    <p:sldId id="444" r:id="rId5"/>
    <p:sldId id="359" r:id="rId6"/>
    <p:sldId id="360" r:id="rId7"/>
    <p:sldId id="361" r:id="rId8"/>
    <p:sldId id="362" r:id="rId9"/>
    <p:sldId id="298" r:id="rId10"/>
    <p:sldId id="299" r:id="rId11"/>
    <p:sldId id="300" r:id="rId12"/>
    <p:sldId id="363" r:id="rId13"/>
    <p:sldId id="364" r:id="rId14"/>
    <p:sldId id="369" r:id="rId15"/>
    <p:sldId id="296" r:id="rId16"/>
    <p:sldId id="366" r:id="rId17"/>
    <p:sldId id="367" r:id="rId18"/>
    <p:sldId id="368" r:id="rId19"/>
    <p:sldId id="370" r:id="rId20"/>
    <p:sldId id="371" r:id="rId21"/>
    <p:sldId id="372" r:id="rId22"/>
    <p:sldId id="375" r:id="rId23"/>
    <p:sldId id="374" r:id="rId24"/>
    <p:sldId id="376" r:id="rId25"/>
    <p:sldId id="377" r:id="rId26"/>
    <p:sldId id="379" r:id="rId27"/>
    <p:sldId id="380" r:id="rId28"/>
    <p:sldId id="381" r:id="rId29"/>
    <p:sldId id="382" r:id="rId30"/>
    <p:sldId id="383" r:id="rId31"/>
    <p:sldId id="400" r:id="rId32"/>
    <p:sldId id="384" r:id="rId33"/>
    <p:sldId id="385" r:id="rId34"/>
    <p:sldId id="386" r:id="rId35"/>
    <p:sldId id="387" r:id="rId36"/>
    <p:sldId id="388" r:id="rId37"/>
    <p:sldId id="389" r:id="rId38"/>
    <p:sldId id="401" r:id="rId39"/>
    <p:sldId id="391" r:id="rId40"/>
    <p:sldId id="392" r:id="rId41"/>
    <p:sldId id="393" r:id="rId42"/>
    <p:sldId id="394" r:id="rId43"/>
    <p:sldId id="395" r:id="rId44"/>
    <p:sldId id="396" r:id="rId45"/>
    <p:sldId id="397" r:id="rId46"/>
    <p:sldId id="398" r:id="rId47"/>
    <p:sldId id="436" r:id="rId48"/>
    <p:sldId id="403" r:id="rId49"/>
    <p:sldId id="404" r:id="rId50"/>
    <p:sldId id="405" r:id="rId51"/>
    <p:sldId id="437" r:id="rId52"/>
    <p:sldId id="407" r:id="rId53"/>
    <p:sldId id="408" r:id="rId54"/>
    <p:sldId id="409" r:id="rId55"/>
    <p:sldId id="410" r:id="rId56"/>
    <p:sldId id="411" r:id="rId57"/>
    <p:sldId id="438" r:id="rId58"/>
    <p:sldId id="413" r:id="rId59"/>
    <p:sldId id="414" r:id="rId60"/>
    <p:sldId id="415" r:id="rId61"/>
    <p:sldId id="439" r:id="rId62"/>
    <p:sldId id="417" r:id="rId63"/>
    <p:sldId id="418" r:id="rId64"/>
    <p:sldId id="419" r:id="rId65"/>
    <p:sldId id="420" r:id="rId66"/>
    <p:sldId id="421" r:id="rId67"/>
    <p:sldId id="422" r:id="rId68"/>
    <p:sldId id="440" r:id="rId69"/>
    <p:sldId id="424" r:id="rId70"/>
    <p:sldId id="425" r:id="rId71"/>
    <p:sldId id="426" r:id="rId72"/>
    <p:sldId id="427" r:id="rId73"/>
    <p:sldId id="428" r:id="rId74"/>
    <p:sldId id="429" r:id="rId75"/>
    <p:sldId id="430" r:id="rId76"/>
    <p:sldId id="431" r:id="rId77"/>
    <p:sldId id="432" r:id="rId78"/>
    <p:sldId id="433" r:id="rId79"/>
    <p:sldId id="434" r:id="rId80"/>
    <p:sldId id="435" r:id="rId81"/>
    <p:sldId id="346" r:id="rId82"/>
  </p:sldIdLst>
  <p:sldSz cx="9144000" cy="5143500" type="screen16x9"/>
  <p:notesSz cx="6858000" cy="9144000"/>
  <p:embeddedFontLst>
    <p:embeddedFont>
      <p:font typeface="Calibri" panose="020F0502020204030204" pitchFamily="34" charset="0"/>
      <p:regular r:id="rId84"/>
      <p:bold r:id="rId85"/>
      <p:italic r:id="rId86"/>
      <p:boldItalic r:id="rId87"/>
    </p:embeddedFont>
    <p:embeddedFont>
      <p:font typeface="Barlow Light" panose="020B0604020202020204" charset="0"/>
      <p:regular r:id="rId88"/>
      <p:bold r:id="rId89"/>
      <p:italic r:id="rId90"/>
      <p:boldItalic r:id="rId91"/>
    </p:embeddedFont>
    <p:embeddedFont>
      <p:font typeface="Mangal" panose="02040503050203030202" pitchFamily="18" charset="0"/>
      <p:regular r:id="rId92"/>
      <p:bold r:id="rId93"/>
    </p:embeddedFont>
    <p:embeddedFont>
      <p:font typeface="Montserrat" panose="020B0604020202020204" charset="0"/>
      <p:regular r:id="rId94"/>
      <p:bold r:id="rId95"/>
      <p:italic r:id="rId96"/>
      <p:boldItalic r:id="rId97"/>
    </p:embeddedFont>
    <p:embeddedFont>
      <p:font typeface="Barlow" panose="020B0604020202020204" charset="0"/>
      <p:regular r:id="rId98"/>
      <p:bold r:id="rId99"/>
      <p:italic r:id="rId100"/>
      <p:boldItalic r:id="rId101"/>
    </p:embeddedFont>
    <p:embeddedFont>
      <p:font typeface="Miriam Libre" panose="020B0604020202020204" charset="-79"/>
      <p:regular r:id="rId102"/>
      <p:bold r:id="rId10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5908D26-7AD2-4BE2-8D46-7E80C61A5C3D}">
  <a:tblStyle styleId="{D5908D26-7AD2-4BE2-8D46-7E80C61A5C3D}"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9EC53F3-C09D-45E3-81C7-79E32D511B3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660"/>
  </p:normalViewPr>
  <p:slideViewPr>
    <p:cSldViewPr snapToGrid="0">
      <p:cViewPr>
        <p:scale>
          <a:sx n="100" d="100"/>
          <a:sy n="100" d="100"/>
        </p:scale>
        <p:origin x="960" y="20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9.fntdata"/><Relationship Id="rId5" Type="http://schemas.openxmlformats.org/officeDocument/2006/relationships/slide" Target="slides/slide4.xml"/><Relationship Id="rId90" Type="http://schemas.openxmlformats.org/officeDocument/2006/relationships/font" Target="fonts/font7.fntdata"/><Relationship Id="rId95" Type="http://schemas.openxmlformats.org/officeDocument/2006/relationships/font" Target="fonts/font1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2.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font" Target="fonts/font16.fntdata"/><Relationship Id="rId101"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4.fntdata"/><Relationship Id="rId104" Type="http://schemas.openxmlformats.org/officeDocument/2006/relationships/presProps" Target="presProps.xml"/><Relationship Id="rId120"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7.fntdata"/><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0.fntdata"/><Relationship Id="rId98" Type="http://schemas.openxmlformats.org/officeDocument/2006/relationships/font" Target="fonts/font1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etendra Pande" userId="e79a36f1f44b2d1c" providerId="LiveId" clId="{CDE52971-EBF1-4FE6-B7FD-47510D332010}"/>
    <pc:docChg chg="undo redo custSel addSld delSld modSld sldOrd">
      <pc:chgData name="Jeetendra Pande" userId="e79a36f1f44b2d1c" providerId="LiveId" clId="{CDE52971-EBF1-4FE6-B7FD-47510D332010}" dt="2023-10-01T14:46:16.145" v="554" actId="1076"/>
      <pc:docMkLst>
        <pc:docMk/>
      </pc:docMkLst>
      <pc:sldChg chg="addSp delSp modSp mod">
        <pc:chgData name="Jeetendra Pande" userId="e79a36f1f44b2d1c" providerId="LiveId" clId="{CDE52971-EBF1-4FE6-B7FD-47510D332010}" dt="2023-09-28T13:20:32.602" v="36"/>
        <pc:sldMkLst>
          <pc:docMk/>
          <pc:sldMk cId="0" sldId="256"/>
        </pc:sldMkLst>
        <pc:spChg chg="mod">
          <ac:chgData name="Jeetendra Pande" userId="e79a36f1f44b2d1c" providerId="LiveId" clId="{CDE52971-EBF1-4FE6-B7FD-47510D332010}" dt="2023-09-28T13:20:32.602" v="36"/>
          <ac:spMkLst>
            <pc:docMk/>
            <pc:sldMk cId="0" sldId="256"/>
            <ac:spMk id="240" creationId="{00000000-0000-0000-0000-000000000000}"/>
          </ac:spMkLst>
        </pc:spChg>
        <pc:graphicFrameChg chg="add del mod">
          <ac:chgData name="Jeetendra Pande" userId="e79a36f1f44b2d1c" providerId="LiveId" clId="{CDE52971-EBF1-4FE6-B7FD-47510D332010}" dt="2023-09-28T13:20:32.568" v="34"/>
          <ac:graphicFrameMkLst>
            <pc:docMk/>
            <pc:sldMk cId="0" sldId="256"/>
            <ac:graphicFrameMk id="2" creationId="{4CC98AA6-BCED-9EE1-7C89-4592C0A788D8}"/>
          </ac:graphicFrameMkLst>
        </pc:graphicFrameChg>
      </pc:sldChg>
      <pc:sldChg chg="add del">
        <pc:chgData name="Jeetendra Pande" userId="e79a36f1f44b2d1c" providerId="LiveId" clId="{CDE52971-EBF1-4FE6-B7FD-47510D332010}" dt="2023-09-28T14:14:52.063" v="401" actId="47"/>
        <pc:sldMkLst>
          <pc:docMk/>
          <pc:sldMk cId="0" sldId="257"/>
        </pc:sldMkLst>
      </pc:sldChg>
      <pc:sldChg chg="add del">
        <pc:chgData name="Jeetendra Pande" userId="e79a36f1f44b2d1c" providerId="LiveId" clId="{CDE52971-EBF1-4FE6-B7FD-47510D332010}" dt="2023-09-28T14:14:52.063" v="401" actId="47"/>
        <pc:sldMkLst>
          <pc:docMk/>
          <pc:sldMk cId="0" sldId="259"/>
        </pc:sldMkLst>
      </pc:sldChg>
      <pc:sldChg chg="add del">
        <pc:chgData name="Jeetendra Pande" userId="e79a36f1f44b2d1c" providerId="LiveId" clId="{CDE52971-EBF1-4FE6-B7FD-47510D332010}" dt="2023-09-28T14:14:52.063" v="401" actId="47"/>
        <pc:sldMkLst>
          <pc:docMk/>
          <pc:sldMk cId="0" sldId="260"/>
        </pc:sldMkLst>
      </pc:sldChg>
      <pc:sldChg chg="add del">
        <pc:chgData name="Jeetendra Pande" userId="e79a36f1f44b2d1c" providerId="LiveId" clId="{CDE52971-EBF1-4FE6-B7FD-47510D332010}" dt="2023-09-28T14:14:52.063" v="401" actId="47"/>
        <pc:sldMkLst>
          <pc:docMk/>
          <pc:sldMk cId="0" sldId="261"/>
        </pc:sldMkLst>
      </pc:sldChg>
      <pc:sldChg chg="add del">
        <pc:chgData name="Jeetendra Pande" userId="e79a36f1f44b2d1c" providerId="LiveId" clId="{CDE52971-EBF1-4FE6-B7FD-47510D332010}" dt="2023-09-28T14:14:52.063" v="401" actId="47"/>
        <pc:sldMkLst>
          <pc:docMk/>
          <pc:sldMk cId="0" sldId="262"/>
        </pc:sldMkLst>
      </pc:sldChg>
      <pc:sldChg chg="add del">
        <pc:chgData name="Jeetendra Pande" userId="e79a36f1f44b2d1c" providerId="LiveId" clId="{CDE52971-EBF1-4FE6-B7FD-47510D332010}" dt="2023-09-28T14:14:52.063" v="401" actId="47"/>
        <pc:sldMkLst>
          <pc:docMk/>
          <pc:sldMk cId="0" sldId="263"/>
        </pc:sldMkLst>
      </pc:sldChg>
      <pc:sldChg chg="add del">
        <pc:chgData name="Jeetendra Pande" userId="e79a36f1f44b2d1c" providerId="LiveId" clId="{CDE52971-EBF1-4FE6-B7FD-47510D332010}" dt="2023-09-28T14:14:52.063" v="401" actId="47"/>
        <pc:sldMkLst>
          <pc:docMk/>
          <pc:sldMk cId="0" sldId="264"/>
        </pc:sldMkLst>
      </pc:sldChg>
      <pc:sldChg chg="add del">
        <pc:chgData name="Jeetendra Pande" userId="e79a36f1f44b2d1c" providerId="LiveId" clId="{CDE52971-EBF1-4FE6-B7FD-47510D332010}" dt="2023-09-28T14:14:52.063" v="401" actId="47"/>
        <pc:sldMkLst>
          <pc:docMk/>
          <pc:sldMk cId="2019156753" sldId="266"/>
        </pc:sldMkLst>
      </pc:sldChg>
      <pc:sldChg chg="add del">
        <pc:chgData name="Jeetendra Pande" userId="e79a36f1f44b2d1c" providerId="LiveId" clId="{CDE52971-EBF1-4FE6-B7FD-47510D332010}" dt="2023-09-28T14:14:52.063" v="401" actId="47"/>
        <pc:sldMkLst>
          <pc:docMk/>
          <pc:sldMk cId="0" sldId="267"/>
        </pc:sldMkLst>
      </pc:sldChg>
      <pc:sldChg chg="add del">
        <pc:chgData name="Jeetendra Pande" userId="e79a36f1f44b2d1c" providerId="LiveId" clId="{CDE52971-EBF1-4FE6-B7FD-47510D332010}" dt="2023-09-28T14:14:52.063" v="401" actId="47"/>
        <pc:sldMkLst>
          <pc:docMk/>
          <pc:sldMk cId="0" sldId="268"/>
        </pc:sldMkLst>
      </pc:sldChg>
      <pc:sldChg chg="add del">
        <pc:chgData name="Jeetendra Pande" userId="e79a36f1f44b2d1c" providerId="LiveId" clId="{CDE52971-EBF1-4FE6-B7FD-47510D332010}" dt="2023-09-28T14:14:52.063" v="401" actId="47"/>
        <pc:sldMkLst>
          <pc:docMk/>
          <pc:sldMk cId="0" sldId="269"/>
        </pc:sldMkLst>
      </pc:sldChg>
      <pc:sldChg chg="add del">
        <pc:chgData name="Jeetendra Pande" userId="e79a36f1f44b2d1c" providerId="LiveId" clId="{CDE52971-EBF1-4FE6-B7FD-47510D332010}" dt="2023-09-28T14:14:52.063" v="401" actId="47"/>
        <pc:sldMkLst>
          <pc:docMk/>
          <pc:sldMk cId="0" sldId="270"/>
        </pc:sldMkLst>
      </pc:sldChg>
      <pc:sldChg chg="add del">
        <pc:chgData name="Jeetendra Pande" userId="e79a36f1f44b2d1c" providerId="LiveId" clId="{CDE52971-EBF1-4FE6-B7FD-47510D332010}" dt="2023-09-28T14:14:52.063" v="401" actId="47"/>
        <pc:sldMkLst>
          <pc:docMk/>
          <pc:sldMk cId="0" sldId="271"/>
        </pc:sldMkLst>
      </pc:sldChg>
      <pc:sldChg chg="add del">
        <pc:chgData name="Jeetendra Pande" userId="e79a36f1f44b2d1c" providerId="LiveId" clId="{CDE52971-EBF1-4FE6-B7FD-47510D332010}" dt="2023-09-28T14:14:52.063" v="401" actId="47"/>
        <pc:sldMkLst>
          <pc:docMk/>
          <pc:sldMk cId="0" sldId="272"/>
        </pc:sldMkLst>
      </pc:sldChg>
      <pc:sldChg chg="add del">
        <pc:chgData name="Jeetendra Pande" userId="e79a36f1f44b2d1c" providerId="LiveId" clId="{CDE52971-EBF1-4FE6-B7FD-47510D332010}" dt="2023-09-28T14:14:52.063" v="401" actId="47"/>
        <pc:sldMkLst>
          <pc:docMk/>
          <pc:sldMk cId="0" sldId="273"/>
        </pc:sldMkLst>
      </pc:sldChg>
      <pc:sldChg chg="add del">
        <pc:chgData name="Jeetendra Pande" userId="e79a36f1f44b2d1c" providerId="LiveId" clId="{CDE52971-EBF1-4FE6-B7FD-47510D332010}" dt="2023-09-28T14:14:52.063" v="401" actId="47"/>
        <pc:sldMkLst>
          <pc:docMk/>
          <pc:sldMk cId="3445582236" sldId="274"/>
        </pc:sldMkLst>
      </pc:sldChg>
      <pc:sldChg chg="add del">
        <pc:chgData name="Jeetendra Pande" userId="e79a36f1f44b2d1c" providerId="LiveId" clId="{CDE52971-EBF1-4FE6-B7FD-47510D332010}" dt="2023-09-28T14:14:52.063" v="401" actId="47"/>
        <pc:sldMkLst>
          <pc:docMk/>
          <pc:sldMk cId="0" sldId="275"/>
        </pc:sldMkLst>
      </pc:sldChg>
      <pc:sldChg chg="add del">
        <pc:chgData name="Jeetendra Pande" userId="e79a36f1f44b2d1c" providerId="LiveId" clId="{CDE52971-EBF1-4FE6-B7FD-47510D332010}" dt="2023-09-28T14:14:52.063" v="401" actId="47"/>
        <pc:sldMkLst>
          <pc:docMk/>
          <pc:sldMk cId="0" sldId="276"/>
        </pc:sldMkLst>
      </pc:sldChg>
      <pc:sldChg chg="add del">
        <pc:chgData name="Jeetendra Pande" userId="e79a36f1f44b2d1c" providerId="LiveId" clId="{CDE52971-EBF1-4FE6-B7FD-47510D332010}" dt="2023-09-28T14:14:52.063" v="401" actId="47"/>
        <pc:sldMkLst>
          <pc:docMk/>
          <pc:sldMk cId="0" sldId="277"/>
        </pc:sldMkLst>
      </pc:sldChg>
      <pc:sldChg chg="add del">
        <pc:chgData name="Jeetendra Pande" userId="e79a36f1f44b2d1c" providerId="LiveId" clId="{CDE52971-EBF1-4FE6-B7FD-47510D332010}" dt="2023-09-28T14:14:52.063" v="401" actId="47"/>
        <pc:sldMkLst>
          <pc:docMk/>
          <pc:sldMk cId="0" sldId="278"/>
        </pc:sldMkLst>
      </pc:sldChg>
      <pc:sldChg chg="add del">
        <pc:chgData name="Jeetendra Pande" userId="e79a36f1f44b2d1c" providerId="LiveId" clId="{CDE52971-EBF1-4FE6-B7FD-47510D332010}" dt="2023-09-28T14:14:52.063" v="401" actId="47"/>
        <pc:sldMkLst>
          <pc:docMk/>
          <pc:sldMk cId="0" sldId="279"/>
        </pc:sldMkLst>
      </pc:sldChg>
      <pc:sldChg chg="add del">
        <pc:chgData name="Jeetendra Pande" userId="e79a36f1f44b2d1c" providerId="LiveId" clId="{CDE52971-EBF1-4FE6-B7FD-47510D332010}" dt="2023-09-28T14:14:52.063" v="401" actId="47"/>
        <pc:sldMkLst>
          <pc:docMk/>
          <pc:sldMk cId="0" sldId="280"/>
        </pc:sldMkLst>
      </pc:sldChg>
      <pc:sldChg chg="add del">
        <pc:chgData name="Jeetendra Pande" userId="e79a36f1f44b2d1c" providerId="LiveId" clId="{CDE52971-EBF1-4FE6-B7FD-47510D332010}" dt="2023-09-28T14:14:52.063" v="401" actId="47"/>
        <pc:sldMkLst>
          <pc:docMk/>
          <pc:sldMk cId="0" sldId="281"/>
        </pc:sldMkLst>
      </pc:sldChg>
      <pc:sldChg chg="add del">
        <pc:chgData name="Jeetendra Pande" userId="e79a36f1f44b2d1c" providerId="LiveId" clId="{CDE52971-EBF1-4FE6-B7FD-47510D332010}" dt="2023-09-28T14:14:52.063" v="401" actId="47"/>
        <pc:sldMkLst>
          <pc:docMk/>
          <pc:sldMk cId="0" sldId="282"/>
        </pc:sldMkLst>
      </pc:sldChg>
      <pc:sldChg chg="add del">
        <pc:chgData name="Jeetendra Pande" userId="e79a36f1f44b2d1c" providerId="LiveId" clId="{CDE52971-EBF1-4FE6-B7FD-47510D332010}" dt="2023-09-28T14:14:52.063" v="401" actId="47"/>
        <pc:sldMkLst>
          <pc:docMk/>
          <pc:sldMk cId="0" sldId="283"/>
        </pc:sldMkLst>
      </pc:sldChg>
      <pc:sldChg chg="add del">
        <pc:chgData name="Jeetendra Pande" userId="e79a36f1f44b2d1c" providerId="LiveId" clId="{CDE52971-EBF1-4FE6-B7FD-47510D332010}" dt="2023-09-28T14:14:52.063" v="401" actId="47"/>
        <pc:sldMkLst>
          <pc:docMk/>
          <pc:sldMk cId="0" sldId="284"/>
        </pc:sldMkLst>
      </pc:sldChg>
      <pc:sldChg chg="add del">
        <pc:chgData name="Jeetendra Pande" userId="e79a36f1f44b2d1c" providerId="LiveId" clId="{CDE52971-EBF1-4FE6-B7FD-47510D332010}" dt="2023-09-28T14:14:52.063" v="401" actId="47"/>
        <pc:sldMkLst>
          <pc:docMk/>
          <pc:sldMk cId="0" sldId="285"/>
        </pc:sldMkLst>
      </pc:sldChg>
      <pc:sldChg chg="add del">
        <pc:chgData name="Jeetendra Pande" userId="e79a36f1f44b2d1c" providerId="LiveId" clId="{CDE52971-EBF1-4FE6-B7FD-47510D332010}" dt="2023-09-28T14:14:52.063" v="401" actId="47"/>
        <pc:sldMkLst>
          <pc:docMk/>
          <pc:sldMk cId="0" sldId="286"/>
        </pc:sldMkLst>
      </pc:sldChg>
      <pc:sldChg chg="add del">
        <pc:chgData name="Jeetendra Pande" userId="e79a36f1f44b2d1c" providerId="LiveId" clId="{CDE52971-EBF1-4FE6-B7FD-47510D332010}" dt="2023-09-28T14:14:52.063" v="401" actId="47"/>
        <pc:sldMkLst>
          <pc:docMk/>
          <pc:sldMk cId="0" sldId="287"/>
        </pc:sldMkLst>
      </pc:sldChg>
      <pc:sldChg chg="add del">
        <pc:chgData name="Jeetendra Pande" userId="e79a36f1f44b2d1c" providerId="LiveId" clId="{CDE52971-EBF1-4FE6-B7FD-47510D332010}" dt="2023-09-28T14:14:52.063" v="401" actId="47"/>
        <pc:sldMkLst>
          <pc:docMk/>
          <pc:sldMk cId="0" sldId="288"/>
        </pc:sldMkLst>
      </pc:sldChg>
      <pc:sldChg chg="add del">
        <pc:chgData name="Jeetendra Pande" userId="e79a36f1f44b2d1c" providerId="LiveId" clId="{CDE52971-EBF1-4FE6-B7FD-47510D332010}" dt="2023-09-28T14:14:52.063" v="401" actId="47"/>
        <pc:sldMkLst>
          <pc:docMk/>
          <pc:sldMk cId="0" sldId="289"/>
        </pc:sldMkLst>
      </pc:sldChg>
      <pc:sldChg chg="add del">
        <pc:chgData name="Jeetendra Pande" userId="e79a36f1f44b2d1c" providerId="LiveId" clId="{CDE52971-EBF1-4FE6-B7FD-47510D332010}" dt="2023-09-28T14:14:52.063" v="401" actId="47"/>
        <pc:sldMkLst>
          <pc:docMk/>
          <pc:sldMk cId="0" sldId="290"/>
        </pc:sldMkLst>
      </pc:sldChg>
      <pc:sldChg chg="add del">
        <pc:chgData name="Jeetendra Pande" userId="e79a36f1f44b2d1c" providerId="LiveId" clId="{CDE52971-EBF1-4FE6-B7FD-47510D332010}" dt="2023-09-28T14:14:52.063" v="401" actId="47"/>
        <pc:sldMkLst>
          <pc:docMk/>
          <pc:sldMk cId="0" sldId="291"/>
        </pc:sldMkLst>
      </pc:sldChg>
      <pc:sldChg chg="add del">
        <pc:chgData name="Jeetendra Pande" userId="e79a36f1f44b2d1c" providerId="LiveId" clId="{CDE52971-EBF1-4FE6-B7FD-47510D332010}" dt="2023-09-28T14:14:52.063" v="401" actId="47"/>
        <pc:sldMkLst>
          <pc:docMk/>
          <pc:sldMk cId="0" sldId="292"/>
        </pc:sldMkLst>
      </pc:sldChg>
      <pc:sldChg chg="add del">
        <pc:chgData name="Jeetendra Pande" userId="e79a36f1f44b2d1c" providerId="LiveId" clId="{CDE52971-EBF1-4FE6-B7FD-47510D332010}" dt="2023-09-28T14:14:52.063" v="401" actId="47"/>
        <pc:sldMkLst>
          <pc:docMk/>
          <pc:sldMk cId="0" sldId="293"/>
        </pc:sldMkLst>
      </pc:sldChg>
      <pc:sldChg chg="add del">
        <pc:chgData name="Jeetendra Pande" userId="e79a36f1f44b2d1c" providerId="LiveId" clId="{CDE52971-EBF1-4FE6-B7FD-47510D332010}" dt="2023-09-28T14:14:52.063" v="401" actId="47"/>
        <pc:sldMkLst>
          <pc:docMk/>
          <pc:sldMk cId="0" sldId="294"/>
        </pc:sldMkLst>
      </pc:sldChg>
      <pc:sldChg chg="add del">
        <pc:chgData name="Jeetendra Pande" userId="e79a36f1f44b2d1c" providerId="LiveId" clId="{CDE52971-EBF1-4FE6-B7FD-47510D332010}" dt="2023-09-28T14:14:52.063" v="401" actId="47"/>
        <pc:sldMkLst>
          <pc:docMk/>
          <pc:sldMk cId="0" sldId="295"/>
        </pc:sldMkLst>
      </pc:sldChg>
      <pc:sldChg chg="modSp add del mod">
        <pc:chgData name="Jeetendra Pande" userId="e79a36f1f44b2d1c" providerId="LiveId" clId="{CDE52971-EBF1-4FE6-B7FD-47510D332010}" dt="2023-09-28T13:58:22.499" v="347" actId="20577"/>
        <pc:sldMkLst>
          <pc:docMk/>
          <pc:sldMk cId="1149311969" sldId="296"/>
        </pc:sldMkLst>
        <pc:spChg chg="mod">
          <ac:chgData name="Jeetendra Pande" userId="e79a36f1f44b2d1c" providerId="LiveId" clId="{CDE52971-EBF1-4FE6-B7FD-47510D332010}" dt="2023-09-28T13:58:22.499" v="347" actId="20577"/>
          <ac:spMkLst>
            <pc:docMk/>
            <pc:sldMk cId="1149311969" sldId="296"/>
            <ac:spMk id="268" creationId="{00000000-0000-0000-0000-000000000000}"/>
          </ac:spMkLst>
        </pc:spChg>
      </pc:sldChg>
      <pc:sldChg chg="add del">
        <pc:chgData name="Jeetendra Pande" userId="e79a36f1f44b2d1c" providerId="LiveId" clId="{CDE52971-EBF1-4FE6-B7FD-47510D332010}" dt="2023-09-28T14:14:52.063" v="401" actId="47"/>
        <pc:sldMkLst>
          <pc:docMk/>
          <pc:sldMk cId="3429801453" sldId="297"/>
        </pc:sldMkLst>
      </pc:sldChg>
      <pc:sldChg chg="modSp add mod modClrScheme chgLayout">
        <pc:chgData name="Jeetendra Pande" userId="e79a36f1f44b2d1c" providerId="LiveId" clId="{CDE52971-EBF1-4FE6-B7FD-47510D332010}" dt="2023-09-28T13:48:11.332" v="200" actId="14100"/>
        <pc:sldMkLst>
          <pc:docMk/>
          <pc:sldMk cId="3159596670" sldId="298"/>
        </pc:sldMkLst>
        <pc:spChg chg="mod ord">
          <ac:chgData name="Jeetendra Pande" userId="e79a36f1f44b2d1c" providerId="LiveId" clId="{CDE52971-EBF1-4FE6-B7FD-47510D332010}" dt="2023-09-28T13:47:47.876" v="193" actId="700"/>
          <ac:spMkLst>
            <pc:docMk/>
            <pc:sldMk cId="3159596670" sldId="298"/>
            <ac:spMk id="2" creationId="{00000000-0000-0000-0000-000000000000}"/>
          </ac:spMkLst>
        </pc:spChg>
        <pc:spChg chg="mod ord">
          <ac:chgData name="Jeetendra Pande" userId="e79a36f1f44b2d1c" providerId="LiveId" clId="{CDE52971-EBF1-4FE6-B7FD-47510D332010}" dt="2023-09-28T13:48:03.796" v="198" actId="14100"/>
          <ac:spMkLst>
            <pc:docMk/>
            <pc:sldMk cId="3159596670" sldId="298"/>
            <ac:spMk id="3" creationId="{00000000-0000-0000-0000-000000000000}"/>
          </ac:spMkLst>
        </pc:spChg>
        <pc:picChg chg="mod">
          <ac:chgData name="Jeetendra Pande" userId="e79a36f1f44b2d1c" providerId="LiveId" clId="{CDE52971-EBF1-4FE6-B7FD-47510D332010}" dt="2023-09-28T13:48:11.332" v="200" actId="14100"/>
          <ac:picMkLst>
            <pc:docMk/>
            <pc:sldMk cId="3159596670" sldId="298"/>
            <ac:picMk id="5" creationId="{00000000-0000-0000-0000-000000000000}"/>
          </ac:picMkLst>
        </pc:picChg>
      </pc:sldChg>
      <pc:sldChg chg="modSp add mod modClrScheme chgLayout">
        <pc:chgData name="Jeetendra Pande" userId="e79a36f1f44b2d1c" providerId="LiveId" clId="{CDE52971-EBF1-4FE6-B7FD-47510D332010}" dt="2023-09-28T13:48:49.826" v="205" actId="14100"/>
        <pc:sldMkLst>
          <pc:docMk/>
          <pc:sldMk cId="3367350247" sldId="299"/>
        </pc:sldMkLst>
        <pc:spChg chg="mod ord">
          <ac:chgData name="Jeetendra Pande" userId="e79a36f1f44b2d1c" providerId="LiveId" clId="{CDE52971-EBF1-4FE6-B7FD-47510D332010}" dt="2023-09-28T13:48:35.788" v="201" actId="700"/>
          <ac:spMkLst>
            <pc:docMk/>
            <pc:sldMk cId="3367350247" sldId="299"/>
            <ac:spMk id="2" creationId="{00000000-0000-0000-0000-000000000000}"/>
          </ac:spMkLst>
        </pc:spChg>
        <pc:spChg chg="mod ord">
          <ac:chgData name="Jeetendra Pande" userId="e79a36f1f44b2d1c" providerId="LiveId" clId="{CDE52971-EBF1-4FE6-B7FD-47510D332010}" dt="2023-09-28T13:48:44.971" v="203" actId="14100"/>
          <ac:spMkLst>
            <pc:docMk/>
            <pc:sldMk cId="3367350247" sldId="299"/>
            <ac:spMk id="3" creationId="{00000000-0000-0000-0000-000000000000}"/>
          </ac:spMkLst>
        </pc:spChg>
        <pc:picChg chg="mod">
          <ac:chgData name="Jeetendra Pande" userId="e79a36f1f44b2d1c" providerId="LiveId" clId="{CDE52971-EBF1-4FE6-B7FD-47510D332010}" dt="2023-09-28T13:48:49.826" v="205" actId="14100"/>
          <ac:picMkLst>
            <pc:docMk/>
            <pc:sldMk cId="3367350247" sldId="299"/>
            <ac:picMk id="5" creationId="{00000000-0000-0000-0000-000000000000}"/>
          </ac:picMkLst>
        </pc:picChg>
      </pc:sldChg>
      <pc:sldChg chg="modSp add mod modClrScheme chgLayout">
        <pc:chgData name="Jeetendra Pande" userId="e79a36f1f44b2d1c" providerId="LiveId" clId="{CDE52971-EBF1-4FE6-B7FD-47510D332010}" dt="2023-09-28T13:50:01.552" v="228" actId="6549"/>
        <pc:sldMkLst>
          <pc:docMk/>
          <pc:sldMk cId="2645983357" sldId="300"/>
        </pc:sldMkLst>
        <pc:spChg chg="mod ord">
          <ac:chgData name="Jeetendra Pande" userId="e79a36f1f44b2d1c" providerId="LiveId" clId="{CDE52971-EBF1-4FE6-B7FD-47510D332010}" dt="2023-09-28T13:50:01.552" v="228" actId="6549"/>
          <ac:spMkLst>
            <pc:docMk/>
            <pc:sldMk cId="2645983357" sldId="300"/>
            <ac:spMk id="2" creationId="{00000000-0000-0000-0000-000000000000}"/>
          </ac:spMkLst>
        </pc:spChg>
        <pc:spChg chg="mod ord">
          <ac:chgData name="Jeetendra Pande" userId="e79a36f1f44b2d1c" providerId="LiveId" clId="{CDE52971-EBF1-4FE6-B7FD-47510D332010}" dt="2023-09-28T13:49:35.647" v="209" actId="14100"/>
          <ac:spMkLst>
            <pc:docMk/>
            <pc:sldMk cId="2645983357" sldId="300"/>
            <ac:spMk id="3" creationId="{00000000-0000-0000-0000-000000000000}"/>
          </ac:spMkLst>
        </pc:spChg>
        <pc:picChg chg="mod">
          <ac:chgData name="Jeetendra Pande" userId="e79a36f1f44b2d1c" providerId="LiveId" clId="{CDE52971-EBF1-4FE6-B7FD-47510D332010}" dt="2023-09-28T13:49:42.676" v="211" actId="14100"/>
          <ac:picMkLst>
            <pc:docMk/>
            <pc:sldMk cId="2645983357" sldId="300"/>
            <ac:picMk id="6" creationId="{00000000-0000-0000-0000-000000000000}"/>
          </ac:picMkLst>
        </pc:picChg>
      </pc:sldChg>
      <pc:sldChg chg="add del">
        <pc:chgData name="Jeetendra Pande" userId="e79a36f1f44b2d1c" providerId="LiveId" clId="{CDE52971-EBF1-4FE6-B7FD-47510D332010}" dt="2023-09-28T14:14:52.063" v="401" actId="47"/>
        <pc:sldMkLst>
          <pc:docMk/>
          <pc:sldMk cId="1182953961" sldId="301"/>
        </pc:sldMkLst>
      </pc:sldChg>
      <pc:sldChg chg="add del">
        <pc:chgData name="Jeetendra Pande" userId="e79a36f1f44b2d1c" providerId="LiveId" clId="{CDE52971-EBF1-4FE6-B7FD-47510D332010}" dt="2023-09-28T14:14:52.063" v="401" actId="47"/>
        <pc:sldMkLst>
          <pc:docMk/>
          <pc:sldMk cId="990861845" sldId="302"/>
        </pc:sldMkLst>
      </pc:sldChg>
      <pc:sldChg chg="add del">
        <pc:chgData name="Jeetendra Pande" userId="e79a36f1f44b2d1c" providerId="LiveId" clId="{CDE52971-EBF1-4FE6-B7FD-47510D332010}" dt="2023-09-28T14:14:52.063" v="401" actId="47"/>
        <pc:sldMkLst>
          <pc:docMk/>
          <pc:sldMk cId="3097387777" sldId="303"/>
        </pc:sldMkLst>
      </pc:sldChg>
      <pc:sldChg chg="add del">
        <pc:chgData name="Jeetendra Pande" userId="e79a36f1f44b2d1c" providerId="LiveId" clId="{CDE52971-EBF1-4FE6-B7FD-47510D332010}" dt="2023-09-28T14:14:52.063" v="401" actId="47"/>
        <pc:sldMkLst>
          <pc:docMk/>
          <pc:sldMk cId="345245798" sldId="304"/>
        </pc:sldMkLst>
      </pc:sldChg>
      <pc:sldChg chg="add del">
        <pc:chgData name="Jeetendra Pande" userId="e79a36f1f44b2d1c" providerId="LiveId" clId="{CDE52971-EBF1-4FE6-B7FD-47510D332010}" dt="2023-09-28T14:14:52.063" v="401" actId="47"/>
        <pc:sldMkLst>
          <pc:docMk/>
          <pc:sldMk cId="543565971" sldId="306"/>
        </pc:sldMkLst>
      </pc:sldChg>
      <pc:sldChg chg="add del">
        <pc:chgData name="Jeetendra Pande" userId="e79a36f1f44b2d1c" providerId="LiveId" clId="{CDE52971-EBF1-4FE6-B7FD-47510D332010}" dt="2023-09-28T14:14:52.063" v="401" actId="47"/>
        <pc:sldMkLst>
          <pc:docMk/>
          <pc:sldMk cId="3743230824" sldId="307"/>
        </pc:sldMkLst>
      </pc:sldChg>
      <pc:sldChg chg="add del">
        <pc:chgData name="Jeetendra Pande" userId="e79a36f1f44b2d1c" providerId="LiveId" clId="{CDE52971-EBF1-4FE6-B7FD-47510D332010}" dt="2023-09-28T14:14:52.063" v="401" actId="47"/>
        <pc:sldMkLst>
          <pc:docMk/>
          <pc:sldMk cId="2129011862" sldId="308"/>
        </pc:sldMkLst>
      </pc:sldChg>
      <pc:sldChg chg="add del">
        <pc:chgData name="Jeetendra Pande" userId="e79a36f1f44b2d1c" providerId="LiveId" clId="{CDE52971-EBF1-4FE6-B7FD-47510D332010}" dt="2023-09-28T14:14:52.063" v="401" actId="47"/>
        <pc:sldMkLst>
          <pc:docMk/>
          <pc:sldMk cId="3073074447" sldId="309"/>
        </pc:sldMkLst>
      </pc:sldChg>
      <pc:sldChg chg="add del">
        <pc:chgData name="Jeetendra Pande" userId="e79a36f1f44b2d1c" providerId="LiveId" clId="{CDE52971-EBF1-4FE6-B7FD-47510D332010}" dt="2023-09-28T14:14:52.063" v="401" actId="47"/>
        <pc:sldMkLst>
          <pc:docMk/>
          <pc:sldMk cId="68626327" sldId="310"/>
        </pc:sldMkLst>
      </pc:sldChg>
      <pc:sldChg chg="add del">
        <pc:chgData name="Jeetendra Pande" userId="e79a36f1f44b2d1c" providerId="LiveId" clId="{CDE52971-EBF1-4FE6-B7FD-47510D332010}" dt="2023-09-28T14:14:52.063" v="401" actId="47"/>
        <pc:sldMkLst>
          <pc:docMk/>
          <pc:sldMk cId="3049052524" sldId="311"/>
        </pc:sldMkLst>
      </pc:sldChg>
      <pc:sldChg chg="add del">
        <pc:chgData name="Jeetendra Pande" userId="e79a36f1f44b2d1c" providerId="LiveId" clId="{CDE52971-EBF1-4FE6-B7FD-47510D332010}" dt="2023-09-28T14:14:52.063" v="401" actId="47"/>
        <pc:sldMkLst>
          <pc:docMk/>
          <pc:sldMk cId="2620255317" sldId="312"/>
        </pc:sldMkLst>
      </pc:sldChg>
      <pc:sldChg chg="add del">
        <pc:chgData name="Jeetendra Pande" userId="e79a36f1f44b2d1c" providerId="LiveId" clId="{CDE52971-EBF1-4FE6-B7FD-47510D332010}" dt="2023-09-28T14:14:52.063" v="401" actId="47"/>
        <pc:sldMkLst>
          <pc:docMk/>
          <pc:sldMk cId="3941095456" sldId="313"/>
        </pc:sldMkLst>
      </pc:sldChg>
      <pc:sldChg chg="add del">
        <pc:chgData name="Jeetendra Pande" userId="e79a36f1f44b2d1c" providerId="LiveId" clId="{CDE52971-EBF1-4FE6-B7FD-47510D332010}" dt="2023-09-28T14:14:52.063" v="401" actId="47"/>
        <pc:sldMkLst>
          <pc:docMk/>
          <pc:sldMk cId="3939721494" sldId="314"/>
        </pc:sldMkLst>
      </pc:sldChg>
      <pc:sldChg chg="add del">
        <pc:chgData name="Jeetendra Pande" userId="e79a36f1f44b2d1c" providerId="LiveId" clId="{CDE52971-EBF1-4FE6-B7FD-47510D332010}" dt="2023-09-28T14:14:52.063" v="401" actId="47"/>
        <pc:sldMkLst>
          <pc:docMk/>
          <pc:sldMk cId="2019156753" sldId="315"/>
        </pc:sldMkLst>
      </pc:sldChg>
      <pc:sldChg chg="add del">
        <pc:chgData name="Jeetendra Pande" userId="e79a36f1f44b2d1c" providerId="LiveId" clId="{CDE52971-EBF1-4FE6-B7FD-47510D332010}" dt="2023-09-28T14:14:52.063" v="401" actId="47"/>
        <pc:sldMkLst>
          <pc:docMk/>
          <pc:sldMk cId="0" sldId="316"/>
        </pc:sldMkLst>
      </pc:sldChg>
      <pc:sldChg chg="add del">
        <pc:chgData name="Jeetendra Pande" userId="e79a36f1f44b2d1c" providerId="LiveId" clId="{CDE52971-EBF1-4FE6-B7FD-47510D332010}" dt="2023-09-28T14:14:52.063" v="401" actId="47"/>
        <pc:sldMkLst>
          <pc:docMk/>
          <pc:sldMk cId="0" sldId="317"/>
        </pc:sldMkLst>
      </pc:sldChg>
      <pc:sldChg chg="add del">
        <pc:chgData name="Jeetendra Pande" userId="e79a36f1f44b2d1c" providerId="LiveId" clId="{CDE52971-EBF1-4FE6-B7FD-47510D332010}" dt="2023-09-28T14:14:52.063" v="401" actId="47"/>
        <pc:sldMkLst>
          <pc:docMk/>
          <pc:sldMk cId="0" sldId="318"/>
        </pc:sldMkLst>
      </pc:sldChg>
      <pc:sldChg chg="add del">
        <pc:chgData name="Jeetendra Pande" userId="e79a36f1f44b2d1c" providerId="LiveId" clId="{CDE52971-EBF1-4FE6-B7FD-47510D332010}" dt="2023-09-28T14:14:52.063" v="401" actId="47"/>
        <pc:sldMkLst>
          <pc:docMk/>
          <pc:sldMk cId="0" sldId="319"/>
        </pc:sldMkLst>
      </pc:sldChg>
      <pc:sldChg chg="add del">
        <pc:chgData name="Jeetendra Pande" userId="e79a36f1f44b2d1c" providerId="LiveId" clId="{CDE52971-EBF1-4FE6-B7FD-47510D332010}" dt="2023-09-28T14:14:52.063" v="401" actId="47"/>
        <pc:sldMkLst>
          <pc:docMk/>
          <pc:sldMk cId="0" sldId="320"/>
        </pc:sldMkLst>
      </pc:sldChg>
      <pc:sldChg chg="add del">
        <pc:chgData name="Jeetendra Pande" userId="e79a36f1f44b2d1c" providerId="LiveId" clId="{CDE52971-EBF1-4FE6-B7FD-47510D332010}" dt="2023-09-28T14:14:52.063" v="401" actId="47"/>
        <pc:sldMkLst>
          <pc:docMk/>
          <pc:sldMk cId="0" sldId="321"/>
        </pc:sldMkLst>
      </pc:sldChg>
      <pc:sldChg chg="add del">
        <pc:chgData name="Jeetendra Pande" userId="e79a36f1f44b2d1c" providerId="LiveId" clId="{CDE52971-EBF1-4FE6-B7FD-47510D332010}" dt="2023-09-28T14:14:52.063" v="401" actId="47"/>
        <pc:sldMkLst>
          <pc:docMk/>
          <pc:sldMk cId="0" sldId="322"/>
        </pc:sldMkLst>
      </pc:sldChg>
      <pc:sldChg chg="add del">
        <pc:chgData name="Jeetendra Pande" userId="e79a36f1f44b2d1c" providerId="LiveId" clId="{CDE52971-EBF1-4FE6-B7FD-47510D332010}" dt="2023-09-28T14:14:52.063" v="401" actId="47"/>
        <pc:sldMkLst>
          <pc:docMk/>
          <pc:sldMk cId="2701676526" sldId="323"/>
        </pc:sldMkLst>
      </pc:sldChg>
      <pc:sldChg chg="add del">
        <pc:chgData name="Jeetendra Pande" userId="e79a36f1f44b2d1c" providerId="LiveId" clId="{CDE52971-EBF1-4FE6-B7FD-47510D332010}" dt="2023-09-28T14:14:52.063" v="401" actId="47"/>
        <pc:sldMkLst>
          <pc:docMk/>
          <pc:sldMk cId="165206358" sldId="325"/>
        </pc:sldMkLst>
      </pc:sldChg>
      <pc:sldChg chg="add del">
        <pc:chgData name="Jeetendra Pande" userId="e79a36f1f44b2d1c" providerId="LiveId" clId="{CDE52971-EBF1-4FE6-B7FD-47510D332010}" dt="2023-09-28T14:14:52.063" v="401" actId="47"/>
        <pc:sldMkLst>
          <pc:docMk/>
          <pc:sldMk cId="3779229654" sldId="326"/>
        </pc:sldMkLst>
      </pc:sldChg>
      <pc:sldChg chg="modSp add mod modClrScheme chgLayout">
        <pc:chgData name="Jeetendra Pande" userId="e79a36f1f44b2d1c" providerId="LiveId" clId="{CDE52971-EBF1-4FE6-B7FD-47510D332010}" dt="2023-09-28T13:39:41.184" v="125" actId="1076"/>
        <pc:sldMkLst>
          <pc:docMk/>
          <pc:sldMk cId="0" sldId="328"/>
        </pc:sldMkLst>
        <pc:spChg chg="mod ord">
          <ac:chgData name="Jeetendra Pande" userId="e79a36f1f44b2d1c" providerId="LiveId" clId="{CDE52971-EBF1-4FE6-B7FD-47510D332010}" dt="2023-09-28T13:39:07.792" v="115" actId="1076"/>
          <ac:spMkLst>
            <pc:docMk/>
            <pc:sldMk cId="0" sldId="328"/>
            <ac:spMk id="2" creationId="{00000000-0000-0000-0000-000000000000}"/>
          </ac:spMkLst>
        </pc:spChg>
        <pc:spChg chg="mod ord">
          <ac:chgData name="Jeetendra Pande" userId="e79a36f1f44b2d1c" providerId="LiveId" clId="{CDE52971-EBF1-4FE6-B7FD-47510D332010}" dt="2023-09-28T13:39:22.235" v="118" actId="1076"/>
          <ac:spMkLst>
            <pc:docMk/>
            <pc:sldMk cId="0" sldId="328"/>
            <ac:spMk id="3" creationId="{00000000-0000-0000-0000-000000000000}"/>
          </ac:spMkLst>
        </pc:spChg>
        <pc:spChg chg="mod ord">
          <ac:chgData name="Jeetendra Pande" userId="e79a36f1f44b2d1c" providerId="LiveId" clId="{CDE52971-EBF1-4FE6-B7FD-47510D332010}" dt="2023-09-28T13:39:18.600" v="117" actId="1076"/>
          <ac:spMkLst>
            <pc:docMk/>
            <pc:sldMk cId="0" sldId="328"/>
            <ac:spMk id="4" creationId="{00000000-0000-0000-0000-000000000000}"/>
          </ac:spMkLst>
        </pc:spChg>
        <pc:picChg chg="mod">
          <ac:chgData name="Jeetendra Pande" userId="e79a36f1f44b2d1c" providerId="LiveId" clId="{CDE52971-EBF1-4FE6-B7FD-47510D332010}" dt="2023-09-28T13:39:41.184" v="125" actId="1076"/>
          <ac:picMkLst>
            <pc:docMk/>
            <pc:sldMk cId="0" sldId="328"/>
            <ac:picMk id="1026" creationId="{00000000-0000-0000-0000-000000000000}"/>
          </ac:picMkLst>
        </pc:picChg>
      </pc:sldChg>
      <pc:sldChg chg="add del">
        <pc:chgData name="Jeetendra Pande" userId="e79a36f1f44b2d1c" providerId="LiveId" clId="{CDE52971-EBF1-4FE6-B7FD-47510D332010}" dt="2023-09-28T14:14:52.063" v="401" actId="47"/>
        <pc:sldMkLst>
          <pc:docMk/>
          <pc:sldMk cId="3104409828" sldId="329"/>
        </pc:sldMkLst>
      </pc:sldChg>
      <pc:sldChg chg="add del">
        <pc:chgData name="Jeetendra Pande" userId="e79a36f1f44b2d1c" providerId="LiveId" clId="{CDE52971-EBF1-4FE6-B7FD-47510D332010}" dt="2023-09-28T14:14:52.063" v="401" actId="47"/>
        <pc:sldMkLst>
          <pc:docMk/>
          <pc:sldMk cId="2100231679" sldId="330"/>
        </pc:sldMkLst>
      </pc:sldChg>
      <pc:sldChg chg="add del">
        <pc:chgData name="Jeetendra Pande" userId="e79a36f1f44b2d1c" providerId="LiveId" clId="{CDE52971-EBF1-4FE6-B7FD-47510D332010}" dt="2023-09-28T14:14:52.063" v="401" actId="47"/>
        <pc:sldMkLst>
          <pc:docMk/>
          <pc:sldMk cId="4197579515" sldId="331"/>
        </pc:sldMkLst>
      </pc:sldChg>
      <pc:sldChg chg="add del">
        <pc:chgData name="Jeetendra Pande" userId="e79a36f1f44b2d1c" providerId="LiveId" clId="{CDE52971-EBF1-4FE6-B7FD-47510D332010}" dt="2023-09-28T14:14:52.063" v="401" actId="47"/>
        <pc:sldMkLst>
          <pc:docMk/>
          <pc:sldMk cId="317138674" sldId="332"/>
        </pc:sldMkLst>
      </pc:sldChg>
      <pc:sldChg chg="add del">
        <pc:chgData name="Jeetendra Pande" userId="e79a36f1f44b2d1c" providerId="LiveId" clId="{CDE52971-EBF1-4FE6-B7FD-47510D332010}" dt="2023-09-28T14:14:52.063" v="401" actId="47"/>
        <pc:sldMkLst>
          <pc:docMk/>
          <pc:sldMk cId="4209812575" sldId="333"/>
        </pc:sldMkLst>
      </pc:sldChg>
      <pc:sldChg chg="add del">
        <pc:chgData name="Jeetendra Pande" userId="e79a36f1f44b2d1c" providerId="LiveId" clId="{CDE52971-EBF1-4FE6-B7FD-47510D332010}" dt="2023-09-28T14:14:52.063" v="401" actId="47"/>
        <pc:sldMkLst>
          <pc:docMk/>
          <pc:sldMk cId="3826213713" sldId="334"/>
        </pc:sldMkLst>
      </pc:sldChg>
      <pc:sldChg chg="add del">
        <pc:chgData name="Jeetendra Pande" userId="e79a36f1f44b2d1c" providerId="LiveId" clId="{CDE52971-EBF1-4FE6-B7FD-47510D332010}" dt="2023-09-28T14:14:52.063" v="401" actId="47"/>
        <pc:sldMkLst>
          <pc:docMk/>
          <pc:sldMk cId="1850846714" sldId="335"/>
        </pc:sldMkLst>
      </pc:sldChg>
      <pc:sldChg chg="add del">
        <pc:chgData name="Jeetendra Pande" userId="e79a36f1f44b2d1c" providerId="LiveId" clId="{CDE52971-EBF1-4FE6-B7FD-47510D332010}" dt="2023-09-28T14:14:52.063" v="401" actId="47"/>
        <pc:sldMkLst>
          <pc:docMk/>
          <pc:sldMk cId="1464110325" sldId="336"/>
        </pc:sldMkLst>
      </pc:sldChg>
      <pc:sldChg chg="add del">
        <pc:chgData name="Jeetendra Pande" userId="e79a36f1f44b2d1c" providerId="LiveId" clId="{CDE52971-EBF1-4FE6-B7FD-47510D332010}" dt="2023-09-28T13:41:43.827" v="160" actId="47"/>
        <pc:sldMkLst>
          <pc:docMk/>
          <pc:sldMk cId="0" sldId="337"/>
        </pc:sldMkLst>
      </pc:sldChg>
      <pc:sldChg chg="add del">
        <pc:chgData name="Jeetendra Pande" userId="e79a36f1f44b2d1c" providerId="LiveId" clId="{CDE52971-EBF1-4FE6-B7FD-47510D332010}" dt="2023-09-28T14:14:52.063" v="401" actId="47"/>
        <pc:sldMkLst>
          <pc:docMk/>
          <pc:sldMk cId="156019083" sldId="338"/>
        </pc:sldMkLst>
      </pc:sldChg>
      <pc:sldChg chg="add del">
        <pc:chgData name="Jeetendra Pande" userId="e79a36f1f44b2d1c" providerId="LiveId" clId="{CDE52971-EBF1-4FE6-B7FD-47510D332010}" dt="2023-09-28T14:14:52.063" v="401" actId="47"/>
        <pc:sldMkLst>
          <pc:docMk/>
          <pc:sldMk cId="3859124017" sldId="340"/>
        </pc:sldMkLst>
      </pc:sldChg>
      <pc:sldChg chg="add del">
        <pc:chgData name="Jeetendra Pande" userId="e79a36f1f44b2d1c" providerId="LiveId" clId="{CDE52971-EBF1-4FE6-B7FD-47510D332010}" dt="2023-09-28T14:14:52.063" v="401" actId="47"/>
        <pc:sldMkLst>
          <pc:docMk/>
          <pc:sldMk cId="3154060705" sldId="341"/>
        </pc:sldMkLst>
      </pc:sldChg>
      <pc:sldChg chg="add del">
        <pc:chgData name="Jeetendra Pande" userId="e79a36f1f44b2d1c" providerId="LiveId" clId="{CDE52971-EBF1-4FE6-B7FD-47510D332010}" dt="2023-09-28T14:14:52.063" v="401" actId="47"/>
        <pc:sldMkLst>
          <pc:docMk/>
          <pc:sldMk cId="4078012870" sldId="342"/>
        </pc:sldMkLst>
      </pc:sldChg>
      <pc:sldChg chg="add del">
        <pc:chgData name="Jeetendra Pande" userId="e79a36f1f44b2d1c" providerId="LiveId" clId="{CDE52971-EBF1-4FE6-B7FD-47510D332010}" dt="2023-09-28T14:14:52.063" v="401" actId="47"/>
        <pc:sldMkLst>
          <pc:docMk/>
          <pc:sldMk cId="1675391683" sldId="343"/>
        </pc:sldMkLst>
      </pc:sldChg>
      <pc:sldChg chg="add del">
        <pc:chgData name="Jeetendra Pande" userId="e79a36f1f44b2d1c" providerId="LiveId" clId="{CDE52971-EBF1-4FE6-B7FD-47510D332010}" dt="2023-09-28T14:14:52.063" v="401" actId="47"/>
        <pc:sldMkLst>
          <pc:docMk/>
          <pc:sldMk cId="3555510044" sldId="344"/>
        </pc:sldMkLst>
      </pc:sldChg>
      <pc:sldChg chg="add del">
        <pc:chgData name="Jeetendra Pande" userId="e79a36f1f44b2d1c" providerId="LiveId" clId="{CDE52971-EBF1-4FE6-B7FD-47510D332010}" dt="2023-09-28T14:14:52.063" v="401" actId="47"/>
        <pc:sldMkLst>
          <pc:docMk/>
          <pc:sldMk cId="3222844093" sldId="345"/>
        </pc:sldMkLst>
      </pc:sldChg>
      <pc:sldChg chg="add del ord">
        <pc:chgData name="Jeetendra Pande" userId="e79a36f1f44b2d1c" providerId="LiveId" clId="{CDE52971-EBF1-4FE6-B7FD-47510D332010}" dt="2023-09-28T14:00:16.186" v="349"/>
        <pc:sldMkLst>
          <pc:docMk/>
          <pc:sldMk cId="2186458917" sldId="346"/>
        </pc:sldMkLst>
      </pc:sldChg>
      <pc:sldChg chg="add del">
        <pc:chgData name="Jeetendra Pande" userId="e79a36f1f44b2d1c" providerId="LiveId" clId="{CDE52971-EBF1-4FE6-B7FD-47510D332010}" dt="2023-09-28T14:14:52.063" v="401" actId="47"/>
        <pc:sldMkLst>
          <pc:docMk/>
          <pc:sldMk cId="2931209771" sldId="347"/>
        </pc:sldMkLst>
      </pc:sldChg>
      <pc:sldChg chg="add del">
        <pc:chgData name="Jeetendra Pande" userId="e79a36f1f44b2d1c" providerId="LiveId" clId="{CDE52971-EBF1-4FE6-B7FD-47510D332010}" dt="2023-09-28T14:14:52.063" v="401" actId="47"/>
        <pc:sldMkLst>
          <pc:docMk/>
          <pc:sldMk cId="1883983259" sldId="348"/>
        </pc:sldMkLst>
      </pc:sldChg>
      <pc:sldChg chg="add del">
        <pc:chgData name="Jeetendra Pande" userId="e79a36f1f44b2d1c" providerId="LiveId" clId="{CDE52971-EBF1-4FE6-B7FD-47510D332010}" dt="2023-09-28T14:14:52.063" v="401" actId="47"/>
        <pc:sldMkLst>
          <pc:docMk/>
          <pc:sldMk cId="963517603" sldId="349"/>
        </pc:sldMkLst>
      </pc:sldChg>
      <pc:sldChg chg="new del">
        <pc:chgData name="Jeetendra Pande" userId="e79a36f1f44b2d1c" providerId="LiveId" clId="{CDE52971-EBF1-4FE6-B7FD-47510D332010}" dt="2023-09-28T13:28:59.971" v="55" actId="47"/>
        <pc:sldMkLst>
          <pc:docMk/>
          <pc:sldMk cId="673170343" sldId="350"/>
        </pc:sldMkLst>
      </pc:sldChg>
      <pc:sldChg chg="addSp new mod">
        <pc:chgData name="Jeetendra Pande" userId="e79a36f1f44b2d1c" providerId="LiveId" clId="{CDE52971-EBF1-4FE6-B7FD-47510D332010}" dt="2023-09-28T13:22:47.476" v="39" actId="22"/>
        <pc:sldMkLst>
          <pc:docMk/>
          <pc:sldMk cId="4100359443" sldId="351"/>
        </pc:sldMkLst>
        <pc:picChg chg="add">
          <ac:chgData name="Jeetendra Pande" userId="e79a36f1f44b2d1c" providerId="LiveId" clId="{CDE52971-EBF1-4FE6-B7FD-47510D332010}" dt="2023-09-28T13:22:47.476" v="39" actId="22"/>
          <ac:picMkLst>
            <pc:docMk/>
            <pc:sldMk cId="4100359443" sldId="351"/>
            <ac:picMk id="4" creationId="{6C13FD29-6896-2D85-BD51-57C643821917}"/>
          </ac:picMkLst>
        </pc:picChg>
      </pc:sldChg>
      <pc:sldChg chg="addSp delSp add mod">
        <pc:chgData name="Jeetendra Pande" userId="e79a36f1f44b2d1c" providerId="LiveId" clId="{CDE52971-EBF1-4FE6-B7FD-47510D332010}" dt="2023-09-28T13:23:54.676" v="42" actId="22"/>
        <pc:sldMkLst>
          <pc:docMk/>
          <pc:sldMk cId="558760112" sldId="352"/>
        </pc:sldMkLst>
        <pc:picChg chg="del">
          <ac:chgData name="Jeetendra Pande" userId="e79a36f1f44b2d1c" providerId="LiveId" clId="{CDE52971-EBF1-4FE6-B7FD-47510D332010}" dt="2023-09-28T13:22:57.412" v="41" actId="478"/>
          <ac:picMkLst>
            <pc:docMk/>
            <pc:sldMk cId="558760112" sldId="352"/>
            <ac:picMk id="4" creationId="{6C13FD29-6896-2D85-BD51-57C643821917}"/>
          </ac:picMkLst>
        </pc:picChg>
        <pc:picChg chg="add">
          <ac:chgData name="Jeetendra Pande" userId="e79a36f1f44b2d1c" providerId="LiveId" clId="{CDE52971-EBF1-4FE6-B7FD-47510D332010}" dt="2023-09-28T13:23:54.676" v="42" actId="22"/>
          <ac:picMkLst>
            <pc:docMk/>
            <pc:sldMk cId="558760112" sldId="352"/>
            <ac:picMk id="5" creationId="{DAD36F22-1075-1525-F6DF-43C03048F6A3}"/>
          </ac:picMkLst>
        </pc:picChg>
      </pc:sldChg>
      <pc:sldChg chg="addSp delSp add mod">
        <pc:chgData name="Jeetendra Pande" userId="e79a36f1f44b2d1c" providerId="LiveId" clId="{CDE52971-EBF1-4FE6-B7FD-47510D332010}" dt="2023-09-28T13:26:12.328" v="45" actId="22"/>
        <pc:sldMkLst>
          <pc:docMk/>
          <pc:sldMk cId="987687745" sldId="353"/>
        </pc:sldMkLst>
        <pc:picChg chg="add">
          <ac:chgData name="Jeetendra Pande" userId="e79a36f1f44b2d1c" providerId="LiveId" clId="{CDE52971-EBF1-4FE6-B7FD-47510D332010}" dt="2023-09-28T13:26:12.328" v="45" actId="22"/>
          <ac:picMkLst>
            <pc:docMk/>
            <pc:sldMk cId="987687745" sldId="353"/>
            <ac:picMk id="4" creationId="{5B0D14EB-0217-6DB0-EAE8-B3E7CBB98025}"/>
          </ac:picMkLst>
        </pc:picChg>
        <pc:picChg chg="del">
          <ac:chgData name="Jeetendra Pande" userId="e79a36f1f44b2d1c" providerId="LiveId" clId="{CDE52971-EBF1-4FE6-B7FD-47510D332010}" dt="2023-09-28T13:24:08.163" v="44" actId="478"/>
          <ac:picMkLst>
            <pc:docMk/>
            <pc:sldMk cId="987687745" sldId="353"/>
            <ac:picMk id="5" creationId="{DAD36F22-1075-1525-F6DF-43C03048F6A3}"/>
          </ac:picMkLst>
        </pc:picChg>
      </pc:sldChg>
      <pc:sldChg chg="addSp delSp add mod">
        <pc:chgData name="Jeetendra Pande" userId="e79a36f1f44b2d1c" providerId="LiveId" clId="{CDE52971-EBF1-4FE6-B7FD-47510D332010}" dt="2023-09-28T13:26:55.104" v="48" actId="22"/>
        <pc:sldMkLst>
          <pc:docMk/>
          <pc:sldMk cId="2289687741" sldId="354"/>
        </pc:sldMkLst>
        <pc:picChg chg="del">
          <ac:chgData name="Jeetendra Pande" userId="e79a36f1f44b2d1c" providerId="LiveId" clId="{CDE52971-EBF1-4FE6-B7FD-47510D332010}" dt="2023-09-28T13:26:23.702" v="47" actId="478"/>
          <ac:picMkLst>
            <pc:docMk/>
            <pc:sldMk cId="2289687741" sldId="354"/>
            <ac:picMk id="4" creationId="{5B0D14EB-0217-6DB0-EAE8-B3E7CBB98025}"/>
          </ac:picMkLst>
        </pc:picChg>
        <pc:picChg chg="add">
          <ac:chgData name="Jeetendra Pande" userId="e79a36f1f44b2d1c" providerId="LiveId" clId="{CDE52971-EBF1-4FE6-B7FD-47510D332010}" dt="2023-09-28T13:26:55.104" v="48" actId="22"/>
          <ac:picMkLst>
            <pc:docMk/>
            <pc:sldMk cId="2289687741" sldId="354"/>
            <ac:picMk id="5" creationId="{C3FB5124-CB2D-1C5C-56E1-E9BEB1D251D0}"/>
          </ac:picMkLst>
        </pc:picChg>
      </pc:sldChg>
      <pc:sldChg chg="addSp delSp modSp new del mod">
        <pc:chgData name="Jeetendra Pande" userId="e79a36f1f44b2d1c" providerId="LiveId" clId="{CDE52971-EBF1-4FE6-B7FD-47510D332010}" dt="2023-09-28T13:28:49.644" v="53" actId="47"/>
        <pc:sldMkLst>
          <pc:docMk/>
          <pc:sldMk cId="1538066091" sldId="355"/>
        </pc:sldMkLst>
        <pc:spChg chg="mod">
          <ac:chgData name="Jeetendra Pande" userId="e79a36f1f44b2d1c" providerId="LiveId" clId="{CDE52971-EBF1-4FE6-B7FD-47510D332010}" dt="2023-09-28T13:28:43.250" v="50" actId="5793"/>
          <ac:spMkLst>
            <pc:docMk/>
            <pc:sldMk cId="1538066091" sldId="355"/>
            <ac:spMk id="2" creationId="{34204BE1-DFA5-CE0C-118E-89D039B8E50D}"/>
          </ac:spMkLst>
        </pc:spChg>
        <pc:picChg chg="add del">
          <ac:chgData name="Jeetendra Pande" userId="e79a36f1f44b2d1c" providerId="LiveId" clId="{CDE52971-EBF1-4FE6-B7FD-47510D332010}" dt="2023-09-28T13:28:46.711" v="52" actId="22"/>
          <ac:picMkLst>
            <pc:docMk/>
            <pc:sldMk cId="1538066091" sldId="355"/>
            <ac:picMk id="5" creationId="{11A5E679-D809-D0A3-4E48-86D19C46C41D}"/>
          </ac:picMkLst>
        </pc:picChg>
      </pc:sldChg>
      <pc:sldChg chg="new del">
        <pc:chgData name="Jeetendra Pande" userId="e79a36f1f44b2d1c" providerId="LiveId" clId="{CDE52971-EBF1-4FE6-B7FD-47510D332010}" dt="2023-09-28T13:29:01.294" v="56" actId="47"/>
        <pc:sldMkLst>
          <pc:docMk/>
          <pc:sldMk cId="3313749203" sldId="355"/>
        </pc:sldMkLst>
      </pc:sldChg>
      <pc:sldChg chg="addSp modSp new mod">
        <pc:chgData name="Jeetendra Pande" userId="e79a36f1f44b2d1c" providerId="LiveId" clId="{CDE52971-EBF1-4FE6-B7FD-47510D332010}" dt="2023-09-28T13:29:39.767" v="86" actId="20577"/>
        <pc:sldMkLst>
          <pc:docMk/>
          <pc:sldMk cId="3662711569" sldId="355"/>
        </pc:sldMkLst>
        <pc:spChg chg="mod">
          <ac:chgData name="Jeetendra Pande" userId="e79a36f1f44b2d1c" providerId="LiveId" clId="{CDE52971-EBF1-4FE6-B7FD-47510D332010}" dt="2023-09-28T13:29:39.767" v="86" actId="20577"/>
          <ac:spMkLst>
            <pc:docMk/>
            <pc:sldMk cId="3662711569" sldId="355"/>
            <ac:spMk id="2" creationId="{EBA8B5E0-11F3-E14D-4592-C1E002FDD48C}"/>
          </ac:spMkLst>
        </pc:spChg>
        <pc:picChg chg="add mod">
          <ac:chgData name="Jeetendra Pande" userId="e79a36f1f44b2d1c" providerId="LiveId" clId="{CDE52971-EBF1-4FE6-B7FD-47510D332010}" dt="2023-09-28T13:29:27.981" v="62" actId="1076"/>
          <ac:picMkLst>
            <pc:docMk/>
            <pc:sldMk cId="3662711569" sldId="355"/>
            <ac:picMk id="5" creationId="{149245D9-87CA-C4E3-6B37-33F59B88BF37}"/>
          </ac:picMkLst>
        </pc:picChg>
      </pc:sldChg>
      <pc:sldChg chg="modSp new mod">
        <pc:chgData name="Jeetendra Pande" userId="e79a36f1f44b2d1c" providerId="LiveId" clId="{CDE52971-EBF1-4FE6-B7FD-47510D332010}" dt="2023-09-28T13:31:12.580" v="92"/>
        <pc:sldMkLst>
          <pc:docMk/>
          <pc:sldMk cId="2820167196" sldId="356"/>
        </pc:sldMkLst>
        <pc:spChg chg="mod">
          <ac:chgData name="Jeetendra Pande" userId="e79a36f1f44b2d1c" providerId="LiveId" clId="{CDE52971-EBF1-4FE6-B7FD-47510D332010}" dt="2023-09-28T13:31:12.580" v="92"/>
          <ac:spMkLst>
            <pc:docMk/>
            <pc:sldMk cId="2820167196" sldId="356"/>
            <ac:spMk id="2" creationId="{1CEE6263-2F80-769E-ECB6-F692C0C074C6}"/>
          </ac:spMkLst>
        </pc:spChg>
      </pc:sldChg>
      <pc:sldChg chg="modSp add mod modClrScheme chgLayout">
        <pc:chgData name="Jeetendra Pande" userId="e79a36f1f44b2d1c" providerId="LiveId" clId="{CDE52971-EBF1-4FE6-B7FD-47510D332010}" dt="2023-09-28T13:40:35.741" v="156" actId="207"/>
        <pc:sldMkLst>
          <pc:docMk/>
          <pc:sldMk cId="170859148" sldId="357"/>
        </pc:sldMkLst>
        <pc:spChg chg="mod ord">
          <ac:chgData name="Jeetendra Pande" userId="e79a36f1f44b2d1c" providerId="LiveId" clId="{CDE52971-EBF1-4FE6-B7FD-47510D332010}" dt="2023-09-28T13:38:27.948" v="113" actId="1076"/>
          <ac:spMkLst>
            <pc:docMk/>
            <pc:sldMk cId="170859148" sldId="357"/>
            <ac:spMk id="2" creationId="{00000000-0000-0000-0000-000000000000}"/>
          </ac:spMkLst>
        </pc:spChg>
        <pc:spChg chg="mod ord">
          <ac:chgData name="Jeetendra Pande" userId="e79a36f1f44b2d1c" providerId="LiveId" clId="{CDE52971-EBF1-4FE6-B7FD-47510D332010}" dt="2023-09-28T13:40:35.741" v="156" actId="207"/>
          <ac:spMkLst>
            <pc:docMk/>
            <pc:sldMk cId="170859148" sldId="357"/>
            <ac:spMk id="5" creationId="{00000000-0000-0000-0000-000000000000}"/>
          </ac:spMkLst>
        </pc:spChg>
      </pc:sldChg>
      <pc:sldChg chg="modSp add mod modClrScheme chgLayout">
        <pc:chgData name="Jeetendra Pande" userId="e79a36f1f44b2d1c" providerId="LiveId" clId="{CDE52971-EBF1-4FE6-B7FD-47510D332010}" dt="2023-09-28T13:40:26.924" v="155" actId="207"/>
        <pc:sldMkLst>
          <pc:docMk/>
          <pc:sldMk cId="0" sldId="358"/>
        </pc:sldMkLst>
        <pc:spChg chg="mod ord">
          <ac:chgData name="Jeetendra Pande" userId="e79a36f1f44b2d1c" providerId="LiveId" clId="{CDE52971-EBF1-4FE6-B7FD-47510D332010}" dt="2023-09-28T13:40:08.364" v="151" actId="1038"/>
          <ac:spMkLst>
            <pc:docMk/>
            <pc:sldMk cId="0" sldId="358"/>
            <ac:spMk id="2" creationId="{00000000-0000-0000-0000-000000000000}"/>
          </ac:spMkLst>
        </pc:spChg>
        <pc:spChg chg="mod ord">
          <ac:chgData name="Jeetendra Pande" userId="e79a36f1f44b2d1c" providerId="LiveId" clId="{CDE52971-EBF1-4FE6-B7FD-47510D332010}" dt="2023-09-28T13:40:26.924" v="155" actId="207"/>
          <ac:spMkLst>
            <pc:docMk/>
            <pc:sldMk cId="0" sldId="358"/>
            <ac:spMk id="3" creationId="{00000000-0000-0000-0000-000000000000}"/>
          </ac:spMkLst>
        </pc:spChg>
        <pc:picChg chg="mod">
          <ac:chgData name="Jeetendra Pande" userId="e79a36f1f44b2d1c" providerId="LiveId" clId="{CDE52971-EBF1-4FE6-B7FD-47510D332010}" dt="2023-09-28T13:39:51.759" v="126" actId="1076"/>
          <ac:picMkLst>
            <pc:docMk/>
            <pc:sldMk cId="0" sldId="358"/>
            <ac:picMk id="2050" creationId="{00000000-0000-0000-0000-000000000000}"/>
          </ac:picMkLst>
        </pc:picChg>
      </pc:sldChg>
      <pc:sldChg chg="modSp add mod modClrScheme chgLayout">
        <pc:chgData name="Jeetendra Pande" userId="e79a36f1f44b2d1c" providerId="LiveId" clId="{CDE52971-EBF1-4FE6-B7FD-47510D332010}" dt="2023-09-28T13:41:10.228" v="159" actId="14100"/>
        <pc:sldMkLst>
          <pc:docMk/>
          <pc:sldMk cId="1671288291" sldId="359"/>
        </pc:sldMkLst>
        <pc:spChg chg="mod ord">
          <ac:chgData name="Jeetendra Pande" userId="e79a36f1f44b2d1c" providerId="LiveId" clId="{CDE52971-EBF1-4FE6-B7FD-47510D332010}" dt="2023-09-28T13:41:02.534" v="158" actId="1076"/>
          <ac:spMkLst>
            <pc:docMk/>
            <pc:sldMk cId="1671288291" sldId="359"/>
            <ac:spMk id="2" creationId="{00000000-0000-0000-0000-000000000000}"/>
          </ac:spMkLst>
        </pc:spChg>
        <pc:spChg chg="mod ord">
          <ac:chgData name="Jeetendra Pande" userId="e79a36f1f44b2d1c" providerId="LiveId" clId="{CDE52971-EBF1-4FE6-B7FD-47510D332010}" dt="2023-09-28T13:41:10.228" v="159" actId="14100"/>
          <ac:spMkLst>
            <pc:docMk/>
            <pc:sldMk cId="1671288291" sldId="359"/>
            <ac:spMk id="5" creationId="{00000000-0000-0000-0000-000000000000}"/>
          </ac:spMkLst>
        </pc:spChg>
      </pc:sldChg>
      <pc:sldChg chg="addSp modSp add mod modClrScheme chgLayout">
        <pc:chgData name="Jeetendra Pande" userId="e79a36f1f44b2d1c" providerId="LiveId" clId="{CDE52971-EBF1-4FE6-B7FD-47510D332010}" dt="2023-09-28T13:45:24.474" v="179" actId="1076"/>
        <pc:sldMkLst>
          <pc:docMk/>
          <pc:sldMk cId="1753953517" sldId="360"/>
        </pc:sldMkLst>
        <pc:spChg chg="mod ord">
          <ac:chgData name="Jeetendra Pande" userId="e79a36f1f44b2d1c" providerId="LiveId" clId="{CDE52971-EBF1-4FE6-B7FD-47510D332010}" dt="2023-09-28T13:43:13.132" v="164" actId="1076"/>
          <ac:spMkLst>
            <pc:docMk/>
            <pc:sldMk cId="1753953517" sldId="360"/>
            <ac:spMk id="2" creationId="{00000000-0000-0000-0000-000000000000}"/>
          </ac:spMkLst>
        </pc:spChg>
        <pc:spChg chg="add mod ord">
          <ac:chgData name="Jeetendra Pande" userId="e79a36f1f44b2d1c" providerId="LiveId" clId="{CDE52971-EBF1-4FE6-B7FD-47510D332010}" dt="2023-09-28T13:42:57.527" v="161" actId="700"/>
          <ac:spMkLst>
            <pc:docMk/>
            <pc:sldMk cId="1753953517" sldId="360"/>
            <ac:spMk id="3" creationId="{313B35C0-EF9A-62F4-598D-9B591E5BA784}"/>
          </ac:spMkLst>
        </pc:spChg>
        <pc:spChg chg="add mod ord">
          <ac:chgData name="Jeetendra Pande" userId="e79a36f1f44b2d1c" providerId="LiveId" clId="{CDE52971-EBF1-4FE6-B7FD-47510D332010}" dt="2023-09-28T13:42:57.527" v="161" actId="700"/>
          <ac:spMkLst>
            <pc:docMk/>
            <pc:sldMk cId="1753953517" sldId="360"/>
            <ac:spMk id="4" creationId="{9072CBC6-5471-3861-1685-A0E85A0BBC97}"/>
          </ac:spMkLst>
        </pc:spChg>
        <pc:spChg chg="add mod">
          <ac:chgData name="Jeetendra Pande" userId="e79a36f1f44b2d1c" providerId="LiveId" clId="{CDE52971-EBF1-4FE6-B7FD-47510D332010}" dt="2023-09-28T13:44:25.809" v="169" actId="571"/>
          <ac:spMkLst>
            <pc:docMk/>
            <pc:sldMk cId="1753953517" sldId="360"/>
            <ac:spMk id="5" creationId="{A70B629C-9B86-13F0-EDF2-67F351282588}"/>
          </ac:spMkLst>
        </pc:spChg>
        <pc:spChg chg="mod">
          <ac:chgData name="Jeetendra Pande" userId="e79a36f1f44b2d1c" providerId="LiveId" clId="{CDE52971-EBF1-4FE6-B7FD-47510D332010}" dt="2023-09-28T13:44:55.237" v="173" actId="14100"/>
          <ac:spMkLst>
            <pc:docMk/>
            <pc:sldMk cId="1753953517" sldId="360"/>
            <ac:spMk id="6" creationId="{00000000-0000-0000-0000-000000000000}"/>
          </ac:spMkLst>
        </pc:spChg>
        <pc:spChg chg="mod">
          <ac:chgData name="Jeetendra Pande" userId="e79a36f1f44b2d1c" providerId="LiveId" clId="{CDE52971-EBF1-4FE6-B7FD-47510D332010}" dt="2023-09-28T13:44:55.237" v="173" actId="14100"/>
          <ac:spMkLst>
            <pc:docMk/>
            <pc:sldMk cId="1753953517" sldId="360"/>
            <ac:spMk id="7" creationId="{00000000-0000-0000-0000-000000000000}"/>
          </ac:spMkLst>
        </pc:spChg>
        <pc:spChg chg="mod">
          <ac:chgData name="Jeetendra Pande" userId="e79a36f1f44b2d1c" providerId="LiveId" clId="{CDE52971-EBF1-4FE6-B7FD-47510D332010}" dt="2023-09-28T13:44:55.237" v="173" actId="14100"/>
          <ac:spMkLst>
            <pc:docMk/>
            <pc:sldMk cId="1753953517" sldId="360"/>
            <ac:spMk id="8" creationId="{00000000-0000-0000-0000-000000000000}"/>
          </ac:spMkLst>
        </pc:spChg>
        <pc:spChg chg="mod">
          <ac:chgData name="Jeetendra Pande" userId="e79a36f1f44b2d1c" providerId="LiveId" clId="{CDE52971-EBF1-4FE6-B7FD-47510D332010}" dt="2023-09-28T13:44:55.237" v="173" actId="14100"/>
          <ac:spMkLst>
            <pc:docMk/>
            <pc:sldMk cId="1753953517" sldId="360"/>
            <ac:spMk id="9" creationId="{00000000-0000-0000-0000-000000000000}"/>
          </ac:spMkLst>
        </pc:spChg>
        <pc:spChg chg="add mod">
          <ac:chgData name="Jeetendra Pande" userId="e79a36f1f44b2d1c" providerId="LiveId" clId="{CDE52971-EBF1-4FE6-B7FD-47510D332010}" dt="2023-09-28T13:44:25.809" v="169" actId="571"/>
          <ac:spMkLst>
            <pc:docMk/>
            <pc:sldMk cId="1753953517" sldId="360"/>
            <ac:spMk id="16" creationId="{A3F93A54-5476-BEE4-A7BD-FECDBBD3005D}"/>
          </ac:spMkLst>
        </pc:spChg>
        <pc:spChg chg="add mod">
          <ac:chgData name="Jeetendra Pande" userId="e79a36f1f44b2d1c" providerId="LiveId" clId="{CDE52971-EBF1-4FE6-B7FD-47510D332010}" dt="2023-09-28T13:44:25.809" v="169" actId="571"/>
          <ac:spMkLst>
            <pc:docMk/>
            <pc:sldMk cId="1753953517" sldId="360"/>
            <ac:spMk id="17" creationId="{70E45250-4B0A-BD8D-7A8C-E3E09F130DFD}"/>
          </ac:spMkLst>
        </pc:spChg>
        <pc:spChg chg="add mod">
          <ac:chgData name="Jeetendra Pande" userId="e79a36f1f44b2d1c" providerId="LiveId" clId="{CDE52971-EBF1-4FE6-B7FD-47510D332010}" dt="2023-09-28T13:44:25.809" v="169" actId="571"/>
          <ac:spMkLst>
            <pc:docMk/>
            <pc:sldMk cId="1753953517" sldId="360"/>
            <ac:spMk id="18" creationId="{560B40B8-0B2A-D8BD-5A09-B9842705E4FF}"/>
          </ac:spMkLst>
        </pc:spChg>
        <pc:picChg chg="mod">
          <ac:chgData name="Jeetendra Pande" userId="e79a36f1f44b2d1c" providerId="LiveId" clId="{CDE52971-EBF1-4FE6-B7FD-47510D332010}" dt="2023-09-28T13:45:24.474" v="179" actId="1076"/>
          <ac:picMkLst>
            <pc:docMk/>
            <pc:sldMk cId="1753953517" sldId="360"/>
            <ac:picMk id="10" creationId="{00000000-0000-0000-0000-000000000000}"/>
          </ac:picMkLst>
        </pc:picChg>
        <pc:picChg chg="mod">
          <ac:chgData name="Jeetendra Pande" userId="e79a36f1f44b2d1c" providerId="LiveId" clId="{CDE52971-EBF1-4FE6-B7FD-47510D332010}" dt="2023-09-28T13:45:17.397" v="177" actId="1076"/>
          <ac:picMkLst>
            <pc:docMk/>
            <pc:sldMk cId="1753953517" sldId="360"/>
            <ac:picMk id="11" creationId="{00000000-0000-0000-0000-000000000000}"/>
          </ac:picMkLst>
        </pc:picChg>
        <pc:picChg chg="mod">
          <ac:chgData name="Jeetendra Pande" userId="e79a36f1f44b2d1c" providerId="LiveId" clId="{CDE52971-EBF1-4FE6-B7FD-47510D332010}" dt="2023-09-28T13:45:14.118" v="176" actId="1076"/>
          <ac:picMkLst>
            <pc:docMk/>
            <pc:sldMk cId="1753953517" sldId="360"/>
            <ac:picMk id="12" creationId="{00000000-0000-0000-0000-000000000000}"/>
          </ac:picMkLst>
        </pc:picChg>
        <pc:picChg chg="mod">
          <ac:chgData name="Jeetendra Pande" userId="e79a36f1f44b2d1c" providerId="LiveId" clId="{CDE52971-EBF1-4FE6-B7FD-47510D332010}" dt="2023-09-28T13:45:19.614" v="178" actId="1076"/>
          <ac:picMkLst>
            <pc:docMk/>
            <pc:sldMk cId="1753953517" sldId="360"/>
            <ac:picMk id="13" creationId="{00000000-0000-0000-0000-000000000000}"/>
          </ac:picMkLst>
        </pc:picChg>
        <pc:picChg chg="mod">
          <ac:chgData name="Jeetendra Pande" userId="e79a36f1f44b2d1c" providerId="LiveId" clId="{CDE52971-EBF1-4FE6-B7FD-47510D332010}" dt="2023-09-28T13:45:08.921" v="175" actId="1076"/>
          <ac:picMkLst>
            <pc:docMk/>
            <pc:sldMk cId="1753953517" sldId="360"/>
            <ac:picMk id="14" creationId="{00000000-0000-0000-0000-000000000000}"/>
          </ac:picMkLst>
        </pc:picChg>
        <pc:picChg chg="mod">
          <ac:chgData name="Jeetendra Pande" userId="e79a36f1f44b2d1c" providerId="LiveId" clId="{CDE52971-EBF1-4FE6-B7FD-47510D332010}" dt="2023-09-28T13:45:05.564" v="174" actId="1076"/>
          <ac:picMkLst>
            <pc:docMk/>
            <pc:sldMk cId="1753953517" sldId="360"/>
            <ac:picMk id="15" creationId="{00000000-0000-0000-0000-000000000000}"/>
          </ac:picMkLst>
        </pc:picChg>
      </pc:sldChg>
      <pc:sldChg chg="addSp modSp add mod modClrScheme chgLayout">
        <pc:chgData name="Jeetendra Pande" userId="e79a36f1f44b2d1c" providerId="LiveId" clId="{CDE52971-EBF1-4FE6-B7FD-47510D332010}" dt="2023-09-28T13:46:18.984" v="184" actId="1076"/>
        <pc:sldMkLst>
          <pc:docMk/>
          <pc:sldMk cId="1974742888" sldId="361"/>
        </pc:sldMkLst>
        <pc:spChg chg="mod ord">
          <ac:chgData name="Jeetendra Pande" userId="e79a36f1f44b2d1c" providerId="LiveId" clId="{CDE52971-EBF1-4FE6-B7FD-47510D332010}" dt="2023-09-28T13:46:13.257" v="183" actId="1076"/>
          <ac:spMkLst>
            <pc:docMk/>
            <pc:sldMk cId="1974742888" sldId="361"/>
            <ac:spMk id="2" creationId="{00000000-0000-0000-0000-000000000000}"/>
          </ac:spMkLst>
        </pc:spChg>
        <pc:spChg chg="add mod ord">
          <ac:chgData name="Jeetendra Pande" userId="e79a36f1f44b2d1c" providerId="LiveId" clId="{CDE52971-EBF1-4FE6-B7FD-47510D332010}" dt="2023-09-28T13:45:59.659" v="180" actId="700"/>
          <ac:spMkLst>
            <pc:docMk/>
            <pc:sldMk cId="1974742888" sldId="361"/>
            <ac:spMk id="3" creationId="{0E468371-8CA6-11A1-D982-FA43223304EE}"/>
          </ac:spMkLst>
        </pc:spChg>
        <pc:graphicFrameChg chg="mod">
          <ac:chgData name="Jeetendra Pande" userId="e79a36f1f44b2d1c" providerId="LiveId" clId="{CDE52971-EBF1-4FE6-B7FD-47510D332010}" dt="2023-09-28T13:46:18.984" v="184" actId="1076"/>
          <ac:graphicFrameMkLst>
            <pc:docMk/>
            <pc:sldMk cId="1974742888" sldId="361"/>
            <ac:graphicFrameMk id="4" creationId="{00000000-0000-0000-0000-000000000000}"/>
          </ac:graphicFrameMkLst>
        </pc:graphicFrameChg>
      </pc:sldChg>
      <pc:sldChg chg="modSp add mod modClrScheme chgLayout">
        <pc:chgData name="Jeetendra Pande" userId="e79a36f1f44b2d1c" providerId="LiveId" clId="{CDE52971-EBF1-4FE6-B7FD-47510D332010}" dt="2023-09-28T13:47:22.649" v="192" actId="1076"/>
        <pc:sldMkLst>
          <pc:docMk/>
          <pc:sldMk cId="1522478702" sldId="362"/>
        </pc:sldMkLst>
        <pc:spChg chg="mod ord">
          <ac:chgData name="Jeetendra Pande" userId="e79a36f1f44b2d1c" providerId="LiveId" clId="{CDE52971-EBF1-4FE6-B7FD-47510D332010}" dt="2023-09-28T13:46:55.201" v="186" actId="700"/>
          <ac:spMkLst>
            <pc:docMk/>
            <pc:sldMk cId="1522478702" sldId="362"/>
            <ac:spMk id="2" creationId="{00000000-0000-0000-0000-000000000000}"/>
          </ac:spMkLst>
        </pc:spChg>
        <pc:spChg chg="mod ord">
          <ac:chgData name="Jeetendra Pande" userId="e79a36f1f44b2d1c" providerId="LiveId" clId="{CDE52971-EBF1-4FE6-B7FD-47510D332010}" dt="2023-09-28T13:47:12.497" v="189" actId="1076"/>
          <ac:spMkLst>
            <pc:docMk/>
            <pc:sldMk cId="1522478702" sldId="362"/>
            <ac:spMk id="3" creationId="{00000000-0000-0000-0000-000000000000}"/>
          </ac:spMkLst>
        </pc:spChg>
        <pc:picChg chg="mod">
          <ac:chgData name="Jeetendra Pande" userId="e79a36f1f44b2d1c" providerId="LiveId" clId="{CDE52971-EBF1-4FE6-B7FD-47510D332010}" dt="2023-09-28T13:47:22.649" v="192" actId="1076"/>
          <ac:picMkLst>
            <pc:docMk/>
            <pc:sldMk cId="1522478702" sldId="362"/>
            <ac:picMk id="5" creationId="{00000000-0000-0000-0000-000000000000}"/>
          </ac:picMkLst>
        </pc:picChg>
      </pc:sldChg>
      <pc:sldChg chg="modSp add mod modClrScheme chgLayout">
        <pc:chgData name="Jeetendra Pande" userId="e79a36f1f44b2d1c" providerId="LiveId" clId="{CDE52971-EBF1-4FE6-B7FD-47510D332010}" dt="2023-09-28T13:50:37.738" v="251" actId="1036"/>
        <pc:sldMkLst>
          <pc:docMk/>
          <pc:sldMk cId="3751383444" sldId="363"/>
        </pc:sldMkLst>
        <pc:spChg chg="mod ord">
          <ac:chgData name="Jeetendra Pande" userId="e79a36f1f44b2d1c" providerId="LiveId" clId="{CDE52971-EBF1-4FE6-B7FD-47510D332010}" dt="2023-09-28T13:50:37.738" v="251" actId="1036"/>
          <ac:spMkLst>
            <pc:docMk/>
            <pc:sldMk cId="3751383444" sldId="363"/>
            <ac:spMk id="2" creationId="{00000000-0000-0000-0000-000000000000}"/>
          </ac:spMkLst>
        </pc:spChg>
        <pc:spChg chg="mod ord">
          <ac:chgData name="Jeetendra Pande" userId="e79a36f1f44b2d1c" providerId="LiveId" clId="{CDE52971-EBF1-4FE6-B7FD-47510D332010}" dt="2023-09-28T13:50:21.779" v="232" actId="1076"/>
          <ac:spMkLst>
            <pc:docMk/>
            <pc:sldMk cId="3751383444" sldId="363"/>
            <ac:spMk id="3" creationId="{00000000-0000-0000-0000-000000000000}"/>
          </ac:spMkLst>
        </pc:spChg>
        <pc:picChg chg="mod">
          <ac:chgData name="Jeetendra Pande" userId="e79a36f1f44b2d1c" providerId="LiveId" clId="{CDE52971-EBF1-4FE6-B7FD-47510D332010}" dt="2023-09-28T13:50:28.392" v="234" actId="14100"/>
          <ac:picMkLst>
            <pc:docMk/>
            <pc:sldMk cId="3751383444" sldId="363"/>
            <ac:picMk id="4" creationId="{00000000-0000-0000-0000-000000000000}"/>
          </ac:picMkLst>
        </pc:picChg>
      </pc:sldChg>
      <pc:sldChg chg="modSp add mod modClrScheme chgLayout">
        <pc:chgData name="Jeetendra Pande" userId="e79a36f1f44b2d1c" providerId="LiveId" clId="{CDE52971-EBF1-4FE6-B7FD-47510D332010}" dt="2023-09-28T13:51:24.508" v="283" actId="14100"/>
        <pc:sldMkLst>
          <pc:docMk/>
          <pc:sldMk cId="1981808796" sldId="364"/>
        </pc:sldMkLst>
        <pc:spChg chg="mod ord">
          <ac:chgData name="Jeetendra Pande" userId="e79a36f1f44b2d1c" providerId="LiveId" clId="{CDE52971-EBF1-4FE6-B7FD-47510D332010}" dt="2023-09-28T13:51:24.508" v="283" actId="14100"/>
          <ac:spMkLst>
            <pc:docMk/>
            <pc:sldMk cId="1981808796" sldId="364"/>
            <ac:spMk id="2" creationId="{00000000-0000-0000-0000-000000000000}"/>
          </ac:spMkLst>
        </pc:spChg>
        <pc:spChg chg="mod ord">
          <ac:chgData name="Jeetendra Pande" userId="e79a36f1f44b2d1c" providerId="LiveId" clId="{CDE52971-EBF1-4FE6-B7FD-47510D332010}" dt="2023-09-28T13:50:55.343" v="254" actId="14100"/>
          <ac:spMkLst>
            <pc:docMk/>
            <pc:sldMk cId="1981808796" sldId="364"/>
            <ac:spMk id="3" creationId="{00000000-0000-0000-0000-000000000000}"/>
          </ac:spMkLst>
        </pc:spChg>
        <pc:picChg chg="mod">
          <ac:chgData name="Jeetendra Pande" userId="e79a36f1f44b2d1c" providerId="LiveId" clId="{CDE52971-EBF1-4FE6-B7FD-47510D332010}" dt="2023-09-28T13:51:01.265" v="257" actId="1076"/>
          <ac:picMkLst>
            <pc:docMk/>
            <pc:sldMk cId="1981808796" sldId="364"/>
            <ac:picMk id="4" creationId="{00000000-0000-0000-0000-000000000000}"/>
          </ac:picMkLst>
        </pc:picChg>
      </pc:sldChg>
      <pc:sldChg chg="addSp delSp modSp new mod ord">
        <pc:chgData name="Jeetendra Pande" userId="e79a36f1f44b2d1c" providerId="LiveId" clId="{CDE52971-EBF1-4FE6-B7FD-47510D332010}" dt="2023-10-01T14:40:21.007" v="411"/>
        <pc:sldMkLst>
          <pc:docMk/>
          <pc:sldMk cId="570569751" sldId="365"/>
        </pc:sldMkLst>
        <pc:spChg chg="add mod">
          <ac:chgData name="Jeetendra Pande" userId="e79a36f1f44b2d1c" providerId="LiveId" clId="{CDE52971-EBF1-4FE6-B7FD-47510D332010}" dt="2023-10-01T14:39:07.331" v="409" actId="1076"/>
          <ac:spMkLst>
            <pc:docMk/>
            <pc:sldMk cId="570569751" sldId="365"/>
            <ac:spMk id="5" creationId="{16C326FD-BCCB-1093-481D-BBB776BB1C4D}"/>
          </ac:spMkLst>
        </pc:spChg>
        <pc:spChg chg="add del mod">
          <ac:chgData name="Jeetendra Pande" userId="e79a36f1f44b2d1c" providerId="LiveId" clId="{CDE52971-EBF1-4FE6-B7FD-47510D332010}" dt="2023-10-01T14:38:56.281" v="407" actId="478"/>
          <ac:spMkLst>
            <pc:docMk/>
            <pc:sldMk cId="570569751" sldId="365"/>
            <ac:spMk id="6" creationId="{749FD318-DAE8-23DD-093A-1391431AEC7C}"/>
          </ac:spMkLst>
        </pc:spChg>
        <pc:picChg chg="add mod">
          <ac:chgData name="Jeetendra Pande" userId="e79a36f1f44b2d1c" providerId="LiveId" clId="{CDE52971-EBF1-4FE6-B7FD-47510D332010}" dt="2023-10-01T14:38:43.293" v="406" actId="1076"/>
          <ac:picMkLst>
            <pc:docMk/>
            <pc:sldMk cId="570569751" sldId="365"/>
            <ac:picMk id="3" creationId="{B254DDD8-7E12-F9FE-C17B-05C6233610B5}"/>
          </ac:picMkLst>
        </pc:picChg>
        <pc:picChg chg="add del mod">
          <ac:chgData name="Jeetendra Pande" userId="e79a36f1f44b2d1c" providerId="LiveId" clId="{CDE52971-EBF1-4FE6-B7FD-47510D332010}" dt="2023-10-01T14:38:40.188" v="405" actId="478"/>
          <ac:picMkLst>
            <pc:docMk/>
            <pc:sldMk cId="570569751" sldId="365"/>
            <ac:picMk id="4" creationId="{F5A687D5-1B6F-EA89-85C9-B930D8B40F05}"/>
          </ac:picMkLst>
        </pc:picChg>
      </pc:sldChg>
      <pc:sldChg chg="addSp modSp new mod">
        <pc:chgData name="Jeetendra Pande" userId="e79a36f1f44b2d1c" providerId="LiveId" clId="{CDE52971-EBF1-4FE6-B7FD-47510D332010}" dt="2023-09-28T14:04:10.327" v="372" actId="1076"/>
        <pc:sldMkLst>
          <pc:docMk/>
          <pc:sldMk cId="3737630532" sldId="366"/>
        </pc:sldMkLst>
        <pc:spChg chg="mod">
          <ac:chgData name="Jeetendra Pande" userId="e79a36f1f44b2d1c" providerId="LiveId" clId="{CDE52971-EBF1-4FE6-B7FD-47510D332010}" dt="2023-09-28T14:02:52.417" v="368" actId="20577"/>
          <ac:spMkLst>
            <pc:docMk/>
            <pc:sldMk cId="3737630532" sldId="366"/>
            <ac:spMk id="2" creationId="{6F7A9B74-FDB7-81BB-9E0C-2B24CF7EFCE2}"/>
          </ac:spMkLst>
        </pc:spChg>
        <pc:spChg chg="add mod">
          <ac:chgData name="Jeetendra Pande" userId="e79a36f1f44b2d1c" providerId="LiveId" clId="{CDE52971-EBF1-4FE6-B7FD-47510D332010}" dt="2023-09-28T14:01:40.806" v="363" actId="1076"/>
          <ac:spMkLst>
            <pc:docMk/>
            <pc:sldMk cId="3737630532" sldId="366"/>
            <ac:spMk id="5" creationId="{B2EF07B2-B280-AD26-86B8-CB986F347D06}"/>
          </ac:spMkLst>
        </pc:spChg>
        <pc:picChg chg="add mod">
          <ac:chgData name="Jeetendra Pande" userId="e79a36f1f44b2d1c" providerId="LiveId" clId="{CDE52971-EBF1-4FE6-B7FD-47510D332010}" dt="2023-09-28T14:04:10.327" v="372" actId="1076"/>
          <ac:picMkLst>
            <pc:docMk/>
            <pc:sldMk cId="3737630532" sldId="366"/>
            <ac:picMk id="7" creationId="{E1DA9824-11F1-3F1B-D27B-A0393F42F3C7}"/>
          </ac:picMkLst>
        </pc:picChg>
      </pc:sldChg>
      <pc:sldChg chg="addSp delSp modSp add mod">
        <pc:chgData name="Jeetendra Pande" userId="e79a36f1f44b2d1c" providerId="LiveId" clId="{CDE52971-EBF1-4FE6-B7FD-47510D332010}" dt="2023-09-28T14:07:27.607" v="387" actId="1076"/>
        <pc:sldMkLst>
          <pc:docMk/>
          <pc:sldMk cId="1850153540" sldId="367"/>
        </pc:sldMkLst>
        <pc:spChg chg="mod">
          <ac:chgData name="Jeetendra Pande" userId="e79a36f1f44b2d1c" providerId="LiveId" clId="{CDE52971-EBF1-4FE6-B7FD-47510D332010}" dt="2023-09-28T14:06:39.133" v="381" actId="1076"/>
          <ac:spMkLst>
            <pc:docMk/>
            <pc:sldMk cId="1850153540" sldId="367"/>
            <ac:spMk id="2" creationId="{6F7A9B74-FDB7-81BB-9E0C-2B24CF7EFCE2}"/>
          </ac:spMkLst>
        </pc:spChg>
        <pc:spChg chg="mod">
          <ac:chgData name="Jeetendra Pande" userId="e79a36f1f44b2d1c" providerId="LiveId" clId="{CDE52971-EBF1-4FE6-B7FD-47510D332010}" dt="2023-09-28T14:05:53.930" v="374"/>
          <ac:spMkLst>
            <pc:docMk/>
            <pc:sldMk cId="1850153540" sldId="367"/>
            <ac:spMk id="5" creationId="{B2EF07B2-B280-AD26-86B8-CB986F347D06}"/>
          </ac:spMkLst>
        </pc:spChg>
        <pc:picChg chg="add del mod">
          <ac:chgData name="Jeetendra Pande" userId="e79a36f1f44b2d1c" providerId="LiveId" clId="{CDE52971-EBF1-4FE6-B7FD-47510D332010}" dt="2023-09-28T14:07:23.554" v="385" actId="478"/>
          <ac:picMkLst>
            <pc:docMk/>
            <pc:sldMk cId="1850153540" sldId="367"/>
            <ac:picMk id="6" creationId="{738F1D2C-CBA4-907D-C4D0-A668AD0E0A38}"/>
          </ac:picMkLst>
        </pc:picChg>
        <pc:picChg chg="del">
          <ac:chgData name="Jeetendra Pande" userId="e79a36f1f44b2d1c" providerId="LiveId" clId="{CDE52971-EBF1-4FE6-B7FD-47510D332010}" dt="2023-09-28T14:07:02.533" v="382" actId="478"/>
          <ac:picMkLst>
            <pc:docMk/>
            <pc:sldMk cId="1850153540" sldId="367"/>
            <ac:picMk id="7" creationId="{E1DA9824-11F1-3F1B-D27B-A0393F42F3C7}"/>
          </ac:picMkLst>
        </pc:picChg>
        <pc:picChg chg="add mod">
          <ac:chgData name="Jeetendra Pande" userId="e79a36f1f44b2d1c" providerId="LiveId" clId="{CDE52971-EBF1-4FE6-B7FD-47510D332010}" dt="2023-09-28T14:07:27.607" v="387" actId="1076"/>
          <ac:picMkLst>
            <pc:docMk/>
            <pc:sldMk cId="1850153540" sldId="367"/>
            <ac:picMk id="9" creationId="{1376297A-5E69-9C28-8E8C-4AF11F5A69A0}"/>
          </ac:picMkLst>
        </pc:picChg>
      </pc:sldChg>
      <pc:sldChg chg="addSp delSp modSp add mod">
        <pc:chgData name="Jeetendra Pande" userId="e79a36f1f44b2d1c" providerId="LiveId" clId="{CDE52971-EBF1-4FE6-B7FD-47510D332010}" dt="2023-09-28T14:12:29.791" v="400" actId="20577"/>
        <pc:sldMkLst>
          <pc:docMk/>
          <pc:sldMk cId="149603149" sldId="368"/>
        </pc:sldMkLst>
        <pc:spChg chg="mod">
          <ac:chgData name="Jeetendra Pande" userId="e79a36f1f44b2d1c" providerId="LiveId" clId="{CDE52971-EBF1-4FE6-B7FD-47510D332010}" dt="2023-09-28T14:12:29.791" v="400" actId="20577"/>
          <ac:spMkLst>
            <pc:docMk/>
            <pc:sldMk cId="149603149" sldId="368"/>
            <ac:spMk id="2" creationId="{6F7A9B74-FDB7-81BB-9E0C-2B24CF7EFCE2}"/>
          </ac:spMkLst>
        </pc:spChg>
        <pc:spChg chg="del">
          <ac:chgData name="Jeetendra Pande" userId="e79a36f1f44b2d1c" providerId="LiveId" clId="{CDE52971-EBF1-4FE6-B7FD-47510D332010}" dt="2023-09-28T14:11:53.804" v="393" actId="478"/>
          <ac:spMkLst>
            <pc:docMk/>
            <pc:sldMk cId="149603149" sldId="368"/>
            <ac:spMk id="5" creationId="{B2EF07B2-B280-AD26-86B8-CB986F347D06}"/>
          </ac:spMkLst>
        </pc:spChg>
        <pc:picChg chg="add mod">
          <ac:chgData name="Jeetendra Pande" userId="e79a36f1f44b2d1c" providerId="LiveId" clId="{CDE52971-EBF1-4FE6-B7FD-47510D332010}" dt="2023-09-28T14:11:59.700" v="395" actId="14100"/>
          <ac:picMkLst>
            <pc:docMk/>
            <pc:sldMk cId="149603149" sldId="368"/>
            <ac:picMk id="6" creationId="{4984D45B-ED68-9E5B-6FEC-E3C87E33819C}"/>
          </ac:picMkLst>
        </pc:picChg>
        <pc:picChg chg="del">
          <ac:chgData name="Jeetendra Pande" userId="e79a36f1f44b2d1c" providerId="LiveId" clId="{CDE52971-EBF1-4FE6-B7FD-47510D332010}" dt="2023-09-28T14:11:41.024" v="389" actId="478"/>
          <ac:picMkLst>
            <pc:docMk/>
            <pc:sldMk cId="149603149" sldId="368"/>
            <ac:picMk id="9" creationId="{1376297A-5E69-9C28-8E8C-4AF11F5A69A0}"/>
          </ac:picMkLst>
        </pc:picChg>
      </pc:sldChg>
      <pc:sldChg chg="add del">
        <pc:chgData name="Jeetendra Pande" userId="e79a36f1f44b2d1c" providerId="LiveId" clId="{CDE52971-EBF1-4FE6-B7FD-47510D332010}" dt="2023-10-01T14:40:42.167" v="413" actId="47"/>
        <pc:sldMkLst>
          <pc:docMk/>
          <pc:sldMk cId="775813528" sldId="369"/>
        </pc:sldMkLst>
      </pc:sldChg>
      <pc:sldChg chg="addSp modSp new mod">
        <pc:chgData name="Jeetendra Pande" userId="e79a36f1f44b2d1c" providerId="LiveId" clId="{CDE52971-EBF1-4FE6-B7FD-47510D332010}" dt="2023-10-01T14:41:47.466" v="428" actId="20577"/>
        <pc:sldMkLst>
          <pc:docMk/>
          <pc:sldMk cId="1684591372" sldId="369"/>
        </pc:sldMkLst>
        <pc:spChg chg="mod">
          <ac:chgData name="Jeetendra Pande" userId="e79a36f1f44b2d1c" providerId="LiveId" clId="{CDE52971-EBF1-4FE6-B7FD-47510D332010}" dt="2023-10-01T14:41:47.466" v="428" actId="20577"/>
          <ac:spMkLst>
            <pc:docMk/>
            <pc:sldMk cId="1684591372" sldId="369"/>
            <ac:spMk id="2" creationId="{26712C2D-D942-5AC5-14ED-58552645AB71}"/>
          </ac:spMkLst>
        </pc:spChg>
        <pc:spChg chg="add mod">
          <ac:chgData name="Jeetendra Pande" userId="e79a36f1f44b2d1c" providerId="LiveId" clId="{CDE52971-EBF1-4FE6-B7FD-47510D332010}" dt="2023-10-01T14:41:21.715" v="418" actId="1076"/>
          <ac:spMkLst>
            <pc:docMk/>
            <pc:sldMk cId="1684591372" sldId="369"/>
            <ac:spMk id="5" creationId="{17B3709C-2DAB-B71E-CC17-AB143EDF3426}"/>
          </ac:spMkLst>
        </pc:spChg>
        <pc:picChg chg="add mod">
          <ac:chgData name="Jeetendra Pande" userId="e79a36f1f44b2d1c" providerId="LiveId" clId="{CDE52971-EBF1-4FE6-B7FD-47510D332010}" dt="2023-10-01T14:41:07.881" v="416" actId="1076"/>
          <ac:picMkLst>
            <pc:docMk/>
            <pc:sldMk cId="1684591372" sldId="369"/>
            <ac:picMk id="4" creationId="{3FFC7A5C-85EB-0A3A-40FA-191A29780A62}"/>
          </ac:picMkLst>
        </pc:picChg>
      </pc:sldChg>
      <pc:sldChg chg="add del">
        <pc:chgData name="Jeetendra Pande" userId="e79a36f1f44b2d1c" providerId="LiveId" clId="{CDE52971-EBF1-4FE6-B7FD-47510D332010}" dt="2023-10-01T14:43:13.985" v="430"/>
        <pc:sldMkLst>
          <pc:docMk/>
          <pc:sldMk cId="1813634881" sldId="370"/>
        </pc:sldMkLst>
      </pc:sldChg>
      <pc:sldChg chg="modSp add mod">
        <pc:chgData name="Jeetendra Pande" userId="e79a36f1f44b2d1c" providerId="LiveId" clId="{CDE52971-EBF1-4FE6-B7FD-47510D332010}" dt="2023-10-01T14:43:44.846" v="481" actId="1036"/>
        <pc:sldMkLst>
          <pc:docMk/>
          <pc:sldMk cId="3042190966" sldId="370"/>
        </pc:sldMkLst>
        <pc:spChg chg="mod">
          <ac:chgData name="Jeetendra Pande" userId="e79a36f1f44b2d1c" providerId="LiveId" clId="{CDE52971-EBF1-4FE6-B7FD-47510D332010}" dt="2023-10-01T14:43:44.846" v="481" actId="1036"/>
          <ac:spMkLst>
            <pc:docMk/>
            <pc:sldMk cId="3042190966" sldId="370"/>
            <ac:spMk id="268" creationId="{00000000-0000-0000-0000-000000000000}"/>
          </ac:spMkLst>
        </pc:spChg>
      </pc:sldChg>
      <pc:sldChg chg="addSp delSp modSp new mod modClrScheme chgLayout">
        <pc:chgData name="Jeetendra Pande" userId="e79a36f1f44b2d1c" providerId="LiveId" clId="{CDE52971-EBF1-4FE6-B7FD-47510D332010}" dt="2023-10-01T14:46:16.145" v="554" actId="1076"/>
        <pc:sldMkLst>
          <pc:docMk/>
          <pc:sldMk cId="465331966" sldId="371"/>
        </pc:sldMkLst>
        <pc:spChg chg="del mod ord">
          <ac:chgData name="Jeetendra Pande" userId="e79a36f1f44b2d1c" providerId="LiveId" clId="{CDE52971-EBF1-4FE6-B7FD-47510D332010}" dt="2023-10-01T14:45:11.568" v="513" actId="700"/>
          <ac:spMkLst>
            <pc:docMk/>
            <pc:sldMk cId="465331966" sldId="371"/>
            <ac:spMk id="2" creationId="{8E0488F2-EA3F-6539-7ADD-8DFA49CAFEF0}"/>
          </ac:spMkLst>
        </pc:spChg>
        <pc:spChg chg="mod ord">
          <ac:chgData name="Jeetendra Pande" userId="e79a36f1f44b2d1c" providerId="LiveId" clId="{CDE52971-EBF1-4FE6-B7FD-47510D332010}" dt="2023-10-01T14:46:16.145" v="554" actId="1076"/>
          <ac:spMkLst>
            <pc:docMk/>
            <pc:sldMk cId="465331966" sldId="371"/>
            <ac:spMk id="3" creationId="{1DD482E2-F6A8-F581-6715-364572204A52}"/>
          </ac:spMkLst>
        </pc:spChg>
        <pc:spChg chg="add mod ord">
          <ac:chgData name="Jeetendra Pande" userId="e79a36f1f44b2d1c" providerId="LiveId" clId="{CDE52971-EBF1-4FE6-B7FD-47510D332010}" dt="2023-10-01T14:46:11.550" v="553" actId="1037"/>
          <ac:spMkLst>
            <pc:docMk/>
            <pc:sldMk cId="465331966" sldId="371"/>
            <ac:spMk id="6" creationId="{315EFD01-26CC-3EB6-320A-9261036F1EA9}"/>
          </ac:spMkLst>
        </pc:spChg>
        <pc:picChg chg="add del mod">
          <ac:chgData name="Jeetendra Pande" userId="e79a36f1f44b2d1c" providerId="LiveId" clId="{CDE52971-EBF1-4FE6-B7FD-47510D332010}" dt="2023-10-01T14:45:37.929" v="515" actId="478"/>
          <ac:picMkLst>
            <pc:docMk/>
            <pc:sldMk cId="465331966" sldId="371"/>
            <ac:picMk id="5" creationId="{8A013D16-2637-5866-4395-11574FE24E74}"/>
          </ac:picMkLst>
        </pc:picChg>
      </pc:sldChg>
      <pc:sldMasterChg chg="addSldLayout delSldLayout">
        <pc:chgData name="Jeetendra Pande" userId="e79a36f1f44b2d1c" providerId="LiveId" clId="{CDE52971-EBF1-4FE6-B7FD-47510D332010}" dt="2023-09-28T14:14:52.063" v="401" actId="47"/>
        <pc:sldMasterMkLst>
          <pc:docMk/>
          <pc:sldMasterMk cId="0" sldId="2147483659"/>
        </pc:sldMasterMkLst>
        <pc:sldLayoutChg chg="add del">
          <pc:chgData name="Jeetendra Pande" userId="e79a36f1f44b2d1c" providerId="LiveId" clId="{CDE52971-EBF1-4FE6-B7FD-47510D332010}" dt="2023-09-28T13:30:54.710" v="88" actId="47"/>
          <pc:sldLayoutMkLst>
            <pc:docMk/>
            <pc:sldMasterMk cId="0" sldId="2147483659"/>
            <pc:sldLayoutMk cId="0" sldId="2147483649"/>
          </pc:sldLayoutMkLst>
        </pc:sldLayoutChg>
        <pc:sldLayoutChg chg="add del">
          <pc:chgData name="Jeetendra Pande" userId="e79a36f1f44b2d1c" providerId="LiveId" clId="{CDE52971-EBF1-4FE6-B7FD-47510D332010}" dt="2023-09-28T13:30:54.710" v="88" actId="47"/>
          <pc:sldLayoutMkLst>
            <pc:docMk/>
            <pc:sldMasterMk cId="0" sldId="2147483659"/>
            <pc:sldLayoutMk cId="0" sldId="2147483650"/>
          </pc:sldLayoutMkLst>
        </pc:sldLayoutChg>
        <pc:sldLayoutChg chg="add del">
          <pc:chgData name="Jeetendra Pande" userId="e79a36f1f44b2d1c" providerId="LiveId" clId="{CDE52971-EBF1-4FE6-B7FD-47510D332010}" dt="2023-09-28T13:30:54.710" v="88" actId="47"/>
          <pc:sldLayoutMkLst>
            <pc:docMk/>
            <pc:sldMasterMk cId="0" sldId="2147483659"/>
            <pc:sldLayoutMk cId="0" sldId="2147483651"/>
          </pc:sldLayoutMkLst>
        </pc:sldLayoutChg>
        <pc:sldLayoutChg chg="add del">
          <pc:chgData name="Jeetendra Pande" userId="e79a36f1f44b2d1c" providerId="LiveId" clId="{CDE52971-EBF1-4FE6-B7FD-47510D332010}" dt="2023-09-28T13:30:54.710" v="88" actId="47"/>
          <pc:sldLayoutMkLst>
            <pc:docMk/>
            <pc:sldMasterMk cId="0" sldId="2147483659"/>
            <pc:sldLayoutMk cId="0" sldId="2147483652"/>
          </pc:sldLayoutMkLst>
        </pc:sldLayoutChg>
        <pc:sldLayoutChg chg="add del">
          <pc:chgData name="Jeetendra Pande" userId="e79a36f1f44b2d1c" providerId="LiveId" clId="{CDE52971-EBF1-4FE6-B7FD-47510D332010}" dt="2023-09-28T14:14:52.063" v="401" actId="47"/>
          <pc:sldLayoutMkLst>
            <pc:docMk/>
            <pc:sldMasterMk cId="0" sldId="2147483659"/>
            <pc:sldLayoutMk cId="0" sldId="2147483653"/>
          </pc:sldLayoutMkLst>
        </pc:sldLayoutChg>
        <pc:sldLayoutChg chg="add del">
          <pc:chgData name="Jeetendra Pande" userId="e79a36f1f44b2d1c" providerId="LiveId" clId="{CDE52971-EBF1-4FE6-B7FD-47510D332010}" dt="2023-09-28T13:30:54.710" v="88" actId="47"/>
          <pc:sldLayoutMkLst>
            <pc:docMk/>
            <pc:sldMasterMk cId="0" sldId="2147483659"/>
            <pc:sldLayoutMk cId="0" sldId="2147483655"/>
          </pc:sldLayoutMkLst>
        </pc:sldLayoutChg>
        <pc:sldLayoutChg chg="add del">
          <pc:chgData name="Jeetendra Pande" userId="e79a36f1f44b2d1c" providerId="LiveId" clId="{CDE52971-EBF1-4FE6-B7FD-47510D332010}" dt="2023-09-28T13:30:54.710" v="88" actId="47"/>
          <pc:sldLayoutMkLst>
            <pc:docMk/>
            <pc:sldMasterMk cId="0" sldId="2147483659"/>
            <pc:sldLayoutMk cId="0" sldId="2147483656"/>
          </pc:sldLayoutMkLst>
        </pc:sldLayoutChg>
        <pc:sldLayoutChg chg="add del">
          <pc:chgData name="Jeetendra Pande" userId="e79a36f1f44b2d1c" providerId="LiveId" clId="{CDE52971-EBF1-4FE6-B7FD-47510D332010}" dt="2023-09-28T14:14:52.063" v="401" actId="47"/>
          <pc:sldLayoutMkLst>
            <pc:docMk/>
            <pc:sldMasterMk cId="0" sldId="2147483659"/>
            <pc:sldLayoutMk cId="0" sldId="2147483657"/>
          </pc:sldLayoutMkLst>
        </pc:sldLayoutChg>
        <pc:sldLayoutChg chg="del">
          <pc:chgData name="Jeetendra Pande" userId="e79a36f1f44b2d1c" providerId="LiveId" clId="{CDE52971-EBF1-4FE6-B7FD-47510D332010}" dt="2023-09-28T13:41:43.827" v="160" actId="47"/>
          <pc:sldLayoutMkLst>
            <pc:docMk/>
            <pc:sldMasterMk cId="0" sldId="2147483659"/>
            <pc:sldLayoutMk cId="1655562652" sldId="2147483662"/>
          </pc:sldLayoutMkLst>
        </pc:sldLayoutChg>
      </pc:sldMasterChg>
    </pc:docChg>
  </pc:docChgLst>
  <pc:docChgLst>
    <pc:chgData name="Jeetendra Pande" userId="e79a36f1f44b2d1c" providerId="LiveId" clId="{868D7940-3129-4594-BFB3-FE1EF03671C6}"/>
    <pc:docChg chg="undo redo custSel addSld delSld modSld sldOrd">
      <pc:chgData name="Jeetendra Pande" userId="e79a36f1f44b2d1c" providerId="LiveId" clId="{868D7940-3129-4594-BFB3-FE1EF03671C6}" dt="2022-10-03T00:46:07.261" v="3581" actId="20577"/>
      <pc:docMkLst>
        <pc:docMk/>
      </pc:docMkLst>
      <pc:sldChg chg="addSp delSp modSp mod">
        <pc:chgData name="Jeetendra Pande" userId="e79a36f1f44b2d1c" providerId="LiveId" clId="{868D7940-3129-4594-BFB3-FE1EF03671C6}" dt="2022-09-19T13:30:48.784" v="1746" actId="478"/>
        <pc:sldMkLst>
          <pc:docMk/>
          <pc:sldMk cId="0" sldId="256"/>
        </pc:sldMkLst>
        <pc:picChg chg="add del mod ord">
          <ac:chgData name="Jeetendra Pande" userId="e79a36f1f44b2d1c" providerId="LiveId" clId="{868D7940-3129-4594-BFB3-FE1EF03671C6}" dt="2022-09-19T13:28:30.761" v="1723" actId="21"/>
          <ac:picMkLst>
            <pc:docMk/>
            <pc:sldMk cId="0" sldId="256"/>
            <ac:picMk id="3" creationId="{5128FD7D-CF01-9536-A3CE-36D612FA7865}"/>
          </ac:picMkLst>
        </pc:picChg>
        <pc:picChg chg="add del mod">
          <ac:chgData name="Jeetendra Pande" userId="e79a36f1f44b2d1c" providerId="LiveId" clId="{868D7940-3129-4594-BFB3-FE1EF03671C6}" dt="2022-09-19T13:30:48.784" v="1746" actId="478"/>
          <ac:picMkLst>
            <pc:docMk/>
            <pc:sldMk cId="0" sldId="256"/>
            <ac:picMk id="5" creationId="{D91B61A1-DA3E-E18D-B58D-893497350C1E}"/>
          </ac:picMkLst>
        </pc:picChg>
      </pc:sldChg>
      <pc:sldChg chg="modSp mod">
        <pc:chgData name="Jeetendra Pande" userId="e79a36f1f44b2d1c" providerId="LiveId" clId="{868D7940-3129-4594-BFB3-FE1EF03671C6}" dt="2022-10-03T00:46:07.261" v="3581" actId="20577"/>
        <pc:sldMkLst>
          <pc:docMk/>
          <pc:sldMk cId="0" sldId="257"/>
        </pc:sldMkLst>
        <pc:spChg chg="mod">
          <ac:chgData name="Jeetendra Pande" userId="e79a36f1f44b2d1c" providerId="LiveId" clId="{868D7940-3129-4594-BFB3-FE1EF03671C6}" dt="2022-10-03T00:46:07.261" v="3581" actId="20577"/>
          <ac:spMkLst>
            <pc:docMk/>
            <pc:sldMk cId="0" sldId="257"/>
            <ac:spMk id="247" creationId="{00000000-0000-0000-0000-000000000000}"/>
          </ac:spMkLst>
        </pc:spChg>
      </pc:sldChg>
      <pc:sldChg chg="del ord">
        <pc:chgData name="Jeetendra Pande" userId="e79a36f1f44b2d1c" providerId="LiveId" clId="{868D7940-3129-4594-BFB3-FE1EF03671C6}" dt="2022-09-28T01:49:21.387" v="3567" actId="47"/>
        <pc:sldMkLst>
          <pc:docMk/>
          <pc:sldMk cId="0" sldId="258"/>
        </pc:sldMkLst>
      </pc:sldChg>
      <pc:sldChg chg="modSp mod">
        <pc:chgData name="Jeetendra Pande" userId="e79a36f1f44b2d1c" providerId="LiveId" clId="{868D7940-3129-4594-BFB3-FE1EF03671C6}" dt="2022-09-19T09:33:00.777" v="618" actId="1076"/>
        <pc:sldMkLst>
          <pc:docMk/>
          <pc:sldMk cId="0" sldId="269"/>
        </pc:sldMkLst>
        <pc:spChg chg="mod">
          <ac:chgData name="Jeetendra Pande" userId="e79a36f1f44b2d1c" providerId="LiveId" clId="{868D7940-3129-4594-BFB3-FE1EF03671C6}" dt="2022-09-19T09:33:00.777" v="618" actId="1076"/>
          <ac:spMkLst>
            <pc:docMk/>
            <pc:sldMk cId="0" sldId="269"/>
            <ac:spMk id="363" creationId="{00000000-0000-0000-0000-000000000000}"/>
          </ac:spMkLst>
        </pc:spChg>
        <pc:spChg chg="mod">
          <ac:chgData name="Jeetendra Pande" userId="e79a36f1f44b2d1c" providerId="LiveId" clId="{868D7940-3129-4594-BFB3-FE1EF03671C6}" dt="2022-09-19T09:32:40.594" v="617" actId="1076"/>
          <ac:spMkLst>
            <pc:docMk/>
            <pc:sldMk cId="0" sldId="269"/>
            <ac:spMk id="364" creationId="{00000000-0000-0000-0000-000000000000}"/>
          </ac:spMkLst>
        </pc:spChg>
      </pc:sldChg>
      <pc:sldChg chg="add modAnim">
        <pc:chgData name="Jeetendra Pande" userId="e79a36f1f44b2d1c" providerId="LiveId" clId="{868D7940-3129-4594-BFB3-FE1EF03671C6}" dt="2022-09-19T11:04:33.692" v="1694"/>
        <pc:sldMkLst>
          <pc:docMk/>
          <pc:sldMk cId="3445582236" sldId="274"/>
        </pc:sldMkLst>
        <pc:spChg chg="mod">
          <ac:chgData name="Jeetendra Pande" userId="e79a36f1f44b2d1c" providerId="LiveId" clId="{868D7940-3129-4594-BFB3-FE1EF03671C6}" dt="2022-09-19T11:01:32.051" v="1689"/>
          <ac:spMkLst>
            <pc:docMk/>
            <pc:sldMk cId="3445582236" sldId="274"/>
            <ac:spMk id="422" creationId="{00000000-0000-0000-0000-000000000000}"/>
          </ac:spMkLst>
        </pc:spChg>
        <pc:spChg chg="del mod">
          <ac:chgData name="Jeetendra Pande" userId="e79a36f1f44b2d1c" providerId="LiveId" clId="{868D7940-3129-4594-BFB3-FE1EF03671C6}" dt="2022-09-19T11:00:55.364" v="1681" actId="21"/>
          <ac:spMkLst>
            <pc:docMk/>
            <pc:sldMk cId="3445582236" sldId="274"/>
            <ac:spMk id="429" creationId="{00000000-0000-0000-0000-000000000000}"/>
          </ac:spMkLst>
        </pc:spChg>
        <pc:spChg chg="del">
          <ac:chgData name="Jeetendra Pande" userId="e79a36f1f44b2d1c" providerId="LiveId" clId="{868D7940-3129-4594-BFB3-FE1EF03671C6}" dt="2022-09-19T11:00:46.158" v="1678" actId="478"/>
          <ac:spMkLst>
            <pc:docMk/>
            <pc:sldMk cId="3445582236" sldId="274"/>
            <ac:spMk id="430" creationId="{00000000-0000-0000-0000-000000000000}"/>
          </ac:spMkLst>
        </pc:spChg>
        <pc:spChg chg="del">
          <ac:chgData name="Jeetendra Pande" userId="e79a36f1f44b2d1c" providerId="LiveId" clId="{868D7940-3129-4594-BFB3-FE1EF03671C6}" dt="2022-09-19T11:00:46.158" v="1678" actId="478"/>
          <ac:spMkLst>
            <pc:docMk/>
            <pc:sldMk cId="3445582236" sldId="274"/>
            <ac:spMk id="431" creationId="{00000000-0000-0000-0000-000000000000}"/>
          </ac:spMkLst>
        </pc:spChg>
        <pc:spChg chg="del">
          <ac:chgData name="Jeetendra Pande" userId="e79a36f1f44b2d1c" providerId="LiveId" clId="{868D7940-3129-4594-BFB3-FE1EF03671C6}" dt="2022-09-19T11:00:46.158" v="1678" actId="478"/>
          <ac:spMkLst>
            <pc:docMk/>
            <pc:sldMk cId="3445582236" sldId="274"/>
            <ac:spMk id="432" creationId="{00000000-0000-0000-0000-000000000000}"/>
          </ac:spMkLst>
        </pc:spChg>
        <pc:spChg chg="del">
          <ac:chgData name="Jeetendra Pande" userId="e79a36f1f44b2d1c" providerId="LiveId" clId="{868D7940-3129-4594-BFB3-FE1EF03671C6}" dt="2022-09-19T11:00:46.158" v="1678" actId="478"/>
          <ac:spMkLst>
            <pc:docMk/>
            <pc:sldMk cId="3445582236" sldId="274"/>
            <ac:spMk id="433" creationId="{00000000-0000-0000-0000-000000000000}"/>
          </ac:spMkLst>
        </pc:spChg>
        <pc:spChg chg="del">
          <ac:chgData name="Jeetendra Pande" userId="e79a36f1f44b2d1c" providerId="LiveId" clId="{868D7940-3129-4594-BFB3-FE1EF03671C6}" dt="2022-09-19T11:00:46.158" v="1678" actId="478"/>
          <ac:spMkLst>
            <pc:docMk/>
            <pc:sldMk cId="3445582236" sldId="274"/>
            <ac:spMk id="434" creationId="{00000000-0000-0000-0000-000000000000}"/>
          </ac:spMkLst>
        </pc:spChg>
        <pc:spChg chg="del">
          <ac:chgData name="Jeetendra Pande" userId="e79a36f1f44b2d1c" providerId="LiveId" clId="{868D7940-3129-4594-BFB3-FE1EF03671C6}" dt="2022-09-19T11:00:46.158" v="1678" actId="478"/>
          <ac:spMkLst>
            <pc:docMk/>
            <pc:sldMk cId="3445582236" sldId="274"/>
            <ac:spMk id="435" creationId="{00000000-0000-0000-0000-000000000000}"/>
          </ac:spMkLst>
        </pc:spChg>
        <pc:spChg chg="del">
          <ac:chgData name="Jeetendra Pande" userId="e79a36f1f44b2d1c" providerId="LiveId" clId="{868D7940-3129-4594-BFB3-FE1EF03671C6}" dt="2022-09-19T11:00:46.158" v="1678" actId="478"/>
          <ac:spMkLst>
            <pc:docMk/>
            <pc:sldMk cId="3445582236" sldId="274"/>
            <ac:spMk id="436" creationId="{00000000-0000-0000-0000-000000000000}"/>
          </ac:spMkLst>
        </pc:spChg>
        <pc:spChg chg="del">
          <ac:chgData name="Jeetendra Pande" userId="e79a36f1f44b2d1c" providerId="LiveId" clId="{868D7940-3129-4594-BFB3-FE1EF03671C6}" dt="2022-09-19T11:00:46.158" v="1678" actId="478"/>
          <ac:spMkLst>
            <pc:docMk/>
            <pc:sldMk cId="3445582236" sldId="274"/>
            <ac:spMk id="437" creationId="{00000000-0000-0000-0000-000000000000}"/>
          </ac:spMkLst>
        </pc:spChg>
        <pc:spChg chg="del">
          <ac:chgData name="Jeetendra Pande" userId="e79a36f1f44b2d1c" providerId="LiveId" clId="{868D7940-3129-4594-BFB3-FE1EF03671C6}" dt="2022-09-19T11:00:46.158" v="1678" actId="478"/>
          <ac:spMkLst>
            <pc:docMk/>
            <pc:sldMk cId="3445582236" sldId="274"/>
            <ac:spMk id="438" creationId="{00000000-0000-0000-0000-000000000000}"/>
          </ac:spMkLst>
        </pc:spChg>
        <pc:spChg chg="del">
          <ac:chgData name="Jeetendra Pande" userId="e79a36f1f44b2d1c" providerId="LiveId" clId="{868D7940-3129-4594-BFB3-FE1EF03671C6}" dt="2022-09-19T11:00:46.158" v="1678" actId="478"/>
          <ac:spMkLst>
            <pc:docMk/>
            <pc:sldMk cId="3445582236" sldId="274"/>
            <ac:spMk id="439" creationId="{00000000-0000-0000-0000-000000000000}"/>
          </ac:spMkLst>
        </pc:spChg>
        <pc:spChg chg="del">
          <ac:chgData name="Jeetendra Pande" userId="e79a36f1f44b2d1c" providerId="LiveId" clId="{868D7940-3129-4594-BFB3-FE1EF03671C6}" dt="2022-09-19T11:00:46.158" v="1678" actId="478"/>
          <ac:spMkLst>
            <pc:docMk/>
            <pc:sldMk cId="3445582236" sldId="274"/>
            <ac:spMk id="440" creationId="{00000000-0000-0000-0000-000000000000}"/>
          </ac:spMkLst>
        </pc:spChg>
        <pc:spChg chg="del">
          <ac:chgData name="Jeetendra Pande" userId="e79a36f1f44b2d1c" providerId="LiveId" clId="{868D7940-3129-4594-BFB3-FE1EF03671C6}" dt="2022-09-19T11:00:46.158" v="1678" actId="478"/>
          <ac:spMkLst>
            <pc:docMk/>
            <pc:sldMk cId="3445582236" sldId="274"/>
            <ac:spMk id="441" creationId="{00000000-0000-0000-0000-000000000000}"/>
          </ac:spMkLst>
        </pc:spChg>
        <pc:graphicFrameChg chg="add mod">
          <ac:chgData name="Jeetendra Pande" userId="e79a36f1f44b2d1c" providerId="LiveId" clId="{868D7940-3129-4594-BFB3-FE1EF03671C6}" dt="2022-09-19T11:01:18.879" v="1688" actId="1076"/>
          <ac:graphicFrameMkLst>
            <pc:docMk/>
            <pc:sldMk cId="3445582236" sldId="274"/>
            <ac:graphicFrameMk id="2" creationId="{D041063B-B291-D50A-0336-AAFCD114EB1F}"/>
          </ac:graphicFrameMkLst>
        </pc:graphicFrameChg>
        <pc:cxnChg chg="del">
          <ac:chgData name="Jeetendra Pande" userId="e79a36f1f44b2d1c" providerId="LiveId" clId="{868D7940-3129-4594-BFB3-FE1EF03671C6}" dt="2022-09-19T11:00:58.033" v="1682" actId="21"/>
          <ac:cxnSpMkLst>
            <pc:docMk/>
            <pc:sldMk cId="3445582236" sldId="274"/>
            <ac:cxnSpMk id="424" creationId="{00000000-0000-0000-0000-000000000000}"/>
          </ac:cxnSpMkLst>
        </pc:cxnChg>
        <pc:cxnChg chg="del">
          <ac:chgData name="Jeetendra Pande" userId="e79a36f1f44b2d1c" providerId="LiveId" clId="{868D7940-3129-4594-BFB3-FE1EF03671C6}" dt="2022-09-19T11:01:00.058" v="1683" actId="21"/>
          <ac:cxnSpMkLst>
            <pc:docMk/>
            <pc:sldMk cId="3445582236" sldId="274"/>
            <ac:cxnSpMk id="425" creationId="{00000000-0000-0000-0000-000000000000}"/>
          </ac:cxnSpMkLst>
        </pc:cxnChg>
        <pc:cxnChg chg="del">
          <ac:chgData name="Jeetendra Pande" userId="e79a36f1f44b2d1c" providerId="LiveId" clId="{868D7940-3129-4594-BFB3-FE1EF03671C6}" dt="2022-09-19T11:01:02.674" v="1684" actId="21"/>
          <ac:cxnSpMkLst>
            <pc:docMk/>
            <pc:sldMk cId="3445582236" sldId="274"/>
            <ac:cxnSpMk id="426" creationId="{00000000-0000-0000-0000-000000000000}"/>
          </ac:cxnSpMkLst>
        </pc:cxnChg>
        <pc:cxnChg chg="del">
          <ac:chgData name="Jeetendra Pande" userId="e79a36f1f44b2d1c" providerId="LiveId" clId="{868D7940-3129-4594-BFB3-FE1EF03671C6}" dt="2022-09-19T11:01:04.842" v="1685" actId="21"/>
          <ac:cxnSpMkLst>
            <pc:docMk/>
            <pc:sldMk cId="3445582236" sldId="274"/>
            <ac:cxnSpMk id="427" creationId="{00000000-0000-0000-0000-000000000000}"/>
          </ac:cxnSpMkLst>
        </pc:cxnChg>
        <pc:cxnChg chg="del">
          <ac:chgData name="Jeetendra Pande" userId="e79a36f1f44b2d1c" providerId="LiveId" clId="{868D7940-3129-4594-BFB3-FE1EF03671C6}" dt="2022-09-19T11:00:42.811" v="1677" actId="478"/>
          <ac:cxnSpMkLst>
            <pc:docMk/>
            <pc:sldMk cId="3445582236" sldId="274"/>
            <ac:cxnSpMk id="428" creationId="{00000000-0000-0000-0000-000000000000}"/>
          </ac:cxnSpMkLst>
        </pc:cxnChg>
      </pc:sldChg>
      <pc:sldChg chg="addSp modSp mod">
        <pc:chgData name="Jeetendra Pande" userId="e79a36f1f44b2d1c" providerId="LiveId" clId="{868D7940-3129-4594-BFB3-FE1EF03671C6}" dt="2022-09-19T13:30:29.815" v="1745" actId="1035"/>
        <pc:sldMkLst>
          <pc:docMk/>
          <pc:sldMk cId="0" sldId="277"/>
        </pc:sldMkLst>
        <pc:picChg chg="add mod">
          <ac:chgData name="Jeetendra Pande" userId="e79a36f1f44b2d1c" providerId="LiveId" clId="{868D7940-3129-4594-BFB3-FE1EF03671C6}" dt="2022-09-19T13:30:29.815" v="1745" actId="1035"/>
          <ac:picMkLst>
            <pc:docMk/>
            <pc:sldMk cId="0" sldId="277"/>
            <ac:picMk id="3" creationId="{06B781EA-CD04-E6D0-502E-1BF0036F6E10}"/>
          </ac:picMkLst>
        </pc:picChg>
      </pc:sldChg>
      <pc:sldChg chg="modSp mod ord">
        <pc:chgData name="Jeetendra Pande" userId="e79a36f1f44b2d1c" providerId="LiveId" clId="{868D7940-3129-4594-BFB3-FE1EF03671C6}" dt="2022-09-26T02:20:37.847" v="2721"/>
        <pc:sldMkLst>
          <pc:docMk/>
          <pc:sldMk cId="3073074447" sldId="309"/>
        </pc:sldMkLst>
        <pc:spChg chg="mod">
          <ac:chgData name="Jeetendra Pande" userId="e79a36f1f44b2d1c" providerId="LiveId" clId="{868D7940-3129-4594-BFB3-FE1EF03671C6}" dt="2022-09-25T02:11:21.033" v="2545" actId="20577"/>
          <ac:spMkLst>
            <pc:docMk/>
            <pc:sldMk cId="3073074447" sldId="309"/>
            <ac:spMk id="268" creationId="{00000000-0000-0000-0000-000000000000}"/>
          </ac:spMkLst>
        </pc:spChg>
      </pc:sldChg>
      <pc:sldChg chg="modSp mod">
        <pc:chgData name="Jeetendra Pande" userId="e79a36f1f44b2d1c" providerId="LiveId" clId="{868D7940-3129-4594-BFB3-FE1EF03671C6}" dt="2022-09-19T10:28:15.013" v="1096" actId="20577"/>
        <pc:sldMkLst>
          <pc:docMk/>
          <pc:sldMk cId="3941095456" sldId="313"/>
        </pc:sldMkLst>
        <pc:spChg chg="mod">
          <ac:chgData name="Jeetendra Pande" userId="e79a36f1f44b2d1c" providerId="LiveId" clId="{868D7940-3129-4594-BFB3-FE1EF03671C6}" dt="2022-09-19T10:28:15.013" v="1096" actId="20577"/>
          <ac:spMkLst>
            <pc:docMk/>
            <pc:sldMk cId="3941095456" sldId="313"/>
            <ac:spMk id="268" creationId="{00000000-0000-0000-0000-000000000000}"/>
          </ac:spMkLst>
        </pc:spChg>
      </pc:sldChg>
      <pc:sldChg chg="modSp mod">
        <pc:chgData name="Jeetendra Pande" userId="e79a36f1f44b2d1c" providerId="LiveId" clId="{868D7940-3129-4594-BFB3-FE1EF03671C6}" dt="2022-09-19T10:28:26.204" v="1100" actId="20577"/>
        <pc:sldMkLst>
          <pc:docMk/>
          <pc:sldMk cId="3939721494" sldId="314"/>
        </pc:sldMkLst>
        <pc:spChg chg="mod">
          <ac:chgData name="Jeetendra Pande" userId="e79a36f1f44b2d1c" providerId="LiveId" clId="{868D7940-3129-4594-BFB3-FE1EF03671C6}" dt="2022-09-19T10:28:26.204" v="1100" actId="20577"/>
          <ac:spMkLst>
            <pc:docMk/>
            <pc:sldMk cId="3939721494" sldId="314"/>
            <ac:spMk id="268" creationId="{00000000-0000-0000-0000-000000000000}"/>
          </ac:spMkLst>
        </pc:spChg>
      </pc:sldChg>
      <pc:sldChg chg="addSp modSp mod modAnim">
        <pc:chgData name="Jeetendra Pande" userId="e79a36f1f44b2d1c" providerId="LiveId" clId="{868D7940-3129-4594-BFB3-FE1EF03671C6}" dt="2022-09-26T02:09:54.225" v="2661" actId="166"/>
        <pc:sldMkLst>
          <pc:docMk/>
          <pc:sldMk cId="0" sldId="316"/>
        </pc:sldMkLst>
        <pc:picChg chg="add mod">
          <ac:chgData name="Jeetendra Pande" userId="e79a36f1f44b2d1c" providerId="LiveId" clId="{868D7940-3129-4594-BFB3-FE1EF03671C6}" dt="2022-09-26T01:52:26.334" v="2615" actId="14100"/>
          <ac:picMkLst>
            <pc:docMk/>
            <pc:sldMk cId="0" sldId="316"/>
            <ac:picMk id="6" creationId="{1A74A905-1E8D-1D7E-CA4E-5166989397F7}"/>
          </ac:picMkLst>
        </pc:picChg>
        <pc:picChg chg="add mod">
          <ac:chgData name="Jeetendra Pande" userId="e79a36f1f44b2d1c" providerId="LiveId" clId="{868D7940-3129-4594-BFB3-FE1EF03671C6}" dt="2022-09-26T01:52:54.620" v="2621" actId="1076"/>
          <ac:picMkLst>
            <pc:docMk/>
            <pc:sldMk cId="0" sldId="316"/>
            <ac:picMk id="8" creationId="{E66EA670-5C63-B2EA-B389-7BC89250A9C3}"/>
          </ac:picMkLst>
        </pc:picChg>
        <pc:picChg chg="add mod ord">
          <ac:chgData name="Jeetendra Pande" userId="e79a36f1f44b2d1c" providerId="LiveId" clId="{868D7940-3129-4594-BFB3-FE1EF03671C6}" dt="2022-09-26T02:09:54.225" v="2661" actId="166"/>
          <ac:picMkLst>
            <pc:docMk/>
            <pc:sldMk cId="0" sldId="316"/>
            <ac:picMk id="10" creationId="{4363F4B5-A0A1-2CED-D9B7-B3AB0C344E6F}"/>
          </ac:picMkLst>
        </pc:picChg>
        <pc:picChg chg="add mod">
          <ac:chgData name="Jeetendra Pande" userId="e79a36f1f44b2d1c" providerId="LiveId" clId="{868D7940-3129-4594-BFB3-FE1EF03671C6}" dt="2022-09-26T01:59:36.345" v="2633" actId="1076"/>
          <ac:picMkLst>
            <pc:docMk/>
            <pc:sldMk cId="0" sldId="316"/>
            <ac:picMk id="12" creationId="{A4162F9C-DB25-FBF7-3186-98ABEF1215CD}"/>
          </ac:picMkLst>
        </pc:picChg>
        <pc:picChg chg="add mod">
          <ac:chgData name="Jeetendra Pande" userId="e79a36f1f44b2d1c" providerId="LiveId" clId="{868D7940-3129-4594-BFB3-FE1EF03671C6}" dt="2022-09-26T02:02:17.588" v="2639" actId="1076"/>
          <ac:picMkLst>
            <pc:docMk/>
            <pc:sldMk cId="0" sldId="316"/>
            <ac:picMk id="14" creationId="{F22D376A-8C32-7E9E-0D4C-1CED062EA9A4}"/>
          </ac:picMkLst>
        </pc:picChg>
        <pc:picChg chg="add mod ord">
          <ac:chgData name="Jeetendra Pande" userId="e79a36f1f44b2d1c" providerId="LiveId" clId="{868D7940-3129-4594-BFB3-FE1EF03671C6}" dt="2022-09-26T02:07:13.864" v="2651" actId="167"/>
          <ac:picMkLst>
            <pc:docMk/>
            <pc:sldMk cId="0" sldId="316"/>
            <ac:picMk id="16" creationId="{07FEADD4-C8F1-F9AA-6F4A-69157883F473}"/>
          </ac:picMkLst>
        </pc:picChg>
      </pc:sldChg>
      <pc:sldChg chg="addSp mod modAnim">
        <pc:chgData name="Jeetendra Pande" userId="e79a36f1f44b2d1c" providerId="LiveId" clId="{868D7940-3129-4594-BFB3-FE1EF03671C6}" dt="2022-09-26T02:19:50.691" v="2719"/>
        <pc:sldMkLst>
          <pc:docMk/>
          <pc:sldMk cId="0" sldId="317"/>
        </pc:sldMkLst>
        <pc:picChg chg="add">
          <ac:chgData name="Jeetendra Pande" userId="e79a36f1f44b2d1c" providerId="LiveId" clId="{868D7940-3129-4594-BFB3-FE1EF03671C6}" dt="2022-09-26T02:18:45.346" v="2715" actId="22"/>
          <ac:picMkLst>
            <pc:docMk/>
            <pc:sldMk cId="0" sldId="317"/>
            <ac:picMk id="5" creationId="{649B1CE8-F38E-72CC-757F-8F677BAB7850}"/>
          </ac:picMkLst>
        </pc:picChg>
      </pc:sldChg>
      <pc:sldChg chg="addSp delSp modSp mod modAnim">
        <pc:chgData name="Jeetendra Pande" userId="e79a36f1f44b2d1c" providerId="LiveId" clId="{868D7940-3129-4594-BFB3-FE1EF03671C6}" dt="2022-09-26T02:48:37.171" v="2788"/>
        <pc:sldMkLst>
          <pc:docMk/>
          <pc:sldMk cId="0" sldId="319"/>
        </pc:sldMkLst>
        <pc:spChg chg="mod">
          <ac:chgData name="Jeetendra Pande" userId="e79a36f1f44b2d1c" providerId="LiveId" clId="{868D7940-3129-4594-BFB3-FE1EF03671C6}" dt="2022-09-26T02:43:33.802" v="2773" actId="255"/>
          <ac:spMkLst>
            <pc:docMk/>
            <pc:sldMk cId="0" sldId="319"/>
            <ac:spMk id="10" creationId="{DEE1F40C-8AD0-4216-3E19-5BF50475E004}"/>
          </ac:spMkLst>
        </pc:spChg>
        <pc:spChg chg="add del mod">
          <ac:chgData name="Jeetendra Pande" userId="e79a36f1f44b2d1c" providerId="LiveId" clId="{868D7940-3129-4594-BFB3-FE1EF03671C6}" dt="2022-09-26T02:40:47.993" v="2763" actId="20577"/>
          <ac:spMkLst>
            <pc:docMk/>
            <pc:sldMk cId="0" sldId="319"/>
            <ac:spMk id="280" creationId="{00000000-0000-0000-0000-000000000000}"/>
          </ac:spMkLst>
        </pc:spChg>
        <pc:spChg chg="del">
          <ac:chgData name="Jeetendra Pande" userId="e79a36f1f44b2d1c" providerId="LiveId" clId="{868D7940-3129-4594-BFB3-FE1EF03671C6}" dt="2022-09-26T02:39:48.033" v="2726" actId="478"/>
          <ac:spMkLst>
            <pc:docMk/>
            <pc:sldMk cId="0" sldId="319"/>
            <ac:spMk id="281" creationId="{00000000-0000-0000-0000-000000000000}"/>
          </ac:spMkLst>
        </pc:spChg>
        <pc:grpChg chg="add mod">
          <ac:chgData name="Jeetendra Pande" userId="e79a36f1f44b2d1c" providerId="LiveId" clId="{868D7940-3129-4594-BFB3-FE1EF03671C6}" dt="2022-09-26T02:39:28.031" v="2725" actId="1076"/>
          <ac:grpSpMkLst>
            <pc:docMk/>
            <pc:sldMk cId="0" sldId="319"/>
            <ac:grpSpMk id="4" creationId="{921DA503-98A0-2A48-32F6-7AA42BB8FDEA}"/>
          </ac:grpSpMkLst>
        </pc:grpChg>
        <pc:grpChg chg="add mod">
          <ac:chgData name="Jeetendra Pande" userId="e79a36f1f44b2d1c" providerId="LiveId" clId="{868D7940-3129-4594-BFB3-FE1EF03671C6}" dt="2022-09-26T02:42:33.310" v="2769" actId="14100"/>
          <ac:grpSpMkLst>
            <pc:docMk/>
            <pc:sldMk cId="0" sldId="319"/>
            <ac:grpSpMk id="8" creationId="{A902197D-6F11-E448-647B-728E7FECDB16}"/>
          </ac:grpSpMkLst>
        </pc:grpChg>
        <pc:grpChg chg="mod">
          <ac:chgData name="Jeetendra Pande" userId="e79a36f1f44b2d1c" providerId="LiveId" clId="{868D7940-3129-4594-BFB3-FE1EF03671C6}" dt="2022-09-26T02:42:16.799" v="2766"/>
          <ac:grpSpMkLst>
            <pc:docMk/>
            <pc:sldMk cId="0" sldId="319"/>
            <ac:grpSpMk id="9" creationId="{2C1B6B0E-3DC1-0BFD-32CD-E4A515B22601}"/>
          </ac:grpSpMkLst>
        </pc:grpChg>
        <pc:picChg chg="mod">
          <ac:chgData name="Jeetendra Pande" userId="e79a36f1f44b2d1c" providerId="LiveId" clId="{868D7940-3129-4594-BFB3-FE1EF03671C6}" dt="2022-09-26T02:39:14.826" v="2722"/>
          <ac:picMkLst>
            <pc:docMk/>
            <pc:sldMk cId="0" sldId="319"/>
            <ac:picMk id="5" creationId="{52073FEC-CCFF-3579-0B55-C0B4BD09E0ED}"/>
          </ac:picMkLst>
        </pc:picChg>
        <pc:picChg chg="mod">
          <ac:chgData name="Jeetendra Pande" userId="e79a36f1f44b2d1c" providerId="LiveId" clId="{868D7940-3129-4594-BFB3-FE1EF03671C6}" dt="2022-09-26T02:39:14.826" v="2722"/>
          <ac:picMkLst>
            <pc:docMk/>
            <pc:sldMk cId="0" sldId="319"/>
            <ac:picMk id="6" creationId="{1D3336C7-C7B6-6B8F-9FCD-6BFBCE0DD709}"/>
          </ac:picMkLst>
        </pc:picChg>
        <pc:picChg chg="mod">
          <ac:chgData name="Jeetendra Pande" userId="e79a36f1f44b2d1c" providerId="LiveId" clId="{868D7940-3129-4594-BFB3-FE1EF03671C6}" dt="2022-09-26T02:39:14.826" v="2722"/>
          <ac:picMkLst>
            <pc:docMk/>
            <pc:sldMk cId="0" sldId="319"/>
            <ac:picMk id="7" creationId="{520178FD-8148-DAE2-666D-724B3A780A74}"/>
          </ac:picMkLst>
        </pc:picChg>
        <pc:picChg chg="mod">
          <ac:chgData name="Jeetendra Pande" userId="e79a36f1f44b2d1c" providerId="LiveId" clId="{868D7940-3129-4594-BFB3-FE1EF03671C6}" dt="2022-09-26T02:42:16.799" v="2766"/>
          <ac:picMkLst>
            <pc:docMk/>
            <pc:sldMk cId="0" sldId="319"/>
            <ac:picMk id="11" creationId="{5980A85B-8C94-3326-B8E2-2BD3D7D64338}"/>
          </ac:picMkLst>
        </pc:picChg>
        <pc:picChg chg="mod">
          <ac:chgData name="Jeetendra Pande" userId="e79a36f1f44b2d1c" providerId="LiveId" clId="{868D7940-3129-4594-BFB3-FE1EF03671C6}" dt="2022-09-26T02:42:16.799" v="2766"/>
          <ac:picMkLst>
            <pc:docMk/>
            <pc:sldMk cId="0" sldId="319"/>
            <ac:picMk id="12" creationId="{0F3A9694-039A-A01B-E6A2-1D1A325A45C2}"/>
          </ac:picMkLst>
        </pc:picChg>
        <pc:picChg chg="add">
          <ac:chgData name="Jeetendra Pande" userId="e79a36f1f44b2d1c" providerId="LiveId" clId="{868D7940-3129-4594-BFB3-FE1EF03671C6}" dt="2022-09-26T02:45:08.553" v="2775" actId="22"/>
          <ac:picMkLst>
            <pc:docMk/>
            <pc:sldMk cId="0" sldId="319"/>
            <ac:picMk id="14" creationId="{32DA5296-8050-4376-C9BC-92BBBBFEBB5A}"/>
          </ac:picMkLst>
        </pc:picChg>
        <pc:picChg chg="add mod">
          <ac:chgData name="Jeetendra Pande" userId="e79a36f1f44b2d1c" providerId="LiveId" clId="{868D7940-3129-4594-BFB3-FE1EF03671C6}" dt="2022-09-26T02:47:11.341" v="2781" actId="14100"/>
          <ac:picMkLst>
            <pc:docMk/>
            <pc:sldMk cId="0" sldId="319"/>
            <ac:picMk id="16" creationId="{4E175035-BB1D-F5AE-0193-4AA663A3E22C}"/>
          </ac:picMkLst>
        </pc:picChg>
        <pc:picChg chg="add">
          <ac:chgData name="Jeetendra Pande" userId="e79a36f1f44b2d1c" providerId="LiveId" clId="{868D7940-3129-4594-BFB3-FE1EF03671C6}" dt="2022-09-26T02:48:22.869" v="2785" actId="22"/>
          <ac:picMkLst>
            <pc:docMk/>
            <pc:sldMk cId="0" sldId="319"/>
            <ac:picMk id="18" creationId="{29C08277-28F9-1EB0-9A2C-86B1CD201D43}"/>
          </ac:picMkLst>
        </pc:picChg>
      </pc:sldChg>
      <pc:sldChg chg="modAnim">
        <pc:chgData name="Jeetendra Pande" userId="e79a36f1f44b2d1c" providerId="LiveId" clId="{868D7940-3129-4594-BFB3-FE1EF03671C6}" dt="2022-09-19T03:46:29.406" v="616"/>
        <pc:sldMkLst>
          <pc:docMk/>
          <pc:sldMk cId="0" sldId="322"/>
        </pc:sldMkLst>
      </pc:sldChg>
      <pc:sldChg chg="addSp delSp modSp add del mod delAnim">
        <pc:chgData name="Jeetendra Pande" userId="e79a36f1f44b2d1c" providerId="LiveId" clId="{868D7940-3129-4594-BFB3-FE1EF03671C6}" dt="2022-09-19T03:13:35.765" v="149" actId="2696"/>
        <pc:sldMkLst>
          <pc:docMk/>
          <pc:sldMk cId="1015080528" sldId="324"/>
        </pc:sldMkLst>
        <pc:spChg chg="add mod">
          <ac:chgData name="Jeetendra Pande" userId="e79a36f1f44b2d1c" providerId="LiveId" clId="{868D7940-3129-4594-BFB3-FE1EF03671C6}" dt="2022-09-19T03:13:23.315" v="146" actId="21"/>
          <ac:spMkLst>
            <pc:docMk/>
            <pc:sldMk cId="1015080528" sldId="324"/>
            <ac:spMk id="4" creationId="{2440C960-CB09-34A3-A477-819CF26F21A0}"/>
          </ac:spMkLst>
        </pc:spChg>
        <pc:spChg chg="del mod">
          <ac:chgData name="Jeetendra Pande" userId="e79a36f1f44b2d1c" providerId="LiveId" clId="{868D7940-3129-4594-BFB3-FE1EF03671C6}" dt="2022-09-19T03:13:23.315" v="146" actId="21"/>
          <ac:spMkLst>
            <pc:docMk/>
            <pc:sldMk cId="1015080528" sldId="324"/>
            <ac:spMk id="274" creationId="{00000000-0000-0000-0000-000000000000}"/>
          </ac:spMkLst>
        </pc:spChg>
        <pc:picChg chg="del">
          <ac:chgData name="Jeetendra Pande" userId="e79a36f1f44b2d1c" providerId="LiveId" clId="{868D7940-3129-4594-BFB3-FE1EF03671C6}" dt="2022-09-19T02:39:57.777" v="29" actId="478"/>
          <ac:picMkLst>
            <pc:docMk/>
            <pc:sldMk cId="1015080528" sldId="324"/>
            <ac:picMk id="3" creationId="{30D4A064-71FA-C848-23FF-9D102E6C07BB}"/>
          </ac:picMkLst>
        </pc:picChg>
        <pc:picChg chg="del">
          <ac:chgData name="Jeetendra Pande" userId="e79a36f1f44b2d1c" providerId="LiveId" clId="{868D7940-3129-4594-BFB3-FE1EF03671C6}" dt="2022-09-19T02:39:56.665" v="28" actId="478"/>
          <ac:picMkLst>
            <pc:docMk/>
            <pc:sldMk cId="1015080528" sldId="324"/>
            <ac:picMk id="5" creationId="{713B7AED-F333-3109-2D2F-7244B1ABD84C}"/>
          </ac:picMkLst>
        </pc:picChg>
      </pc:sldChg>
      <pc:sldChg chg="addSp delSp modSp new mod modAnim">
        <pc:chgData name="Jeetendra Pande" userId="e79a36f1f44b2d1c" providerId="LiveId" clId="{868D7940-3129-4594-BFB3-FE1EF03671C6}" dt="2022-09-19T03:44:58.223" v="612"/>
        <pc:sldMkLst>
          <pc:docMk/>
          <pc:sldMk cId="165206358" sldId="325"/>
        </pc:sldMkLst>
        <pc:spChg chg="add mod">
          <ac:chgData name="Jeetendra Pande" userId="e79a36f1f44b2d1c" providerId="LiveId" clId="{868D7940-3129-4594-BFB3-FE1EF03671C6}" dt="2022-09-19T03:42:18.186" v="605" actId="207"/>
          <ac:spMkLst>
            <pc:docMk/>
            <pc:sldMk cId="165206358" sldId="325"/>
            <ac:spMk id="3" creationId="{499D4C32-1E8B-09C6-2806-A3BC8FC93E85}"/>
          </ac:spMkLst>
        </pc:spChg>
        <pc:spChg chg="add mod">
          <ac:chgData name="Jeetendra Pande" userId="e79a36f1f44b2d1c" providerId="LiveId" clId="{868D7940-3129-4594-BFB3-FE1EF03671C6}" dt="2022-09-19T03:22:46.909" v="481" actId="1076"/>
          <ac:spMkLst>
            <pc:docMk/>
            <pc:sldMk cId="165206358" sldId="325"/>
            <ac:spMk id="4" creationId="{E15C3113-7A2C-9D57-9A26-CCA9DE839581}"/>
          </ac:spMkLst>
        </pc:spChg>
        <pc:spChg chg="add mod">
          <ac:chgData name="Jeetendra Pande" userId="e79a36f1f44b2d1c" providerId="LiveId" clId="{868D7940-3129-4594-BFB3-FE1EF03671C6}" dt="2022-09-19T03:34:19.942" v="559" actId="404"/>
          <ac:spMkLst>
            <pc:docMk/>
            <pc:sldMk cId="165206358" sldId="325"/>
            <ac:spMk id="7" creationId="{08F26A73-86A1-3FFA-C2ED-76AF73155A85}"/>
          </ac:spMkLst>
        </pc:spChg>
        <pc:spChg chg="add mod">
          <ac:chgData name="Jeetendra Pande" userId="e79a36f1f44b2d1c" providerId="LiveId" clId="{868D7940-3129-4594-BFB3-FE1EF03671C6}" dt="2022-09-19T03:22:54.022" v="483" actId="1076"/>
          <ac:spMkLst>
            <pc:docMk/>
            <pc:sldMk cId="165206358" sldId="325"/>
            <ac:spMk id="8" creationId="{99B0BCAE-707C-4996-A29A-6ECDAE3846EF}"/>
          </ac:spMkLst>
        </pc:spChg>
        <pc:spChg chg="add mod">
          <ac:chgData name="Jeetendra Pande" userId="e79a36f1f44b2d1c" providerId="LiveId" clId="{868D7940-3129-4594-BFB3-FE1EF03671C6}" dt="2022-09-19T03:42:22.469" v="606" actId="207"/>
          <ac:spMkLst>
            <pc:docMk/>
            <pc:sldMk cId="165206358" sldId="325"/>
            <ac:spMk id="9" creationId="{C089AF2F-DAC0-33AC-C42A-C007EFC97C4C}"/>
          </ac:spMkLst>
        </pc:spChg>
        <pc:picChg chg="add del mod">
          <ac:chgData name="Jeetendra Pande" userId="e79a36f1f44b2d1c" providerId="LiveId" clId="{868D7940-3129-4594-BFB3-FE1EF03671C6}" dt="2022-09-19T03:13:05.875" v="143" actId="21"/>
          <ac:picMkLst>
            <pc:docMk/>
            <pc:sldMk cId="165206358" sldId="325"/>
            <ac:picMk id="6" creationId="{BE1B1BDF-081D-3668-220C-0BA87BF31540}"/>
          </ac:picMkLst>
        </pc:picChg>
        <pc:picChg chg="add mod">
          <ac:chgData name="Jeetendra Pande" userId="e79a36f1f44b2d1c" providerId="LiveId" clId="{868D7940-3129-4594-BFB3-FE1EF03671C6}" dt="2022-09-19T03:25:15.061" v="531" actId="1035"/>
          <ac:picMkLst>
            <pc:docMk/>
            <pc:sldMk cId="165206358" sldId="325"/>
            <ac:picMk id="11" creationId="{C0446A8D-1AA1-C818-7CFA-F24B02869593}"/>
          </ac:picMkLst>
        </pc:picChg>
        <pc:picChg chg="add mod">
          <ac:chgData name="Jeetendra Pande" userId="e79a36f1f44b2d1c" providerId="LiveId" clId="{868D7940-3129-4594-BFB3-FE1EF03671C6}" dt="2022-09-19T03:35:52.557" v="571" actId="1076"/>
          <ac:picMkLst>
            <pc:docMk/>
            <pc:sldMk cId="165206358" sldId="325"/>
            <ac:picMk id="13" creationId="{524A8496-964D-AD28-ED8F-9DF73B10E915}"/>
          </ac:picMkLst>
        </pc:picChg>
        <pc:picChg chg="add mod">
          <ac:chgData name="Jeetendra Pande" userId="e79a36f1f44b2d1c" providerId="LiveId" clId="{868D7940-3129-4594-BFB3-FE1EF03671C6}" dt="2022-09-19T03:37:50.339" v="579" actId="1076"/>
          <ac:picMkLst>
            <pc:docMk/>
            <pc:sldMk cId="165206358" sldId="325"/>
            <ac:picMk id="15" creationId="{9436497D-41B0-0F3A-9D27-CAAED569446A}"/>
          </ac:picMkLst>
        </pc:picChg>
        <pc:picChg chg="add mod">
          <ac:chgData name="Jeetendra Pande" userId="e79a36f1f44b2d1c" providerId="LiveId" clId="{868D7940-3129-4594-BFB3-FE1EF03671C6}" dt="2022-09-19T03:38:55.463" v="586" actId="1076"/>
          <ac:picMkLst>
            <pc:docMk/>
            <pc:sldMk cId="165206358" sldId="325"/>
            <ac:picMk id="17" creationId="{20B2DCFF-1742-B2EF-724F-3D62F2526F5D}"/>
          </ac:picMkLst>
        </pc:picChg>
        <pc:picChg chg="add mod">
          <ac:chgData name="Jeetendra Pande" userId="e79a36f1f44b2d1c" providerId="LiveId" clId="{868D7940-3129-4594-BFB3-FE1EF03671C6}" dt="2022-09-19T03:40:50.591" v="598" actId="1076"/>
          <ac:picMkLst>
            <pc:docMk/>
            <pc:sldMk cId="165206358" sldId="325"/>
            <ac:picMk id="19" creationId="{897524CE-7AFA-E282-4A0D-1CE1F878063E}"/>
          </ac:picMkLst>
        </pc:picChg>
      </pc:sldChg>
      <pc:sldChg chg="addSp delSp modSp new del">
        <pc:chgData name="Jeetendra Pande" userId="e79a36f1f44b2d1c" providerId="LiveId" clId="{868D7940-3129-4594-BFB3-FE1EF03671C6}" dt="2022-09-19T02:51:06.450" v="39" actId="680"/>
        <pc:sldMkLst>
          <pc:docMk/>
          <pc:sldMk cId="780985482" sldId="325"/>
        </pc:sldMkLst>
        <pc:spChg chg="add del mod">
          <ac:chgData name="Jeetendra Pande" userId="e79a36f1f44b2d1c" providerId="LiveId" clId="{868D7940-3129-4594-BFB3-FE1EF03671C6}" dt="2022-09-19T02:51:03.677" v="38" actId="767"/>
          <ac:spMkLst>
            <pc:docMk/>
            <pc:sldMk cId="780985482" sldId="325"/>
            <ac:spMk id="3" creationId="{E767EFA6-9FC6-B185-7BC8-D2E8F6AAC8A4}"/>
          </ac:spMkLst>
        </pc:spChg>
      </pc:sldChg>
      <pc:sldChg chg="addSp modSp new mod modAnim">
        <pc:chgData name="Jeetendra Pande" userId="e79a36f1f44b2d1c" providerId="LiveId" clId="{868D7940-3129-4594-BFB3-FE1EF03671C6}" dt="2022-09-19T03:16:39.087" v="152"/>
        <pc:sldMkLst>
          <pc:docMk/>
          <pc:sldMk cId="3779229654" sldId="326"/>
        </pc:sldMkLst>
        <pc:spChg chg="add mod">
          <ac:chgData name="Jeetendra Pande" userId="e79a36f1f44b2d1c" providerId="LiveId" clId="{868D7940-3129-4594-BFB3-FE1EF03671C6}" dt="2022-09-19T03:13:30.744" v="148" actId="1076"/>
          <ac:spMkLst>
            <pc:docMk/>
            <pc:sldMk cId="3779229654" sldId="326"/>
            <ac:spMk id="4" creationId="{1C8F3E7A-D247-EDDD-76F1-69A4B6601C23}"/>
          </ac:spMkLst>
        </pc:spChg>
        <pc:picChg chg="add mod">
          <ac:chgData name="Jeetendra Pande" userId="e79a36f1f44b2d1c" providerId="LiveId" clId="{868D7940-3129-4594-BFB3-FE1EF03671C6}" dt="2022-09-19T03:13:17.180" v="145"/>
          <ac:picMkLst>
            <pc:docMk/>
            <pc:sldMk cId="3779229654" sldId="326"/>
            <ac:picMk id="3" creationId="{E000426C-3770-EB97-673F-C3BF138FD348}"/>
          </ac:picMkLst>
        </pc:picChg>
      </pc:sldChg>
      <pc:sldChg chg="addSp delSp modSp new del mod">
        <pc:chgData name="Jeetendra Pande" userId="e79a36f1f44b2d1c" providerId="LiveId" clId="{868D7940-3129-4594-BFB3-FE1EF03671C6}" dt="2022-09-19T09:52:23.428" v="871" actId="2696"/>
        <pc:sldMkLst>
          <pc:docMk/>
          <pc:sldMk cId="1951837691" sldId="327"/>
        </pc:sldMkLst>
        <pc:spChg chg="add del">
          <ac:chgData name="Jeetendra Pande" userId="e79a36f1f44b2d1c" providerId="LiveId" clId="{868D7940-3129-4594-BFB3-FE1EF03671C6}" dt="2022-09-19T09:35:38.105" v="622" actId="21"/>
          <ac:spMkLst>
            <pc:docMk/>
            <pc:sldMk cId="1951837691" sldId="327"/>
            <ac:spMk id="3" creationId="{373CA647-7868-FE60-7232-46E93773F490}"/>
          </ac:spMkLst>
        </pc:spChg>
        <pc:spChg chg="add del mod">
          <ac:chgData name="Jeetendra Pande" userId="e79a36f1f44b2d1c" providerId="LiveId" clId="{868D7940-3129-4594-BFB3-FE1EF03671C6}" dt="2022-09-19T09:36:28.165" v="658" actId="20577"/>
          <ac:spMkLst>
            <pc:docMk/>
            <pc:sldMk cId="1951837691" sldId="327"/>
            <ac:spMk id="4" creationId="{F7BD2FC8-80E9-9409-63FC-640A199444FE}"/>
          </ac:spMkLst>
        </pc:spChg>
        <pc:spChg chg="add mod">
          <ac:chgData name="Jeetendra Pande" userId="e79a36f1f44b2d1c" providerId="LiveId" clId="{868D7940-3129-4594-BFB3-FE1EF03671C6}" dt="2022-09-19T09:36:47.444" v="666" actId="20577"/>
          <ac:spMkLst>
            <pc:docMk/>
            <pc:sldMk cId="1951837691" sldId="327"/>
            <ac:spMk id="5" creationId="{0ADA1310-409B-B525-ED48-53779DDC9876}"/>
          </ac:spMkLst>
        </pc:spChg>
        <pc:spChg chg="add mod">
          <ac:chgData name="Jeetendra Pande" userId="e79a36f1f44b2d1c" providerId="LiveId" clId="{868D7940-3129-4594-BFB3-FE1EF03671C6}" dt="2022-09-19T09:37:26.268" v="681" actId="20577"/>
          <ac:spMkLst>
            <pc:docMk/>
            <pc:sldMk cId="1951837691" sldId="327"/>
            <ac:spMk id="6" creationId="{203B862B-380B-DDB5-5C11-C674916D6E13}"/>
          </ac:spMkLst>
        </pc:spChg>
        <pc:spChg chg="add mod">
          <ac:chgData name="Jeetendra Pande" userId="e79a36f1f44b2d1c" providerId="LiveId" clId="{868D7940-3129-4594-BFB3-FE1EF03671C6}" dt="2022-09-19T09:37:41.389" v="682"/>
          <ac:spMkLst>
            <pc:docMk/>
            <pc:sldMk cId="1951837691" sldId="327"/>
            <ac:spMk id="7" creationId="{24A4E1A0-55C1-00AE-B377-AFC27AF950C0}"/>
          </ac:spMkLst>
        </pc:spChg>
        <pc:spChg chg="add mod">
          <ac:chgData name="Jeetendra Pande" userId="e79a36f1f44b2d1c" providerId="LiveId" clId="{868D7940-3129-4594-BFB3-FE1EF03671C6}" dt="2022-09-19T09:36:07.532" v="637" actId="1076"/>
          <ac:spMkLst>
            <pc:docMk/>
            <pc:sldMk cId="1951837691" sldId="327"/>
            <ac:spMk id="8" creationId="{8104B94F-B971-3011-5874-45B20C89DD32}"/>
          </ac:spMkLst>
        </pc:spChg>
        <pc:spChg chg="add mod">
          <ac:chgData name="Jeetendra Pande" userId="e79a36f1f44b2d1c" providerId="LiveId" clId="{868D7940-3129-4594-BFB3-FE1EF03671C6}" dt="2022-09-19T09:36:51.768" v="668" actId="1076"/>
          <ac:spMkLst>
            <pc:docMk/>
            <pc:sldMk cId="1951837691" sldId="327"/>
            <ac:spMk id="9" creationId="{937725B9-FC1D-1494-39A7-0986CDEBD845}"/>
          </ac:spMkLst>
        </pc:spChg>
      </pc:sldChg>
      <pc:sldChg chg="addSp modSp new del mod">
        <pc:chgData name="Jeetendra Pande" userId="e79a36f1f44b2d1c" providerId="LiveId" clId="{868D7940-3129-4594-BFB3-FE1EF03671C6}" dt="2022-09-19T09:52:27.446" v="872" actId="2696"/>
        <pc:sldMkLst>
          <pc:docMk/>
          <pc:sldMk cId="3846463906" sldId="328"/>
        </pc:sldMkLst>
        <pc:graphicFrameChg chg="add mod">
          <ac:chgData name="Jeetendra Pande" userId="e79a36f1f44b2d1c" providerId="LiveId" clId="{868D7940-3129-4594-BFB3-FE1EF03671C6}" dt="2022-09-19T09:41:08.275" v="723" actId="1076"/>
          <ac:graphicFrameMkLst>
            <pc:docMk/>
            <pc:sldMk cId="3846463906" sldId="328"/>
            <ac:graphicFrameMk id="3" creationId="{DF25008F-33C0-0153-4EC4-6EA8482DC679}"/>
          </ac:graphicFrameMkLst>
        </pc:graphicFrameChg>
        <pc:graphicFrameChg chg="add mod">
          <ac:chgData name="Jeetendra Pande" userId="e79a36f1f44b2d1c" providerId="LiveId" clId="{868D7940-3129-4594-BFB3-FE1EF03671C6}" dt="2022-09-19T09:41:20.997" v="725" actId="1076"/>
          <ac:graphicFrameMkLst>
            <pc:docMk/>
            <pc:sldMk cId="3846463906" sldId="328"/>
            <ac:graphicFrameMk id="4" creationId="{BE403F6E-41DD-CF39-7518-16E2AAB1D4DF}"/>
          </ac:graphicFrameMkLst>
        </pc:graphicFrameChg>
      </pc:sldChg>
      <pc:sldChg chg="addSp delSp modSp new mod delAnim modAnim">
        <pc:chgData name="Jeetendra Pande" userId="e79a36f1f44b2d1c" providerId="LiveId" clId="{868D7940-3129-4594-BFB3-FE1EF03671C6}" dt="2022-09-25T02:19:56.196" v="2603"/>
        <pc:sldMkLst>
          <pc:docMk/>
          <pc:sldMk cId="3104409828" sldId="329"/>
        </pc:sldMkLst>
        <pc:spChg chg="add mod ord">
          <ac:chgData name="Jeetendra Pande" userId="e79a36f1f44b2d1c" providerId="LiveId" clId="{868D7940-3129-4594-BFB3-FE1EF03671C6}" dt="2022-09-25T02:19:00.791" v="2600" actId="1076"/>
          <ac:spMkLst>
            <pc:docMk/>
            <pc:sldMk cId="3104409828" sldId="329"/>
            <ac:spMk id="6" creationId="{03E6507E-B4D5-3707-90EE-82B77CB6D8F4}"/>
          </ac:spMkLst>
        </pc:spChg>
        <pc:spChg chg="add del mod">
          <ac:chgData name="Jeetendra Pande" userId="e79a36f1f44b2d1c" providerId="LiveId" clId="{868D7940-3129-4594-BFB3-FE1EF03671C6}" dt="2022-09-25T02:13:10.805" v="2548" actId="21"/>
          <ac:spMkLst>
            <pc:docMk/>
            <pc:sldMk cId="3104409828" sldId="329"/>
            <ac:spMk id="9" creationId="{351D246E-5632-F5B0-CE17-BF20B5A6B972}"/>
          </ac:spMkLst>
        </pc:spChg>
        <pc:spChg chg="add mod">
          <ac:chgData name="Jeetendra Pande" userId="e79a36f1f44b2d1c" providerId="LiveId" clId="{868D7940-3129-4594-BFB3-FE1EF03671C6}" dt="2022-09-25T02:16:11.398" v="2584" actId="207"/>
          <ac:spMkLst>
            <pc:docMk/>
            <pc:sldMk cId="3104409828" sldId="329"/>
            <ac:spMk id="11" creationId="{DF6F422A-A3CB-DE33-79A8-D1730730CD84}"/>
          </ac:spMkLst>
        </pc:spChg>
        <pc:graphicFrameChg chg="add del modGraphic">
          <ac:chgData name="Jeetendra Pande" userId="e79a36f1f44b2d1c" providerId="LiveId" clId="{868D7940-3129-4594-BFB3-FE1EF03671C6}" dt="2022-09-19T09:43:22.195" v="728" actId="1032"/>
          <ac:graphicFrameMkLst>
            <pc:docMk/>
            <pc:sldMk cId="3104409828" sldId="329"/>
            <ac:graphicFrameMk id="3" creationId="{5D5C1A2A-B7FE-AE50-32E7-46CFFE9D4E99}"/>
          </ac:graphicFrameMkLst>
        </pc:graphicFrameChg>
        <pc:graphicFrameChg chg="add mod modGraphic">
          <ac:chgData name="Jeetendra Pande" userId="e79a36f1f44b2d1c" providerId="LiveId" clId="{868D7940-3129-4594-BFB3-FE1EF03671C6}" dt="2022-09-19T09:46:48.995" v="788" actId="1076"/>
          <ac:graphicFrameMkLst>
            <pc:docMk/>
            <pc:sldMk cId="3104409828" sldId="329"/>
            <ac:graphicFrameMk id="4" creationId="{2A7C432B-6C38-4E5E-00EF-5D361DAFFA41}"/>
          </ac:graphicFrameMkLst>
        </pc:graphicFrameChg>
        <pc:picChg chg="add del mod">
          <ac:chgData name="Jeetendra Pande" userId="e79a36f1f44b2d1c" providerId="LiveId" clId="{868D7940-3129-4594-BFB3-FE1EF03671C6}" dt="2022-09-25T02:18:31.154" v="2593" actId="478"/>
          <ac:picMkLst>
            <pc:docMk/>
            <pc:sldMk cId="3104409828" sldId="329"/>
            <ac:picMk id="5" creationId="{B512636F-35C5-AE10-3808-7F28328B444F}"/>
          </ac:picMkLst>
        </pc:picChg>
        <pc:picChg chg="add del mod">
          <ac:chgData name="Jeetendra Pande" userId="e79a36f1f44b2d1c" providerId="LiveId" clId="{868D7940-3129-4594-BFB3-FE1EF03671C6}" dt="2022-09-19T09:46:37.514" v="787" actId="21"/>
          <ac:picMkLst>
            <pc:docMk/>
            <pc:sldMk cId="3104409828" sldId="329"/>
            <ac:picMk id="6" creationId="{8941D5B6-0700-EF78-F763-02F0870BCAEF}"/>
          </ac:picMkLst>
        </pc:picChg>
        <pc:picChg chg="add del mod">
          <ac:chgData name="Jeetendra Pande" userId="e79a36f1f44b2d1c" providerId="LiveId" clId="{868D7940-3129-4594-BFB3-FE1EF03671C6}" dt="2022-09-25T02:15:45.697" v="2569" actId="478"/>
          <ac:picMkLst>
            <pc:docMk/>
            <pc:sldMk cId="3104409828" sldId="329"/>
            <ac:picMk id="8" creationId="{95380705-0EFD-0C06-006C-B5DFB992981F}"/>
          </ac:picMkLst>
        </pc:picChg>
        <pc:picChg chg="add mod">
          <ac:chgData name="Jeetendra Pande" userId="e79a36f1f44b2d1c" providerId="LiveId" clId="{868D7940-3129-4594-BFB3-FE1EF03671C6}" dt="2022-09-25T02:15:51.303" v="2571" actId="1076"/>
          <ac:picMkLst>
            <pc:docMk/>
            <pc:sldMk cId="3104409828" sldId="329"/>
            <ac:picMk id="10" creationId="{0C6E9211-6430-339B-9325-17B3EFFD598A}"/>
          </ac:picMkLst>
        </pc:picChg>
        <pc:picChg chg="add mod">
          <ac:chgData name="Jeetendra Pande" userId="e79a36f1f44b2d1c" providerId="LiveId" clId="{868D7940-3129-4594-BFB3-FE1EF03671C6}" dt="2022-09-25T02:18:57.175" v="2599" actId="1076"/>
          <ac:picMkLst>
            <pc:docMk/>
            <pc:sldMk cId="3104409828" sldId="329"/>
            <ac:picMk id="13" creationId="{76643AAC-F0EE-5F66-9B5D-7EF8B1A16E74}"/>
          </ac:picMkLst>
        </pc:picChg>
      </pc:sldChg>
      <pc:sldChg chg="addSp delSp modSp new mod delAnim modAnim">
        <pc:chgData name="Jeetendra Pande" userId="e79a36f1f44b2d1c" providerId="LiveId" clId="{868D7940-3129-4594-BFB3-FE1EF03671C6}" dt="2022-09-19T10:15:52.496" v="1065"/>
        <pc:sldMkLst>
          <pc:docMk/>
          <pc:sldMk cId="2100231679" sldId="330"/>
        </pc:sldMkLst>
        <pc:spChg chg="mod">
          <ac:chgData name="Jeetendra Pande" userId="e79a36f1f44b2d1c" providerId="LiveId" clId="{868D7940-3129-4594-BFB3-FE1EF03671C6}" dt="2022-09-19T09:54:36.765" v="899" actId="1076"/>
          <ac:spMkLst>
            <pc:docMk/>
            <pc:sldMk cId="2100231679" sldId="330"/>
            <ac:spMk id="3" creationId="{83E5E208-D053-76E7-48E6-E54F98B27F3C}"/>
          </ac:spMkLst>
        </pc:spChg>
        <pc:spChg chg="del">
          <ac:chgData name="Jeetendra Pande" userId="e79a36f1f44b2d1c" providerId="LiveId" clId="{868D7940-3129-4594-BFB3-FE1EF03671C6}" dt="2022-09-19T09:54:33.453" v="898" actId="21"/>
          <ac:spMkLst>
            <pc:docMk/>
            <pc:sldMk cId="2100231679" sldId="330"/>
            <ac:spMk id="4" creationId="{E9591540-1C2C-8864-CDD8-D274C627C5A1}"/>
          </ac:spMkLst>
        </pc:spChg>
        <pc:spChg chg="add del">
          <ac:chgData name="Jeetendra Pande" userId="e79a36f1f44b2d1c" providerId="LiveId" clId="{868D7940-3129-4594-BFB3-FE1EF03671C6}" dt="2022-09-19T09:56:47.412" v="935" actId="11529"/>
          <ac:spMkLst>
            <pc:docMk/>
            <pc:sldMk cId="2100231679" sldId="330"/>
            <ac:spMk id="6" creationId="{BE834C27-014B-80E6-A26F-BE4F2F063D31}"/>
          </ac:spMkLst>
        </pc:spChg>
        <pc:spChg chg="add del mod">
          <ac:chgData name="Jeetendra Pande" userId="e79a36f1f44b2d1c" providerId="LiveId" clId="{868D7940-3129-4594-BFB3-FE1EF03671C6}" dt="2022-09-19T09:57:36.355" v="943" actId="11529"/>
          <ac:spMkLst>
            <pc:docMk/>
            <pc:sldMk cId="2100231679" sldId="330"/>
            <ac:spMk id="7" creationId="{0C031BDA-49A0-E560-4D05-29E8B84A0588}"/>
          </ac:spMkLst>
        </pc:spChg>
        <pc:spChg chg="add del mod">
          <ac:chgData name="Jeetendra Pande" userId="e79a36f1f44b2d1c" providerId="LiveId" clId="{868D7940-3129-4594-BFB3-FE1EF03671C6}" dt="2022-09-19T09:58:16.972" v="947" actId="21"/>
          <ac:spMkLst>
            <pc:docMk/>
            <pc:sldMk cId="2100231679" sldId="330"/>
            <ac:spMk id="8" creationId="{B8F13F84-C664-05BA-BE7A-4406A4B60A51}"/>
          </ac:spMkLst>
        </pc:spChg>
        <pc:spChg chg="add del mod">
          <ac:chgData name="Jeetendra Pande" userId="e79a36f1f44b2d1c" providerId="LiveId" clId="{868D7940-3129-4594-BFB3-FE1EF03671C6}" dt="2022-09-19T10:00:38.017" v="970" actId="478"/>
          <ac:spMkLst>
            <pc:docMk/>
            <pc:sldMk cId="2100231679" sldId="330"/>
            <ac:spMk id="11" creationId="{19724589-B9F1-5918-F1C9-6B41CC25713D}"/>
          </ac:spMkLst>
        </pc:spChg>
        <pc:spChg chg="add mod">
          <ac:chgData name="Jeetendra Pande" userId="e79a36f1f44b2d1c" providerId="LiveId" clId="{868D7940-3129-4594-BFB3-FE1EF03671C6}" dt="2022-09-19T10:01:31.527" v="980" actId="1076"/>
          <ac:spMkLst>
            <pc:docMk/>
            <pc:sldMk cId="2100231679" sldId="330"/>
            <ac:spMk id="12" creationId="{A632CF7F-9578-EAE2-AAA4-0E2B51B9DFF2}"/>
          </ac:spMkLst>
        </pc:spChg>
        <pc:spChg chg="add mod">
          <ac:chgData name="Jeetendra Pande" userId="e79a36f1f44b2d1c" providerId="LiveId" clId="{868D7940-3129-4594-BFB3-FE1EF03671C6}" dt="2022-09-19T10:02:28.823" v="987" actId="13822"/>
          <ac:spMkLst>
            <pc:docMk/>
            <pc:sldMk cId="2100231679" sldId="330"/>
            <ac:spMk id="13" creationId="{1A725DD1-D8A5-2EEF-3741-070558289B6B}"/>
          </ac:spMkLst>
        </pc:spChg>
        <pc:spChg chg="add del mod">
          <ac:chgData name="Jeetendra Pande" userId="e79a36f1f44b2d1c" providerId="LiveId" clId="{868D7940-3129-4594-BFB3-FE1EF03671C6}" dt="2022-09-19T10:05:36.667" v="1005" actId="478"/>
          <ac:spMkLst>
            <pc:docMk/>
            <pc:sldMk cId="2100231679" sldId="330"/>
            <ac:spMk id="15" creationId="{48EDD598-8421-7D55-D64E-9368B66AA07B}"/>
          </ac:spMkLst>
        </pc:spChg>
        <pc:spChg chg="add del">
          <ac:chgData name="Jeetendra Pande" userId="e79a36f1f44b2d1c" providerId="LiveId" clId="{868D7940-3129-4594-BFB3-FE1EF03671C6}" dt="2022-09-19T10:06:11.200" v="1007" actId="478"/>
          <ac:spMkLst>
            <pc:docMk/>
            <pc:sldMk cId="2100231679" sldId="330"/>
            <ac:spMk id="16" creationId="{59564A12-ADB4-2C3A-9EAB-9541E49EB234}"/>
          </ac:spMkLst>
        </pc:spChg>
        <pc:spChg chg="add mod">
          <ac:chgData name="Jeetendra Pande" userId="e79a36f1f44b2d1c" providerId="LiveId" clId="{868D7940-3129-4594-BFB3-FE1EF03671C6}" dt="2022-09-19T10:06:37.520" v="1010" actId="13822"/>
          <ac:spMkLst>
            <pc:docMk/>
            <pc:sldMk cId="2100231679" sldId="330"/>
            <ac:spMk id="17" creationId="{C84D8711-8659-6332-2762-9364FCEAFC65}"/>
          </ac:spMkLst>
        </pc:spChg>
        <pc:spChg chg="add mod">
          <ac:chgData name="Jeetendra Pande" userId="e79a36f1f44b2d1c" providerId="LiveId" clId="{868D7940-3129-4594-BFB3-FE1EF03671C6}" dt="2022-09-19T10:07:02.705" v="1014" actId="13822"/>
          <ac:spMkLst>
            <pc:docMk/>
            <pc:sldMk cId="2100231679" sldId="330"/>
            <ac:spMk id="18" creationId="{479B9FFF-69AB-9EE2-FBE8-DCF814713EA2}"/>
          </ac:spMkLst>
        </pc:spChg>
        <pc:spChg chg="add del mod">
          <ac:chgData name="Jeetendra Pande" userId="e79a36f1f44b2d1c" providerId="LiveId" clId="{868D7940-3129-4594-BFB3-FE1EF03671C6}" dt="2022-09-19T10:10:06.662" v="1032" actId="478"/>
          <ac:spMkLst>
            <pc:docMk/>
            <pc:sldMk cId="2100231679" sldId="330"/>
            <ac:spMk id="20" creationId="{4B11FAB9-4A85-1CFA-7BA2-73212D749D18}"/>
          </ac:spMkLst>
        </pc:spChg>
        <pc:spChg chg="add mod">
          <ac:chgData name="Jeetendra Pande" userId="e79a36f1f44b2d1c" providerId="LiveId" clId="{868D7940-3129-4594-BFB3-FE1EF03671C6}" dt="2022-09-19T10:10:37.198" v="1034" actId="13822"/>
          <ac:spMkLst>
            <pc:docMk/>
            <pc:sldMk cId="2100231679" sldId="330"/>
            <ac:spMk id="21" creationId="{EA772A12-498F-A989-58E8-95739EEB3EEA}"/>
          </ac:spMkLst>
        </pc:spChg>
        <pc:spChg chg="add mod">
          <ac:chgData name="Jeetendra Pande" userId="e79a36f1f44b2d1c" providerId="LiveId" clId="{868D7940-3129-4594-BFB3-FE1EF03671C6}" dt="2022-09-19T10:11:03.204" v="1038" actId="13822"/>
          <ac:spMkLst>
            <pc:docMk/>
            <pc:sldMk cId="2100231679" sldId="330"/>
            <ac:spMk id="22" creationId="{DDE90908-FDE1-D532-0603-563C738A580F}"/>
          </ac:spMkLst>
        </pc:spChg>
        <pc:spChg chg="add mod">
          <ac:chgData name="Jeetendra Pande" userId="e79a36f1f44b2d1c" providerId="LiveId" clId="{868D7940-3129-4594-BFB3-FE1EF03671C6}" dt="2022-09-19T10:15:02.397" v="1056" actId="13822"/>
          <ac:spMkLst>
            <pc:docMk/>
            <pc:sldMk cId="2100231679" sldId="330"/>
            <ac:spMk id="24" creationId="{02A3E90A-8185-D4EE-8694-BE4E86901C5B}"/>
          </ac:spMkLst>
        </pc:spChg>
        <pc:spChg chg="add mod">
          <ac:chgData name="Jeetendra Pande" userId="e79a36f1f44b2d1c" providerId="LiveId" clId="{868D7940-3129-4594-BFB3-FE1EF03671C6}" dt="2022-09-19T10:15:43.010" v="1063" actId="13822"/>
          <ac:spMkLst>
            <pc:docMk/>
            <pc:sldMk cId="2100231679" sldId="330"/>
            <ac:spMk id="25" creationId="{61B47C3D-2FC8-5636-C7AC-B8B8A3DEDAE0}"/>
          </ac:spMkLst>
        </pc:spChg>
        <pc:picChg chg="add mod">
          <ac:chgData name="Jeetendra Pande" userId="e79a36f1f44b2d1c" providerId="LiveId" clId="{868D7940-3129-4594-BFB3-FE1EF03671C6}" dt="2022-09-19T09:55:23.927" v="930" actId="1037"/>
          <ac:picMkLst>
            <pc:docMk/>
            <pc:sldMk cId="2100231679" sldId="330"/>
            <ac:picMk id="5" creationId="{EFA31506-75AD-A0A8-15DA-7B518B763E2C}"/>
          </ac:picMkLst>
        </pc:picChg>
        <pc:picChg chg="add del mod">
          <ac:chgData name="Jeetendra Pande" userId="e79a36f1f44b2d1c" providerId="LiveId" clId="{868D7940-3129-4594-BFB3-FE1EF03671C6}" dt="2022-09-19T09:59:47.429" v="958" actId="21"/>
          <ac:picMkLst>
            <pc:docMk/>
            <pc:sldMk cId="2100231679" sldId="330"/>
            <ac:picMk id="10" creationId="{A7A26043-8049-3062-2591-C607E8B4229F}"/>
          </ac:picMkLst>
        </pc:picChg>
        <pc:picChg chg="add mod">
          <ac:chgData name="Jeetendra Pande" userId="e79a36f1f44b2d1c" providerId="LiveId" clId="{868D7940-3129-4594-BFB3-FE1EF03671C6}" dt="2022-09-19T10:04:36.637" v="999" actId="1076"/>
          <ac:picMkLst>
            <pc:docMk/>
            <pc:sldMk cId="2100231679" sldId="330"/>
            <ac:picMk id="14" creationId="{50A460AD-21B6-908C-9EDB-56374639661E}"/>
          </ac:picMkLst>
        </pc:picChg>
        <pc:picChg chg="add mod">
          <ac:chgData name="Jeetendra Pande" userId="e79a36f1f44b2d1c" providerId="LiveId" clId="{868D7940-3129-4594-BFB3-FE1EF03671C6}" dt="2022-09-19T10:09:26.879" v="1026" actId="1076"/>
          <ac:picMkLst>
            <pc:docMk/>
            <pc:sldMk cId="2100231679" sldId="330"/>
            <ac:picMk id="19" creationId="{FA938DBF-583E-30CD-AC4E-63044F00352C}"/>
          </ac:picMkLst>
        </pc:picChg>
        <pc:picChg chg="add mod">
          <ac:chgData name="Jeetendra Pande" userId="e79a36f1f44b2d1c" providerId="LiveId" clId="{868D7940-3129-4594-BFB3-FE1EF03671C6}" dt="2022-09-19T10:12:24.417" v="1049" actId="1076"/>
          <ac:picMkLst>
            <pc:docMk/>
            <pc:sldMk cId="2100231679" sldId="330"/>
            <ac:picMk id="23" creationId="{D2790131-1112-F145-169C-76DEE653F449}"/>
          </ac:picMkLst>
        </pc:picChg>
      </pc:sldChg>
      <pc:sldChg chg="modSp add mod">
        <pc:chgData name="Jeetendra Pande" userId="e79a36f1f44b2d1c" providerId="LiveId" clId="{868D7940-3129-4594-BFB3-FE1EF03671C6}" dt="2022-09-19T10:28:20.574" v="1098" actId="20577"/>
        <pc:sldMkLst>
          <pc:docMk/>
          <pc:sldMk cId="4197579515" sldId="331"/>
        </pc:sldMkLst>
        <pc:spChg chg="mod">
          <ac:chgData name="Jeetendra Pande" userId="e79a36f1f44b2d1c" providerId="LiveId" clId="{868D7940-3129-4594-BFB3-FE1EF03671C6}" dt="2022-09-19T10:28:20.574" v="1098" actId="20577"/>
          <ac:spMkLst>
            <pc:docMk/>
            <pc:sldMk cId="4197579515" sldId="331"/>
            <ac:spMk id="268" creationId="{00000000-0000-0000-0000-000000000000}"/>
          </ac:spMkLst>
        </pc:spChg>
      </pc:sldChg>
      <pc:sldChg chg="modSp add del mod">
        <pc:chgData name="Jeetendra Pande" userId="e79a36f1f44b2d1c" providerId="LiveId" clId="{868D7940-3129-4594-BFB3-FE1EF03671C6}" dt="2022-09-19T10:08:58.203" v="1023" actId="2696"/>
        <pc:sldMkLst>
          <pc:docMk/>
          <pc:sldMk cId="4246951910" sldId="331"/>
        </pc:sldMkLst>
        <pc:picChg chg="mod">
          <ac:chgData name="Jeetendra Pande" userId="e79a36f1f44b2d1c" providerId="LiveId" clId="{868D7940-3129-4594-BFB3-FE1EF03671C6}" dt="2022-09-19T10:03:42.846" v="993" actId="1076"/>
          <ac:picMkLst>
            <pc:docMk/>
            <pc:sldMk cId="4246951910" sldId="331"/>
            <ac:picMk id="5" creationId="{AD977281-A06B-146B-36C9-16FF630AE0E8}"/>
          </ac:picMkLst>
        </pc:picChg>
      </pc:sldChg>
      <pc:sldChg chg="addSp delSp modSp add mod">
        <pc:chgData name="Jeetendra Pande" userId="e79a36f1f44b2d1c" providerId="LiveId" clId="{868D7940-3129-4594-BFB3-FE1EF03671C6}" dt="2022-09-19T10:29:12.490" v="1151" actId="21"/>
        <pc:sldMkLst>
          <pc:docMk/>
          <pc:sldMk cId="317138674" sldId="332"/>
        </pc:sldMkLst>
        <pc:spChg chg="add del mod">
          <ac:chgData name="Jeetendra Pande" userId="e79a36f1f44b2d1c" providerId="LiveId" clId="{868D7940-3129-4594-BFB3-FE1EF03671C6}" dt="2022-09-19T10:29:12.490" v="1151" actId="21"/>
          <ac:spMkLst>
            <pc:docMk/>
            <pc:sldMk cId="317138674" sldId="332"/>
            <ac:spMk id="3" creationId="{91B887DB-20F7-3FB1-0B21-EA4518601864}"/>
          </ac:spMkLst>
        </pc:spChg>
        <pc:spChg chg="mod">
          <ac:chgData name="Jeetendra Pande" userId="e79a36f1f44b2d1c" providerId="LiveId" clId="{868D7940-3129-4594-BFB3-FE1EF03671C6}" dt="2022-09-19T10:29:03.867" v="1149" actId="20577"/>
          <ac:spMkLst>
            <pc:docMk/>
            <pc:sldMk cId="317138674" sldId="332"/>
            <ac:spMk id="268" creationId="{00000000-0000-0000-0000-000000000000}"/>
          </ac:spMkLst>
        </pc:spChg>
        <pc:spChg chg="del">
          <ac:chgData name="Jeetendra Pande" userId="e79a36f1f44b2d1c" providerId="LiveId" clId="{868D7940-3129-4594-BFB3-FE1EF03671C6}" dt="2022-09-19T10:29:08.667" v="1150" actId="21"/>
          <ac:spMkLst>
            <pc:docMk/>
            <pc:sldMk cId="317138674" sldId="332"/>
            <ac:spMk id="269" creationId="{00000000-0000-0000-0000-000000000000}"/>
          </ac:spMkLst>
        </pc:spChg>
      </pc:sldChg>
      <pc:sldChg chg="add del">
        <pc:chgData name="Jeetendra Pande" userId="e79a36f1f44b2d1c" providerId="LiveId" clId="{868D7940-3129-4594-BFB3-FE1EF03671C6}" dt="2022-09-19T10:04:11.529" v="995"/>
        <pc:sldMkLst>
          <pc:docMk/>
          <pc:sldMk cId="1548607242" sldId="332"/>
        </pc:sldMkLst>
      </pc:sldChg>
      <pc:sldChg chg="addSp delSp modSp new mod modAnim">
        <pc:chgData name="Jeetendra Pande" userId="e79a36f1f44b2d1c" providerId="LiveId" clId="{868D7940-3129-4594-BFB3-FE1EF03671C6}" dt="2022-09-19T10:49:40.566" v="1594" actId="20577"/>
        <pc:sldMkLst>
          <pc:docMk/>
          <pc:sldMk cId="4209812575" sldId="333"/>
        </pc:sldMkLst>
        <pc:spChg chg="add mod">
          <ac:chgData name="Jeetendra Pande" userId="e79a36f1f44b2d1c" providerId="LiveId" clId="{868D7940-3129-4594-BFB3-FE1EF03671C6}" dt="2022-09-19T10:41:11.969" v="1355" actId="1076"/>
          <ac:spMkLst>
            <pc:docMk/>
            <pc:sldMk cId="4209812575" sldId="333"/>
            <ac:spMk id="4" creationId="{C2B59375-1728-2C98-FD23-92853D9097EC}"/>
          </ac:spMkLst>
        </pc:spChg>
        <pc:spChg chg="add del mod">
          <ac:chgData name="Jeetendra Pande" userId="e79a36f1f44b2d1c" providerId="LiveId" clId="{868D7940-3129-4594-BFB3-FE1EF03671C6}" dt="2022-09-19T10:36:16.196" v="1240"/>
          <ac:spMkLst>
            <pc:docMk/>
            <pc:sldMk cId="4209812575" sldId="333"/>
            <ac:spMk id="5" creationId="{BA8CFC0E-19DB-73BC-DCB1-5DBD0AECD501}"/>
          </ac:spMkLst>
        </pc:spChg>
        <pc:spChg chg="add mod">
          <ac:chgData name="Jeetendra Pande" userId="e79a36f1f44b2d1c" providerId="LiveId" clId="{868D7940-3129-4594-BFB3-FE1EF03671C6}" dt="2022-09-19T10:41:07.670" v="1354" actId="1076"/>
          <ac:spMkLst>
            <pc:docMk/>
            <pc:sldMk cId="4209812575" sldId="333"/>
            <ac:spMk id="6" creationId="{54E46A70-5A54-9A03-BFE6-439ECA307530}"/>
          </ac:spMkLst>
        </pc:spChg>
        <pc:spChg chg="add mod">
          <ac:chgData name="Jeetendra Pande" userId="e79a36f1f44b2d1c" providerId="LiveId" clId="{868D7940-3129-4594-BFB3-FE1EF03671C6}" dt="2022-09-19T10:41:04.932" v="1353" actId="1076"/>
          <ac:spMkLst>
            <pc:docMk/>
            <pc:sldMk cId="4209812575" sldId="333"/>
            <ac:spMk id="7" creationId="{94A30624-165D-AC5B-ECE1-760BB1E82C0E}"/>
          </ac:spMkLst>
        </pc:spChg>
        <pc:spChg chg="add mod">
          <ac:chgData name="Jeetendra Pande" userId="e79a36f1f44b2d1c" providerId="LiveId" clId="{868D7940-3129-4594-BFB3-FE1EF03671C6}" dt="2022-09-19T10:41:02.032" v="1351" actId="1076"/>
          <ac:spMkLst>
            <pc:docMk/>
            <pc:sldMk cId="4209812575" sldId="333"/>
            <ac:spMk id="8" creationId="{DF0CD069-FDB1-BF48-69B7-5CB655C1B210}"/>
          </ac:spMkLst>
        </pc:spChg>
        <pc:spChg chg="add mod">
          <ac:chgData name="Jeetendra Pande" userId="e79a36f1f44b2d1c" providerId="LiveId" clId="{868D7940-3129-4594-BFB3-FE1EF03671C6}" dt="2022-09-19T10:40:57.694" v="1350" actId="1076"/>
          <ac:spMkLst>
            <pc:docMk/>
            <pc:sldMk cId="4209812575" sldId="333"/>
            <ac:spMk id="9" creationId="{5693A46E-2D74-DDD0-2E13-31DBC0ADF5C0}"/>
          </ac:spMkLst>
        </pc:spChg>
        <pc:spChg chg="add mod">
          <ac:chgData name="Jeetendra Pande" userId="e79a36f1f44b2d1c" providerId="LiveId" clId="{868D7940-3129-4594-BFB3-FE1EF03671C6}" dt="2022-09-19T10:42:04.893" v="1393" actId="207"/>
          <ac:spMkLst>
            <pc:docMk/>
            <pc:sldMk cId="4209812575" sldId="333"/>
            <ac:spMk id="10" creationId="{B19CD84C-3D84-8840-C621-E53BF1D62BDB}"/>
          </ac:spMkLst>
        </pc:spChg>
        <pc:graphicFrameChg chg="add mod">
          <ac:chgData name="Jeetendra Pande" userId="e79a36f1f44b2d1c" providerId="LiveId" clId="{868D7940-3129-4594-BFB3-FE1EF03671C6}" dt="2022-09-19T10:49:40.566" v="1594" actId="20577"/>
          <ac:graphicFrameMkLst>
            <pc:docMk/>
            <pc:sldMk cId="4209812575" sldId="333"/>
            <ac:graphicFrameMk id="3" creationId="{7DABE0C7-AC82-7226-70D2-EE615B86BFAE}"/>
          </ac:graphicFrameMkLst>
        </pc:graphicFrameChg>
      </pc:sldChg>
      <pc:sldChg chg="addSp modSp new mod modAnim">
        <pc:chgData name="Jeetendra Pande" userId="e79a36f1f44b2d1c" providerId="LiveId" clId="{868D7940-3129-4594-BFB3-FE1EF03671C6}" dt="2022-09-25T02:20:42.943" v="2610" actId="20577"/>
        <pc:sldMkLst>
          <pc:docMk/>
          <pc:sldMk cId="3826213713" sldId="334"/>
        </pc:sldMkLst>
        <pc:spChg chg="add mod">
          <ac:chgData name="Jeetendra Pande" userId="e79a36f1f44b2d1c" providerId="LiveId" clId="{868D7940-3129-4594-BFB3-FE1EF03671C6}" dt="2022-09-19T10:46:08.666" v="1443" actId="20577"/>
          <ac:spMkLst>
            <pc:docMk/>
            <pc:sldMk cId="3826213713" sldId="334"/>
            <ac:spMk id="4" creationId="{59724DD6-66EE-F6C9-8987-FACA849C32B7}"/>
          </ac:spMkLst>
        </pc:spChg>
        <pc:spChg chg="add mod">
          <ac:chgData name="Jeetendra Pande" userId="e79a36f1f44b2d1c" providerId="LiveId" clId="{868D7940-3129-4594-BFB3-FE1EF03671C6}" dt="2022-09-19T10:50:54.259" v="1615" actId="14100"/>
          <ac:spMkLst>
            <pc:docMk/>
            <pc:sldMk cId="3826213713" sldId="334"/>
            <ac:spMk id="5" creationId="{9D63B5F0-B788-BF84-A20C-F023AA77E208}"/>
          </ac:spMkLst>
        </pc:spChg>
        <pc:spChg chg="add mod">
          <ac:chgData name="Jeetendra Pande" userId="e79a36f1f44b2d1c" providerId="LiveId" clId="{868D7940-3129-4594-BFB3-FE1EF03671C6}" dt="2022-09-19T10:52:40.697" v="1639" actId="20577"/>
          <ac:spMkLst>
            <pc:docMk/>
            <pc:sldMk cId="3826213713" sldId="334"/>
            <ac:spMk id="6" creationId="{CFEEBE8F-343A-1573-BC91-0E6403DCBEE1}"/>
          </ac:spMkLst>
        </pc:spChg>
        <pc:spChg chg="add mod">
          <ac:chgData name="Jeetendra Pande" userId="e79a36f1f44b2d1c" providerId="LiveId" clId="{868D7940-3129-4594-BFB3-FE1EF03671C6}" dt="2022-09-19T10:52:46.751" v="1643" actId="20577"/>
          <ac:spMkLst>
            <pc:docMk/>
            <pc:sldMk cId="3826213713" sldId="334"/>
            <ac:spMk id="7" creationId="{60F5AB0B-F801-4CB6-93B3-D68E38CF82D3}"/>
          </ac:spMkLst>
        </pc:spChg>
        <pc:spChg chg="add mod">
          <ac:chgData name="Jeetendra Pande" userId="e79a36f1f44b2d1c" providerId="LiveId" clId="{868D7940-3129-4594-BFB3-FE1EF03671C6}" dt="2022-09-19T10:52:27.837" v="1637" actId="20577"/>
          <ac:spMkLst>
            <pc:docMk/>
            <pc:sldMk cId="3826213713" sldId="334"/>
            <ac:spMk id="8" creationId="{14D83713-7BCC-D28B-A186-07508E1E5E35}"/>
          </ac:spMkLst>
        </pc:spChg>
        <pc:spChg chg="add mod">
          <ac:chgData name="Jeetendra Pande" userId="e79a36f1f44b2d1c" providerId="LiveId" clId="{868D7940-3129-4594-BFB3-FE1EF03671C6}" dt="2022-09-25T02:20:42.943" v="2610" actId="20577"/>
          <ac:spMkLst>
            <pc:docMk/>
            <pc:sldMk cId="3826213713" sldId="334"/>
            <ac:spMk id="9" creationId="{79B18B9A-8465-A2DB-ADEC-FA52D397466D}"/>
          </ac:spMkLst>
        </pc:spChg>
        <pc:spChg chg="add mod">
          <ac:chgData name="Jeetendra Pande" userId="e79a36f1f44b2d1c" providerId="LiveId" clId="{868D7940-3129-4594-BFB3-FE1EF03671C6}" dt="2022-09-19T10:52:03.543" v="1631" actId="1076"/>
          <ac:spMkLst>
            <pc:docMk/>
            <pc:sldMk cId="3826213713" sldId="334"/>
            <ac:spMk id="10" creationId="{2CFD33E5-CFA0-94BD-9ED7-62CBD41657CC}"/>
          </ac:spMkLst>
        </pc:spChg>
        <pc:graphicFrameChg chg="add mod">
          <ac:chgData name="Jeetendra Pande" userId="e79a36f1f44b2d1c" providerId="LiveId" clId="{868D7940-3129-4594-BFB3-FE1EF03671C6}" dt="2022-09-19T10:48:55.486" v="1586" actId="14100"/>
          <ac:graphicFrameMkLst>
            <pc:docMk/>
            <pc:sldMk cId="3826213713" sldId="334"/>
            <ac:graphicFrameMk id="3" creationId="{695DDD10-7DF0-4ADF-19FB-6BB212D0A73D}"/>
          </ac:graphicFrameMkLst>
        </pc:graphicFrameChg>
      </pc:sldChg>
      <pc:sldChg chg="addSp delSp modSp new mod">
        <pc:chgData name="Jeetendra Pande" userId="e79a36f1f44b2d1c" providerId="LiveId" clId="{868D7940-3129-4594-BFB3-FE1EF03671C6}" dt="2022-09-19T11:00:23.159" v="1676" actId="21"/>
        <pc:sldMkLst>
          <pc:docMk/>
          <pc:sldMk cId="1850846714" sldId="335"/>
        </pc:sldMkLst>
        <pc:spChg chg="add del mod">
          <ac:chgData name="Jeetendra Pande" userId="e79a36f1f44b2d1c" providerId="LiveId" clId="{868D7940-3129-4594-BFB3-FE1EF03671C6}" dt="2022-09-19T10:58:29.291" v="1662" actId="21"/>
          <ac:spMkLst>
            <pc:docMk/>
            <pc:sldMk cId="1850846714" sldId="335"/>
            <ac:spMk id="4" creationId="{1C346496-0F64-9429-129B-7A81CCDE8AF5}"/>
          </ac:spMkLst>
        </pc:spChg>
        <pc:spChg chg="add mod">
          <ac:chgData name="Jeetendra Pande" userId="e79a36f1f44b2d1c" providerId="LiveId" clId="{868D7940-3129-4594-BFB3-FE1EF03671C6}" dt="2022-09-19T10:59:09.391" v="1670" actId="207"/>
          <ac:spMkLst>
            <pc:docMk/>
            <pc:sldMk cId="1850846714" sldId="335"/>
            <ac:spMk id="5" creationId="{77B0B4C5-C1FA-4072-1FED-66BC78F20C50}"/>
          </ac:spMkLst>
        </pc:spChg>
        <pc:spChg chg="add mod">
          <ac:chgData name="Jeetendra Pande" userId="e79a36f1f44b2d1c" providerId="LiveId" clId="{868D7940-3129-4594-BFB3-FE1EF03671C6}" dt="2022-09-19T10:58:49.854" v="1667" actId="21"/>
          <ac:spMkLst>
            <pc:docMk/>
            <pc:sldMk cId="1850846714" sldId="335"/>
            <ac:spMk id="6" creationId="{87604123-135E-CFD8-3791-3EAA0FED07F7}"/>
          </ac:spMkLst>
        </pc:spChg>
        <pc:graphicFrameChg chg="add mod">
          <ac:chgData name="Jeetendra Pande" userId="e79a36f1f44b2d1c" providerId="LiveId" clId="{868D7940-3129-4594-BFB3-FE1EF03671C6}" dt="2022-09-19T11:00:00.759" v="1672" actId="1076"/>
          <ac:graphicFrameMkLst>
            <pc:docMk/>
            <pc:sldMk cId="1850846714" sldId="335"/>
            <ac:graphicFrameMk id="3" creationId="{F88072C6-4BD1-C083-5E84-068180F5451F}"/>
          </ac:graphicFrameMkLst>
        </pc:graphicFrameChg>
        <pc:graphicFrameChg chg="add del mod">
          <ac:chgData name="Jeetendra Pande" userId="e79a36f1f44b2d1c" providerId="LiveId" clId="{868D7940-3129-4594-BFB3-FE1EF03671C6}" dt="2022-09-19T11:00:23.159" v="1676" actId="21"/>
          <ac:graphicFrameMkLst>
            <pc:docMk/>
            <pc:sldMk cId="1850846714" sldId="335"/>
            <ac:graphicFrameMk id="7" creationId="{9C5DEE05-957C-B008-6159-BAF292B0B761}"/>
          </ac:graphicFrameMkLst>
        </pc:graphicFrameChg>
      </pc:sldChg>
      <pc:sldChg chg="addSp modSp new mod modAnim">
        <pc:chgData name="Jeetendra Pande" userId="e79a36f1f44b2d1c" providerId="LiveId" clId="{868D7940-3129-4594-BFB3-FE1EF03671C6}" dt="2022-09-19T13:55:25.104" v="1943"/>
        <pc:sldMkLst>
          <pc:docMk/>
          <pc:sldMk cId="1464110325" sldId="336"/>
        </pc:sldMkLst>
        <pc:spChg chg="mod">
          <ac:chgData name="Jeetendra Pande" userId="e79a36f1f44b2d1c" providerId="LiveId" clId="{868D7940-3129-4594-BFB3-FE1EF03671C6}" dt="2022-09-19T11:33:07.385" v="1706" actId="20577"/>
          <ac:spMkLst>
            <pc:docMk/>
            <pc:sldMk cId="1464110325" sldId="336"/>
            <ac:spMk id="2" creationId="{ED3E7911-E02E-84A9-6976-F68FC2DAD0F3}"/>
          </ac:spMkLst>
        </pc:spChg>
        <pc:graphicFrameChg chg="add mod">
          <ac:chgData name="Jeetendra Pande" userId="e79a36f1f44b2d1c" providerId="LiveId" clId="{868D7940-3129-4594-BFB3-FE1EF03671C6}" dt="2022-09-19T11:32:45.775" v="1700" actId="1076"/>
          <ac:graphicFrameMkLst>
            <pc:docMk/>
            <pc:sldMk cId="1464110325" sldId="336"/>
            <ac:graphicFrameMk id="4" creationId="{20D1B234-DCB5-8D61-6ABD-16E545EEA9C2}"/>
          </ac:graphicFrameMkLst>
        </pc:graphicFrameChg>
      </pc:sldChg>
      <pc:sldChg chg="addSp modSp new del mod">
        <pc:chgData name="Jeetendra Pande" userId="e79a36f1f44b2d1c" providerId="LiveId" clId="{868D7940-3129-4594-BFB3-FE1EF03671C6}" dt="2022-09-19T13:48:35.848" v="1844" actId="2696"/>
        <pc:sldMkLst>
          <pc:docMk/>
          <pc:sldMk cId="2009178757" sldId="337"/>
        </pc:sldMkLst>
        <pc:spChg chg="mod">
          <ac:chgData name="Jeetendra Pande" userId="e79a36f1f44b2d1c" providerId="LiveId" clId="{868D7940-3129-4594-BFB3-FE1EF03671C6}" dt="2022-09-19T13:45:17.092" v="1769" actId="1076"/>
          <ac:spMkLst>
            <pc:docMk/>
            <pc:sldMk cId="2009178757" sldId="337"/>
            <ac:spMk id="2" creationId="{B5278377-672B-8F89-9013-16C67273B022}"/>
          </ac:spMkLst>
        </pc:spChg>
        <pc:picChg chg="add mod">
          <ac:chgData name="Jeetendra Pande" userId="e79a36f1f44b2d1c" providerId="LiveId" clId="{868D7940-3129-4594-BFB3-FE1EF03671C6}" dt="2022-09-19T13:44:49.649" v="1757" actId="1076"/>
          <ac:picMkLst>
            <pc:docMk/>
            <pc:sldMk cId="2009178757" sldId="337"/>
            <ac:picMk id="5" creationId="{702FC383-4D92-7BA9-29A6-F4685794C467}"/>
          </ac:picMkLst>
        </pc:picChg>
      </pc:sldChg>
      <pc:sldChg chg="addSp delSp modSp new mod modAnim">
        <pc:chgData name="Jeetendra Pande" userId="e79a36f1f44b2d1c" providerId="LiveId" clId="{868D7940-3129-4594-BFB3-FE1EF03671C6}" dt="2022-09-19T13:55:59.761" v="1946"/>
        <pc:sldMkLst>
          <pc:docMk/>
          <pc:sldMk cId="156019083" sldId="338"/>
        </pc:sldMkLst>
        <pc:spChg chg="mod">
          <ac:chgData name="Jeetendra Pande" userId="e79a36f1f44b2d1c" providerId="LiveId" clId="{868D7940-3129-4594-BFB3-FE1EF03671C6}" dt="2022-09-19T13:46:30.480" v="1792" actId="113"/>
          <ac:spMkLst>
            <pc:docMk/>
            <pc:sldMk cId="156019083" sldId="338"/>
            <ac:spMk id="2" creationId="{DB8ACD91-0B99-99D9-553E-143B7E4460E2}"/>
          </ac:spMkLst>
        </pc:spChg>
        <pc:spChg chg="add mod">
          <ac:chgData name="Jeetendra Pande" userId="e79a36f1f44b2d1c" providerId="LiveId" clId="{868D7940-3129-4594-BFB3-FE1EF03671C6}" dt="2022-09-19T13:49:19.983" v="1849" actId="113"/>
          <ac:spMkLst>
            <pc:docMk/>
            <pc:sldMk cId="156019083" sldId="338"/>
            <ac:spMk id="6" creationId="{12EF1EE3-7880-6650-92C4-EB4DCBAA9359}"/>
          </ac:spMkLst>
        </pc:spChg>
        <pc:spChg chg="add mod">
          <ac:chgData name="Jeetendra Pande" userId="e79a36f1f44b2d1c" providerId="LiveId" clId="{868D7940-3129-4594-BFB3-FE1EF03671C6}" dt="2022-09-19T13:51:09.821" v="1908" actId="1076"/>
          <ac:spMkLst>
            <pc:docMk/>
            <pc:sldMk cId="156019083" sldId="338"/>
            <ac:spMk id="9" creationId="{33B2340F-2E41-5A23-8996-58D1BF3E9664}"/>
          </ac:spMkLst>
        </pc:spChg>
        <pc:spChg chg="add mod">
          <ac:chgData name="Jeetendra Pande" userId="e79a36f1f44b2d1c" providerId="LiveId" clId="{868D7940-3129-4594-BFB3-FE1EF03671C6}" dt="2022-09-19T13:51:12.628" v="1909" actId="1076"/>
          <ac:spMkLst>
            <pc:docMk/>
            <pc:sldMk cId="156019083" sldId="338"/>
            <ac:spMk id="10" creationId="{1E7163B0-5EF6-1B9E-4800-5EBC1DAA7839}"/>
          </ac:spMkLst>
        </pc:spChg>
        <pc:spChg chg="add mod">
          <ac:chgData name="Jeetendra Pande" userId="e79a36f1f44b2d1c" providerId="LiveId" clId="{868D7940-3129-4594-BFB3-FE1EF03671C6}" dt="2022-09-19T13:51:06.768" v="1907" actId="1076"/>
          <ac:spMkLst>
            <pc:docMk/>
            <pc:sldMk cId="156019083" sldId="338"/>
            <ac:spMk id="11" creationId="{CE50DE7A-DA46-927A-EA77-932656CE2217}"/>
          </ac:spMkLst>
        </pc:spChg>
        <pc:spChg chg="add del">
          <ac:chgData name="Jeetendra Pande" userId="e79a36f1f44b2d1c" providerId="LiveId" clId="{868D7940-3129-4594-BFB3-FE1EF03671C6}" dt="2022-09-19T13:51:40.845" v="1911" actId="22"/>
          <ac:spMkLst>
            <pc:docMk/>
            <pc:sldMk cId="156019083" sldId="338"/>
            <ac:spMk id="13" creationId="{3649DF97-6B25-5628-DF61-90E7B040A7A6}"/>
          </ac:spMkLst>
        </pc:spChg>
        <pc:picChg chg="add del mod">
          <ac:chgData name="Jeetendra Pande" userId="e79a36f1f44b2d1c" providerId="LiveId" clId="{868D7940-3129-4594-BFB3-FE1EF03671C6}" dt="2022-09-19T13:48:57.089" v="1845" actId="478"/>
          <ac:picMkLst>
            <pc:docMk/>
            <pc:sldMk cId="156019083" sldId="338"/>
            <ac:picMk id="5" creationId="{F75FB9AC-99CF-17FF-903D-B738A5B2A00B}"/>
          </ac:picMkLst>
        </pc:picChg>
        <pc:picChg chg="add mod">
          <ac:chgData name="Jeetendra Pande" userId="e79a36f1f44b2d1c" providerId="LiveId" clId="{868D7940-3129-4594-BFB3-FE1EF03671C6}" dt="2022-09-19T13:49:08.622" v="1848" actId="14100"/>
          <ac:picMkLst>
            <pc:docMk/>
            <pc:sldMk cId="156019083" sldId="338"/>
            <ac:picMk id="8" creationId="{7CA055DB-1489-777D-A6C8-FDBF916E14AE}"/>
          </ac:picMkLst>
        </pc:picChg>
        <pc:picChg chg="add mod">
          <ac:chgData name="Jeetendra Pande" userId="e79a36f1f44b2d1c" providerId="LiveId" clId="{868D7940-3129-4594-BFB3-FE1EF03671C6}" dt="2022-09-19T13:52:33.471" v="1923" actId="1076"/>
          <ac:picMkLst>
            <pc:docMk/>
            <pc:sldMk cId="156019083" sldId="338"/>
            <ac:picMk id="14" creationId="{D1D55A49-4543-E78E-F0A9-B1EA462296CA}"/>
          </ac:picMkLst>
        </pc:picChg>
        <pc:picChg chg="add mod">
          <ac:chgData name="Jeetendra Pande" userId="e79a36f1f44b2d1c" providerId="LiveId" clId="{868D7940-3129-4594-BFB3-FE1EF03671C6}" dt="2022-09-19T13:52:34.922" v="1924" actId="1076"/>
          <ac:picMkLst>
            <pc:docMk/>
            <pc:sldMk cId="156019083" sldId="338"/>
            <ac:picMk id="15" creationId="{4F8AF5E5-EA35-1049-AC97-ECD59F7A2CA7}"/>
          </ac:picMkLst>
        </pc:picChg>
        <pc:picChg chg="add mod">
          <ac:chgData name="Jeetendra Pande" userId="e79a36f1f44b2d1c" providerId="LiveId" clId="{868D7940-3129-4594-BFB3-FE1EF03671C6}" dt="2022-09-19T13:52:39.895" v="1925" actId="1076"/>
          <ac:picMkLst>
            <pc:docMk/>
            <pc:sldMk cId="156019083" sldId="338"/>
            <ac:picMk id="16" creationId="{5F5803F9-AE1E-C1E0-CC3D-22A972935BA7}"/>
          </ac:picMkLst>
        </pc:picChg>
      </pc:sldChg>
      <pc:sldChg chg="addSp modSp new del mod">
        <pc:chgData name="Jeetendra Pande" userId="e79a36f1f44b2d1c" providerId="LiveId" clId="{868D7940-3129-4594-BFB3-FE1EF03671C6}" dt="2022-09-20T02:11:08.352" v="2020" actId="2696"/>
        <pc:sldMkLst>
          <pc:docMk/>
          <pc:sldMk cId="2752550678" sldId="339"/>
        </pc:sldMkLst>
        <pc:graphicFrameChg chg="add mod">
          <ac:chgData name="Jeetendra Pande" userId="e79a36f1f44b2d1c" providerId="LiveId" clId="{868D7940-3129-4594-BFB3-FE1EF03671C6}" dt="2022-09-19T14:00:50.581" v="1958" actId="1076"/>
          <ac:graphicFrameMkLst>
            <pc:docMk/>
            <pc:sldMk cId="2752550678" sldId="339"/>
            <ac:graphicFrameMk id="3" creationId="{CEAFD884-FC32-CE16-C91E-0ED4C63E1145}"/>
          </ac:graphicFrameMkLst>
        </pc:graphicFrameChg>
      </pc:sldChg>
      <pc:sldChg chg="addSp delSp modSp new mod modAnim">
        <pc:chgData name="Jeetendra Pande" userId="e79a36f1f44b2d1c" providerId="LiveId" clId="{868D7940-3129-4594-BFB3-FE1EF03671C6}" dt="2022-09-25T02:04:12.204" v="2530"/>
        <pc:sldMkLst>
          <pc:docMk/>
          <pc:sldMk cId="3859124017" sldId="340"/>
        </pc:sldMkLst>
        <pc:spChg chg="add del mod">
          <ac:chgData name="Jeetendra Pande" userId="e79a36f1f44b2d1c" providerId="LiveId" clId="{868D7940-3129-4594-BFB3-FE1EF03671C6}" dt="2022-09-19T14:03:28.275" v="1987"/>
          <ac:spMkLst>
            <pc:docMk/>
            <pc:sldMk cId="3859124017" sldId="340"/>
            <ac:spMk id="4" creationId="{BFE5E26E-94FB-3AB6-95DF-BC6F0A9A3330}"/>
          </ac:spMkLst>
        </pc:spChg>
        <pc:spChg chg="add mod">
          <ac:chgData name="Jeetendra Pande" userId="e79a36f1f44b2d1c" providerId="LiveId" clId="{868D7940-3129-4594-BFB3-FE1EF03671C6}" dt="2022-09-19T14:04:33.982" v="1993" actId="207"/>
          <ac:spMkLst>
            <pc:docMk/>
            <pc:sldMk cId="3859124017" sldId="340"/>
            <ac:spMk id="5" creationId="{D5F8B813-96D9-4C18-3F6E-8883C070AE7D}"/>
          </ac:spMkLst>
        </pc:spChg>
        <pc:graphicFrameChg chg="add mod">
          <ac:chgData name="Jeetendra Pande" userId="e79a36f1f44b2d1c" providerId="LiveId" clId="{868D7940-3129-4594-BFB3-FE1EF03671C6}" dt="2022-09-25T02:03:04.758" v="2516"/>
          <ac:graphicFrameMkLst>
            <pc:docMk/>
            <pc:sldMk cId="3859124017" sldId="340"/>
            <ac:graphicFrameMk id="3" creationId="{1BF1FF39-7310-48D7-3A6F-D42917835E71}"/>
          </ac:graphicFrameMkLst>
        </pc:graphicFrameChg>
        <pc:picChg chg="add mod">
          <ac:chgData name="Jeetendra Pande" userId="e79a36f1f44b2d1c" providerId="LiveId" clId="{868D7940-3129-4594-BFB3-FE1EF03671C6}" dt="2022-09-25T01:57:59.565" v="2501" actId="1076"/>
          <ac:picMkLst>
            <pc:docMk/>
            <pc:sldMk cId="3859124017" sldId="340"/>
            <ac:picMk id="6" creationId="{157EF36D-AA59-2868-B6AF-BBA7AC37E081}"/>
          </ac:picMkLst>
        </pc:picChg>
        <pc:picChg chg="add del mod">
          <ac:chgData name="Jeetendra Pande" userId="e79a36f1f44b2d1c" providerId="LiveId" clId="{868D7940-3129-4594-BFB3-FE1EF03671C6}" dt="2022-09-19T14:10:01.050" v="2014" actId="478"/>
          <ac:picMkLst>
            <pc:docMk/>
            <pc:sldMk cId="3859124017" sldId="340"/>
            <ac:picMk id="7" creationId="{09E218C6-E668-0742-0E3E-6EB4D606CA55}"/>
          </ac:picMkLst>
        </pc:picChg>
        <pc:picChg chg="add mod">
          <ac:chgData name="Jeetendra Pande" userId="e79a36f1f44b2d1c" providerId="LiveId" clId="{868D7940-3129-4594-BFB3-FE1EF03671C6}" dt="2022-09-25T01:59:12.573" v="2506" actId="1076"/>
          <ac:picMkLst>
            <pc:docMk/>
            <pc:sldMk cId="3859124017" sldId="340"/>
            <ac:picMk id="8" creationId="{DB63FDC5-8900-2016-67AD-D61A01B07FDC}"/>
          </ac:picMkLst>
        </pc:picChg>
        <pc:picChg chg="add mod">
          <ac:chgData name="Jeetendra Pande" userId="e79a36f1f44b2d1c" providerId="LiveId" clId="{868D7940-3129-4594-BFB3-FE1EF03671C6}" dt="2022-09-19T14:13:10.687" v="2019" actId="1076"/>
          <ac:picMkLst>
            <pc:docMk/>
            <pc:sldMk cId="3859124017" sldId="340"/>
            <ac:picMk id="9" creationId="{2917D227-1768-1F04-5E26-B85D3AEF2F1F}"/>
          </ac:picMkLst>
        </pc:picChg>
        <pc:picChg chg="add mod">
          <ac:chgData name="Jeetendra Pande" userId="e79a36f1f44b2d1c" providerId="LiveId" clId="{868D7940-3129-4594-BFB3-FE1EF03671C6}" dt="2022-09-25T02:00:11.688" v="2513" actId="1076"/>
          <ac:picMkLst>
            <pc:docMk/>
            <pc:sldMk cId="3859124017" sldId="340"/>
            <ac:picMk id="11" creationId="{391E2AEE-93BA-3C3B-683A-2DC7207E2D4C}"/>
          </ac:picMkLst>
        </pc:picChg>
        <pc:picChg chg="add mod">
          <ac:chgData name="Jeetendra Pande" userId="e79a36f1f44b2d1c" providerId="LiveId" clId="{868D7940-3129-4594-BFB3-FE1EF03671C6}" dt="2022-09-25T02:03:17.286" v="2519" actId="1076"/>
          <ac:picMkLst>
            <pc:docMk/>
            <pc:sldMk cId="3859124017" sldId="340"/>
            <ac:picMk id="13" creationId="{1C55B22F-FCDD-7225-F988-97FD06F103BF}"/>
          </ac:picMkLst>
        </pc:picChg>
        <pc:picChg chg="add mod">
          <ac:chgData name="Jeetendra Pande" userId="e79a36f1f44b2d1c" providerId="LiveId" clId="{868D7940-3129-4594-BFB3-FE1EF03671C6}" dt="2022-09-25T02:04:04.887" v="2528" actId="1076"/>
          <ac:picMkLst>
            <pc:docMk/>
            <pc:sldMk cId="3859124017" sldId="340"/>
            <ac:picMk id="15" creationId="{2FDC6ADC-F6D9-B43A-588A-99F59F54E60F}"/>
          </ac:picMkLst>
        </pc:picChg>
      </pc:sldChg>
      <pc:sldChg chg="addSp modSp new mod modAnim">
        <pc:chgData name="Jeetendra Pande" userId="e79a36f1f44b2d1c" providerId="LiveId" clId="{868D7940-3129-4594-BFB3-FE1EF03671C6}" dt="2022-09-25T02:10:32.637" v="2531" actId="313"/>
        <pc:sldMkLst>
          <pc:docMk/>
          <pc:sldMk cId="3154060705" sldId="341"/>
        </pc:sldMkLst>
        <pc:spChg chg="mod">
          <ac:chgData name="Jeetendra Pande" userId="e79a36f1f44b2d1c" providerId="LiveId" clId="{868D7940-3129-4594-BFB3-FE1EF03671C6}" dt="2022-09-20T02:23:49.755" v="2046" actId="255"/>
          <ac:spMkLst>
            <pc:docMk/>
            <pc:sldMk cId="3154060705" sldId="341"/>
            <ac:spMk id="2" creationId="{4932A96C-B920-3651-7278-F51547A6E307}"/>
          </ac:spMkLst>
        </pc:spChg>
        <pc:spChg chg="add mod">
          <ac:chgData name="Jeetendra Pande" userId="e79a36f1f44b2d1c" providerId="LiveId" clId="{868D7940-3129-4594-BFB3-FE1EF03671C6}" dt="2022-09-20T02:26:28.519" v="2225" actId="1037"/>
          <ac:spMkLst>
            <pc:docMk/>
            <pc:sldMk cId="3154060705" sldId="341"/>
            <ac:spMk id="4" creationId="{D465176E-22CC-136F-4272-D4E67719BD7D}"/>
          </ac:spMkLst>
        </pc:spChg>
        <pc:spChg chg="add mod">
          <ac:chgData name="Jeetendra Pande" userId="e79a36f1f44b2d1c" providerId="LiveId" clId="{868D7940-3129-4594-BFB3-FE1EF03671C6}" dt="2022-09-20T02:26:14.463" v="2210" actId="207"/>
          <ac:spMkLst>
            <pc:docMk/>
            <pc:sldMk cId="3154060705" sldId="341"/>
            <ac:spMk id="5" creationId="{B4FC209E-7BC5-6FDC-F536-59ED69577357}"/>
          </ac:spMkLst>
        </pc:spChg>
        <pc:spChg chg="add mod">
          <ac:chgData name="Jeetendra Pande" userId="e79a36f1f44b2d1c" providerId="LiveId" clId="{868D7940-3129-4594-BFB3-FE1EF03671C6}" dt="2022-09-20T02:26:48.951" v="2264" actId="207"/>
          <ac:spMkLst>
            <pc:docMk/>
            <pc:sldMk cId="3154060705" sldId="341"/>
            <ac:spMk id="6" creationId="{6C14A643-1837-3C1A-15C0-C2C5FC3D24E2}"/>
          </ac:spMkLst>
        </pc:spChg>
        <pc:spChg chg="add mod">
          <ac:chgData name="Jeetendra Pande" userId="e79a36f1f44b2d1c" providerId="LiveId" clId="{868D7940-3129-4594-BFB3-FE1EF03671C6}" dt="2022-09-25T02:10:32.637" v="2531" actId="313"/>
          <ac:spMkLst>
            <pc:docMk/>
            <pc:sldMk cId="3154060705" sldId="341"/>
            <ac:spMk id="7" creationId="{22848200-CA52-FBBB-2316-22C536EB9FF7}"/>
          </ac:spMkLst>
        </pc:spChg>
        <pc:spChg chg="add mod">
          <ac:chgData name="Jeetendra Pande" userId="e79a36f1f44b2d1c" providerId="LiveId" clId="{868D7940-3129-4594-BFB3-FE1EF03671C6}" dt="2022-09-20T02:28:40.774" v="2428" actId="1036"/>
          <ac:spMkLst>
            <pc:docMk/>
            <pc:sldMk cId="3154060705" sldId="341"/>
            <ac:spMk id="8" creationId="{5EF2D502-356B-59FD-6EB7-DAD489E2AEF7}"/>
          </ac:spMkLst>
        </pc:spChg>
        <pc:picChg chg="add mod">
          <ac:chgData name="Jeetendra Pande" userId="e79a36f1f44b2d1c" providerId="LiveId" clId="{868D7940-3129-4594-BFB3-FE1EF03671C6}" dt="2022-09-20T02:46:09.977" v="2469" actId="1076"/>
          <ac:picMkLst>
            <pc:docMk/>
            <pc:sldMk cId="3154060705" sldId="341"/>
            <ac:picMk id="9" creationId="{D33A1ECF-5607-804D-582A-BEA18C7D76FC}"/>
          </ac:picMkLst>
        </pc:picChg>
        <pc:picChg chg="add mod">
          <ac:chgData name="Jeetendra Pande" userId="e79a36f1f44b2d1c" providerId="LiveId" clId="{868D7940-3129-4594-BFB3-FE1EF03671C6}" dt="2022-09-20T02:48:19.380" v="2484" actId="1076"/>
          <ac:picMkLst>
            <pc:docMk/>
            <pc:sldMk cId="3154060705" sldId="341"/>
            <ac:picMk id="11" creationId="{65F3AD49-F7A1-E33B-73BA-20EC7347458C}"/>
          </ac:picMkLst>
        </pc:picChg>
      </pc:sldChg>
      <pc:sldChg chg="new del">
        <pc:chgData name="Jeetendra Pande" userId="e79a36f1f44b2d1c" providerId="LiveId" clId="{868D7940-3129-4594-BFB3-FE1EF03671C6}" dt="2022-09-26T02:14:40.606" v="2663" actId="680"/>
        <pc:sldMkLst>
          <pc:docMk/>
          <pc:sldMk cId="4019829420" sldId="342"/>
        </pc:sldMkLst>
      </pc:sldChg>
      <pc:sldChg chg="addSp delSp modSp new mod">
        <pc:chgData name="Jeetendra Pande" userId="e79a36f1f44b2d1c" providerId="LiveId" clId="{868D7940-3129-4594-BFB3-FE1EF03671C6}" dt="2022-09-26T02:17:38.997" v="2714" actId="20577"/>
        <pc:sldMkLst>
          <pc:docMk/>
          <pc:sldMk cId="4078012870" sldId="342"/>
        </pc:sldMkLst>
        <pc:spChg chg="mod">
          <ac:chgData name="Jeetendra Pande" userId="e79a36f1f44b2d1c" providerId="LiveId" clId="{868D7940-3129-4594-BFB3-FE1EF03671C6}" dt="2022-09-26T02:17:38.997" v="2714" actId="20577"/>
          <ac:spMkLst>
            <pc:docMk/>
            <pc:sldMk cId="4078012870" sldId="342"/>
            <ac:spMk id="2" creationId="{47F5D556-12F8-C89E-5032-E22C7BB3FABE}"/>
          </ac:spMkLst>
        </pc:spChg>
        <pc:picChg chg="add del mod">
          <ac:chgData name="Jeetendra Pande" userId="e79a36f1f44b2d1c" providerId="LiveId" clId="{868D7940-3129-4594-BFB3-FE1EF03671C6}" dt="2022-09-26T02:15:39.045" v="2671" actId="478"/>
          <ac:picMkLst>
            <pc:docMk/>
            <pc:sldMk cId="4078012870" sldId="342"/>
            <ac:picMk id="7" creationId="{428E0800-C1C7-A94E-2909-2DB3DA2EF692}"/>
          </ac:picMkLst>
        </pc:picChg>
        <pc:picChg chg="add mod">
          <ac:chgData name="Jeetendra Pande" userId="e79a36f1f44b2d1c" providerId="LiveId" clId="{868D7940-3129-4594-BFB3-FE1EF03671C6}" dt="2022-09-26T02:16:01.581" v="2679" actId="14100"/>
          <ac:picMkLst>
            <pc:docMk/>
            <pc:sldMk cId="4078012870" sldId="342"/>
            <ac:picMk id="9" creationId="{53FC3DD9-64F4-4EC8-5450-417A396C99E3}"/>
          </ac:picMkLst>
        </pc:picChg>
        <pc:picChg chg="add mod">
          <ac:chgData name="Jeetendra Pande" userId="e79a36f1f44b2d1c" providerId="LiveId" clId="{868D7940-3129-4594-BFB3-FE1EF03671C6}" dt="2022-09-26T02:15:53.146" v="2676" actId="1076"/>
          <ac:picMkLst>
            <pc:docMk/>
            <pc:sldMk cId="4078012870" sldId="342"/>
            <ac:picMk id="11" creationId="{FA0A272B-0A22-C7A0-0426-80A33B76E5B0}"/>
          </ac:picMkLst>
        </pc:picChg>
      </pc:sldChg>
      <pc:sldChg chg="addSp delSp modSp add mod ord">
        <pc:chgData name="Jeetendra Pande" userId="e79a36f1f44b2d1c" providerId="LiveId" clId="{868D7940-3129-4594-BFB3-FE1EF03671C6}" dt="2022-09-28T01:21:39.773" v="2991" actId="20577"/>
        <pc:sldMkLst>
          <pc:docMk/>
          <pc:sldMk cId="1675391683" sldId="343"/>
        </pc:sldMkLst>
        <pc:spChg chg="add del mod">
          <ac:chgData name="Jeetendra Pande" userId="e79a36f1f44b2d1c" providerId="LiveId" clId="{868D7940-3129-4594-BFB3-FE1EF03671C6}" dt="2022-09-26T02:50:13.865" v="2825" actId="21"/>
          <ac:spMkLst>
            <pc:docMk/>
            <pc:sldMk cId="1675391683" sldId="343"/>
            <ac:spMk id="3" creationId="{0F89FE06-6FE3-5202-1369-C44236BF8E6B}"/>
          </ac:spMkLst>
        </pc:spChg>
        <pc:spChg chg="mod">
          <ac:chgData name="Jeetendra Pande" userId="e79a36f1f44b2d1c" providerId="LiveId" clId="{868D7940-3129-4594-BFB3-FE1EF03671C6}" dt="2022-09-28T01:21:39.773" v="2991" actId="20577"/>
          <ac:spMkLst>
            <pc:docMk/>
            <pc:sldMk cId="1675391683" sldId="343"/>
            <ac:spMk id="268" creationId="{00000000-0000-0000-0000-000000000000}"/>
          </ac:spMkLst>
        </pc:spChg>
        <pc:spChg chg="del">
          <ac:chgData name="Jeetendra Pande" userId="e79a36f1f44b2d1c" providerId="LiveId" clId="{868D7940-3129-4594-BFB3-FE1EF03671C6}" dt="2022-09-26T02:50:09.342" v="2824" actId="478"/>
          <ac:spMkLst>
            <pc:docMk/>
            <pc:sldMk cId="1675391683" sldId="343"/>
            <ac:spMk id="269" creationId="{00000000-0000-0000-0000-000000000000}"/>
          </ac:spMkLst>
        </pc:spChg>
      </pc:sldChg>
      <pc:sldChg chg="addSp delSp modSp new mod modAnim">
        <pc:chgData name="Jeetendra Pande" userId="e79a36f1f44b2d1c" providerId="LiveId" clId="{868D7940-3129-4594-BFB3-FE1EF03671C6}" dt="2022-09-26T02:56:18.081" v="2914"/>
        <pc:sldMkLst>
          <pc:docMk/>
          <pc:sldMk cId="3555510044" sldId="344"/>
        </pc:sldMkLst>
        <pc:picChg chg="add mod">
          <ac:chgData name="Jeetendra Pande" userId="e79a36f1f44b2d1c" providerId="LiveId" clId="{868D7940-3129-4594-BFB3-FE1EF03671C6}" dt="2022-09-26T02:51:09.598" v="2836" actId="14100"/>
          <ac:picMkLst>
            <pc:docMk/>
            <pc:sldMk cId="3555510044" sldId="344"/>
            <ac:picMk id="3" creationId="{F2CD306C-1EFE-54E4-6A7C-BDE67CFDA1C5}"/>
          </ac:picMkLst>
        </pc:picChg>
        <pc:picChg chg="add del mod">
          <ac:chgData name="Jeetendra Pande" userId="e79a36f1f44b2d1c" providerId="LiveId" clId="{868D7940-3129-4594-BFB3-FE1EF03671C6}" dt="2022-09-26T02:53:48.867" v="2871" actId="478"/>
          <ac:picMkLst>
            <pc:docMk/>
            <pc:sldMk cId="3555510044" sldId="344"/>
            <ac:picMk id="4" creationId="{1110165A-306F-2A54-E06B-1F4EC113CF66}"/>
          </ac:picMkLst>
        </pc:picChg>
        <pc:picChg chg="add mod ord">
          <ac:chgData name="Jeetendra Pande" userId="e79a36f1f44b2d1c" providerId="LiveId" clId="{868D7940-3129-4594-BFB3-FE1EF03671C6}" dt="2022-09-26T02:53:23.812" v="2859" actId="1076"/>
          <ac:picMkLst>
            <pc:docMk/>
            <pc:sldMk cId="3555510044" sldId="344"/>
            <ac:picMk id="5" creationId="{35446B64-13A1-5DA8-F808-A1AA1A78F569}"/>
          </ac:picMkLst>
        </pc:picChg>
        <pc:picChg chg="add mod ord">
          <ac:chgData name="Jeetendra Pande" userId="e79a36f1f44b2d1c" providerId="LiveId" clId="{868D7940-3129-4594-BFB3-FE1EF03671C6}" dt="2022-09-26T02:52:31.380" v="2848" actId="14100"/>
          <ac:picMkLst>
            <pc:docMk/>
            <pc:sldMk cId="3555510044" sldId="344"/>
            <ac:picMk id="6" creationId="{FF155DF4-B29F-6B57-831C-5E5735EA0384}"/>
          </ac:picMkLst>
        </pc:picChg>
        <pc:picChg chg="add mod">
          <ac:chgData name="Jeetendra Pande" userId="e79a36f1f44b2d1c" providerId="LiveId" clId="{868D7940-3129-4594-BFB3-FE1EF03671C6}" dt="2022-09-26T02:52:05.119" v="2841" actId="14100"/>
          <ac:picMkLst>
            <pc:docMk/>
            <pc:sldMk cId="3555510044" sldId="344"/>
            <ac:picMk id="7" creationId="{B13F28AE-C0ED-D62C-5990-A079742BC716}"/>
          </ac:picMkLst>
        </pc:picChg>
        <pc:picChg chg="add mod ord">
          <ac:chgData name="Jeetendra Pande" userId="e79a36f1f44b2d1c" providerId="LiveId" clId="{868D7940-3129-4594-BFB3-FE1EF03671C6}" dt="2022-09-26T02:52:59.318" v="2854" actId="1076"/>
          <ac:picMkLst>
            <pc:docMk/>
            <pc:sldMk cId="3555510044" sldId="344"/>
            <ac:picMk id="8" creationId="{D594F7A7-98F4-10D6-1601-2DAA9FF9E317}"/>
          </ac:picMkLst>
        </pc:picChg>
        <pc:picChg chg="add mod">
          <ac:chgData name="Jeetendra Pande" userId="e79a36f1f44b2d1c" providerId="LiveId" clId="{868D7940-3129-4594-BFB3-FE1EF03671C6}" dt="2022-09-26T02:54:09.610" v="2874" actId="14100"/>
          <ac:picMkLst>
            <pc:docMk/>
            <pc:sldMk cId="3555510044" sldId="344"/>
            <ac:picMk id="9" creationId="{14191565-29D3-203E-86B0-D0CF98EDFE3A}"/>
          </ac:picMkLst>
        </pc:picChg>
        <pc:picChg chg="add mod">
          <ac:chgData name="Jeetendra Pande" userId="e79a36f1f44b2d1c" providerId="LiveId" clId="{868D7940-3129-4594-BFB3-FE1EF03671C6}" dt="2022-09-26T02:54:39.732" v="2880" actId="14100"/>
          <ac:picMkLst>
            <pc:docMk/>
            <pc:sldMk cId="3555510044" sldId="344"/>
            <ac:picMk id="10" creationId="{4945166E-338A-954D-BF0F-47E22671315C}"/>
          </ac:picMkLst>
        </pc:picChg>
        <pc:picChg chg="add mod">
          <ac:chgData name="Jeetendra Pande" userId="e79a36f1f44b2d1c" providerId="LiveId" clId="{868D7940-3129-4594-BFB3-FE1EF03671C6}" dt="2022-09-26T02:55:23.892" v="2893" actId="1076"/>
          <ac:picMkLst>
            <pc:docMk/>
            <pc:sldMk cId="3555510044" sldId="344"/>
            <ac:picMk id="11" creationId="{0F7138B8-4C28-ED6E-B1FE-B834577E6319}"/>
          </ac:picMkLst>
        </pc:picChg>
        <pc:picChg chg="add mod">
          <ac:chgData name="Jeetendra Pande" userId="e79a36f1f44b2d1c" providerId="LiveId" clId="{868D7940-3129-4594-BFB3-FE1EF03671C6}" dt="2022-09-26T02:55:51.901" v="2905" actId="14100"/>
          <ac:picMkLst>
            <pc:docMk/>
            <pc:sldMk cId="3555510044" sldId="344"/>
            <ac:picMk id="12" creationId="{FA445667-D8D4-27F7-EA1F-5041F1BD422A}"/>
          </ac:picMkLst>
        </pc:picChg>
      </pc:sldChg>
      <pc:sldChg chg="modSp add mod">
        <pc:chgData name="Jeetendra Pande" userId="e79a36f1f44b2d1c" providerId="LiveId" clId="{868D7940-3129-4594-BFB3-FE1EF03671C6}" dt="2022-09-28T01:20:06.098" v="2955" actId="20577"/>
        <pc:sldMkLst>
          <pc:docMk/>
          <pc:sldMk cId="3222844093" sldId="345"/>
        </pc:sldMkLst>
        <pc:spChg chg="mod">
          <ac:chgData name="Jeetendra Pande" userId="e79a36f1f44b2d1c" providerId="LiveId" clId="{868D7940-3129-4594-BFB3-FE1EF03671C6}" dt="2022-09-28T01:20:06.098" v="2955" actId="20577"/>
          <ac:spMkLst>
            <pc:docMk/>
            <pc:sldMk cId="3222844093" sldId="345"/>
            <ac:spMk id="268" creationId="{00000000-0000-0000-0000-000000000000}"/>
          </ac:spMkLst>
        </pc:spChg>
      </pc:sldChg>
      <pc:sldChg chg="addSp delSp modSp new mod">
        <pc:chgData name="Jeetendra Pande" userId="e79a36f1f44b2d1c" providerId="LiveId" clId="{868D7940-3129-4594-BFB3-FE1EF03671C6}" dt="2022-09-26T02:59:34.285" v="2952" actId="1076"/>
        <pc:sldMkLst>
          <pc:docMk/>
          <pc:sldMk cId="2186458917" sldId="346"/>
        </pc:sldMkLst>
        <pc:picChg chg="add del mod">
          <ac:chgData name="Jeetendra Pande" userId="e79a36f1f44b2d1c" providerId="LiveId" clId="{868D7940-3129-4594-BFB3-FE1EF03671C6}" dt="2022-09-26T02:59:24.611" v="2949" actId="478"/>
          <ac:picMkLst>
            <pc:docMk/>
            <pc:sldMk cId="2186458917" sldId="346"/>
            <ac:picMk id="3" creationId="{AE74BA80-89E9-9172-1D45-9189F4219619}"/>
          </ac:picMkLst>
        </pc:picChg>
        <pc:picChg chg="add mod">
          <ac:chgData name="Jeetendra Pande" userId="e79a36f1f44b2d1c" providerId="LiveId" clId="{868D7940-3129-4594-BFB3-FE1EF03671C6}" dt="2022-09-26T02:59:34.285" v="2952" actId="1076"/>
          <ac:picMkLst>
            <pc:docMk/>
            <pc:sldMk cId="2186458917" sldId="346"/>
            <ac:picMk id="5" creationId="{829109E3-D586-68C5-1AD7-CC09A02B91B1}"/>
          </ac:picMkLst>
        </pc:picChg>
      </pc:sldChg>
      <pc:sldChg chg="modSp add mod">
        <pc:chgData name="Jeetendra Pande" userId="e79a36f1f44b2d1c" providerId="LiveId" clId="{868D7940-3129-4594-BFB3-FE1EF03671C6}" dt="2022-09-28T01:20:10.382" v="2957" actId="20577"/>
        <pc:sldMkLst>
          <pc:docMk/>
          <pc:sldMk cId="2931209771" sldId="347"/>
        </pc:sldMkLst>
        <pc:spChg chg="mod">
          <ac:chgData name="Jeetendra Pande" userId="e79a36f1f44b2d1c" providerId="LiveId" clId="{868D7940-3129-4594-BFB3-FE1EF03671C6}" dt="2022-09-28T01:20:10.382" v="2957" actId="20577"/>
          <ac:spMkLst>
            <pc:docMk/>
            <pc:sldMk cId="2931209771" sldId="347"/>
            <ac:spMk id="268" creationId="{00000000-0000-0000-0000-000000000000}"/>
          </ac:spMkLst>
        </pc:spChg>
      </pc:sldChg>
      <pc:sldChg chg="addSp delSp modSp new mod modNotes">
        <pc:chgData name="Jeetendra Pande" userId="e79a36f1f44b2d1c" providerId="LiveId" clId="{868D7940-3129-4594-BFB3-FE1EF03671C6}" dt="2022-09-28T01:49:09.845" v="3566" actId="207"/>
        <pc:sldMkLst>
          <pc:docMk/>
          <pc:sldMk cId="1883983259" sldId="348"/>
        </pc:sldMkLst>
        <pc:spChg chg="add mod">
          <ac:chgData name="Jeetendra Pande" userId="e79a36f1f44b2d1c" providerId="LiveId" clId="{868D7940-3129-4594-BFB3-FE1EF03671C6}" dt="2022-09-28T01:48:41.743" v="3565" actId="20577"/>
          <ac:spMkLst>
            <pc:docMk/>
            <pc:sldMk cId="1883983259" sldId="348"/>
            <ac:spMk id="5" creationId="{FFF2937D-36D4-0034-5725-3BD04D995B78}"/>
          </ac:spMkLst>
        </pc:spChg>
        <pc:spChg chg="add del mod">
          <ac:chgData name="Jeetendra Pande" userId="e79a36f1f44b2d1c" providerId="LiveId" clId="{868D7940-3129-4594-BFB3-FE1EF03671C6}" dt="2022-09-28T01:39:07.555" v="3422" actId="20577"/>
          <ac:spMkLst>
            <pc:docMk/>
            <pc:sldMk cId="1883983259" sldId="348"/>
            <ac:spMk id="8" creationId="{CC3B69CC-68C0-737D-6D4E-BC2ED39C1355}"/>
          </ac:spMkLst>
        </pc:spChg>
        <pc:spChg chg="add mod">
          <ac:chgData name="Jeetendra Pande" userId="e79a36f1f44b2d1c" providerId="LiveId" clId="{868D7940-3129-4594-BFB3-FE1EF03671C6}" dt="2022-09-28T01:38:46.451" v="3395" actId="207"/>
          <ac:spMkLst>
            <pc:docMk/>
            <pc:sldMk cId="1883983259" sldId="348"/>
            <ac:spMk id="9" creationId="{4D031C3C-28E5-90F7-7E50-2DB07821A83C}"/>
          </ac:spMkLst>
        </pc:spChg>
        <pc:spChg chg="add mod">
          <ac:chgData name="Jeetendra Pande" userId="e79a36f1f44b2d1c" providerId="LiveId" clId="{868D7940-3129-4594-BFB3-FE1EF03671C6}" dt="2022-09-28T01:49:09.845" v="3566" actId="207"/>
          <ac:spMkLst>
            <pc:docMk/>
            <pc:sldMk cId="1883983259" sldId="348"/>
            <ac:spMk id="10" creationId="{92D8022E-FF0E-77A2-D45B-AF3BB46ADD76}"/>
          </ac:spMkLst>
        </pc:spChg>
        <pc:spChg chg="add mod">
          <ac:chgData name="Jeetendra Pande" userId="e79a36f1f44b2d1c" providerId="LiveId" clId="{868D7940-3129-4594-BFB3-FE1EF03671C6}" dt="2022-09-28T01:34:17.455" v="3225" actId="1038"/>
          <ac:spMkLst>
            <pc:docMk/>
            <pc:sldMk cId="1883983259" sldId="348"/>
            <ac:spMk id="11" creationId="{2E251632-CCD1-5C94-4DB4-281883F328EE}"/>
          </ac:spMkLst>
        </pc:spChg>
        <pc:spChg chg="add mod">
          <ac:chgData name="Jeetendra Pande" userId="e79a36f1f44b2d1c" providerId="LiveId" clId="{868D7940-3129-4594-BFB3-FE1EF03671C6}" dt="2022-09-28T01:47:47.877" v="3509" actId="20577"/>
          <ac:spMkLst>
            <pc:docMk/>
            <pc:sldMk cId="1883983259" sldId="348"/>
            <ac:spMk id="12" creationId="{C69109E2-A79B-88D7-8CDA-BBF1896C39D9}"/>
          </ac:spMkLst>
        </pc:spChg>
        <pc:picChg chg="add del mod">
          <ac:chgData name="Jeetendra Pande" userId="e79a36f1f44b2d1c" providerId="LiveId" clId="{868D7940-3129-4594-BFB3-FE1EF03671C6}" dt="2022-09-28T01:33:00.833" v="3069" actId="478"/>
          <ac:picMkLst>
            <pc:docMk/>
            <pc:sldMk cId="1883983259" sldId="348"/>
            <ac:picMk id="4" creationId="{0C3D79E6-D9AC-C640-FA94-F28DD71ED8B1}"/>
          </ac:picMkLst>
        </pc:picChg>
        <pc:picChg chg="add del mod">
          <ac:chgData name="Jeetendra Pande" userId="e79a36f1f44b2d1c" providerId="LiveId" clId="{868D7940-3129-4594-BFB3-FE1EF03671C6}" dt="2022-09-28T01:32:29.210" v="3065" actId="478"/>
          <ac:picMkLst>
            <pc:docMk/>
            <pc:sldMk cId="1883983259" sldId="348"/>
            <ac:picMk id="7" creationId="{C5A87A71-A633-3020-9356-1919836A8682}"/>
          </ac:picMkLst>
        </pc:picChg>
      </pc:sldChg>
      <pc:sldChg chg="modSp add mod ord">
        <pc:chgData name="Jeetendra Pande" userId="e79a36f1f44b2d1c" providerId="LiveId" clId="{868D7940-3129-4594-BFB3-FE1EF03671C6}" dt="2022-09-28T01:42:11.962" v="3457" actId="207"/>
        <pc:sldMkLst>
          <pc:docMk/>
          <pc:sldMk cId="963517603" sldId="349"/>
        </pc:sldMkLst>
        <pc:spChg chg="mod">
          <ac:chgData name="Jeetendra Pande" userId="e79a36f1f44b2d1c" providerId="LiveId" clId="{868D7940-3129-4594-BFB3-FE1EF03671C6}" dt="2022-09-28T01:42:11.962" v="3457" actId="207"/>
          <ac:spMkLst>
            <pc:docMk/>
            <pc:sldMk cId="963517603" sldId="349"/>
            <ac:spMk id="11" creationId="{2E251632-CCD1-5C94-4DB4-281883F328EE}"/>
          </ac:spMkLst>
        </pc:spChg>
        <pc:spChg chg="mod">
          <ac:chgData name="Jeetendra Pande" userId="e79a36f1f44b2d1c" providerId="LiveId" clId="{868D7940-3129-4594-BFB3-FE1EF03671C6}" dt="2022-09-28T01:41:24.900" v="3456" actId="20577"/>
          <ac:spMkLst>
            <pc:docMk/>
            <pc:sldMk cId="963517603" sldId="349"/>
            <ac:spMk id="12" creationId="{C69109E2-A79B-88D7-8CDA-BBF1896C39D9}"/>
          </ac:spMkLst>
        </pc:spChg>
      </pc:sldChg>
    </pc:docChg>
  </pc:docChgLst>
  <pc:docChgLst>
    <pc:chgData name="Jeetendra Pande" userId="e79a36f1f44b2d1c" providerId="LiveId" clId="{25DB5003-8D4C-4E81-B962-96DFDFD4C6E8}"/>
    <pc:docChg chg="undo redo custSel addSld delSld modSld sldOrd">
      <pc:chgData name="Jeetendra Pande" userId="e79a36f1f44b2d1c" providerId="LiveId" clId="{25DB5003-8D4C-4E81-B962-96DFDFD4C6E8}" dt="2022-09-15T02:56:28.359" v="3166" actId="20577"/>
      <pc:docMkLst>
        <pc:docMk/>
      </pc:docMkLst>
      <pc:sldChg chg="modSp mod">
        <pc:chgData name="Jeetendra Pande" userId="e79a36f1f44b2d1c" providerId="LiveId" clId="{25DB5003-8D4C-4E81-B962-96DFDFD4C6E8}" dt="2022-09-14T02:09:39.990" v="61" actId="20577"/>
        <pc:sldMkLst>
          <pc:docMk/>
          <pc:sldMk cId="0" sldId="256"/>
        </pc:sldMkLst>
        <pc:spChg chg="mod">
          <ac:chgData name="Jeetendra Pande" userId="e79a36f1f44b2d1c" providerId="LiveId" clId="{25DB5003-8D4C-4E81-B962-96DFDFD4C6E8}" dt="2022-09-14T02:09:39.990" v="61" actId="20577"/>
          <ac:spMkLst>
            <pc:docMk/>
            <pc:sldMk cId="0" sldId="256"/>
            <ac:spMk id="240" creationId="{00000000-0000-0000-0000-000000000000}"/>
          </ac:spMkLst>
        </pc:spChg>
      </pc:sldChg>
      <pc:sldChg chg="addSp delSp modSp mod ord modNotes">
        <pc:chgData name="Jeetendra Pande" userId="e79a36f1f44b2d1c" providerId="LiveId" clId="{25DB5003-8D4C-4E81-B962-96DFDFD4C6E8}" dt="2022-09-15T01:41:17.868" v="1584" actId="6549"/>
        <pc:sldMkLst>
          <pc:docMk/>
          <pc:sldMk cId="0" sldId="257"/>
        </pc:sldMkLst>
        <pc:spChg chg="add del mod">
          <ac:chgData name="Jeetendra Pande" userId="e79a36f1f44b2d1c" providerId="LiveId" clId="{25DB5003-8D4C-4E81-B962-96DFDFD4C6E8}" dt="2022-09-15T01:39:10.673" v="1569" actId="21"/>
          <ac:spMkLst>
            <pc:docMk/>
            <pc:sldMk cId="0" sldId="257"/>
            <ac:spMk id="3" creationId="{8044343B-A9D2-1F41-AA74-16041520E3E4}"/>
          </ac:spMkLst>
        </pc:spChg>
        <pc:spChg chg="mod">
          <ac:chgData name="Jeetendra Pande" userId="e79a36f1f44b2d1c" providerId="LiveId" clId="{25DB5003-8D4C-4E81-B962-96DFDFD4C6E8}" dt="2022-09-15T01:37:46.937" v="1520" actId="20577"/>
          <ac:spMkLst>
            <pc:docMk/>
            <pc:sldMk cId="0" sldId="257"/>
            <ac:spMk id="245" creationId="{00000000-0000-0000-0000-000000000000}"/>
          </ac:spMkLst>
        </pc:spChg>
        <pc:spChg chg="mod">
          <ac:chgData name="Jeetendra Pande" userId="e79a36f1f44b2d1c" providerId="LiveId" clId="{25DB5003-8D4C-4E81-B962-96DFDFD4C6E8}" dt="2022-09-15T01:41:17.868" v="1584" actId="6549"/>
          <ac:spMkLst>
            <pc:docMk/>
            <pc:sldMk cId="0" sldId="257"/>
            <ac:spMk id="246" creationId="{00000000-0000-0000-0000-000000000000}"/>
          </ac:spMkLst>
        </pc:spChg>
        <pc:spChg chg="mod">
          <ac:chgData name="Jeetendra Pande" userId="e79a36f1f44b2d1c" providerId="LiveId" clId="{25DB5003-8D4C-4E81-B962-96DFDFD4C6E8}" dt="2022-09-15T01:41:12.487" v="1583" actId="20577"/>
          <ac:spMkLst>
            <pc:docMk/>
            <pc:sldMk cId="0" sldId="257"/>
            <ac:spMk id="247" creationId="{00000000-0000-0000-0000-000000000000}"/>
          </ac:spMkLst>
        </pc:spChg>
        <pc:spChg chg="del mod">
          <ac:chgData name="Jeetendra Pande" userId="e79a36f1f44b2d1c" providerId="LiveId" clId="{25DB5003-8D4C-4E81-B962-96DFDFD4C6E8}" dt="2022-09-15T01:36:47.672" v="1497" actId="21"/>
          <ac:spMkLst>
            <pc:docMk/>
            <pc:sldMk cId="0" sldId="257"/>
            <ac:spMk id="248" creationId="{00000000-0000-0000-0000-000000000000}"/>
          </ac:spMkLst>
        </pc:spChg>
      </pc:sldChg>
      <pc:sldChg chg="modNotes">
        <pc:chgData name="Jeetendra Pande" userId="e79a36f1f44b2d1c" providerId="LiveId" clId="{25DB5003-8D4C-4E81-B962-96DFDFD4C6E8}" dt="2022-09-14T02:10:29.416" v="62"/>
        <pc:sldMkLst>
          <pc:docMk/>
          <pc:sldMk cId="0" sldId="258"/>
        </pc:sldMkLst>
      </pc:sldChg>
      <pc:sldChg chg="modNotes">
        <pc:chgData name="Jeetendra Pande" userId="e79a36f1f44b2d1c" providerId="LiveId" clId="{25DB5003-8D4C-4E81-B962-96DFDFD4C6E8}" dt="2022-09-14T02:10:29.416" v="62"/>
        <pc:sldMkLst>
          <pc:docMk/>
          <pc:sldMk cId="0" sldId="259"/>
        </pc:sldMkLst>
      </pc:sldChg>
      <pc:sldChg chg="modNotes">
        <pc:chgData name="Jeetendra Pande" userId="e79a36f1f44b2d1c" providerId="LiveId" clId="{25DB5003-8D4C-4E81-B962-96DFDFD4C6E8}" dt="2022-09-14T02:10:29.416" v="62"/>
        <pc:sldMkLst>
          <pc:docMk/>
          <pc:sldMk cId="0" sldId="261"/>
        </pc:sldMkLst>
      </pc:sldChg>
      <pc:sldChg chg="modNotes">
        <pc:chgData name="Jeetendra Pande" userId="e79a36f1f44b2d1c" providerId="LiveId" clId="{25DB5003-8D4C-4E81-B962-96DFDFD4C6E8}" dt="2022-09-14T02:10:29.416" v="62"/>
        <pc:sldMkLst>
          <pc:docMk/>
          <pc:sldMk cId="0" sldId="262"/>
        </pc:sldMkLst>
      </pc:sldChg>
      <pc:sldChg chg="modNotes">
        <pc:chgData name="Jeetendra Pande" userId="e79a36f1f44b2d1c" providerId="LiveId" clId="{25DB5003-8D4C-4E81-B962-96DFDFD4C6E8}" dt="2022-09-14T02:10:29.416" v="62"/>
        <pc:sldMkLst>
          <pc:docMk/>
          <pc:sldMk cId="0" sldId="263"/>
        </pc:sldMkLst>
      </pc:sldChg>
      <pc:sldChg chg="modNotes">
        <pc:chgData name="Jeetendra Pande" userId="e79a36f1f44b2d1c" providerId="LiveId" clId="{25DB5003-8D4C-4E81-B962-96DFDFD4C6E8}" dt="2022-09-14T02:10:29.416" v="62"/>
        <pc:sldMkLst>
          <pc:docMk/>
          <pc:sldMk cId="0" sldId="264"/>
        </pc:sldMkLst>
      </pc:sldChg>
      <pc:sldChg chg="addSp modSp del mod modNotes">
        <pc:chgData name="Jeetendra Pande" userId="e79a36f1f44b2d1c" providerId="LiveId" clId="{25DB5003-8D4C-4E81-B962-96DFDFD4C6E8}" dt="2022-09-15T01:56:07.551" v="1684" actId="2696"/>
        <pc:sldMkLst>
          <pc:docMk/>
          <pc:sldMk cId="0" sldId="265"/>
        </pc:sldMkLst>
        <pc:spChg chg="mod">
          <ac:chgData name="Jeetendra Pande" userId="e79a36f1f44b2d1c" providerId="LiveId" clId="{25DB5003-8D4C-4E81-B962-96DFDFD4C6E8}" dt="2022-09-14T02:38:46.819" v="1002" actId="20577"/>
          <ac:spMkLst>
            <pc:docMk/>
            <pc:sldMk cId="0" sldId="265"/>
            <ac:spMk id="316" creationId="{00000000-0000-0000-0000-000000000000}"/>
          </ac:spMkLst>
        </pc:spChg>
        <pc:spChg chg="mod">
          <ac:chgData name="Jeetendra Pande" userId="e79a36f1f44b2d1c" providerId="LiveId" clId="{25DB5003-8D4C-4E81-B962-96DFDFD4C6E8}" dt="2022-09-14T02:39:52.034" v="1174" actId="20577"/>
          <ac:spMkLst>
            <pc:docMk/>
            <pc:sldMk cId="0" sldId="265"/>
            <ac:spMk id="317" creationId="{00000000-0000-0000-0000-000000000000}"/>
          </ac:spMkLst>
        </pc:spChg>
        <pc:picChg chg="add mod">
          <ac:chgData name="Jeetendra Pande" userId="e79a36f1f44b2d1c" providerId="LiveId" clId="{25DB5003-8D4C-4E81-B962-96DFDFD4C6E8}" dt="2022-09-14T02:40:30.118" v="1180" actId="14100"/>
          <ac:picMkLst>
            <pc:docMk/>
            <pc:sldMk cId="0" sldId="265"/>
            <ac:picMk id="2" creationId="{CF3EB5C2-BCD7-55A0-4F6C-C7789219E700}"/>
          </ac:picMkLst>
        </pc:picChg>
      </pc:sldChg>
      <pc:sldChg chg="addSp delSp modSp del mod modAnim modNotes">
        <pc:chgData name="Jeetendra Pande" userId="e79a36f1f44b2d1c" providerId="LiveId" clId="{25DB5003-8D4C-4E81-B962-96DFDFD4C6E8}" dt="2022-09-15T02:35:13.945" v="2917" actId="2696"/>
        <pc:sldMkLst>
          <pc:docMk/>
          <pc:sldMk cId="2019156753" sldId="266"/>
        </pc:sldMkLst>
        <pc:spChg chg="add del mod">
          <ac:chgData name="Jeetendra Pande" userId="e79a36f1f44b2d1c" providerId="LiveId" clId="{25DB5003-8D4C-4E81-B962-96DFDFD4C6E8}" dt="2022-09-15T02:27:33.990" v="2589" actId="11529"/>
          <ac:spMkLst>
            <pc:docMk/>
            <pc:sldMk cId="2019156753" sldId="266"/>
            <ac:spMk id="4" creationId="{D367C10F-68F0-F9A7-B604-84CDB7660C26}"/>
          </ac:spMkLst>
        </pc:spChg>
        <pc:spChg chg="add mod">
          <ac:chgData name="Jeetendra Pande" userId="e79a36f1f44b2d1c" providerId="LiveId" clId="{25DB5003-8D4C-4E81-B962-96DFDFD4C6E8}" dt="2022-09-15T02:31:27.668" v="2856" actId="14100"/>
          <ac:spMkLst>
            <pc:docMk/>
            <pc:sldMk cId="2019156753" sldId="266"/>
            <ac:spMk id="5" creationId="{0FC124A0-C7A5-5C2C-53EB-97F930742914}"/>
          </ac:spMkLst>
        </pc:spChg>
        <pc:spChg chg="add mod">
          <ac:chgData name="Jeetendra Pande" userId="e79a36f1f44b2d1c" providerId="LiveId" clId="{25DB5003-8D4C-4E81-B962-96DFDFD4C6E8}" dt="2022-09-15T02:31:20.896" v="2855" actId="14100"/>
          <ac:spMkLst>
            <pc:docMk/>
            <pc:sldMk cId="2019156753" sldId="266"/>
            <ac:spMk id="7" creationId="{3867CE94-4AE5-CCA0-FCFA-BA68139D51EB}"/>
          </ac:spMkLst>
        </pc:spChg>
        <pc:spChg chg="mod">
          <ac:chgData name="Jeetendra Pande" userId="e79a36f1f44b2d1c" providerId="LiveId" clId="{25DB5003-8D4C-4E81-B962-96DFDFD4C6E8}" dt="2022-09-15T02:33:10.230" v="2865" actId="1076"/>
          <ac:spMkLst>
            <pc:docMk/>
            <pc:sldMk cId="2019156753" sldId="266"/>
            <ac:spMk id="323" creationId="{00000000-0000-0000-0000-000000000000}"/>
          </ac:spMkLst>
        </pc:spChg>
        <pc:picChg chg="add mod">
          <ac:chgData name="Jeetendra Pande" userId="e79a36f1f44b2d1c" providerId="LiveId" clId="{25DB5003-8D4C-4E81-B962-96DFDFD4C6E8}" dt="2022-09-15T02:16:13.540" v="2511" actId="1076"/>
          <ac:picMkLst>
            <pc:docMk/>
            <pc:sldMk cId="2019156753" sldId="266"/>
            <ac:picMk id="3" creationId="{29EF754E-2D39-4BE4-4C22-41076633FC81}"/>
          </ac:picMkLst>
        </pc:picChg>
      </pc:sldChg>
      <pc:sldChg chg="add del setBg">
        <pc:chgData name="Jeetendra Pande" userId="e79a36f1f44b2d1c" providerId="LiveId" clId="{25DB5003-8D4C-4E81-B962-96DFDFD4C6E8}" dt="2022-09-15T02:36:32.204" v="2920" actId="2696"/>
        <pc:sldMkLst>
          <pc:docMk/>
          <pc:sldMk cId="2175513521" sldId="266"/>
        </pc:sldMkLst>
      </pc:sldChg>
      <pc:sldChg chg="modNotes">
        <pc:chgData name="Jeetendra Pande" userId="e79a36f1f44b2d1c" providerId="LiveId" clId="{25DB5003-8D4C-4E81-B962-96DFDFD4C6E8}" dt="2022-09-14T02:10:29.416" v="62"/>
        <pc:sldMkLst>
          <pc:docMk/>
          <pc:sldMk cId="0" sldId="267"/>
        </pc:sldMkLst>
      </pc:sldChg>
      <pc:sldChg chg="modNotes">
        <pc:chgData name="Jeetendra Pande" userId="e79a36f1f44b2d1c" providerId="LiveId" clId="{25DB5003-8D4C-4E81-B962-96DFDFD4C6E8}" dt="2022-09-14T02:10:29.416" v="62"/>
        <pc:sldMkLst>
          <pc:docMk/>
          <pc:sldMk cId="0" sldId="268"/>
        </pc:sldMkLst>
      </pc:sldChg>
      <pc:sldChg chg="modNotes">
        <pc:chgData name="Jeetendra Pande" userId="e79a36f1f44b2d1c" providerId="LiveId" clId="{25DB5003-8D4C-4E81-B962-96DFDFD4C6E8}" dt="2022-09-14T02:10:29.416" v="62"/>
        <pc:sldMkLst>
          <pc:docMk/>
          <pc:sldMk cId="0" sldId="269"/>
        </pc:sldMkLst>
      </pc:sldChg>
      <pc:sldChg chg="modNotes">
        <pc:chgData name="Jeetendra Pande" userId="e79a36f1f44b2d1c" providerId="LiveId" clId="{25DB5003-8D4C-4E81-B962-96DFDFD4C6E8}" dt="2022-09-14T02:10:29.416" v="62"/>
        <pc:sldMkLst>
          <pc:docMk/>
          <pc:sldMk cId="0" sldId="270"/>
        </pc:sldMkLst>
      </pc:sldChg>
      <pc:sldChg chg="modNotes">
        <pc:chgData name="Jeetendra Pande" userId="e79a36f1f44b2d1c" providerId="LiveId" clId="{25DB5003-8D4C-4E81-B962-96DFDFD4C6E8}" dt="2022-09-14T02:10:29.416" v="62"/>
        <pc:sldMkLst>
          <pc:docMk/>
          <pc:sldMk cId="0" sldId="271"/>
        </pc:sldMkLst>
      </pc:sldChg>
      <pc:sldChg chg="modNotes">
        <pc:chgData name="Jeetendra Pande" userId="e79a36f1f44b2d1c" providerId="LiveId" clId="{25DB5003-8D4C-4E81-B962-96DFDFD4C6E8}" dt="2022-09-14T02:10:29.416" v="62"/>
        <pc:sldMkLst>
          <pc:docMk/>
          <pc:sldMk cId="0" sldId="272"/>
        </pc:sldMkLst>
      </pc:sldChg>
      <pc:sldChg chg="modNotes">
        <pc:chgData name="Jeetendra Pande" userId="e79a36f1f44b2d1c" providerId="LiveId" clId="{25DB5003-8D4C-4E81-B962-96DFDFD4C6E8}" dt="2022-09-14T02:10:29.416" v="62"/>
        <pc:sldMkLst>
          <pc:docMk/>
          <pc:sldMk cId="0" sldId="273"/>
        </pc:sldMkLst>
      </pc:sldChg>
      <pc:sldChg chg="modNotes">
        <pc:chgData name="Jeetendra Pande" userId="e79a36f1f44b2d1c" providerId="LiveId" clId="{25DB5003-8D4C-4E81-B962-96DFDFD4C6E8}" dt="2022-09-14T02:10:29.416" v="62"/>
        <pc:sldMkLst>
          <pc:docMk/>
          <pc:sldMk cId="3445582236" sldId="274"/>
        </pc:sldMkLst>
      </pc:sldChg>
      <pc:sldChg chg="modNotes">
        <pc:chgData name="Jeetendra Pande" userId="e79a36f1f44b2d1c" providerId="LiveId" clId="{25DB5003-8D4C-4E81-B962-96DFDFD4C6E8}" dt="2022-09-14T02:10:29.416" v="62"/>
        <pc:sldMkLst>
          <pc:docMk/>
          <pc:sldMk cId="0" sldId="275"/>
        </pc:sldMkLst>
      </pc:sldChg>
      <pc:sldChg chg="modNotes">
        <pc:chgData name="Jeetendra Pande" userId="e79a36f1f44b2d1c" providerId="LiveId" clId="{25DB5003-8D4C-4E81-B962-96DFDFD4C6E8}" dt="2022-09-14T02:10:29.416" v="62"/>
        <pc:sldMkLst>
          <pc:docMk/>
          <pc:sldMk cId="0" sldId="276"/>
        </pc:sldMkLst>
      </pc:sldChg>
      <pc:sldChg chg="modNotes">
        <pc:chgData name="Jeetendra Pande" userId="e79a36f1f44b2d1c" providerId="LiveId" clId="{25DB5003-8D4C-4E81-B962-96DFDFD4C6E8}" dt="2022-09-14T02:10:29.416" v="62"/>
        <pc:sldMkLst>
          <pc:docMk/>
          <pc:sldMk cId="0" sldId="277"/>
        </pc:sldMkLst>
      </pc:sldChg>
      <pc:sldChg chg="modNotes">
        <pc:chgData name="Jeetendra Pande" userId="e79a36f1f44b2d1c" providerId="LiveId" clId="{25DB5003-8D4C-4E81-B962-96DFDFD4C6E8}" dt="2022-09-14T02:10:29.416" v="62"/>
        <pc:sldMkLst>
          <pc:docMk/>
          <pc:sldMk cId="0" sldId="278"/>
        </pc:sldMkLst>
      </pc:sldChg>
      <pc:sldChg chg="modNotes">
        <pc:chgData name="Jeetendra Pande" userId="e79a36f1f44b2d1c" providerId="LiveId" clId="{25DB5003-8D4C-4E81-B962-96DFDFD4C6E8}" dt="2022-09-14T02:10:29.416" v="62"/>
        <pc:sldMkLst>
          <pc:docMk/>
          <pc:sldMk cId="0" sldId="279"/>
        </pc:sldMkLst>
      </pc:sldChg>
      <pc:sldChg chg="modNotes">
        <pc:chgData name="Jeetendra Pande" userId="e79a36f1f44b2d1c" providerId="LiveId" clId="{25DB5003-8D4C-4E81-B962-96DFDFD4C6E8}" dt="2022-09-14T02:10:29.416" v="62"/>
        <pc:sldMkLst>
          <pc:docMk/>
          <pc:sldMk cId="0" sldId="280"/>
        </pc:sldMkLst>
      </pc:sldChg>
      <pc:sldChg chg="modNotes">
        <pc:chgData name="Jeetendra Pande" userId="e79a36f1f44b2d1c" providerId="LiveId" clId="{25DB5003-8D4C-4E81-B962-96DFDFD4C6E8}" dt="2022-09-14T02:10:29.416" v="62"/>
        <pc:sldMkLst>
          <pc:docMk/>
          <pc:sldMk cId="0" sldId="282"/>
        </pc:sldMkLst>
      </pc:sldChg>
      <pc:sldChg chg="modNotes">
        <pc:chgData name="Jeetendra Pande" userId="e79a36f1f44b2d1c" providerId="LiveId" clId="{25DB5003-8D4C-4E81-B962-96DFDFD4C6E8}" dt="2022-09-14T02:10:29.416" v="62"/>
        <pc:sldMkLst>
          <pc:docMk/>
          <pc:sldMk cId="0" sldId="283"/>
        </pc:sldMkLst>
      </pc:sldChg>
      <pc:sldChg chg="modNotes">
        <pc:chgData name="Jeetendra Pande" userId="e79a36f1f44b2d1c" providerId="LiveId" clId="{25DB5003-8D4C-4E81-B962-96DFDFD4C6E8}" dt="2022-09-14T02:10:29.416" v="62"/>
        <pc:sldMkLst>
          <pc:docMk/>
          <pc:sldMk cId="0" sldId="284"/>
        </pc:sldMkLst>
      </pc:sldChg>
      <pc:sldChg chg="modNotes">
        <pc:chgData name="Jeetendra Pande" userId="e79a36f1f44b2d1c" providerId="LiveId" clId="{25DB5003-8D4C-4E81-B962-96DFDFD4C6E8}" dt="2022-09-14T02:10:29.416" v="62"/>
        <pc:sldMkLst>
          <pc:docMk/>
          <pc:sldMk cId="0" sldId="285"/>
        </pc:sldMkLst>
      </pc:sldChg>
      <pc:sldChg chg="modNotes">
        <pc:chgData name="Jeetendra Pande" userId="e79a36f1f44b2d1c" providerId="LiveId" clId="{25DB5003-8D4C-4E81-B962-96DFDFD4C6E8}" dt="2022-09-14T02:10:29.416" v="62"/>
        <pc:sldMkLst>
          <pc:docMk/>
          <pc:sldMk cId="0" sldId="286"/>
        </pc:sldMkLst>
      </pc:sldChg>
      <pc:sldChg chg="modNotes">
        <pc:chgData name="Jeetendra Pande" userId="e79a36f1f44b2d1c" providerId="LiveId" clId="{25DB5003-8D4C-4E81-B962-96DFDFD4C6E8}" dt="2022-09-14T02:10:29.416" v="62"/>
        <pc:sldMkLst>
          <pc:docMk/>
          <pc:sldMk cId="0" sldId="287"/>
        </pc:sldMkLst>
      </pc:sldChg>
      <pc:sldChg chg="modNotes">
        <pc:chgData name="Jeetendra Pande" userId="e79a36f1f44b2d1c" providerId="LiveId" clId="{25DB5003-8D4C-4E81-B962-96DFDFD4C6E8}" dt="2022-09-14T02:10:29.416" v="62"/>
        <pc:sldMkLst>
          <pc:docMk/>
          <pc:sldMk cId="0" sldId="288"/>
        </pc:sldMkLst>
      </pc:sldChg>
      <pc:sldChg chg="modNotes">
        <pc:chgData name="Jeetendra Pande" userId="e79a36f1f44b2d1c" providerId="LiveId" clId="{25DB5003-8D4C-4E81-B962-96DFDFD4C6E8}" dt="2022-09-14T02:10:29.416" v="62"/>
        <pc:sldMkLst>
          <pc:docMk/>
          <pc:sldMk cId="0" sldId="289"/>
        </pc:sldMkLst>
      </pc:sldChg>
      <pc:sldChg chg="modNotes">
        <pc:chgData name="Jeetendra Pande" userId="e79a36f1f44b2d1c" providerId="LiveId" clId="{25DB5003-8D4C-4E81-B962-96DFDFD4C6E8}" dt="2022-09-14T02:10:29.416" v="62"/>
        <pc:sldMkLst>
          <pc:docMk/>
          <pc:sldMk cId="0" sldId="290"/>
        </pc:sldMkLst>
      </pc:sldChg>
      <pc:sldChg chg="modNotes">
        <pc:chgData name="Jeetendra Pande" userId="e79a36f1f44b2d1c" providerId="LiveId" clId="{25DB5003-8D4C-4E81-B962-96DFDFD4C6E8}" dt="2022-09-14T02:10:29.416" v="62"/>
        <pc:sldMkLst>
          <pc:docMk/>
          <pc:sldMk cId="0" sldId="291"/>
        </pc:sldMkLst>
      </pc:sldChg>
      <pc:sldChg chg="modNotes">
        <pc:chgData name="Jeetendra Pande" userId="e79a36f1f44b2d1c" providerId="LiveId" clId="{25DB5003-8D4C-4E81-B962-96DFDFD4C6E8}" dt="2022-09-14T02:10:29.416" v="62"/>
        <pc:sldMkLst>
          <pc:docMk/>
          <pc:sldMk cId="0" sldId="292"/>
        </pc:sldMkLst>
      </pc:sldChg>
      <pc:sldChg chg="modNotes">
        <pc:chgData name="Jeetendra Pande" userId="e79a36f1f44b2d1c" providerId="LiveId" clId="{25DB5003-8D4C-4E81-B962-96DFDFD4C6E8}" dt="2022-09-14T02:10:29.416" v="62"/>
        <pc:sldMkLst>
          <pc:docMk/>
          <pc:sldMk cId="0" sldId="293"/>
        </pc:sldMkLst>
      </pc:sldChg>
      <pc:sldChg chg="modNotes">
        <pc:chgData name="Jeetendra Pande" userId="e79a36f1f44b2d1c" providerId="LiveId" clId="{25DB5003-8D4C-4E81-B962-96DFDFD4C6E8}" dt="2022-09-14T02:10:29.416" v="62"/>
        <pc:sldMkLst>
          <pc:docMk/>
          <pc:sldMk cId="0" sldId="294"/>
        </pc:sldMkLst>
      </pc:sldChg>
      <pc:sldChg chg="modNotes">
        <pc:chgData name="Jeetendra Pande" userId="e79a36f1f44b2d1c" providerId="LiveId" clId="{25DB5003-8D4C-4E81-B962-96DFDFD4C6E8}" dt="2022-09-14T02:10:29.416" v="62"/>
        <pc:sldMkLst>
          <pc:docMk/>
          <pc:sldMk cId="0" sldId="295"/>
        </pc:sldMkLst>
      </pc:sldChg>
      <pc:sldChg chg="modSp add mod">
        <pc:chgData name="Jeetendra Pande" userId="e79a36f1f44b2d1c" providerId="LiveId" clId="{25DB5003-8D4C-4E81-B962-96DFDFD4C6E8}" dt="2022-09-15T02:35:30.458" v="2919" actId="20577"/>
        <pc:sldMkLst>
          <pc:docMk/>
          <pc:sldMk cId="1149311969" sldId="296"/>
        </pc:sldMkLst>
        <pc:spChg chg="mod">
          <ac:chgData name="Jeetendra Pande" userId="e79a36f1f44b2d1c" providerId="LiveId" clId="{25DB5003-8D4C-4E81-B962-96DFDFD4C6E8}" dt="2022-09-14T02:10:44.310" v="103" actId="20577"/>
          <ac:spMkLst>
            <pc:docMk/>
            <pc:sldMk cId="1149311969" sldId="296"/>
            <ac:spMk id="268" creationId="{00000000-0000-0000-0000-000000000000}"/>
          </ac:spMkLst>
        </pc:spChg>
        <pc:spChg chg="mod">
          <ac:chgData name="Jeetendra Pande" userId="e79a36f1f44b2d1c" providerId="LiveId" clId="{25DB5003-8D4C-4E81-B962-96DFDFD4C6E8}" dt="2022-09-15T02:35:30.458" v="2919" actId="20577"/>
          <ac:spMkLst>
            <pc:docMk/>
            <pc:sldMk cId="1149311969" sldId="296"/>
            <ac:spMk id="269" creationId="{00000000-0000-0000-0000-000000000000}"/>
          </ac:spMkLst>
        </pc:spChg>
      </pc:sldChg>
      <pc:sldChg chg="addSp delSp modSp add mod setBg modAnim">
        <pc:chgData name="Jeetendra Pande" userId="e79a36f1f44b2d1c" providerId="LiveId" clId="{25DB5003-8D4C-4E81-B962-96DFDFD4C6E8}" dt="2022-09-15T01:35:34.672" v="1493"/>
        <pc:sldMkLst>
          <pc:docMk/>
          <pc:sldMk cId="3429801453" sldId="297"/>
        </pc:sldMkLst>
        <pc:spChg chg="add mod">
          <ac:chgData name="Jeetendra Pande" userId="e79a36f1f44b2d1c" providerId="LiveId" clId="{25DB5003-8D4C-4E81-B962-96DFDFD4C6E8}" dt="2022-09-14T02:13:29.248" v="146"/>
          <ac:spMkLst>
            <pc:docMk/>
            <pc:sldMk cId="3429801453" sldId="297"/>
            <ac:spMk id="2" creationId="{D76B1471-865C-7164-07C6-7767029C2671}"/>
          </ac:spMkLst>
        </pc:spChg>
        <pc:spChg chg="add mod">
          <ac:chgData name="Jeetendra Pande" userId="e79a36f1f44b2d1c" providerId="LiveId" clId="{25DB5003-8D4C-4E81-B962-96DFDFD4C6E8}" dt="2022-09-14T02:26:42.280" v="908" actId="20577"/>
          <ac:spMkLst>
            <pc:docMk/>
            <pc:sldMk cId="3429801453" sldId="297"/>
            <ac:spMk id="6" creationId="{30AABC11-CE53-1A8C-8E03-E2A73ADABD6B}"/>
          </ac:spMkLst>
        </pc:spChg>
        <pc:spChg chg="add mod">
          <ac:chgData name="Jeetendra Pande" userId="e79a36f1f44b2d1c" providerId="LiveId" clId="{25DB5003-8D4C-4E81-B962-96DFDFD4C6E8}" dt="2022-09-14T02:38:00.846" v="969"/>
          <ac:spMkLst>
            <pc:docMk/>
            <pc:sldMk cId="3429801453" sldId="297"/>
            <ac:spMk id="7" creationId="{1A7B2E06-FAE7-D52E-EBCC-9D906C4A7C5B}"/>
          </ac:spMkLst>
        </pc:spChg>
        <pc:spChg chg="mod">
          <ac:chgData name="Jeetendra Pande" userId="e79a36f1f44b2d1c" providerId="LiveId" clId="{25DB5003-8D4C-4E81-B962-96DFDFD4C6E8}" dt="2022-09-14T02:28:16.924" v="943" actId="20577"/>
          <ac:spMkLst>
            <pc:docMk/>
            <pc:sldMk cId="3429801453" sldId="297"/>
            <ac:spMk id="700" creationId="{00000000-0000-0000-0000-000000000000}"/>
          </ac:spMkLst>
        </pc:spChg>
        <pc:spChg chg="del">
          <ac:chgData name="Jeetendra Pande" userId="e79a36f1f44b2d1c" providerId="LiveId" clId="{25DB5003-8D4C-4E81-B962-96DFDFD4C6E8}" dt="2022-09-14T02:16:55.379" v="152" actId="21"/>
          <ac:spMkLst>
            <pc:docMk/>
            <pc:sldMk cId="3429801453" sldId="297"/>
            <ac:spMk id="701" creationId="{00000000-0000-0000-0000-000000000000}"/>
          </ac:spMkLst>
        </pc:spChg>
        <pc:spChg chg="mod">
          <ac:chgData name="Jeetendra Pande" userId="e79a36f1f44b2d1c" providerId="LiveId" clId="{25DB5003-8D4C-4E81-B962-96DFDFD4C6E8}" dt="2022-09-14T03:01:50.374" v="1363" actId="20577"/>
          <ac:spMkLst>
            <pc:docMk/>
            <pc:sldMk cId="3429801453" sldId="297"/>
            <ac:spMk id="703" creationId="{00000000-0000-0000-0000-000000000000}"/>
          </ac:spMkLst>
        </pc:spChg>
        <pc:spChg chg="mod">
          <ac:chgData name="Jeetendra Pande" userId="e79a36f1f44b2d1c" providerId="LiveId" clId="{25DB5003-8D4C-4E81-B962-96DFDFD4C6E8}" dt="2022-09-14T02:26:17.841" v="881" actId="20577"/>
          <ac:spMkLst>
            <pc:docMk/>
            <pc:sldMk cId="3429801453" sldId="297"/>
            <ac:spMk id="705" creationId="{00000000-0000-0000-0000-000000000000}"/>
          </ac:spMkLst>
        </pc:spChg>
        <pc:spChg chg="mod">
          <ac:chgData name="Jeetendra Pande" userId="e79a36f1f44b2d1c" providerId="LiveId" clId="{25DB5003-8D4C-4E81-B962-96DFDFD4C6E8}" dt="2022-09-14T02:25:31.439" v="823" actId="20577"/>
          <ac:spMkLst>
            <pc:docMk/>
            <pc:sldMk cId="3429801453" sldId="297"/>
            <ac:spMk id="707" creationId="{00000000-0000-0000-0000-000000000000}"/>
          </ac:spMkLst>
        </pc:spChg>
        <pc:spChg chg="mod">
          <ac:chgData name="Jeetendra Pande" userId="e79a36f1f44b2d1c" providerId="LiveId" clId="{25DB5003-8D4C-4E81-B962-96DFDFD4C6E8}" dt="2022-09-14T02:26:01.928" v="864" actId="20577"/>
          <ac:spMkLst>
            <pc:docMk/>
            <pc:sldMk cId="3429801453" sldId="297"/>
            <ac:spMk id="709" creationId="{00000000-0000-0000-0000-000000000000}"/>
          </ac:spMkLst>
        </pc:spChg>
        <pc:picChg chg="add mod">
          <ac:chgData name="Jeetendra Pande" userId="e79a36f1f44b2d1c" providerId="LiveId" clId="{25DB5003-8D4C-4E81-B962-96DFDFD4C6E8}" dt="2022-09-14T02:21:24.784" v="403" actId="14826"/>
          <ac:picMkLst>
            <pc:docMk/>
            <pc:sldMk cId="3429801453" sldId="297"/>
            <ac:picMk id="4" creationId="{637096D9-D607-B1B9-0B55-E8C0C28CAFF9}"/>
          </ac:picMkLst>
        </pc:picChg>
        <pc:picChg chg="mod">
          <ac:chgData name="Jeetendra Pande" userId="e79a36f1f44b2d1c" providerId="LiveId" clId="{25DB5003-8D4C-4E81-B962-96DFDFD4C6E8}" dt="2022-09-14T02:57:29.024" v="1302"/>
          <ac:picMkLst>
            <pc:docMk/>
            <pc:sldMk cId="3429801453" sldId="297"/>
            <ac:picMk id="702" creationId="{00000000-0000-0000-0000-000000000000}"/>
          </ac:picMkLst>
        </pc:picChg>
        <pc:picChg chg="mod">
          <ac:chgData name="Jeetendra Pande" userId="e79a36f1f44b2d1c" providerId="LiveId" clId="{25DB5003-8D4C-4E81-B962-96DFDFD4C6E8}" dt="2022-09-14T02:54:20.527" v="1293"/>
          <ac:picMkLst>
            <pc:docMk/>
            <pc:sldMk cId="3429801453" sldId="297"/>
            <ac:picMk id="704" creationId="{00000000-0000-0000-0000-000000000000}"/>
          </ac:picMkLst>
        </pc:picChg>
        <pc:picChg chg="mod">
          <ac:chgData name="Jeetendra Pande" userId="e79a36f1f44b2d1c" providerId="LiveId" clId="{25DB5003-8D4C-4E81-B962-96DFDFD4C6E8}" dt="2022-09-14T02:59:32.213" v="1317"/>
          <ac:picMkLst>
            <pc:docMk/>
            <pc:sldMk cId="3429801453" sldId="297"/>
            <ac:picMk id="706" creationId="{00000000-0000-0000-0000-000000000000}"/>
          </ac:picMkLst>
        </pc:picChg>
        <pc:picChg chg="mod">
          <ac:chgData name="Jeetendra Pande" userId="e79a36f1f44b2d1c" providerId="LiveId" clId="{25DB5003-8D4C-4E81-B962-96DFDFD4C6E8}" dt="2022-09-14T02:21:33.205" v="404" actId="14826"/>
          <ac:picMkLst>
            <pc:docMk/>
            <pc:sldMk cId="3429801453" sldId="297"/>
            <ac:picMk id="708" creationId="{00000000-0000-0000-0000-000000000000}"/>
          </ac:picMkLst>
        </pc:picChg>
      </pc:sldChg>
      <pc:sldChg chg="addSp modSp new del mod">
        <pc:chgData name="Jeetendra Pande" userId="e79a36f1f44b2d1c" providerId="LiveId" clId="{25DB5003-8D4C-4E81-B962-96DFDFD4C6E8}" dt="2022-09-14T02:45:53.061" v="1228" actId="2696"/>
        <pc:sldMkLst>
          <pc:docMk/>
          <pc:sldMk cId="3739972054" sldId="298"/>
        </pc:sldMkLst>
        <pc:spChg chg="mod">
          <ac:chgData name="Jeetendra Pande" userId="e79a36f1f44b2d1c" providerId="LiveId" clId="{25DB5003-8D4C-4E81-B962-96DFDFD4C6E8}" dt="2022-09-14T02:28:59.382" v="945" actId="20577"/>
          <ac:spMkLst>
            <pc:docMk/>
            <pc:sldMk cId="3739972054" sldId="298"/>
            <ac:spMk id="2" creationId="{F1B4CE76-48E0-8DCA-5A92-03FC25E5516C}"/>
          </ac:spMkLst>
        </pc:spChg>
        <pc:spChg chg="add mod">
          <ac:chgData name="Jeetendra Pande" userId="e79a36f1f44b2d1c" providerId="LiveId" clId="{25DB5003-8D4C-4E81-B962-96DFDFD4C6E8}" dt="2022-09-14T02:29:31.854" v="949"/>
          <ac:spMkLst>
            <pc:docMk/>
            <pc:sldMk cId="3739972054" sldId="298"/>
            <ac:spMk id="3" creationId="{0E7AB574-CA31-9C8A-578A-6D33ABC99354}"/>
          </ac:spMkLst>
        </pc:spChg>
        <pc:graphicFrameChg chg="add mod modGraphic">
          <ac:chgData name="Jeetendra Pande" userId="e79a36f1f44b2d1c" providerId="LiveId" clId="{25DB5003-8D4C-4E81-B962-96DFDFD4C6E8}" dt="2022-09-14T02:32:11.626" v="953"/>
          <ac:graphicFrameMkLst>
            <pc:docMk/>
            <pc:sldMk cId="3739972054" sldId="298"/>
            <ac:graphicFrameMk id="4" creationId="{96A0D446-B168-7577-4123-4F9EF729FB4A}"/>
          </ac:graphicFrameMkLst>
        </pc:graphicFrameChg>
      </pc:sldChg>
      <pc:sldChg chg="addSp delSp modSp new del mod">
        <pc:chgData name="Jeetendra Pande" userId="e79a36f1f44b2d1c" providerId="LiveId" clId="{25DB5003-8D4C-4E81-B962-96DFDFD4C6E8}" dt="2022-09-14T03:01:13.452" v="1324" actId="47"/>
        <pc:sldMkLst>
          <pc:docMk/>
          <pc:sldMk cId="1360666607" sldId="299"/>
        </pc:sldMkLst>
        <pc:spChg chg="add del mod">
          <ac:chgData name="Jeetendra Pande" userId="e79a36f1f44b2d1c" providerId="LiveId" clId="{25DB5003-8D4C-4E81-B962-96DFDFD4C6E8}" dt="2022-09-14T02:43:27.152" v="1194" actId="478"/>
          <ac:spMkLst>
            <pc:docMk/>
            <pc:sldMk cId="1360666607" sldId="299"/>
            <ac:spMk id="3" creationId="{DB636BB6-77BA-FB6F-9EED-72FC4EDA48DF}"/>
          </ac:spMkLst>
        </pc:spChg>
        <pc:spChg chg="add del mod">
          <ac:chgData name="Jeetendra Pande" userId="e79a36f1f44b2d1c" providerId="LiveId" clId="{25DB5003-8D4C-4E81-B962-96DFDFD4C6E8}" dt="2022-09-14T02:43:27.152" v="1194" actId="478"/>
          <ac:spMkLst>
            <pc:docMk/>
            <pc:sldMk cId="1360666607" sldId="299"/>
            <ac:spMk id="4" creationId="{5AFBB2DC-0F4B-F922-4586-1D939AA3A076}"/>
          </ac:spMkLst>
        </pc:spChg>
        <pc:spChg chg="add del mod">
          <ac:chgData name="Jeetendra Pande" userId="e79a36f1f44b2d1c" providerId="LiveId" clId="{25DB5003-8D4C-4E81-B962-96DFDFD4C6E8}" dt="2022-09-14T02:43:27.152" v="1194" actId="478"/>
          <ac:spMkLst>
            <pc:docMk/>
            <pc:sldMk cId="1360666607" sldId="299"/>
            <ac:spMk id="5" creationId="{000743E2-AE0D-D1D5-02B3-85D1C00C16D9}"/>
          </ac:spMkLst>
        </pc:spChg>
        <pc:spChg chg="add del mod">
          <ac:chgData name="Jeetendra Pande" userId="e79a36f1f44b2d1c" providerId="LiveId" clId="{25DB5003-8D4C-4E81-B962-96DFDFD4C6E8}" dt="2022-09-14T02:43:27.152" v="1194" actId="478"/>
          <ac:spMkLst>
            <pc:docMk/>
            <pc:sldMk cId="1360666607" sldId="299"/>
            <ac:spMk id="6" creationId="{4FF30905-20E8-23B0-C6D9-D3C02EF36080}"/>
          </ac:spMkLst>
        </pc:spChg>
        <pc:spChg chg="add mod">
          <ac:chgData name="Jeetendra Pande" userId="e79a36f1f44b2d1c" providerId="LiveId" clId="{25DB5003-8D4C-4E81-B962-96DFDFD4C6E8}" dt="2022-09-14T02:43:45.160" v="1196"/>
          <ac:spMkLst>
            <pc:docMk/>
            <pc:sldMk cId="1360666607" sldId="299"/>
            <ac:spMk id="7" creationId="{4CD76CB8-1CB5-5D16-1F04-ED8A01EF2FAB}"/>
          </ac:spMkLst>
        </pc:spChg>
        <pc:spChg chg="add mod">
          <ac:chgData name="Jeetendra Pande" userId="e79a36f1f44b2d1c" providerId="LiveId" clId="{25DB5003-8D4C-4E81-B962-96DFDFD4C6E8}" dt="2022-09-14T02:43:45.160" v="1196"/>
          <ac:spMkLst>
            <pc:docMk/>
            <pc:sldMk cId="1360666607" sldId="299"/>
            <ac:spMk id="8" creationId="{D7F2732A-4E6F-6893-C9C5-382A830952F4}"/>
          </ac:spMkLst>
        </pc:spChg>
        <pc:spChg chg="add mod">
          <ac:chgData name="Jeetendra Pande" userId="e79a36f1f44b2d1c" providerId="LiveId" clId="{25DB5003-8D4C-4E81-B962-96DFDFD4C6E8}" dt="2022-09-14T02:43:45.160" v="1196"/>
          <ac:spMkLst>
            <pc:docMk/>
            <pc:sldMk cId="1360666607" sldId="299"/>
            <ac:spMk id="9" creationId="{C5AD68BE-7514-DDBB-D162-6F962AA6E208}"/>
          </ac:spMkLst>
        </pc:spChg>
        <pc:spChg chg="add mod">
          <ac:chgData name="Jeetendra Pande" userId="e79a36f1f44b2d1c" providerId="LiveId" clId="{25DB5003-8D4C-4E81-B962-96DFDFD4C6E8}" dt="2022-09-14T02:43:45.160" v="1196"/>
          <ac:spMkLst>
            <pc:docMk/>
            <pc:sldMk cId="1360666607" sldId="299"/>
            <ac:spMk id="10" creationId="{F4D18254-A04E-E70D-EA22-7CE5578028B2}"/>
          </ac:spMkLst>
        </pc:spChg>
        <pc:spChg chg="add mod">
          <ac:chgData name="Jeetendra Pande" userId="e79a36f1f44b2d1c" providerId="LiveId" clId="{25DB5003-8D4C-4E81-B962-96DFDFD4C6E8}" dt="2022-09-14T02:45:00.269" v="1223" actId="14100"/>
          <ac:spMkLst>
            <pc:docMk/>
            <pc:sldMk cId="1360666607" sldId="299"/>
            <ac:spMk id="11" creationId="{E4BAC4B1-075A-C32C-D100-868C37D80E88}"/>
          </ac:spMkLst>
        </pc:spChg>
        <pc:spChg chg="add mod">
          <ac:chgData name="Jeetendra Pande" userId="e79a36f1f44b2d1c" providerId="LiveId" clId="{25DB5003-8D4C-4E81-B962-96DFDFD4C6E8}" dt="2022-09-14T02:45:04.173" v="1224" actId="14100"/>
          <ac:spMkLst>
            <pc:docMk/>
            <pc:sldMk cId="1360666607" sldId="299"/>
            <ac:spMk id="12" creationId="{E4F77FE2-E3AA-E9F8-F5D4-553A2EE02AD1}"/>
          </ac:spMkLst>
        </pc:spChg>
        <pc:spChg chg="add mod">
          <ac:chgData name="Jeetendra Pande" userId="e79a36f1f44b2d1c" providerId="LiveId" clId="{25DB5003-8D4C-4E81-B962-96DFDFD4C6E8}" dt="2022-09-14T02:45:09.485" v="1226" actId="14100"/>
          <ac:spMkLst>
            <pc:docMk/>
            <pc:sldMk cId="1360666607" sldId="299"/>
            <ac:spMk id="13" creationId="{9DFCFF77-A70F-25A3-05C3-714A190C4197}"/>
          </ac:spMkLst>
        </pc:spChg>
        <pc:spChg chg="add mod">
          <ac:chgData name="Jeetendra Pande" userId="e79a36f1f44b2d1c" providerId="LiveId" clId="{25DB5003-8D4C-4E81-B962-96DFDFD4C6E8}" dt="2022-09-14T02:45:06.574" v="1225" actId="14100"/>
          <ac:spMkLst>
            <pc:docMk/>
            <pc:sldMk cId="1360666607" sldId="299"/>
            <ac:spMk id="14" creationId="{1873B411-CA23-EF4E-8138-989BE481EFAD}"/>
          </ac:spMkLst>
        </pc:spChg>
        <pc:graphicFrameChg chg="add modGraphic">
          <ac:chgData name="Jeetendra Pande" userId="e79a36f1f44b2d1c" providerId="LiveId" clId="{25DB5003-8D4C-4E81-B962-96DFDFD4C6E8}" dt="2022-09-14T02:45:39.280" v="1227" actId="1032"/>
          <ac:graphicFrameMkLst>
            <pc:docMk/>
            <pc:sldMk cId="1360666607" sldId="299"/>
            <ac:graphicFrameMk id="15" creationId="{9FDECF5B-0DC8-99AF-2A5B-7605C8FA1027}"/>
          </ac:graphicFrameMkLst>
        </pc:graphicFrameChg>
      </pc:sldChg>
      <pc:sldChg chg="addSp modSp new del mod modAnim">
        <pc:chgData name="Jeetendra Pande" userId="e79a36f1f44b2d1c" providerId="LiveId" clId="{25DB5003-8D4C-4E81-B962-96DFDFD4C6E8}" dt="2022-09-14T03:01:15.283" v="1325" actId="47"/>
        <pc:sldMkLst>
          <pc:docMk/>
          <pc:sldMk cId="4289230585" sldId="300"/>
        </pc:sldMkLst>
        <pc:graphicFrameChg chg="add mod modGraphic">
          <ac:chgData name="Jeetendra Pande" userId="e79a36f1f44b2d1c" providerId="LiveId" clId="{25DB5003-8D4C-4E81-B962-96DFDFD4C6E8}" dt="2022-09-14T02:51:40.381" v="1285"/>
          <ac:graphicFrameMkLst>
            <pc:docMk/>
            <pc:sldMk cId="4289230585" sldId="300"/>
            <ac:graphicFrameMk id="3" creationId="{90018C10-F300-4B85-83E1-21DCB9F3FE76}"/>
          </ac:graphicFrameMkLst>
        </pc:graphicFrameChg>
      </pc:sldChg>
      <pc:sldChg chg="addSp modSp new mod">
        <pc:chgData name="Jeetendra Pande" userId="e79a36f1f44b2d1c" providerId="LiveId" clId="{25DB5003-8D4C-4E81-B962-96DFDFD4C6E8}" dt="2022-09-14T02:55:34.041" v="1294"/>
        <pc:sldMkLst>
          <pc:docMk/>
          <pc:sldMk cId="1182953961" sldId="301"/>
        </pc:sldMkLst>
        <pc:picChg chg="add mod">
          <ac:chgData name="Jeetendra Pande" userId="e79a36f1f44b2d1c" providerId="LiveId" clId="{25DB5003-8D4C-4E81-B962-96DFDFD4C6E8}" dt="2022-09-14T02:55:34.041" v="1294"/>
          <ac:picMkLst>
            <pc:docMk/>
            <pc:sldMk cId="1182953961" sldId="301"/>
            <ac:picMk id="4" creationId="{DA9E173B-402B-686F-AAC0-76FFD6BDDD13}"/>
          </ac:picMkLst>
        </pc:picChg>
      </pc:sldChg>
      <pc:sldChg chg="addSp delSp modSp add mod">
        <pc:chgData name="Jeetendra Pande" userId="e79a36f1f44b2d1c" providerId="LiveId" clId="{25DB5003-8D4C-4E81-B962-96DFDFD4C6E8}" dt="2022-09-14T02:57:10.734" v="1301"/>
        <pc:sldMkLst>
          <pc:docMk/>
          <pc:sldMk cId="990861845" sldId="302"/>
        </pc:sldMkLst>
        <pc:picChg chg="del">
          <ac:chgData name="Jeetendra Pande" userId="e79a36f1f44b2d1c" providerId="LiveId" clId="{25DB5003-8D4C-4E81-B962-96DFDFD4C6E8}" dt="2022-09-14T02:56:54.442" v="1296" actId="478"/>
          <ac:picMkLst>
            <pc:docMk/>
            <pc:sldMk cId="990861845" sldId="302"/>
            <ac:picMk id="4" creationId="{DA9E173B-402B-686F-AAC0-76FFD6BDDD13}"/>
          </ac:picMkLst>
        </pc:picChg>
        <pc:picChg chg="add mod">
          <ac:chgData name="Jeetendra Pande" userId="e79a36f1f44b2d1c" providerId="LiveId" clId="{25DB5003-8D4C-4E81-B962-96DFDFD4C6E8}" dt="2022-09-14T02:57:10.734" v="1301"/>
          <ac:picMkLst>
            <pc:docMk/>
            <pc:sldMk cId="990861845" sldId="302"/>
            <ac:picMk id="5" creationId="{AD977281-A06B-146B-36C9-16FF630AE0E8}"/>
          </ac:picMkLst>
        </pc:picChg>
      </pc:sldChg>
      <pc:sldChg chg="addSp delSp modSp add mod">
        <pc:chgData name="Jeetendra Pande" userId="e79a36f1f44b2d1c" providerId="LiveId" clId="{25DB5003-8D4C-4E81-B962-96DFDFD4C6E8}" dt="2022-09-14T02:59:14.047" v="1316"/>
        <pc:sldMkLst>
          <pc:docMk/>
          <pc:sldMk cId="3097387777" sldId="303"/>
        </pc:sldMkLst>
        <pc:picChg chg="add mod">
          <ac:chgData name="Jeetendra Pande" userId="e79a36f1f44b2d1c" providerId="LiveId" clId="{25DB5003-8D4C-4E81-B962-96DFDFD4C6E8}" dt="2022-09-14T02:59:14.047" v="1316"/>
          <ac:picMkLst>
            <pc:docMk/>
            <pc:sldMk cId="3097387777" sldId="303"/>
            <ac:picMk id="4" creationId="{15C1EAE5-840F-8266-07BD-6BB96CEA1080}"/>
          </ac:picMkLst>
        </pc:picChg>
        <pc:picChg chg="del">
          <ac:chgData name="Jeetendra Pande" userId="e79a36f1f44b2d1c" providerId="LiveId" clId="{25DB5003-8D4C-4E81-B962-96DFDFD4C6E8}" dt="2022-09-14T02:59:02.132" v="1312" actId="478"/>
          <ac:picMkLst>
            <pc:docMk/>
            <pc:sldMk cId="3097387777" sldId="303"/>
            <ac:picMk id="5" creationId="{AD977281-A06B-146B-36C9-16FF630AE0E8}"/>
          </ac:picMkLst>
        </pc:picChg>
      </pc:sldChg>
      <pc:sldChg chg="addSp delSp modSp add mod">
        <pc:chgData name="Jeetendra Pande" userId="e79a36f1f44b2d1c" providerId="LiveId" clId="{25DB5003-8D4C-4E81-B962-96DFDFD4C6E8}" dt="2022-09-14T03:00:53.372" v="1323" actId="1076"/>
        <pc:sldMkLst>
          <pc:docMk/>
          <pc:sldMk cId="345245798" sldId="304"/>
        </pc:sldMkLst>
        <pc:picChg chg="del">
          <ac:chgData name="Jeetendra Pande" userId="e79a36f1f44b2d1c" providerId="LiveId" clId="{25DB5003-8D4C-4E81-B962-96DFDFD4C6E8}" dt="2022-09-14T03:00:44.159" v="1319" actId="478"/>
          <ac:picMkLst>
            <pc:docMk/>
            <pc:sldMk cId="345245798" sldId="304"/>
            <ac:picMk id="4" creationId="{15C1EAE5-840F-8266-07BD-6BB96CEA1080}"/>
          </ac:picMkLst>
        </pc:picChg>
        <pc:picChg chg="add mod">
          <ac:chgData name="Jeetendra Pande" userId="e79a36f1f44b2d1c" providerId="LiveId" clId="{25DB5003-8D4C-4E81-B962-96DFDFD4C6E8}" dt="2022-09-14T03:00:53.372" v="1323" actId="1076"/>
          <ac:picMkLst>
            <pc:docMk/>
            <pc:sldMk cId="345245798" sldId="304"/>
            <ac:picMk id="5" creationId="{9A3611B5-9A6F-85B4-6D36-3856E2DEFCFF}"/>
          </ac:picMkLst>
        </pc:picChg>
      </pc:sldChg>
      <pc:sldChg chg="modSp new del mod setBg">
        <pc:chgData name="Jeetendra Pande" userId="e79a36f1f44b2d1c" providerId="LiveId" clId="{25DB5003-8D4C-4E81-B962-96DFDFD4C6E8}" dt="2022-09-15T01:54:20.217" v="1683" actId="2696"/>
        <pc:sldMkLst>
          <pc:docMk/>
          <pc:sldMk cId="2733968361" sldId="305"/>
        </pc:sldMkLst>
        <pc:spChg chg="mod">
          <ac:chgData name="Jeetendra Pande" userId="e79a36f1f44b2d1c" providerId="LiveId" clId="{25DB5003-8D4C-4E81-B962-96DFDFD4C6E8}" dt="2022-09-15T01:43:41.155" v="1618" actId="123"/>
          <ac:spMkLst>
            <pc:docMk/>
            <pc:sldMk cId="2733968361" sldId="305"/>
            <ac:spMk id="3" creationId="{DF84E028-F73B-81EA-86BA-96DD6FEDF1BB}"/>
          </ac:spMkLst>
        </pc:spChg>
        <pc:spChg chg="mod">
          <ac:chgData name="Jeetendra Pande" userId="e79a36f1f44b2d1c" providerId="LiveId" clId="{25DB5003-8D4C-4E81-B962-96DFDFD4C6E8}" dt="2022-09-15T01:44:40.943" v="1622" actId="255"/>
          <ac:spMkLst>
            <pc:docMk/>
            <pc:sldMk cId="2733968361" sldId="305"/>
            <ac:spMk id="4" creationId="{12FB5788-E04E-3656-B6BF-9E1AC5276406}"/>
          </ac:spMkLst>
        </pc:spChg>
      </pc:sldChg>
      <pc:sldChg chg="addSp modSp new mod">
        <pc:chgData name="Jeetendra Pande" userId="e79a36f1f44b2d1c" providerId="LiveId" clId="{25DB5003-8D4C-4E81-B962-96DFDFD4C6E8}" dt="2022-09-15T01:53:41.152" v="1682" actId="1076"/>
        <pc:sldMkLst>
          <pc:docMk/>
          <pc:sldMk cId="543565971" sldId="306"/>
        </pc:sldMkLst>
        <pc:graphicFrameChg chg="add mod modGraphic">
          <ac:chgData name="Jeetendra Pande" userId="e79a36f1f44b2d1c" providerId="LiveId" clId="{25DB5003-8D4C-4E81-B962-96DFDFD4C6E8}" dt="2022-09-15T01:52:32.209" v="1680" actId="122"/>
          <ac:graphicFrameMkLst>
            <pc:docMk/>
            <pc:sldMk cId="543565971" sldId="306"/>
            <ac:graphicFrameMk id="3" creationId="{851AB8B9-786B-1D1C-238D-326FE02F57CD}"/>
          </ac:graphicFrameMkLst>
        </pc:graphicFrameChg>
        <pc:picChg chg="add mod">
          <ac:chgData name="Jeetendra Pande" userId="e79a36f1f44b2d1c" providerId="LiveId" clId="{25DB5003-8D4C-4E81-B962-96DFDFD4C6E8}" dt="2022-09-15T01:53:41.152" v="1682" actId="1076"/>
          <ac:picMkLst>
            <pc:docMk/>
            <pc:sldMk cId="543565971" sldId="306"/>
            <ac:picMk id="5" creationId="{6E3C218F-93FA-B694-2BB3-CF56A0D3014F}"/>
          </ac:picMkLst>
        </pc:picChg>
      </pc:sldChg>
      <pc:sldChg chg="addSp delSp modSp add mod modAnim">
        <pc:chgData name="Jeetendra Pande" userId="e79a36f1f44b2d1c" providerId="LiveId" clId="{25DB5003-8D4C-4E81-B962-96DFDFD4C6E8}" dt="2022-09-15T02:34:32.001" v="2868" actId="22"/>
        <pc:sldMkLst>
          <pc:docMk/>
          <pc:sldMk cId="3743230824" sldId="307"/>
        </pc:sldMkLst>
        <pc:spChg chg="add del">
          <ac:chgData name="Jeetendra Pande" userId="e79a36f1f44b2d1c" providerId="LiveId" clId="{25DB5003-8D4C-4E81-B962-96DFDFD4C6E8}" dt="2022-09-15T02:34:32.001" v="2868" actId="22"/>
          <ac:spMkLst>
            <pc:docMk/>
            <pc:sldMk cId="3743230824" sldId="307"/>
            <ac:spMk id="3" creationId="{9AEAD766-9E48-1810-9BF4-2BDA6B9004FA}"/>
          </ac:spMkLst>
        </pc:spChg>
        <pc:spChg chg="mod">
          <ac:chgData name="Jeetendra Pande" userId="e79a36f1f44b2d1c" providerId="LiveId" clId="{25DB5003-8D4C-4E81-B962-96DFDFD4C6E8}" dt="2022-09-15T01:59:35.428" v="1803" actId="20577"/>
          <ac:spMkLst>
            <pc:docMk/>
            <pc:sldMk cId="3743230824" sldId="307"/>
            <ac:spMk id="410" creationId="{00000000-0000-0000-0000-000000000000}"/>
          </ac:spMkLst>
        </pc:spChg>
        <pc:spChg chg="mod">
          <ac:chgData name="Jeetendra Pande" userId="e79a36f1f44b2d1c" providerId="LiveId" clId="{25DB5003-8D4C-4E81-B962-96DFDFD4C6E8}" dt="2022-09-15T02:01:06.467" v="2039" actId="20577"/>
          <ac:spMkLst>
            <pc:docMk/>
            <pc:sldMk cId="3743230824" sldId="307"/>
            <ac:spMk id="411" creationId="{00000000-0000-0000-0000-000000000000}"/>
          </ac:spMkLst>
        </pc:spChg>
        <pc:spChg chg="mod">
          <ac:chgData name="Jeetendra Pande" userId="e79a36f1f44b2d1c" providerId="LiveId" clId="{25DB5003-8D4C-4E81-B962-96DFDFD4C6E8}" dt="2022-09-15T02:02:53.717" v="2168" actId="20577"/>
          <ac:spMkLst>
            <pc:docMk/>
            <pc:sldMk cId="3743230824" sldId="307"/>
            <ac:spMk id="412" creationId="{00000000-0000-0000-0000-000000000000}"/>
          </ac:spMkLst>
        </pc:spChg>
        <pc:spChg chg="mod">
          <ac:chgData name="Jeetendra Pande" userId="e79a36f1f44b2d1c" providerId="LiveId" clId="{25DB5003-8D4C-4E81-B962-96DFDFD4C6E8}" dt="2022-09-15T02:03:20.106" v="2240" actId="20577"/>
          <ac:spMkLst>
            <pc:docMk/>
            <pc:sldMk cId="3743230824" sldId="307"/>
            <ac:spMk id="413" creationId="{00000000-0000-0000-0000-000000000000}"/>
          </ac:spMkLst>
        </pc:spChg>
        <pc:spChg chg="mod">
          <ac:chgData name="Jeetendra Pande" userId="e79a36f1f44b2d1c" providerId="LiveId" clId="{25DB5003-8D4C-4E81-B962-96DFDFD4C6E8}" dt="2022-09-15T02:03:46.270" v="2283" actId="20577"/>
          <ac:spMkLst>
            <pc:docMk/>
            <pc:sldMk cId="3743230824" sldId="307"/>
            <ac:spMk id="415" creationId="{00000000-0000-0000-0000-000000000000}"/>
          </ac:spMkLst>
        </pc:spChg>
        <pc:spChg chg="mod">
          <ac:chgData name="Jeetendra Pande" userId="e79a36f1f44b2d1c" providerId="LiveId" clId="{25DB5003-8D4C-4E81-B962-96DFDFD4C6E8}" dt="2022-09-15T02:04:26.650" v="2334" actId="20577"/>
          <ac:spMkLst>
            <pc:docMk/>
            <pc:sldMk cId="3743230824" sldId="307"/>
            <ac:spMk id="416" creationId="{00000000-0000-0000-0000-000000000000}"/>
          </ac:spMkLst>
        </pc:spChg>
        <pc:spChg chg="mod">
          <ac:chgData name="Jeetendra Pande" userId="e79a36f1f44b2d1c" providerId="LiveId" clId="{25DB5003-8D4C-4E81-B962-96DFDFD4C6E8}" dt="2022-09-15T02:05:12.669" v="2497"/>
          <ac:spMkLst>
            <pc:docMk/>
            <pc:sldMk cId="3743230824" sldId="307"/>
            <ac:spMk id="417" creationId="{00000000-0000-0000-0000-000000000000}"/>
          </ac:spMkLst>
        </pc:spChg>
      </pc:sldChg>
      <pc:sldChg chg="addSp delSp modSp add mod">
        <pc:chgData name="Jeetendra Pande" userId="e79a36f1f44b2d1c" providerId="LiveId" clId="{25DB5003-8D4C-4E81-B962-96DFDFD4C6E8}" dt="2022-09-15T02:34:59.948" v="2916" actId="20577"/>
        <pc:sldMkLst>
          <pc:docMk/>
          <pc:sldMk cId="2129011862" sldId="308"/>
        </pc:sldMkLst>
        <pc:spChg chg="add mod">
          <ac:chgData name="Jeetendra Pande" userId="e79a36f1f44b2d1c" providerId="LiveId" clId="{25DB5003-8D4C-4E81-B962-96DFDFD4C6E8}" dt="2022-09-15T02:34:59.948" v="2916" actId="20577"/>
          <ac:spMkLst>
            <pc:docMk/>
            <pc:sldMk cId="2129011862" sldId="308"/>
            <ac:spMk id="3" creationId="{012B63E7-CE14-0675-FD64-D266B371C631}"/>
          </ac:spMkLst>
        </pc:spChg>
        <pc:spChg chg="mod">
          <ac:chgData name="Jeetendra Pande" userId="e79a36f1f44b2d1c" providerId="LiveId" clId="{25DB5003-8D4C-4E81-B962-96DFDFD4C6E8}" dt="2022-09-15T02:34:53.039" v="2914" actId="20577"/>
          <ac:spMkLst>
            <pc:docMk/>
            <pc:sldMk cId="2129011862" sldId="308"/>
            <ac:spMk id="268" creationId="{00000000-0000-0000-0000-000000000000}"/>
          </ac:spMkLst>
        </pc:spChg>
        <pc:spChg chg="del">
          <ac:chgData name="Jeetendra Pande" userId="e79a36f1f44b2d1c" providerId="LiveId" clId="{25DB5003-8D4C-4E81-B962-96DFDFD4C6E8}" dt="2022-09-15T02:34:58.366" v="2915" actId="21"/>
          <ac:spMkLst>
            <pc:docMk/>
            <pc:sldMk cId="2129011862" sldId="308"/>
            <ac:spMk id="269" creationId="{00000000-0000-0000-0000-000000000000}"/>
          </ac:spMkLst>
        </pc:spChg>
      </pc:sldChg>
      <pc:sldChg chg="modSp add mod">
        <pc:chgData name="Jeetendra Pande" userId="e79a36f1f44b2d1c" providerId="LiveId" clId="{25DB5003-8D4C-4E81-B962-96DFDFD4C6E8}" dt="2022-09-15T02:51:05.706" v="2967" actId="20577"/>
        <pc:sldMkLst>
          <pc:docMk/>
          <pc:sldMk cId="3073074447" sldId="309"/>
        </pc:sldMkLst>
        <pc:spChg chg="mod">
          <ac:chgData name="Jeetendra Pande" userId="e79a36f1f44b2d1c" providerId="LiveId" clId="{25DB5003-8D4C-4E81-B962-96DFDFD4C6E8}" dt="2022-09-15T02:51:05.706" v="2967" actId="20577"/>
          <ac:spMkLst>
            <pc:docMk/>
            <pc:sldMk cId="3073074447" sldId="309"/>
            <ac:spMk id="268" creationId="{00000000-0000-0000-0000-000000000000}"/>
          </ac:spMkLst>
        </pc:spChg>
      </pc:sldChg>
      <pc:sldChg chg="modSp add mod">
        <pc:chgData name="Jeetendra Pande" userId="e79a36f1f44b2d1c" providerId="LiveId" clId="{25DB5003-8D4C-4E81-B962-96DFDFD4C6E8}" dt="2022-09-15T02:51:34.685" v="3015" actId="20577"/>
        <pc:sldMkLst>
          <pc:docMk/>
          <pc:sldMk cId="68626327" sldId="310"/>
        </pc:sldMkLst>
        <pc:spChg chg="mod">
          <ac:chgData name="Jeetendra Pande" userId="e79a36f1f44b2d1c" providerId="LiveId" clId="{25DB5003-8D4C-4E81-B962-96DFDFD4C6E8}" dt="2022-09-15T02:51:34.685" v="3015" actId="20577"/>
          <ac:spMkLst>
            <pc:docMk/>
            <pc:sldMk cId="68626327" sldId="310"/>
            <ac:spMk id="268" creationId="{00000000-0000-0000-0000-000000000000}"/>
          </ac:spMkLst>
        </pc:spChg>
      </pc:sldChg>
      <pc:sldChg chg="modSp add mod">
        <pc:chgData name="Jeetendra Pande" userId="e79a36f1f44b2d1c" providerId="LiveId" clId="{25DB5003-8D4C-4E81-B962-96DFDFD4C6E8}" dt="2022-09-15T02:52:03.093" v="3068" actId="20577"/>
        <pc:sldMkLst>
          <pc:docMk/>
          <pc:sldMk cId="3049052524" sldId="311"/>
        </pc:sldMkLst>
        <pc:spChg chg="mod">
          <ac:chgData name="Jeetendra Pande" userId="e79a36f1f44b2d1c" providerId="LiveId" clId="{25DB5003-8D4C-4E81-B962-96DFDFD4C6E8}" dt="2022-09-15T02:52:03.093" v="3068" actId="20577"/>
          <ac:spMkLst>
            <pc:docMk/>
            <pc:sldMk cId="3049052524" sldId="311"/>
            <ac:spMk id="268" creationId="{00000000-0000-0000-0000-000000000000}"/>
          </ac:spMkLst>
        </pc:spChg>
      </pc:sldChg>
      <pc:sldChg chg="modSp add mod">
        <pc:chgData name="Jeetendra Pande" userId="e79a36f1f44b2d1c" providerId="LiveId" clId="{25DB5003-8D4C-4E81-B962-96DFDFD4C6E8}" dt="2022-09-15T02:52:27.377" v="3113" actId="20577"/>
        <pc:sldMkLst>
          <pc:docMk/>
          <pc:sldMk cId="2620255317" sldId="312"/>
        </pc:sldMkLst>
        <pc:spChg chg="mod">
          <ac:chgData name="Jeetendra Pande" userId="e79a36f1f44b2d1c" providerId="LiveId" clId="{25DB5003-8D4C-4E81-B962-96DFDFD4C6E8}" dt="2022-09-15T02:52:27.377" v="3113" actId="20577"/>
          <ac:spMkLst>
            <pc:docMk/>
            <pc:sldMk cId="2620255317" sldId="312"/>
            <ac:spMk id="268" creationId="{00000000-0000-0000-0000-000000000000}"/>
          </ac:spMkLst>
        </pc:spChg>
      </pc:sldChg>
      <pc:sldChg chg="modSp add mod">
        <pc:chgData name="Jeetendra Pande" userId="e79a36f1f44b2d1c" providerId="LiveId" clId="{25DB5003-8D4C-4E81-B962-96DFDFD4C6E8}" dt="2022-09-15T02:56:28.359" v="3166" actId="20577"/>
        <pc:sldMkLst>
          <pc:docMk/>
          <pc:sldMk cId="3941095456" sldId="313"/>
        </pc:sldMkLst>
        <pc:spChg chg="mod">
          <ac:chgData name="Jeetendra Pande" userId="e79a36f1f44b2d1c" providerId="LiveId" clId="{25DB5003-8D4C-4E81-B962-96DFDFD4C6E8}" dt="2022-09-15T02:56:28.359" v="3166" actId="20577"/>
          <ac:spMkLst>
            <pc:docMk/>
            <pc:sldMk cId="3941095456" sldId="313"/>
            <ac:spMk id="268" creationId="{00000000-0000-0000-0000-000000000000}"/>
          </ac:spMkLst>
        </pc:spChg>
      </pc:sldChg>
      <pc:sldChg chg="modSp add mod">
        <pc:chgData name="Jeetendra Pande" userId="e79a36f1f44b2d1c" providerId="LiveId" clId="{25DB5003-8D4C-4E81-B962-96DFDFD4C6E8}" dt="2022-09-15T02:53:47.572" v="3148" actId="20577"/>
        <pc:sldMkLst>
          <pc:docMk/>
          <pc:sldMk cId="3939721494" sldId="314"/>
        </pc:sldMkLst>
        <pc:spChg chg="mod">
          <ac:chgData name="Jeetendra Pande" userId="e79a36f1f44b2d1c" providerId="LiveId" clId="{25DB5003-8D4C-4E81-B962-96DFDFD4C6E8}" dt="2022-09-15T02:53:47.572" v="3148" actId="20577"/>
          <ac:spMkLst>
            <pc:docMk/>
            <pc:sldMk cId="3939721494" sldId="314"/>
            <ac:spMk id="268" creationId="{00000000-0000-0000-0000-000000000000}"/>
          </ac:spMkLst>
        </pc:spChg>
      </pc:sldChg>
    </pc:docChg>
  </pc:docChgLst>
  <pc:docChgLst>
    <pc:chgData name="Jeetendra Pande" userId="e79a36f1f44b2d1c" providerId="LiveId" clId="{4FA9345C-63F6-448B-9299-79E21F9F7FE9}"/>
    <pc:docChg chg="undo custSel modSld">
      <pc:chgData name="Jeetendra Pande" userId="e79a36f1f44b2d1c" providerId="LiveId" clId="{4FA9345C-63F6-448B-9299-79E21F9F7FE9}" dt="2023-10-03T23:48:48.470" v="10" actId="207"/>
      <pc:docMkLst>
        <pc:docMk/>
      </pc:docMkLst>
      <pc:sldChg chg="addSp modSp mod">
        <pc:chgData name="Jeetendra Pande" userId="e79a36f1f44b2d1c" providerId="LiveId" clId="{4FA9345C-63F6-448B-9299-79E21F9F7FE9}" dt="2023-10-03T23:47:52.193" v="3" actId="207"/>
        <pc:sldMkLst>
          <pc:docMk/>
          <pc:sldMk cId="0" sldId="328"/>
        </pc:sldMkLst>
        <pc:spChg chg="mod">
          <ac:chgData name="Jeetendra Pande" userId="e79a36f1f44b2d1c" providerId="LiveId" clId="{4FA9345C-63F6-448B-9299-79E21F9F7FE9}" dt="2023-10-03T23:47:52.193" v="3" actId="207"/>
          <ac:spMkLst>
            <pc:docMk/>
            <pc:sldMk cId="0" sldId="328"/>
            <ac:spMk id="4" creationId="{00000000-0000-0000-0000-000000000000}"/>
          </ac:spMkLst>
        </pc:spChg>
        <pc:spChg chg="add mod">
          <ac:chgData name="Jeetendra Pande" userId="e79a36f1f44b2d1c" providerId="LiveId" clId="{4FA9345C-63F6-448B-9299-79E21F9F7FE9}" dt="2023-10-03T23:47:37.981" v="1" actId="571"/>
          <ac:spMkLst>
            <pc:docMk/>
            <pc:sldMk cId="0" sldId="328"/>
            <ac:spMk id="5" creationId="{09D91FB0-909D-63A0-7A2B-B89D547C049D}"/>
          </ac:spMkLst>
        </pc:spChg>
      </pc:sldChg>
      <pc:sldChg chg="modSp mod">
        <pc:chgData name="Jeetendra Pande" userId="e79a36f1f44b2d1c" providerId="LiveId" clId="{4FA9345C-63F6-448B-9299-79E21F9F7FE9}" dt="2023-10-03T23:48:48.470" v="10" actId="207"/>
        <pc:sldMkLst>
          <pc:docMk/>
          <pc:sldMk cId="0" sldId="358"/>
        </pc:sldMkLst>
        <pc:spChg chg="mod">
          <ac:chgData name="Jeetendra Pande" userId="e79a36f1f44b2d1c" providerId="LiveId" clId="{4FA9345C-63F6-448B-9299-79E21F9F7FE9}" dt="2023-10-03T23:48:48.470" v="10" actId="207"/>
          <ac:spMkLst>
            <pc:docMk/>
            <pc:sldMk cId="0" sldId="358"/>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4866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6FFD71-0FC1-4B3B-A0F1-6A1FF688BBE5}" type="slidenum">
              <a:rPr lang="en-US" smtClean="0"/>
              <a:pPr>
                <a:defRPr/>
              </a:pPr>
              <a:t>7</a:t>
            </a:fld>
            <a:endParaRPr lang="en-US"/>
          </a:p>
        </p:txBody>
      </p:sp>
    </p:spTree>
    <p:extLst>
      <p:ext uri="{BB962C8B-B14F-4D97-AF65-F5344CB8AC3E}">
        <p14:creationId xmlns:p14="http://schemas.microsoft.com/office/powerpoint/2010/main" val="4217949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1298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002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122525" y="1991825"/>
            <a:ext cx="4899000" cy="1159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4600"/>
              <a:buNone/>
              <a:defRPr sz="4600">
                <a:solidFill>
                  <a:schemeClr val="dk1"/>
                </a:solidFill>
              </a:defRPr>
            </a:lvl1pPr>
            <a:lvl2pPr lvl="1" algn="ctr">
              <a:spcBef>
                <a:spcPts val="0"/>
              </a:spcBef>
              <a:spcAft>
                <a:spcPts val="0"/>
              </a:spcAft>
              <a:buClr>
                <a:schemeClr val="dk1"/>
              </a:buClr>
              <a:buSzPts val="4600"/>
              <a:buNone/>
              <a:defRPr sz="4600">
                <a:solidFill>
                  <a:schemeClr val="dk1"/>
                </a:solidFill>
              </a:defRPr>
            </a:lvl2pPr>
            <a:lvl3pPr lvl="2" algn="ctr">
              <a:spcBef>
                <a:spcPts val="0"/>
              </a:spcBef>
              <a:spcAft>
                <a:spcPts val="0"/>
              </a:spcAft>
              <a:buClr>
                <a:schemeClr val="dk1"/>
              </a:buClr>
              <a:buSzPts val="4600"/>
              <a:buNone/>
              <a:defRPr sz="4600">
                <a:solidFill>
                  <a:schemeClr val="dk1"/>
                </a:solidFill>
              </a:defRPr>
            </a:lvl3pPr>
            <a:lvl4pPr lvl="3" algn="ctr">
              <a:spcBef>
                <a:spcPts val="0"/>
              </a:spcBef>
              <a:spcAft>
                <a:spcPts val="0"/>
              </a:spcAft>
              <a:buClr>
                <a:schemeClr val="dk1"/>
              </a:buClr>
              <a:buSzPts val="4600"/>
              <a:buNone/>
              <a:defRPr sz="4600">
                <a:solidFill>
                  <a:schemeClr val="dk1"/>
                </a:solidFill>
              </a:defRPr>
            </a:lvl4pPr>
            <a:lvl5pPr lvl="4" algn="ctr">
              <a:spcBef>
                <a:spcPts val="0"/>
              </a:spcBef>
              <a:spcAft>
                <a:spcPts val="0"/>
              </a:spcAft>
              <a:buClr>
                <a:schemeClr val="dk1"/>
              </a:buClr>
              <a:buSzPts val="4600"/>
              <a:buNone/>
              <a:defRPr sz="4600">
                <a:solidFill>
                  <a:schemeClr val="dk1"/>
                </a:solidFill>
              </a:defRPr>
            </a:lvl5pPr>
            <a:lvl6pPr lvl="5" algn="ctr">
              <a:spcBef>
                <a:spcPts val="0"/>
              </a:spcBef>
              <a:spcAft>
                <a:spcPts val="0"/>
              </a:spcAft>
              <a:buClr>
                <a:schemeClr val="dk1"/>
              </a:buClr>
              <a:buSzPts val="4600"/>
              <a:buNone/>
              <a:defRPr sz="4600">
                <a:solidFill>
                  <a:schemeClr val="dk1"/>
                </a:solidFill>
              </a:defRPr>
            </a:lvl6pPr>
            <a:lvl7pPr lvl="6" algn="ctr">
              <a:spcBef>
                <a:spcPts val="0"/>
              </a:spcBef>
              <a:spcAft>
                <a:spcPts val="0"/>
              </a:spcAft>
              <a:buClr>
                <a:schemeClr val="dk1"/>
              </a:buClr>
              <a:buSzPts val="4600"/>
              <a:buNone/>
              <a:defRPr sz="4600">
                <a:solidFill>
                  <a:schemeClr val="dk1"/>
                </a:solidFill>
              </a:defRPr>
            </a:lvl7pPr>
            <a:lvl8pPr lvl="7" algn="ctr">
              <a:spcBef>
                <a:spcPts val="0"/>
              </a:spcBef>
              <a:spcAft>
                <a:spcPts val="0"/>
              </a:spcAft>
              <a:buClr>
                <a:schemeClr val="dk1"/>
              </a:buClr>
              <a:buSzPts val="4600"/>
              <a:buNone/>
              <a:defRPr sz="4600">
                <a:solidFill>
                  <a:schemeClr val="dk1"/>
                </a:solidFill>
              </a:defRPr>
            </a:lvl8pPr>
            <a:lvl9pPr lvl="8" algn="ctr">
              <a:spcBef>
                <a:spcPts val="0"/>
              </a:spcBef>
              <a:spcAft>
                <a:spcPts val="0"/>
              </a:spcAft>
              <a:buClr>
                <a:schemeClr val="dk1"/>
              </a:buClr>
              <a:buSzPts val="4600"/>
              <a:buNone/>
              <a:defRPr sz="4600">
                <a:solidFill>
                  <a:schemeClr val="dk1"/>
                </a:solidFill>
              </a:defRPr>
            </a:lvl9pPr>
          </a:lstStyle>
          <a:p>
            <a:endParaRPr/>
          </a:p>
        </p:txBody>
      </p:sp>
      <p:sp>
        <p:nvSpPr>
          <p:cNvPr id="11" name="Google Shape;11;p2"/>
          <p:cNvSpPr/>
          <p:nvPr/>
        </p:nvSpPr>
        <p:spPr>
          <a:xfrm>
            <a:off x="0" y="0"/>
            <a:ext cx="9144000" cy="5143500"/>
          </a:xfrm>
          <a:prstGeom prst="frame">
            <a:avLst>
              <a:gd name="adj1" fmla="val 437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557947" y="-9"/>
            <a:ext cx="1564584" cy="2825099"/>
            <a:chOff x="0" y="855663"/>
            <a:chExt cx="1257300" cy="2270250"/>
          </a:xfrm>
        </p:grpSpPr>
        <p:sp>
          <p:nvSpPr>
            <p:cNvPr id="13" name="Google Shape;13;p2"/>
            <p:cNvSpPr/>
            <p:nvPr/>
          </p:nvSpPr>
          <p:spPr>
            <a:xfrm>
              <a:off x="277813" y="2616200"/>
              <a:ext cx="230100" cy="20700"/>
            </a:xfrm>
            <a:custGeom>
              <a:avLst/>
              <a:gdLst/>
              <a:ahLst/>
              <a:cxnLst/>
              <a:rect l="l" t="t" r="r" b="b"/>
              <a:pathLst>
                <a:path w="120000" h="120000" extrusionOk="0">
                  <a:moveTo>
                    <a:pt x="111627" y="0"/>
                  </a:moveTo>
                  <a:cubicBezTo>
                    <a:pt x="5581" y="0"/>
                    <a:pt x="5581" y="0"/>
                    <a:pt x="5581" y="0"/>
                  </a:cubicBezTo>
                  <a:cubicBezTo>
                    <a:pt x="2790" y="0"/>
                    <a:pt x="0" y="30000"/>
                    <a:pt x="0" y="60000"/>
                  </a:cubicBezTo>
                  <a:cubicBezTo>
                    <a:pt x="0" y="90000"/>
                    <a:pt x="2790" y="120000"/>
                    <a:pt x="5581" y="120000"/>
                  </a:cubicBezTo>
                  <a:cubicBezTo>
                    <a:pt x="111627" y="120000"/>
                    <a:pt x="111627" y="120000"/>
                    <a:pt x="111627" y="120000"/>
                  </a:cubicBezTo>
                  <a:cubicBezTo>
                    <a:pt x="117209" y="120000"/>
                    <a:pt x="120000" y="90000"/>
                    <a:pt x="120000" y="60000"/>
                  </a:cubicBezTo>
                  <a:cubicBezTo>
                    <a:pt x="120000" y="30000"/>
                    <a:pt x="117209" y="0"/>
                    <a:pt x="1116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0" y="2208213"/>
              <a:ext cx="1257300" cy="917700"/>
            </a:xfrm>
            <a:custGeom>
              <a:avLst/>
              <a:gdLst/>
              <a:ahLst/>
              <a:cxnLst/>
              <a:rect l="l" t="t" r="r" b="b"/>
              <a:pathLst>
                <a:path w="120000" h="120000" extrusionOk="0">
                  <a:moveTo>
                    <a:pt x="118978" y="0"/>
                  </a:moveTo>
                  <a:cubicBezTo>
                    <a:pt x="69446" y="0"/>
                    <a:pt x="69446" y="0"/>
                    <a:pt x="69446" y="0"/>
                  </a:cubicBezTo>
                  <a:cubicBezTo>
                    <a:pt x="69446" y="3508"/>
                    <a:pt x="69446" y="3508"/>
                    <a:pt x="69446" y="3508"/>
                  </a:cubicBezTo>
                  <a:cubicBezTo>
                    <a:pt x="117446" y="3508"/>
                    <a:pt x="117446" y="3508"/>
                    <a:pt x="117446" y="3508"/>
                  </a:cubicBezTo>
                  <a:cubicBezTo>
                    <a:pt x="117446" y="105964"/>
                    <a:pt x="117446" y="105964"/>
                    <a:pt x="117446" y="105964"/>
                  </a:cubicBezTo>
                  <a:cubicBezTo>
                    <a:pt x="111829" y="105964"/>
                    <a:pt x="111829" y="105964"/>
                    <a:pt x="111829" y="105964"/>
                  </a:cubicBezTo>
                  <a:cubicBezTo>
                    <a:pt x="111829" y="13333"/>
                    <a:pt x="111829" y="13333"/>
                    <a:pt x="111829" y="13333"/>
                  </a:cubicBezTo>
                  <a:cubicBezTo>
                    <a:pt x="111829" y="12631"/>
                    <a:pt x="111319" y="11929"/>
                    <a:pt x="110297" y="11929"/>
                  </a:cubicBezTo>
                  <a:cubicBezTo>
                    <a:pt x="69446" y="11929"/>
                    <a:pt x="69446" y="11929"/>
                    <a:pt x="69446" y="11929"/>
                  </a:cubicBezTo>
                  <a:cubicBezTo>
                    <a:pt x="69446" y="15438"/>
                    <a:pt x="69446" y="15438"/>
                    <a:pt x="69446" y="15438"/>
                  </a:cubicBezTo>
                  <a:cubicBezTo>
                    <a:pt x="109276" y="15438"/>
                    <a:pt x="109276" y="15438"/>
                    <a:pt x="109276" y="15438"/>
                  </a:cubicBezTo>
                  <a:cubicBezTo>
                    <a:pt x="109276" y="116491"/>
                    <a:pt x="109276" y="116491"/>
                    <a:pt x="109276" y="116491"/>
                  </a:cubicBezTo>
                  <a:cubicBezTo>
                    <a:pt x="2553" y="116491"/>
                    <a:pt x="2553" y="116491"/>
                    <a:pt x="2553" y="116491"/>
                  </a:cubicBezTo>
                  <a:cubicBezTo>
                    <a:pt x="2553" y="15438"/>
                    <a:pt x="2553" y="15438"/>
                    <a:pt x="2553" y="15438"/>
                  </a:cubicBezTo>
                  <a:cubicBezTo>
                    <a:pt x="21446" y="15438"/>
                    <a:pt x="21446" y="15438"/>
                    <a:pt x="21446" y="15438"/>
                  </a:cubicBezTo>
                  <a:cubicBezTo>
                    <a:pt x="20936" y="14035"/>
                    <a:pt x="20425" y="13333"/>
                    <a:pt x="20425" y="11929"/>
                  </a:cubicBezTo>
                  <a:cubicBezTo>
                    <a:pt x="10723" y="11929"/>
                    <a:pt x="10723" y="11929"/>
                    <a:pt x="10723" y="11929"/>
                  </a:cubicBezTo>
                  <a:cubicBezTo>
                    <a:pt x="10723" y="3508"/>
                    <a:pt x="10723" y="3508"/>
                    <a:pt x="10723" y="3508"/>
                  </a:cubicBezTo>
                  <a:cubicBezTo>
                    <a:pt x="19914" y="3508"/>
                    <a:pt x="19914" y="3508"/>
                    <a:pt x="19914" y="3508"/>
                  </a:cubicBezTo>
                  <a:cubicBezTo>
                    <a:pt x="19914" y="0"/>
                    <a:pt x="19914" y="0"/>
                    <a:pt x="19914" y="0"/>
                  </a:cubicBezTo>
                  <a:cubicBezTo>
                    <a:pt x="9191" y="0"/>
                    <a:pt x="9191" y="0"/>
                    <a:pt x="9191" y="0"/>
                  </a:cubicBezTo>
                  <a:cubicBezTo>
                    <a:pt x="8680" y="0"/>
                    <a:pt x="8170" y="1403"/>
                    <a:pt x="8170" y="2105"/>
                  </a:cubicBezTo>
                  <a:cubicBezTo>
                    <a:pt x="8170" y="11929"/>
                    <a:pt x="8170" y="11929"/>
                    <a:pt x="8170" y="11929"/>
                  </a:cubicBezTo>
                  <a:cubicBezTo>
                    <a:pt x="1021" y="11929"/>
                    <a:pt x="1021" y="11929"/>
                    <a:pt x="1021" y="11929"/>
                  </a:cubicBezTo>
                  <a:cubicBezTo>
                    <a:pt x="510" y="11929"/>
                    <a:pt x="0" y="12631"/>
                    <a:pt x="0" y="13333"/>
                  </a:cubicBezTo>
                  <a:cubicBezTo>
                    <a:pt x="0" y="118596"/>
                    <a:pt x="0" y="118596"/>
                    <a:pt x="0" y="118596"/>
                  </a:cubicBezTo>
                  <a:cubicBezTo>
                    <a:pt x="0" y="119298"/>
                    <a:pt x="510" y="120000"/>
                    <a:pt x="1021" y="120000"/>
                  </a:cubicBezTo>
                  <a:cubicBezTo>
                    <a:pt x="110297" y="120000"/>
                    <a:pt x="110297" y="120000"/>
                    <a:pt x="110297" y="120000"/>
                  </a:cubicBezTo>
                  <a:cubicBezTo>
                    <a:pt x="111319" y="120000"/>
                    <a:pt x="111829" y="119298"/>
                    <a:pt x="111829" y="118596"/>
                  </a:cubicBezTo>
                  <a:cubicBezTo>
                    <a:pt x="111829" y="108771"/>
                    <a:pt x="111829" y="108771"/>
                    <a:pt x="111829" y="108771"/>
                  </a:cubicBezTo>
                  <a:cubicBezTo>
                    <a:pt x="118978" y="108771"/>
                    <a:pt x="118978" y="108771"/>
                    <a:pt x="118978" y="108771"/>
                  </a:cubicBezTo>
                  <a:cubicBezTo>
                    <a:pt x="119489" y="108771"/>
                    <a:pt x="120000" y="108070"/>
                    <a:pt x="120000" y="107368"/>
                  </a:cubicBezTo>
                  <a:cubicBezTo>
                    <a:pt x="120000" y="2105"/>
                    <a:pt x="120000" y="2105"/>
                    <a:pt x="120000" y="2105"/>
                  </a:cubicBezTo>
                  <a:cubicBezTo>
                    <a:pt x="120000" y="1403"/>
                    <a:pt x="119489" y="0"/>
                    <a:pt x="118978"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133350" y="2701925"/>
              <a:ext cx="374700" cy="22200"/>
            </a:xfrm>
            <a:custGeom>
              <a:avLst/>
              <a:gdLst/>
              <a:ahLst/>
              <a:cxnLst/>
              <a:rect l="l" t="t" r="r" b="b"/>
              <a:pathLst>
                <a:path w="120000" h="120000" extrusionOk="0">
                  <a:moveTo>
                    <a:pt x="114857" y="0"/>
                  </a:moveTo>
                  <a:cubicBezTo>
                    <a:pt x="3428" y="0"/>
                    <a:pt x="3428" y="0"/>
                    <a:pt x="3428" y="0"/>
                  </a:cubicBezTo>
                  <a:cubicBezTo>
                    <a:pt x="1714" y="0"/>
                    <a:pt x="0" y="30000"/>
                    <a:pt x="0" y="60000"/>
                  </a:cubicBezTo>
                  <a:cubicBezTo>
                    <a:pt x="0" y="90000"/>
                    <a:pt x="1714" y="120000"/>
                    <a:pt x="3428" y="120000"/>
                  </a:cubicBezTo>
                  <a:cubicBezTo>
                    <a:pt x="114857" y="120000"/>
                    <a:pt x="114857" y="120000"/>
                    <a:pt x="114857" y="120000"/>
                  </a:cubicBezTo>
                  <a:cubicBezTo>
                    <a:pt x="118285" y="120000"/>
                    <a:pt x="120000" y="90000"/>
                    <a:pt x="120000" y="60000"/>
                  </a:cubicBezTo>
                  <a:cubicBezTo>
                    <a:pt x="120000" y="30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133350" y="2959100"/>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133350" y="2787650"/>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72000"/>
                    <a:pt x="1714" y="120000"/>
                    <a:pt x="3428" y="120000"/>
                  </a:cubicBezTo>
                  <a:cubicBezTo>
                    <a:pt x="114857" y="120000"/>
                    <a:pt x="114857" y="120000"/>
                    <a:pt x="114857" y="120000"/>
                  </a:cubicBezTo>
                  <a:cubicBezTo>
                    <a:pt x="118285" y="120000"/>
                    <a:pt x="120000" y="72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133350" y="2873375"/>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2"/>
            <p:cNvSpPr/>
            <p:nvPr/>
          </p:nvSpPr>
          <p:spPr>
            <a:xfrm>
              <a:off x="598488" y="2616200"/>
              <a:ext cx="444600" cy="376200"/>
            </a:xfrm>
            <a:custGeom>
              <a:avLst/>
              <a:gdLst/>
              <a:ahLst/>
              <a:cxnLst/>
              <a:rect l="l" t="t" r="r" b="b"/>
              <a:pathLst>
                <a:path w="120000" h="120000" extrusionOk="0">
                  <a:moveTo>
                    <a:pt x="117108" y="0"/>
                  </a:moveTo>
                  <a:cubicBezTo>
                    <a:pt x="92530" y="0"/>
                    <a:pt x="92530" y="0"/>
                    <a:pt x="92530" y="0"/>
                  </a:cubicBezTo>
                  <a:cubicBezTo>
                    <a:pt x="91084" y="0"/>
                    <a:pt x="89638" y="1714"/>
                    <a:pt x="89638" y="3428"/>
                  </a:cubicBezTo>
                  <a:cubicBezTo>
                    <a:pt x="89638" y="32571"/>
                    <a:pt x="89638" y="32571"/>
                    <a:pt x="89638" y="32571"/>
                  </a:cubicBezTo>
                  <a:cubicBezTo>
                    <a:pt x="89638" y="34285"/>
                    <a:pt x="91084" y="36000"/>
                    <a:pt x="92530" y="36000"/>
                  </a:cubicBezTo>
                  <a:cubicBezTo>
                    <a:pt x="99759" y="36000"/>
                    <a:pt x="99759" y="36000"/>
                    <a:pt x="99759" y="36000"/>
                  </a:cubicBezTo>
                  <a:cubicBezTo>
                    <a:pt x="99759" y="58285"/>
                    <a:pt x="99759" y="58285"/>
                    <a:pt x="99759" y="58285"/>
                  </a:cubicBezTo>
                  <a:cubicBezTo>
                    <a:pt x="65060" y="58285"/>
                    <a:pt x="65060" y="58285"/>
                    <a:pt x="65060" y="58285"/>
                  </a:cubicBezTo>
                  <a:cubicBezTo>
                    <a:pt x="65060" y="36000"/>
                    <a:pt x="65060" y="36000"/>
                    <a:pt x="65060" y="36000"/>
                  </a:cubicBezTo>
                  <a:cubicBezTo>
                    <a:pt x="72289" y="36000"/>
                    <a:pt x="72289" y="36000"/>
                    <a:pt x="72289" y="36000"/>
                  </a:cubicBezTo>
                  <a:cubicBezTo>
                    <a:pt x="73734" y="36000"/>
                    <a:pt x="75180" y="34285"/>
                    <a:pt x="75180" y="32571"/>
                  </a:cubicBezTo>
                  <a:cubicBezTo>
                    <a:pt x="75180" y="3428"/>
                    <a:pt x="75180" y="3428"/>
                    <a:pt x="75180" y="3428"/>
                  </a:cubicBezTo>
                  <a:cubicBezTo>
                    <a:pt x="75180" y="1714"/>
                    <a:pt x="73734" y="0"/>
                    <a:pt x="72289" y="0"/>
                  </a:cubicBezTo>
                  <a:cubicBezTo>
                    <a:pt x="47710" y="0"/>
                    <a:pt x="47710" y="0"/>
                    <a:pt x="47710" y="0"/>
                  </a:cubicBezTo>
                  <a:cubicBezTo>
                    <a:pt x="46265" y="0"/>
                    <a:pt x="44819" y="1714"/>
                    <a:pt x="44819" y="3428"/>
                  </a:cubicBezTo>
                  <a:cubicBezTo>
                    <a:pt x="44819" y="32571"/>
                    <a:pt x="44819" y="32571"/>
                    <a:pt x="44819" y="32571"/>
                  </a:cubicBezTo>
                  <a:cubicBezTo>
                    <a:pt x="44819" y="34285"/>
                    <a:pt x="46265" y="36000"/>
                    <a:pt x="47710" y="36000"/>
                  </a:cubicBezTo>
                  <a:cubicBezTo>
                    <a:pt x="59277" y="36000"/>
                    <a:pt x="59277" y="36000"/>
                    <a:pt x="59277" y="36000"/>
                  </a:cubicBezTo>
                  <a:cubicBezTo>
                    <a:pt x="59277" y="58285"/>
                    <a:pt x="59277" y="58285"/>
                    <a:pt x="59277" y="58285"/>
                  </a:cubicBezTo>
                  <a:cubicBezTo>
                    <a:pt x="20240" y="58285"/>
                    <a:pt x="20240" y="58285"/>
                    <a:pt x="20240" y="58285"/>
                  </a:cubicBezTo>
                  <a:cubicBezTo>
                    <a:pt x="20240" y="36000"/>
                    <a:pt x="20240" y="36000"/>
                    <a:pt x="20240" y="36000"/>
                  </a:cubicBezTo>
                  <a:cubicBezTo>
                    <a:pt x="27469" y="36000"/>
                    <a:pt x="27469" y="36000"/>
                    <a:pt x="27469" y="36000"/>
                  </a:cubicBezTo>
                  <a:cubicBezTo>
                    <a:pt x="28915" y="36000"/>
                    <a:pt x="30361" y="34285"/>
                    <a:pt x="30361" y="32571"/>
                  </a:cubicBezTo>
                  <a:cubicBezTo>
                    <a:pt x="30361" y="3428"/>
                    <a:pt x="30361" y="3428"/>
                    <a:pt x="30361" y="3428"/>
                  </a:cubicBezTo>
                  <a:cubicBezTo>
                    <a:pt x="30361" y="1714"/>
                    <a:pt x="28915" y="0"/>
                    <a:pt x="27469" y="0"/>
                  </a:cubicBezTo>
                  <a:cubicBezTo>
                    <a:pt x="2891" y="0"/>
                    <a:pt x="2891" y="0"/>
                    <a:pt x="2891" y="0"/>
                  </a:cubicBezTo>
                  <a:cubicBezTo>
                    <a:pt x="1445" y="0"/>
                    <a:pt x="0" y="1714"/>
                    <a:pt x="0" y="3428"/>
                  </a:cubicBezTo>
                  <a:cubicBezTo>
                    <a:pt x="0" y="32571"/>
                    <a:pt x="0" y="32571"/>
                    <a:pt x="0" y="32571"/>
                  </a:cubicBezTo>
                  <a:cubicBezTo>
                    <a:pt x="0" y="34285"/>
                    <a:pt x="1445" y="36000"/>
                    <a:pt x="2891" y="36000"/>
                  </a:cubicBezTo>
                  <a:cubicBezTo>
                    <a:pt x="14457" y="36000"/>
                    <a:pt x="14457" y="36000"/>
                    <a:pt x="14457" y="36000"/>
                  </a:cubicBezTo>
                  <a:cubicBezTo>
                    <a:pt x="14457" y="61714"/>
                    <a:pt x="14457" y="61714"/>
                    <a:pt x="14457" y="61714"/>
                  </a:cubicBezTo>
                  <a:cubicBezTo>
                    <a:pt x="14457" y="63428"/>
                    <a:pt x="15903" y="65142"/>
                    <a:pt x="17349" y="65142"/>
                  </a:cubicBezTo>
                  <a:cubicBezTo>
                    <a:pt x="59277" y="65142"/>
                    <a:pt x="59277" y="65142"/>
                    <a:pt x="59277" y="65142"/>
                  </a:cubicBezTo>
                  <a:cubicBezTo>
                    <a:pt x="59277" y="89142"/>
                    <a:pt x="59277" y="89142"/>
                    <a:pt x="59277" y="89142"/>
                  </a:cubicBezTo>
                  <a:cubicBezTo>
                    <a:pt x="23132" y="89142"/>
                    <a:pt x="23132" y="89142"/>
                    <a:pt x="23132" y="89142"/>
                  </a:cubicBezTo>
                  <a:cubicBezTo>
                    <a:pt x="21686" y="89142"/>
                    <a:pt x="20240" y="90857"/>
                    <a:pt x="20240" y="92571"/>
                  </a:cubicBezTo>
                  <a:cubicBezTo>
                    <a:pt x="20240" y="116571"/>
                    <a:pt x="20240" y="116571"/>
                    <a:pt x="20240" y="116571"/>
                  </a:cubicBezTo>
                  <a:cubicBezTo>
                    <a:pt x="20240" y="118285"/>
                    <a:pt x="21686" y="120000"/>
                    <a:pt x="23132" y="120000"/>
                  </a:cubicBezTo>
                  <a:cubicBezTo>
                    <a:pt x="96867" y="120000"/>
                    <a:pt x="96867" y="120000"/>
                    <a:pt x="96867" y="120000"/>
                  </a:cubicBezTo>
                  <a:cubicBezTo>
                    <a:pt x="98313" y="120000"/>
                    <a:pt x="99759" y="118285"/>
                    <a:pt x="99759" y="116571"/>
                  </a:cubicBezTo>
                  <a:cubicBezTo>
                    <a:pt x="99759" y="92571"/>
                    <a:pt x="99759" y="92571"/>
                    <a:pt x="99759" y="92571"/>
                  </a:cubicBezTo>
                  <a:cubicBezTo>
                    <a:pt x="99759" y="90857"/>
                    <a:pt x="98313" y="89142"/>
                    <a:pt x="96867" y="89142"/>
                  </a:cubicBezTo>
                  <a:cubicBezTo>
                    <a:pt x="65060" y="89142"/>
                    <a:pt x="65060" y="89142"/>
                    <a:pt x="65060" y="89142"/>
                  </a:cubicBezTo>
                  <a:cubicBezTo>
                    <a:pt x="65060" y="65142"/>
                    <a:pt x="65060" y="65142"/>
                    <a:pt x="65060" y="65142"/>
                  </a:cubicBezTo>
                  <a:cubicBezTo>
                    <a:pt x="102650" y="65142"/>
                    <a:pt x="102650" y="65142"/>
                    <a:pt x="102650" y="65142"/>
                  </a:cubicBezTo>
                  <a:cubicBezTo>
                    <a:pt x="104096" y="65142"/>
                    <a:pt x="105542" y="63428"/>
                    <a:pt x="105542" y="61714"/>
                  </a:cubicBezTo>
                  <a:cubicBezTo>
                    <a:pt x="105542" y="36000"/>
                    <a:pt x="105542" y="36000"/>
                    <a:pt x="105542" y="36000"/>
                  </a:cubicBezTo>
                  <a:cubicBezTo>
                    <a:pt x="117108" y="36000"/>
                    <a:pt x="117108" y="36000"/>
                    <a:pt x="117108" y="36000"/>
                  </a:cubicBezTo>
                  <a:cubicBezTo>
                    <a:pt x="118554" y="36000"/>
                    <a:pt x="119999" y="34285"/>
                    <a:pt x="119999" y="32571"/>
                  </a:cubicBezTo>
                  <a:cubicBezTo>
                    <a:pt x="119999" y="3428"/>
                    <a:pt x="119999" y="3428"/>
                    <a:pt x="119999" y="3428"/>
                  </a:cubicBezTo>
                  <a:cubicBezTo>
                    <a:pt x="119999" y="1714"/>
                    <a:pt x="118554" y="0"/>
                    <a:pt x="117108" y="0"/>
                  </a:cubicBezTo>
                  <a:close/>
                  <a:moveTo>
                    <a:pt x="50602" y="29142"/>
                  </a:moveTo>
                  <a:cubicBezTo>
                    <a:pt x="50602" y="6857"/>
                    <a:pt x="50602" y="6857"/>
                    <a:pt x="50602" y="6857"/>
                  </a:cubicBezTo>
                  <a:cubicBezTo>
                    <a:pt x="69397" y="6857"/>
                    <a:pt x="69397" y="6857"/>
                    <a:pt x="69397" y="6857"/>
                  </a:cubicBezTo>
                  <a:cubicBezTo>
                    <a:pt x="69397" y="29142"/>
                    <a:pt x="69397" y="29142"/>
                    <a:pt x="69397" y="29142"/>
                  </a:cubicBezTo>
                  <a:cubicBezTo>
                    <a:pt x="65060" y="29142"/>
                    <a:pt x="65060" y="29142"/>
                    <a:pt x="65060" y="29142"/>
                  </a:cubicBezTo>
                  <a:cubicBezTo>
                    <a:pt x="59277" y="29142"/>
                    <a:pt x="59277" y="29142"/>
                    <a:pt x="59277" y="29142"/>
                  </a:cubicBezTo>
                  <a:lnTo>
                    <a:pt x="50602" y="29142"/>
                  </a:lnTo>
                  <a:close/>
                  <a:moveTo>
                    <a:pt x="5783" y="29142"/>
                  </a:moveTo>
                  <a:cubicBezTo>
                    <a:pt x="5783" y="6857"/>
                    <a:pt x="5783" y="6857"/>
                    <a:pt x="5783" y="6857"/>
                  </a:cubicBezTo>
                  <a:cubicBezTo>
                    <a:pt x="24578" y="6857"/>
                    <a:pt x="24578" y="6857"/>
                    <a:pt x="24578" y="6857"/>
                  </a:cubicBezTo>
                  <a:cubicBezTo>
                    <a:pt x="24578" y="29142"/>
                    <a:pt x="24578" y="29142"/>
                    <a:pt x="24578" y="29142"/>
                  </a:cubicBezTo>
                  <a:cubicBezTo>
                    <a:pt x="20240" y="29142"/>
                    <a:pt x="20240" y="29142"/>
                    <a:pt x="20240" y="29142"/>
                  </a:cubicBezTo>
                  <a:cubicBezTo>
                    <a:pt x="14457" y="29142"/>
                    <a:pt x="14457" y="29142"/>
                    <a:pt x="14457" y="29142"/>
                  </a:cubicBezTo>
                  <a:lnTo>
                    <a:pt x="5783" y="29142"/>
                  </a:lnTo>
                  <a:close/>
                  <a:moveTo>
                    <a:pt x="93975" y="96000"/>
                  </a:moveTo>
                  <a:cubicBezTo>
                    <a:pt x="93975" y="113142"/>
                    <a:pt x="93975" y="113142"/>
                    <a:pt x="93975" y="113142"/>
                  </a:cubicBezTo>
                  <a:cubicBezTo>
                    <a:pt x="26024" y="113142"/>
                    <a:pt x="26024" y="113142"/>
                    <a:pt x="26024" y="113142"/>
                  </a:cubicBezTo>
                  <a:cubicBezTo>
                    <a:pt x="26024" y="96000"/>
                    <a:pt x="26024" y="96000"/>
                    <a:pt x="26024" y="96000"/>
                  </a:cubicBezTo>
                  <a:cubicBezTo>
                    <a:pt x="59277" y="96000"/>
                    <a:pt x="59277" y="96000"/>
                    <a:pt x="59277" y="96000"/>
                  </a:cubicBezTo>
                  <a:cubicBezTo>
                    <a:pt x="65060" y="96000"/>
                    <a:pt x="65060" y="96000"/>
                    <a:pt x="65060" y="96000"/>
                  </a:cubicBezTo>
                  <a:lnTo>
                    <a:pt x="93975" y="96000"/>
                  </a:lnTo>
                  <a:close/>
                  <a:moveTo>
                    <a:pt x="114216" y="29142"/>
                  </a:moveTo>
                  <a:cubicBezTo>
                    <a:pt x="105542" y="29142"/>
                    <a:pt x="105542" y="29142"/>
                    <a:pt x="105542" y="29142"/>
                  </a:cubicBezTo>
                  <a:cubicBezTo>
                    <a:pt x="99759" y="29142"/>
                    <a:pt x="99759" y="29142"/>
                    <a:pt x="99759" y="29142"/>
                  </a:cubicBezTo>
                  <a:cubicBezTo>
                    <a:pt x="95421" y="29142"/>
                    <a:pt x="95421" y="29142"/>
                    <a:pt x="95421" y="29142"/>
                  </a:cubicBezTo>
                  <a:cubicBezTo>
                    <a:pt x="95421" y="6857"/>
                    <a:pt x="95421" y="6857"/>
                    <a:pt x="95421" y="6857"/>
                  </a:cubicBezTo>
                  <a:cubicBezTo>
                    <a:pt x="114216" y="6857"/>
                    <a:pt x="114216" y="6857"/>
                    <a:pt x="114216" y="6857"/>
                  </a:cubicBezTo>
                  <a:lnTo>
                    <a:pt x="114216" y="2914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207963" y="855663"/>
              <a:ext cx="711300" cy="1701900"/>
            </a:xfrm>
            <a:custGeom>
              <a:avLst/>
              <a:gdLst/>
              <a:ahLst/>
              <a:cxnLst/>
              <a:rect l="l" t="t" r="r" b="b"/>
              <a:pathLst>
                <a:path w="120000" h="120000" extrusionOk="0">
                  <a:moveTo>
                    <a:pt x="117293" y="84037"/>
                  </a:moveTo>
                  <a:cubicBezTo>
                    <a:pt x="116390" y="83280"/>
                    <a:pt x="101954" y="70788"/>
                    <a:pt x="91127" y="63217"/>
                  </a:cubicBezTo>
                  <a:cubicBezTo>
                    <a:pt x="87518" y="61324"/>
                    <a:pt x="83909" y="59810"/>
                    <a:pt x="79398" y="58675"/>
                  </a:cubicBezTo>
                  <a:cubicBezTo>
                    <a:pt x="79398" y="38611"/>
                    <a:pt x="79398" y="38611"/>
                    <a:pt x="79398" y="38611"/>
                  </a:cubicBezTo>
                  <a:cubicBezTo>
                    <a:pt x="88421" y="38611"/>
                    <a:pt x="88421" y="38611"/>
                    <a:pt x="88421" y="38611"/>
                  </a:cubicBezTo>
                  <a:cubicBezTo>
                    <a:pt x="90225" y="38611"/>
                    <a:pt x="91127" y="38233"/>
                    <a:pt x="91127" y="37476"/>
                  </a:cubicBezTo>
                  <a:cubicBezTo>
                    <a:pt x="91127" y="0"/>
                    <a:pt x="91127" y="0"/>
                    <a:pt x="91127" y="0"/>
                  </a:cubicBezTo>
                  <a:cubicBezTo>
                    <a:pt x="86616" y="0"/>
                    <a:pt x="86616" y="0"/>
                    <a:pt x="86616" y="0"/>
                  </a:cubicBezTo>
                  <a:cubicBezTo>
                    <a:pt x="86616" y="36719"/>
                    <a:pt x="86616" y="36719"/>
                    <a:pt x="86616" y="36719"/>
                  </a:cubicBezTo>
                  <a:cubicBezTo>
                    <a:pt x="9022" y="36719"/>
                    <a:pt x="9022" y="36719"/>
                    <a:pt x="9022" y="36719"/>
                  </a:cubicBezTo>
                  <a:cubicBezTo>
                    <a:pt x="9022" y="0"/>
                    <a:pt x="9022" y="0"/>
                    <a:pt x="9022" y="0"/>
                  </a:cubicBezTo>
                  <a:cubicBezTo>
                    <a:pt x="5413" y="0"/>
                    <a:pt x="5413" y="0"/>
                    <a:pt x="5413" y="0"/>
                  </a:cubicBezTo>
                  <a:cubicBezTo>
                    <a:pt x="5413" y="37476"/>
                    <a:pt x="5413" y="37476"/>
                    <a:pt x="5413" y="37476"/>
                  </a:cubicBezTo>
                  <a:cubicBezTo>
                    <a:pt x="5413" y="38233"/>
                    <a:pt x="6315" y="38611"/>
                    <a:pt x="7218" y="38611"/>
                  </a:cubicBezTo>
                  <a:cubicBezTo>
                    <a:pt x="17142" y="38611"/>
                    <a:pt x="17142" y="38611"/>
                    <a:pt x="17142" y="38611"/>
                  </a:cubicBezTo>
                  <a:cubicBezTo>
                    <a:pt x="17142" y="58675"/>
                    <a:pt x="17142" y="58675"/>
                    <a:pt x="17142" y="58675"/>
                  </a:cubicBezTo>
                  <a:cubicBezTo>
                    <a:pt x="6315" y="61703"/>
                    <a:pt x="0" y="66624"/>
                    <a:pt x="0" y="71545"/>
                  </a:cubicBezTo>
                  <a:cubicBezTo>
                    <a:pt x="0" y="100315"/>
                    <a:pt x="0" y="100315"/>
                    <a:pt x="0" y="100315"/>
                  </a:cubicBezTo>
                  <a:cubicBezTo>
                    <a:pt x="0" y="103343"/>
                    <a:pt x="6315" y="105615"/>
                    <a:pt x="12631" y="105615"/>
                  </a:cubicBezTo>
                  <a:cubicBezTo>
                    <a:pt x="16240" y="105615"/>
                    <a:pt x="18947" y="105236"/>
                    <a:pt x="20751" y="104479"/>
                  </a:cubicBezTo>
                  <a:cubicBezTo>
                    <a:pt x="20751" y="109022"/>
                    <a:pt x="20751" y="109022"/>
                    <a:pt x="20751" y="109022"/>
                  </a:cubicBezTo>
                  <a:cubicBezTo>
                    <a:pt x="20751" y="112050"/>
                    <a:pt x="27067" y="114321"/>
                    <a:pt x="33383" y="114321"/>
                  </a:cubicBezTo>
                  <a:cubicBezTo>
                    <a:pt x="36992" y="114321"/>
                    <a:pt x="39699" y="113943"/>
                    <a:pt x="41503" y="113186"/>
                  </a:cubicBezTo>
                  <a:cubicBezTo>
                    <a:pt x="41503" y="115078"/>
                    <a:pt x="41503" y="115078"/>
                    <a:pt x="41503" y="115078"/>
                  </a:cubicBezTo>
                  <a:cubicBezTo>
                    <a:pt x="41503" y="117728"/>
                    <a:pt x="46917" y="120000"/>
                    <a:pt x="54135" y="120000"/>
                  </a:cubicBezTo>
                  <a:cubicBezTo>
                    <a:pt x="61353" y="120000"/>
                    <a:pt x="66766" y="117728"/>
                    <a:pt x="66766" y="115078"/>
                  </a:cubicBezTo>
                  <a:cubicBezTo>
                    <a:pt x="66766" y="113186"/>
                    <a:pt x="66766" y="113186"/>
                    <a:pt x="66766" y="113186"/>
                  </a:cubicBezTo>
                  <a:cubicBezTo>
                    <a:pt x="68571" y="113943"/>
                    <a:pt x="72180" y="114321"/>
                    <a:pt x="74887" y="114321"/>
                  </a:cubicBezTo>
                  <a:cubicBezTo>
                    <a:pt x="82105" y="114321"/>
                    <a:pt x="87518" y="112050"/>
                    <a:pt x="87518" y="109022"/>
                  </a:cubicBezTo>
                  <a:cubicBezTo>
                    <a:pt x="87518" y="82902"/>
                    <a:pt x="87518" y="82902"/>
                    <a:pt x="87518" y="82902"/>
                  </a:cubicBezTo>
                  <a:cubicBezTo>
                    <a:pt x="101954" y="89716"/>
                    <a:pt x="101954" y="89716"/>
                    <a:pt x="101954" y="89716"/>
                  </a:cubicBezTo>
                  <a:cubicBezTo>
                    <a:pt x="101954" y="89716"/>
                    <a:pt x="101954" y="90094"/>
                    <a:pt x="101954" y="90094"/>
                  </a:cubicBezTo>
                  <a:cubicBezTo>
                    <a:pt x="106466" y="91230"/>
                    <a:pt x="112781" y="91230"/>
                    <a:pt x="116390" y="89716"/>
                  </a:cubicBezTo>
                  <a:cubicBezTo>
                    <a:pt x="120000" y="88201"/>
                    <a:pt x="120000" y="85930"/>
                    <a:pt x="117293" y="84037"/>
                  </a:cubicBezTo>
                  <a:close/>
                  <a:moveTo>
                    <a:pt x="20751" y="38990"/>
                  </a:moveTo>
                  <a:cubicBezTo>
                    <a:pt x="74887" y="38990"/>
                    <a:pt x="74887" y="38990"/>
                    <a:pt x="74887" y="38990"/>
                  </a:cubicBezTo>
                  <a:cubicBezTo>
                    <a:pt x="74887" y="45425"/>
                    <a:pt x="74887" y="45425"/>
                    <a:pt x="74887" y="45425"/>
                  </a:cubicBezTo>
                  <a:cubicBezTo>
                    <a:pt x="61353" y="45425"/>
                    <a:pt x="61353" y="45425"/>
                    <a:pt x="61353" y="45425"/>
                  </a:cubicBezTo>
                  <a:cubicBezTo>
                    <a:pt x="61353" y="43911"/>
                    <a:pt x="61353" y="43911"/>
                    <a:pt x="61353" y="43911"/>
                  </a:cubicBezTo>
                  <a:cubicBezTo>
                    <a:pt x="61353" y="43533"/>
                    <a:pt x="60451" y="42776"/>
                    <a:pt x="59548" y="42776"/>
                  </a:cubicBezTo>
                  <a:cubicBezTo>
                    <a:pt x="36992" y="42776"/>
                    <a:pt x="36992" y="42776"/>
                    <a:pt x="36992" y="42776"/>
                  </a:cubicBezTo>
                  <a:cubicBezTo>
                    <a:pt x="35187" y="42776"/>
                    <a:pt x="34285" y="43533"/>
                    <a:pt x="34285" y="43911"/>
                  </a:cubicBezTo>
                  <a:cubicBezTo>
                    <a:pt x="34285" y="45425"/>
                    <a:pt x="34285" y="45425"/>
                    <a:pt x="34285" y="45425"/>
                  </a:cubicBezTo>
                  <a:cubicBezTo>
                    <a:pt x="20751" y="45425"/>
                    <a:pt x="20751" y="45425"/>
                    <a:pt x="20751" y="45425"/>
                  </a:cubicBezTo>
                  <a:lnTo>
                    <a:pt x="20751" y="38990"/>
                  </a:lnTo>
                  <a:close/>
                  <a:moveTo>
                    <a:pt x="74887" y="47318"/>
                  </a:moveTo>
                  <a:cubicBezTo>
                    <a:pt x="74887" y="49968"/>
                    <a:pt x="74887" y="49968"/>
                    <a:pt x="74887" y="49968"/>
                  </a:cubicBezTo>
                  <a:cubicBezTo>
                    <a:pt x="61353" y="49968"/>
                    <a:pt x="61353" y="49968"/>
                    <a:pt x="61353" y="49968"/>
                  </a:cubicBezTo>
                  <a:cubicBezTo>
                    <a:pt x="61353" y="47318"/>
                    <a:pt x="61353" y="47318"/>
                    <a:pt x="61353" y="47318"/>
                  </a:cubicBezTo>
                  <a:lnTo>
                    <a:pt x="74887" y="47318"/>
                  </a:lnTo>
                  <a:close/>
                  <a:moveTo>
                    <a:pt x="56842" y="45047"/>
                  </a:moveTo>
                  <a:cubicBezTo>
                    <a:pt x="56842" y="52618"/>
                    <a:pt x="56842" y="52618"/>
                    <a:pt x="56842" y="52618"/>
                  </a:cubicBezTo>
                  <a:cubicBezTo>
                    <a:pt x="39699" y="52618"/>
                    <a:pt x="39699" y="52618"/>
                    <a:pt x="39699" y="52618"/>
                  </a:cubicBezTo>
                  <a:cubicBezTo>
                    <a:pt x="39699" y="45047"/>
                    <a:pt x="39699" y="45047"/>
                    <a:pt x="39699" y="45047"/>
                  </a:cubicBezTo>
                  <a:lnTo>
                    <a:pt x="56842" y="45047"/>
                  </a:lnTo>
                  <a:close/>
                  <a:moveTo>
                    <a:pt x="20751" y="47318"/>
                  </a:moveTo>
                  <a:cubicBezTo>
                    <a:pt x="34285" y="47318"/>
                    <a:pt x="34285" y="47318"/>
                    <a:pt x="34285" y="47318"/>
                  </a:cubicBezTo>
                  <a:cubicBezTo>
                    <a:pt x="34285" y="49968"/>
                    <a:pt x="34285" y="49968"/>
                    <a:pt x="34285" y="49968"/>
                  </a:cubicBezTo>
                  <a:cubicBezTo>
                    <a:pt x="20751" y="49968"/>
                    <a:pt x="20751" y="49968"/>
                    <a:pt x="20751" y="49968"/>
                  </a:cubicBezTo>
                  <a:lnTo>
                    <a:pt x="20751" y="47318"/>
                  </a:lnTo>
                  <a:close/>
                  <a:moveTo>
                    <a:pt x="112781" y="88580"/>
                  </a:moveTo>
                  <a:cubicBezTo>
                    <a:pt x="110977" y="89337"/>
                    <a:pt x="107368" y="89337"/>
                    <a:pt x="104661" y="88580"/>
                  </a:cubicBezTo>
                  <a:cubicBezTo>
                    <a:pt x="86616" y="79873"/>
                    <a:pt x="86616" y="79873"/>
                    <a:pt x="86616" y="79873"/>
                  </a:cubicBezTo>
                  <a:cubicBezTo>
                    <a:pt x="86616" y="79495"/>
                    <a:pt x="85714" y="79116"/>
                    <a:pt x="84812" y="79495"/>
                  </a:cubicBezTo>
                  <a:cubicBezTo>
                    <a:pt x="83909" y="79495"/>
                    <a:pt x="83007" y="79873"/>
                    <a:pt x="83007" y="80252"/>
                  </a:cubicBezTo>
                  <a:cubicBezTo>
                    <a:pt x="83007" y="109022"/>
                    <a:pt x="83007" y="109022"/>
                    <a:pt x="83007" y="109022"/>
                  </a:cubicBezTo>
                  <a:cubicBezTo>
                    <a:pt x="83007" y="110914"/>
                    <a:pt x="80300" y="112429"/>
                    <a:pt x="75789" y="112429"/>
                  </a:cubicBezTo>
                  <a:cubicBezTo>
                    <a:pt x="71278" y="112807"/>
                    <a:pt x="66766" y="111293"/>
                    <a:pt x="66766" y="109022"/>
                  </a:cubicBezTo>
                  <a:cubicBezTo>
                    <a:pt x="66766" y="93501"/>
                    <a:pt x="66766" y="93501"/>
                    <a:pt x="66766" y="93501"/>
                  </a:cubicBezTo>
                  <a:cubicBezTo>
                    <a:pt x="66766" y="92744"/>
                    <a:pt x="65864" y="92365"/>
                    <a:pt x="64060" y="92365"/>
                  </a:cubicBezTo>
                  <a:cubicBezTo>
                    <a:pt x="64060" y="92365"/>
                    <a:pt x="64060" y="92365"/>
                    <a:pt x="64060" y="92365"/>
                  </a:cubicBezTo>
                  <a:cubicBezTo>
                    <a:pt x="63157" y="92365"/>
                    <a:pt x="62255" y="92744"/>
                    <a:pt x="62255" y="93501"/>
                  </a:cubicBezTo>
                  <a:cubicBezTo>
                    <a:pt x="62255" y="109022"/>
                    <a:pt x="62255" y="109022"/>
                    <a:pt x="62255" y="109022"/>
                  </a:cubicBezTo>
                  <a:cubicBezTo>
                    <a:pt x="62255" y="114700"/>
                    <a:pt x="62255" y="114700"/>
                    <a:pt x="62255" y="114700"/>
                  </a:cubicBezTo>
                  <a:cubicBezTo>
                    <a:pt x="62255" y="116593"/>
                    <a:pt x="59548" y="118107"/>
                    <a:pt x="55037" y="118485"/>
                  </a:cubicBezTo>
                  <a:cubicBezTo>
                    <a:pt x="50526" y="118485"/>
                    <a:pt x="46015" y="116971"/>
                    <a:pt x="46015" y="115078"/>
                  </a:cubicBezTo>
                  <a:cubicBezTo>
                    <a:pt x="46015" y="109022"/>
                    <a:pt x="46015" y="109022"/>
                    <a:pt x="46015" y="109022"/>
                  </a:cubicBezTo>
                  <a:cubicBezTo>
                    <a:pt x="46015" y="93501"/>
                    <a:pt x="46015" y="93501"/>
                    <a:pt x="46015" y="93501"/>
                  </a:cubicBezTo>
                  <a:cubicBezTo>
                    <a:pt x="46015" y="92744"/>
                    <a:pt x="45112" y="92365"/>
                    <a:pt x="44210" y="92365"/>
                  </a:cubicBezTo>
                  <a:cubicBezTo>
                    <a:pt x="44210" y="92365"/>
                    <a:pt x="44210" y="92365"/>
                    <a:pt x="44210" y="92365"/>
                  </a:cubicBezTo>
                  <a:cubicBezTo>
                    <a:pt x="42406" y="92365"/>
                    <a:pt x="41503" y="92744"/>
                    <a:pt x="41503" y="93501"/>
                  </a:cubicBezTo>
                  <a:cubicBezTo>
                    <a:pt x="41503" y="109022"/>
                    <a:pt x="41503" y="109022"/>
                    <a:pt x="41503" y="109022"/>
                  </a:cubicBezTo>
                  <a:cubicBezTo>
                    <a:pt x="41503" y="110914"/>
                    <a:pt x="38796" y="112429"/>
                    <a:pt x="34285" y="112429"/>
                  </a:cubicBezTo>
                  <a:cubicBezTo>
                    <a:pt x="29774" y="112807"/>
                    <a:pt x="25263" y="111293"/>
                    <a:pt x="25263" y="109022"/>
                  </a:cubicBezTo>
                  <a:cubicBezTo>
                    <a:pt x="25263" y="100315"/>
                    <a:pt x="25263" y="100315"/>
                    <a:pt x="25263" y="100315"/>
                  </a:cubicBezTo>
                  <a:cubicBezTo>
                    <a:pt x="25263" y="88958"/>
                    <a:pt x="25263" y="88958"/>
                    <a:pt x="25263" y="88958"/>
                  </a:cubicBezTo>
                  <a:cubicBezTo>
                    <a:pt x="25263" y="88580"/>
                    <a:pt x="24360" y="88201"/>
                    <a:pt x="23458" y="88201"/>
                  </a:cubicBezTo>
                  <a:cubicBezTo>
                    <a:pt x="23458" y="88201"/>
                    <a:pt x="23458" y="88201"/>
                    <a:pt x="23458" y="88201"/>
                  </a:cubicBezTo>
                  <a:cubicBezTo>
                    <a:pt x="21654" y="88201"/>
                    <a:pt x="20751" y="88580"/>
                    <a:pt x="20751" y="88958"/>
                  </a:cubicBezTo>
                  <a:cubicBezTo>
                    <a:pt x="20751" y="100315"/>
                    <a:pt x="20751" y="100315"/>
                    <a:pt x="20751" y="100315"/>
                  </a:cubicBezTo>
                  <a:cubicBezTo>
                    <a:pt x="20751" y="102208"/>
                    <a:pt x="18045" y="103722"/>
                    <a:pt x="13533" y="103722"/>
                  </a:cubicBezTo>
                  <a:cubicBezTo>
                    <a:pt x="9022" y="104100"/>
                    <a:pt x="4511" y="102586"/>
                    <a:pt x="4511" y="100315"/>
                  </a:cubicBezTo>
                  <a:cubicBezTo>
                    <a:pt x="4511" y="71545"/>
                    <a:pt x="4511" y="71545"/>
                    <a:pt x="4511" y="71545"/>
                  </a:cubicBezTo>
                  <a:cubicBezTo>
                    <a:pt x="4511" y="67003"/>
                    <a:pt x="10827" y="62460"/>
                    <a:pt x="19849" y="60189"/>
                  </a:cubicBezTo>
                  <a:cubicBezTo>
                    <a:pt x="20751" y="59810"/>
                    <a:pt x="20751" y="59810"/>
                    <a:pt x="20751" y="59432"/>
                  </a:cubicBezTo>
                  <a:cubicBezTo>
                    <a:pt x="20751" y="52239"/>
                    <a:pt x="20751" y="52239"/>
                    <a:pt x="20751" y="52239"/>
                  </a:cubicBezTo>
                  <a:cubicBezTo>
                    <a:pt x="34285" y="52239"/>
                    <a:pt x="34285" y="52239"/>
                    <a:pt x="34285" y="52239"/>
                  </a:cubicBezTo>
                  <a:cubicBezTo>
                    <a:pt x="34285" y="53375"/>
                    <a:pt x="34285" y="53375"/>
                    <a:pt x="34285" y="53375"/>
                  </a:cubicBezTo>
                  <a:cubicBezTo>
                    <a:pt x="34285" y="54132"/>
                    <a:pt x="35187" y="54511"/>
                    <a:pt x="36992" y="54511"/>
                  </a:cubicBezTo>
                  <a:cubicBezTo>
                    <a:pt x="59548" y="54511"/>
                    <a:pt x="59548" y="54511"/>
                    <a:pt x="59548" y="54511"/>
                  </a:cubicBezTo>
                  <a:cubicBezTo>
                    <a:pt x="60451" y="54511"/>
                    <a:pt x="61353" y="54132"/>
                    <a:pt x="61353" y="53375"/>
                  </a:cubicBezTo>
                  <a:cubicBezTo>
                    <a:pt x="61353" y="52239"/>
                    <a:pt x="61353" y="52239"/>
                    <a:pt x="61353" y="52239"/>
                  </a:cubicBezTo>
                  <a:cubicBezTo>
                    <a:pt x="74887" y="52239"/>
                    <a:pt x="74887" y="52239"/>
                    <a:pt x="74887" y="52239"/>
                  </a:cubicBezTo>
                  <a:cubicBezTo>
                    <a:pt x="74887" y="59053"/>
                    <a:pt x="74887" y="59053"/>
                    <a:pt x="74887" y="59053"/>
                  </a:cubicBezTo>
                  <a:cubicBezTo>
                    <a:pt x="74887" y="59432"/>
                    <a:pt x="74887" y="59810"/>
                    <a:pt x="75789" y="59810"/>
                  </a:cubicBezTo>
                  <a:cubicBezTo>
                    <a:pt x="80300" y="60946"/>
                    <a:pt x="84812" y="62460"/>
                    <a:pt x="87518" y="64353"/>
                  </a:cubicBezTo>
                  <a:cubicBezTo>
                    <a:pt x="99248" y="71924"/>
                    <a:pt x="113684" y="84794"/>
                    <a:pt x="113684" y="85173"/>
                  </a:cubicBezTo>
                  <a:cubicBezTo>
                    <a:pt x="113684" y="85173"/>
                    <a:pt x="113684" y="85173"/>
                    <a:pt x="113684" y="85173"/>
                  </a:cubicBezTo>
                  <a:cubicBezTo>
                    <a:pt x="115488" y="86309"/>
                    <a:pt x="115488" y="87444"/>
                    <a:pt x="112781" y="8858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 name="Google Shape;21;p2"/>
          <p:cNvGrpSpPr/>
          <p:nvPr/>
        </p:nvGrpSpPr>
        <p:grpSpPr>
          <a:xfrm rot="-5400000">
            <a:off x="7256368" y="-405553"/>
            <a:ext cx="1043197" cy="2732065"/>
            <a:chOff x="7556500" y="3806825"/>
            <a:chExt cx="838313" cy="2195488"/>
          </a:xfrm>
        </p:grpSpPr>
        <p:sp>
          <p:nvSpPr>
            <p:cNvPr id="22" name="Google Shape;22;p2"/>
            <p:cNvSpPr/>
            <p:nvPr/>
          </p:nvSpPr>
          <p:spPr>
            <a:xfrm>
              <a:off x="7839075" y="4194175"/>
              <a:ext cx="74700" cy="52500"/>
            </a:xfrm>
            <a:custGeom>
              <a:avLst/>
              <a:gdLst/>
              <a:ahLst/>
              <a:cxnLst/>
              <a:rect l="l" t="t" r="r" b="b"/>
              <a:pathLst>
                <a:path w="120000" h="120000" extrusionOk="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a:off x="7800975" y="4070350"/>
              <a:ext cx="327000" cy="219000"/>
            </a:xfrm>
            <a:custGeom>
              <a:avLst/>
              <a:gdLst/>
              <a:ahLst/>
              <a:cxnLst/>
              <a:rect l="l" t="t" r="r" b="b"/>
              <a:pathLst>
                <a:path w="120000" h="120000" extrusionOk="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7839075" y="4117975"/>
              <a:ext cx="250800" cy="103200"/>
            </a:xfrm>
            <a:custGeom>
              <a:avLst/>
              <a:gdLst/>
              <a:ahLst/>
              <a:cxnLst/>
              <a:rect l="l" t="t" r="r" b="b"/>
              <a:pathLst>
                <a:path w="120000" h="120000" extrusionOk="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8015288" y="4194175"/>
              <a:ext cx="74700" cy="52500"/>
            </a:xfrm>
            <a:custGeom>
              <a:avLst/>
              <a:gdLst/>
              <a:ahLst/>
              <a:cxnLst/>
              <a:rect l="l" t="t" r="r" b="b"/>
              <a:pathLst>
                <a:path w="120000" h="120000" extrusionOk="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7699375" y="4440238"/>
              <a:ext cx="525600" cy="273000"/>
            </a:xfrm>
            <a:custGeom>
              <a:avLst/>
              <a:gdLst/>
              <a:ahLst/>
              <a:cxnLst/>
              <a:rect l="l" t="t" r="r" b="b"/>
              <a:pathLst>
                <a:path w="120000" h="120000" extrusionOk="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7699375" y="3806825"/>
              <a:ext cx="525600" cy="365100"/>
            </a:xfrm>
            <a:custGeom>
              <a:avLst/>
              <a:gdLst/>
              <a:ahLst/>
              <a:cxnLst/>
              <a:rect l="l" t="t" r="r" b="b"/>
              <a:pathLst>
                <a:path w="120000" h="120000" extrusionOk="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7854950" y="4611688"/>
              <a:ext cx="219000" cy="27000"/>
            </a:xfrm>
            <a:custGeom>
              <a:avLst/>
              <a:gdLst/>
              <a:ahLst/>
              <a:cxnLst/>
              <a:rect l="l" t="t" r="r" b="b"/>
              <a:pathLst>
                <a:path w="120000" h="120000" extrusionOk="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7929563" y="3865563"/>
              <a:ext cx="65100" cy="65100"/>
            </a:xfrm>
            <a:custGeom>
              <a:avLst/>
              <a:gdLst/>
              <a:ahLst/>
              <a:cxnLst/>
              <a:rect l="l" t="t" r="r" b="b"/>
              <a:pathLst>
                <a:path w="120000" h="120000" extrusionOk="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7556500" y="3984625"/>
              <a:ext cx="282600" cy="638100"/>
            </a:xfrm>
            <a:custGeom>
              <a:avLst/>
              <a:gdLst/>
              <a:ahLst/>
              <a:cxnLst/>
              <a:rect l="l" t="t" r="r" b="b"/>
              <a:pathLst>
                <a:path w="120000" h="120000" extrusionOk="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7732713" y="4075113"/>
              <a:ext cx="662100" cy="1927200"/>
            </a:xfrm>
            <a:custGeom>
              <a:avLst/>
              <a:gdLst/>
              <a:ahLst/>
              <a:cxnLst/>
              <a:rect l="l" t="t" r="r" b="b"/>
              <a:pathLst>
                <a:path w="120000" h="120000" extrusionOk="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7886700" y="5111750"/>
              <a:ext cx="65100" cy="58800"/>
            </a:xfrm>
            <a:custGeom>
              <a:avLst/>
              <a:gdLst/>
              <a:ahLst/>
              <a:cxnLst/>
              <a:rect l="l" t="t" r="r" b="b"/>
              <a:pathLst>
                <a:path w="120000" h="120000" extrusionOk="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 name="Google Shape;33;p2"/>
          <p:cNvGrpSpPr/>
          <p:nvPr/>
        </p:nvGrpSpPr>
        <p:grpSpPr>
          <a:xfrm rot="5400000">
            <a:off x="527351" y="2768116"/>
            <a:ext cx="1389642" cy="2444192"/>
            <a:chOff x="4395788" y="4144963"/>
            <a:chExt cx="1058775" cy="1862100"/>
          </a:xfrm>
        </p:grpSpPr>
        <p:sp>
          <p:nvSpPr>
            <p:cNvPr id="34" name="Google Shape;34;p2"/>
            <p:cNvSpPr/>
            <p:nvPr/>
          </p:nvSpPr>
          <p:spPr>
            <a:xfrm>
              <a:off x="5224463" y="4338638"/>
              <a:ext cx="230100" cy="155700"/>
            </a:xfrm>
            <a:custGeom>
              <a:avLst/>
              <a:gdLst/>
              <a:ahLst/>
              <a:cxnLst/>
              <a:rect l="l" t="t" r="r" b="b"/>
              <a:pathLst>
                <a:path w="120000" h="120000" extrusionOk="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a:off x="4395788" y="4338638"/>
              <a:ext cx="347700" cy="155700"/>
            </a:xfrm>
            <a:custGeom>
              <a:avLst/>
              <a:gdLst/>
              <a:ahLst/>
              <a:cxnLst/>
              <a:rect l="l" t="t" r="r" b="b"/>
              <a:pathLst>
                <a:path w="120000" h="120000" extrusionOk="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4630738" y="4144963"/>
              <a:ext cx="593700" cy="1862100"/>
            </a:xfrm>
            <a:custGeom>
              <a:avLst/>
              <a:gdLst/>
              <a:ahLst/>
              <a:cxnLst/>
              <a:rect l="l" t="t" r="r" b="b"/>
              <a:pathLst>
                <a:path w="120000" h="120000" extrusionOk="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7" name="Google Shape;37;p2"/>
          <p:cNvGrpSpPr/>
          <p:nvPr/>
        </p:nvGrpSpPr>
        <p:grpSpPr>
          <a:xfrm rot="10800000">
            <a:off x="6869501" y="2412068"/>
            <a:ext cx="1768658" cy="2731445"/>
            <a:chOff x="6545263" y="855663"/>
            <a:chExt cx="1469962" cy="2270150"/>
          </a:xfrm>
        </p:grpSpPr>
        <p:sp>
          <p:nvSpPr>
            <p:cNvPr id="38" name="Google Shape;38;p2"/>
            <p:cNvSpPr/>
            <p:nvPr/>
          </p:nvSpPr>
          <p:spPr>
            <a:xfrm>
              <a:off x="6913563" y="2535238"/>
              <a:ext cx="176100" cy="27000"/>
            </a:xfrm>
            <a:custGeom>
              <a:avLst/>
              <a:gdLst/>
              <a:ahLst/>
              <a:cxnLst/>
              <a:rect l="l" t="t" r="r" b="b"/>
              <a:pathLst>
                <a:path w="120000" h="120000" extrusionOk="0">
                  <a:moveTo>
                    <a:pt x="112727" y="0"/>
                  </a:moveTo>
                  <a:cubicBezTo>
                    <a:pt x="7272" y="0"/>
                    <a:pt x="7272" y="0"/>
                    <a:pt x="7272" y="0"/>
                  </a:cubicBezTo>
                  <a:cubicBezTo>
                    <a:pt x="3636" y="0"/>
                    <a:pt x="0" y="24000"/>
                    <a:pt x="0" y="48000"/>
                  </a:cubicBezTo>
                  <a:cubicBezTo>
                    <a:pt x="0" y="72000"/>
                    <a:pt x="3636" y="120000"/>
                    <a:pt x="7272" y="120000"/>
                  </a:cubicBezTo>
                  <a:cubicBezTo>
                    <a:pt x="112727" y="120000"/>
                    <a:pt x="112727" y="120000"/>
                    <a:pt x="112727" y="120000"/>
                  </a:cubicBezTo>
                  <a:cubicBezTo>
                    <a:pt x="116363" y="120000"/>
                    <a:pt x="120000" y="72000"/>
                    <a:pt x="120000" y="48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2"/>
            <p:cNvSpPr/>
            <p:nvPr/>
          </p:nvSpPr>
          <p:spPr>
            <a:xfrm>
              <a:off x="6913563" y="2636838"/>
              <a:ext cx="176100" cy="27000"/>
            </a:xfrm>
            <a:custGeom>
              <a:avLst/>
              <a:gdLst/>
              <a:ahLst/>
              <a:cxnLst/>
              <a:rect l="l" t="t" r="r" b="b"/>
              <a:pathLst>
                <a:path w="120000" h="120000" extrusionOk="0">
                  <a:moveTo>
                    <a:pt x="112727" y="0"/>
                  </a:moveTo>
                  <a:cubicBezTo>
                    <a:pt x="7272" y="0"/>
                    <a:pt x="7272" y="0"/>
                    <a:pt x="7272" y="0"/>
                  </a:cubicBezTo>
                  <a:cubicBezTo>
                    <a:pt x="3636" y="0"/>
                    <a:pt x="0" y="24000"/>
                    <a:pt x="0" y="48000"/>
                  </a:cubicBezTo>
                  <a:cubicBezTo>
                    <a:pt x="0" y="96000"/>
                    <a:pt x="3636" y="120000"/>
                    <a:pt x="7272" y="120000"/>
                  </a:cubicBezTo>
                  <a:cubicBezTo>
                    <a:pt x="112727" y="120000"/>
                    <a:pt x="112727" y="120000"/>
                    <a:pt x="112727" y="120000"/>
                  </a:cubicBezTo>
                  <a:cubicBezTo>
                    <a:pt x="116363" y="120000"/>
                    <a:pt x="120000" y="96000"/>
                    <a:pt x="120000" y="48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6721475" y="2084388"/>
              <a:ext cx="1112700" cy="960300"/>
            </a:xfrm>
            <a:custGeom>
              <a:avLst/>
              <a:gdLst/>
              <a:ahLst/>
              <a:cxnLst/>
              <a:rect l="l" t="t" r="r" b="b"/>
              <a:pathLst>
                <a:path w="120000" h="120000" extrusionOk="0">
                  <a:moveTo>
                    <a:pt x="0" y="1340"/>
                  </a:moveTo>
                  <a:cubicBezTo>
                    <a:pt x="0" y="2011"/>
                    <a:pt x="0" y="2011"/>
                    <a:pt x="0" y="2011"/>
                  </a:cubicBezTo>
                  <a:cubicBezTo>
                    <a:pt x="0" y="2011"/>
                    <a:pt x="0" y="2681"/>
                    <a:pt x="0" y="2681"/>
                  </a:cubicBezTo>
                  <a:cubicBezTo>
                    <a:pt x="0" y="118659"/>
                    <a:pt x="0" y="118659"/>
                    <a:pt x="0" y="118659"/>
                  </a:cubicBezTo>
                  <a:cubicBezTo>
                    <a:pt x="0" y="119329"/>
                    <a:pt x="576" y="120000"/>
                    <a:pt x="1153" y="120000"/>
                  </a:cubicBezTo>
                  <a:cubicBezTo>
                    <a:pt x="118269" y="120000"/>
                    <a:pt x="118269" y="120000"/>
                    <a:pt x="118269" y="120000"/>
                  </a:cubicBezTo>
                  <a:cubicBezTo>
                    <a:pt x="118846" y="120000"/>
                    <a:pt x="120000" y="119329"/>
                    <a:pt x="120000" y="118659"/>
                  </a:cubicBezTo>
                  <a:cubicBezTo>
                    <a:pt x="120000" y="2011"/>
                    <a:pt x="120000" y="2011"/>
                    <a:pt x="120000" y="2011"/>
                  </a:cubicBezTo>
                  <a:cubicBezTo>
                    <a:pt x="120000" y="670"/>
                    <a:pt x="118846" y="0"/>
                    <a:pt x="118269" y="0"/>
                  </a:cubicBezTo>
                  <a:cubicBezTo>
                    <a:pt x="40961" y="0"/>
                    <a:pt x="40961" y="0"/>
                    <a:pt x="40961" y="0"/>
                  </a:cubicBezTo>
                  <a:cubicBezTo>
                    <a:pt x="40961" y="3351"/>
                    <a:pt x="40961" y="3351"/>
                    <a:pt x="40961" y="3351"/>
                  </a:cubicBezTo>
                  <a:cubicBezTo>
                    <a:pt x="117115" y="3351"/>
                    <a:pt x="117115" y="3351"/>
                    <a:pt x="117115" y="3351"/>
                  </a:cubicBezTo>
                  <a:cubicBezTo>
                    <a:pt x="117115" y="116648"/>
                    <a:pt x="117115" y="116648"/>
                    <a:pt x="117115" y="116648"/>
                  </a:cubicBezTo>
                  <a:cubicBezTo>
                    <a:pt x="2884" y="116648"/>
                    <a:pt x="2884" y="116648"/>
                    <a:pt x="2884" y="116648"/>
                  </a:cubicBezTo>
                  <a:cubicBezTo>
                    <a:pt x="2884" y="3351"/>
                    <a:pt x="2884" y="3351"/>
                    <a:pt x="2884" y="3351"/>
                  </a:cubicBezTo>
                  <a:cubicBezTo>
                    <a:pt x="24230" y="3351"/>
                    <a:pt x="24230" y="3351"/>
                    <a:pt x="24230" y="3351"/>
                  </a:cubicBezTo>
                  <a:cubicBezTo>
                    <a:pt x="24230" y="0"/>
                    <a:pt x="24230" y="0"/>
                    <a:pt x="24230" y="0"/>
                  </a:cubicBezTo>
                  <a:cubicBezTo>
                    <a:pt x="1730" y="0"/>
                    <a:pt x="1730" y="0"/>
                    <a:pt x="1730" y="0"/>
                  </a:cubicBezTo>
                  <a:cubicBezTo>
                    <a:pt x="1153" y="0"/>
                    <a:pt x="576" y="670"/>
                    <a:pt x="0" y="134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6913563" y="2740025"/>
              <a:ext cx="176100" cy="27000"/>
            </a:xfrm>
            <a:custGeom>
              <a:avLst/>
              <a:gdLst/>
              <a:ahLst/>
              <a:cxnLst/>
              <a:rect l="l" t="t" r="r" b="b"/>
              <a:pathLst>
                <a:path w="120000" h="120000" extrusionOk="0">
                  <a:moveTo>
                    <a:pt x="112727" y="0"/>
                  </a:moveTo>
                  <a:cubicBezTo>
                    <a:pt x="7272" y="0"/>
                    <a:pt x="7272" y="0"/>
                    <a:pt x="7272" y="0"/>
                  </a:cubicBezTo>
                  <a:cubicBezTo>
                    <a:pt x="3636" y="0"/>
                    <a:pt x="0" y="24000"/>
                    <a:pt x="0" y="72000"/>
                  </a:cubicBezTo>
                  <a:cubicBezTo>
                    <a:pt x="0" y="96000"/>
                    <a:pt x="3636" y="120000"/>
                    <a:pt x="7272" y="120000"/>
                  </a:cubicBezTo>
                  <a:cubicBezTo>
                    <a:pt x="112727" y="120000"/>
                    <a:pt x="112727" y="120000"/>
                    <a:pt x="112727" y="120000"/>
                  </a:cubicBezTo>
                  <a:cubicBezTo>
                    <a:pt x="116363" y="120000"/>
                    <a:pt x="120000" y="96000"/>
                    <a:pt x="120000" y="72000"/>
                  </a:cubicBezTo>
                  <a:cubicBezTo>
                    <a:pt x="120000" y="24000"/>
                    <a:pt x="116363" y="0"/>
                    <a:pt x="1127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7854950" y="2519363"/>
              <a:ext cx="96900" cy="96900"/>
            </a:xfrm>
            <a:custGeom>
              <a:avLst/>
              <a:gdLst/>
              <a:ahLst/>
              <a:cxnLst/>
              <a:rect l="l" t="t" r="r" b="b"/>
              <a:pathLst>
                <a:path w="120000" h="120000" extrusionOk="0">
                  <a:moveTo>
                    <a:pt x="120000" y="60000"/>
                  </a:moveTo>
                  <a:cubicBezTo>
                    <a:pt x="120000" y="26666"/>
                    <a:pt x="93333" y="0"/>
                    <a:pt x="60000" y="0"/>
                  </a:cubicBezTo>
                  <a:cubicBezTo>
                    <a:pt x="26666" y="0"/>
                    <a:pt x="0" y="26666"/>
                    <a:pt x="0" y="60000"/>
                  </a:cubicBezTo>
                  <a:cubicBezTo>
                    <a:pt x="0" y="93333"/>
                    <a:pt x="26666" y="120000"/>
                    <a:pt x="60000" y="120000"/>
                  </a:cubicBezTo>
                  <a:cubicBezTo>
                    <a:pt x="93333" y="120000"/>
                    <a:pt x="120000" y="93333"/>
                    <a:pt x="120000" y="60000"/>
                  </a:cubicBezTo>
                  <a:close/>
                  <a:moveTo>
                    <a:pt x="33333" y="60000"/>
                  </a:moveTo>
                  <a:cubicBezTo>
                    <a:pt x="33333" y="46666"/>
                    <a:pt x="46666" y="33333"/>
                    <a:pt x="60000" y="33333"/>
                  </a:cubicBezTo>
                  <a:cubicBezTo>
                    <a:pt x="80000" y="33333"/>
                    <a:pt x="86666" y="46666"/>
                    <a:pt x="86666" y="60000"/>
                  </a:cubicBezTo>
                  <a:cubicBezTo>
                    <a:pt x="86666" y="73333"/>
                    <a:pt x="80000" y="86666"/>
                    <a:pt x="60000" y="86666"/>
                  </a:cubicBezTo>
                  <a:cubicBezTo>
                    <a:pt x="46666" y="86666"/>
                    <a:pt x="33333" y="73333"/>
                    <a:pt x="33333" y="6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2"/>
            <p:cNvSpPr/>
            <p:nvPr/>
          </p:nvSpPr>
          <p:spPr>
            <a:xfrm>
              <a:off x="6635750" y="2417763"/>
              <a:ext cx="27000" cy="300000"/>
            </a:xfrm>
            <a:custGeom>
              <a:avLst/>
              <a:gdLst/>
              <a:ahLst/>
              <a:cxnLst/>
              <a:rect l="l" t="t" r="r" b="b"/>
              <a:pathLst>
                <a:path w="120000" h="120000" extrusionOk="0">
                  <a:moveTo>
                    <a:pt x="0" y="6428"/>
                  </a:moveTo>
                  <a:cubicBezTo>
                    <a:pt x="0" y="113571"/>
                    <a:pt x="0" y="113571"/>
                    <a:pt x="0" y="113571"/>
                  </a:cubicBezTo>
                  <a:cubicBezTo>
                    <a:pt x="0" y="115714"/>
                    <a:pt x="24000" y="119999"/>
                    <a:pt x="48000" y="119999"/>
                  </a:cubicBezTo>
                  <a:cubicBezTo>
                    <a:pt x="72000" y="119999"/>
                    <a:pt x="120000" y="115714"/>
                    <a:pt x="120000" y="113571"/>
                  </a:cubicBezTo>
                  <a:cubicBezTo>
                    <a:pt x="120000" y="6428"/>
                    <a:pt x="120000" y="6428"/>
                    <a:pt x="120000" y="6428"/>
                  </a:cubicBezTo>
                  <a:cubicBezTo>
                    <a:pt x="120000" y="2142"/>
                    <a:pt x="72000" y="0"/>
                    <a:pt x="48000" y="0"/>
                  </a:cubicBezTo>
                  <a:cubicBezTo>
                    <a:pt x="24000" y="0"/>
                    <a:pt x="0" y="2142"/>
                    <a:pt x="0" y="642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2"/>
            <p:cNvSpPr/>
            <p:nvPr/>
          </p:nvSpPr>
          <p:spPr>
            <a:xfrm>
              <a:off x="7218363" y="2325688"/>
              <a:ext cx="444600" cy="441300"/>
            </a:xfrm>
            <a:custGeom>
              <a:avLst/>
              <a:gdLst/>
              <a:ahLst/>
              <a:cxnLst/>
              <a:rect l="l" t="t" r="r" b="b"/>
              <a:pathLst>
                <a:path w="120000" h="120000" extrusionOk="0">
                  <a:moveTo>
                    <a:pt x="89638" y="112682"/>
                  </a:moveTo>
                  <a:cubicBezTo>
                    <a:pt x="89638" y="112682"/>
                    <a:pt x="89638" y="112682"/>
                    <a:pt x="89638" y="112682"/>
                  </a:cubicBezTo>
                  <a:cubicBezTo>
                    <a:pt x="89638" y="112682"/>
                    <a:pt x="89638" y="112682"/>
                    <a:pt x="89638" y="112682"/>
                  </a:cubicBezTo>
                  <a:cubicBezTo>
                    <a:pt x="106987" y="100975"/>
                    <a:pt x="119999" y="81951"/>
                    <a:pt x="119999" y="60000"/>
                  </a:cubicBezTo>
                  <a:cubicBezTo>
                    <a:pt x="119999" y="26341"/>
                    <a:pt x="92530" y="0"/>
                    <a:pt x="59277" y="0"/>
                  </a:cubicBezTo>
                  <a:cubicBezTo>
                    <a:pt x="56385" y="0"/>
                    <a:pt x="53493" y="0"/>
                    <a:pt x="50602" y="1463"/>
                  </a:cubicBezTo>
                  <a:cubicBezTo>
                    <a:pt x="50602" y="1463"/>
                    <a:pt x="50602" y="1463"/>
                    <a:pt x="50602" y="1463"/>
                  </a:cubicBezTo>
                  <a:cubicBezTo>
                    <a:pt x="50602" y="1463"/>
                    <a:pt x="50602" y="1463"/>
                    <a:pt x="50602" y="1463"/>
                  </a:cubicBezTo>
                  <a:cubicBezTo>
                    <a:pt x="21686" y="5853"/>
                    <a:pt x="0" y="30731"/>
                    <a:pt x="0" y="60000"/>
                  </a:cubicBezTo>
                  <a:cubicBezTo>
                    <a:pt x="0" y="93658"/>
                    <a:pt x="27469" y="120000"/>
                    <a:pt x="59277" y="120000"/>
                  </a:cubicBezTo>
                  <a:cubicBezTo>
                    <a:pt x="70843" y="120000"/>
                    <a:pt x="80963" y="117073"/>
                    <a:pt x="89638" y="112682"/>
                  </a:cubicBezTo>
                  <a:close/>
                  <a:moveTo>
                    <a:pt x="59277" y="7317"/>
                  </a:moveTo>
                  <a:cubicBezTo>
                    <a:pt x="88192" y="7317"/>
                    <a:pt x="112771" y="30731"/>
                    <a:pt x="112771" y="60000"/>
                  </a:cubicBezTo>
                  <a:cubicBezTo>
                    <a:pt x="112771" y="79024"/>
                    <a:pt x="102650" y="95121"/>
                    <a:pt x="88192" y="103902"/>
                  </a:cubicBezTo>
                  <a:cubicBezTo>
                    <a:pt x="63614" y="58536"/>
                    <a:pt x="63614" y="58536"/>
                    <a:pt x="63614" y="58536"/>
                  </a:cubicBezTo>
                  <a:cubicBezTo>
                    <a:pt x="54939" y="7317"/>
                    <a:pt x="54939" y="7317"/>
                    <a:pt x="54939" y="7317"/>
                  </a:cubicBezTo>
                  <a:cubicBezTo>
                    <a:pt x="56385" y="7317"/>
                    <a:pt x="57831" y="7317"/>
                    <a:pt x="59277" y="7317"/>
                  </a:cubicBezTo>
                  <a:close/>
                  <a:moveTo>
                    <a:pt x="47710" y="8780"/>
                  </a:moveTo>
                  <a:cubicBezTo>
                    <a:pt x="56385" y="57073"/>
                    <a:pt x="56385" y="57073"/>
                    <a:pt x="56385" y="57073"/>
                  </a:cubicBezTo>
                  <a:cubicBezTo>
                    <a:pt x="7228" y="57073"/>
                    <a:pt x="7228" y="57073"/>
                    <a:pt x="7228" y="57073"/>
                  </a:cubicBezTo>
                  <a:cubicBezTo>
                    <a:pt x="10120" y="33658"/>
                    <a:pt x="26024" y="14634"/>
                    <a:pt x="47710" y="8780"/>
                  </a:cubicBezTo>
                  <a:close/>
                  <a:moveTo>
                    <a:pt x="7228" y="64390"/>
                  </a:moveTo>
                  <a:cubicBezTo>
                    <a:pt x="57831" y="64390"/>
                    <a:pt x="57831" y="64390"/>
                    <a:pt x="57831" y="64390"/>
                  </a:cubicBezTo>
                  <a:cubicBezTo>
                    <a:pt x="82409" y="108292"/>
                    <a:pt x="82409" y="108292"/>
                    <a:pt x="82409" y="108292"/>
                  </a:cubicBezTo>
                  <a:cubicBezTo>
                    <a:pt x="75180" y="111219"/>
                    <a:pt x="67951" y="112682"/>
                    <a:pt x="59277" y="112682"/>
                  </a:cubicBezTo>
                  <a:cubicBezTo>
                    <a:pt x="31807" y="112682"/>
                    <a:pt x="10120" y="90731"/>
                    <a:pt x="7228" y="6439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6550025" y="2005013"/>
              <a:ext cx="1465200" cy="1120800"/>
            </a:xfrm>
            <a:custGeom>
              <a:avLst/>
              <a:gdLst/>
              <a:ahLst/>
              <a:cxnLst/>
              <a:rect l="l" t="t" r="r" b="b"/>
              <a:pathLst>
                <a:path w="120000" h="120000" extrusionOk="0">
                  <a:moveTo>
                    <a:pt x="110364" y="0"/>
                  </a:moveTo>
                  <a:cubicBezTo>
                    <a:pt x="45109" y="0"/>
                    <a:pt x="45109" y="0"/>
                    <a:pt x="45109" y="0"/>
                  </a:cubicBezTo>
                  <a:cubicBezTo>
                    <a:pt x="45109" y="2870"/>
                    <a:pt x="45109" y="2870"/>
                    <a:pt x="45109" y="2870"/>
                  </a:cubicBezTo>
                  <a:cubicBezTo>
                    <a:pt x="110364" y="2870"/>
                    <a:pt x="110364" y="2870"/>
                    <a:pt x="110364" y="2870"/>
                  </a:cubicBezTo>
                  <a:cubicBezTo>
                    <a:pt x="114306" y="2870"/>
                    <a:pt x="117810" y="7464"/>
                    <a:pt x="117810" y="12631"/>
                  </a:cubicBezTo>
                  <a:cubicBezTo>
                    <a:pt x="117810" y="107942"/>
                    <a:pt x="117810" y="107942"/>
                    <a:pt x="117810" y="107942"/>
                  </a:cubicBezTo>
                  <a:cubicBezTo>
                    <a:pt x="117810" y="113110"/>
                    <a:pt x="114306" y="117129"/>
                    <a:pt x="110364" y="117129"/>
                  </a:cubicBezTo>
                  <a:cubicBezTo>
                    <a:pt x="9635" y="117129"/>
                    <a:pt x="9635" y="117129"/>
                    <a:pt x="9635" y="117129"/>
                  </a:cubicBezTo>
                  <a:cubicBezTo>
                    <a:pt x="5693" y="117129"/>
                    <a:pt x="2189" y="113110"/>
                    <a:pt x="2189" y="107942"/>
                  </a:cubicBezTo>
                  <a:cubicBezTo>
                    <a:pt x="2627" y="12631"/>
                    <a:pt x="2627" y="12631"/>
                    <a:pt x="2627" y="12631"/>
                  </a:cubicBezTo>
                  <a:cubicBezTo>
                    <a:pt x="2627" y="7464"/>
                    <a:pt x="5693" y="2870"/>
                    <a:pt x="9635" y="2870"/>
                  </a:cubicBezTo>
                  <a:cubicBezTo>
                    <a:pt x="24525" y="2870"/>
                    <a:pt x="24525" y="2870"/>
                    <a:pt x="24525" y="2870"/>
                  </a:cubicBezTo>
                  <a:cubicBezTo>
                    <a:pt x="23649" y="2296"/>
                    <a:pt x="22773" y="1722"/>
                    <a:pt x="22335" y="0"/>
                  </a:cubicBezTo>
                  <a:cubicBezTo>
                    <a:pt x="9635" y="0"/>
                    <a:pt x="9635" y="0"/>
                    <a:pt x="9635" y="0"/>
                  </a:cubicBezTo>
                  <a:cubicBezTo>
                    <a:pt x="4379" y="0"/>
                    <a:pt x="437" y="5741"/>
                    <a:pt x="437" y="12631"/>
                  </a:cubicBezTo>
                  <a:cubicBezTo>
                    <a:pt x="0" y="107942"/>
                    <a:pt x="0" y="107942"/>
                    <a:pt x="0" y="107942"/>
                  </a:cubicBezTo>
                  <a:cubicBezTo>
                    <a:pt x="0" y="107942"/>
                    <a:pt x="0" y="107942"/>
                    <a:pt x="0" y="107942"/>
                  </a:cubicBezTo>
                  <a:cubicBezTo>
                    <a:pt x="0" y="114832"/>
                    <a:pt x="4379" y="119999"/>
                    <a:pt x="9635" y="119999"/>
                  </a:cubicBezTo>
                  <a:cubicBezTo>
                    <a:pt x="110364" y="119999"/>
                    <a:pt x="110364" y="119999"/>
                    <a:pt x="110364" y="119999"/>
                  </a:cubicBezTo>
                  <a:cubicBezTo>
                    <a:pt x="115620" y="119999"/>
                    <a:pt x="120000" y="114832"/>
                    <a:pt x="120000" y="107942"/>
                  </a:cubicBezTo>
                  <a:cubicBezTo>
                    <a:pt x="120000" y="12631"/>
                    <a:pt x="120000" y="12631"/>
                    <a:pt x="120000" y="12631"/>
                  </a:cubicBezTo>
                  <a:cubicBezTo>
                    <a:pt x="120000" y="5741"/>
                    <a:pt x="115620" y="0"/>
                    <a:pt x="110364"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6545263" y="855663"/>
              <a:ext cx="765300" cy="1444500"/>
            </a:xfrm>
            <a:custGeom>
              <a:avLst/>
              <a:gdLst/>
              <a:ahLst/>
              <a:cxnLst/>
              <a:rect l="l" t="t" r="r" b="b"/>
              <a:pathLst>
                <a:path w="120000" h="120000" extrusionOk="0">
                  <a:moveTo>
                    <a:pt x="83076" y="44609"/>
                  </a:moveTo>
                  <a:cubicBezTo>
                    <a:pt x="91468" y="44609"/>
                    <a:pt x="91468" y="44609"/>
                    <a:pt x="91468" y="44609"/>
                  </a:cubicBezTo>
                  <a:cubicBezTo>
                    <a:pt x="93146" y="44609"/>
                    <a:pt x="93986" y="44163"/>
                    <a:pt x="93986" y="43271"/>
                  </a:cubicBezTo>
                  <a:cubicBezTo>
                    <a:pt x="93986" y="0"/>
                    <a:pt x="93986" y="0"/>
                    <a:pt x="93986" y="0"/>
                  </a:cubicBezTo>
                  <a:cubicBezTo>
                    <a:pt x="89790" y="0"/>
                    <a:pt x="89790" y="0"/>
                    <a:pt x="89790" y="0"/>
                  </a:cubicBezTo>
                  <a:cubicBezTo>
                    <a:pt x="89790" y="42379"/>
                    <a:pt x="89790" y="42379"/>
                    <a:pt x="89790" y="42379"/>
                  </a:cubicBezTo>
                  <a:cubicBezTo>
                    <a:pt x="79720" y="42379"/>
                    <a:pt x="79720" y="42379"/>
                    <a:pt x="79720" y="42379"/>
                  </a:cubicBezTo>
                  <a:cubicBezTo>
                    <a:pt x="78881" y="42379"/>
                    <a:pt x="78881" y="42379"/>
                    <a:pt x="78881" y="42379"/>
                  </a:cubicBezTo>
                  <a:cubicBezTo>
                    <a:pt x="17622" y="42379"/>
                    <a:pt x="17622" y="42379"/>
                    <a:pt x="17622" y="42379"/>
                  </a:cubicBezTo>
                  <a:cubicBezTo>
                    <a:pt x="17622" y="42379"/>
                    <a:pt x="16783" y="42379"/>
                    <a:pt x="16783" y="42379"/>
                  </a:cubicBezTo>
                  <a:cubicBezTo>
                    <a:pt x="4195" y="42379"/>
                    <a:pt x="4195" y="42379"/>
                    <a:pt x="4195" y="42379"/>
                  </a:cubicBezTo>
                  <a:cubicBezTo>
                    <a:pt x="4195" y="0"/>
                    <a:pt x="4195" y="0"/>
                    <a:pt x="4195" y="0"/>
                  </a:cubicBezTo>
                  <a:cubicBezTo>
                    <a:pt x="0" y="0"/>
                    <a:pt x="0" y="0"/>
                    <a:pt x="0" y="0"/>
                  </a:cubicBezTo>
                  <a:cubicBezTo>
                    <a:pt x="0" y="43271"/>
                    <a:pt x="0" y="43271"/>
                    <a:pt x="0" y="43271"/>
                  </a:cubicBezTo>
                  <a:cubicBezTo>
                    <a:pt x="0" y="44163"/>
                    <a:pt x="839" y="44609"/>
                    <a:pt x="2517" y="44609"/>
                  </a:cubicBezTo>
                  <a:cubicBezTo>
                    <a:pt x="15104" y="44609"/>
                    <a:pt x="15104" y="44609"/>
                    <a:pt x="15104" y="44609"/>
                  </a:cubicBezTo>
                  <a:cubicBezTo>
                    <a:pt x="5034" y="63345"/>
                    <a:pt x="5034" y="63345"/>
                    <a:pt x="5034" y="63345"/>
                  </a:cubicBezTo>
                  <a:cubicBezTo>
                    <a:pt x="3356" y="66468"/>
                    <a:pt x="1678" y="70037"/>
                    <a:pt x="1678" y="73605"/>
                  </a:cubicBezTo>
                  <a:cubicBezTo>
                    <a:pt x="1678" y="84758"/>
                    <a:pt x="1678" y="84758"/>
                    <a:pt x="1678" y="84758"/>
                  </a:cubicBezTo>
                  <a:cubicBezTo>
                    <a:pt x="1678" y="88327"/>
                    <a:pt x="7552" y="91003"/>
                    <a:pt x="14265" y="91003"/>
                  </a:cubicBezTo>
                  <a:cubicBezTo>
                    <a:pt x="22657" y="91003"/>
                    <a:pt x="22657" y="91003"/>
                    <a:pt x="22657" y="91003"/>
                  </a:cubicBezTo>
                  <a:cubicBezTo>
                    <a:pt x="23496" y="93234"/>
                    <a:pt x="26853" y="94572"/>
                    <a:pt x="31048" y="94572"/>
                  </a:cubicBezTo>
                  <a:cubicBezTo>
                    <a:pt x="42797" y="94572"/>
                    <a:pt x="42797" y="94572"/>
                    <a:pt x="42797" y="94572"/>
                  </a:cubicBezTo>
                  <a:cubicBezTo>
                    <a:pt x="43636" y="96802"/>
                    <a:pt x="46993" y="98141"/>
                    <a:pt x="51188" y="98141"/>
                  </a:cubicBezTo>
                  <a:cubicBezTo>
                    <a:pt x="62937" y="98141"/>
                    <a:pt x="62937" y="98141"/>
                    <a:pt x="62937" y="98141"/>
                  </a:cubicBezTo>
                  <a:cubicBezTo>
                    <a:pt x="62937" y="113308"/>
                    <a:pt x="62937" y="113308"/>
                    <a:pt x="62937" y="113308"/>
                  </a:cubicBezTo>
                  <a:cubicBezTo>
                    <a:pt x="62937" y="116877"/>
                    <a:pt x="67972" y="120000"/>
                    <a:pt x="74685" y="120000"/>
                  </a:cubicBezTo>
                  <a:cubicBezTo>
                    <a:pt x="82237" y="120000"/>
                    <a:pt x="87272" y="116877"/>
                    <a:pt x="87272" y="113308"/>
                  </a:cubicBezTo>
                  <a:cubicBezTo>
                    <a:pt x="87272" y="74498"/>
                    <a:pt x="87272" y="74498"/>
                    <a:pt x="87272" y="74498"/>
                  </a:cubicBezTo>
                  <a:cubicBezTo>
                    <a:pt x="101538" y="81189"/>
                    <a:pt x="101538" y="81189"/>
                    <a:pt x="101538" y="81189"/>
                  </a:cubicBezTo>
                  <a:cubicBezTo>
                    <a:pt x="105734" y="82973"/>
                    <a:pt x="111608" y="82973"/>
                    <a:pt x="115804" y="80743"/>
                  </a:cubicBezTo>
                  <a:cubicBezTo>
                    <a:pt x="119160" y="78959"/>
                    <a:pt x="120000" y="75836"/>
                    <a:pt x="116643" y="74052"/>
                  </a:cubicBezTo>
                  <a:cubicBezTo>
                    <a:pt x="115804" y="72713"/>
                    <a:pt x="93986" y="53085"/>
                    <a:pt x="83076" y="44609"/>
                  </a:cubicBezTo>
                  <a:close/>
                  <a:moveTo>
                    <a:pt x="112447" y="79405"/>
                  </a:moveTo>
                  <a:cubicBezTo>
                    <a:pt x="110769" y="80297"/>
                    <a:pt x="106573" y="80297"/>
                    <a:pt x="104895" y="79405"/>
                  </a:cubicBezTo>
                  <a:cubicBezTo>
                    <a:pt x="86433" y="71375"/>
                    <a:pt x="86433" y="71375"/>
                    <a:pt x="86433" y="71375"/>
                  </a:cubicBezTo>
                  <a:cubicBezTo>
                    <a:pt x="85594" y="70929"/>
                    <a:pt x="84755" y="70929"/>
                    <a:pt x="84755" y="70929"/>
                  </a:cubicBezTo>
                  <a:cubicBezTo>
                    <a:pt x="83916" y="71375"/>
                    <a:pt x="83076" y="71375"/>
                    <a:pt x="83076" y="71821"/>
                  </a:cubicBezTo>
                  <a:cubicBezTo>
                    <a:pt x="83076" y="113308"/>
                    <a:pt x="83076" y="113308"/>
                    <a:pt x="83076" y="113308"/>
                  </a:cubicBezTo>
                  <a:cubicBezTo>
                    <a:pt x="83076" y="115539"/>
                    <a:pt x="79720" y="117769"/>
                    <a:pt x="74685" y="117769"/>
                  </a:cubicBezTo>
                  <a:cubicBezTo>
                    <a:pt x="70489" y="117769"/>
                    <a:pt x="67132" y="115539"/>
                    <a:pt x="67132" y="113308"/>
                  </a:cubicBezTo>
                  <a:cubicBezTo>
                    <a:pt x="67132" y="86542"/>
                    <a:pt x="67132" y="86542"/>
                    <a:pt x="67132" y="86542"/>
                  </a:cubicBezTo>
                  <a:cubicBezTo>
                    <a:pt x="67132" y="85650"/>
                    <a:pt x="66293" y="85204"/>
                    <a:pt x="64615" y="85204"/>
                  </a:cubicBezTo>
                  <a:cubicBezTo>
                    <a:pt x="63776" y="85204"/>
                    <a:pt x="62937" y="85650"/>
                    <a:pt x="62937" y="86542"/>
                  </a:cubicBezTo>
                  <a:cubicBezTo>
                    <a:pt x="62937" y="95910"/>
                    <a:pt x="62937" y="95910"/>
                    <a:pt x="62937" y="95910"/>
                  </a:cubicBezTo>
                  <a:cubicBezTo>
                    <a:pt x="51188" y="95910"/>
                    <a:pt x="51188" y="95910"/>
                    <a:pt x="51188" y="95910"/>
                  </a:cubicBezTo>
                  <a:cubicBezTo>
                    <a:pt x="48671" y="95910"/>
                    <a:pt x="46993" y="95018"/>
                    <a:pt x="46993" y="93680"/>
                  </a:cubicBezTo>
                  <a:cubicBezTo>
                    <a:pt x="46993" y="86542"/>
                    <a:pt x="46993" y="86542"/>
                    <a:pt x="46993" y="86542"/>
                  </a:cubicBezTo>
                  <a:cubicBezTo>
                    <a:pt x="46993" y="85650"/>
                    <a:pt x="46153" y="85204"/>
                    <a:pt x="44475" y="85204"/>
                  </a:cubicBezTo>
                  <a:cubicBezTo>
                    <a:pt x="43636" y="85204"/>
                    <a:pt x="42797" y="85650"/>
                    <a:pt x="42797" y="86542"/>
                  </a:cubicBezTo>
                  <a:cubicBezTo>
                    <a:pt x="42797" y="92342"/>
                    <a:pt x="42797" y="92342"/>
                    <a:pt x="42797" y="92342"/>
                  </a:cubicBezTo>
                  <a:cubicBezTo>
                    <a:pt x="31048" y="92342"/>
                    <a:pt x="31048" y="92342"/>
                    <a:pt x="31048" y="92342"/>
                  </a:cubicBezTo>
                  <a:cubicBezTo>
                    <a:pt x="28531" y="92342"/>
                    <a:pt x="26853" y="91449"/>
                    <a:pt x="26853" y="90111"/>
                  </a:cubicBezTo>
                  <a:cubicBezTo>
                    <a:pt x="26853" y="82973"/>
                    <a:pt x="26853" y="82973"/>
                    <a:pt x="26853" y="82973"/>
                  </a:cubicBezTo>
                  <a:cubicBezTo>
                    <a:pt x="26853" y="82081"/>
                    <a:pt x="25174" y="81635"/>
                    <a:pt x="24335" y="81635"/>
                  </a:cubicBezTo>
                  <a:cubicBezTo>
                    <a:pt x="23496" y="81635"/>
                    <a:pt x="22657" y="82081"/>
                    <a:pt x="22657" y="82973"/>
                  </a:cubicBezTo>
                  <a:cubicBezTo>
                    <a:pt x="22657" y="88773"/>
                    <a:pt x="22657" y="88773"/>
                    <a:pt x="22657" y="88773"/>
                  </a:cubicBezTo>
                  <a:cubicBezTo>
                    <a:pt x="14265" y="88773"/>
                    <a:pt x="14265" y="88773"/>
                    <a:pt x="14265" y="88773"/>
                  </a:cubicBezTo>
                  <a:cubicBezTo>
                    <a:pt x="10069" y="88773"/>
                    <a:pt x="5874" y="86988"/>
                    <a:pt x="5874" y="84758"/>
                  </a:cubicBezTo>
                  <a:cubicBezTo>
                    <a:pt x="5874" y="73605"/>
                    <a:pt x="5874" y="73605"/>
                    <a:pt x="5874" y="73605"/>
                  </a:cubicBezTo>
                  <a:cubicBezTo>
                    <a:pt x="5874" y="70037"/>
                    <a:pt x="6713" y="66914"/>
                    <a:pt x="8391" y="63791"/>
                  </a:cubicBezTo>
                  <a:cubicBezTo>
                    <a:pt x="19300" y="44609"/>
                    <a:pt x="19300" y="44609"/>
                    <a:pt x="19300" y="44609"/>
                  </a:cubicBezTo>
                  <a:cubicBezTo>
                    <a:pt x="78041" y="44609"/>
                    <a:pt x="78041" y="44609"/>
                    <a:pt x="78041" y="44609"/>
                  </a:cubicBezTo>
                  <a:cubicBezTo>
                    <a:pt x="88111" y="52193"/>
                    <a:pt x="113286" y="74944"/>
                    <a:pt x="113286" y="74944"/>
                  </a:cubicBezTo>
                  <a:cubicBezTo>
                    <a:pt x="113286" y="74944"/>
                    <a:pt x="113286" y="74944"/>
                    <a:pt x="113286" y="74944"/>
                  </a:cubicBezTo>
                  <a:cubicBezTo>
                    <a:pt x="114965" y="76282"/>
                    <a:pt x="114965" y="78066"/>
                    <a:pt x="112447" y="7940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47"/>
        <p:cNvGrpSpPr/>
        <p:nvPr/>
      </p:nvGrpSpPr>
      <p:grpSpPr>
        <a:xfrm>
          <a:off x="0" y="0"/>
          <a:ext cx="0" cy="0"/>
          <a:chOff x="0" y="0"/>
          <a:chExt cx="0" cy="0"/>
        </a:xfrm>
      </p:grpSpPr>
      <p:sp>
        <p:nvSpPr>
          <p:cNvPr id="48" name="Google Shape;48;p3"/>
          <p:cNvSpPr/>
          <p:nvPr/>
        </p:nvSpPr>
        <p:spPr>
          <a:xfrm>
            <a:off x="0" y="0"/>
            <a:ext cx="9144000" cy="5143500"/>
          </a:xfrm>
          <a:prstGeom prst="frame">
            <a:avLst>
              <a:gd name="adj1" fmla="val 437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txBox="1">
            <a:spLocks noGrp="1"/>
          </p:cNvSpPr>
          <p:nvPr>
            <p:ph type="ctrTitle"/>
          </p:nvPr>
        </p:nvSpPr>
        <p:spPr>
          <a:xfrm>
            <a:off x="2626350" y="1888150"/>
            <a:ext cx="38913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4000"/>
              <a:buNone/>
              <a:defRPr sz="4000">
                <a:solidFill>
                  <a:srgbClr val="FFFFFF"/>
                </a:solidFill>
              </a:defRPr>
            </a:lvl1pPr>
            <a:lvl2pPr lvl="1" algn="ctr" rtl="0">
              <a:spcBef>
                <a:spcPts val="0"/>
              </a:spcBef>
              <a:spcAft>
                <a:spcPts val="0"/>
              </a:spcAft>
              <a:buClr>
                <a:srgbClr val="FFFFFF"/>
              </a:buClr>
              <a:buSzPts val="4000"/>
              <a:buNone/>
              <a:defRPr sz="4000">
                <a:solidFill>
                  <a:srgbClr val="FFFFFF"/>
                </a:solidFill>
              </a:defRPr>
            </a:lvl2pPr>
            <a:lvl3pPr lvl="2" algn="ctr" rtl="0">
              <a:spcBef>
                <a:spcPts val="0"/>
              </a:spcBef>
              <a:spcAft>
                <a:spcPts val="0"/>
              </a:spcAft>
              <a:buClr>
                <a:srgbClr val="FFFFFF"/>
              </a:buClr>
              <a:buSzPts val="4000"/>
              <a:buNone/>
              <a:defRPr sz="4000">
                <a:solidFill>
                  <a:srgbClr val="FFFFFF"/>
                </a:solidFill>
              </a:defRPr>
            </a:lvl3pPr>
            <a:lvl4pPr lvl="3" algn="ctr" rtl="0">
              <a:spcBef>
                <a:spcPts val="0"/>
              </a:spcBef>
              <a:spcAft>
                <a:spcPts val="0"/>
              </a:spcAft>
              <a:buClr>
                <a:srgbClr val="FFFFFF"/>
              </a:buClr>
              <a:buSzPts val="4000"/>
              <a:buNone/>
              <a:defRPr sz="4000">
                <a:solidFill>
                  <a:srgbClr val="FFFFFF"/>
                </a:solidFill>
              </a:defRPr>
            </a:lvl4pPr>
            <a:lvl5pPr lvl="4" algn="ctr" rtl="0">
              <a:spcBef>
                <a:spcPts val="0"/>
              </a:spcBef>
              <a:spcAft>
                <a:spcPts val="0"/>
              </a:spcAft>
              <a:buClr>
                <a:srgbClr val="FFFFFF"/>
              </a:buClr>
              <a:buSzPts val="4000"/>
              <a:buNone/>
              <a:defRPr sz="4000">
                <a:solidFill>
                  <a:srgbClr val="FFFFFF"/>
                </a:solidFill>
              </a:defRPr>
            </a:lvl5pPr>
            <a:lvl6pPr lvl="5" algn="ctr" rtl="0">
              <a:spcBef>
                <a:spcPts val="0"/>
              </a:spcBef>
              <a:spcAft>
                <a:spcPts val="0"/>
              </a:spcAft>
              <a:buClr>
                <a:srgbClr val="FFFFFF"/>
              </a:buClr>
              <a:buSzPts val="4000"/>
              <a:buNone/>
              <a:defRPr sz="4000">
                <a:solidFill>
                  <a:srgbClr val="FFFFFF"/>
                </a:solidFill>
              </a:defRPr>
            </a:lvl6pPr>
            <a:lvl7pPr lvl="6" algn="ctr" rtl="0">
              <a:spcBef>
                <a:spcPts val="0"/>
              </a:spcBef>
              <a:spcAft>
                <a:spcPts val="0"/>
              </a:spcAft>
              <a:buClr>
                <a:srgbClr val="FFFFFF"/>
              </a:buClr>
              <a:buSzPts val="4000"/>
              <a:buNone/>
              <a:defRPr sz="4000">
                <a:solidFill>
                  <a:srgbClr val="FFFFFF"/>
                </a:solidFill>
              </a:defRPr>
            </a:lvl7pPr>
            <a:lvl8pPr lvl="7" algn="ctr" rtl="0">
              <a:spcBef>
                <a:spcPts val="0"/>
              </a:spcBef>
              <a:spcAft>
                <a:spcPts val="0"/>
              </a:spcAft>
              <a:buClr>
                <a:srgbClr val="FFFFFF"/>
              </a:buClr>
              <a:buSzPts val="4000"/>
              <a:buNone/>
              <a:defRPr sz="4000">
                <a:solidFill>
                  <a:srgbClr val="FFFFFF"/>
                </a:solidFill>
              </a:defRPr>
            </a:lvl8pPr>
            <a:lvl9pPr lvl="8" algn="ctr" rtl="0">
              <a:spcBef>
                <a:spcPts val="0"/>
              </a:spcBef>
              <a:spcAft>
                <a:spcPts val="0"/>
              </a:spcAft>
              <a:buClr>
                <a:srgbClr val="FFFFFF"/>
              </a:buClr>
              <a:buSzPts val="4000"/>
              <a:buNone/>
              <a:defRPr sz="4000">
                <a:solidFill>
                  <a:srgbClr val="FFFFFF"/>
                </a:solidFill>
              </a:defRPr>
            </a:lvl9pPr>
          </a:lstStyle>
          <a:p>
            <a:endParaRPr/>
          </a:p>
        </p:txBody>
      </p:sp>
      <p:sp>
        <p:nvSpPr>
          <p:cNvPr id="50" name="Google Shape;50;p3"/>
          <p:cNvSpPr txBox="1">
            <a:spLocks noGrp="1"/>
          </p:cNvSpPr>
          <p:nvPr>
            <p:ph type="subTitle" idx="1"/>
          </p:nvPr>
        </p:nvSpPr>
        <p:spPr>
          <a:xfrm>
            <a:off x="2626350" y="3144854"/>
            <a:ext cx="38913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2400"/>
              <a:buNone/>
              <a:defRPr>
                <a:solidFill>
                  <a:srgbClr val="000000"/>
                </a:solidFill>
              </a:defRPr>
            </a:lvl1pPr>
            <a:lvl2pPr lvl="1" algn="ctr" rtl="0">
              <a:spcBef>
                <a:spcPts val="0"/>
              </a:spcBef>
              <a:spcAft>
                <a:spcPts val="0"/>
              </a:spcAft>
              <a:buClr>
                <a:srgbClr val="000000"/>
              </a:buClr>
              <a:buSzPts val="3000"/>
              <a:buNone/>
              <a:defRPr sz="3000">
                <a:solidFill>
                  <a:srgbClr val="000000"/>
                </a:solidFill>
              </a:defRPr>
            </a:lvl2pPr>
            <a:lvl3pPr lvl="2" algn="ctr" rtl="0">
              <a:spcBef>
                <a:spcPts val="0"/>
              </a:spcBef>
              <a:spcAft>
                <a:spcPts val="0"/>
              </a:spcAft>
              <a:buClr>
                <a:srgbClr val="000000"/>
              </a:buClr>
              <a:buSzPts val="3000"/>
              <a:buNone/>
              <a:defRPr sz="3000">
                <a:solidFill>
                  <a:srgbClr val="000000"/>
                </a:solidFill>
              </a:defRPr>
            </a:lvl3pPr>
            <a:lvl4pPr lvl="3" algn="ctr" rtl="0">
              <a:spcBef>
                <a:spcPts val="0"/>
              </a:spcBef>
              <a:spcAft>
                <a:spcPts val="0"/>
              </a:spcAft>
              <a:buClr>
                <a:srgbClr val="000000"/>
              </a:buClr>
              <a:buSzPts val="3000"/>
              <a:buNone/>
              <a:defRPr sz="3000">
                <a:solidFill>
                  <a:srgbClr val="000000"/>
                </a:solidFill>
              </a:defRPr>
            </a:lvl4pPr>
            <a:lvl5pPr lvl="4" algn="ctr" rtl="0">
              <a:spcBef>
                <a:spcPts val="0"/>
              </a:spcBef>
              <a:spcAft>
                <a:spcPts val="0"/>
              </a:spcAft>
              <a:buClr>
                <a:srgbClr val="000000"/>
              </a:buClr>
              <a:buSzPts val="3000"/>
              <a:buNone/>
              <a:defRPr sz="3000">
                <a:solidFill>
                  <a:srgbClr val="000000"/>
                </a:solidFill>
              </a:defRPr>
            </a:lvl5pPr>
            <a:lvl6pPr lvl="5" algn="ctr" rtl="0">
              <a:spcBef>
                <a:spcPts val="0"/>
              </a:spcBef>
              <a:spcAft>
                <a:spcPts val="0"/>
              </a:spcAft>
              <a:buClr>
                <a:srgbClr val="000000"/>
              </a:buClr>
              <a:buSzPts val="3000"/>
              <a:buNone/>
              <a:defRPr sz="3000">
                <a:solidFill>
                  <a:srgbClr val="000000"/>
                </a:solidFill>
              </a:defRPr>
            </a:lvl6pPr>
            <a:lvl7pPr lvl="6" algn="ctr" rtl="0">
              <a:spcBef>
                <a:spcPts val="0"/>
              </a:spcBef>
              <a:spcAft>
                <a:spcPts val="0"/>
              </a:spcAft>
              <a:buClr>
                <a:srgbClr val="000000"/>
              </a:buClr>
              <a:buSzPts val="3000"/>
              <a:buNone/>
              <a:defRPr sz="3000">
                <a:solidFill>
                  <a:srgbClr val="000000"/>
                </a:solidFill>
              </a:defRPr>
            </a:lvl7pPr>
            <a:lvl8pPr lvl="7" algn="ctr" rtl="0">
              <a:spcBef>
                <a:spcPts val="0"/>
              </a:spcBef>
              <a:spcAft>
                <a:spcPts val="0"/>
              </a:spcAft>
              <a:buClr>
                <a:srgbClr val="000000"/>
              </a:buClr>
              <a:buSzPts val="3000"/>
              <a:buNone/>
              <a:defRPr sz="3000">
                <a:solidFill>
                  <a:srgbClr val="000000"/>
                </a:solidFill>
              </a:defRPr>
            </a:lvl8pPr>
            <a:lvl9pPr lvl="8" algn="ctr" rtl="0">
              <a:spcBef>
                <a:spcPts val="0"/>
              </a:spcBef>
              <a:spcAft>
                <a:spcPts val="0"/>
              </a:spcAft>
              <a:buClr>
                <a:srgbClr val="000000"/>
              </a:buClr>
              <a:buSzPts val="3000"/>
              <a:buNone/>
              <a:defRPr sz="3000">
                <a:solidFill>
                  <a:srgbClr val="000000"/>
                </a:solidFill>
              </a:defRPr>
            </a:lvl9pPr>
          </a:lstStyle>
          <a:p>
            <a:endParaRPr/>
          </a:p>
        </p:txBody>
      </p:sp>
      <p:grpSp>
        <p:nvGrpSpPr>
          <p:cNvPr id="51" name="Google Shape;51;p3"/>
          <p:cNvGrpSpPr/>
          <p:nvPr/>
        </p:nvGrpSpPr>
        <p:grpSpPr>
          <a:xfrm rot="-5400000">
            <a:off x="7456019" y="290004"/>
            <a:ext cx="1223732" cy="2152215"/>
            <a:chOff x="4395788" y="4144963"/>
            <a:chExt cx="1058775" cy="1862100"/>
          </a:xfrm>
        </p:grpSpPr>
        <p:sp>
          <p:nvSpPr>
            <p:cNvPr id="52" name="Google Shape;52;p3"/>
            <p:cNvSpPr/>
            <p:nvPr/>
          </p:nvSpPr>
          <p:spPr>
            <a:xfrm>
              <a:off x="5224463" y="4338638"/>
              <a:ext cx="230100" cy="155700"/>
            </a:xfrm>
            <a:custGeom>
              <a:avLst/>
              <a:gdLst/>
              <a:ahLst/>
              <a:cxnLst/>
              <a:rect l="l" t="t" r="r" b="b"/>
              <a:pathLst>
                <a:path w="120000" h="120000" extrusionOk="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3"/>
            <p:cNvSpPr/>
            <p:nvPr/>
          </p:nvSpPr>
          <p:spPr>
            <a:xfrm>
              <a:off x="4395788" y="4338638"/>
              <a:ext cx="347700" cy="155700"/>
            </a:xfrm>
            <a:custGeom>
              <a:avLst/>
              <a:gdLst/>
              <a:ahLst/>
              <a:cxnLst/>
              <a:rect l="l" t="t" r="r" b="b"/>
              <a:pathLst>
                <a:path w="120000" h="120000" extrusionOk="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3"/>
            <p:cNvSpPr/>
            <p:nvPr/>
          </p:nvSpPr>
          <p:spPr>
            <a:xfrm>
              <a:off x="4630738" y="4144963"/>
              <a:ext cx="593700" cy="1862100"/>
            </a:xfrm>
            <a:custGeom>
              <a:avLst/>
              <a:gdLst/>
              <a:ahLst/>
              <a:cxnLst/>
              <a:rect l="l" t="t" r="r" b="b"/>
              <a:pathLst>
                <a:path w="120000" h="120000" extrusionOk="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 name="Google Shape;55;p3"/>
          <p:cNvGrpSpPr/>
          <p:nvPr/>
        </p:nvGrpSpPr>
        <p:grpSpPr>
          <a:xfrm rot="-5400000">
            <a:off x="721039" y="2564836"/>
            <a:ext cx="1106346" cy="2548423"/>
            <a:chOff x="3357563" y="850900"/>
            <a:chExt cx="957212" cy="2204900"/>
          </a:xfrm>
        </p:grpSpPr>
        <p:sp>
          <p:nvSpPr>
            <p:cNvPr id="56" name="Google Shape;56;p3"/>
            <p:cNvSpPr/>
            <p:nvPr/>
          </p:nvSpPr>
          <p:spPr>
            <a:xfrm>
              <a:off x="3833813" y="2476500"/>
              <a:ext cx="27000" cy="27000"/>
            </a:xfrm>
            <a:custGeom>
              <a:avLst/>
              <a:gdLst/>
              <a:ahLst/>
              <a:cxnLst/>
              <a:rect l="l" t="t" r="r" b="b"/>
              <a:pathLst>
                <a:path w="120000" h="120000" extrusionOk="0">
                  <a:moveTo>
                    <a:pt x="98823" y="0"/>
                  </a:moveTo>
                  <a:lnTo>
                    <a:pt x="0" y="0"/>
                  </a:lnTo>
                  <a:lnTo>
                    <a:pt x="0" y="120000"/>
                  </a:lnTo>
                  <a:lnTo>
                    <a:pt x="120000" y="120000"/>
                  </a:lnTo>
                  <a:lnTo>
                    <a:pt x="98823"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3"/>
            <p:cNvSpPr/>
            <p:nvPr/>
          </p:nvSpPr>
          <p:spPr>
            <a:xfrm>
              <a:off x="3736975" y="2476500"/>
              <a:ext cx="577800" cy="579300"/>
            </a:xfrm>
            <a:custGeom>
              <a:avLst/>
              <a:gdLst/>
              <a:ahLst/>
              <a:cxnLst/>
              <a:rect l="l" t="t" r="r" b="b"/>
              <a:pathLst>
                <a:path w="120000" h="120000" extrusionOk="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3"/>
            <p:cNvSpPr/>
            <p:nvPr/>
          </p:nvSpPr>
          <p:spPr>
            <a:xfrm>
              <a:off x="3357563" y="850900"/>
              <a:ext cx="807900" cy="1830300"/>
            </a:xfrm>
            <a:custGeom>
              <a:avLst/>
              <a:gdLst/>
              <a:ahLst/>
              <a:cxnLst/>
              <a:rect l="l" t="t" r="r" b="b"/>
              <a:pathLst>
                <a:path w="120000" h="120000" extrusionOk="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83"/>
        <p:cNvGrpSpPr/>
        <p:nvPr/>
      </p:nvGrpSpPr>
      <p:grpSpPr>
        <a:xfrm>
          <a:off x="0" y="0"/>
          <a:ext cx="0" cy="0"/>
          <a:chOff x="0" y="0"/>
          <a:chExt cx="0" cy="0"/>
        </a:xfrm>
      </p:grpSpPr>
      <p:sp>
        <p:nvSpPr>
          <p:cNvPr id="84" name="Google Shape;84;p5"/>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txBox="1">
            <a:spLocks noGrp="1"/>
          </p:cNvSpPr>
          <p:nvPr>
            <p:ph type="sldNum" idx="12"/>
          </p:nvPr>
        </p:nvSpPr>
        <p:spPr>
          <a:xfrm>
            <a:off x="8808000" y="2208279"/>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86" name="Google Shape;86;p5"/>
          <p:cNvSpPr/>
          <p:nvPr/>
        </p:nvSpPr>
        <p:spPr>
          <a:xfrm>
            <a:off x="0" y="0"/>
            <a:ext cx="6096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txBox="1">
            <a:spLocks noGrp="1"/>
          </p:cNvSpPr>
          <p:nvPr>
            <p:ph type="title"/>
          </p:nvPr>
        </p:nvSpPr>
        <p:spPr>
          <a:xfrm>
            <a:off x="457200" y="586975"/>
            <a:ext cx="5138700" cy="857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8" name="Google Shape;88;p5"/>
          <p:cNvSpPr txBox="1">
            <a:spLocks noGrp="1"/>
          </p:cNvSpPr>
          <p:nvPr>
            <p:ph type="body" idx="1"/>
          </p:nvPr>
        </p:nvSpPr>
        <p:spPr>
          <a:xfrm>
            <a:off x="457200" y="1657350"/>
            <a:ext cx="5138700" cy="31809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grpSp>
        <p:nvGrpSpPr>
          <p:cNvPr id="89" name="Google Shape;89;p5"/>
          <p:cNvGrpSpPr/>
          <p:nvPr/>
        </p:nvGrpSpPr>
        <p:grpSpPr>
          <a:xfrm>
            <a:off x="6422240" y="-62"/>
            <a:ext cx="1652475" cy="2270250"/>
            <a:chOff x="0" y="855663"/>
            <a:chExt cx="1652475" cy="2270250"/>
          </a:xfrm>
        </p:grpSpPr>
        <p:sp>
          <p:nvSpPr>
            <p:cNvPr id="90" name="Google Shape;90;p5"/>
            <p:cNvSpPr/>
            <p:nvPr/>
          </p:nvSpPr>
          <p:spPr>
            <a:xfrm>
              <a:off x="277813" y="2616200"/>
              <a:ext cx="230100" cy="20700"/>
            </a:xfrm>
            <a:custGeom>
              <a:avLst/>
              <a:gdLst/>
              <a:ahLst/>
              <a:cxnLst/>
              <a:rect l="l" t="t" r="r" b="b"/>
              <a:pathLst>
                <a:path w="120000" h="120000" extrusionOk="0">
                  <a:moveTo>
                    <a:pt x="111627" y="0"/>
                  </a:moveTo>
                  <a:cubicBezTo>
                    <a:pt x="5581" y="0"/>
                    <a:pt x="5581" y="0"/>
                    <a:pt x="5581" y="0"/>
                  </a:cubicBezTo>
                  <a:cubicBezTo>
                    <a:pt x="2790" y="0"/>
                    <a:pt x="0" y="30000"/>
                    <a:pt x="0" y="60000"/>
                  </a:cubicBezTo>
                  <a:cubicBezTo>
                    <a:pt x="0" y="90000"/>
                    <a:pt x="2790" y="120000"/>
                    <a:pt x="5581" y="120000"/>
                  </a:cubicBezTo>
                  <a:cubicBezTo>
                    <a:pt x="111627" y="120000"/>
                    <a:pt x="111627" y="120000"/>
                    <a:pt x="111627" y="120000"/>
                  </a:cubicBezTo>
                  <a:cubicBezTo>
                    <a:pt x="117209" y="120000"/>
                    <a:pt x="120000" y="90000"/>
                    <a:pt x="120000" y="60000"/>
                  </a:cubicBezTo>
                  <a:cubicBezTo>
                    <a:pt x="120000" y="30000"/>
                    <a:pt x="117209" y="0"/>
                    <a:pt x="11162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5"/>
            <p:cNvSpPr/>
            <p:nvPr/>
          </p:nvSpPr>
          <p:spPr>
            <a:xfrm>
              <a:off x="0" y="2208213"/>
              <a:ext cx="1257300" cy="917700"/>
            </a:xfrm>
            <a:custGeom>
              <a:avLst/>
              <a:gdLst/>
              <a:ahLst/>
              <a:cxnLst/>
              <a:rect l="l" t="t" r="r" b="b"/>
              <a:pathLst>
                <a:path w="120000" h="120000" extrusionOk="0">
                  <a:moveTo>
                    <a:pt x="118978" y="0"/>
                  </a:moveTo>
                  <a:cubicBezTo>
                    <a:pt x="69446" y="0"/>
                    <a:pt x="69446" y="0"/>
                    <a:pt x="69446" y="0"/>
                  </a:cubicBezTo>
                  <a:cubicBezTo>
                    <a:pt x="69446" y="3508"/>
                    <a:pt x="69446" y="3508"/>
                    <a:pt x="69446" y="3508"/>
                  </a:cubicBezTo>
                  <a:cubicBezTo>
                    <a:pt x="117446" y="3508"/>
                    <a:pt x="117446" y="3508"/>
                    <a:pt x="117446" y="3508"/>
                  </a:cubicBezTo>
                  <a:cubicBezTo>
                    <a:pt x="117446" y="105964"/>
                    <a:pt x="117446" y="105964"/>
                    <a:pt x="117446" y="105964"/>
                  </a:cubicBezTo>
                  <a:cubicBezTo>
                    <a:pt x="111829" y="105964"/>
                    <a:pt x="111829" y="105964"/>
                    <a:pt x="111829" y="105964"/>
                  </a:cubicBezTo>
                  <a:cubicBezTo>
                    <a:pt x="111829" y="13333"/>
                    <a:pt x="111829" y="13333"/>
                    <a:pt x="111829" y="13333"/>
                  </a:cubicBezTo>
                  <a:cubicBezTo>
                    <a:pt x="111829" y="12631"/>
                    <a:pt x="111319" y="11929"/>
                    <a:pt x="110297" y="11929"/>
                  </a:cubicBezTo>
                  <a:cubicBezTo>
                    <a:pt x="69446" y="11929"/>
                    <a:pt x="69446" y="11929"/>
                    <a:pt x="69446" y="11929"/>
                  </a:cubicBezTo>
                  <a:cubicBezTo>
                    <a:pt x="69446" y="15438"/>
                    <a:pt x="69446" y="15438"/>
                    <a:pt x="69446" y="15438"/>
                  </a:cubicBezTo>
                  <a:cubicBezTo>
                    <a:pt x="109276" y="15438"/>
                    <a:pt x="109276" y="15438"/>
                    <a:pt x="109276" y="15438"/>
                  </a:cubicBezTo>
                  <a:cubicBezTo>
                    <a:pt x="109276" y="116491"/>
                    <a:pt x="109276" y="116491"/>
                    <a:pt x="109276" y="116491"/>
                  </a:cubicBezTo>
                  <a:cubicBezTo>
                    <a:pt x="2553" y="116491"/>
                    <a:pt x="2553" y="116491"/>
                    <a:pt x="2553" y="116491"/>
                  </a:cubicBezTo>
                  <a:cubicBezTo>
                    <a:pt x="2553" y="15438"/>
                    <a:pt x="2553" y="15438"/>
                    <a:pt x="2553" y="15438"/>
                  </a:cubicBezTo>
                  <a:cubicBezTo>
                    <a:pt x="21446" y="15438"/>
                    <a:pt x="21446" y="15438"/>
                    <a:pt x="21446" y="15438"/>
                  </a:cubicBezTo>
                  <a:cubicBezTo>
                    <a:pt x="20936" y="14035"/>
                    <a:pt x="20425" y="13333"/>
                    <a:pt x="20425" y="11929"/>
                  </a:cubicBezTo>
                  <a:cubicBezTo>
                    <a:pt x="10723" y="11929"/>
                    <a:pt x="10723" y="11929"/>
                    <a:pt x="10723" y="11929"/>
                  </a:cubicBezTo>
                  <a:cubicBezTo>
                    <a:pt x="10723" y="3508"/>
                    <a:pt x="10723" y="3508"/>
                    <a:pt x="10723" y="3508"/>
                  </a:cubicBezTo>
                  <a:cubicBezTo>
                    <a:pt x="19914" y="3508"/>
                    <a:pt x="19914" y="3508"/>
                    <a:pt x="19914" y="3508"/>
                  </a:cubicBezTo>
                  <a:cubicBezTo>
                    <a:pt x="19914" y="0"/>
                    <a:pt x="19914" y="0"/>
                    <a:pt x="19914" y="0"/>
                  </a:cubicBezTo>
                  <a:cubicBezTo>
                    <a:pt x="9191" y="0"/>
                    <a:pt x="9191" y="0"/>
                    <a:pt x="9191" y="0"/>
                  </a:cubicBezTo>
                  <a:cubicBezTo>
                    <a:pt x="8680" y="0"/>
                    <a:pt x="8170" y="1403"/>
                    <a:pt x="8170" y="2105"/>
                  </a:cubicBezTo>
                  <a:cubicBezTo>
                    <a:pt x="8170" y="11929"/>
                    <a:pt x="8170" y="11929"/>
                    <a:pt x="8170" y="11929"/>
                  </a:cubicBezTo>
                  <a:cubicBezTo>
                    <a:pt x="1021" y="11929"/>
                    <a:pt x="1021" y="11929"/>
                    <a:pt x="1021" y="11929"/>
                  </a:cubicBezTo>
                  <a:cubicBezTo>
                    <a:pt x="510" y="11929"/>
                    <a:pt x="0" y="12631"/>
                    <a:pt x="0" y="13333"/>
                  </a:cubicBezTo>
                  <a:cubicBezTo>
                    <a:pt x="0" y="118596"/>
                    <a:pt x="0" y="118596"/>
                    <a:pt x="0" y="118596"/>
                  </a:cubicBezTo>
                  <a:cubicBezTo>
                    <a:pt x="0" y="119298"/>
                    <a:pt x="510" y="120000"/>
                    <a:pt x="1021" y="120000"/>
                  </a:cubicBezTo>
                  <a:cubicBezTo>
                    <a:pt x="110297" y="120000"/>
                    <a:pt x="110297" y="120000"/>
                    <a:pt x="110297" y="120000"/>
                  </a:cubicBezTo>
                  <a:cubicBezTo>
                    <a:pt x="111319" y="120000"/>
                    <a:pt x="111829" y="119298"/>
                    <a:pt x="111829" y="118596"/>
                  </a:cubicBezTo>
                  <a:cubicBezTo>
                    <a:pt x="111829" y="108771"/>
                    <a:pt x="111829" y="108771"/>
                    <a:pt x="111829" y="108771"/>
                  </a:cubicBezTo>
                  <a:cubicBezTo>
                    <a:pt x="118978" y="108771"/>
                    <a:pt x="118978" y="108771"/>
                    <a:pt x="118978" y="108771"/>
                  </a:cubicBezTo>
                  <a:cubicBezTo>
                    <a:pt x="119489" y="108771"/>
                    <a:pt x="120000" y="108070"/>
                    <a:pt x="120000" y="107368"/>
                  </a:cubicBezTo>
                  <a:cubicBezTo>
                    <a:pt x="120000" y="2105"/>
                    <a:pt x="120000" y="2105"/>
                    <a:pt x="120000" y="2105"/>
                  </a:cubicBezTo>
                  <a:cubicBezTo>
                    <a:pt x="120000" y="1403"/>
                    <a:pt x="119489" y="0"/>
                    <a:pt x="118978"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5"/>
            <p:cNvSpPr/>
            <p:nvPr/>
          </p:nvSpPr>
          <p:spPr>
            <a:xfrm>
              <a:off x="133350" y="2701925"/>
              <a:ext cx="374700" cy="22200"/>
            </a:xfrm>
            <a:custGeom>
              <a:avLst/>
              <a:gdLst/>
              <a:ahLst/>
              <a:cxnLst/>
              <a:rect l="l" t="t" r="r" b="b"/>
              <a:pathLst>
                <a:path w="120000" h="120000" extrusionOk="0">
                  <a:moveTo>
                    <a:pt x="114857" y="0"/>
                  </a:moveTo>
                  <a:cubicBezTo>
                    <a:pt x="3428" y="0"/>
                    <a:pt x="3428" y="0"/>
                    <a:pt x="3428" y="0"/>
                  </a:cubicBezTo>
                  <a:cubicBezTo>
                    <a:pt x="1714" y="0"/>
                    <a:pt x="0" y="30000"/>
                    <a:pt x="0" y="60000"/>
                  </a:cubicBezTo>
                  <a:cubicBezTo>
                    <a:pt x="0" y="90000"/>
                    <a:pt x="1714" y="120000"/>
                    <a:pt x="3428" y="120000"/>
                  </a:cubicBezTo>
                  <a:cubicBezTo>
                    <a:pt x="114857" y="120000"/>
                    <a:pt x="114857" y="120000"/>
                    <a:pt x="114857" y="120000"/>
                  </a:cubicBezTo>
                  <a:cubicBezTo>
                    <a:pt x="118285" y="120000"/>
                    <a:pt x="120000" y="90000"/>
                    <a:pt x="120000" y="60000"/>
                  </a:cubicBezTo>
                  <a:cubicBezTo>
                    <a:pt x="120000" y="30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5"/>
            <p:cNvSpPr/>
            <p:nvPr/>
          </p:nvSpPr>
          <p:spPr>
            <a:xfrm>
              <a:off x="133350" y="2959100"/>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5"/>
            <p:cNvSpPr/>
            <p:nvPr/>
          </p:nvSpPr>
          <p:spPr>
            <a:xfrm>
              <a:off x="133350" y="2787650"/>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72000"/>
                    <a:pt x="1714" y="120000"/>
                    <a:pt x="3428" y="120000"/>
                  </a:cubicBezTo>
                  <a:cubicBezTo>
                    <a:pt x="114857" y="120000"/>
                    <a:pt x="114857" y="120000"/>
                    <a:pt x="114857" y="120000"/>
                  </a:cubicBezTo>
                  <a:cubicBezTo>
                    <a:pt x="118285" y="120000"/>
                    <a:pt x="120000" y="72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5"/>
            <p:cNvSpPr/>
            <p:nvPr/>
          </p:nvSpPr>
          <p:spPr>
            <a:xfrm>
              <a:off x="133350" y="2873375"/>
              <a:ext cx="374700" cy="27000"/>
            </a:xfrm>
            <a:custGeom>
              <a:avLst/>
              <a:gdLst/>
              <a:ahLst/>
              <a:cxnLst/>
              <a:rect l="l" t="t" r="r" b="b"/>
              <a:pathLst>
                <a:path w="120000" h="120000" extrusionOk="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5"/>
            <p:cNvSpPr/>
            <p:nvPr/>
          </p:nvSpPr>
          <p:spPr>
            <a:xfrm>
              <a:off x="598488" y="2616200"/>
              <a:ext cx="444600" cy="376200"/>
            </a:xfrm>
            <a:custGeom>
              <a:avLst/>
              <a:gdLst/>
              <a:ahLst/>
              <a:cxnLst/>
              <a:rect l="l" t="t" r="r" b="b"/>
              <a:pathLst>
                <a:path w="120000" h="120000" extrusionOk="0">
                  <a:moveTo>
                    <a:pt x="117108" y="0"/>
                  </a:moveTo>
                  <a:cubicBezTo>
                    <a:pt x="92530" y="0"/>
                    <a:pt x="92530" y="0"/>
                    <a:pt x="92530" y="0"/>
                  </a:cubicBezTo>
                  <a:cubicBezTo>
                    <a:pt x="91084" y="0"/>
                    <a:pt x="89638" y="1714"/>
                    <a:pt x="89638" y="3428"/>
                  </a:cubicBezTo>
                  <a:cubicBezTo>
                    <a:pt x="89638" y="32571"/>
                    <a:pt x="89638" y="32571"/>
                    <a:pt x="89638" y="32571"/>
                  </a:cubicBezTo>
                  <a:cubicBezTo>
                    <a:pt x="89638" y="34285"/>
                    <a:pt x="91084" y="36000"/>
                    <a:pt x="92530" y="36000"/>
                  </a:cubicBezTo>
                  <a:cubicBezTo>
                    <a:pt x="99759" y="36000"/>
                    <a:pt x="99759" y="36000"/>
                    <a:pt x="99759" y="36000"/>
                  </a:cubicBezTo>
                  <a:cubicBezTo>
                    <a:pt x="99759" y="58285"/>
                    <a:pt x="99759" y="58285"/>
                    <a:pt x="99759" y="58285"/>
                  </a:cubicBezTo>
                  <a:cubicBezTo>
                    <a:pt x="65060" y="58285"/>
                    <a:pt x="65060" y="58285"/>
                    <a:pt x="65060" y="58285"/>
                  </a:cubicBezTo>
                  <a:cubicBezTo>
                    <a:pt x="65060" y="36000"/>
                    <a:pt x="65060" y="36000"/>
                    <a:pt x="65060" y="36000"/>
                  </a:cubicBezTo>
                  <a:cubicBezTo>
                    <a:pt x="72289" y="36000"/>
                    <a:pt x="72289" y="36000"/>
                    <a:pt x="72289" y="36000"/>
                  </a:cubicBezTo>
                  <a:cubicBezTo>
                    <a:pt x="73734" y="36000"/>
                    <a:pt x="75180" y="34285"/>
                    <a:pt x="75180" y="32571"/>
                  </a:cubicBezTo>
                  <a:cubicBezTo>
                    <a:pt x="75180" y="3428"/>
                    <a:pt x="75180" y="3428"/>
                    <a:pt x="75180" y="3428"/>
                  </a:cubicBezTo>
                  <a:cubicBezTo>
                    <a:pt x="75180" y="1714"/>
                    <a:pt x="73734" y="0"/>
                    <a:pt x="72289" y="0"/>
                  </a:cubicBezTo>
                  <a:cubicBezTo>
                    <a:pt x="47710" y="0"/>
                    <a:pt x="47710" y="0"/>
                    <a:pt x="47710" y="0"/>
                  </a:cubicBezTo>
                  <a:cubicBezTo>
                    <a:pt x="46265" y="0"/>
                    <a:pt x="44819" y="1714"/>
                    <a:pt x="44819" y="3428"/>
                  </a:cubicBezTo>
                  <a:cubicBezTo>
                    <a:pt x="44819" y="32571"/>
                    <a:pt x="44819" y="32571"/>
                    <a:pt x="44819" y="32571"/>
                  </a:cubicBezTo>
                  <a:cubicBezTo>
                    <a:pt x="44819" y="34285"/>
                    <a:pt x="46265" y="36000"/>
                    <a:pt x="47710" y="36000"/>
                  </a:cubicBezTo>
                  <a:cubicBezTo>
                    <a:pt x="59277" y="36000"/>
                    <a:pt x="59277" y="36000"/>
                    <a:pt x="59277" y="36000"/>
                  </a:cubicBezTo>
                  <a:cubicBezTo>
                    <a:pt x="59277" y="58285"/>
                    <a:pt x="59277" y="58285"/>
                    <a:pt x="59277" y="58285"/>
                  </a:cubicBezTo>
                  <a:cubicBezTo>
                    <a:pt x="20240" y="58285"/>
                    <a:pt x="20240" y="58285"/>
                    <a:pt x="20240" y="58285"/>
                  </a:cubicBezTo>
                  <a:cubicBezTo>
                    <a:pt x="20240" y="36000"/>
                    <a:pt x="20240" y="36000"/>
                    <a:pt x="20240" y="36000"/>
                  </a:cubicBezTo>
                  <a:cubicBezTo>
                    <a:pt x="27469" y="36000"/>
                    <a:pt x="27469" y="36000"/>
                    <a:pt x="27469" y="36000"/>
                  </a:cubicBezTo>
                  <a:cubicBezTo>
                    <a:pt x="28915" y="36000"/>
                    <a:pt x="30361" y="34285"/>
                    <a:pt x="30361" y="32571"/>
                  </a:cubicBezTo>
                  <a:cubicBezTo>
                    <a:pt x="30361" y="3428"/>
                    <a:pt x="30361" y="3428"/>
                    <a:pt x="30361" y="3428"/>
                  </a:cubicBezTo>
                  <a:cubicBezTo>
                    <a:pt x="30361" y="1714"/>
                    <a:pt x="28915" y="0"/>
                    <a:pt x="27469" y="0"/>
                  </a:cubicBezTo>
                  <a:cubicBezTo>
                    <a:pt x="2891" y="0"/>
                    <a:pt x="2891" y="0"/>
                    <a:pt x="2891" y="0"/>
                  </a:cubicBezTo>
                  <a:cubicBezTo>
                    <a:pt x="1445" y="0"/>
                    <a:pt x="0" y="1714"/>
                    <a:pt x="0" y="3428"/>
                  </a:cubicBezTo>
                  <a:cubicBezTo>
                    <a:pt x="0" y="32571"/>
                    <a:pt x="0" y="32571"/>
                    <a:pt x="0" y="32571"/>
                  </a:cubicBezTo>
                  <a:cubicBezTo>
                    <a:pt x="0" y="34285"/>
                    <a:pt x="1445" y="36000"/>
                    <a:pt x="2891" y="36000"/>
                  </a:cubicBezTo>
                  <a:cubicBezTo>
                    <a:pt x="14457" y="36000"/>
                    <a:pt x="14457" y="36000"/>
                    <a:pt x="14457" y="36000"/>
                  </a:cubicBezTo>
                  <a:cubicBezTo>
                    <a:pt x="14457" y="61714"/>
                    <a:pt x="14457" y="61714"/>
                    <a:pt x="14457" y="61714"/>
                  </a:cubicBezTo>
                  <a:cubicBezTo>
                    <a:pt x="14457" y="63428"/>
                    <a:pt x="15903" y="65142"/>
                    <a:pt x="17349" y="65142"/>
                  </a:cubicBezTo>
                  <a:cubicBezTo>
                    <a:pt x="59277" y="65142"/>
                    <a:pt x="59277" y="65142"/>
                    <a:pt x="59277" y="65142"/>
                  </a:cubicBezTo>
                  <a:cubicBezTo>
                    <a:pt x="59277" y="89142"/>
                    <a:pt x="59277" y="89142"/>
                    <a:pt x="59277" y="89142"/>
                  </a:cubicBezTo>
                  <a:cubicBezTo>
                    <a:pt x="23132" y="89142"/>
                    <a:pt x="23132" y="89142"/>
                    <a:pt x="23132" y="89142"/>
                  </a:cubicBezTo>
                  <a:cubicBezTo>
                    <a:pt x="21686" y="89142"/>
                    <a:pt x="20240" y="90857"/>
                    <a:pt x="20240" y="92571"/>
                  </a:cubicBezTo>
                  <a:cubicBezTo>
                    <a:pt x="20240" y="116571"/>
                    <a:pt x="20240" y="116571"/>
                    <a:pt x="20240" y="116571"/>
                  </a:cubicBezTo>
                  <a:cubicBezTo>
                    <a:pt x="20240" y="118285"/>
                    <a:pt x="21686" y="120000"/>
                    <a:pt x="23132" y="120000"/>
                  </a:cubicBezTo>
                  <a:cubicBezTo>
                    <a:pt x="96867" y="120000"/>
                    <a:pt x="96867" y="120000"/>
                    <a:pt x="96867" y="120000"/>
                  </a:cubicBezTo>
                  <a:cubicBezTo>
                    <a:pt x="98313" y="120000"/>
                    <a:pt x="99759" y="118285"/>
                    <a:pt x="99759" y="116571"/>
                  </a:cubicBezTo>
                  <a:cubicBezTo>
                    <a:pt x="99759" y="92571"/>
                    <a:pt x="99759" y="92571"/>
                    <a:pt x="99759" y="92571"/>
                  </a:cubicBezTo>
                  <a:cubicBezTo>
                    <a:pt x="99759" y="90857"/>
                    <a:pt x="98313" y="89142"/>
                    <a:pt x="96867" y="89142"/>
                  </a:cubicBezTo>
                  <a:cubicBezTo>
                    <a:pt x="65060" y="89142"/>
                    <a:pt x="65060" y="89142"/>
                    <a:pt x="65060" y="89142"/>
                  </a:cubicBezTo>
                  <a:cubicBezTo>
                    <a:pt x="65060" y="65142"/>
                    <a:pt x="65060" y="65142"/>
                    <a:pt x="65060" y="65142"/>
                  </a:cubicBezTo>
                  <a:cubicBezTo>
                    <a:pt x="102650" y="65142"/>
                    <a:pt x="102650" y="65142"/>
                    <a:pt x="102650" y="65142"/>
                  </a:cubicBezTo>
                  <a:cubicBezTo>
                    <a:pt x="104096" y="65142"/>
                    <a:pt x="105542" y="63428"/>
                    <a:pt x="105542" y="61714"/>
                  </a:cubicBezTo>
                  <a:cubicBezTo>
                    <a:pt x="105542" y="36000"/>
                    <a:pt x="105542" y="36000"/>
                    <a:pt x="105542" y="36000"/>
                  </a:cubicBezTo>
                  <a:cubicBezTo>
                    <a:pt x="117108" y="36000"/>
                    <a:pt x="117108" y="36000"/>
                    <a:pt x="117108" y="36000"/>
                  </a:cubicBezTo>
                  <a:cubicBezTo>
                    <a:pt x="118554" y="36000"/>
                    <a:pt x="119999" y="34285"/>
                    <a:pt x="119999" y="32571"/>
                  </a:cubicBezTo>
                  <a:cubicBezTo>
                    <a:pt x="119999" y="3428"/>
                    <a:pt x="119999" y="3428"/>
                    <a:pt x="119999" y="3428"/>
                  </a:cubicBezTo>
                  <a:cubicBezTo>
                    <a:pt x="119999" y="1714"/>
                    <a:pt x="118554" y="0"/>
                    <a:pt x="117108" y="0"/>
                  </a:cubicBezTo>
                  <a:close/>
                  <a:moveTo>
                    <a:pt x="50602" y="29142"/>
                  </a:moveTo>
                  <a:cubicBezTo>
                    <a:pt x="50602" y="6857"/>
                    <a:pt x="50602" y="6857"/>
                    <a:pt x="50602" y="6857"/>
                  </a:cubicBezTo>
                  <a:cubicBezTo>
                    <a:pt x="69397" y="6857"/>
                    <a:pt x="69397" y="6857"/>
                    <a:pt x="69397" y="6857"/>
                  </a:cubicBezTo>
                  <a:cubicBezTo>
                    <a:pt x="69397" y="29142"/>
                    <a:pt x="69397" y="29142"/>
                    <a:pt x="69397" y="29142"/>
                  </a:cubicBezTo>
                  <a:cubicBezTo>
                    <a:pt x="65060" y="29142"/>
                    <a:pt x="65060" y="29142"/>
                    <a:pt x="65060" y="29142"/>
                  </a:cubicBezTo>
                  <a:cubicBezTo>
                    <a:pt x="59277" y="29142"/>
                    <a:pt x="59277" y="29142"/>
                    <a:pt x="59277" y="29142"/>
                  </a:cubicBezTo>
                  <a:lnTo>
                    <a:pt x="50602" y="29142"/>
                  </a:lnTo>
                  <a:close/>
                  <a:moveTo>
                    <a:pt x="5783" y="29142"/>
                  </a:moveTo>
                  <a:cubicBezTo>
                    <a:pt x="5783" y="6857"/>
                    <a:pt x="5783" y="6857"/>
                    <a:pt x="5783" y="6857"/>
                  </a:cubicBezTo>
                  <a:cubicBezTo>
                    <a:pt x="24578" y="6857"/>
                    <a:pt x="24578" y="6857"/>
                    <a:pt x="24578" y="6857"/>
                  </a:cubicBezTo>
                  <a:cubicBezTo>
                    <a:pt x="24578" y="29142"/>
                    <a:pt x="24578" y="29142"/>
                    <a:pt x="24578" y="29142"/>
                  </a:cubicBezTo>
                  <a:cubicBezTo>
                    <a:pt x="20240" y="29142"/>
                    <a:pt x="20240" y="29142"/>
                    <a:pt x="20240" y="29142"/>
                  </a:cubicBezTo>
                  <a:cubicBezTo>
                    <a:pt x="14457" y="29142"/>
                    <a:pt x="14457" y="29142"/>
                    <a:pt x="14457" y="29142"/>
                  </a:cubicBezTo>
                  <a:lnTo>
                    <a:pt x="5783" y="29142"/>
                  </a:lnTo>
                  <a:close/>
                  <a:moveTo>
                    <a:pt x="93975" y="96000"/>
                  </a:moveTo>
                  <a:cubicBezTo>
                    <a:pt x="93975" y="113142"/>
                    <a:pt x="93975" y="113142"/>
                    <a:pt x="93975" y="113142"/>
                  </a:cubicBezTo>
                  <a:cubicBezTo>
                    <a:pt x="26024" y="113142"/>
                    <a:pt x="26024" y="113142"/>
                    <a:pt x="26024" y="113142"/>
                  </a:cubicBezTo>
                  <a:cubicBezTo>
                    <a:pt x="26024" y="96000"/>
                    <a:pt x="26024" y="96000"/>
                    <a:pt x="26024" y="96000"/>
                  </a:cubicBezTo>
                  <a:cubicBezTo>
                    <a:pt x="59277" y="96000"/>
                    <a:pt x="59277" y="96000"/>
                    <a:pt x="59277" y="96000"/>
                  </a:cubicBezTo>
                  <a:cubicBezTo>
                    <a:pt x="65060" y="96000"/>
                    <a:pt x="65060" y="96000"/>
                    <a:pt x="65060" y="96000"/>
                  </a:cubicBezTo>
                  <a:lnTo>
                    <a:pt x="93975" y="96000"/>
                  </a:lnTo>
                  <a:close/>
                  <a:moveTo>
                    <a:pt x="114216" y="29142"/>
                  </a:moveTo>
                  <a:cubicBezTo>
                    <a:pt x="105542" y="29142"/>
                    <a:pt x="105542" y="29142"/>
                    <a:pt x="105542" y="29142"/>
                  </a:cubicBezTo>
                  <a:cubicBezTo>
                    <a:pt x="99759" y="29142"/>
                    <a:pt x="99759" y="29142"/>
                    <a:pt x="99759" y="29142"/>
                  </a:cubicBezTo>
                  <a:cubicBezTo>
                    <a:pt x="95421" y="29142"/>
                    <a:pt x="95421" y="29142"/>
                    <a:pt x="95421" y="29142"/>
                  </a:cubicBezTo>
                  <a:cubicBezTo>
                    <a:pt x="95421" y="6857"/>
                    <a:pt x="95421" y="6857"/>
                    <a:pt x="95421" y="6857"/>
                  </a:cubicBezTo>
                  <a:cubicBezTo>
                    <a:pt x="114216" y="6857"/>
                    <a:pt x="114216" y="6857"/>
                    <a:pt x="114216" y="6857"/>
                  </a:cubicBezTo>
                  <a:lnTo>
                    <a:pt x="114216" y="2914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5"/>
            <p:cNvSpPr/>
            <p:nvPr/>
          </p:nvSpPr>
          <p:spPr>
            <a:xfrm>
              <a:off x="1476375" y="2262188"/>
              <a:ext cx="176100" cy="723900"/>
            </a:xfrm>
            <a:custGeom>
              <a:avLst/>
              <a:gdLst/>
              <a:ahLst/>
              <a:cxnLst/>
              <a:rect l="l" t="t" r="r" b="b"/>
              <a:pathLst>
                <a:path w="120000" h="120000" extrusionOk="0">
                  <a:moveTo>
                    <a:pt x="112727" y="68444"/>
                  </a:moveTo>
                  <a:cubicBezTo>
                    <a:pt x="109090" y="68444"/>
                    <a:pt x="105454" y="69333"/>
                    <a:pt x="105454" y="70222"/>
                  </a:cubicBezTo>
                  <a:cubicBezTo>
                    <a:pt x="105454" y="104888"/>
                    <a:pt x="105454" y="104888"/>
                    <a:pt x="105454" y="104888"/>
                  </a:cubicBezTo>
                  <a:cubicBezTo>
                    <a:pt x="105454" y="107555"/>
                    <a:pt x="98181" y="110222"/>
                    <a:pt x="87272" y="111111"/>
                  </a:cubicBezTo>
                  <a:cubicBezTo>
                    <a:pt x="87272" y="83555"/>
                    <a:pt x="87272" y="83555"/>
                    <a:pt x="87272" y="83555"/>
                  </a:cubicBezTo>
                  <a:cubicBezTo>
                    <a:pt x="87272" y="83555"/>
                    <a:pt x="87272" y="83555"/>
                    <a:pt x="87272" y="83555"/>
                  </a:cubicBezTo>
                  <a:cubicBezTo>
                    <a:pt x="87272" y="24000"/>
                    <a:pt x="87272" y="24000"/>
                    <a:pt x="87272" y="24000"/>
                  </a:cubicBezTo>
                  <a:cubicBezTo>
                    <a:pt x="87272" y="24000"/>
                    <a:pt x="87272" y="24000"/>
                    <a:pt x="87272" y="23111"/>
                  </a:cubicBezTo>
                  <a:cubicBezTo>
                    <a:pt x="87272" y="23111"/>
                    <a:pt x="87272" y="23111"/>
                    <a:pt x="87272" y="23111"/>
                  </a:cubicBezTo>
                  <a:cubicBezTo>
                    <a:pt x="87272" y="23111"/>
                    <a:pt x="87272" y="23111"/>
                    <a:pt x="87272" y="23111"/>
                  </a:cubicBezTo>
                  <a:cubicBezTo>
                    <a:pt x="87272" y="23111"/>
                    <a:pt x="87272" y="23111"/>
                    <a:pt x="87272" y="23111"/>
                  </a:cubicBezTo>
                  <a:cubicBezTo>
                    <a:pt x="50909" y="1777"/>
                    <a:pt x="50909" y="1777"/>
                    <a:pt x="50909" y="1777"/>
                  </a:cubicBezTo>
                  <a:cubicBezTo>
                    <a:pt x="50909" y="888"/>
                    <a:pt x="47272" y="0"/>
                    <a:pt x="43636" y="0"/>
                  </a:cubicBezTo>
                  <a:cubicBezTo>
                    <a:pt x="40000" y="0"/>
                    <a:pt x="36363" y="888"/>
                    <a:pt x="36363" y="1777"/>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4000"/>
                    <a:pt x="0" y="24000"/>
                    <a:pt x="0" y="24000"/>
                  </a:cubicBezTo>
                  <a:cubicBezTo>
                    <a:pt x="0" y="83555"/>
                    <a:pt x="0" y="83555"/>
                    <a:pt x="0" y="83555"/>
                  </a:cubicBezTo>
                  <a:cubicBezTo>
                    <a:pt x="0" y="117333"/>
                    <a:pt x="0" y="117333"/>
                    <a:pt x="0" y="117333"/>
                  </a:cubicBezTo>
                  <a:cubicBezTo>
                    <a:pt x="0" y="118222"/>
                    <a:pt x="0" y="119111"/>
                    <a:pt x="3636" y="119111"/>
                  </a:cubicBezTo>
                  <a:cubicBezTo>
                    <a:pt x="3636" y="119111"/>
                    <a:pt x="7272" y="120000"/>
                    <a:pt x="7272" y="120000"/>
                  </a:cubicBezTo>
                  <a:cubicBezTo>
                    <a:pt x="76363" y="120000"/>
                    <a:pt x="76363" y="120000"/>
                    <a:pt x="76363" y="120000"/>
                  </a:cubicBezTo>
                  <a:cubicBezTo>
                    <a:pt x="83636" y="120000"/>
                    <a:pt x="87272" y="119111"/>
                    <a:pt x="87272" y="117333"/>
                  </a:cubicBezTo>
                  <a:cubicBezTo>
                    <a:pt x="87272" y="115555"/>
                    <a:pt x="87272" y="115555"/>
                    <a:pt x="87272" y="115555"/>
                  </a:cubicBezTo>
                  <a:cubicBezTo>
                    <a:pt x="105454" y="114666"/>
                    <a:pt x="120000" y="110222"/>
                    <a:pt x="120000" y="104888"/>
                  </a:cubicBezTo>
                  <a:cubicBezTo>
                    <a:pt x="120000" y="70222"/>
                    <a:pt x="120000" y="70222"/>
                    <a:pt x="120000" y="70222"/>
                  </a:cubicBezTo>
                  <a:cubicBezTo>
                    <a:pt x="120000" y="69333"/>
                    <a:pt x="116363" y="68444"/>
                    <a:pt x="112727" y="68444"/>
                  </a:cubicBezTo>
                  <a:close/>
                  <a:moveTo>
                    <a:pt x="69090" y="80888"/>
                  </a:moveTo>
                  <a:cubicBezTo>
                    <a:pt x="18181" y="80888"/>
                    <a:pt x="18181" y="80888"/>
                    <a:pt x="18181" y="80888"/>
                  </a:cubicBezTo>
                  <a:cubicBezTo>
                    <a:pt x="18181" y="25777"/>
                    <a:pt x="18181" y="25777"/>
                    <a:pt x="18181" y="25777"/>
                  </a:cubicBezTo>
                  <a:cubicBezTo>
                    <a:pt x="69090" y="25777"/>
                    <a:pt x="69090" y="25777"/>
                    <a:pt x="69090" y="25777"/>
                  </a:cubicBezTo>
                  <a:lnTo>
                    <a:pt x="69090" y="80888"/>
                  </a:lnTo>
                  <a:close/>
                  <a:moveTo>
                    <a:pt x="43636" y="8000"/>
                  </a:moveTo>
                  <a:cubicBezTo>
                    <a:pt x="65454" y="21333"/>
                    <a:pt x="65454" y="21333"/>
                    <a:pt x="65454" y="21333"/>
                  </a:cubicBezTo>
                  <a:cubicBezTo>
                    <a:pt x="21818" y="21333"/>
                    <a:pt x="21818" y="21333"/>
                    <a:pt x="21818" y="21333"/>
                  </a:cubicBezTo>
                  <a:lnTo>
                    <a:pt x="43636" y="8000"/>
                  </a:lnTo>
                  <a:close/>
                  <a:moveTo>
                    <a:pt x="18181" y="115555"/>
                  </a:moveTo>
                  <a:cubicBezTo>
                    <a:pt x="18181" y="85333"/>
                    <a:pt x="18181" y="85333"/>
                    <a:pt x="18181" y="85333"/>
                  </a:cubicBezTo>
                  <a:cubicBezTo>
                    <a:pt x="69090" y="85333"/>
                    <a:pt x="69090" y="85333"/>
                    <a:pt x="69090" y="85333"/>
                  </a:cubicBezTo>
                  <a:cubicBezTo>
                    <a:pt x="69090" y="115555"/>
                    <a:pt x="69090" y="115555"/>
                    <a:pt x="69090" y="115555"/>
                  </a:cubicBezTo>
                  <a:lnTo>
                    <a:pt x="18181" y="11555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5"/>
            <p:cNvSpPr/>
            <p:nvPr/>
          </p:nvSpPr>
          <p:spPr>
            <a:xfrm>
              <a:off x="207963" y="855663"/>
              <a:ext cx="711300" cy="1701900"/>
            </a:xfrm>
            <a:custGeom>
              <a:avLst/>
              <a:gdLst/>
              <a:ahLst/>
              <a:cxnLst/>
              <a:rect l="l" t="t" r="r" b="b"/>
              <a:pathLst>
                <a:path w="120000" h="120000" extrusionOk="0">
                  <a:moveTo>
                    <a:pt x="117293" y="84037"/>
                  </a:moveTo>
                  <a:cubicBezTo>
                    <a:pt x="116390" y="83280"/>
                    <a:pt x="101954" y="70788"/>
                    <a:pt x="91127" y="63217"/>
                  </a:cubicBezTo>
                  <a:cubicBezTo>
                    <a:pt x="87518" y="61324"/>
                    <a:pt x="83909" y="59810"/>
                    <a:pt x="79398" y="58675"/>
                  </a:cubicBezTo>
                  <a:cubicBezTo>
                    <a:pt x="79398" y="38611"/>
                    <a:pt x="79398" y="38611"/>
                    <a:pt x="79398" y="38611"/>
                  </a:cubicBezTo>
                  <a:cubicBezTo>
                    <a:pt x="88421" y="38611"/>
                    <a:pt x="88421" y="38611"/>
                    <a:pt x="88421" y="38611"/>
                  </a:cubicBezTo>
                  <a:cubicBezTo>
                    <a:pt x="90225" y="38611"/>
                    <a:pt x="91127" y="38233"/>
                    <a:pt x="91127" y="37476"/>
                  </a:cubicBezTo>
                  <a:cubicBezTo>
                    <a:pt x="91127" y="0"/>
                    <a:pt x="91127" y="0"/>
                    <a:pt x="91127" y="0"/>
                  </a:cubicBezTo>
                  <a:cubicBezTo>
                    <a:pt x="86616" y="0"/>
                    <a:pt x="86616" y="0"/>
                    <a:pt x="86616" y="0"/>
                  </a:cubicBezTo>
                  <a:cubicBezTo>
                    <a:pt x="86616" y="36719"/>
                    <a:pt x="86616" y="36719"/>
                    <a:pt x="86616" y="36719"/>
                  </a:cubicBezTo>
                  <a:cubicBezTo>
                    <a:pt x="9022" y="36719"/>
                    <a:pt x="9022" y="36719"/>
                    <a:pt x="9022" y="36719"/>
                  </a:cubicBezTo>
                  <a:cubicBezTo>
                    <a:pt x="9022" y="0"/>
                    <a:pt x="9022" y="0"/>
                    <a:pt x="9022" y="0"/>
                  </a:cubicBezTo>
                  <a:cubicBezTo>
                    <a:pt x="5413" y="0"/>
                    <a:pt x="5413" y="0"/>
                    <a:pt x="5413" y="0"/>
                  </a:cubicBezTo>
                  <a:cubicBezTo>
                    <a:pt x="5413" y="37476"/>
                    <a:pt x="5413" y="37476"/>
                    <a:pt x="5413" y="37476"/>
                  </a:cubicBezTo>
                  <a:cubicBezTo>
                    <a:pt x="5413" y="38233"/>
                    <a:pt x="6315" y="38611"/>
                    <a:pt x="7218" y="38611"/>
                  </a:cubicBezTo>
                  <a:cubicBezTo>
                    <a:pt x="17142" y="38611"/>
                    <a:pt x="17142" y="38611"/>
                    <a:pt x="17142" y="38611"/>
                  </a:cubicBezTo>
                  <a:cubicBezTo>
                    <a:pt x="17142" y="58675"/>
                    <a:pt x="17142" y="58675"/>
                    <a:pt x="17142" y="58675"/>
                  </a:cubicBezTo>
                  <a:cubicBezTo>
                    <a:pt x="6315" y="61703"/>
                    <a:pt x="0" y="66624"/>
                    <a:pt x="0" y="71545"/>
                  </a:cubicBezTo>
                  <a:cubicBezTo>
                    <a:pt x="0" y="100315"/>
                    <a:pt x="0" y="100315"/>
                    <a:pt x="0" y="100315"/>
                  </a:cubicBezTo>
                  <a:cubicBezTo>
                    <a:pt x="0" y="103343"/>
                    <a:pt x="6315" y="105615"/>
                    <a:pt x="12631" y="105615"/>
                  </a:cubicBezTo>
                  <a:cubicBezTo>
                    <a:pt x="16240" y="105615"/>
                    <a:pt x="18947" y="105236"/>
                    <a:pt x="20751" y="104479"/>
                  </a:cubicBezTo>
                  <a:cubicBezTo>
                    <a:pt x="20751" y="109022"/>
                    <a:pt x="20751" y="109022"/>
                    <a:pt x="20751" y="109022"/>
                  </a:cubicBezTo>
                  <a:cubicBezTo>
                    <a:pt x="20751" y="112050"/>
                    <a:pt x="27067" y="114321"/>
                    <a:pt x="33383" y="114321"/>
                  </a:cubicBezTo>
                  <a:cubicBezTo>
                    <a:pt x="36992" y="114321"/>
                    <a:pt x="39699" y="113943"/>
                    <a:pt x="41503" y="113186"/>
                  </a:cubicBezTo>
                  <a:cubicBezTo>
                    <a:pt x="41503" y="115078"/>
                    <a:pt x="41503" y="115078"/>
                    <a:pt x="41503" y="115078"/>
                  </a:cubicBezTo>
                  <a:cubicBezTo>
                    <a:pt x="41503" y="117728"/>
                    <a:pt x="46917" y="120000"/>
                    <a:pt x="54135" y="120000"/>
                  </a:cubicBezTo>
                  <a:cubicBezTo>
                    <a:pt x="61353" y="120000"/>
                    <a:pt x="66766" y="117728"/>
                    <a:pt x="66766" y="115078"/>
                  </a:cubicBezTo>
                  <a:cubicBezTo>
                    <a:pt x="66766" y="113186"/>
                    <a:pt x="66766" y="113186"/>
                    <a:pt x="66766" y="113186"/>
                  </a:cubicBezTo>
                  <a:cubicBezTo>
                    <a:pt x="68571" y="113943"/>
                    <a:pt x="72180" y="114321"/>
                    <a:pt x="74887" y="114321"/>
                  </a:cubicBezTo>
                  <a:cubicBezTo>
                    <a:pt x="82105" y="114321"/>
                    <a:pt x="87518" y="112050"/>
                    <a:pt x="87518" y="109022"/>
                  </a:cubicBezTo>
                  <a:cubicBezTo>
                    <a:pt x="87518" y="82902"/>
                    <a:pt x="87518" y="82902"/>
                    <a:pt x="87518" y="82902"/>
                  </a:cubicBezTo>
                  <a:cubicBezTo>
                    <a:pt x="101954" y="89716"/>
                    <a:pt x="101954" y="89716"/>
                    <a:pt x="101954" y="89716"/>
                  </a:cubicBezTo>
                  <a:cubicBezTo>
                    <a:pt x="101954" y="89716"/>
                    <a:pt x="101954" y="90094"/>
                    <a:pt x="101954" y="90094"/>
                  </a:cubicBezTo>
                  <a:cubicBezTo>
                    <a:pt x="106466" y="91230"/>
                    <a:pt x="112781" y="91230"/>
                    <a:pt x="116390" y="89716"/>
                  </a:cubicBezTo>
                  <a:cubicBezTo>
                    <a:pt x="120000" y="88201"/>
                    <a:pt x="120000" y="85930"/>
                    <a:pt x="117293" y="84037"/>
                  </a:cubicBezTo>
                  <a:close/>
                  <a:moveTo>
                    <a:pt x="20751" y="38990"/>
                  </a:moveTo>
                  <a:cubicBezTo>
                    <a:pt x="74887" y="38990"/>
                    <a:pt x="74887" y="38990"/>
                    <a:pt x="74887" y="38990"/>
                  </a:cubicBezTo>
                  <a:cubicBezTo>
                    <a:pt x="74887" y="45425"/>
                    <a:pt x="74887" y="45425"/>
                    <a:pt x="74887" y="45425"/>
                  </a:cubicBezTo>
                  <a:cubicBezTo>
                    <a:pt x="61353" y="45425"/>
                    <a:pt x="61353" y="45425"/>
                    <a:pt x="61353" y="45425"/>
                  </a:cubicBezTo>
                  <a:cubicBezTo>
                    <a:pt x="61353" y="43911"/>
                    <a:pt x="61353" y="43911"/>
                    <a:pt x="61353" y="43911"/>
                  </a:cubicBezTo>
                  <a:cubicBezTo>
                    <a:pt x="61353" y="43533"/>
                    <a:pt x="60451" y="42776"/>
                    <a:pt x="59548" y="42776"/>
                  </a:cubicBezTo>
                  <a:cubicBezTo>
                    <a:pt x="36992" y="42776"/>
                    <a:pt x="36992" y="42776"/>
                    <a:pt x="36992" y="42776"/>
                  </a:cubicBezTo>
                  <a:cubicBezTo>
                    <a:pt x="35187" y="42776"/>
                    <a:pt x="34285" y="43533"/>
                    <a:pt x="34285" y="43911"/>
                  </a:cubicBezTo>
                  <a:cubicBezTo>
                    <a:pt x="34285" y="45425"/>
                    <a:pt x="34285" y="45425"/>
                    <a:pt x="34285" y="45425"/>
                  </a:cubicBezTo>
                  <a:cubicBezTo>
                    <a:pt x="20751" y="45425"/>
                    <a:pt x="20751" y="45425"/>
                    <a:pt x="20751" y="45425"/>
                  </a:cubicBezTo>
                  <a:lnTo>
                    <a:pt x="20751" y="38990"/>
                  </a:lnTo>
                  <a:close/>
                  <a:moveTo>
                    <a:pt x="74887" y="47318"/>
                  </a:moveTo>
                  <a:cubicBezTo>
                    <a:pt x="74887" y="49968"/>
                    <a:pt x="74887" y="49968"/>
                    <a:pt x="74887" y="49968"/>
                  </a:cubicBezTo>
                  <a:cubicBezTo>
                    <a:pt x="61353" y="49968"/>
                    <a:pt x="61353" y="49968"/>
                    <a:pt x="61353" y="49968"/>
                  </a:cubicBezTo>
                  <a:cubicBezTo>
                    <a:pt x="61353" y="47318"/>
                    <a:pt x="61353" y="47318"/>
                    <a:pt x="61353" y="47318"/>
                  </a:cubicBezTo>
                  <a:lnTo>
                    <a:pt x="74887" y="47318"/>
                  </a:lnTo>
                  <a:close/>
                  <a:moveTo>
                    <a:pt x="56842" y="45047"/>
                  </a:moveTo>
                  <a:cubicBezTo>
                    <a:pt x="56842" y="52618"/>
                    <a:pt x="56842" y="52618"/>
                    <a:pt x="56842" y="52618"/>
                  </a:cubicBezTo>
                  <a:cubicBezTo>
                    <a:pt x="39699" y="52618"/>
                    <a:pt x="39699" y="52618"/>
                    <a:pt x="39699" y="52618"/>
                  </a:cubicBezTo>
                  <a:cubicBezTo>
                    <a:pt x="39699" y="45047"/>
                    <a:pt x="39699" y="45047"/>
                    <a:pt x="39699" y="45047"/>
                  </a:cubicBezTo>
                  <a:lnTo>
                    <a:pt x="56842" y="45047"/>
                  </a:lnTo>
                  <a:close/>
                  <a:moveTo>
                    <a:pt x="20751" y="47318"/>
                  </a:moveTo>
                  <a:cubicBezTo>
                    <a:pt x="34285" y="47318"/>
                    <a:pt x="34285" y="47318"/>
                    <a:pt x="34285" y="47318"/>
                  </a:cubicBezTo>
                  <a:cubicBezTo>
                    <a:pt x="34285" y="49968"/>
                    <a:pt x="34285" y="49968"/>
                    <a:pt x="34285" y="49968"/>
                  </a:cubicBezTo>
                  <a:cubicBezTo>
                    <a:pt x="20751" y="49968"/>
                    <a:pt x="20751" y="49968"/>
                    <a:pt x="20751" y="49968"/>
                  </a:cubicBezTo>
                  <a:lnTo>
                    <a:pt x="20751" y="47318"/>
                  </a:lnTo>
                  <a:close/>
                  <a:moveTo>
                    <a:pt x="112781" y="88580"/>
                  </a:moveTo>
                  <a:cubicBezTo>
                    <a:pt x="110977" y="89337"/>
                    <a:pt x="107368" y="89337"/>
                    <a:pt x="104661" y="88580"/>
                  </a:cubicBezTo>
                  <a:cubicBezTo>
                    <a:pt x="86616" y="79873"/>
                    <a:pt x="86616" y="79873"/>
                    <a:pt x="86616" y="79873"/>
                  </a:cubicBezTo>
                  <a:cubicBezTo>
                    <a:pt x="86616" y="79495"/>
                    <a:pt x="85714" y="79116"/>
                    <a:pt x="84812" y="79495"/>
                  </a:cubicBezTo>
                  <a:cubicBezTo>
                    <a:pt x="83909" y="79495"/>
                    <a:pt x="83007" y="79873"/>
                    <a:pt x="83007" y="80252"/>
                  </a:cubicBezTo>
                  <a:cubicBezTo>
                    <a:pt x="83007" y="109022"/>
                    <a:pt x="83007" y="109022"/>
                    <a:pt x="83007" y="109022"/>
                  </a:cubicBezTo>
                  <a:cubicBezTo>
                    <a:pt x="83007" y="110914"/>
                    <a:pt x="80300" y="112429"/>
                    <a:pt x="75789" y="112429"/>
                  </a:cubicBezTo>
                  <a:cubicBezTo>
                    <a:pt x="71278" y="112807"/>
                    <a:pt x="66766" y="111293"/>
                    <a:pt x="66766" y="109022"/>
                  </a:cubicBezTo>
                  <a:cubicBezTo>
                    <a:pt x="66766" y="93501"/>
                    <a:pt x="66766" y="93501"/>
                    <a:pt x="66766" y="93501"/>
                  </a:cubicBezTo>
                  <a:cubicBezTo>
                    <a:pt x="66766" y="92744"/>
                    <a:pt x="65864" y="92365"/>
                    <a:pt x="64060" y="92365"/>
                  </a:cubicBezTo>
                  <a:cubicBezTo>
                    <a:pt x="64060" y="92365"/>
                    <a:pt x="64060" y="92365"/>
                    <a:pt x="64060" y="92365"/>
                  </a:cubicBezTo>
                  <a:cubicBezTo>
                    <a:pt x="63157" y="92365"/>
                    <a:pt x="62255" y="92744"/>
                    <a:pt x="62255" y="93501"/>
                  </a:cubicBezTo>
                  <a:cubicBezTo>
                    <a:pt x="62255" y="109022"/>
                    <a:pt x="62255" y="109022"/>
                    <a:pt x="62255" y="109022"/>
                  </a:cubicBezTo>
                  <a:cubicBezTo>
                    <a:pt x="62255" y="114700"/>
                    <a:pt x="62255" y="114700"/>
                    <a:pt x="62255" y="114700"/>
                  </a:cubicBezTo>
                  <a:cubicBezTo>
                    <a:pt x="62255" y="116593"/>
                    <a:pt x="59548" y="118107"/>
                    <a:pt x="55037" y="118485"/>
                  </a:cubicBezTo>
                  <a:cubicBezTo>
                    <a:pt x="50526" y="118485"/>
                    <a:pt x="46015" y="116971"/>
                    <a:pt x="46015" y="115078"/>
                  </a:cubicBezTo>
                  <a:cubicBezTo>
                    <a:pt x="46015" y="109022"/>
                    <a:pt x="46015" y="109022"/>
                    <a:pt x="46015" y="109022"/>
                  </a:cubicBezTo>
                  <a:cubicBezTo>
                    <a:pt x="46015" y="93501"/>
                    <a:pt x="46015" y="93501"/>
                    <a:pt x="46015" y="93501"/>
                  </a:cubicBezTo>
                  <a:cubicBezTo>
                    <a:pt x="46015" y="92744"/>
                    <a:pt x="45112" y="92365"/>
                    <a:pt x="44210" y="92365"/>
                  </a:cubicBezTo>
                  <a:cubicBezTo>
                    <a:pt x="44210" y="92365"/>
                    <a:pt x="44210" y="92365"/>
                    <a:pt x="44210" y="92365"/>
                  </a:cubicBezTo>
                  <a:cubicBezTo>
                    <a:pt x="42406" y="92365"/>
                    <a:pt x="41503" y="92744"/>
                    <a:pt x="41503" y="93501"/>
                  </a:cubicBezTo>
                  <a:cubicBezTo>
                    <a:pt x="41503" y="109022"/>
                    <a:pt x="41503" y="109022"/>
                    <a:pt x="41503" y="109022"/>
                  </a:cubicBezTo>
                  <a:cubicBezTo>
                    <a:pt x="41503" y="110914"/>
                    <a:pt x="38796" y="112429"/>
                    <a:pt x="34285" y="112429"/>
                  </a:cubicBezTo>
                  <a:cubicBezTo>
                    <a:pt x="29774" y="112807"/>
                    <a:pt x="25263" y="111293"/>
                    <a:pt x="25263" y="109022"/>
                  </a:cubicBezTo>
                  <a:cubicBezTo>
                    <a:pt x="25263" y="100315"/>
                    <a:pt x="25263" y="100315"/>
                    <a:pt x="25263" y="100315"/>
                  </a:cubicBezTo>
                  <a:cubicBezTo>
                    <a:pt x="25263" y="88958"/>
                    <a:pt x="25263" y="88958"/>
                    <a:pt x="25263" y="88958"/>
                  </a:cubicBezTo>
                  <a:cubicBezTo>
                    <a:pt x="25263" y="88580"/>
                    <a:pt x="24360" y="88201"/>
                    <a:pt x="23458" y="88201"/>
                  </a:cubicBezTo>
                  <a:cubicBezTo>
                    <a:pt x="23458" y="88201"/>
                    <a:pt x="23458" y="88201"/>
                    <a:pt x="23458" y="88201"/>
                  </a:cubicBezTo>
                  <a:cubicBezTo>
                    <a:pt x="21654" y="88201"/>
                    <a:pt x="20751" y="88580"/>
                    <a:pt x="20751" y="88958"/>
                  </a:cubicBezTo>
                  <a:cubicBezTo>
                    <a:pt x="20751" y="100315"/>
                    <a:pt x="20751" y="100315"/>
                    <a:pt x="20751" y="100315"/>
                  </a:cubicBezTo>
                  <a:cubicBezTo>
                    <a:pt x="20751" y="102208"/>
                    <a:pt x="18045" y="103722"/>
                    <a:pt x="13533" y="103722"/>
                  </a:cubicBezTo>
                  <a:cubicBezTo>
                    <a:pt x="9022" y="104100"/>
                    <a:pt x="4511" y="102586"/>
                    <a:pt x="4511" y="100315"/>
                  </a:cubicBezTo>
                  <a:cubicBezTo>
                    <a:pt x="4511" y="71545"/>
                    <a:pt x="4511" y="71545"/>
                    <a:pt x="4511" y="71545"/>
                  </a:cubicBezTo>
                  <a:cubicBezTo>
                    <a:pt x="4511" y="67003"/>
                    <a:pt x="10827" y="62460"/>
                    <a:pt x="19849" y="60189"/>
                  </a:cubicBezTo>
                  <a:cubicBezTo>
                    <a:pt x="20751" y="59810"/>
                    <a:pt x="20751" y="59810"/>
                    <a:pt x="20751" y="59432"/>
                  </a:cubicBezTo>
                  <a:cubicBezTo>
                    <a:pt x="20751" y="52239"/>
                    <a:pt x="20751" y="52239"/>
                    <a:pt x="20751" y="52239"/>
                  </a:cubicBezTo>
                  <a:cubicBezTo>
                    <a:pt x="34285" y="52239"/>
                    <a:pt x="34285" y="52239"/>
                    <a:pt x="34285" y="52239"/>
                  </a:cubicBezTo>
                  <a:cubicBezTo>
                    <a:pt x="34285" y="53375"/>
                    <a:pt x="34285" y="53375"/>
                    <a:pt x="34285" y="53375"/>
                  </a:cubicBezTo>
                  <a:cubicBezTo>
                    <a:pt x="34285" y="54132"/>
                    <a:pt x="35187" y="54511"/>
                    <a:pt x="36992" y="54511"/>
                  </a:cubicBezTo>
                  <a:cubicBezTo>
                    <a:pt x="59548" y="54511"/>
                    <a:pt x="59548" y="54511"/>
                    <a:pt x="59548" y="54511"/>
                  </a:cubicBezTo>
                  <a:cubicBezTo>
                    <a:pt x="60451" y="54511"/>
                    <a:pt x="61353" y="54132"/>
                    <a:pt x="61353" y="53375"/>
                  </a:cubicBezTo>
                  <a:cubicBezTo>
                    <a:pt x="61353" y="52239"/>
                    <a:pt x="61353" y="52239"/>
                    <a:pt x="61353" y="52239"/>
                  </a:cubicBezTo>
                  <a:cubicBezTo>
                    <a:pt x="74887" y="52239"/>
                    <a:pt x="74887" y="52239"/>
                    <a:pt x="74887" y="52239"/>
                  </a:cubicBezTo>
                  <a:cubicBezTo>
                    <a:pt x="74887" y="59053"/>
                    <a:pt x="74887" y="59053"/>
                    <a:pt x="74887" y="59053"/>
                  </a:cubicBezTo>
                  <a:cubicBezTo>
                    <a:pt x="74887" y="59432"/>
                    <a:pt x="74887" y="59810"/>
                    <a:pt x="75789" y="59810"/>
                  </a:cubicBezTo>
                  <a:cubicBezTo>
                    <a:pt x="80300" y="60946"/>
                    <a:pt x="84812" y="62460"/>
                    <a:pt x="87518" y="64353"/>
                  </a:cubicBezTo>
                  <a:cubicBezTo>
                    <a:pt x="99248" y="71924"/>
                    <a:pt x="113684" y="84794"/>
                    <a:pt x="113684" y="85173"/>
                  </a:cubicBezTo>
                  <a:cubicBezTo>
                    <a:pt x="113684" y="85173"/>
                    <a:pt x="113684" y="85173"/>
                    <a:pt x="113684" y="85173"/>
                  </a:cubicBezTo>
                  <a:cubicBezTo>
                    <a:pt x="115488" y="86309"/>
                    <a:pt x="115488" y="87444"/>
                    <a:pt x="112781" y="8858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9" name="Google Shape;99;p5"/>
          <p:cNvGrpSpPr/>
          <p:nvPr/>
        </p:nvGrpSpPr>
        <p:grpSpPr>
          <a:xfrm>
            <a:off x="7106138" y="2674863"/>
            <a:ext cx="1551087" cy="2468625"/>
            <a:chOff x="715963" y="3538538"/>
            <a:chExt cx="1551087" cy="2468625"/>
          </a:xfrm>
        </p:grpSpPr>
        <p:sp>
          <p:nvSpPr>
            <p:cNvPr id="100" name="Google Shape;100;p5"/>
            <p:cNvSpPr/>
            <p:nvPr/>
          </p:nvSpPr>
          <p:spPr>
            <a:xfrm>
              <a:off x="785813" y="4429125"/>
              <a:ext cx="15900" cy="33300"/>
            </a:xfrm>
            <a:custGeom>
              <a:avLst/>
              <a:gdLst/>
              <a:ahLst/>
              <a:cxnLst/>
              <a:rect l="l" t="t" r="r" b="b"/>
              <a:pathLst>
                <a:path w="120000" h="120000" extrusionOk="0">
                  <a:moveTo>
                    <a:pt x="40000" y="0"/>
                  </a:moveTo>
                  <a:cubicBezTo>
                    <a:pt x="40000" y="0"/>
                    <a:pt x="0" y="20000"/>
                    <a:pt x="0" y="20000"/>
                  </a:cubicBezTo>
                  <a:cubicBezTo>
                    <a:pt x="0" y="100000"/>
                    <a:pt x="0" y="100000"/>
                    <a:pt x="0" y="100000"/>
                  </a:cubicBezTo>
                  <a:cubicBezTo>
                    <a:pt x="0" y="100000"/>
                    <a:pt x="40000" y="120000"/>
                    <a:pt x="40000" y="120000"/>
                  </a:cubicBezTo>
                  <a:cubicBezTo>
                    <a:pt x="80000" y="120000"/>
                    <a:pt x="120000" y="100000"/>
                    <a:pt x="120000" y="100000"/>
                  </a:cubicBezTo>
                  <a:cubicBezTo>
                    <a:pt x="120000" y="20000"/>
                    <a:pt x="120000" y="20000"/>
                    <a:pt x="120000" y="20000"/>
                  </a:cubicBezTo>
                  <a:cubicBezTo>
                    <a:pt x="120000" y="20000"/>
                    <a:pt x="80000" y="0"/>
                    <a:pt x="40000"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5"/>
            <p:cNvSpPr/>
            <p:nvPr/>
          </p:nvSpPr>
          <p:spPr>
            <a:xfrm>
              <a:off x="817563" y="4429125"/>
              <a:ext cx="15900" cy="33300"/>
            </a:xfrm>
            <a:custGeom>
              <a:avLst/>
              <a:gdLst/>
              <a:ahLst/>
              <a:cxnLst/>
              <a:rect l="l" t="t" r="r" b="b"/>
              <a:pathLst>
                <a:path w="120000" h="120000" extrusionOk="0">
                  <a:moveTo>
                    <a:pt x="80000" y="0"/>
                  </a:moveTo>
                  <a:cubicBezTo>
                    <a:pt x="40000" y="0"/>
                    <a:pt x="0" y="20000"/>
                    <a:pt x="0" y="20000"/>
                  </a:cubicBezTo>
                  <a:cubicBezTo>
                    <a:pt x="0" y="100000"/>
                    <a:pt x="0" y="100000"/>
                    <a:pt x="0" y="100000"/>
                  </a:cubicBezTo>
                  <a:cubicBezTo>
                    <a:pt x="0" y="100000"/>
                    <a:pt x="40000" y="120000"/>
                    <a:pt x="80000" y="120000"/>
                  </a:cubicBezTo>
                  <a:cubicBezTo>
                    <a:pt x="120000" y="120000"/>
                    <a:pt x="120000" y="100000"/>
                    <a:pt x="120000" y="100000"/>
                  </a:cubicBezTo>
                  <a:cubicBezTo>
                    <a:pt x="120000" y="20000"/>
                    <a:pt x="120000" y="20000"/>
                    <a:pt x="120000" y="20000"/>
                  </a:cubicBezTo>
                  <a:cubicBezTo>
                    <a:pt x="120000" y="20000"/>
                    <a:pt x="120000" y="0"/>
                    <a:pt x="80000"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5"/>
            <p:cNvSpPr/>
            <p:nvPr/>
          </p:nvSpPr>
          <p:spPr>
            <a:xfrm>
              <a:off x="715963" y="4392613"/>
              <a:ext cx="187200" cy="401700"/>
            </a:xfrm>
            <a:custGeom>
              <a:avLst/>
              <a:gdLst/>
              <a:ahLst/>
              <a:cxnLst/>
              <a:rect l="l" t="t" r="r" b="b"/>
              <a:pathLst>
                <a:path w="120000" h="120000" extrusionOk="0">
                  <a:moveTo>
                    <a:pt x="113142" y="24000"/>
                  </a:moveTo>
                  <a:cubicBezTo>
                    <a:pt x="99428" y="24000"/>
                    <a:pt x="99428" y="24000"/>
                    <a:pt x="99428" y="24000"/>
                  </a:cubicBezTo>
                  <a:cubicBezTo>
                    <a:pt x="99428" y="3200"/>
                    <a:pt x="99428" y="3200"/>
                    <a:pt x="99428" y="3200"/>
                  </a:cubicBezTo>
                  <a:cubicBezTo>
                    <a:pt x="99428" y="1600"/>
                    <a:pt x="96000" y="0"/>
                    <a:pt x="92571" y="0"/>
                  </a:cubicBezTo>
                  <a:cubicBezTo>
                    <a:pt x="27428" y="0"/>
                    <a:pt x="27428" y="0"/>
                    <a:pt x="27428" y="0"/>
                  </a:cubicBezTo>
                  <a:cubicBezTo>
                    <a:pt x="24000" y="0"/>
                    <a:pt x="20571" y="1600"/>
                    <a:pt x="20571" y="3200"/>
                  </a:cubicBezTo>
                  <a:cubicBezTo>
                    <a:pt x="20571" y="24000"/>
                    <a:pt x="20571" y="24000"/>
                    <a:pt x="20571" y="24000"/>
                  </a:cubicBezTo>
                  <a:cubicBezTo>
                    <a:pt x="6857" y="24000"/>
                    <a:pt x="6857" y="24000"/>
                    <a:pt x="6857" y="24000"/>
                  </a:cubicBezTo>
                  <a:cubicBezTo>
                    <a:pt x="3428" y="24000"/>
                    <a:pt x="0" y="25600"/>
                    <a:pt x="0" y="28800"/>
                  </a:cubicBezTo>
                  <a:cubicBezTo>
                    <a:pt x="0" y="97600"/>
                    <a:pt x="0" y="97600"/>
                    <a:pt x="0" y="97600"/>
                  </a:cubicBezTo>
                  <a:cubicBezTo>
                    <a:pt x="0" y="110400"/>
                    <a:pt x="20571" y="120000"/>
                    <a:pt x="48000" y="120000"/>
                  </a:cubicBezTo>
                  <a:cubicBezTo>
                    <a:pt x="72000" y="120000"/>
                    <a:pt x="72000" y="120000"/>
                    <a:pt x="72000" y="120000"/>
                  </a:cubicBezTo>
                  <a:cubicBezTo>
                    <a:pt x="99428" y="120000"/>
                    <a:pt x="120000" y="110400"/>
                    <a:pt x="120000" y="97600"/>
                  </a:cubicBezTo>
                  <a:cubicBezTo>
                    <a:pt x="120000" y="28800"/>
                    <a:pt x="120000" y="28800"/>
                    <a:pt x="120000" y="28800"/>
                  </a:cubicBezTo>
                  <a:cubicBezTo>
                    <a:pt x="120000" y="25600"/>
                    <a:pt x="116571" y="24000"/>
                    <a:pt x="113142" y="24000"/>
                  </a:cubicBezTo>
                  <a:close/>
                  <a:moveTo>
                    <a:pt x="37714" y="8000"/>
                  </a:moveTo>
                  <a:cubicBezTo>
                    <a:pt x="82285" y="8000"/>
                    <a:pt x="82285" y="8000"/>
                    <a:pt x="82285" y="8000"/>
                  </a:cubicBezTo>
                  <a:cubicBezTo>
                    <a:pt x="82285" y="24000"/>
                    <a:pt x="82285" y="24000"/>
                    <a:pt x="82285" y="24000"/>
                  </a:cubicBezTo>
                  <a:cubicBezTo>
                    <a:pt x="37714" y="24000"/>
                    <a:pt x="37714" y="24000"/>
                    <a:pt x="37714" y="24000"/>
                  </a:cubicBezTo>
                  <a:lnTo>
                    <a:pt x="37714" y="8000"/>
                  </a:lnTo>
                  <a:close/>
                  <a:moveTo>
                    <a:pt x="72000" y="113600"/>
                  </a:moveTo>
                  <a:cubicBezTo>
                    <a:pt x="48000" y="113600"/>
                    <a:pt x="48000" y="113600"/>
                    <a:pt x="48000" y="113600"/>
                  </a:cubicBezTo>
                  <a:cubicBezTo>
                    <a:pt x="30857" y="113600"/>
                    <a:pt x="17142" y="105600"/>
                    <a:pt x="17142" y="97600"/>
                  </a:cubicBezTo>
                  <a:cubicBezTo>
                    <a:pt x="17142" y="32000"/>
                    <a:pt x="17142" y="32000"/>
                    <a:pt x="17142" y="32000"/>
                  </a:cubicBezTo>
                  <a:cubicBezTo>
                    <a:pt x="27428" y="32000"/>
                    <a:pt x="27428" y="32000"/>
                    <a:pt x="27428" y="32000"/>
                  </a:cubicBezTo>
                  <a:cubicBezTo>
                    <a:pt x="92571" y="32000"/>
                    <a:pt x="92571" y="32000"/>
                    <a:pt x="92571" y="32000"/>
                  </a:cubicBezTo>
                  <a:cubicBezTo>
                    <a:pt x="102857" y="32000"/>
                    <a:pt x="102857" y="32000"/>
                    <a:pt x="102857" y="32000"/>
                  </a:cubicBezTo>
                  <a:cubicBezTo>
                    <a:pt x="102857" y="97600"/>
                    <a:pt x="102857" y="97600"/>
                    <a:pt x="102857" y="97600"/>
                  </a:cubicBezTo>
                  <a:cubicBezTo>
                    <a:pt x="102857" y="105600"/>
                    <a:pt x="89142" y="113600"/>
                    <a:pt x="72000" y="1136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5"/>
            <p:cNvSpPr/>
            <p:nvPr/>
          </p:nvSpPr>
          <p:spPr>
            <a:xfrm>
              <a:off x="758825" y="4521200"/>
              <a:ext cx="101700" cy="27000"/>
            </a:xfrm>
            <a:custGeom>
              <a:avLst/>
              <a:gdLst/>
              <a:ahLst/>
              <a:cxnLst/>
              <a:rect l="l" t="t" r="r" b="b"/>
              <a:pathLst>
                <a:path w="120000" h="120000" extrusionOk="0">
                  <a:moveTo>
                    <a:pt x="107368" y="0"/>
                  </a:moveTo>
                  <a:cubicBezTo>
                    <a:pt x="12631" y="0"/>
                    <a:pt x="12631" y="0"/>
                    <a:pt x="12631" y="0"/>
                  </a:cubicBezTo>
                  <a:cubicBezTo>
                    <a:pt x="6315" y="0"/>
                    <a:pt x="0" y="24000"/>
                    <a:pt x="0" y="72000"/>
                  </a:cubicBezTo>
                  <a:cubicBezTo>
                    <a:pt x="0" y="96000"/>
                    <a:pt x="6315" y="120000"/>
                    <a:pt x="12631" y="120000"/>
                  </a:cubicBezTo>
                  <a:cubicBezTo>
                    <a:pt x="107368" y="120000"/>
                    <a:pt x="107368" y="120000"/>
                    <a:pt x="107368" y="120000"/>
                  </a:cubicBezTo>
                  <a:cubicBezTo>
                    <a:pt x="113684" y="120000"/>
                    <a:pt x="120000" y="96000"/>
                    <a:pt x="120000" y="72000"/>
                  </a:cubicBezTo>
                  <a:cubicBezTo>
                    <a:pt x="120000" y="24000"/>
                    <a:pt x="113684" y="0"/>
                    <a:pt x="107368"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5"/>
            <p:cNvSpPr/>
            <p:nvPr/>
          </p:nvSpPr>
          <p:spPr>
            <a:xfrm>
              <a:off x="1293813" y="4230688"/>
              <a:ext cx="523800" cy="371400"/>
            </a:xfrm>
            <a:custGeom>
              <a:avLst/>
              <a:gdLst/>
              <a:ahLst/>
              <a:cxnLst/>
              <a:rect l="l" t="t" r="r" b="b"/>
              <a:pathLst>
                <a:path w="120000" h="120000" extrusionOk="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5"/>
            <p:cNvSpPr/>
            <p:nvPr/>
          </p:nvSpPr>
          <p:spPr>
            <a:xfrm>
              <a:off x="1106488" y="3538538"/>
              <a:ext cx="936600" cy="1255800"/>
            </a:xfrm>
            <a:custGeom>
              <a:avLst/>
              <a:gdLst/>
              <a:ahLst/>
              <a:cxnLst/>
              <a:rect l="l" t="t" r="r" b="b"/>
              <a:pathLst>
                <a:path w="120000" h="120000" extrusionOk="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5"/>
            <p:cNvSpPr/>
            <p:nvPr/>
          </p:nvSpPr>
          <p:spPr>
            <a:xfrm>
              <a:off x="1293813" y="3748088"/>
              <a:ext cx="250800" cy="22200"/>
            </a:xfrm>
            <a:custGeom>
              <a:avLst/>
              <a:gdLst/>
              <a:ahLst/>
              <a:cxnLst/>
              <a:rect l="l" t="t" r="r" b="b"/>
              <a:pathLst>
                <a:path w="120000" h="120000" extrusionOk="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5"/>
            <p:cNvSpPr/>
            <p:nvPr/>
          </p:nvSpPr>
          <p:spPr>
            <a:xfrm>
              <a:off x="1293813" y="3919538"/>
              <a:ext cx="250800" cy="27000"/>
            </a:xfrm>
            <a:custGeom>
              <a:avLst/>
              <a:gdLst/>
              <a:ahLst/>
              <a:cxnLst/>
              <a:rect l="l" t="t" r="r" b="b"/>
              <a:pathLst>
                <a:path w="120000" h="120000" extrusionOk="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5"/>
            <p:cNvSpPr/>
            <p:nvPr/>
          </p:nvSpPr>
          <p:spPr>
            <a:xfrm>
              <a:off x="1325563" y="4048125"/>
              <a:ext cx="480900" cy="301500"/>
            </a:xfrm>
            <a:custGeom>
              <a:avLst/>
              <a:gdLst/>
              <a:ahLst/>
              <a:cxnLst/>
              <a:rect l="l" t="t" r="r" b="b"/>
              <a:pathLst>
                <a:path w="120000" h="120000" extrusionOk="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5"/>
            <p:cNvSpPr/>
            <p:nvPr/>
          </p:nvSpPr>
          <p:spPr>
            <a:xfrm>
              <a:off x="1293813" y="3833813"/>
              <a:ext cx="250800" cy="22200"/>
            </a:xfrm>
            <a:custGeom>
              <a:avLst/>
              <a:gdLst/>
              <a:ahLst/>
              <a:cxnLst/>
              <a:rect l="l" t="t" r="r" b="b"/>
              <a:pathLst>
                <a:path w="120000" h="120000" extrusionOk="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5"/>
            <p:cNvSpPr/>
            <p:nvPr/>
          </p:nvSpPr>
          <p:spPr>
            <a:xfrm>
              <a:off x="1555750" y="4462463"/>
              <a:ext cx="711300" cy="1544700"/>
            </a:xfrm>
            <a:custGeom>
              <a:avLst/>
              <a:gdLst/>
              <a:ahLst/>
              <a:cxnLst/>
              <a:rect l="l" t="t" r="r" b="b"/>
              <a:pathLst>
                <a:path w="120000" h="120000" extrusionOk="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11"/>
        <p:cNvGrpSpPr/>
        <p:nvPr/>
      </p:nvGrpSpPr>
      <p:grpSpPr>
        <a:xfrm>
          <a:off x="0" y="0"/>
          <a:ext cx="0" cy="0"/>
          <a:chOff x="0" y="0"/>
          <a:chExt cx="0" cy="0"/>
        </a:xfrm>
      </p:grpSpPr>
      <p:sp>
        <p:nvSpPr>
          <p:cNvPr id="112" name="Google Shape;112;p6"/>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0" y="0"/>
            <a:ext cx="6096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txBox="1">
            <a:spLocks noGrp="1"/>
          </p:cNvSpPr>
          <p:nvPr>
            <p:ph type="title"/>
          </p:nvPr>
        </p:nvSpPr>
        <p:spPr>
          <a:xfrm>
            <a:off x="457200" y="586975"/>
            <a:ext cx="5138700" cy="857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5" name="Google Shape;115;p6"/>
          <p:cNvSpPr txBox="1">
            <a:spLocks noGrp="1"/>
          </p:cNvSpPr>
          <p:nvPr>
            <p:ph type="body" idx="1"/>
          </p:nvPr>
        </p:nvSpPr>
        <p:spPr>
          <a:xfrm>
            <a:off x="457200" y="1672300"/>
            <a:ext cx="2494200" cy="3155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16" name="Google Shape;116;p6"/>
          <p:cNvSpPr txBox="1">
            <a:spLocks noGrp="1"/>
          </p:cNvSpPr>
          <p:nvPr>
            <p:ph type="body" idx="2"/>
          </p:nvPr>
        </p:nvSpPr>
        <p:spPr>
          <a:xfrm>
            <a:off x="3101652" y="1672300"/>
            <a:ext cx="2494200" cy="31551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17" name="Google Shape;117;p6"/>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grpSp>
        <p:nvGrpSpPr>
          <p:cNvPr id="118" name="Google Shape;118;p6"/>
          <p:cNvGrpSpPr/>
          <p:nvPr/>
        </p:nvGrpSpPr>
        <p:grpSpPr>
          <a:xfrm>
            <a:off x="6489150" y="0"/>
            <a:ext cx="1882725" cy="2446200"/>
            <a:chOff x="3357563" y="850900"/>
            <a:chExt cx="1882725" cy="2446200"/>
          </a:xfrm>
        </p:grpSpPr>
        <p:sp>
          <p:nvSpPr>
            <p:cNvPr id="119" name="Google Shape;119;p6"/>
            <p:cNvSpPr/>
            <p:nvPr/>
          </p:nvSpPr>
          <p:spPr>
            <a:xfrm>
              <a:off x="3833813" y="2476500"/>
              <a:ext cx="27000" cy="27000"/>
            </a:xfrm>
            <a:custGeom>
              <a:avLst/>
              <a:gdLst/>
              <a:ahLst/>
              <a:cxnLst/>
              <a:rect l="l" t="t" r="r" b="b"/>
              <a:pathLst>
                <a:path w="120000" h="120000" extrusionOk="0">
                  <a:moveTo>
                    <a:pt x="98823" y="0"/>
                  </a:moveTo>
                  <a:lnTo>
                    <a:pt x="0" y="0"/>
                  </a:lnTo>
                  <a:lnTo>
                    <a:pt x="0" y="120000"/>
                  </a:lnTo>
                  <a:lnTo>
                    <a:pt x="120000" y="120000"/>
                  </a:lnTo>
                  <a:lnTo>
                    <a:pt x="98823"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6"/>
            <p:cNvSpPr/>
            <p:nvPr/>
          </p:nvSpPr>
          <p:spPr>
            <a:xfrm>
              <a:off x="3736975" y="2476500"/>
              <a:ext cx="577800" cy="579300"/>
            </a:xfrm>
            <a:custGeom>
              <a:avLst/>
              <a:gdLst/>
              <a:ahLst/>
              <a:cxnLst/>
              <a:rect l="l" t="t" r="r" b="b"/>
              <a:pathLst>
                <a:path w="120000" h="120000" extrusionOk="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6"/>
            <p:cNvSpPr/>
            <p:nvPr/>
          </p:nvSpPr>
          <p:spPr>
            <a:xfrm>
              <a:off x="4829175" y="2943225"/>
              <a:ext cx="250800" cy="252300"/>
            </a:xfrm>
            <a:custGeom>
              <a:avLst/>
              <a:gdLst/>
              <a:ahLst/>
              <a:cxnLst/>
              <a:rect l="l" t="t" r="r" b="b"/>
              <a:pathLst>
                <a:path w="120000" h="120000" extrusionOk="0">
                  <a:moveTo>
                    <a:pt x="58723" y="120000"/>
                  </a:moveTo>
                  <a:cubicBezTo>
                    <a:pt x="25531" y="120000"/>
                    <a:pt x="0" y="91914"/>
                    <a:pt x="0" y="58723"/>
                  </a:cubicBezTo>
                  <a:cubicBezTo>
                    <a:pt x="0" y="28085"/>
                    <a:pt x="25531" y="0"/>
                    <a:pt x="58723" y="0"/>
                  </a:cubicBezTo>
                  <a:cubicBezTo>
                    <a:pt x="91914" y="0"/>
                    <a:pt x="120000" y="28085"/>
                    <a:pt x="120000" y="58723"/>
                  </a:cubicBezTo>
                  <a:cubicBezTo>
                    <a:pt x="120000" y="91914"/>
                    <a:pt x="91914" y="120000"/>
                    <a:pt x="58723" y="120000"/>
                  </a:cubicBezTo>
                  <a:close/>
                  <a:moveTo>
                    <a:pt x="58723" y="12765"/>
                  </a:moveTo>
                  <a:cubicBezTo>
                    <a:pt x="33191" y="12765"/>
                    <a:pt x="12765" y="33191"/>
                    <a:pt x="12765" y="58723"/>
                  </a:cubicBezTo>
                  <a:cubicBezTo>
                    <a:pt x="12765" y="86808"/>
                    <a:pt x="33191" y="107234"/>
                    <a:pt x="58723" y="107234"/>
                  </a:cubicBezTo>
                  <a:cubicBezTo>
                    <a:pt x="84255" y="107234"/>
                    <a:pt x="104680" y="86808"/>
                    <a:pt x="104680" y="58723"/>
                  </a:cubicBezTo>
                  <a:cubicBezTo>
                    <a:pt x="104680" y="33191"/>
                    <a:pt x="84255" y="12765"/>
                    <a:pt x="58723" y="1276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6"/>
            <p:cNvSpPr/>
            <p:nvPr/>
          </p:nvSpPr>
          <p:spPr>
            <a:xfrm>
              <a:off x="4887913" y="2825750"/>
              <a:ext cx="250800" cy="252300"/>
            </a:xfrm>
            <a:custGeom>
              <a:avLst/>
              <a:gdLst/>
              <a:ahLst/>
              <a:cxnLst/>
              <a:rect l="l" t="t" r="r" b="b"/>
              <a:pathLst>
                <a:path w="120000" h="120000" extrusionOk="0">
                  <a:moveTo>
                    <a:pt x="102127" y="40851"/>
                  </a:moveTo>
                  <a:cubicBezTo>
                    <a:pt x="104680" y="45957"/>
                    <a:pt x="104680" y="53617"/>
                    <a:pt x="104680" y="58723"/>
                  </a:cubicBezTo>
                  <a:cubicBezTo>
                    <a:pt x="104680" y="84255"/>
                    <a:pt x="84255" y="107234"/>
                    <a:pt x="58723" y="107234"/>
                  </a:cubicBezTo>
                  <a:cubicBezTo>
                    <a:pt x="33191" y="107234"/>
                    <a:pt x="12765" y="84255"/>
                    <a:pt x="12765" y="58723"/>
                  </a:cubicBezTo>
                  <a:cubicBezTo>
                    <a:pt x="12765" y="33191"/>
                    <a:pt x="33191" y="12765"/>
                    <a:pt x="58723" y="12765"/>
                  </a:cubicBezTo>
                  <a:cubicBezTo>
                    <a:pt x="66382" y="12765"/>
                    <a:pt x="74042" y="15319"/>
                    <a:pt x="79148" y="17872"/>
                  </a:cubicBezTo>
                  <a:cubicBezTo>
                    <a:pt x="79148" y="15319"/>
                    <a:pt x="79148" y="10212"/>
                    <a:pt x="76595" y="7659"/>
                  </a:cubicBezTo>
                  <a:cubicBezTo>
                    <a:pt x="76595" y="5106"/>
                    <a:pt x="76595" y="5106"/>
                    <a:pt x="76595" y="2553"/>
                  </a:cubicBezTo>
                  <a:cubicBezTo>
                    <a:pt x="71489" y="0"/>
                    <a:pt x="66382" y="0"/>
                    <a:pt x="58723" y="0"/>
                  </a:cubicBezTo>
                  <a:cubicBezTo>
                    <a:pt x="25531" y="0"/>
                    <a:pt x="0" y="25531"/>
                    <a:pt x="0" y="58723"/>
                  </a:cubicBezTo>
                  <a:cubicBezTo>
                    <a:pt x="0" y="91914"/>
                    <a:pt x="25531" y="120000"/>
                    <a:pt x="58723" y="120000"/>
                  </a:cubicBezTo>
                  <a:cubicBezTo>
                    <a:pt x="91914" y="120000"/>
                    <a:pt x="120000" y="91914"/>
                    <a:pt x="120000" y="58723"/>
                  </a:cubicBezTo>
                  <a:cubicBezTo>
                    <a:pt x="120000" y="53617"/>
                    <a:pt x="117446" y="45957"/>
                    <a:pt x="114893" y="38297"/>
                  </a:cubicBezTo>
                  <a:cubicBezTo>
                    <a:pt x="109787" y="38297"/>
                    <a:pt x="107234" y="40851"/>
                    <a:pt x="102127" y="40851"/>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6"/>
            <p:cNvSpPr/>
            <p:nvPr/>
          </p:nvSpPr>
          <p:spPr>
            <a:xfrm>
              <a:off x="4770438" y="2825750"/>
              <a:ext cx="250800" cy="252300"/>
            </a:xfrm>
            <a:custGeom>
              <a:avLst/>
              <a:gdLst/>
              <a:ahLst/>
              <a:cxnLst/>
              <a:rect l="l" t="t" r="r" b="b"/>
              <a:pathLst>
                <a:path w="120000" h="120000" extrusionOk="0">
                  <a:moveTo>
                    <a:pt x="58723" y="120000"/>
                  </a:moveTo>
                  <a:cubicBezTo>
                    <a:pt x="25531" y="120000"/>
                    <a:pt x="0" y="91914"/>
                    <a:pt x="0" y="58723"/>
                  </a:cubicBezTo>
                  <a:cubicBezTo>
                    <a:pt x="0" y="25531"/>
                    <a:pt x="25531" y="0"/>
                    <a:pt x="58723" y="0"/>
                  </a:cubicBezTo>
                  <a:cubicBezTo>
                    <a:pt x="91914" y="0"/>
                    <a:pt x="120000" y="25531"/>
                    <a:pt x="120000" y="58723"/>
                  </a:cubicBezTo>
                  <a:cubicBezTo>
                    <a:pt x="120000" y="91914"/>
                    <a:pt x="91914" y="120000"/>
                    <a:pt x="58723" y="120000"/>
                  </a:cubicBezTo>
                  <a:close/>
                  <a:moveTo>
                    <a:pt x="58723" y="12765"/>
                  </a:moveTo>
                  <a:cubicBezTo>
                    <a:pt x="33191" y="12765"/>
                    <a:pt x="12765" y="33191"/>
                    <a:pt x="12765" y="58723"/>
                  </a:cubicBezTo>
                  <a:cubicBezTo>
                    <a:pt x="12765" y="84255"/>
                    <a:pt x="33191" y="107234"/>
                    <a:pt x="58723" y="107234"/>
                  </a:cubicBezTo>
                  <a:cubicBezTo>
                    <a:pt x="84255" y="107234"/>
                    <a:pt x="104680" y="84255"/>
                    <a:pt x="104680" y="58723"/>
                  </a:cubicBezTo>
                  <a:cubicBezTo>
                    <a:pt x="104680" y="33191"/>
                    <a:pt x="84255" y="12765"/>
                    <a:pt x="58723" y="1276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6"/>
            <p:cNvSpPr/>
            <p:nvPr/>
          </p:nvSpPr>
          <p:spPr>
            <a:xfrm>
              <a:off x="4448175" y="1768475"/>
              <a:ext cx="577800" cy="579300"/>
            </a:xfrm>
            <a:custGeom>
              <a:avLst/>
              <a:gdLst/>
              <a:ahLst/>
              <a:cxnLst/>
              <a:rect l="l" t="t" r="r" b="b"/>
              <a:pathLst>
                <a:path w="120000" h="120000" extrusionOk="0">
                  <a:moveTo>
                    <a:pt x="116666" y="120000"/>
                  </a:moveTo>
                  <a:cubicBezTo>
                    <a:pt x="2222" y="120000"/>
                    <a:pt x="2222" y="120000"/>
                    <a:pt x="2222" y="120000"/>
                  </a:cubicBezTo>
                  <a:cubicBezTo>
                    <a:pt x="1111" y="120000"/>
                    <a:pt x="0" y="118888"/>
                    <a:pt x="0" y="116666"/>
                  </a:cubicBezTo>
                  <a:cubicBezTo>
                    <a:pt x="0" y="2222"/>
                    <a:pt x="0" y="2222"/>
                    <a:pt x="0" y="2222"/>
                  </a:cubicBezTo>
                  <a:cubicBezTo>
                    <a:pt x="0" y="1111"/>
                    <a:pt x="1111" y="0"/>
                    <a:pt x="2222" y="0"/>
                  </a:cubicBezTo>
                  <a:cubicBezTo>
                    <a:pt x="82222" y="0"/>
                    <a:pt x="82222" y="0"/>
                    <a:pt x="82222" y="0"/>
                  </a:cubicBezTo>
                  <a:cubicBezTo>
                    <a:pt x="83333" y="0"/>
                    <a:pt x="83333" y="0"/>
                    <a:pt x="84444" y="1111"/>
                  </a:cubicBezTo>
                  <a:cubicBezTo>
                    <a:pt x="118888" y="35555"/>
                    <a:pt x="118888" y="35555"/>
                    <a:pt x="118888" y="35555"/>
                  </a:cubicBezTo>
                  <a:cubicBezTo>
                    <a:pt x="120000" y="35555"/>
                    <a:pt x="120000" y="36666"/>
                    <a:pt x="120000" y="37777"/>
                  </a:cubicBezTo>
                  <a:cubicBezTo>
                    <a:pt x="120000" y="116666"/>
                    <a:pt x="120000" y="116666"/>
                    <a:pt x="120000" y="116666"/>
                  </a:cubicBezTo>
                  <a:cubicBezTo>
                    <a:pt x="120000" y="118888"/>
                    <a:pt x="118888" y="120000"/>
                    <a:pt x="116666" y="120000"/>
                  </a:cubicBezTo>
                  <a:close/>
                  <a:moveTo>
                    <a:pt x="5555" y="114444"/>
                  </a:moveTo>
                  <a:cubicBezTo>
                    <a:pt x="114444" y="114444"/>
                    <a:pt x="114444" y="114444"/>
                    <a:pt x="114444" y="114444"/>
                  </a:cubicBezTo>
                  <a:cubicBezTo>
                    <a:pt x="114444" y="38888"/>
                    <a:pt x="114444" y="38888"/>
                    <a:pt x="114444" y="38888"/>
                  </a:cubicBezTo>
                  <a:cubicBezTo>
                    <a:pt x="81111" y="5555"/>
                    <a:pt x="81111" y="5555"/>
                    <a:pt x="81111" y="5555"/>
                  </a:cubicBezTo>
                  <a:cubicBezTo>
                    <a:pt x="5555" y="5555"/>
                    <a:pt x="5555" y="5555"/>
                    <a:pt x="5555" y="5555"/>
                  </a:cubicBezTo>
                  <a:lnTo>
                    <a:pt x="5555" y="11444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6"/>
            <p:cNvSpPr/>
            <p:nvPr/>
          </p:nvSpPr>
          <p:spPr>
            <a:xfrm>
              <a:off x="4829175" y="1779588"/>
              <a:ext cx="180900" cy="182700"/>
            </a:xfrm>
            <a:custGeom>
              <a:avLst/>
              <a:gdLst/>
              <a:ahLst/>
              <a:cxnLst/>
              <a:rect l="l" t="t" r="r" b="b"/>
              <a:pathLst>
                <a:path w="120000" h="120000" extrusionOk="0">
                  <a:moveTo>
                    <a:pt x="120000" y="120000"/>
                  </a:moveTo>
                  <a:cubicBezTo>
                    <a:pt x="10588" y="120000"/>
                    <a:pt x="10588" y="120000"/>
                    <a:pt x="10588" y="120000"/>
                  </a:cubicBezTo>
                  <a:cubicBezTo>
                    <a:pt x="3529" y="120000"/>
                    <a:pt x="0" y="116470"/>
                    <a:pt x="0" y="11294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6"/>
            <p:cNvSpPr/>
            <p:nvPr/>
          </p:nvSpPr>
          <p:spPr>
            <a:xfrm>
              <a:off x="4662488" y="2717800"/>
              <a:ext cx="577800" cy="579300"/>
            </a:xfrm>
            <a:custGeom>
              <a:avLst/>
              <a:gdLst/>
              <a:ahLst/>
              <a:cxnLst/>
              <a:rect l="l" t="t" r="r" b="b"/>
              <a:pathLst>
                <a:path w="120000" h="120000" extrusionOk="0">
                  <a:moveTo>
                    <a:pt x="117777" y="120000"/>
                  </a:moveTo>
                  <a:cubicBezTo>
                    <a:pt x="3333" y="120000"/>
                    <a:pt x="3333" y="120000"/>
                    <a:pt x="3333" y="120000"/>
                  </a:cubicBezTo>
                  <a:cubicBezTo>
                    <a:pt x="1111" y="120000"/>
                    <a:pt x="0" y="118888"/>
                    <a:pt x="0" y="117777"/>
                  </a:cubicBezTo>
                  <a:cubicBezTo>
                    <a:pt x="0" y="3333"/>
                    <a:pt x="0" y="3333"/>
                    <a:pt x="0" y="3333"/>
                  </a:cubicBezTo>
                  <a:cubicBezTo>
                    <a:pt x="0" y="2222"/>
                    <a:pt x="1111" y="0"/>
                    <a:pt x="3333" y="0"/>
                  </a:cubicBezTo>
                  <a:cubicBezTo>
                    <a:pt x="82222" y="0"/>
                    <a:pt x="82222" y="0"/>
                    <a:pt x="82222" y="0"/>
                  </a:cubicBezTo>
                  <a:cubicBezTo>
                    <a:pt x="83333" y="0"/>
                    <a:pt x="84444" y="1111"/>
                    <a:pt x="84444" y="1111"/>
                  </a:cubicBezTo>
                  <a:cubicBezTo>
                    <a:pt x="120000" y="35555"/>
                    <a:pt x="120000" y="35555"/>
                    <a:pt x="120000" y="35555"/>
                  </a:cubicBezTo>
                  <a:cubicBezTo>
                    <a:pt x="120000" y="36666"/>
                    <a:pt x="120000" y="37777"/>
                    <a:pt x="120000" y="37777"/>
                  </a:cubicBezTo>
                  <a:cubicBezTo>
                    <a:pt x="120000" y="117777"/>
                    <a:pt x="120000" y="117777"/>
                    <a:pt x="120000" y="117777"/>
                  </a:cubicBezTo>
                  <a:cubicBezTo>
                    <a:pt x="120000" y="118888"/>
                    <a:pt x="118888" y="120000"/>
                    <a:pt x="117777" y="120000"/>
                  </a:cubicBezTo>
                  <a:close/>
                  <a:moveTo>
                    <a:pt x="5555" y="114444"/>
                  </a:moveTo>
                  <a:cubicBezTo>
                    <a:pt x="114444" y="114444"/>
                    <a:pt x="114444" y="114444"/>
                    <a:pt x="114444" y="114444"/>
                  </a:cubicBezTo>
                  <a:cubicBezTo>
                    <a:pt x="114444" y="38888"/>
                    <a:pt x="114444" y="38888"/>
                    <a:pt x="114444" y="38888"/>
                  </a:cubicBezTo>
                  <a:cubicBezTo>
                    <a:pt x="81111" y="6666"/>
                    <a:pt x="81111" y="6666"/>
                    <a:pt x="81111" y="6666"/>
                  </a:cubicBezTo>
                  <a:cubicBezTo>
                    <a:pt x="5555" y="6666"/>
                    <a:pt x="5555" y="6666"/>
                    <a:pt x="5555" y="6666"/>
                  </a:cubicBezTo>
                  <a:lnTo>
                    <a:pt x="5555" y="11444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6"/>
            <p:cNvSpPr/>
            <p:nvPr/>
          </p:nvSpPr>
          <p:spPr>
            <a:xfrm>
              <a:off x="5048250" y="2733675"/>
              <a:ext cx="180900" cy="182700"/>
            </a:xfrm>
            <a:custGeom>
              <a:avLst/>
              <a:gdLst/>
              <a:ahLst/>
              <a:cxnLst/>
              <a:rect l="l" t="t" r="r" b="b"/>
              <a:pathLst>
                <a:path w="120000" h="120000" extrusionOk="0">
                  <a:moveTo>
                    <a:pt x="120000" y="120000"/>
                  </a:moveTo>
                  <a:cubicBezTo>
                    <a:pt x="7058" y="120000"/>
                    <a:pt x="7058" y="120000"/>
                    <a:pt x="7058" y="120000"/>
                  </a:cubicBezTo>
                  <a:cubicBezTo>
                    <a:pt x="3529" y="120000"/>
                    <a:pt x="0" y="116470"/>
                    <a:pt x="0" y="10941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6"/>
            <p:cNvSpPr/>
            <p:nvPr/>
          </p:nvSpPr>
          <p:spPr>
            <a:xfrm>
              <a:off x="4529138" y="2149475"/>
              <a:ext cx="379500" cy="81000"/>
            </a:xfrm>
            <a:custGeom>
              <a:avLst/>
              <a:gdLst/>
              <a:ahLst/>
              <a:cxnLst/>
              <a:rect l="l" t="t" r="r" b="b"/>
              <a:pathLst>
                <a:path w="120000" h="120000" extrusionOk="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6"/>
            <p:cNvSpPr/>
            <p:nvPr/>
          </p:nvSpPr>
          <p:spPr>
            <a:xfrm>
              <a:off x="4529138" y="2063750"/>
              <a:ext cx="401700" cy="63600"/>
            </a:xfrm>
            <a:custGeom>
              <a:avLst/>
              <a:gdLst/>
              <a:ahLst/>
              <a:cxnLst/>
              <a:rect l="l" t="t" r="r" b="b"/>
              <a:pathLst>
                <a:path w="120000" h="120000" extrusionOk="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6"/>
            <p:cNvSpPr/>
            <p:nvPr/>
          </p:nvSpPr>
          <p:spPr>
            <a:xfrm>
              <a:off x="4540250" y="1982788"/>
              <a:ext cx="203100" cy="54000"/>
            </a:xfrm>
            <a:custGeom>
              <a:avLst/>
              <a:gdLst/>
              <a:ahLst/>
              <a:cxnLst/>
              <a:rect l="l" t="t" r="r" b="b"/>
              <a:pathLst>
                <a:path w="120000" h="120000" extrusionOk="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6"/>
            <p:cNvSpPr/>
            <p:nvPr/>
          </p:nvSpPr>
          <p:spPr>
            <a:xfrm>
              <a:off x="3357563" y="850900"/>
              <a:ext cx="807900" cy="1830300"/>
            </a:xfrm>
            <a:custGeom>
              <a:avLst/>
              <a:gdLst/>
              <a:ahLst/>
              <a:cxnLst/>
              <a:rect l="l" t="t" r="r" b="b"/>
              <a:pathLst>
                <a:path w="120000" h="120000" extrusionOk="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2" name="Google Shape;132;p6"/>
          <p:cNvGrpSpPr/>
          <p:nvPr/>
        </p:nvGrpSpPr>
        <p:grpSpPr>
          <a:xfrm>
            <a:off x="6488950" y="3281388"/>
            <a:ext cx="2149388" cy="1862100"/>
            <a:chOff x="3305175" y="4144963"/>
            <a:chExt cx="2149388" cy="1862100"/>
          </a:xfrm>
        </p:grpSpPr>
        <p:sp>
          <p:nvSpPr>
            <p:cNvPr id="133" name="Google Shape;133;p6"/>
            <p:cNvSpPr/>
            <p:nvPr/>
          </p:nvSpPr>
          <p:spPr>
            <a:xfrm>
              <a:off x="5224463" y="4338638"/>
              <a:ext cx="230100" cy="155700"/>
            </a:xfrm>
            <a:custGeom>
              <a:avLst/>
              <a:gdLst/>
              <a:ahLst/>
              <a:cxnLst/>
              <a:rect l="l" t="t" r="r" b="b"/>
              <a:pathLst>
                <a:path w="120000" h="120000" extrusionOk="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6"/>
            <p:cNvSpPr/>
            <p:nvPr/>
          </p:nvSpPr>
          <p:spPr>
            <a:xfrm>
              <a:off x="4395788" y="4338638"/>
              <a:ext cx="347700" cy="155700"/>
            </a:xfrm>
            <a:custGeom>
              <a:avLst/>
              <a:gdLst/>
              <a:ahLst/>
              <a:cxnLst/>
              <a:rect l="l" t="t" r="r" b="b"/>
              <a:pathLst>
                <a:path w="120000" h="120000" extrusionOk="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6"/>
            <p:cNvSpPr/>
            <p:nvPr/>
          </p:nvSpPr>
          <p:spPr>
            <a:xfrm>
              <a:off x="3305175" y="4622800"/>
              <a:ext cx="1106400" cy="831900"/>
            </a:xfrm>
            <a:custGeom>
              <a:avLst/>
              <a:gdLst/>
              <a:ahLst/>
              <a:cxnLst/>
              <a:rect l="l" t="t" r="r" b="b"/>
              <a:pathLst>
                <a:path w="120000" h="120000" extrusionOk="0">
                  <a:moveTo>
                    <a:pt x="120000" y="14709"/>
                  </a:moveTo>
                  <a:cubicBezTo>
                    <a:pt x="120000" y="6193"/>
                    <a:pt x="115362" y="0"/>
                    <a:pt x="108985" y="0"/>
                  </a:cubicBezTo>
                  <a:cubicBezTo>
                    <a:pt x="11594" y="0"/>
                    <a:pt x="11594" y="0"/>
                    <a:pt x="11594" y="0"/>
                  </a:cubicBezTo>
                  <a:cubicBezTo>
                    <a:pt x="5217" y="0"/>
                    <a:pt x="0" y="6193"/>
                    <a:pt x="0" y="14709"/>
                  </a:cubicBezTo>
                  <a:cubicBezTo>
                    <a:pt x="0" y="100645"/>
                    <a:pt x="0" y="100645"/>
                    <a:pt x="0" y="100645"/>
                  </a:cubicBezTo>
                  <a:cubicBezTo>
                    <a:pt x="0" y="102193"/>
                    <a:pt x="579" y="102967"/>
                    <a:pt x="1739" y="102967"/>
                  </a:cubicBezTo>
                  <a:cubicBezTo>
                    <a:pt x="9855" y="102967"/>
                    <a:pt x="9855" y="102967"/>
                    <a:pt x="9855" y="102967"/>
                  </a:cubicBezTo>
                  <a:cubicBezTo>
                    <a:pt x="9855" y="117677"/>
                    <a:pt x="9855" y="117677"/>
                    <a:pt x="9855" y="117677"/>
                  </a:cubicBezTo>
                  <a:cubicBezTo>
                    <a:pt x="9855" y="119225"/>
                    <a:pt x="10434" y="120000"/>
                    <a:pt x="11594" y="120000"/>
                  </a:cubicBezTo>
                  <a:cubicBezTo>
                    <a:pt x="108985" y="120000"/>
                    <a:pt x="108985" y="120000"/>
                    <a:pt x="108985" y="120000"/>
                  </a:cubicBezTo>
                  <a:cubicBezTo>
                    <a:pt x="109565" y="120000"/>
                    <a:pt x="110144" y="119225"/>
                    <a:pt x="110144" y="117677"/>
                  </a:cubicBezTo>
                  <a:cubicBezTo>
                    <a:pt x="110144" y="29419"/>
                    <a:pt x="110144" y="29419"/>
                    <a:pt x="110144" y="29419"/>
                  </a:cubicBezTo>
                  <a:cubicBezTo>
                    <a:pt x="115942" y="28645"/>
                    <a:pt x="120000" y="22451"/>
                    <a:pt x="120000" y="14709"/>
                  </a:cubicBezTo>
                  <a:close/>
                  <a:moveTo>
                    <a:pt x="2898" y="99096"/>
                  </a:moveTo>
                  <a:cubicBezTo>
                    <a:pt x="2898" y="14709"/>
                    <a:pt x="2898" y="14709"/>
                    <a:pt x="2898" y="14709"/>
                  </a:cubicBezTo>
                  <a:cubicBezTo>
                    <a:pt x="2898" y="8516"/>
                    <a:pt x="6956" y="3870"/>
                    <a:pt x="11594" y="3870"/>
                  </a:cubicBezTo>
                  <a:cubicBezTo>
                    <a:pt x="16231" y="3870"/>
                    <a:pt x="19710" y="8516"/>
                    <a:pt x="19710" y="14709"/>
                  </a:cubicBezTo>
                  <a:cubicBezTo>
                    <a:pt x="19710" y="15483"/>
                    <a:pt x="19710" y="16258"/>
                    <a:pt x="19710" y="17032"/>
                  </a:cubicBezTo>
                  <a:cubicBezTo>
                    <a:pt x="11594" y="17032"/>
                    <a:pt x="11594" y="17032"/>
                    <a:pt x="11594" y="17032"/>
                  </a:cubicBezTo>
                  <a:cubicBezTo>
                    <a:pt x="10434" y="17032"/>
                    <a:pt x="9855" y="17806"/>
                    <a:pt x="9855" y="19354"/>
                  </a:cubicBezTo>
                  <a:cubicBezTo>
                    <a:pt x="9855" y="99096"/>
                    <a:pt x="9855" y="99096"/>
                    <a:pt x="9855" y="99096"/>
                  </a:cubicBezTo>
                  <a:lnTo>
                    <a:pt x="2898" y="99096"/>
                  </a:lnTo>
                  <a:close/>
                  <a:moveTo>
                    <a:pt x="12753" y="25548"/>
                  </a:moveTo>
                  <a:cubicBezTo>
                    <a:pt x="12753" y="20903"/>
                    <a:pt x="12753" y="20903"/>
                    <a:pt x="12753" y="20903"/>
                  </a:cubicBezTo>
                  <a:cubicBezTo>
                    <a:pt x="17971" y="20903"/>
                    <a:pt x="17971" y="20903"/>
                    <a:pt x="17971" y="20903"/>
                  </a:cubicBezTo>
                  <a:cubicBezTo>
                    <a:pt x="16811" y="23225"/>
                    <a:pt x="15072" y="25548"/>
                    <a:pt x="12753" y="25548"/>
                  </a:cubicBezTo>
                  <a:close/>
                  <a:moveTo>
                    <a:pt x="107246" y="116129"/>
                  </a:moveTo>
                  <a:cubicBezTo>
                    <a:pt x="12753" y="116129"/>
                    <a:pt x="12753" y="116129"/>
                    <a:pt x="12753" y="116129"/>
                  </a:cubicBezTo>
                  <a:cubicBezTo>
                    <a:pt x="12753" y="30193"/>
                    <a:pt x="12753" y="30193"/>
                    <a:pt x="12753" y="30193"/>
                  </a:cubicBezTo>
                  <a:cubicBezTo>
                    <a:pt x="107246" y="30193"/>
                    <a:pt x="107246" y="30193"/>
                    <a:pt x="107246" y="30193"/>
                  </a:cubicBezTo>
                  <a:lnTo>
                    <a:pt x="107246" y="116129"/>
                  </a:lnTo>
                  <a:close/>
                  <a:moveTo>
                    <a:pt x="108985" y="25548"/>
                  </a:moveTo>
                  <a:cubicBezTo>
                    <a:pt x="108985" y="26322"/>
                    <a:pt x="108985" y="26322"/>
                    <a:pt x="108985" y="26322"/>
                  </a:cubicBezTo>
                  <a:cubicBezTo>
                    <a:pt x="108985" y="26322"/>
                    <a:pt x="108985" y="26322"/>
                    <a:pt x="108985" y="26322"/>
                  </a:cubicBezTo>
                  <a:cubicBezTo>
                    <a:pt x="19130" y="26322"/>
                    <a:pt x="19130" y="26322"/>
                    <a:pt x="19130" y="26322"/>
                  </a:cubicBezTo>
                  <a:cubicBezTo>
                    <a:pt x="21449" y="23225"/>
                    <a:pt x="22608" y="19354"/>
                    <a:pt x="22608" y="14709"/>
                  </a:cubicBezTo>
                  <a:cubicBezTo>
                    <a:pt x="22608" y="10064"/>
                    <a:pt x="21449" y="6193"/>
                    <a:pt x="19130" y="3870"/>
                  </a:cubicBezTo>
                  <a:cubicBezTo>
                    <a:pt x="108985" y="3870"/>
                    <a:pt x="108985" y="3870"/>
                    <a:pt x="108985" y="3870"/>
                  </a:cubicBezTo>
                  <a:cubicBezTo>
                    <a:pt x="113623" y="3870"/>
                    <a:pt x="117101" y="8516"/>
                    <a:pt x="117101" y="14709"/>
                  </a:cubicBezTo>
                  <a:cubicBezTo>
                    <a:pt x="117101" y="20903"/>
                    <a:pt x="113623" y="25548"/>
                    <a:pt x="108985" y="25548"/>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6"/>
            <p:cNvSpPr/>
            <p:nvPr/>
          </p:nvSpPr>
          <p:spPr>
            <a:xfrm>
              <a:off x="3517900" y="4938713"/>
              <a:ext cx="381000" cy="381000"/>
            </a:xfrm>
            <a:custGeom>
              <a:avLst/>
              <a:gdLst/>
              <a:ahLst/>
              <a:cxnLst/>
              <a:rect l="l" t="t" r="r" b="b"/>
              <a:pathLst>
                <a:path w="120000" h="120000" extrusionOk="0">
                  <a:moveTo>
                    <a:pt x="59154" y="120000"/>
                  </a:moveTo>
                  <a:cubicBezTo>
                    <a:pt x="92957" y="120000"/>
                    <a:pt x="120000" y="92957"/>
                    <a:pt x="120000" y="60845"/>
                  </a:cubicBezTo>
                  <a:cubicBezTo>
                    <a:pt x="120000" y="27042"/>
                    <a:pt x="92957" y="0"/>
                    <a:pt x="59154" y="0"/>
                  </a:cubicBezTo>
                  <a:cubicBezTo>
                    <a:pt x="27042" y="0"/>
                    <a:pt x="0" y="27042"/>
                    <a:pt x="0" y="60845"/>
                  </a:cubicBezTo>
                  <a:cubicBezTo>
                    <a:pt x="0" y="92957"/>
                    <a:pt x="27042" y="120000"/>
                    <a:pt x="59154" y="120000"/>
                  </a:cubicBezTo>
                  <a:close/>
                  <a:moveTo>
                    <a:pt x="96338" y="23661"/>
                  </a:moveTo>
                  <a:cubicBezTo>
                    <a:pt x="94647" y="27042"/>
                    <a:pt x="92957" y="33802"/>
                    <a:pt x="87887" y="35492"/>
                  </a:cubicBezTo>
                  <a:cubicBezTo>
                    <a:pt x="81126" y="35492"/>
                    <a:pt x="74366" y="37183"/>
                    <a:pt x="70985" y="40563"/>
                  </a:cubicBezTo>
                  <a:cubicBezTo>
                    <a:pt x="70985" y="38873"/>
                    <a:pt x="70985" y="38873"/>
                    <a:pt x="70985" y="38873"/>
                  </a:cubicBezTo>
                  <a:cubicBezTo>
                    <a:pt x="72676" y="23661"/>
                    <a:pt x="69295" y="20281"/>
                    <a:pt x="69295" y="20281"/>
                  </a:cubicBezTo>
                  <a:cubicBezTo>
                    <a:pt x="65915" y="18591"/>
                    <a:pt x="64225" y="18591"/>
                    <a:pt x="62535" y="20281"/>
                  </a:cubicBezTo>
                  <a:cubicBezTo>
                    <a:pt x="60845" y="20281"/>
                    <a:pt x="60845" y="20281"/>
                    <a:pt x="59154" y="20281"/>
                  </a:cubicBezTo>
                  <a:cubicBezTo>
                    <a:pt x="59154" y="20281"/>
                    <a:pt x="59154" y="18591"/>
                    <a:pt x="59154" y="18591"/>
                  </a:cubicBezTo>
                  <a:cubicBezTo>
                    <a:pt x="59154" y="16901"/>
                    <a:pt x="67605" y="13521"/>
                    <a:pt x="76056" y="11830"/>
                  </a:cubicBezTo>
                  <a:cubicBezTo>
                    <a:pt x="82816" y="13521"/>
                    <a:pt x="89577" y="18591"/>
                    <a:pt x="96338" y="23661"/>
                  </a:cubicBezTo>
                  <a:close/>
                  <a:moveTo>
                    <a:pt x="72676" y="79436"/>
                  </a:moveTo>
                  <a:cubicBezTo>
                    <a:pt x="69295" y="82816"/>
                    <a:pt x="67605" y="82816"/>
                    <a:pt x="67605" y="82816"/>
                  </a:cubicBezTo>
                  <a:cubicBezTo>
                    <a:pt x="65915" y="82816"/>
                    <a:pt x="64225" y="84507"/>
                    <a:pt x="64225" y="86197"/>
                  </a:cubicBezTo>
                  <a:cubicBezTo>
                    <a:pt x="64225" y="89577"/>
                    <a:pt x="64225" y="94647"/>
                    <a:pt x="55774" y="94647"/>
                  </a:cubicBezTo>
                  <a:cubicBezTo>
                    <a:pt x="54084" y="92957"/>
                    <a:pt x="52394" y="87887"/>
                    <a:pt x="52394" y="87887"/>
                  </a:cubicBezTo>
                  <a:cubicBezTo>
                    <a:pt x="52394" y="86197"/>
                    <a:pt x="52394" y="86197"/>
                    <a:pt x="52394" y="84507"/>
                  </a:cubicBezTo>
                  <a:cubicBezTo>
                    <a:pt x="52394" y="84507"/>
                    <a:pt x="54084" y="81126"/>
                    <a:pt x="54084" y="79436"/>
                  </a:cubicBezTo>
                  <a:cubicBezTo>
                    <a:pt x="54084" y="76056"/>
                    <a:pt x="52394" y="72676"/>
                    <a:pt x="49014" y="70985"/>
                  </a:cubicBezTo>
                  <a:cubicBezTo>
                    <a:pt x="49014" y="67605"/>
                    <a:pt x="47323" y="64225"/>
                    <a:pt x="45633" y="62535"/>
                  </a:cubicBezTo>
                  <a:cubicBezTo>
                    <a:pt x="42253" y="60845"/>
                    <a:pt x="37183" y="60845"/>
                    <a:pt x="33802" y="60845"/>
                  </a:cubicBezTo>
                  <a:cubicBezTo>
                    <a:pt x="32112" y="60845"/>
                    <a:pt x="32112" y="60845"/>
                    <a:pt x="30422" y="60845"/>
                  </a:cubicBezTo>
                  <a:cubicBezTo>
                    <a:pt x="27042" y="60845"/>
                    <a:pt x="27042" y="55774"/>
                    <a:pt x="27042" y="55774"/>
                  </a:cubicBezTo>
                  <a:cubicBezTo>
                    <a:pt x="27042" y="55774"/>
                    <a:pt x="27042" y="42253"/>
                    <a:pt x="35492" y="40563"/>
                  </a:cubicBezTo>
                  <a:cubicBezTo>
                    <a:pt x="40563" y="38873"/>
                    <a:pt x="42253" y="38873"/>
                    <a:pt x="43943" y="40563"/>
                  </a:cubicBezTo>
                  <a:cubicBezTo>
                    <a:pt x="43943" y="40563"/>
                    <a:pt x="43943" y="40563"/>
                    <a:pt x="43943" y="42253"/>
                  </a:cubicBezTo>
                  <a:cubicBezTo>
                    <a:pt x="49014" y="47323"/>
                    <a:pt x="57464" y="45633"/>
                    <a:pt x="62535" y="43943"/>
                  </a:cubicBezTo>
                  <a:cubicBezTo>
                    <a:pt x="64225" y="43943"/>
                    <a:pt x="65915" y="42253"/>
                    <a:pt x="67605" y="42253"/>
                  </a:cubicBezTo>
                  <a:cubicBezTo>
                    <a:pt x="67605" y="42253"/>
                    <a:pt x="67605" y="42253"/>
                    <a:pt x="67605" y="42253"/>
                  </a:cubicBezTo>
                  <a:cubicBezTo>
                    <a:pt x="67605" y="43943"/>
                    <a:pt x="65915" y="45633"/>
                    <a:pt x="67605" y="47323"/>
                  </a:cubicBezTo>
                  <a:cubicBezTo>
                    <a:pt x="67605" y="49014"/>
                    <a:pt x="69295" y="49014"/>
                    <a:pt x="69295" y="49014"/>
                  </a:cubicBezTo>
                  <a:cubicBezTo>
                    <a:pt x="70985" y="50704"/>
                    <a:pt x="70985" y="54084"/>
                    <a:pt x="72676" y="55774"/>
                  </a:cubicBezTo>
                  <a:cubicBezTo>
                    <a:pt x="72676" y="57464"/>
                    <a:pt x="72676" y="57464"/>
                    <a:pt x="72676" y="59154"/>
                  </a:cubicBezTo>
                  <a:cubicBezTo>
                    <a:pt x="76056" y="60845"/>
                    <a:pt x="77746" y="60845"/>
                    <a:pt x="79436" y="60845"/>
                  </a:cubicBezTo>
                  <a:cubicBezTo>
                    <a:pt x="79436" y="62535"/>
                    <a:pt x="77746" y="64225"/>
                    <a:pt x="74366" y="67605"/>
                  </a:cubicBezTo>
                  <a:cubicBezTo>
                    <a:pt x="70985" y="70985"/>
                    <a:pt x="69295" y="72676"/>
                    <a:pt x="69295" y="74366"/>
                  </a:cubicBezTo>
                  <a:cubicBezTo>
                    <a:pt x="69295" y="77746"/>
                    <a:pt x="70985" y="79436"/>
                    <a:pt x="72676" y="79436"/>
                  </a:cubicBezTo>
                  <a:close/>
                  <a:moveTo>
                    <a:pt x="57464" y="8450"/>
                  </a:moveTo>
                  <a:cubicBezTo>
                    <a:pt x="52394" y="11830"/>
                    <a:pt x="49014" y="15211"/>
                    <a:pt x="50704" y="18591"/>
                  </a:cubicBezTo>
                  <a:cubicBezTo>
                    <a:pt x="50704" y="23661"/>
                    <a:pt x="52394" y="27042"/>
                    <a:pt x="55774" y="28732"/>
                  </a:cubicBezTo>
                  <a:cubicBezTo>
                    <a:pt x="57464" y="28732"/>
                    <a:pt x="60845" y="28732"/>
                    <a:pt x="62535" y="28732"/>
                  </a:cubicBezTo>
                  <a:cubicBezTo>
                    <a:pt x="62535" y="30422"/>
                    <a:pt x="62535" y="32112"/>
                    <a:pt x="62535" y="33802"/>
                  </a:cubicBezTo>
                  <a:cubicBezTo>
                    <a:pt x="62535" y="33802"/>
                    <a:pt x="60845" y="35492"/>
                    <a:pt x="60845" y="35492"/>
                  </a:cubicBezTo>
                  <a:cubicBezTo>
                    <a:pt x="57464" y="35492"/>
                    <a:pt x="52394" y="37183"/>
                    <a:pt x="50704" y="35492"/>
                  </a:cubicBezTo>
                  <a:cubicBezTo>
                    <a:pt x="50704" y="35492"/>
                    <a:pt x="50704" y="33802"/>
                    <a:pt x="49014" y="33802"/>
                  </a:cubicBezTo>
                  <a:cubicBezTo>
                    <a:pt x="45633" y="30422"/>
                    <a:pt x="40563" y="30422"/>
                    <a:pt x="33802" y="32112"/>
                  </a:cubicBezTo>
                  <a:cubicBezTo>
                    <a:pt x="18591" y="35492"/>
                    <a:pt x="18591" y="54084"/>
                    <a:pt x="18591" y="55774"/>
                  </a:cubicBezTo>
                  <a:cubicBezTo>
                    <a:pt x="18591" y="62535"/>
                    <a:pt x="21971" y="69295"/>
                    <a:pt x="30422" y="69295"/>
                  </a:cubicBezTo>
                  <a:cubicBezTo>
                    <a:pt x="32112" y="69295"/>
                    <a:pt x="32112" y="69295"/>
                    <a:pt x="33802" y="69295"/>
                  </a:cubicBezTo>
                  <a:cubicBezTo>
                    <a:pt x="35492" y="69295"/>
                    <a:pt x="38873" y="69295"/>
                    <a:pt x="40563" y="69295"/>
                  </a:cubicBezTo>
                  <a:cubicBezTo>
                    <a:pt x="40563" y="69295"/>
                    <a:pt x="40563" y="69295"/>
                    <a:pt x="40563" y="72676"/>
                  </a:cubicBezTo>
                  <a:cubicBezTo>
                    <a:pt x="40563" y="74366"/>
                    <a:pt x="40563" y="74366"/>
                    <a:pt x="42253" y="76056"/>
                  </a:cubicBezTo>
                  <a:cubicBezTo>
                    <a:pt x="43943" y="77746"/>
                    <a:pt x="45633" y="79436"/>
                    <a:pt x="45633" y="79436"/>
                  </a:cubicBezTo>
                  <a:cubicBezTo>
                    <a:pt x="45633" y="81126"/>
                    <a:pt x="45633" y="81126"/>
                    <a:pt x="43943" y="81126"/>
                  </a:cubicBezTo>
                  <a:cubicBezTo>
                    <a:pt x="43943" y="82816"/>
                    <a:pt x="42253" y="84507"/>
                    <a:pt x="42253" y="86197"/>
                  </a:cubicBezTo>
                  <a:cubicBezTo>
                    <a:pt x="42253" y="89577"/>
                    <a:pt x="49014" y="103098"/>
                    <a:pt x="54084" y="103098"/>
                  </a:cubicBezTo>
                  <a:cubicBezTo>
                    <a:pt x="65915" y="103098"/>
                    <a:pt x="72676" y="98028"/>
                    <a:pt x="72676" y="89577"/>
                  </a:cubicBezTo>
                  <a:cubicBezTo>
                    <a:pt x="74366" y="89577"/>
                    <a:pt x="77746" y="87887"/>
                    <a:pt x="79436" y="84507"/>
                  </a:cubicBezTo>
                  <a:cubicBezTo>
                    <a:pt x="81126" y="82816"/>
                    <a:pt x="82816" y="81126"/>
                    <a:pt x="82816" y="79436"/>
                  </a:cubicBezTo>
                  <a:cubicBezTo>
                    <a:pt x="81126" y="77746"/>
                    <a:pt x="81126" y="76056"/>
                    <a:pt x="79436" y="74366"/>
                  </a:cubicBezTo>
                  <a:cubicBezTo>
                    <a:pt x="79436" y="74366"/>
                    <a:pt x="79436" y="74366"/>
                    <a:pt x="81126" y="74366"/>
                  </a:cubicBezTo>
                  <a:cubicBezTo>
                    <a:pt x="84507" y="69295"/>
                    <a:pt x="94647" y="59154"/>
                    <a:pt x="86197" y="52394"/>
                  </a:cubicBezTo>
                  <a:cubicBezTo>
                    <a:pt x="86197" y="50704"/>
                    <a:pt x="82816" y="50704"/>
                    <a:pt x="81126" y="50704"/>
                  </a:cubicBezTo>
                  <a:cubicBezTo>
                    <a:pt x="81126" y="52394"/>
                    <a:pt x="81126" y="52394"/>
                    <a:pt x="79436" y="52394"/>
                  </a:cubicBezTo>
                  <a:cubicBezTo>
                    <a:pt x="79436" y="49014"/>
                    <a:pt x="79436" y="47323"/>
                    <a:pt x="77746" y="45633"/>
                  </a:cubicBezTo>
                  <a:cubicBezTo>
                    <a:pt x="81126" y="45633"/>
                    <a:pt x="84507" y="43943"/>
                    <a:pt x="87887" y="45633"/>
                  </a:cubicBezTo>
                  <a:cubicBezTo>
                    <a:pt x="87887" y="45633"/>
                    <a:pt x="89577" y="45633"/>
                    <a:pt x="91267" y="43943"/>
                  </a:cubicBezTo>
                  <a:cubicBezTo>
                    <a:pt x="96338" y="42253"/>
                    <a:pt x="99718" y="35492"/>
                    <a:pt x="103098" y="32112"/>
                  </a:cubicBezTo>
                  <a:cubicBezTo>
                    <a:pt x="108169" y="40563"/>
                    <a:pt x="111549" y="49014"/>
                    <a:pt x="111549" y="60845"/>
                  </a:cubicBezTo>
                  <a:cubicBezTo>
                    <a:pt x="111549" y="87887"/>
                    <a:pt x="87887" y="111549"/>
                    <a:pt x="59154" y="111549"/>
                  </a:cubicBezTo>
                  <a:cubicBezTo>
                    <a:pt x="30422" y="111549"/>
                    <a:pt x="8450" y="87887"/>
                    <a:pt x="8450" y="60845"/>
                  </a:cubicBezTo>
                  <a:cubicBezTo>
                    <a:pt x="8450" y="32112"/>
                    <a:pt x="30422" y="10140"/>
                    <a:pt x="57464" y="845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6"/>
            <p:cNvSpPr/>
            <p:nvPr/>
          </p:nvSpPr>
          <p:spPr>
            <a:xfrm>
              <a:off x="3978275" y="4949825"/>
              <a:ext cx="214200" cy="2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6"/>
            <p:cNvSpPr/>
            <p:nvPr/>
          </p:nvSpPr>
          <p:spPr>
            <a:xfrm>
              <a:off x="3978275" y="5041900"/>
              <a:ext cx="214200" cy="2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6"/>
            <p:cNvSpPr/>
            <p:nvPr/>
          </p:nvSpPr>
          <p:spPr>
            <a:xfrm>
              <a:off x="3978275" y="5132388"/>
              <a:ext cx="214200" cy="27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6"/>
            <p:cNvSpPr/>
            <p:nvPr/>
          </p:nvSpPr>
          <p:spPr>
            <a:xfrm>
              <a:off x="3978275" y="5224463"/>
              <a:ext cx="214200" cy="255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6"/>
            <p:cNvSpPr/>
            <p:nvPr/>
          </p:nvSpPr>
          <p:spPr>
            <a:xfrm>
              <a:off x="4630738" y="4144963"/>
              <a:ext cx="593700" cy="1862100"/>
            </a:xfrm>
            <a:custGeom>
              <a:avLst/>
              <a:gdLst/>
              <a:ahLst/>
              <a:cxnLst/>
              <a:rect l="l" t="t" r="r" b="b"/>
              <a:pathLst>
                <a:path w="120000" h="120000" extrusionOk="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3"/>
        <p:cNvGrpSpPr/>
        <p:nvPr/>
      </p:nvGrpSpPr>
      <p:grpSpPr>
        <a:xfrm>
          <a:off x="0" y="0"/>
          <a:ext cx="0" cy="0"/>
          <a:chOff x="0" y="0"/>
          <a:chExt cx="0" cy="0"/>
        </a:xfrm>
      </p:grpSpPr>
      <p:sp>
        <p:nvSpPr>
          <p:cNvPr id="184" name="Google Shape;184;p8"/>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0" y="0"/>
            <a:ext cx="6096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txBox="1">
            <a:spLocks noGrp="1"/>
          </p:cNvSpPr>
          <p:nvPr>
            <p:ph type="title"/>
          </p:nvPr>
        </p:nvSpPr>
        <p:spPr>
          <a:xfrm>
            <a:off x="457200" y="586975"/>
            <a:ext cx="5138700" cy="857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87" name="Google Shape;187;p8"/>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grpSp>
        <p:nvGrpSpPr>
          <p:cNvPr id="188" name="Google Shape;188;p8"/>
          <p:cNvGrpSpPr/>
          <p:nvPr/>
        </p:nvGrpSpPr>
        <p:grpSpPr>
          <a:xfrm>
            <a:off x="6707938" y="2948000"/>
            <a:ext cx="1732075" cy="2195488"/>
            <a:chOff x="6662738" y="3806825"/>
            <a:chExt cx="1732075" cy="2195488"/>
          </a:xfrm>
        </p:grpSpPr>
        <p:sp>
          <p:nvSpPr>
            <p:cNvPr id="189" name="Google Shape;189;p8"/>
            <p:cNvSpPr/>
            <p:nvPr/>
          </p:nvSpPr>
          <p:spPr>
            <a:xfrm>
              <a:off x="7839075" y="4194175"/>
              <a:ext cx="74700" cy="52500"/>
            </a:xfrm>
            <a:custGeom>
              <a:avLst/>
              <a:gdLst/>
              <a:ahLst/>
              <a:cxnLst/>
              <a:rect l="l" t="t" r="r" b="b"/>
              <a:pathLst>
                <a:path w="120000" h="120000" extrusionOk="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8"/>
            <p:cNvSpPr/>
            <p:nvPr/>
          </p:nvSpPr>
          <p:spPr>
            <a:xfrm>
              <a:off x="7800975" y="4070350"/>
              <a:ext cx="327000" cy="219000"/>
            </a:xfrm>
            <a:custGeom>
              <a:avLst/>
              <a:gdLst/>
              <a:ahLst/>
              <a:cxnLst/>
              <a:rect l="l" t="t" r="r" b="b"/>
              <a:pathLst>
                <a:path w="120000" h="120000" extrusionOk="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8"/>
            <p:cNvSpPr/>
            <p:nvPr/>
          </p:nvSpPr>
          <p:spPr>
            <a:xfrm>
              <a:off x="7839075" y="4117975"/>
              <a:ext cx="250800" cy="103200"/>
            </a:xfrm>
            <a:custGeom>
              <a:avLst/>
              <a:gdLst/>
              <a:ahLst/>
              <a:cxnLst/>
              <a:rect l="l" t="t" r="r" b="b"/>
              <a:pathLst>
                <a:path w="120000" h="120000" extrusionOk="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8"/>
            <p:cNvSpPr/>
            <p:nvPr/>
          </p:nvSpPr>
          <p:spPr>
            <a:xfrm>
              <a:off x="8015288" y="4194175"/>
              <a:ext cx="74700" cy="52500"/>
            </a:xfrm>
            <a:custGeom>
              <a:avLst/>
              <a:gdLst/>
              <a:ahLst/>
              <a:cxnLst/>
              <a:rect l="l" t="t" r="r" b="b"/>
              <a:pathLst>
                <a:path w="120000" h="120000" extrusionOk="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8"/>
            <p:cNvSpPr/>
            <p:nvPr/>
          </p:nvSpPr>
          <p:spPr>
            <a:xfrm>
              <a:off x="7699375" y="4440238"/>
              <a:ext cx="525600" cy="273000"/>
            </a:xfrm>
            <a:custGeom>
              <a:avLst/>
              <a:gdLst/>
              <a:ahLst/>
              <a:cxnLst/>
              <a:rect l="l" t="t" r="r" b="b"/>
              <a:pathLst>
                <a:path w="120000" h="120000" extrusionOk="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8"/>
            <p:cNvSpPr/>
            <p:nvPr/>
          </p:nvSpPr>
          <p:spPr>
            <a:xfrm>
              <a:off x="7699375" y="3806825"/>
              <a:ext cx="525600" cy="365100"/>
            </a:xfrm>
            <a:custGeom>
              <a:avLst/>
              <a:gdLst/>
              <a:ahLst/>
              <a:cxnLst/>
              <a:rect l="l" t="t" r="r" b="b"/>
              <a:pathLst>
                <a:path w="120000" h="120000" extrusionOk="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8"/>
            <p:cNvSpPr/>
            <p:nvPr/>
          </p:nvSpPr>
          <p:spPr>
            <a:xfrm>
              <a:off x="7854950" y="4611688"/>
              <a:ext cx="219000" cy="27000"/>
            </a:xfrm>
            <a:custGeom>
              <a:avLst/>
              <a:gdLst/>
              <a:ahLst/>
              <a:cxnLst/>
              <a:rect l="l" t="t" r="r" b="b"/>
              <a:pathLst>
                <a:path w="120000" h="120000" extrusionOk="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8"/>
            <p:cNvSpPr/>
            <p:nvPr/>
          </p:nvSpPr>
          <p:spPr>
            <a:xfrm>
              <a:off x="7929563" y="3865563"/>
              <a:ext cx="65100" cy="65100"/>
            </a:xfrm>
            <a:custGeom>
              <a:avLst/>
              <a:gdLst/>
              <a:ahLst/>
              <a:cxnLst/>
              <a:rect l="l" t="t" r="r" b="b"/>
              <a:pathLst>
                <a:path w="120000" h="120000" extrusionOk="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8"/>
            <p:cNvSpPr/>
            <p:nvPr/>
          </p:nvSpPr>
          <p:spPr>
            <a:xfrm>
              <a:off x="6662738" y="4949825"/>
              <a:ext cx="566700" cy="681000"/>
            </a:xfrm>
            <a:custGeom>
              <a:avLst/>
              <a:gdLst/>
              <a:ahLst/>
              <a:cxnLst/>
              <a:rect l="l" t="t" r="r" b="b"/>
              <a:pathLst>
                <a:path w="120000" h="120000" extrusionOk="0">
                  <a:moveTo>
                    <a:pt x="116603" y="0"/>
                  </a:moveTo>
                  <a:cubicBezTo>
                    <a:pt x="2264" y="0"/>
                    <a:pt x="2264" y="0"/>
                    <a:pt x="2264" y="0"/>
                  </a:cubicBezTo>
                  <a:cubicBezTo>
                    <a:pt x="1132" y="0"/>
                    <a:pt x="0" y="944"/>
                    <a:pt x="0" y="1889"/>
                  </a:cubicBezTo>
                  <a:cubicBezTo>
                    <a:pt x="0" y="117165"/>
                    <a:pt x="0" y="117165"/>
                    <a:pt x="0" y="117165"/>
                  </a:cubicBezTo>
                  <a:cubicBezTo>
                    <a:pt x="0" y="119055"/>
                    <a:pt x="1132" y="120000"/>
                    <a:pt x="2264" y="120000"/>
                  </a:cubicBezTo>
                  <a:cubicBezTo>
                    <a:pt x="116603" y="120000"/>
                    <a:pt x="116603" y="120000"/>
                    <a:pt x="116603" y="120000"/>
                  </a:cubicBezTo>
                  <a:cubicBezTo>
                    <a:pt x="118867" y="120000"/>
                    <a:pt x="120000" y="119055"/>
                    <a:pt x="120000" y="117165"/>
                  </a:cubicBezTo>
                  <a:cubicBezTo>
                    <a:pt x="120000" y="1889"/>
                    <a:pt x="120000" y="1889"/>
                    <a:pt x="120000" y="1889"/>
                  </a:cubicBezTo>
                  <a:cubicBezTo>
                    <a:pt x="120000" y="944"/>
                    <a:pt x="118867" y="0"/>
                    <a:pt x="116603" y="0"/>
                  </a:cubicBezTo>
                  <a:close/>
                  <a:moveTo>
                    <a:pt x="96226" y="11338"/>
                  </a:moveTo>
                  <a:cubicBezTo>
                    <a:pt x="97358" y="11338"/>
                    <a:pt x="99622" y="13228"/>
                    <a:pt x="99622" y="14173"/>
                  </a:cubicBezTo>
                  <a:cubicBezTo>
                    <a:pt x="99622" y="16062"/>
                    <a:pt x="97358" y="17007"/>
                    <a:pt x="96226" y="17007"/>
                  </a:cubicBezTo>
                  <a:cubicBezTo>
                    <a:pt x="93962" y="17007"/>
                    <a:pt x="92830" y="16062"/>
                    <a:pt x="92830" y="14173"/>
                  </a:cubicBezTo>
                  <a:cubicBezTo>
                    <a:pt x="92830" y="13228"/>
                    <a:pt x="93962" y="11338"/>
                    <a:pt x="96226" y="11338"/>
                  </a:cubicBezTo>
                  <a:close/>
                  <a:moveTo>
                    <a:pt x="72452" y="11338"/>
                  </a:moveTo>
                  <a:cubicBezTo>
                    <a:pt x="73584" y="11338"/>
                    <a:pt x="74716" y="13228"/>
                    <a:pt x="74716" y="14173"/>
                  </a:cubicBezTo>
                  <a:cubicBezTo>
                    <a:pt x="74716" y="16062"/>
                    <a:pt x="73584" y="17007"/>
                    <a:pt x="72452" y="17007"/>
                  </a:cubicBezTo>
                  <a:cubicBezTo>
                    <a:pt x="70188" y="17007"/>
                    <a:pt x="69056" y="16062"/>
                    <a:pt x="69056" y="14173"/>
                  </a:cubicBezTo>
                  <a:cubicBezTo>
                    <a:pt x="69056" y="13228"/>
                    <a:pt x="70188" y="11338"/>
                    <a:pt x="72452" y="11338"/>
                  </a:cubicBezTo>
                  <a:close/>
                  <a:moveTo>
                    <a:pt x="47547" y="11338"/>
                  </a:moveTo>
                  <a:cubicBezTo>
                    <a:pt x="49811" y="11338"/>
                    <a:pt x="50943" y="13228"/>
                    <a:pt x="50943" y="14173"/>
                  </a:cubicBezTo>
                  <a:cubicBezTo>
                    <a:pt x="50943" y="16062"/>
                    <a:pt x="49811" y="17007"/>
                    <a:pt x="47547" y="17007"/>
                  </a:cubicBezTo>
                  <a:cubicBezTo>
                    <a:pt x="46415" y="17007"/>
                    <a:pt x="44150" y="16062"/>
                    <a:pt x="44150" y="14173"/>
                  </a:cubicBezTo>
                  <a:cubicBezTo>
                    <a:pt x="44150" y="13228"/>
                    <a:pt x="46415" y="11338"/>
                    <a:pt x="47547" y="11338"/>
                  </a:cubicBezTo>
                  <a:close/>
                  <a:moveTo>
                    <a:pt x="23773" y="11338"/>
                  </a:moveTo>
                  <a:cubicBezTo>
                    <a:pt x="26037" y="11338"/>
                    <a:pt x="27169" y="13228"/>
                    <a:pt x="27169" y="14173"/>
                  </a:cubicBezTo>
                  <a:cubicBezTo>
                    <a:pt x="27169" y="16062"/>
                    <a:pt x="26037" y="17007"/>
                    <a:pt x="23773" y="17007"/>
                  </a:cubicBezTo>
                  <a:cubicBezTo>
                    <a:pt x="21509" y="17007"/>
                    <a:pt x="20377" y="16062"/>
                    <a:pt x="20377" y="14173"/>
                  </a:cubicBezTo>
                  <a:cubicBezTo>
                    <a:pt x="20377" y="13228"/>
                    <a:pt x="21509" y="11338"/>
                    <a:pt x="23773" y="11338"/>
                  </a:cubicBezTo>
                  <a:close/>
                  <a:moveTo>
                    <a:pt x="114339" y="115275"/>
                  </a:moveTo>
                  <a:cubicBezTo>
                    <a:pt x="5660" y="115275"/>
                    <a:pt x="5660" y="115275"/>
                    <a:pt x="5660" y="115275"/>
                  </a:cubicBezTo>
                  <a:cubicBezTo>
                    <a:pt x="5660" y="4724"/>
                    <a:pt x="5660" y="4724"/>
                    <a:pt x="5660" y="4724"/>
                  </a:cubicBezTo>
                  <a:cubicBezTo>
                    <a:pt x="21509" y="4724"/>
                    <a:pt x="21509" y="4724"/>
                    <a:pt x="21509" y="4724"/>
                  </a:cubicBezTo>
                  <a:cubicBezTo>
                    <a:pt x="21509" y="7559"/>
                    <a:pt x="21509" y="7559"/>
                    <a:pt x="21509" y="7559"/>
                  </a:cubicBezTo>
                  <a:cubicBezTo>
                    <a:pt x="16981" y="8503"/>
                    <a:pt x="14716" y="11338"/>
                    <a:pt x="14716" y="14173"/>
                  </a:cubicBezTo>
                  <a:cubicBezTo>
                    <a:pt x="14716" y="18897"/>
                    <a:pt x="19245" y="21732"/>
                    <a:pt x="23773" y="21732"/>
                  </a:cubicBezTo>
                  <a:cubicBezTo>
                    <a:pt x="28301" y="21732"/>
                    <a:pt x="32830" y="18897"/>
                    <a:pt x="32830" y="14173"/>
                  </a:cubicBezTo>
                  <a:cubicBezTo>
                    <a:pt x="32830" y="11338"/>
                    <a:pt x="30566" y="8503"/>
                    <a:pt x="27169" y="7559"/>
                  </a:cubicBezTo>
                  <a:cubicBezTo>
                    <a:pt x="27169" y="4724"/>
                    <a:pt x="27169" y="4724"/>
                    <a:pt x="27169" y="4724"/>
                  </a:cubicBezTo>
                  <a:cubicBezTo>
                    <a:pt x="45283" y="4724"/>
                    <a:pt x="45283" y="4724"/>
                    <a:pt x="45283" y="4724"/>
                  </a:cubicBezTo>
                  <a:cubicBezTo>
                    <a:pt x="45283" y="7559"/>
                    <a:pt x="45283" y="7559"/>
                    <a:pt x="45283" y="7559"/>
                  </a:cubicBezTo>
                  <a:cubicBezTo>
                    <a:pt x="41886" y="8503"/>
                    <a:pt x="38490" y="11338"/>
                    <a:pt x="38490" y="14173"/>
                  </a:cubicBezTo>
                  <a:cubicBezTo>
                    <a:pt x="38490" y="18897"/>
                    <a:pt x="43018" y="21732"/>
                    <a:pt x="47547" y="21732"/>
                  </a:cubicBezTo>
                  <a:cubicBezTo>
                    <a:pt x="53207" y="21732"/>
                    <a:pt x="56603" y="18897"/>
                    <a:pt x="56603" y="14173"/>
                  </a:cubicBezTo>
                  <a:cubicBezTo>
                    <a:pt x="56603" y="11338"/>
                    <a:pt x="54339" y="8503"/>
                    <a:pt x="50943" y="7559"/>
                  </a:cubicBezTo>
                  <a:cubicBezTo>
                    <a:pt x="50943" y="4724"/>
                    <a:pt x="50943" y="4724"/>
                    <a:pt x="50943" y="4724"/>
                  </a:cubicBezTo>
                  <a:cubicBezTo>
                    <a:pt x="69056" y="4724"/>
                    <a:pt x="69056" y="4724"/>
                    <a:pt x="69056" y="4724"/>
                  </a:cubicBezTo>
                  <a:cubicBezTo>
                    <a:pt x="69056" y="7559"/>
                    <a:pt x="69056" y="7559"/>
                    <a:pt x="69056" y="7559"/>
                  </a:cubicBezTo>
                  <a:cubicBezTo>
                    <a:pt x="65660" y="8503"/>
                    <a:pt x="63396" y="11338"/>
                    <a:pt x="63396" y="14173"/>
                  </a:cubicBezTo>
                  <a:cubicBezTo>
                    <a:pt x="63396" y="18897"/>
                    <a:pt x="66792" y="21732"/>
                    <a:pt x="72452" y="21732"/>
                  </a:cubicBezTo>
                  <a:cubicBezTo>
                    <a:pt x="76981" y="21732"/>
                    <a:pt x="80377" y="18897"/>
                    <a:pt x="80377" y="14173"/>
                  </a:cubicBezTo>
                  <a:cubicBezTo>
                    <a:pt x="80377" y="11338"/>
                    <a:pt x="78113" y="8503"/>
                    <a:pt x="74716" y="7559"/>
                  </a:cubicBezTo>
                  <a:cubicBezTo>
                    <a:pt x="74716" y="4724"/>
                    <a:pt x="74716" y="4724"/>
                    <a:pt x="74716" y="4724"/>
                  </a:cubicBezTo>
                  <a:cubicBezTo>
                    <a:pt x="92830" y="4724"/>
                    <a:pt x="92830" y="4724"/>
                    <a:pt x="92830" y="4724"/>
                  </a:cubicBezTo>
                  <a:cubicBezTo>
                    <a:pt x="92830" y="7559"/>
                    <a:pt x="92830" y="7559"/>
                    <a:pt x="92830" y="7559"/>
                  </a:cubicBezTo>
                  <a:cubicBezTo>
                    <a:pt x="89433" y="8503"/>
                    <a:pt x="87169" y="11338"/>
                    <a:pt x="87169" y="14173"/>
                  </a:cubicBezTo>
                  <a:cubicBezTo>
                    <a:pt x="87169" y="18897"/>
                    <a:pt x="90566" y="21732"/>
                    <a:pt x="96226" y="21732"/>
                  </a:cubicBezTo>
                  <a:cubicBezTo>
                    <a:pt x="100754" y="21732"/>
                    <a:pt x="105283" y="18897"/>
                    <a:pt x="105283" y="14173"/>
                  </a:cubicBezTo>
                  <a:cubicBezTo>
                    <a:pt x="105283" y="11338"/>
                    <a:pt x="101886" y="8503"/>
                    <a:pt x="98490" y="7559"/>
                  </a:cubicBezTo>
                  <a:cubicBezTo>
                    <a:pt x="98490" y="4724"/>
                    <a:pt x="98490" y="4724"/>
                    <a:pt x="98490" y="4724"/>
                  </a:cubicBezTo>
                  <a:cubicBezTo>
                    <a:pt x="114339" y="4724"/>
                    <a:pt x="114339" y="4724"/>
                    <a:pt x="114339" y="4724"/>
                  </a:cubicBezTo>
                  <a:lnTo>
                    <a:pt x="114339" y="11527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8"/>
            <p:cNvSpPr/>
            <p:nvPr/>
          </p:nvSpPr>
          <p:spPr>
            <a:xfrm>
              <a:off x="6764338" y="5132388"/>
              <a:ext cx="101700" cy="85800"/>
            </a:xfrm>
            <a:custGeom>
              <a:avLst/>
              <a:gdLst/>
              <a:ahLst/>
              <a:cxnLst/>
              <a:rect l="l" t="t" r="r" b="b"/>
              <a:pathLst>
                <a:path w="120000" h="120000" extrusionOk="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0000"/>
                  </a:cubicBezTo>
                  <a:lnTo>
                    <a:pt x="25263" y="1125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199;p8"/>
            <p:cNvSpPr/>
            <p:nvPr/>
          </p:nvSpPr>
          <p:spPr>
            <a:xfrm>
              <a:off x="6764338" y="5245100"/>
              <a:ext cx="101700" cy="85800"/>
            </a:xfrm>
            <a:custGeom>
              <a:avLst/>
              <a:gdLst/>
              <a:ahLst/>
              <a:cxnLst/>
              <a:rect l="l" t="t" r="r" b="b"/>
              <a:pathLst>
                <a:path w="120000" h="120000" extrusionOk="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7500"/>
                  </a:cubicBezTo>
                  <a:lnTo>
                    <a:pt x="25263" y="11250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8"/>
            <p:cNvSpPr/>
            <p:nvPr/>
          </p:nvSpPr>
          <p:spPr>
            <a:xfrm>
              <a:off x="6892925" y="5154613"/>
              <a:ext cx="246000" cy="52500"/>
            </a:xfrm>
            <a:custGeom>
              <a:avLst/>
              <a:gdLst/>
              <a:ahLst/>
              <a:cxnLst/>
              <a:rect l="l" t="t" r="r" b="b"/>
              <a:pathLst>
                <a:path w="120000" h="120000" extrusionOk="0">
                  <a:moveTo>
                    <a:pt x="10434" y="84000"/>
                  </a:moveTo>
                  <a:cubicBezTo>
                    <a:pt x="15652" y="72000"/>
                    <a:pt x="20869" y="60000"/>
                    <a:pt x="28695" y="60000"/>
                  </a:cubicBezTo>
                  <a:cubicBezTo>
                    <a:pt x="28695" y="60000"/>
                    <a:pt x="28695" y="60000"/>
                    <a:pt x="28695" y="60000"/>
                  </a:cubicBezTo>
                  <a:cubicBezTo>
                    <a:pt x="28695" y="60000"/>
                    <a:pt x="28695" y="72000"/>
                    <a:pt x="28695" y="72000"/>
                  </a:cubicBezTo>
                  <a:cubicBezTo>
                    <a:pt x="31304" y="96000"/>
                    <a:pt x="39130" y="120000"/>
                    <a:pt x="46956" y="120000"/>
                  </a:cubicBezTo>
                  <a:cubicBezTo>
                    <a:pt x="49565" y="120000"/>
                    <a:pt x="49565" y="108000"/>
                    <a:pt x="52173" y="108000"/>
                  </a:cubicBezTo>
                  <a:cubicBezTo>
                    <a:pt x="57391" y="108000"/>
                    <a:pt x="62608" y="96000"/>
                    <a:pt x="65217" y="84000"/>
                  </a:cubicBezTo>
                  <a:cubicBezTo>
                    <a:pt x="67826" y="84000"/>
                    <a:pt x="67826" y="72000"/>
                    <a:pt x="70434" y="72000"/>
                  </a:cubicBezTo>
                  <a:cubicBezTo>
                    <a:pt x="73043" y="60000"/>
                    <a:pt x="78260" y="60000"/>
                    <a:pt x="80869" y="60000"/>
                  </a:cubicBezTo>
                  <a:cubicBezTo>
                    <a:pt x="83478" y="60000"/>
                    <a:pt x="83478" y="72000"/>
                    <a:pt x="86086" y="72000"/>
                  </a:cubicBezTo>
                  <a:cubicBezTo>
                    <a:pt x="88695" y="84000"/>
                    <a:pt x="88695" y="96000"/>
                    <a:pt x="91304" y="96000"/>
                  </a:cubicBezTo>
                  <a:cubicBezTo>
                    <a:pt x="99130" y="120000"/>
                    <a:pt x="109565" y="108000"/>
                    <a:pt x="117391" y="84000"/>
                  </a:cubicBezTo>
                  <a:cubicBezTo>
                    <a:pt x="120000" y="72000"/>
                    <a:pt x="120000" y="48000"/>
                    <a:pt x="117391" y="36000"/>
                  </a:cubicBezTo>
                  <a:cubicBezTo>
                    <a:pt x="114782" y="24000"/>
                    <a:pt x="109565" y="24000"/>
                    <a:pt x="106956" y="36000"/>
                  </a:cubicBezTo>
                  <a:cubicBezTo>
                    <a:pt x="104347" y="48000"/>
                    <a:pt x="101739" y="48000"/>
                    <a:pt x="99130" y="48000"/>
                  </a:cubicBezTo>
                  <a:cubicBezTo>
                    <a:pt x="96521" y="48000"/>
                    <a:pt x="96521" y="36000"/>
                    <a:pt x="93913" y="36000"/>
                  </a:cubicBezTo>
                  <a:cubicBezTo>
                    <a:pt x="91304" y="24000"/>
                    <a:pt x="91304" y="12000"/>
                    <a:pt x="86086" y="12000"/>
                  </a:cubicBezTo>
                  <a:cubicBezTo>
                    <a:pt x="80869" y="0"/>
                    <a:pt x="73043" y="0"/>
                    <a:pt x="65217" y="24000"/>
                  </a:cubicBezTo>
                  <a:cubicBezTo>
                    <a:pt x="62608" y="24000"/>
                    <a:pt x="60000" y="24000"/>
                    <a:pt x="60000" y="36000"/>
                  </a:cubicBezTo>
                  <a:cubicBezTo>
                    <a:pt x="54782" y="36000"/>
                    <a:pt x="52173" y="48000"/>
                    <a:pt x="49565" y="48000"/>
                  </a:cubicBezTo>
                  <a:cubicBezTo>
                    <a:pt x="44347" y="60000"/>
                    <a:pt x="41739" y="48000"/>
                    <a:pt x="41739" y="48000"/>
                  </a:cubicBezTo>
                  <a:cubicBezTo>
                    <a:pt x="39130" y="48000"/>
                    <a:pt x="39130" y="36000"/>
                    <a:pt x="39130" y="36000"/>
                  </a:cubicBezTo>
                  <a:cubicBezTo>
                    <a:pt x="39130" y="24000"/>
                    <a:pt x="36521" y="12000"/>
                    <a:pt x="33913" y="0"/>
                  </a:cubicBezTo>
                  <a:cubicBezTo>
                    <a:pt x="31304" y="0"/>
                    <a:pt x="28695" y="0"/>
                    <a:pt x="26086" y="0"/>
                  </a:cubicBezTo>
                  <a:cubicBezTo>
                    <a:pt x="18260" y="0"/>
                    <a:pt x="10434" y="12000"/>
                    <a:pt x="5217" y="36000"/>
                  </a:cubicBezTo>
                  <a:cubicBezTo>
                    <a:pt x="2608" y="48000"/>
                    <a:pt x="0" y="60000"/>
                    <a:pt x="2608" y="84000"/>
                  </a:cubicBezTo>
                  <a:cubicBezTo>
                    <a:pt x="5217" y="96000"/>
                    <a:pt x="7826" y="96000"/>
                    <a:pt x="10434" y="84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8"/>
            <p:cNvSpPr/>
            <p:nvPr/>
          </p:nvSpPr>
          <p:spPr>
            <a:xfrm>
              <a:off x="6881813" y="5256213"/>
              <a:ext cx="273000" cy="63600"/>
            </a:xfrm>
            <a:custGeom>
              <a:avLst/>
              <a:gdLst/>
              <a:ahLst/>
              <a:cxnLst/>
              <a:rect l="l" t="t" r="r" b="b"/>
              <a:pathLst>
                <a:path w="120000" h="120000" extrusionOk="0">
                  <a:moveTo>
                    <a:pt x="2352" y="110000"/>
                  </a:moveTo>
                  <a:cubicBezTo>
                    <a:pt x="4705" y="120000"/>
                    <a:pt x="4705" y="120000"/>
                    <a:pt x="7058" y="120000"/>
                  </a:cubicBezTo>
                  <a:cubicBezTo>
                    <a:pt x="9411" y="120000"/>
                    <a:pt x="9411" y="110000"/>
                    <a:pt x="11764" y="110000"/>
                  </a:cubicBezTo>
                  <a:cubicBezTo>
                    <a:pt x="14117" y="90000"/>
                    <a:pt x="18823" y="80000"/>
                    <a:pt x="23529" y="80000"/>
                  </a:cubicBezTo>
                  <a:cubicBezTo>
                    <a:pt x="23529" y="80000"/>
                    <a:pt x="23529" y="80000"/>
                    <a:pt x="25882" y="80000"/>
                  </a:cubicBezTo>
                  <a:cubicBezTo>
                    <a:pt x="25882" y="80000"/>
                    <a:pt x="25882" y="80000"/>
                    <a:pt x="25882" y="80000"/>
                  </a:cubicBezTo>
                  <a:cubicBezTo>
                    <a:pt x="25882" y="80000"/>
                    <a:pt x="25882" y="80000"/>
                    <a:pt x="25882" y="80000"/>
                  </a:cubicBezTo>
                  <a:cubicBezTo>
                    <a:pt x="25882" y="80000"/>
                    <a:pt x="28235" y="90000"/>
                    <a:pt x="28235" y="90000"/>
                  </a:cubicBezTo>
                  <a:cubicBezTo>
                    <a:pt x="32941" y="100000"/>
                    <a:pt x="40000" y="100000"/>
                    <a:pt x="47058" y="90000"/>
                  </a:cubicBezTo>
                  <a:cubicBezTo>
                    <a:pt x="49411" y="80000"/>
                    <a:pt x="51764" y="80000"/>
                    <a:pt x="54117" y="70000"/>
                  </a:cubicBezTo>
                  <a:cubicBezTo>
                    <a:pt x="54117" y="60000"/>
                    <a:pt x="56470" y="60000"/>
                    <a:pt x="58823" y="60000"/>
                  </a:cubicBezTo>
                  <a:cubicBezTo>
                    <a:pt x="61176" y="50000"/>
                    <a:pt x="63529" y="50000"/>
                    <a:pt x="65882" y="60000"/>
                  </a:cubicBezTo>
                  <a:cubicBezTo>
                    <a:pt x="65882" y="60000"/>
                    <a:pt x="65882" y="60000"/>
                    <a:pt x="65882" y="60000"/>
                  </a:cubicBezTo>
                  <a:cubicBezTo>
                    <a:pt x="65882" y="70000"/>
                    <a:pt x="68235" y="80000"/>
                    <a:pt x="70588" y="90000"/>
                  </a:cubicBezTo>
                  <a:cubicBezTo>
                    <a:pt x="72941" y="100000"/>
                    <a:pt x="75294" y="100000"/>
                    <a:pt x="77647" y="100000"/>
                  </a:cubicBezTo>
                  <a:cubicBezTo>
                    <a:pt x="89411" y="110000"/>
                    <a:pt x="103529" y="100000"/>
                    <a:pt x="115294" y="90000"/>
                  </a:cubicBezTo>
                  <a:cubicBezTo>
                    <a:pt x="117647" y="90000"/>
                    <a:pt x="120000" y="80000"/>
                    <a:pt x="120000" y="60000"/>
                  </a:cubicBezTo>
                  <a:cubicBezTo>
                    <a:pt x="117647" y="50000"/>
                    <a:pt x="115294" y="40000"/>
                    <a:pt x="112941" y="40000"/>
                  </a:cubicBezTo>
                  <a:cubicBezTo>
                    <a:pt x="101176" y="50000"/>
                    <a:pt x="89411" y="60000"/>
                    <a:pt x="77647" y="50000"/>
                  </a:cubicBezTo>
                  <a:cubicBezTo>
                    <a:pt x="77647" y="50000"/>
                    <a:pt x="77647" y="50000"/>
                    <a:pt x="77647" y="50000"/>
                  </a:cubicBezTo>
                  <a:cubicBezTo>
                    <a:pt x="77647" y="50000"/>
                    <a:pt x="77647" y="50000"/>
                    <a:pt x="77647" y="50000"/>
                  </a:cubicBezTo>
                  <a:cubicBezTo>
                    <a:pt x="75294" y="40000"/>
                    <a:pt x="75294" y="40000"/>
                    <a:pt x="75294" y="30000"/>
                  </a:cubicBezTo>
                  <a:cubicBezTo>
                    <a:pt x="70588" y="0"/>
                    <a:pt x="61176" y="0"/>
                    <a:pt x="54117" y="10000"/>
                  </a:cubicBezTo>
                  <a:cubicBezTo>
                    <a:pt x="51764" y="10000"/>
                    <a:pt x="49411" y="20000"/>
                    <a:pt x="47058" y="30000"/>
                  </a:cubicBezTo>
                  <a:cubicBezTo>
                    <a:pt x="44705" y="30000"/>
                    <a:pt x="42352" y="40000"/>
                    <a:pt x="42352" y="40000"/>
                  </a:cubicBezTo>
                  <a:cubicBezTo>
                    <a:pt x="40000" y="50000"/>
                    <a:pt x="35294" y="50000"/>
                    <a:pt x="35294" y="50000"/>
                  </a:cubicBezTo>
                  <a:cubicBezTo>
                    <a:pt x="35294" y="50000"/>
                    <a:pt x="35294" y="40000"/>
                    <a:pt x="32941" y="40000"/>
                  </a:cubicBezTo>
                  <a:cubicBezTo>
                    <a:pt x="32941" y="40000"/>
                    <a:pt x="32941" y="40000"/>
                    <a:pt x="30588" y="30000"/>
                  </a:cubicBezTo>
                  <a:cubicBezTo>
                    <a:pt x="28235" y="30000"/>
                    <a:pt x="25882" y="30000"/>
                    <a:pt x="23529" y="30000"/>
                  </a:cubicBezTo>
                  <a:cubicBezTo>
                    <a:pt x="14117" y="30000"/>
                    <a:pt x="7058" y="50000"/>
                    <a:pt x="2352" y="80000"/>
                  </a:cubicBezTo>
                  <a:cubicBezTo>
                    <a:pt x="0" y="90000"/>
                    <a:pt x="0" y="100000"/>
                    <a:pt x="2352" y="110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8"/>
            <p:cNvSpPr/>
            <p:nvPr/>
          </p:nvSpPr>
          <p:spPr>
            <a:xfrm>
              <a:off x="6753225" y="5400675"/>
              <a:ext cx="406500" cy="92100"/>
            </a:xfrm>
            <a:custGeom>
              <a:avLst/>
              <a:gdLst/>
              <a:ahLst/>
              <a:cxnLst/>
              <a:rect l="l" t="t" r="r" b="b"/>
              <a:pathLst>
                <a:path w="120000" h="120000" extrusionOk="0">
                  <a:moveTo>
                    <a:pt x="113684" y="49411"/>
                  </a:moveTo>
                  <a:cubicBezTo>
                    <a:pt x="112105" y="49411"/>
                    <a:pt x="110526" y="42352"/>
                    <a:pt x="110526" y="42352"/>
                  </a:cubicBezTo>
                  <a:cubicBezTo>
                    <a:pt x="108947" y="42352"/>
                    <a:pt x="105789" y="35294"/>
                    <a:pt x="104210" y="35294"/>
                  </a:cubicBezTo>
                  <a:cubicBezTo>
                    <a:pt x="99473" y="35294"/>
                    <a:pt x="96315" y="42352"/>
                    <a:pt x="94736" y="56470"/>
                  </a:cubicBezTo>
                  <a:cubicBezTo>
                    <a:pt x="93157" y="56470"/>
                    <a:pt x="93157" y="56470"/>
                    <a:pt x="93157" y="56470"/>
                  </a:cubicBezTo>
                  <a:cubicBezTo>
                    <a:pt x="91578" y="63529"/>
                    <a:pt x="90000" y="63529"/>
                    <a:pt x="88421" y="63529"/>
                  </a:cubicBezTo>
                  <a:cubicBezTo>
                    <a:pt x="88421" y="63529"/>
                    <a:pt x="90000" y="56470"/>
                    <a:pt x="90000" y="49411"/>
                  </a:cubicBezTo>
                  <a:cubicBezTo>
                    <a:pt x="90000" y="35294"/>
                    <a:pt x="91578" y="21176"/>
                    <a:pt x="88421" y="7058"/>
                  </a:cubicBezTo>
                  <a:cubicBezTo>
                    <a:pt x="88421" y="0"/>
                    <a:pt x="85263" y="0"/>
                    <a:pt x="83684" y="0"/>
                  </a:cubicBezTo>
                  <a:cubicBezTo>
                    <a:pt x="48947" y="77647"/>
                    <a:pt x="48947" y="77647"/>
                    <a:pt x="48947" y="77647"/>
                  </a:cubicBezTo>
                  <a:cubicBezTo>
                    <a:pt x="52105" y="35294"/>
                    <a:pt x="52105" y="35294"/>
                    <a:pt x="52105" y="35294"/>
                  </a:cubicBezTo>
                  <a:cubicBezTo>
                    <a:pt x="52105" y="28235"/>
                    <a:pt x="52105" y="21176"/>
                    <a:pt x="50526" y="14117"/>
                  </a:cubicBezTo>
                  <a:cubicBezTo>
                    <a:pt x="48947" y="14117"/>
                    <a:pt x="48947" y="7058"/>
                    <a:pt x="47368" y="14117"/>
                  </a:cubicBezTo>
                  <a:cubicBezTo>
                    <a:pt x="37894" y="14117"/>
                    <a:pt x="28421" y="35294"/>
                    <a:pt x="22105" y="63529"/>
                  </a:cubicBezTo>
                  <a:cubicBezTo>
                    <a:pt x="22105" y="63529"/>
                    <a:pt x="22105" y="63529"/>
                    <a:pt x="22105" y="63529"/>
                  </a:cubicBezTo>
                  <a:cubicBezTo>
                    <a:pt x="22105" y="49411"/>
                    <a:pt x="22105" y="42352"/>
                    <a:pt x="22105" y="35294"/>
                  </a:cubicBezTo>
                  <a:cubicBezTo>
                    <a:pt x="22105" y="28235"/>
                    <a:pt x="20526" y="21176"/>
                    <a:pt x="20526" y="21176"/>
                  </a:cubicBezTo>
                  <a:cubicBezTo>
                    <a:pt x="18947" y="14117"/>
                    <a:pt x="17368" y="14117"/>
                    <a:pt x="15789" y="21176"/>
                  </a:cubicBezTo>
                  <a:cubicBezTo>
                    <a:pt x="11052" y="28235"/>
                    <a:pt x="6315" y="49411"/>
                    <a:pt x="1578" y="63529"/>
                  </a:cubicBezTo>
                  <a:cubicBezTo>
                    <a:pt x="0" y="70588"/>
                    <a:pt x="0" y="84705"/>
                    <a:pt x="1578" y="91764"/>
                  </a:cubicBezTo>
                  <a:cubicBezTo>
                    <a:pt x="3157" y="98823"/>
                    <a:pt x="6315" y="98823"/>
                    <a:pt x="7894" y="91764"/>
                  </a:cubicBezTo>
                  <a:cubicBezTo>
                    <a:pt x="9473" y="84705"/>
                    <a:pt x="11052" y="77647"/>
                    <a:pt x="12631" y="70588"/>
                  </a:cubicBezTo>
                  <a:cubicBezTo>
                    <a:pt x="12631" y="70588"/>
                    <a:pt x="12631" y="77647"/>
                    <a:pt x="12631" y="77647"/>
                  </a:cubicBezTo>
                  <a:cubicBezTo>
                    <a:pt x="12631" y="84705"/>
                    <a:pt x="12631" y="91764"/>
                    <a:pt x="14210" y="91764"/>
                  </a:cubicBezTo>
                  <a:cubicBezTo>
                    <a:pt x="15789" y="98823"/>
                    <a:pt x="18947" y="112941"/>
                    <a:pt x="26842" y="84705"/>
                  </a:cubicBezTo>
                  <a:cubicBezTo>
                    <a:pt x="31578" y="70588"/>
                    <a:pt x="36315" y="56470"/>
                    <a:pt x="42631" y="49411"/>
                  </a:cubicBezTo>
                  <a:cubicBezTo>
                    <a:pt x="39473" y="84705"/>
                    <a:pt x="39473" y="84705"/>
                    <a:pt x="39473" y="84705"/>
                  </a:cubicBezTo>
                  <a:cubicBezTo>
                    <a:pt x="39473" y="91764"/>
                    <a:pt x="39473" y="105882"/>
                    <a:pt x="41052" y="112941"/>
                  </a:cubicBezTo>
                  <a:cubicBezTo>
                    <a:pt x="42631" y="120000"/>
                    <a:pt x="42631" y="120000"/>
                    <a:pt x="45789" y="120000"/>
                  </a:cubicBezTo>
                  <a:cubicBezTo>
                    <a:pt x="45789" y="120000"/>
                    <a:pt x="47368" y="120000"/>
                    <a:pt x="48947" y="120000"/>
                  </a:cubicBezTo>
                  <a:cubicBezTo>
                    <a:pt x="82105" y="49411"/>
                    <a:pt x="82105" y="49411"/>
                    <a:pt x="82105" y="49411"/>
                  </a:cubicBezTo>
                  <a:cubicBezTo>
                    <a:pt x="80526" y="56470"/>
                    <a:pt x="80526" y="70588"/>
                    <a:pt x="82105" y="77647"/>
                  </a:cubicBezTo>
                  <a:cubicBezTo>
                    <a:pt x="83684" y="91764"/>
                    <a:pt x="85263" y="91764"/>
                    <a:pt x="86842" y="98823"/>
                  </a:cubicBezTo>
                  <a:cubicBezTo>
                    <a:pt x="90000" y="98823"/>
                    <a:pt x="94736" y="98823"/>
                    <a:pt x="96315" y="91764"/>
                  </a:cubicBezTo>
                  <a:cubicBezTo>
                    <a:pt x="97894" y="84705"/>
                    <a:pt x="97894" y="84705"/>
                    <a:pt x="99473" y="84705"/>
                  </a:cubicBezTo>
                  <a:cubicBezTo>
                    <a:pt x="101052" y="77647"/>
                    <a:pt x="102631" y="70588"/>
                    <a:pt x="104210" y="70588"/>
                  </a:cubicBezTo>
                  <a:cubicBezTo>
                    <a:pt x="104210" y="70588"/>
                    <a:pt x="105789" y="77647"/>
                    <a:pt x="107368" y="77647"/>
                  </a:cubicBezTo>
                  <a:cubicBezTo>
                    <a:pt x="110526" y="84705"/>
                    <a:pt x="115263" y="91764"/>
                    <a:pt x="118421" y="70588"/>
                  </a:cubicBezTo>
                  <a:cubicBezTo>
                    <a:pt x="120000" y="63529"/>
                    <a:pt x="120000" y="56470"/>
                    <a:pt x="118421" y="49411"/>
                  </a:cubicBezTo>
                  <a:cubicBezTo>
                    <a:pt x="116842" y="42352"/>
                    <a:pt x="115263" y="42352"/>
                    <a:pt x="113684" y="49411"/>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8"/>
            <p:cNvSpPr/>
            <p:nvPr/>
          </p:nvSpPr>
          <p:spPr>
            <a:xfrm>
              <a:off x="7326313" y="4976813"/>
              <a:ext cx="165000" cy="611100"/>
            </a:xfrm>
            <a:custGeom>
              <a:avLst/>
              <a:gdLst/>
              <a:ahLst/>
              <a:cxnLst/>
              <a:rect l="l" t="t" r="r" b="b"/>
              <a:pathLst>
                <a:path w="120000" h="120000" extrusionOk="0">
                  <a:moveTo>
                    <a:pt x="81290" y="5263"/>
                  </a:moveTo>
                  <a:cubicBezTo>
                    <a:pt x="73548" y="5263"/>
                    <a:pt x="73548" y="5263"/>
                    <a:pt x="73548" y="5263"/>
                  </a:cubicBezTo>
                  <a:cubicBezTo>
                    <a:pt x="65806" y="2105"/>
                    <a:pt x="54193" y="0"/>
                    <a:pt x="38709" y="0"/>
                  </a:cubicBezTo>
                  <a:cubicBezTo>
                    <a:pt x="15483" y="0"/>
                    <a:pt x="0" y="4210"/>
                    <a:pt x="0" y="10526"/>
                  </a:cubicBezTo>
                  <a:cubicBezTo>
                    <a:pt x="0" y="91578"/>
                    <a:pt x="0" y="91578"/>
                    <a:pt x="0" y="91578"/>
                  </a:cubicBezTo>
                  <a:cubicBezTo>
                    <a:pt x="0" y="91578"/>
                    <a:pt x="0" y="92631"/>
                    <a:pt x="0" y="92631"/>
                  </a:cubicBezTo>
                  <a:cubicBezTo>
                    <a:pt x="30967" y="117894"/>
                    <a:pt x="30967" y="117894"/>
                    <a:pt x="30967" y="117894"/>
                  </a:cubicBezTo>
                  <a:cubicBezTo>
                    <a:pt x="30967" y="118947"/>
                    <a:pt x="34838" y="119999"/>
                    <a:pt x="38709" y="119999"/>
                  </a:cubicBezTo>
                  <a:cubicBezTo>
                    <a:pt x="42580" y="119999"/>
                    <a:pt x="46451" y="118947"/>
                    <a:pt x="46451" y="117894"/>
                  </a:cubicBezTo>
                  <a:cubicBezTo>
                    <a:pt x="77419" y="92631"/>
                    <a:pt x="77419" y="92631"/>
                    <a:pt x="77419" y="92631"/>
                  </a:cubicBezTo>
                  <a:cubicBezTo>
                    <a:pt x="77419" y="92631"/>
                    <a:pt x="81290" y="91578"/>
                    <a:pt x="81290" y="91578"/>
                  </a:cubicBezTo>
                  <a:cubicBezTo>
                    <a:pt x="81290" y="10526"/>
                    <a:pt x="81290" y="10526"/>
                    <a:pt x="81290" y="10526"/>
                  </a:cubicBezTo>
                  <a:cubicBezTo>
                    <a:pt x="81290" y="10526"/>
                    <a:pt x="81290" y="10526"/>
                    <a:pt x="81290" y="10526"/>
                  </a:cubicBezTo>
                  <a:cubicBezTo>
                    <a:pt x="81290" y="10526"/>
                    <a:pt x="81290" y="10526"/>
                    <a:pt x="81290" y="10526"/>
                  </a:cubicBezTo>
                  <a:cubicBezTo>
                    <a:pt x="92903" y="10526"/>
                    <a:pt x="100645" y="12631"/>
                    <a:pt x="100645" y="15789"/>
                  </a:cubicBezTo>
                  <a:cubicBezTo>
                    <a:pt x="100645" y="57894"/>
                    <a:pt x="100645" y="57894"/>
                    <a:pt x="100645" y="57894"/>
                  </a:cubicBezTo>
                  <a:cubicBezTo>
                    <a:pt x="100645" y="59999"/>
                    <a:pt x="104516" y="61052"/>
                    <a:pt x="112258" y="61052"/>
                  </a:cubicBezTo>
                  <a:cubicBezTo>
                    <a:pt x="116129" y="61052"/>
                    <a:pt x="120000" y="59999"/>
                    <a:pt x="120000" y="57894"/>
                  </a:cubicBezTo>
                  <a:cubicBezTo>
                    <a:pt x="120000" y="15789"/>
                    <a:pt x="120000" y="15789"/>
                    <a:pt x="120000" y="15789"/>
                  </a:cubicBezTo>
                  <a:cubicBezTo>
                    <a:pt x="120000" y="10526"/>
                    <a:pt x="100645" y="5263"/>
                    <a:pt x="81290" y="5263"/>
                  </a:cubicBezTo>
                  <a:close/>
                  <a:moveTo>
                    <a:pt x="38709" y="108421"/>
                  </a:moveTo>
                  <a:cubicBezTo>
                    <a:pt x="19354" y="91578"/>
                    <a:pt x="19354" y="91578"/>
                    <a:pt x="19354" y="91578"/>
                  </a:cubicBezTo>
                  <a:cubicBezTo>
                    <a:pt x="58064" y="91578"/>
                    <a:pt x="58064" y="91578"/>
                    <a:pt x="58064" y="91578"/>
                  </a:cubicBezTo>
                  <a:lnTo>
                    <a:pt x="38709" y="108421"/>
                  </a:lnTo>
                  <a:close/>
                  <a:moveTo>
                    <a:pt x="61935" y="86315"/>
                  </a:moveTo>
                  <a:cubicBezTo>
                    <a:pt x="19354" y="86315"/>
                    <a:pt x="19354" y="86315"/>
                    <a:pt x="19354" y="86315"/>
                  </a:cubicBezTo>
                  <a:cubicBezTo>
                    <a:pt x="19354" y="52631"/>
                    <a:pt x="19354" y="52631"/>
                    <a:pt x="19354" y="52631"/>
                  </a:cubicBezTo>
                  <a:cubicBezTo>
                    <a:pt x="61935" y="52631"/>
                    <a:pt x="61935" y="52631"/>
                    <a:pt x="61935" y="52631"/>
                  </a:cubicBezTo>
                  <a:lnTo>
                    <a:pt x="61935" y="86315"/>
                  </a:lnTo>
                  <a:close/>
                  <a:moveTo>
                    <a:pt x="61935" y="47368"/>
                  </a:moveTo>
                  <a:cubicBezTo>
                    <a:pt x="19354" y="47368"/>
                    <a:pt x="19354" y="47368"/>
                    <a:pt x="19354" y="47368"/>
                  </a:cubicBezTo>
                  <a:cubicBezTo>
                    <a:pt x="19354" y="10526"/>
                    <a:pt x="19354" y="10526"/>
                    <a:pt x="19354" y="10526"/>
                  </a:cubicBezTo>
                  <a:cubicBezTo>
                    <a:pt x="19354" y="7368"/>
                    <a:pt x="27096" y="5263"/>
                    <a:pt x="38709" y="5263"/>
                  </a:cubicBezTo>
                  <a:cubicBezTo>
                    <a:pt x="50322" y="5263"/>
                    <a:pt x="61935" y="7368"/>
                    <a:pt x="61935" y="10526"/>
                  </a:cubicBezTo>
                  <a:lnTo>
                    <a:pt x="61935" y="47368"/>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8"/>
            <p:cNvSpPr/>
            <p:nvPr/>
          </p:nvSpPr>
          <p:spPr>
            <a:xfrm>
              <a:off x="7556500" y="3984625"/>
              <a:ext cx="282600" cy="638100"/>
            </a:xfrm>
            <a:custGeom>
              <a:avLst/>
              <a:gdLst/>
              <a:ahLst/>
              <a:cxnLst/>
              <a:rect l="l" t="t" r="r" b="b"/>
              <a:pathLst>
                <a:path w="120000" h="120000" extrusionOk="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8"/>
            <p:cNvSpPr/>
            <p:nvPr/>
          </p:nvSpPr>
          <p:spPr>
            <a:xfrm>
              <a:off x="7732713" y="4075113"/>
              <a:ext cx="662100" cy="1927200"/>
            </a:xfrm>
            <a:custGeom>
              <a:avLst/>
              <a:gdLst/>
              <a:ahLst/>
              <a:cxnLst/>
              <a:rect l="l" t="t" r="r" b="b"/>
              <a:pathLst>
                <a:path w="120000" h="120000" extrusionOk="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8"/>
            <p:cNvSpPr/>
            <p:nvPr/>
          </p:nvSpPr>
          <p:spPr>
            <a:xfrm>
              <a:off x="7886700" y="5111750"/>
              <a:ext cx="65100" cy="58800"/>
            </a:xfrm>
            <a:custGeom>
              <a:avLst/>
              <a:gdLst/>
              <a:ahLst/>
              <a:cxnLst/>
              <a:rect l="l" t="t" r="r" b="b"/>
              <a:pathLst>
                <a:path w="120000" h="120000" extrusionOk="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7" name="Google Shape;207;p8"/>
          <p:cNvGrpSpPr/>
          <p:nvPr/>
        </p:nvGrpSpPr>
        <p:grpSpPr>
          <a:xfrm rot="10800000">
            <a:off x="6518888" y="-12"/>
            <a:ext cx="1551087" cy="2468625"/>
            <a:chOff x="715963" y="3538538"/>
            <a:chExt cx="1551087" cy="2468625"/>
          </a:xfrm>
        </p:grpSpPr>
        <p:sp>
          <p:nvSpPr>
            <p:cNvPr id="208" name="Google Shape;208;p8"/>
            <p:cNvSpPr/>
            <p:nvPr/>
          </p:nvSpPr>
          <p:spPr>
            <a:xfrm>
              <a:off x="785813" y="4429125"/>
              <a:ext cx="15900" cy="33300"/>
            </a:xfrm>
            <a:custGeom>
              <a:avLst/>
              <a:gdLst/>
              <a:ahLst/>
              <a:cxnLst/>
              <a:rect l="l" t="t" r="r" b="b"/>
              <a:pathLst>
                <a:path w="120000" h="120000" extrusionOk="0">
                  <a:moveTo>
                    <a:pt x="40000" y="0"/>
                  </a:moveTo>
                  <a:cubicBezTo>
                    <a:pt x="40000" y="0"/>
                    <a:pt x="0" y="20000"/>
                    <a:pt x="0" y="20000"/>
                  </a:cubicBezTo>
                  <a:cubicBezTo>
                    <a:pt x="0" y="100000"/>
                    <a:pt x="0" y="100000"/>
                    <a:pt x="0" y="100000"/>
                  </a:cubicBezTo>
                  <a:cubicBezTo>
                    <a:pt x="0" y="100000"/>
                    <a:pt x="40000" y="120000"/>
                    <a:pt x="40000" y="120000"/>
                  </a:cubicBezTo>
                  <a:cubicBezTo>
                    <a:pt x="80000" y="120000"/>
                    <a:pt x="120000" y="100000"/>
                    <a:pt x="120000" y="100000"/>
                  </a:cubicBezTo>
                  <a:cubicBezTo>
                    <a:pt x="120000" y="20000"/>
                    <a:pt x="120000" y="20000"/>
                    <a:pt x="120000" y="20000"/>
                  </a:cubicBezTo>
                  <a:cubicBezTo>
                    <a:pt x="120000" y="20000"/>
                    <a:pt x="80000" y="0"/>
                    <a:pt x="40000"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8"/>
            <p:cNvSpPr/>
            <p:nvPr/>
          </p:nvSpPr>
          <p:spPr>
            <a:xfrm>
              <a:off x="817563" y="4429125"/>
              <a:ext cx="15900" cy="33300"/>
            </a:xfrm>
            <a:custGeom>
              <a:avLst/>
              <a:gdLst/>
              <a:ahLst/>
              <a:cxnLst/>
              <a:rect l="l" t="t" r="r" b="b"/>
              <a:pathLst>
                <a:path w="120000" h="120000" extrusionOk="0">
                  <a:moveTo>
                    <a:pt x="80000" y="0"/>
                  </a:moveTo>
                  <a:cubicBezTo>
                    <a:pt x="40000" y="0"/>
                    <a:pt x="0" y="20000"/>
                    <a:pt x="0" y="20000"/>
                  </a:cubicBezTo>
                  <a:cubicBezTo>
                    <a:pt x="0" y="100000"/>
                    <a:pt x="0" y="100000"/>
                    <a:pt x="0" y="100000"/>
                  </a:cubicBezTo>
                  <a:cubicBezTo>
                    <a:pt x="0" y="100000"/>
                    <a:pt x="40000" y="120000"/>
                    <a:pt x="80000" y="120000"/>
                  </a:cubicBezTo>
                  <a:cubicBezTo>
                    <a:pt x="120000" y="120000"/>
                    <a:pt x="120000" y="100000"/>
                    <a:pt x="120000" y="100000"/>
                  </a:cubicBezTo>
                  <a:cubicBezTo>
                    <a:pt x="120000" y="20000"/>
                    <a:pt x="120000" y="20000"/>
                    <a:pt x="120000" y="20000"/>
                  </a:cubicBezTo>
                  <a:cubicBezTo>
                    <a:pt x="120000" y="20000"/>
                    <a:pt x="120000" y="0"/>
                    <a:pt x="80000"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8"/>
            <p:cNvSpPr/>
            <p:nvPr/>
          </p:nvSpPr>
          <p:spPr>
            <a:xfrm>
              <a:off x="715963" y="4392613"/>
              <a:ext cx="187200" cy="401700"/>
            </a:xfrm>
            <a:custGeom>
              <a:avLst/>
              <a:gdLst/>
              <a:ahLst/>
              <a:cxnLst/>
              <a:rect l="l" t="t" r="r" b="b"/>
              <a:pathLst>
                <a:path w="120000" h="120000" extrusionOk="0">
                  <a:moveTo>
                    <a:pt x="113142" y="24000"/>
                  </a:moveTo>
                  <a:cubicBezTo>
                    <a:pt x="99428" y="24000"/>
                    <a:pt x="99428" y="24000"/>
                    <a:pt x="99428" y="24000"/>
                  </a:cubicBezTo>
                  <a:cubicBezTo>
                    <a:pt x="99428" y="3200"/>
                    <a:pt x="99428" y="3200"/>
                    <a:pt x="99428" y="3200"/>
                  </a:cubicBezTo>
                  <a:cubicBezTo>
                    <a:pt x="99428" y="1600"/>
                    <a:pt x="96000" y="0"/>
                    <a:pt x="92571" y="0"/>
                  </a:cubicBezTo>
                  <a:cubicBezTo>
                    <a:pt x="27428" y="0"/>
                    <a:pt x="27428" y="0"/>
                    <a:pt x="27428" y="0"/>
                  </a:cubicBezTo>
                  <a:cubicBezTo>
                    <a:pt x="24000" y="0"/>
                    <a:pt x="20571" y="1600"/>
                    <a:pt x="20571" y="3200"/>
                  </a:cubicBezTo>
                  <a:cubicBezTo>
                    <a:pt x="20571" y="24000"/>
                    <a:pt x="20571" y="24000"/>
                    <a:pt x="20571" y="24000"/>
                  </a:cubicBezTo>
                  <a:cubicBezTo>
                    <a:pt x="6857" y="24000"/>
                    <a:pt x="6857" y="24000"/>
                    <a:pt x="6857" y="24000"/>
                  </a:cubicBezTo>
                  <a:cubicBezTo>
                    <a:pt x="3428" y="24000"/>
                    <a:pt x="0" y="25600"/>
                    <a:pt x="0" y="28800"/>
                  </a:cubicBezTo>
                  <a:cubicBezTo>
                    <a:pt x="0" y="97600"/>
                    <a:pt x="0" y="97600"/>
                    <a:pt x="0" y="97600"/>
                  </a:cubicBezTo>
                  <a:cubicBezTo>
                    <a:pt x="0" y="110400"/>
                    <a:pt x="20571" y="120000"/>
                    <a:pt x="48000" y="120000"/>
                  </a:cubicBezTo>
                  <a:cubicBezTo>
                    <a:pt x="72000" y="120000"/>
                    <a:pt x="72000" y="120000"/>
                    <a:pt x="72000" y="120000"/>
                  </a:cubicBezTo>
                  <a:cubicBezTo>
                    <a:pt x="99428" y="120000"/>
                    <a:pt x="120000" y="110400"/>
                    <a:pt x="120000" y="97600"/>
                  </a:cubicBezTo>
                  <a:cubicBezTo>
                    <a:pt x="120000" y="28800"/>
                    <a:pt x="120000" y="28800"/>
                    <a:pt x="120000" y="28800"/>
                  </a:cubicBezTo>
                  <a:cubicBezTo>
                    <a:pt x="120000" y="25600"/>
                    <a:pt x="116571" y="24000"/>
                    <a:pt x="113142" y="24000"/>
                  </a:cubicBezTo>
                  <a:close/>
                  <a:moveTo>
                    <a:pt x="37714" y="8000"/>
                  </a:moveTo>
                  <a:cubicBezTo>
                    <a:pt x="82285" y="8000"/>
                    <a:pt x="82285" y="8000"/>
                    <a:pt x="82285" y="8000"/>
                  </a:cubicBezTo>
                  <a:cubicBezTo>
                    <a:pt x="82285" y="24000"/>
                    <a:pt x="82285" y="24000"/>
                    <a:pt x="82285" y="24000"/>
                  </a:cubicBezTo>
                  <a:cubicBezTo>
                    <a:pt x="37714" y="24000"/>
                    <a:pt x="37714" y="24000"/>
                    <a:pt x="37714" y="24000"/>
                  </a:cubicBezTo>
                  <a:lnTo>
                    <a:pt x="37714" y="8000"/>
                  </a:lnTo>
                  <a:close/>
                  <a:moveTo>
                    <a:pt x="72000" y="113600"/>
                  </a:moveTo>
                  <a:cubicBezTo>
                    <a:pt x="48000" y="113600"/>
                    <a:pt x="48000" y="113600"/>
                    <a:pt x="48000" y="113600"/>
                  </a:cubicBezTo>
                  <a:cubicBezTo>
                    <a:pt x="30857" y="113600"/>
                    <a:pt x="17142" y="105600"/>
                    <a:pt x="17142" y="97600"/>
                  </a:cubicBezTo>
                  <a:cubicBezTo>
                    <a:pt x="17142" y="32000"/>
                    <a:pt x="17142" y="32000"/>
                    <a:pt x="17142" y="32000"/>
                  </a:cubicBezTo>
                  <a:cubicBezTo>
                    <a:pt x="27428" y="32000"/>
                    <a:pt x="27428" y="32000"/>
                    <a:pt x="27428" y="32000"/>
                  </a:cubicBezTo>
                  <a:cubicBezTo>
                    <a:pt x="92571" y="32000"/>
                    <a:pt x="92571" y="32000"/>
                    <a:pt x="92571" y="32000"/>
                  </a:cubicBezTo>
                  <a:cubicBezTo>
                    <a:pt x="102857" y="32000"/>
                    <a:pt x="102857" y="32000"/>
                    <a:pt x="102857" y="32000"/>
                  </a:cubicBezTo>
                  <a:cubicBezTo>
                    <a:pt x="102857" y="97600"/>
                    <a:pt x="102857" y="97600"/>
                    <a:pt x="102857" y="97600"/>
                  </a:cubicBezTo>
                  <a:cubicBezTo>
                    <a:pt x="102857" y="105600"/>
                    <a:pt x="89142" y="113600"/>
                    <a:pt x="72000" y="1136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211;p8"/>
            <p:cNvSpPr/>
            <p:nvPr/>
          </p:nvSpPr>
          <p:spPr>
            <a:xfrm>
              <a:off x="758825" y="4521200"/>
              <a:ext cx="101700" cy="27000"/>
            </a:xfrm>
            <a:custGeom>
              <a:avLst/>
              <a:gdLst/>
              <a:ahLst/>
              <a:cxnLst/>
              <a:rect l="l" t="t" r="r" b="b"/>
              <a:pathLst>
                <a:path w="120000" h="120000" extrusionOk="0">
                  <a:moveTo>
                    <a:pt x="107368" y="0"/>
                  </a:moveTo>
                  <a:cubicBezTo>
                    <a:pt x="12631" y="0"/>
                    <a:pt x="12631" y="0"/>
                    <a:pt x="12631" y="0"/>
                  </a:cubicBezTo>
                  <a:cubicBezTo>
                    <a:pt x="6315" y="0"/>
                    <a:pt x="0" y="24000"/>
                    <a:pt x="0" y="72000"/>
                  </a:cubicBezTo>
                  <a:cubicBezTo>
                    <a:pt x="0" y="96000"/>
                    <a:pt x="6315" y="120000"/>
                    <a:pt x="12631" y="120000"/>
                  </a:cubicBezTo>
                  <a:cubicBezTo>
                    <a:pt x="107368" y="120000"/>
                    <a:pt x="107368" y="120000"/>
                    <a:pt x="107368" y="120000"/>
                  </a:cubicBezTo>
                  <a:cubicBezTo>
                    <a:pt x="113684" y="120000"/>
                    <a:pt x="120000" y="96000"/>
                    <a:pt x="120000" y="72000"/>
                  </a:cubicBezTo>
                  <a:cubicBezTo>
                    <a:pt x="120000" y="24000"/>
                    <a:pt x="113684" y="0"/>
                    <a:pt x="107368"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12;p8"/>
            <p:cNvSpPr/>
            <p:nvPr/>
          </p:nvSpPr>
          <p:spPr>
            <a:xfrm>
              <a:off x="1293813" y="4230688"/>
              <a:ext cx="523800" cy="371400"/>
            </a:xfrm>
            <a:custGeom>
              <a:avLst/>
              <a:gdLst/>
              <a:ahLst/>
              <a:cxnLst/>
              <a:rect l="l" t="t" r="r" b="b"/>
              <a:pathLst>
                <a:path w="120000" h="120000" extrusionOk="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8"/>
            <p:cNvSpPr/>
            <p:nvPr/>
          </p:nvSpPr>
          <p:spPr>
            <a:xfrm>
              <a:off x="1106488" y="3538538"/>
              <a:ext cx="936600" cy="1255800"/>
            </a:xfrm>
            <a:custGeom>
              <a:avLst/>
              <a:gdLst/>
              <a:ahLst/>
              <a:cxnLst/>
              <a:rect l="l" t="t" r="r" b="b"/>
              <a:pathLst>
                <a:path w="120000" h="120000" extrusionOk="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8"/>
            <p:cNvSpPr/>
            <p:nvPr/>
          </p:nvSpPr>
          <p:spPr>
            <a:xfrm>
              <a:off x="1293813" y="3748088"/>
              <a:ext cx="250800" cy="22200"/>
            </a:xfrm>
            <a:custGeom>
              <a:avLst/>
              <a:gdLst/>
              <a:ahLst/>
              <a:cxnLst/>
              <a:rect l="l" t="t" r="r" b="b"/>
              <a:pathLst>
                <a:path w="120000" h="120000" extrusionOk="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8"/>
            <p:cNvSpPr/>
            <p:nvPr/>
          </p:nvSpPr>
          <p:spPr>
            <a:xfrm>
              <a:off x="1293813" y="3919538"/>
              <a:ext cx="250800" cy="27000"/>
            </a:xfrm>
            <a:custGeom>
              <a:avLst/>
              <a:gdLst/>
              <a:ahLst/>
              <a:cxnLst/>
              <a:rect l="l" t="t" r="r" b="b"/>
              <a:pathLst>
                <a:path w="120000" h="120000" extrusionOk="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8"/>
            <p:cNvSpPr/>
            <p:nvPr/>
          </p:nvSpPr>
          <p:spPr>
            <a:xfrm>
              <a:off x="1325563" y="4048125"/>
              <a:ext cx="480900" cy="301500"/>
            </a:xfrm>
            <a:custGeom>
              <a:avLst/>
              <a:gdLst/>
              <a:ahLst/>
              <a:cxnLst/>
              <a:rect l="l" t="t" r="r" b="b"/>
              <a:pathLst>
                <a:path w="120000" h="120000" extrusionOk="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17;p8"/>
            <p:cNvSpPr/>
            <p:nvPr/>
          </p:nvSpPr>
          <p:spPr>
            <a:xfrm>
              <a:off x="1293813" y="3833813"/>
              <a:ext cx="250800" cy="22200"/>
            </a:xfrm>
            <a:custGeom>
              <a:avLst/>
              <a:gdLst/>
              <a:ahLst/>
              <a:cxnLst/>
              <a:rect l="l" t="t" r="r" b="b"/>
              <a:pathLst>
                <a:path w="120000" h="120000" extrusionOk="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218;p8"/>
            <p:cNvSpPr/>
            <p:nvPr/>
          </p:nvSpPr>
          <p:spPr>
            <a:xfrm>
              <a:off x="1555750" y="4462463"/>
              <a:ext cx="711300" cy="1544700"/>
            </a:xfrm>
            <a:custGeom>
              <a:avLst/>
              <a:gdLst/>
              <a:ahLst/>
              <a:cxnLst/>
              <a:rect l="l" t="t" r="r" b="b"/>
              <a:pathLst>
                <a:path w="120000" h="120000" extrusionOk="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9"/>
        <p:cNvGrpSpPr/>
        <p:nvPr/>
      </p:nvGrpSpPr>
      <p:grpSpPr>
        <a:xfrm>
          <a:off x="0" y="0"/>
          <a:ext cx="0" cy="0"/>
          <a:chOff x="0" y="0"/>
          <a:chExt cx="0" cy="0"/>
        </a:xfrm>
      </p:grpSpPr>
      <p:sp>
        <p:nvSpPr>
          <p:cNvPr id="220" name="Google Shape;220;p9"/>
          <p:cNvSpPr/>
          <p:nvPr/>
        </p:nvSpPr>
        <p:spPr>
          <a:xfrm>
            <a:off x="8808000" y="2208279"/>
            <a:ext cx="336000" cy="727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9"/>
          <p:cNvSpPr/>
          <p:nvPr/>
        </p:nvSpPr>
        <p:spPr>
          <a:xfrm>
            <a:off x="0" y="0"/>
            <a:ext cx="6096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txBox="1">
            <a:spLocks noGrp="1"/>
          </p:cNvSpPr>
          <p:nvPr>
            <p:ph type="body" idx="1"/>
          </p:nvPr>
        </p:nvSpPr>
        <p:spPr>
          <a:xfrm>
            <a:off x="6390750" y="439500"/>
            <a:ext cx="2122500" cy="4264200"/>
          </a:xfrm>
          <a:prstGeom prst="rect">
            <a:avLst/>
          </a:prstGeom>
        </p:spPr>
        <p:txBody>
          <a:bodyPr spcFirstLastPara="1" wrap="square" lIns="91425" tIns="91425" rIns="91425" bIns="91425" anchor="ctr" anchorCtr="0">
            <a:noAutofit/>
          </a:bodyPr>
          <a:lstStyle>
            <a:lvl1pPr marL="457200" lvl="0" indent="-228600">
              <a:spcBef>
                <a:spcPts val="360"/>
              </a:spcBef>
              <a:spcAft>
                <a:spcPts val="0"/>
              </a:spcAft>
              <a:buClr>
                <a:srgbClr val="FFFFFF"/>
              </a:buClr>
              <a:buSzPts val="1800"/>
              <a:buNone/>
              <a:defRPr sz="1800">
                <a:solidFill>
                  <a:srgbClr val="FFFFFF"/>
                </a:solidFill>
              </a:defRPr>
            </a:lvl1pPr>
          </a:lstStyle>
          <a:p>
            <a:endParaRPr/>
          </a:p>
        </p:txBody>
      </p:sp>
      <p:sp>
        <p:nvSpPr>
          <p:cNvPr id="223" name="Google Shape;223;p9"/>
          <p:cNvSpPr txBox="1">
            <a:spLocks noGrp="1"/>
          </p:cNvSpPr>
          <p:nvPr>
            <p:ph type="sldNum" idx="12"/>
          </p:nvPr>
        </p:nvSpPr>
        <p:spPr>
          <a:xfrm>
            <a:off x="8808000" y="2208175"/>
            <a:ext cx="336000" cy="72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BLANK_1_1">
    <p:spTree>
      <p:nvGrpSpPr>
        <p:cNvPr id="1" name="Shape 232"/>
        <p:cNvGrpSpPr/>
        <p:nvPr/>
      </p:nvGrpSpPr>
      <p:grpSpPr>
        <a:xfrm>
          <a:off x="0" y="0"/>
          <a:ext cx="0" cy="0"/>
          <a:chOff x="0" y="0"/>
          <a:chExt cx="0" cy="0"/>
        </a:xfrm>
      </p:grpSpPr>
      <p:sp>
        <p:nvSpPr>
          <p:cNvPr id="233" name="Google Shape;233;p12"/>
          <p:cNvSpPr/>
          <p:nvPr/>
        </p:nvSpPr>
        <p:spPr>
          <a:xfrm>
            <a:off x="0" y="0"/>
            <a:ext cx="9144000" cy="5143500"/>
          </a:xfrm>
          <a:prstGeom prst="frame">
            <a:avLst>
              <a:gd name="adj1" fmla="val 437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2"/>
          <p:cNvSpPr/>
          <p:nvPr/>
        </p:nvSpPr>
        <p:spPr>
          <a:xfrm rot="-5400000">
            <a:off x="4403950" y="4519950"/>
            <a:ext cx="336000" cy="9111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2"/>
          <p:cNvSpPr txBox="1">
            <a:spLocks noGrp="1"/>
          </p:cNvSpPr>
          <p:nvPr>
            <p:ph type="sldNum" idx="12"/>
          </p:nvPr>
        </p:nvSpPr>
        <p:spPr>
          <a:xfrm>
            <a:off x="4116400" y="4807375"/>
            <a:ext cx="911100" cy="336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948929"/>
          </a:xfrm>
        </p:spPr>
        <p:txBody>
          <a:bodyPr/>
          <a:lstStyle/>
          <a:p>
            <a:r>
              <a:rPr lang="en-US"/>
              <a:t>Click to edit Master title style</a:t>
            </a:r>
          </a:p>
        </p:txBody>
      </p:sp>
      <p:sp>
        <p:nvSpPr>
          <p:cNvPr id="3" name="Content Placeholder 2"/>
          <p:cNvSpPr>
            <a:spLocks noGrp="1"/>
          </p:cNvSpPr>
          <p:nvPr>
            <p:ph idx="1"/>
          </p:nvPr>
        </p:nvSpPr>
        <p:spPr>
          <a:xfrm>
            <a:off x="304800" y="1200150"/>
            <a:ext cx="8382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P:\_Projects\Powerpoint Presentations (HA)\COL PPT Template 2012-15\arc blen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flipH="1" flipV="1">
            <a:off x="0" y="-2"/>
            <a:ext cx="8077200" cy="742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976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051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586975"/>
            <a:ext cx="51387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1pPr>
            <a:lvl2pPr lvl="1">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2pPr>
            <a:lvl3pPr lvl="2">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3pPr>
            <a:lvl4pPr lvl="3">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4pPr>
            <a:lvl5pPr lvl="4">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5pPr>
            <a:lvl6pPr lvl="5">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6pPr>
            <a:lvl7pPr lvl="6">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7pPr>
            <a:lvl8pPr lvl="7">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8pPr>
            <a:lvl9pPr lvl="8">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9pPr>
          </a:lstStyle>
          <a:p>
            <a:endParaRPr/>
          </a:p>
        </p:txBody>
      </p:sp>
      <p:sp>
        <p:nvSpPr>
          <p:cNvPr id="7" name="Google Shape;7;p1"/>
          <p:cNvSpPr txBox="1">
            <a:spLocks noGrp="1"/>
          </p:cNvSpPr>
          <p:nvPr>
            <p:ph type="body" idx="1"/>
          </p:nvPr>
        </p:nvSpPr>
        <p:spPr>
          <a:xfrm>
            <a:off x="457200" y="1657350"/>
            <a:ext cx="5138700" cy="31809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1pPr>
            <a:lvl2pPr marL="914400" lvl="1" indent="-381000">
              <a:spcBef>
                <a:spcPts val="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2pPr>
            <a:lvl3pPr marL="1371600" lvl="2" indent="-381000">
              <a:spcBef>
                <a:spcPts val="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3pPr>
            <a:lvl4pPr marL="1828800" lvl="3" indent="-3810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4pPr>
            <a:lvl5pPr marL="2286000" lvl="4" indent="-3810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5pPr>
            <a:lvl6pPr marL="2743200" lvl="5" indent="-3810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6pPr>
            <a:lvl7pPr marL="3200400" lvl="6" indent="-3810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7pPr>
            <a:lvl8pPr marL="3657600" lvl="7" indent="-3810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8pPr>
            <a:lvl9pPr marL="4114800" lvl="8" indent="-3810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9pPr>
          </a:lstStyle>
          <a:p>
            <a:endParaRPr/>
          </a:p>
        </p:txBody>
      </p:sp>
      <p:sp>
        <p:nvSpPr>
          <p:cNvPr id="8" name="Google Shape;8;p1"/>
          <p:cNvSpPr txBox="1">
            <a:spLocks noGrp="1"/>
          </p:cNvSpPr>
          <p:nvPr>
            <p:ph type="sldNum" idx="12"/>
          </p:nvPr>
        </p:nvSpPr>
        <p:spPr>
          <a:xfrm>
            <a:off x="8808000" y="2208175"/>
            <a:ext cx="336000" cy="727200"/>
          </a:xfrm>
          <a:prstGeom prst="rect">
            <a:avLst/>
          </a:prstGeom>
          <a:noFill/>
          <a:ln>
            <a:noFill/>
          </a:ln>
        </p:spPr>
        <p:txBody>
          <a:bodyPr spcFirstLastPara="1" wrap="square" lIns="91425" tIns="91425" rIns="91425" bIns="91425" anchor="ctr" anchorCtr="0">
            <a:noAutofit/>
          </a:bodyPr>
          <a:lstStyle>
            <a:lvl1pPr lvl="0" algn="ctr">
              <a:buNone/>
              <a:defRPr sz="1000">
                <a:solidFill>
                  <a:schemeClr val="lt1"/>
                </a:solidFill>
                <a:latin typeface="Barlow"/>
                <a:ea typeface="Barlow"/>
                <a:cs typeface="Barlow"/>
                <a:sym typeface="Barlow"/>
              </a:defRPr>
            </a:lvl1pPr>
            <a:lvl2pPr lvl="1" algn="ctr">
              <a:buNone/>
              <a:defRPr sz="1000">
                <a:solidFill>
                  <a:schemeClr val="lt1"/>
                </a:solidFill>
                <a:latin typeface="Barlow"/>
                <a:ea typeface="Barlow"/>
                <a:cs typeface="Barlow"/>
                <a:sym typeface="Barlow"/>
              </a:defRPr>
            </a:lvl2pPr>
            <a:lvl3pPr lvl="2" algn="ctr">
              <a:buNone/>
              <a:defRPr sz="1000">
                <a:solidFill>
                  <a:schemeClr val="lt1"/>
                </a:solidFill>
                <a:latin typeface="Barlow"/>
                <a:ea typeface="Barlow"/>
                <a:cs typeface="Barlow"/>
                <a:sym typeface="Barlow"/>
              </a:defRPr>
            </a:lvl3pPr>
            <a:lvl4pPr lvl="3" algn="ctr">
              <a:buNone/>
              <a:defRPr sz="1000">
                <a:solidFill>
                  <a:schemeClr val="lt1"/>
                </a:solidFill>
                <a:latin typeface="Barlow"/>
                <a:ea typeface="Barlow"/>
                <a:cs typeface="Barlow"/>
                <a:sym typeface="Barlow"/>
              </a:defRPr>
            </a:lvl4pPr>
            <a:lvl5pPr lvl="4" algn="ctr">
              <a:buNone/>
              <a:defRPr sz="1000">
                <a:solidFill>
                  <a:schemeClr val="lt1"/>
                </a:solidFill>
                <a:latin typeface="Barlow"/>
                <a:ea typeface="Barlow"/>
                <a:cs typeface="Barlow"/>
                <a:sym typeface="Barlow"/>
              </a:defRPr>
            </a:lvl5pPr>
            <a:lvl6pPr lvl="5" algn="ctr">
              <a:buNone/>
              <a:defRPr sz="1000">
                <a:solidFill>
                  <a:schemeClr val="lt1"/>
                </a:solidFill>
                <a:latin typeface="Barlow"/>
                <a:ea typeface="Barlow"/>
                <a:cs typeface="Barlow"/>
                <a:sym typeface="Barlow"/>
              </a:defRPr>
            </a:lvl6pPr>
            <a:lvl7pPr lvl="6" algn="ctr">
              <a:buNone/>
              <a:defRPr sz="1000">
                <a:solidFill>
                  <a:schemeClr val="lt1"/>
                </a:solidFill>
                <a:latin typeface="Barlow"/>
                <a:ea typeface="Barlow"/>
                <a:cs typeface="Barlow"/>
                <a:sym typeface="Barlow"/>
              </a:defRPr>
            </a:lvl7pPr>
            <a:lvl8pPr lvl="7" algn="ctr">
              <a:buNone/>
              <a:defRPr sz="1000">
                <a:solidFill>
                  <a:schemeClr val="lt1"/>
                </a:solidFill>
                <a:latin typeface="Barlow"/>
                <a:ea typeface="Barlow"/>
                <a:cs typeface="Barlow"/>
                <a:sym typeface="Barlow"/>
              </a:defRPr>
            </a:lvl8pPr>
            <a:lvl9pPr lvl="8" algn="ctr">
              <a:buNone/>
              <a:defRPr sz="1000">
                <a:solidFill>
                  <a:schemeClr val="lt1"/>
                </a:solidFill>
                <a:latin typeface="Barlow"/>
                <a:ea typeface="Barlow"/>
                <a:cs typeface="Barlow"/>
                <a:sym typeface="Barlow"/>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8" r:id="rId7"/>
    <p:sldLayoutId id="2147483660" r:id="rId8"/>
    <p:sldLayoutId id="2147483662"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oasis.col.org/handle/11599/2402" TargetMode="External"/><Relationship Id="rId2" Type="http://schemas.openxmlformats.org/officeDocument/2006/relationships/hyperlink" Target="https://oercommons.org/" TargetMode="External"/><Relationship Id="rId1" Type="http://schemas.openxmlformats.org/officeDocument/2006/relationships/slideLayout" Target="../slideLayouts/slideLayout7.xml"/><Relationship Id="rId5" Type="http://schemas.openxmlformats.org/officeDocument/2006/relationships/hyperlink" Target="https://plos.org/" TargetMode="External"/><Relationship Id="rId4" Type="http://schemas.openxmlformats.org/officeDocument/2006/relationships/hyperlink" Target="https://doaj.org/"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3"/>
          <p:cNvSpPr txBox="1">
            <a:spLocks noGrp="1"/>
          </p:cNvSpPr>
          <p:nvPr>
            <p:ph type="ctrTitle"/>
          </p:nvPr>
        </p:nvSpPr>
        <p:spPr>
          <a:xfrm>
            <a:off x="2122525" y="1991825"/>
            <a:ext cx="4899000" cy="1159800"/>
          </a:xfrm>
          <a:prstGeom prst="rect">
            <a:avLst/>
          </a:prstGeom>
        </p:spPr>
        <p:txBody>
          <a:bodyPr spcFirstLastPara="1" wrap="square" lIns="91425" tIns="91425" rIns="91425" bIns="91425" anchor="ctr" anchorCtr="0">
            <a:noAutofit/>
          </a:bodyPr>
          <a:lstStyle/>
          <a:p>
            <a:r>
              <a:rPr lang="hi-IN" dirty="0">
                <a:solidFill>
                  <a:srgbClr val="FF0000"/>
                </a:solidFill>
              </a:rPr>
              <a:t>मुक्त शैक्षिक </a:t>
            </a:r>
            <a:r>
              <a:rPr lang="hi-IN" dirty="0" smtClean="0">
                <a:solidFill>
                  <a:srgbClr val="FF0000"/>
                </a:solidFill>
              </a:rPr>
              <a:t>संसाधन</a:t>
            </a:r>
            <a:r>
              <a:rPr lang="en-US" dirty="0" smtClean="0">
                <a:solidFill>
                  <a:srgbClr val="FF0000"/>
                </a:solidFill>
              </a:rPr>
              <a:t> </a:t>
            </a:r>
            <a:r>
              <a:rPr lang="hi-IN" sz="4800" dirty="0" smtClean="0">
                <a:solidFill>
                  <a:srgbClr val="FF0000"/>
                </a:solidFill>
              </a:rPr>
              <a:t>रिपॉज़िटरी</a:t>
            </a:r>
            <a:r>
              <a:rPr lang="en-US" sz="4800" dirty="0" smtClean="0">
                <a:solidFill>
                  <a:srgbClr val="FF0000"/>
                </a:solidFill>
              </a:rPr>
              <a:t> </a:t>
            </a:r>
            <a:r>
              <a:rPr lang="hi-IN" sz="4800" dirty="0">
                <a:solidFill>
                  <a:srgbClr val="FF0000"/>
                </a:solidFill>
              </a:rPr>
              <a:t>और</a:t>
            </a:r>
            <a:r>
              <a:rPr lang="en-IN" sz="4800" dirty="0">
                <a:solidFill>
                  <a:srgbClr val="FF0000"/>
                </a:solidFill>
              </a:rPr>
              <a:t/>
            </a:r>
            <a:br>
              <a:rPr lang="en-IN" sz="4800" dirty="0">
                <a:solidFill>
                  <a:srgbClr val="FF0000"/>
                </a:solidFill>
              </a:rPr>
            </a:br>
            <a:r>
              <a:rPr lang="hi-IN" dirty="0" smtClean="0">
                <a:solidFill>
                  <a:srgbClr val="FF0000"/>
                </a:solidFill>
              </a:rPr>
              <a:t> लाइसेंसिंग</a:t>
            </a:r>
            <a:endParaRPr lang="en-GB" dirty="0">
              <a:solidFill>
                <a:srgbClr val="FF0000"/>
              </a:solidFill>
            </a:endParaRPr>
          </a:p>
        </p:txBody>
      </p:sp>
    </p:spTree>
    <p:extLst>
      <p:ext uri="{BB962C8B-B14F-4D97-AF65-F5344CB8AC3E}">
        <p14:creationId xmlns:p14="http://schemas.microsoft.com/office/powerpoint/2010/main" val="632418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 y="1060224"/>
            <a:ext cx="5559819" cy="4264200"/>
          </a:xfrm>
        </p:spPr>
        <p:txBody>
          <a:bodyPr/>
          <a:lstStyle/>
          <a:p>
            <a:pPr lvl="1"/>
            <a:r>
              <a:rPr lang="hi-IN" dirty="0" smtClean="0"/>
              <a:t>"</a:t>
            </a:r>
            <a:r>
              <a:rPr lang="hi-IN" dirty="0"/>
              <a:t>यह लाइसेंस दूसरों को आपके कार्य को गैर-व्यावसायिक रूप से पुनः मिश्रित करने, समायोजित करने और इस पर आधारित नए कार्य बनाने की अनुमति देता है, जब तक वे आपको श्रेय देते हैं और अपनी नई कृतियों को समान शर्तों के तहत लाइसेंस करते हैं।"</a:t>
            </a:r>
            <a:endParaRPr lang="en-US" dirty="0"/>
          </a:p>
        </p:txBody>
      </p:sp>
      <p:sp>
        <p:nvSpPr>
          <p:cNvPr id="2" name="Title 1"/>
          <p:cNvSpPr>
            <a:spLocks noGrp="1"/>
          </p:cNvSpPr>
          <p:nvPr>
            <p:ph type="title" idx="4294967295"/>
          </p:nvPr>
        </p:nvSpPr>
        <p:spPr>
          <a:xfrm>
            <a:off x="0" y="400050"/>
            <a:ext cx="6172200" cy="949325"/>
          </a:xfrm>
        </p:spPr>
        <p:txBody>
          <a:bodyPr/>
          <a:lstStyle/>
          <a:p>
            <a:r>
              <a:rPr lang="en-US" dirty="0"/>
              <a:t>Creative Commons </a:t>
            </a:r>
            <a:r>
              <a:rPr lang="en-US" dirty="0" err="1"/>
              <a:t>licence</a:t>
            </a:r>
            <a:r>
              <a:rPr lang="en-US" dirty="0"/>
              <a:t>: Attribution-</a:t>
            </a:r>
            <a:r>
              <a:rPr lang="en-US" dirty="0" err="1"/>
              <a:t>NonCommercial</a:t>
            </a:r>
            <a:r>
              <a:rPr lang="en-US" dirty="0"/>
              <a:t>-</a:t>
            </a:r>
            <a:r>
              <a:rPr lang="en-US" dirty="0" err="1"/>
              <a:t>ShareAlike</a:t>
            </a:r>
            <a:r>
              <a:rPr lang="en-US" dirty="0"/>
              <a:t> (CC BY-NC-SA) </a:t>
            </a:r>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52241" y="104775"/>
            <a:ext cx="1648979" cy="53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7350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310323" y="1158787"/>
            <a:ext cx="5276194" cy="4264200"/>
          </a:xfrm>
        </p:spPr>
        <p:txBody>
          <a:bodyPr/>
          <a:lstStyle/>
          <a:p>
            <a:pPr marL="533400" lvl="1" indent="0">
              <a:buNone/>
            </a:pPr>
            <a:r>
              <a:rPr lang="hi-IN" dirty="0" smtClean="0"/>
              <a:t>"यह </a:t>
            </a:r>
            <a:r>
              <a:rPr lang="hi-IN" dirty="0"/>
              <a:t>लाइसेंस सबसे प्रतिबंधात्मक है, केवल दूसरों को आपके कार्यों को डाउनलोड करने और उन्हें साझा करने की अनुमति देता है, जब तक वे आपको श्रेय देते हैं, लेकिन वे उन्हें किसी भी तरह से बदल नहीं सकते या व्यावसायिक रूप से उपयोग नहीं कर सकते।"</a:t>
            </a:r>
            <a:endParaRPr lang="en-US" dirty="0" smtClean="0"/>
          </a:p>
          <a:p>
            <a:endParaRPr lang="en-US" dirty="0"/>
          </a:p>
        </p:txBody>
      </p:sp>
      <p:sp>
        <p:nvSpPr>
          <p:cNvPr id="2" name="Title 1"/>
          <p:cNvSpPr>
            <a:spLocks noGrp="1"/>
          </p:cNvSpPr>
          <p:nvPr>
            <p:ph type="title" idx="4294967295"/>
          </p:nvPr>
        </p:nvSpPr>
        <p:spPr>
          <a:xfrm>
            <a:off x="-1" y="506834"/>
            <a:ext cx="6621057" cy="949325"/>
          </a:xfrm>
        </p:spPr>
        <p:txBody>
          <a:bodyPr/>
          <a:lstStyle/>
          <a:p>
            <a:r>
              <a:rPr lang="en-US" dirty="0"/>
              <a:t>Creative Commons </a:t>
            </a:r>
            <a:r>
              <a:rPr lang="en-US" dirty="0" err="1"/>
              <a:t>licence</a:t>
            </a:r>
            <a:r>
              <a:rPr lang="en-US" dirty="0"/>
              <a:t>: Attribution-</a:t>
            </a:r>
            <a:r>
              <a:rPr lang="en-US" dirty="0" err="1"/>
              <a:t>NonCommercial</a:t>
            </a:r>
            <a:r>
              <a:rPr lang="en-US" dirty="0"/>
              <a:t>-</a:t>
            </a:r>
            <a:r>
              <a:rPr lang="en-US" dirty="0" err="1"/>
              <a:t>NoDerivs</a:t>
            </a:r>
            <a:r>
              <a:rPr lang="en-US" dirty="0"/>
              <a:t> (CC BY-NC-ND) </a:t>
            </a:r>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8529" y="193142"/>
            <a:ext cx="1377108" cy="447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983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276951" y="1158787"/>
            <a:ext cx="4989192" cy="4264200"/>
          </a:xfrm>
        </p:spPr>
        <p:txBody>
          <a:bodyPr/>
          <a:lstStyle/>
          <a:p>
            <a:pPr lvl="1"/>
            <a:r>
              <a:rPr lang="hi-IN" dirty="0" smtClean="0"/>
              <a:t>यह </a:t>
            </a:r>
            <a:r>
              <a:rPr lang="hi-IN" dirty="0"/>
              <a:t>लाइसेंस दूसरों को आपके कार्य को गैर-व्यावसायिक रूप से पुनः मिश्रित करने, समायोजित करने और इस पर आधारित नए कार्य बनाने की अनुमति देता है, और यद्यपि उनके नए कार्यों को आपको श्रेय देना और गैर-व्यावसायिक होना चाहिए, उन्हें अपनी व्युत्पन्न कृतियों को समान शर्तों के तहत लाइसेंस करने की आवश्यकता नहीं है।"</a:t>
            </a:r>
            <a:endParaRPr lang="en-US" dirty="0"/>
          </a:p>
        </p:txBody>
      </p:sp>
      <p:sp>
        <p:nvSpPr>
          <p:cNvPr id="2" name="Title 1"/>
          <p:cNvSpPr>
            <a:spLocks noGrp="1"/>
          </p:cNvSpPr>
          <p:nvPr>
            <p:ph type="title" idx="4294967295"/>
          </p:nvPr>
        </p:nvSpPr>
        <p:spPr>
          <a:xfrm>
            <a:off x="0" y="558679"/>
            <a:ext cx="6172200" cy="949325"/>
          </a:xfrm>
        </p:spPr>
        <p:txBody>
          <a:bodyPr/>
          <a:lstStyle/>
          <a:p>
            <a:r>
              <a:rPr lang="en-US" dirty="0"/>
              <a:t>Creative Commons </a:t>
            </a:r>
            <a:r>
              <a:rPr lang="en-US" dirty="0" err="1"/>
              <a:t>licence</a:t>
            </a:r>
            <a:r>
              <a:rPr lang="en-US" dirty="0"/>
              <a:t>: Attribution-</a:t>
            </a:r>
            <a:r>
              <a:rPr lang="en-US" dirty="0" err="1"/>
              <a:t>NonCommercial</a:t>
            </a:r>
            <a:r>
              <a:rPr lang="en-US" dirty="0"/>
              <a:t/>
            </a:r>
            <a:br>
              <a:rPr lang="en-US" dirty="0"/>
            </a:br>
            <a:r>
              <a:rPr lang="en-US" dirty="0"/>
              <a:t>(CC BY-NC) </a:t>
            </a:r>
          </a:p>
        </p:txBody>
      </p:sp>
      <p:pic>
        <p:nvPicPr>
          <p:cNvPr id="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5992" y="217487"/>
            <a:ext cx="1464564" cy="47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383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577302" y="1180365"/>
            <a:ext cx="4995866" cy="4264200"/>
          </a:xfrm>
        </p:spPr>
        <p:txBody>
          <a:bodyPr/>
          <a:lstStyle/>
          <a:p>
            <a:pPr lvl="1"/>
            <a:r>
              <a:rPr lang="hi-IN" dirty="0" smtClean="0"/>
              <a:t>"</a:t>
            </a:r>
            <a:r>
              <a:rPr lang="hi-IN" dirty="0"/>
              <a:t>यह लाइसेंस पुनर्वितरण की अनुमति देता है, चाहे व्यावसायिक हो या गैर-व्यावसायिक, जब तक कि इसे पूर्ण रूप से और बिना किसी बदलाव के वितरित किया जाता है और आपको श्रेय दिया जाता है।"</a:t>
            </a:r>
            <a:endParaRPr lang="en-US" dirty="0"/>
          </a:p>
        </p:txBody>
      </p:sp>
      <p:sp>
        <p:nvSpPr>
          <p:cNvPr id="2" name="Title 1"/>
          <p:cNvSpPr>
            <a:spLocks noGrp="1"/>
          </p:cNvSpPr>
          <p:nvPr>
            <p:ph type="title" idx="4294967295"/>
          </p:nvPr>
        </p:nvSpPr>
        <p:spPr>
          <a:xfrm>
            <a:off x="-66979" y="451882"/>
            <a:ext cx="7121875" cy="949325"/>
          </a:xfrm>
        </p:spPr>
        <p:txBody>
          <a:bodyPr/>
          <a:lstStyle/>
          <a:p>
            <a:r>
              <a:rPr lang="en-US" dirty="0"/>
              <a:t>Creative Commons </a:t>
            </a:r>
            <a:r>
              <a:rPr lang="en-US" dirty="0" err="1"/>
              <a:t>licence</a:t>
            </a:r>
            <a:r>
              <a:rPr lang="en-US" dirty="0"/>
              <a:t>: Attribution-</a:t>
            </a:r>
            <a:r>
              <a:rPr lang="en-US" dirty="0" err="1"/>
              <a:t>NoDerivs</a:t>
            </a:r>
            <a:r>
              <a:rPr lang="en-US" dirty="0"/>
              <a:t> </a:t>
            </a:r>
            <a:br>
              <a:rPr lang="en-US" dirty="0"/>
            </a:br>
            <a:r>
              <a:rPr lang="en-US" dirty="0"/>
              <a:t>(CC BY-ND) </a:t>
            </a:r>
          </a:p>
        </p:txBody>
      </p:sp>
      <p:pic>
        <p:nvPicPr>
          <p:cNvPr id="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59770" y="70649"/>
            <a:ext cx="1384347" cy="44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808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712C2D-D942-5AC5-14ED-58552645AB71}"/>
              </a:ext>
            </a:extLst>
          </p:cNvPr>
          <p:cNvSpPr>
            <a:spLocks noGrp="1"/>
          </p:cNvSpPr>
          <p:nvPr>
            <p:ph type="body" idx="1"/>
          </p:nvPr>
        </p:nvSpPr>
        <p:spPr/>
        <p:txBody>
          <a:bodyPr/>
          <a:lstStyle/>
          <a:p>
            <a:r>
              <a:rPr lang="en-GB" dirty="0"/>
              <a:t>     Difference between open license, public domain and all rights reserved copyright</a:t>
            </a:r>
            <a:endParaRPr lang="en-IN" dirty="0"/>
          </a:p>
        </p:txBody>
      </p:sp>
      <p:sp>
        <p:nvSpPr>
          <p:cNvPr id="3" name="Slide Number Placeholder 2">
            <a:extLst>
              <a:ext uri="{FF2B5EF4-FFF2-40B4-BE49-F238E27FC236}">
                <a16:creationId xmlns:a16="http://schemas.microsoft.com/office/drawing/2014/main" id="{6B9EE074-A802-1BD0-CDC1-57ED8620AEE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14</a:t>
            </a:fld>
            <a:endParaRPr lang="en"/>
          </a:p>
        </p:txBody>
      </p:sp>
      <p:pic>
        <p:nvPicPr>
          <p:cNvPr id="4" name="Picture 3">
            <a:extLst>
              <a:ext uri="{FF2B5EF4-FFF2-40B4-BE49-F238E27FC236}">
                <a16:creationId xmlns:a16="http://schemas.microsoft.com/office/drawing/2014/main" id="{3FFC7A5C-85EB-0A3A-40FA-191A29780A62}"/>
              </a:ext>
            </a:extLst>
          </p:cNvPr>
          <p:cNvPicPr>
            <a:picLocks noChangeAspect="1"/>
          </p:cNvPicPr>
          <p:nvPr/>
        </p:nvPicPr>
        <p:blipFill>
          <a:blip r:embed="rId2"/>
          <a:stretch>
            <a:fillRect/>
          </a:stretch>
        </p:blipFill>
        <p:spPr>
          <a:xfrm>
            <a:off x="803200" y="313698"/>
            <a:ext cx="4315981" cy="3655097"/>
          </a:xfrm>
          <a:prstGeom prst="rect">
            <a:avLst/>
          </a:prstGeom>
        </p:spPr>
      </p:pic>
      <p:sp>
        <p:nvSpPr>
          <p:cNvPr id="5" name="TextBox 4">
            <a:extLst>
              <a:ext uri="{FF2B5EF4-FFF2-40B4-BE49-F238E27FC236}">
                <a16:creationId xmlns:a16="http://schemas.microsoft.com/office/drawing/2014/main" id="{17B3709C-2DAB-B71E-CC17-AB143EDF3426}"/>
              </a:ext>
            </a:extLst>
          </p:cNvPr>
          <p:cNvSpPr txBox="1"/>
          <p:nvPr/>
        </p:nvSpPr>
        <p:spPr>
          <a:xfrm>
            <a:off x="57668" y="4755017"/>
            <a:ext cx="8750332" cy="246221"/>
          </a:xfrm>
          <a:prstGeom prst="rect">
            <a:avLst/>
          </a:prstGeom>
          <a:noFill/>
        </p:spPr>
        <p:txBody>
          <a:bodyPr wrap="square">
            <a:spAutoFit/>
          </a:bodyPr>
          <a:lstStyle/>
          <a:p>
            <a:r>
              <a:rPr lang="en-GB" sz="1000" dirty="0"/>
              <a:t>“Difference between open license, public domain and all rights reserved copyright” by </a:t>
            </a:r>
            <a:r>
              <a:rPr lang="en-GB" sz="1000" dirty="0" err="1"/>
              <a:t>Boyoung</a:t>
            </a:r>
            <a:r>
              <a:rPr lang="en-GB" sz="1000" dirty="0"/>
              <a:t> Chae is licensed under CC BY 4.0</a:t>
            </a:r>
            <a:endParaRPr lang="en-IN" sz="1000" dirty="0"/>
          </a:p>
        </p:txBody>
      </p:sp>
    </p:spTree>
    <p:extLst>
      <p:ext uri="{BB962C8B-B14F-4D97-AF65-F5344CB8AC3E}">
        <p14:creationId xmlns:p14="http://schemas.microsoft.com/office/powerpoint/2010/main" val="1684591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7"/>
          <p:cNvSpPr txBox="1">
            <a:spLocks noGrp="1"/>
          </p:cNvSpPr>
          <p:nvPr>
            <p:ph type="ctrTitle"/>
          </p:nvPr>
        </p:nvSpPr>
        <p:spPr>
          <a:xfrm>
            <a:off x="2626350" y="1888150"/>
            <a:ext cx="38913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Other Open Licenses</a:t>
            </a:r>
            <a:endParaRPr lang="en-IN" dirty="0"/>
          </a:p>
        </p:txBody>
      </p:sp>
      <p:sp>
        <p:nvSpPr>
          <p:cNvPr id="269" name="Google Shape;269;p17"/>
          <p:cNvSpPr txBox="1">
            <a:spLocks noGrp="1"/>
          </p:cNvSpPr>
          <p:nvPr>
            <p:ph type="subTitle" idx="1"/>
          </p:nvPr>
        </p:nvSpPr>
        <p:spPr>
          <a:xfrm>
            <a:off x="2626350" y="3144854"/>
            <a:ext cx="3891300" cy="7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IN" dirty="0"/>
              <a:t> </a:t>
            </a:r>
            <a:endParaRPr dirty="0"/>
          </a:p>
        </p:txBody>
      </p:sp>
    </p:spTree>
    <p:extLst>
      <p:ext uri="{BB962C8B-B14F-4D97-AF65-F5344CB8AC3E}">
        <p14:creationId xmlns:p14="http://schemas.microsoft.com/office/powerpoint/2010/main" val="1149311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7A9B74-FDB7-81BB-9E0C-2B24CF7EFCE2}"/>
              </a:ext>
            </a:extLst>
          </p:cNvPr>
          <p:cNvSpPr>
            <a:spLocks noGrp="1"/>
          </p:cNvSpPr>
          <p:nvPr>
            <p:ph type="body" idx="1"/>
          </p:nvPr>
        </p:nvSpPr>
        <p:spPr>
          <a:xfrm>
            <a:off x="590651" y="131722"/>
            <a:ext cx="4572000" cy="4440277"/>
          </a:xfrm>
        </p:spPr>
        <p:txBody>
          <a:bodyPr/>
          <a:lstStyle/>
          <a:p>
            <a:r>
              <a:rPr lang="en-GB" dirty="0" smtClean="0"/>
              <a:t>licenses </a:t>
            </a:r>
            <a:r>
              <a:rPr lang="en-GB" dirty="0"/>
              <a:t>like the BSD and </a:t>
            </a:r>
            <a:r>
              <a:rPr lang="en-GB" dirty="0" smtClean="0"/>
              <a:t>M</a:t>
            </a:r>
          </a:p>
          <a:p>
            <a:r>
              <a:rPr lang="en-US" dirty="0"/>
              <a:t>"</a:t>
            </a:r>
            <a:r>
              <a:rPr lang="en-US" dirty="0" smtClean="0"/>
              <a:t>G</a:t>
            </a:r>
            <a:r>
              <a:rPr lang="en-US" dirty="0" smtClean="0">
                <a:solidFill>
                  <a:schemeClr val="tx1"/>
                </a:solidFill>
              </a:rPr>
              <a:t>GNU </a:t>
            </a:r>
            <a:r>
              <a:rPr lang="hi-IN" dirty="0">
                <a:solidFill>
                  <a:schemeClr val="tx1"/>
                </a:solidFill>
              </a:rPr>
              <a:t>जनरल पब्लिक लाइसेंस (</a:t>
            </a:r>
            <a:r>
              <a:rPr lang="en-US" dirty="0">
                <a:solidFill>
                  <a:schemeClr val="tx1"/>
                </a:solidFill>
              </a:rPr>
              <a:t>GNU GPL </a:t>
            </a:r>
            <a:r>
              <a:rPr lang="hi-IN" dirty="0">
                <a:solidFill>
                  <a:schemeClr val="tx1"/>
                </a:solidFill>
              </a:rPr>
              <a:t>या सिर्फ </a:t>
            </a:r>
            <a:r>
              <a:rPr lang="en-US" dirty="0">
                <a:solidFill>
                  <a:schemeClr val="tx1"/>
                </a:solidFill>
              </a:rPr>
              <a:t>GPL) </a:t>
            </a:r>
            <a:r>
              <a:rPr lang="hi-IN" dirty="0">
                <a:solidFill>
                  <a:schemeClr val="tx1"/>
                </a:solidFill>
              </a:rPr>
              <a:t>कॉपीलेफ्ट सॉफ़्टवेयर लाइसेंसों का एक समूह है, जो अंतिम उपयोगकर्ताओं को सॉफ़्टवेयर को चलाने, अध्ययन करने, साझा करने और संशोधित करने का अधिकार सुनिश्चित करता है। इन लाइसेंसों को मूल रूप से रिचर्ड स्टालमैन द्वारा लिखा गया था, जो फ्री सॉफ्टवेयर फाउंडेशन (</a:t>
            </a:r>
            <a:r>
              <a:rPr lang="en-US" dirty="0">
                <a:solidFill>
                  <a:schemeClr val="tx1"/>
                </a:solidFill>
              </a:rPr>
              <a:t>FSF) </a:t>
            </a:r>
            <a:r>
              <a:rPr lang="hi-IN" dirty="0">
                <a:solidFill>
                  <a:schemeClr val="tx1"/>
                </a:solidFill>
              </a:rPr>
              <a:t>और </a:t>
            </a:r>
            <a:r>
              <a:rPr lang="en-US" dirty="0">
                <a:solidFill>
                  <a:schemeClr val="tx1"/>
                </a:solidFill>
              </a:rPr>
              <a:t>GNU </a:t>
            </a:r>
            <a:r>
              <a:rPr lang="hi-IN" dirty="0">
                <a:solidFill>
                  <a:schemeClr val="tx1"/>
                </a:solidFill>
              </a:rPr>
              <a:t>प्रोजेक्ट के </a:t>
            </a:r>
            <a:r>
              <a:rPr lang="hi-IN" dirty="0"/>
              <a:t>संस्थापक हैं, और इन्हें 1989 में जारी किया गया था।"</a:t>
            </a:r>
            <a:r>
              <a:rPr lang="en-GB" dirty="0" smtClean="0"/>
              <a:t>censes</a:t>
            </a:r>
            <a:r>
              <a:rPr lang="en-GB" dirty="0"/>
              <a:t>.</a:t>
            </a:r>
          </a:p>
        </p:txBody>
      </p:sp>
      <p:sp>
        <p:nvSpPr>
          <p:cNvPr id="3" name="Slide Number Placeholder 2">
            <a:extLst>
              <a:ext uri="{FF2B5EF4-FFF2-40B4-BE49-F238E27FC236}">
                <a16:creationId xmlns:a16="http://schemas.microsoft.com/office/drawing/2014/main" id="{6296E3BF-E89D-ADC3-83A2-514EF55EF08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16</a:t>
            </a:fld>
            <a:endParaRPr lang="en"/>
          </a:p>
        </p:txBody>
      </p:sp>
      <p:sp>
        <p:nvSpPr>
          <p:cNvPr id="5" name="TextBox 4">
            <a:extLst>
              <a:ext uri="{FF2B5EF4-FFF2-40B4-BE49-F238E27FC236}">
                <a16:creationId xmlns:a16="http://schemas.microsoft.com/office/drawing/2014/main" id="{B2EF07B2-B280-AD26-86B8-CB986F347D06}"/>
              </a:ext>
            </a:extLst>
          </p:cNvPr>
          <p:cNvSpPr txBox="1"/>
          <p:nvPr/>
        </p:nvSpPr>
        <p:spPr>
          <a:xfrm>
            <a:off x="183548" y="131723"/>
            <a:ext cx="4572000" cy="307777"/>
          </a:xfrm>
          <a:prstGeom prst="rect">
            <a:avLst/>
          </a:prstGeom>
          <a:noFill/>
        </p:spPr>
        <p:txBody>
          <a:bodyPr wrap="square">
            <a:spAutoFit/>
          </a:bodyPr>
          <a:lstStyle/>
          <a:p>
            <a:r>
              <a:rPr lang="en-IN" b="1" dirty="0"/>
              <a:t>GNU-General Public License (GPL) </a:t>
            </a:r>
          </a:p>
        </p:txBody>
      </p:sp>
      <p:pic>
        <p:nvPicPr>
          <p:cNvPr id="7" name="Picture 6">
            <a:extLst>
              <a:ext uri="{FF2B5EF4-FFF2-40B4-BE49-F238E27FC236}">
                <a16:creationId xmlns:a16="http://schemas.microsoft.com/office/drawing/2014/main" id="{E1DA9824-11F1-3F1B-D27B-A0393F42F3C7}"/>
              </a:ext>
            </a:extLst>
          </p:cNvPr>
          <p:cNvPicPr>
            <a:picLocks noChangeAspect="1"/>
          </p:cNvPicPr>
          <p:nvPr/>
        </p:nvPicPr>
        <p:blipFill>
          <a:blip r:embed="rId2"/>
          <a:stretch>
            <a:fillRect/>
          </a:stretch>
        </p:blipFill>
        <p:spPr>
          <a:xfrm>
            <a:off x="6322768" y="333723"/>
            <a:ext cx="2580082" cy="963137"/>
          </a:xfrm>
          <a:prstGeom prst="rect">
            <a:avLst/>
          </a:prstGeom>
        </p:spPr>
      </p:pic>
    </p:spTree>
    <p:extLst>
      <p:ext uri="{BB962C8B-B14F-4D97-AF65-F5344CB8AC3E}">
        <p14:creationId xmlns:p14="http://schemas.microsoft.com/office/powerpoint/2010/main" val="3737630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7A9B74-FDB7-81BB-9E0C-2B24CF7EFCE2}"/>
              </a:ext>
            </a:extLst>
          </p:cNvPr>
          <p:cNvSpPr>
            <a:spLocks noGrp="1"/>
          </p:cNvSpPr>
          <p:nvPr>
            <p:ph type="body" idx="1"/>
          </p:nvPr>
        </p:nvSpPr>
        <p:spPr>
          <a:xfrm>
            <a:off x="443812" y="416220"/>
            <a:ext cx="5256169" cy="4587116"/>
          </a:xfrm>
        </p:spPr>
        <p:txBody>
          <a:bodyPr/>
          <a:lstStyle/>
          <a:p>
            <a:r>
              <a:rPr lang="en-US" dirty="0" smtClean="0">
                <a:solidFill>
                  <a:schemeClr val="tx1"/>
                </a:solidFill>
              </a:rPr>
              <a:t>MIT </a:t>
            </a:r>
            <a:r>
              <a:rPr lang="hi-IN" dirty="0">
                <a:solidFill>
                  <a:schemeClr val="tx1"/>
                </a:solidFill>
              </a:rPr>
              <a:t>लाइसेंस एक अनुमतिपूर्ण सॉफ़्टवेयर लाइसेंस है जो पुन: उपयोग पर कुछ प्रतिबंध लगाता है। </a:t>
            </a:r>
            <a:r>
              <a:rPr lang="en-US" dirty="0">
                <a:solidFill>
                  <a:schemeClr val="tx1"/>
                </a:solidFill>
              </a:rPr>
              <a:t>MIT </a:t>
            </a:r>
            <a:r>
              <a:rPr lang="hi-IN" dirty="0">
                <a:solidFill>
                  <a:schemeClr val="tx1"/>
                </a:solidFill>
              </a:rPr>
              <a:t>लाइसेंस का उपयोग करने वाले सॉफ़्टवेयर के उपयोगकर्ताओं को सॉफ़्टवेयर का उपयोग करने, कॉपी करने, संशोधित करने, विलय करने, प्रकाशित करने, वितरित करने, सबलाइसेंस करने और सॉफ़्टवेयर की प्रतियां बेचने की अनुमति है। </a:t>
            </a:r>
            <a:r>
              <a:rPr lang="en-US" dirty="0">
                <a:solidFill>
                  <a:schemeClr val="tx1"/>
                </a:solidFill>
              </a:rPr>
              <a:t>MIT </a:t>
            </a:r>
            <a:r>
              <a:rPr lang="hi-IN" dirty="0">
                <a:solidFill>
                  <a:schemeClr val="tx1"/>
                </a:solidFill>
              </a:rPr>
              <a:t>लाइसेंस का उपयोग करने वाले कुछ प्रमुख परियोजनाओं में </a:t>
            </a:r>
            <a:r>
              <a:rPr lang="en-US" dirty="0">
                <a:solidFill>
                  <a:schemeClr val="tx1"/>
                </a:solidFill>
              </a:rPr>
              <a:t>Ruby </a:t>
            </a:r>
            <a:r>
              <a:rPr lang="en-US" dirty="0"/>
              <a:t>on Rails </a:t>
            </a:r>
            <a:r>
              <a:rPr lang="hi-IN" dirty="0"/>
              <a:t>और </a:t>
            </a:r>
            <a:r>
              <a:rPr lang="en-US" dirty="0"/>
              <a:t>X Windows System </a:t>
            </a:r>
            <a:r>
              <a:rPr lang="hi-IN" dirty="0"/>
              <a:t>शामिल हैं।"</a:t>
            </a:r>
            <a:endParaRPr lang="en-GB" dirty="0">
              <a:solidFill>
                <a:schemeClr val="tx1"/>
              </a:solidFill>
            </a:endParaRPr>
          </a:p>
          <a:p>
            <a:r>
              <a:rPr lang="en-GB" dirty="0"/>
              <a:t>licenses like the BSD and MIT Licenses.</a:t>
            </a:r>
          </a:p>
        </p:txBody>
      </p:sp>
      <p:sp>
        <p:nvSpPr>
          <p:cNvPr id="3" name="Slide Number Placeholder 2">
            <a:extLst>
              <a:ext uri="{FF2B5EF4-FFF2-40B4-BE49-F238E27FC236}">
                <a16:creationId xmlns:a16="http://schemas.microsoft.com/office/drawing/2014/main" id="{6296E3BF-E89D-ADC3-83A2-514EF55EF08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17</a:t>
            </a:fld>
            <a:endParaRPr lang="en"/>
          </a:p>
        </p:txBody>
      </p:sp>
      <p:sp>
        <p:nvSpPr>
          <p:cNvPr id="5" name="TextBox 4">
            <a:extLst>
              <a:ext uri="{FF2B5EF4-FFF2-40B4-BE49-F238E27FC236}">
                <a16:creationId xmlns:a16="http://schemas.microsoft.com/office/drawing/2014/main" id="{B2EF07B2-B280-AD26-86B8-CB986F347D06}"/>
              </a:ext>
            </a:extLst>
          </p:cNvPr>
          <p:cNvSpPr txBox="1"/>
          <p:nvPr/>
        </p:nvSpPr>
        <p:spPr>
          <a:xfrm>
            <a:off x="183548" y="131723"/>
            <a:ext cx="4572000" cy="307777"/>
          </a:xfrm>
          <a:prstGeom prst="rect">
            <a:avLst/>
          </a:prstGeom>
          <a:noFill/>
        </p:spPr>
        <p:txBody>
          <a:bodyPr wrap="square">
            <a:spAutoFit/>
          </a:bodyPr>
          <a:lstStyle/>
          <a:p>
            <a:r>
              <a:rPr lang="en-IN" b="1" dirty="0"/>
              <a:t>MIT License </a:t>
            </a:r>
          </a:p>
        </p:txBody>
      </p:sp>
      <p:pic>
        <p:nvPicPr>
          <p:cNvPr id="9" name="Picture 8">
            <a:extLst>
              <a:ext uri="{FF2B5EF4-FFF2-40B4-BE49-F238E27FC236}">
                <a16:creationId xmlns:a16="http://schemas.microsoft.com/office/drawing/2014/main" id="{1376297A-5E69-9C28-8E8C-4AF11F5A69A0}"/>
              </a:ext>
            </a:extLst>
          </p:cNvPr>
          <p:cNvPicPr>
            <a:picLocks noChangeAspect="1"/>
          </p:cNvPicPr>
          <p:nvPr/>
        </p:nvPicPr>
        <p:blipFill>
          <a:blip r:embed="rId2"/>
          <a:stretch>
            <a:fillRect/>
          </a:stretch>
        </p:blipFill>
        <p:spPr>
          <a:xfrm>
            <a:off x="6172200" y="131723"/>
            <a:ext cx="2971800" cy="1533525"/>
          </a:xfrm>
          <a:prstGeom prst="rect">
            <a:avLst/>
          </a:prstGeom>
        </p:spPr>
      </p:pic>
    </p:spTree>
    <p:extLst>
      <p:ext uri="{BB962C8B-B14F-4D97-AF65-F5344CB8AC3E}">
        <p14:creationId xmlns:p14="http://schemas.microsoft.com/office/powerpoint/2010/main" val="1850153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7A9B74-FDB7-81BB-9E0C-2B24CF7EFCE2}"/>
              </a:ext>
            </a:extLst>
          </p:cNvPr>
          <p:cNvSpPr>
            <a:spLocks noGrp="1"/>
          </p:cNvSpPr>
          <p:nvPr>
            <p:ph type="body" idx="1"/>
          </p:nvPr>
        </p:nvSpPr>
        <p:spPr>
          <a:xfrm>
            <a:off x="443812" y="416220"/>
            <a:ext cx="5256169" cy="4587116"/>
          </a:xfrm>
        </p:spPr>
        <p:txBody>
          <a:bodyPr/>
          <a:lstStyle/>
          <a:p>
            <a:r>
              <a:rPr lang="hi-IN" dirty="0" smtClean="0">
                <a:solidFill>
                  <a:schemeClr val="tx1"/>
                </a:solidFill>
              </a:rPr>
              <a:t>"</a:t>
            </a:r>
            <a:r>
              <a:rPr lang="hi-IN" dirty="0">
                <a:solidFill>
                  <a:schemeClr val="tx1"/>
                </a:solidFill>
              </a:rPr>
              <a:t>ओपन गवर्नमेंट लाइसेंस, जिसका उपयोग बड़ी मात्रा में क्राउन कॉपीराइट डेटा और सामग्री के लिए किया जाता है, को क्रिएटिव कॉमन्स एट्रिब्यूशन लाइसेंस 4.0 के साथ संगत होने के लिए डिज़ाइन किया गया </a:t>
            </a:r>
            <a:r>
              <a:rPr lang="hi-IN" dirty="0" smtClean="0">
                <a:solidFill>
                  <a:schemeClr val="tx1"/>
                </a:solidFill>
              </a:rPr>
              <a:t>है</a:t>
            </a:r>
            <a:endParaRPr lang="en-GB" dirty="0">
              <a:solidFill>
                <a:schemeClr val="tx1"/>
              </a:solidFill>
            </a:endParaRPr>
          </a:p>
        </p:txBody>
      </p:sp>
      <p:sp>
        <p:nvSpPr>
          <p:cNvPr id="3" name="Slide Number Placeholder 2">
            <a:extLst>
              <a:ext uri="{FF2B5EF4-FFF2-40B4-BE49-F238E27FC236}">
                <a16:creationId xmlns:a16="http://schemas.microsoft.com/office/drawing/2014/main" id="{6296E3BF-E89D-ADC3-83A2-514EF55EF08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18</a:t>
            </a:fld>
            <a:endParaRPr lang="en"/>
          </a:p>
        </p:txBody>
      </p:sp>
      <p:pic>
        <p:nvPicPr>
          <p:cNvPr id="6" name="Picture 5">
            <a:extLst>
              <a:ext uri="{FF2B5EF4-FFF2-40B4-BE49-F238E27FC236}">
                <a16:creationId xmlns:a16="http://schemas.microsoft.com/office/drawing/2014/main" id="{4984D45B-ED68-9E5B-6FEC-E3C87E33819C}"/>
              </a:ext>
            </a:extLst>
          </p:cNvPr>
          <p:cNvPicPr>
            <a:picLocks noChangeAspect="1"/>
          </p:cNvPicPr>
          <p:nvPr/>
        </p:nvPicPr>
        <p:blipFill>
          <a:blip r:embed="rId2"/>
          <a:stretch>
            <a:fillRect/>
          </a:stretch>
        </p:blipFill>
        <p:spPr>
          <a:xfrm>
            <a:off x="0" y="52620"/>
            <a:ext cx="5846820" cy="914230"/>
          </a:xfrm>
          <a:prstGeom prst="rect">
            <a:avLst/>
          </a:prstGeom>
        </p:spPr>
      </p:pic>
    </p:spTree>
    <p:extLst>
      <p:ext uri="{BB962C8B-B14F-4D97-AF65-F5344CB8AC3E}">
        <p14:creationId xmlns:p14="http://schemas.microsoft.com/office/powerpoint/2010/main" val="149603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7"/>
          <p:cNvSpPr txBox="1">
            <a:spLocks noGrp="1"/>
          </p:cNvSpPr>
          <p:nvPr>
            <p:ph type="ctrTitle"/>
          </p:nvPr>
        </p:nvSpPr>
        <p:spPr>
          <a:xfrm>
            <a:off x="2626350" y="2321984"/>
            <a:ext cx="3891300" cy="1159800"/>
          </a:xfrm>
          <a:prstGeom prst="rect">
            <a:avLst/>
          </a:prstGeom>
        </p:spPr>
        <p:txBody>
          <a:bodyPr spcFirstLastPara="1" wrap="square" lIns="91425" tIns="91425" rIns="91425" bIns="91425" anchor="b" anchorCtr="0">
            <a:noAutofit/>
          </a:bodyPr>
          <a:lstStyle/>
          <a:p>
            <a:pPr lvl="0"/>
            <a:r>
              <a:rPr lang="hi-IN" dirty="0" smtClean="0"/>
              <a:t>लाइसेंसिंग </a:t>
            </a:r>
            <a:r>
              <a:rPr lang="hi-IN" dirty="0"/>
              <a:t>चुनौतियों का </a:t>
            </a:r>
            <a:r>
              <a:rPr lang="hi-IN" dirty="0" smtClean="0"/>
              <a:t>समाधान</a:t>
            </a:r>
            <a:endParaRPr lang="en-IN" dirty="0"/>
          </a:p>
        </p:txBody>
      </p:sp>
      <p:sp>
        <p:nvSpPr>
          <p:cNvPr id="269" name="Google Shape;269;p17"/>
          <p:cNvSpPr txBox="1">
            <a:spLocks noGrp="1"/>
          </p:cNvSpPr>
          <p:nvPr>
            <p:ph type="subTitle" idx="1"/>
          </p:nvPr>
        </p:nvSpPr>
        <p:spPr>
          <a:xfrm>
            <a:off x="2626350" y="3144854"/>
            <a:ext cx="3891300" cy="7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IN" dirty="0"/>
              <a:t> </a:t>
            </a:r>
            <a:endParaRPr dirty="0"/>
          </a:p>
        </p:txBody>
      </p:sp>
    </p:spTree>
    <p:extLst>
      <p:ext uri="{BB962C8B-B14F-4D97-AF65-F5344CB8AC3E}">
        <p14:creationId xmlns:p14="http://schemas.microsoft.com/office/powerpoint/2010/main" val="3042190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7165" y="59120"/>
            <a:ext cx="5138738" cy="857250"/>
          </a:xfrm>
        </p:spPr>
        <p:txBody>
          <a:bodyPr/>
          <a:lstStyle/>
          <a:p>
            <a:r>
              <a:rPr lang="hi-IN" dirty="0" err="1">
                <a:solidFill>
                  <a:schemeClr val="bg1"/>
                </a:solidFill>
              </a:rPr>
              <a:t>कॉपीराइट</a:t>
            </a:r>
            <a:endParaRPr lang="en-US" dirty="0">
              <a:solidFill>
                <a:schemeClr val="bg1"/>
              </a:solidFill>
            </a:endParaRPr>
          </a:p>
        </p:txBody>
      </p:sp>
      <p:sp>
        <p:nvSpPr>
          <p:cNvPr id="5" name="Content Placeholder 1"/>
          <p:cNvSpPr>
            <a:spLocks noGrp="1"/>
          </p:cNvSpPr>
          <p:nvPr>
            <p:ph type="body" idx="4294967295"/>
          </p:nvPr>
        </p:nvSpPr>
        <p:spPr>
          <a:xfrm>
            <a:off x="427165" y="840206"/>
            <a:ext cx="5052571" cy="4125588"/>
          </a:xfrm>
        </p:spPr>
        <p:txBody>
          <a:bodyPr/>
          <a:lstStyle/>
          <a:p>
            <a:pPr marL="0" indent="0">
              <a:buNone/>
              <a:defRPr/>
            </a:pPr>
            <a:r>
              <a:rPr lang="hi-IN" dirty="0"/>
              <a:t>मूल रचनाकार/लेखक को कानून द्वारा दिए गए विशेषाधिकार</a:t>
            </a:r>
            <a:endParaRPr lang="en-IN" dirty="0"/>
          </a:p>
          <a:p>
            <a:pPr>
              <a:defRPr/>
            </a:pPr>
            <a:endParaRPr lang="en-IN" dirty="0">
              <a:solidFill>
                <a:schemeClr val="bg1"/>
              </a:solidFill>
            </a:endParaRPr>
          </a:p>
          <a:p>
            <a:pPr>
              <a:defRPr/>
            </a:pPr>
            <a:endParaRPr lang="en-IN" dirty="0">
              <a:solidFill>
                <a:schemeClr val="bg1"/>
              </a:solidFill>
            </a:endParaRPr>
          </a:p>
          <a:p>
            <a:pPr>
              <a:buNone/>
              <a:defRPr/>
            </a:pPr>
            <a:endParaRPr lang="en-US" dirty="0"/>
          </a:p>
          <a:p>
            <a:pPr>
              <a:defRPr/>
            </a:pPr>
            <a:endParaRPr lang="en-IN" dirty="0"/>
          </a:p>
          <a:p>
            <a:pPr>
              <a:defRPr/>
            </a:pPr>
            <a:endParaRPr lang="en-IN" dirty="0"/>
          </a:p>
          <a:p>
            <a:pPr>
              <a:defRPr/>
            </a:pPr>
            <a:endParaRPr lang="en-IN" dirty="0"/>
          </a:p>
        </p:txBody>
      </p:sp>
      <p:pic>
        <p:nvPicPr>
          <p:cNvPr id="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7085" y="1314450"/>
            <a:ext cx="2519362"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629150" y="3829050"/>
            <a:ext cx="3429000" cy="1015663"/>
          </a:xfrm>
          <a:prstGeom prst="rect">
            <a:avLst/>
          </a:prstGeom>
        </p:spPr>
        <p:txBody>
          <a:bodyPr>
            <a:spAutoFit/>
          </a:bodyPr>
          <a:lstStyle/>
          <a:p>
            <a:r>
              <a:rPr lang="hi-IN" sz="1200" dirty="0" err="1"/>
              <a:t>कॉपीराइट</a:t>
            </a:r>
            <a:r>
              <a:rPr lang="hi-IN" sz="1200" dirty="0"/>
              <a:t> केवल उसके मालिक को अपनी रचना को नियंत्रित करने और उसकी रचनाओं की </a:t>
            </a:r>
            <a:r>
              <a:rPr lang="hi-IN" sz="1200" dirty="0" err="1"/>
              <a:t>प्रतिलिपि</a:t>
            </a:r>
            <a:r>
              <a:rPr lang="hi-IN" sz="1200" dirty="0"/>
              <a:t>, साझा करने और प्रदर्शन करने का अधिकार देता है। ये विशिष्ट अधिकार किसी अन्य पक्ष को समझौते के माध्यम से दिए जा सकते हैं।</a:t>
            </a:r>
            <a:endParaRPr lang="en-US" sz="1050" dirty="0"/>
          </a:p>
        </p:txBody>
      </p:sp>
      <p:sp>
        <p:nvSpPr>
          <p:cNvPr id="7" name="Rectangle 3">
            <a:extLst>
              <a:ext uri="{FF2B5EF4-FFF2-40B4-BE49-F238E27FC236}">
                <a16:creationId xmlns:a16="http://schemas.microsoft.com/office/drawing/2014/main" id="{A8384CBF-352A-E426-14EE-C3185F413A49}"/>
              </a:ext>
            </a:extLst>
          </p:cNvPr>
          <p:cNvSpPr>
            <a:spLocks noChangeArrowheads="1"/>
          </p:cNvSpPr>
          <p:nvPr/>
        </p:nvSpPr>
        <p:spPr bwMode="auto">
          <a:xfrm>
            <a:off x="529951" y="2145444"/>
            <a:ext cx="2935419"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hi-IN" altLang="en-US" sz="1800" b="1" i="0" u="none" strike="noStrike" cap="none" normalizeH="0" baseline="0" dirty="0">
                <a:ln>
                  <a:noFill/>
                </a:ln>
                <a:solidFill>
                  <a:schemeClr val="bg1"/>
                </a:solidFill>
                <a:effectLst/>
                <a:latin typeface="Arial" panose="020B0604020202020204" pitchFamily="34" charset="0"/>
                <a:cs typeface="Mangal" panose="02040503050203030202" pitchFamily="18" charset="0"/>
              </a:rPr>
              <a:t>श्रेय प्राप्त करना</a:t>
            </a:r>
            <a:endParaRPr kumimoji="0" lang="en-US" altLang="en-US" sz="18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hi-IN" altLang="en-US" sz="1800" b="1" i="0" u="none" strike="noStrike" cap="none" normalizeH="0" baseline="0" dirty="0" err="1">
                <a:ln>
                  <a:noFill/>
                </a:ln>
                <a:solidFill>
                  <a:schemeClr val="bg1"/>
                </a:solidFill>
                <a:effectLst/>
                <a:latin typeface="Arial" panose="020B0604020202020204" pitchFamily="34" charset="0"/>
                <a:cs typeface="Mangal" panose="02040503050203030202" pitchFamily="18" charset="0"/>
              </a:rPr>
              <a:t>प्रतिलिपि</a:t>
            </a:r>
            <a:r>
              <a:rPr kumimoji="0" lang="hi-IN" altLang="en-US" sz="1800" b="1" i="0" u="none" strike="noStrike" cap="none" normalizeH="0" baseline="0" dirty="0">
                <a:ln>
                  <a:noFill/>
                </a:ln>
                <a:solidFill>
                  <a:schemeClr val="bg1"/>
                </a:solidFill>
                <a:effectLst/>
                <a:latin typeface="Arial" panose="020B0604020202020204" pitchFamily="34" charset="0"/>
                <a:cs typeface="Mangal" panose="02040503050203030202" pitchFamily="18" charset="0"/>
              </a:rPr>
              <a:t> बनाना</a:t>
            </a:r>
            <a:endParaRPr kumimoji="0" lang="en-US" altLang="en-US" sz="18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hi-IN" altLang="en-US" sz="1800" b="1" i="0" u="none" strike="noStrike" cap="none" normalizeH="0" baseline="0" dirty="0">
                <a:ln>
                  <a:noFill/>
                </a:ln>
                <a:solidFill>
                  <a:schemeClr val="bg1"/>
                </a:solidFill>
                <a:effectLst/>
                <a:latin typeface="Arial" panose="020B0604020202020204" pitchFamily="34" charset="0"/>
                <a:cs typeface="Mangal" panose="02040503050203030202" pitchFamily="18" charset="0"/>
              </a:rPr>
              <a:t>वितरित करना</a:t>
            </a:r>
            <a:endParaRPr kumimoji="0" lang="en-US" altLang="en-US" sz="18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hi-IN" altLang="en-US" sz="1800" b="1" i="0" u="none" strike="noStrike" cap="none" normalizeH="0" baseline="0" dirty="0">
                <a:ln>
                  <a:noFill/>
                </a:ln>
                <a:solidFill>
                  <a:schemeClr val="bg1"/>
                </a:solidFill>
                <a:effectLst/>
                <a:latin typeface="Arial" panose="020B0604020202020204" pitchFamily="34" charset="0"/>
                <a:cs typeface="Mangal" panose="02040503050203030202" pitchFamily="18" charset="0"/>
              </a:rPr>
              <a:t>लाइसेंस देना</a:t>
            </a:r>
            <a:endParaRPr kumimoji="0" lang="en-US" altLang="en-US" sz="18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hi-IN" altLang="en-US" sz="1800" b="1" i="0" u="none" strike="noStrike" cap="none" normalizeH="0" baseline="0" dirty="0">
                <a:ln>
                  <a:noFill/>
                </a:ln>
                <a:solidFill>
                  <a:schemeClr val="bg1"/>
                </a:solidFill>
                <a:effectLst/>
                <a:latin typeface="Arial" panose="020B0604020202020204" pitchFamily="34" charset="0"/>
                <a:cs typeface="Mangal" panose="02040503050203030202" pitchFamily="18" charset="0"/>
              </a:rPr>
              <a:t>बेचना</a:t>
            </a:r>
            <a:r>
              <a:rPr kumimoji="0" lang="en-US" altLang="en-US" sz="1800" b="1" i="0" u="none" strike="noStrike" cap="none" normalizeH="0" baseline="0" dirty="0">
                <a:ln>
                  <a:noFill/>
                </a:ln>
                <a:solidFill>
                  <a:schemeClr val="bg1"/>
                </a:solidFill>
                <a:effectLst/>
                <a:latin typeface="Arial" panose="020B0604020202020204" pitchFamily="34" charset="0"/>
                <a:cs typeface="Mangal" panose="02040503050203030202" pitchFamily="18" charset="0"/>
              </a:rPr>
              <a:t>/</a:t>
            </a:r>
            <a:r>
              <a:rPr kumimoji="0" lang="hi-IN" altLang="en-US" sz="1800" b="1" i="0" u="none" strike="noStrike" cap="none" normalizeH="0" baseline="0" dirty="0">
                <a:ln>
                  <a:noFill/>
                </a:ln>
                <a:solidFill>
                  <a:schemeClr val="bg1"/>
                </a:solidFill>
                <a:effectLst/>
                <a:latin typeface="Arial" panose="020B0604020202020204" pitchFamily="34" charset="0"/>
                <a:cs typeface="Mangal" panose="02040503050203030202" pitchFamily="18" charset="0"/>
              </a:rPr>
              <a:t>आर्थिक लेन</a:t>
            </a:r>
            <a:r>
              <a:rPr kumimoji="0" lang="en-US" altLang="en-US" sz="1800" b="1" i="0" u="none" strike="noStrike" cap="none" normalizeH="0" baseline="0" dirty="0">
                <a:ln>
                  <a:noFill/>
                </a:ln>
                <a:solidFill>
                  <a:schemeClr val="bg1"/>
                </a:solidFill>
                <a:effectLst/>
                <a:latin typeface="Arial" panose="020B0604020202020204" pitchFamily="34" charset="0"/>
                <a:cs typeface="Mangal" panose="02040503050203030202" pitchFamily="18" charset="0"/>
              </a:rPr>
              <a:t>-</a:t>
            </a:r>
            <a:r>
              <a:rPr kumimoji="0" lang="hi-IN" altLang="en-US" sz="1800" b="1" i="0" u="none" strike="noStrike" cap="none" normalizeH="0" baseline="0" dirty="0">
                <a:ln>
                  <a:noFill/>
                </a:ln>
                <a:solidFill>
                  <a:schemeClr val="bg1"/>
                </a:solidFill>
                <a:effectLst/>
                <a:latin typeface="Arial" panose="020B0604020202020204" pitchFamily="34" charset="0"/>
                <a:cs typeface="Mangal" panose="02040503050203030202" pitchFamily="18" charset="0"/>
              </a:rPr>
              <a:t>देन करना</a:t>
            </a:r>
            <a:endParaRPr kumimoji="0" lang="en-US" altLang="en-US" sz="18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hi-IN" altLang="en-US" sz="1800" b="1" i="0" u="none" strike="noStrike" cap="none" normalizeH="0" baseline="0" dirty="0">
                <a:ln>
                  <a:noFill/>
                </a:ln>
                <a:solidFill>
                  <a:schemeClr val="bg1"/>
                </a:solidFill>
                <a:effectLst/>
                <a:latin typeface="Arial" panose="020B0604020202020204" pitchFamily="34" charset="0"/>
                <a:cs typeface="Mangal" panose="02040503050203030202" pitchFamily="18" charset="0"/>
              </a:rPr>
              <a:t>प्रदर्शन करना</a:t>
            </a:r>
            <a:endParaRPr kumimoji="0" lang="en-US" altLang="en-US" sz="18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97436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5EFD01-26CC-3EB6-320A-9261036F1EA9}"/>
              </a:ext>
            </a:extLst>
          </p:cNvPr>
          <p:cNvSpPr>
            <a:spLocks noGrp="1"/>
          </p:cNvSpPr>
          <p:nvPr>
            <p:ph type="title"/>
          </p:nvPr>
        </p:nvSpPr>
        <p:spPr>
          <a:xfrm>
            <a:off x="23363" y="-387496"/>
            <a:ext cx="6190555" cy="919435"/>
          </a:xfrm>
        </p:spPr>
        <p:txBody>
          <a:bodyPr/>
          <a:lstStyle/>
          <a:p>
            <a:r>
              <a:rPr lang="hi-IN" dirty="0" smtClean="0"/>
              <a:t>लाइसेंसिंग </a:t>
            </a:r>
            <a:r>
              <a:rPr lang="hi-IN" dirty="0"/>
              <a:t>चुनौतियों का समाधान </a:t>
            </a:r>
            <a:endParaRPr lang="en-IN" dirty="0"/>
          </a:p>
        </p:txBody>
      </p:sp>
      <p:sp>
        <p:nvSpPr>
          <p:cNvPr id="3" name="Content Placeholder 2">
            <a:extLst>
              <a:ext uri="{FF2B5EF4-FFF2-40B4-BE49-F238E27FC236}">
                <a16:creationId xmlns:a16="http://schemas.microsoft.com/office/drawing/2014/main" id="{1DD482E2-F6A8-F581-6715-364572204A52}"/>
              </a:ext>
            </a:extLst>
          </p:cNvPr>
          <p:cNvSpPr>
            <a:spLocks noGrp="1"/>
          </p:cNvSpPr>
          <p:nvPr>
            <p:ph idx="4294967295"/>
          </p:nvPr>
        </p:nvSpPr>
        <p:spPr>
          <a:xfrm>
            <a:off x="-100117" y="531939"/>
            <a:ext cx="6127147" cy="3429000"/>
          </a:xfrm>
        </p:spPr>
        <p:txBody>
          <a:bodyPr/>
          <a:lstStyle/>
          <a:p>
            <a:r>
              <a:rPr lang="hi-IN" dirty="0" smtClean="0"/>
              <a:t>"</a:t>
            </a:r>
            <a:r>
              <a:rPr lang="hi-IN" dirty="0"/>
              <a:t>प्रत्येक </a:t>
            </a:r>
            <a:r>
              <a:rPr lang="en-US" dirty="0"/>
              <a:t>OER </a:t>
            </a:r>
            <a:r>
              <a:rPr lang="hi-IN" dirty="0"/>
              <a:t>संसाधन की लाइसेंसिंग शर्तों को पढ़ें और समझें।</a:t>
            </a:r>
          </a:p>
          <a:p>
            <a:r>
              <a:rPr lang="hi-IN" dirty="0"/>
              <a:t>सामग्री को मिलाते समय किसी भी लाइसेंसिंग संघर्ष के प्रति सचेत रहें।</a:t>
            </a:r>
          </a:p>
          <a:p>
            <a:r>
              <a:rPr lang="hi-IN" dirty="0"/>
              <a:t>जब भी आवश्यकता हो, हमेशा उचित श्रेय दें।</a:t>
            </a:r>
          </a:p>
          <a:p>
            <a:r>
              <a:rPr lang="hi-IN" dirty="0"/>
              <a:t>यदि लाइसेंसिंग शर्तों या संभावित संघर्षों के बारे में आपको संदेह हो, तो कानूनी सलाह लें।"</a:t>
            </a:r>
          </a:p>
          <a:p>
            <a:pPr>
              <a:spcBef>
                <a:spcPts val="0"/>
              </a:spcBef>
            </a:pPr>
            <a:endParaRPr lang="en" dirty="0"/>
          </a:p>
          <a:p>
            <a:endParaRPr lang="en-IN" dirty="0"/>
          </a:p>
        </p:txBody>
      </p:sp>
    </p:spTree>
    <p:extLst>
      <p:ext uri="{BB962C8B-B14F-4D97-AF65-F5344CB8AC3E}">
        <p14:creationId xmlns:p14="http://schemas.microsoft.com/office/powerpoint/2010/main" val="465331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223" y="-70626"/>
            <a:ext cx="5138700" cy="857400"/>
          </a:xfrm>
        </p:spPr>
        <p:txBody>
          <a:bodyPr/>
          <a:lstStyle/>
          <a:p>
            <a:r>
              <a:rPr lang="en-US" dirty="0" smtClean="0"/>
              <a:t>OERs </a:t>
            </a:r>
            <a:r>
              <a:rPr lang="en-US" dirty="0"/>
              <a:t>(</a:t>
            </a:r>
            <a:r>
              <a:rPr lang="hi-IN" dirty="0"/>
              <a:t>ओपन एजुकेशनल रिसोर्सेज) के </a:t>
            </a:r>
            <a:r>
              <a:rPr lang="hi-IN" dirty="0" smtClean="0"/>
              <a:t>प्रकार</a:t>
            </a:r>
            <a:endParaRPr lang="en-US"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21</a:t>
            </a:fld>
            <a:endParaRPr lang="en"/>
          </a:p>
        </p:txBody>
      </p:sp>
      <p:sp>
        <p:nvSpPr>
          <p:cNvPr id="4" name="Text Placeholder 2">
            <a:extLst>
              <a:ext uri="{FF2B5EF4-FFF2-40B4-BE49-F238E27FC236}">
                <a16:creationId xmlns:a16="http://schemas.microsoft.com/office/drawing/2014/main" id="{49D0A6BF-C413-1CE0-906B-677BFCC48A33}"/>
              </a:ext>
            </a:extLst>
          </p:cNvPr>
          <p:cNvSpPr txBox="1">
            <a:spLocks/>
          </p:cNvSpPr>
          <p:nvPr/>
        </p:nvSpPr>
        <p:spPr>
          <a:xfrm>
            <a:off x="753900" y="971550"/>
            <a:ext cx="2440500" cy="3241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N" smtClean="0"/>
              <a:t>Textbooks</a:t>
            </a:r>
          </a:p>
          <a:p>
            <a:endParaRPr lang="en-IN" smtClean="0"/>
          </a:p>
          <a:p>
            <a:endParaRPr lang="en-IN" smtClean="0"/>
          </a:p>
          <a:p>
            <a:endParaRPr lang="en-IN" smtClean="0"/>
          </a:p>
          <a:p>
            <a:endParaRPr lang="en-IN" smtClean="0"/>
          </a:p>
          <a:p>
            <a:endParaRPr lang="en-IN" smtClean="0"/>
          </a:p>
          <a:p>
            <a:pPr marL="114300"/>
            <a:endParaRPr lang="en-IN" smtClean="0"/>
          </a:p>
          <a:p>
            <a:r>
              <a:rPr lang="en-IN" smtClean="0"/>
              <a:t>Podcast</a:t>
            </a:r>
          </a:p>
          <a:p>
            <a:endParaRPr lang="en-IN" dirty="0"/>
          </a:p>
        </p:txBody>
      </p:sp>
      <p:sp>
        <p:nvSpPr>
          <p:cNvPr id="5" name="Text Placeholder 3">
            <a:extLst>
              <a:ext uri="{FF2B5EF4-FFF2-40B4-BE49-F238E27FC236}">
                <a16:creationId xmlns:a16="http://schemas.microsoft.com/office/drawing/2014/main" id="{9F83765B-4BED-4322-5DFD-A27FB62BC0DB}"/>
              </a:ext>
            </a:extLst>
          </p:cNvPr>
          <p:cNvSpPr txBox="1">
            <a:spLocks/>
          </p:cNvSpPr>
          <p:nvPr/>
        </p:nvSpPr>
        <p:spPr>
          <a:xfrm>
            <a:off x="2588431" y="941628"/>
            <a:ext cx="2440500" cy="3241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N" dirty="0" smtClean="0"/>
              <a:t>Videos</a:t>
            </a:r>
          </a:p>
          <a:p>
            <a:endParaRPr lang="en-IN" dirty="0" smtClean="0"/>
          </a:p>
          <a:p>
            <a:endParaRPr lang="en-IN" dirty="0" smtClean="0"/>
          </a:p>
          <a:p>
            <a:endParaRPr lang="en-IN" dirty="0" smtClean="0"/>
          </a:p>
          <a:p>
            <a:endParaRPr lang="en-IN" dirty="0" smtClean="0"/>
          </a:p>
          <a:p>
            <a:endParaRPr lang="en-IN" dirty="0" smtClean="0"/>
          </a:p>
          <a:p>
            <a:pPr marL="114300"/>
            <a:endParaRPr lang="en-IN" dirty="0" smtClean="0"/>
          </a:p>
          <a:p>
            <a:r>
              <a:rPr lang="en-IN" dirty="0" smtClean="0"/>
              <a:t>Dataset</a:t>
            </a:r>
            <a:endParaRPr lang="en-IN" dirty="0"/>
          </a:p>
        </p:txBody>
      </p:sp>
      <p:sp>
        <p:nvSpPr>
          <p:cNvPr id="6" name="Text Placeholder 4">
            <a:extLst>
              <a:ext uri="{FF2B5EF4-FFF2-40B4-BE49-F238E27FC236}">
                <a16:creationId xmlns:a16="http://schemas.microsoft.com/office/drawing/2014/main" id="{4E4FDA16-4D22-65BB-F2CE-41C19940C2F2}"/>
              </a:ext>
            </a:extLst>
          </p:cNvPr>
          <p:cNvSpPr txBox="1">
            <a:spLocks/>
          </p:cNvSpPr>
          <p:nvPr/>
        </p:nvSpPr>
        <p:spPr>
          <a:xfrm>
            <a:off x="3942846" y="883381"/>
            <a:ext cx="2440500" cy="3241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N" dirty="0" smtClean="0"/>
              <a:t>Simulation</a:t>
            </a:r>
          </a:p>
          <a:p>
            <a:endParaRPr lang="en-IN" dirty="0" smtClean="0"/>
          </a:p>
          <a:p>
            <a:endParaRPr lang="en-IN" dirty="0" smtClean="0"/>
          </a:p>
          <a:p>
            <a:endParaRPr lang="en-IN" dirty="0" smtClean="0"/>
          </a:p>
          <a:p>
            <a:endParaRPr lang="en-IN" dirty="0" smtClean="0"/>
          </a:p>
          <a:p>
            <a:endParaRPr lang="en-IN" dirty="0" smtClean="0"/>
          </a:p>
          <a:p>
            <a:pPr marL="114300"/>
            <a:endParaRPr lang="en-IN" dirty="0" smtClean="0"/>
          </a:p>
          <a:p>
            <a:r>
              <a:rPr lang="en-IN" dirty="0" smtClean="0"/>
              <a:t>Journal Article</a:t>
            </a:r>
            <a:endParaRPr lang="en-IN" dirty="0"/>
          </a:p>
        </p:txBody>
      </p:sp>
      <p:pic>
        <p:nvPicPr>
          <p:cNvPr id="7" name="Picture 6">
            <a:extLst>
              <a:ext uri="{FF2B5EF4-FFF2-40B4-BE49-F238E27FC236}">
                <a16:creationId xmlns:a16="http://schemas.microsoft.com/office/drawing/2014/main" id="{99D0A5AC-65FF-2A86-9FAD-172C059F680D}"/>
              </a:ext>
            </a:extLst>
          </p:cNvPr>
          <p:cNvPicPr>
            <a:picLocks noChangeAspect="1"/>
          </p:cNvPicPr>
          <p:nvPr/>
        </p:nvPicPr>
        <p:blipFill>
          <a:blip r:embed="rId2"/>
          <a:stretch>
            <a:fillRect/>
          </a:stretch>
        </p:blipFill>
        <p:spPr>
          <a:xfrm>
            <a:off x="834916" y="1269989"/>
            <a:ext cx="886763" cy="886763"/>
          </a:xfrm>
          <a:prstGeom prst="rect">
            <a:avLst/>
          </a:prstGeom>
        </p:spPr>
      </p:pic>
      <p:pic>
        <p:nvPicPr>
          <p:cNvPr id="8" name="Picture 7">
            <a:extLst>
              <a:ext uri="{FF2B5EF4-FFF2-40B4-BE49-F238E27FC236}">
                <a16:creationId xmlns:a16="http://schemas.microsoft.com/office/drawing/2014/main" id="{978AC6F1-EDDE-F107-7D74-76ED7F3A0060}"/>
              </a:ext>
            </a:extLst>
          </p:cNvPr>
          <p:cNvPicPr>
            <a:picLocks noChangeAspect="1"/>
          </p:cNvPicPr>
          <p:nvPr/>
        </p:nvPicPr>
        <p:blipFill>
          <a:blip r:embed="rId3"/>
          <a:stretch>
            <a:fillRect/>
          </a:stretch>
        </p:blipFill>
        <p:spPr>
          <a:xfrm>
            <a:off x="2525833" y="1235955"/>
            <a:ext cx="731165" cy="731165"/>
          </a:xfrm>
          <a:prstGeom prst="rect">
            <a:avLst/>
          </a:prstGeom>
        </p:spPr>
      </p:pic>
      <p:pic>
        <p:nvPicPr>
          <p:cNvPr id="9" name="Picture 8">
            <a:extLst>
              <a:ext uri="{FF2B5EF4-FFF2-40B4-BE49-F238E27FC236}">
                <a16:creationId xmlns:a16="http://schemas.microsoft.com/office/drawing/2014/main" id="{D326D762-9416-DF0F-7469-1052C2FD4E1D}"/>
              </a:ext>
            </a:extLst>
          </p:cNvPr>
          <p:cNvPicPr>
            <a:picLocks noChangeAspect="1"/>
          </p:cNvPicPr>
          <p:nvPr/>
        </p:nvPicPr>
        <p:blipFill>
          <a:blip r:embed="rId4"/>
          <a:stretch>
            <a:fillRect/>
          </a:stretch>
        </p:blipFill>
        <p:spPr>
          <a:xfrm>
            <a:off x="3942846" y="1235955"/>
            <a:ext cx="974976" cy="974976"/>
          </a:xfrm>
          <a:prstGeom prst="rect">
            <a:avLst/>
          </a:prstGeom>
        </p:spPr>
      </p:pic>
      <p:pic>
        <p:nvPicPr>
          <p:cNvPr id="10" name="Picture 9">
            <a:extLst>
              <a:ext uri="{FF2B5EF4-FFF2-40B4-BE49-F238E27FC236}">
                <a16:creationId xmlns:a16="http://schemas.microsoft.com/office/drawing/2014/main" id="{B2A95E1B-8EA4-B331-84C3-1A0800609101}"/>
              </a:ext>
            </a:extLst>
          </p:cNvPr>
          <p:cNvPicPr>
            <a:picLocks noChangeAspect="1"/>
          </p:cNvPicPr>
          <p:nvPr/>
        </p:nvPicPr>
        <p:blipFill>
          <a:blip r:embed="rId5"/>
          <a:stretch>
            <a:fillRect/>
          </a:stretch>
        </p:blipFill>
        <p:spPr>
          <a:xfrm>
            <a:off x="4116553" y="3053950"/>
            <a:ext cx="974976" cy="974976"/>
          </a:xfrm>
          <a:prstGeom prst="rect">
            <a:avLst/>
          </a:prstGeom>
        </p:spPr>
      </p:pic>
      <p:pic>
        <p:nvPicPr>
          <p:cNvPr id="11" name="Picture 10">
            <a:extLst>
              <a:ext uri="{FF2B5EF4-FFF2-40B4-BE49-F238E27FC236}">
                <a16:creationId xmlns:a16="http://schemas.microsoft.com/office/drawing/2014/main" id="{55B55910-088D-9EAE-F49D-B4C93607AE47}"/>
              </a:ext>
            </a:extLst>
          </p:cNvPr>
          <p:cNvPicPr>
            <a:picLocks noChangeAspect="1"/>
          </p:cNvPicPr>
          <p:nvPr/>
        </p:nvPicPr>
        <p:blipFill>
          <a:blip r:embed="rId6"/>
          <a:stretch>
            <a:fillRect/>
          </a:stretch>
        </p:blipFill>
        <p:spPr>
          <a:xfrm>
            <a:off x="2209801" y="2942250"/>
            <a:ext cx="1198376" cy="1198376"/>
          </a:xfrm>
          <a:prstGeom prst="rect">
            <a:avLst/>
          </a:prstGeom>
        </p:spPr>
      </p:pic>
      <p:pic>
        <p:nvPicPr>
          <p:cNvPr id="12" name="Picture 11">
            <a:extLst>
              <a:ext uri="{FF2B5EF4-FFF2-40B4-BE49-F238E27FC236}">
                <a16:creationId xmlns:a16="http://schemas.microsoft.com/office/drawing/2014/main" id="{A5F5544F-FBC6-7C4F-014C-8670BA499197}"/>
              </a:ext>
            </a:extLst>
          </p:cNvPr>
          <p:cNvPicPr>
            <a:picLocks noChangeAspect="1"/>
          </p:cNvPicPr>
          <p:nvPr/>
        </p:nvPicPr>
        <p:blipFill>
          <a:blip r:embed="rId7"/>
          <a:stretch>
            <a:fillRect/>
          </a:stretch>
        </p:blipFill>
        <p:spPr>
          <a:xfrm>
            <a:off x="656754" y="2935375"/>
            <a:ext cx="1018378" cy="1018378"/>
          </a:xfrm>
          <a:prstGeom prst="rect">
            <a:avLst/>
          </a:prstGeom>
        </p:spPr>
      </p:pic>
    </p:spTree>
    <p:extLst>
      <p:ext uri="{BB962C8B-B14F-4D97-AF65-F5344CB8AC3E}">
        <p14:creationId xmlns:p14="http://schemas.microsoft.com/office/powerpoint/2010/main" val="2547074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i-IN" dirty="0" smtClean="0"/>
              <a:t>टेक्स्टबुक्स </a:t>
            </a:r>
            <a:r>
              <a:rPr lang="hi-IN" dirty="0"/>
              <a:t>के रूप में उपलब्ध ओईआर</a:t>
            </a:r>
            <a:endParaRPr lang="en-US" dirty="0"/>
          </a:p>
        </p:txBody>
      </p:sp>
    </p:spTree>
    <p:extLst>
      <p:ext uri="{BB962C8B-B14F-4D97-AF65-F5344CB8AC3E}">
        <p14:creationId xmlns:p14="http://schemas.microsoft.com/office/powerpoint/2010/main" val="1134781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lvl="0"/>
            <a:r>
              <a:rPr lang="en-US" b="1" dirty="0" err="1"/>
              <a:t>OpenStax</a:t>
            </a:r>
            <a:r>
              <a:rPr lang="en-US" dirty="0"/>
              <a:t> (openstax.org): </a:t>
            </a:r>
            <a:r>
              <a:rPr lang="en-US" b="1" dirty="0">
                <a:latin typeface="Montserrat"/>
                <a:ea typeface="Montserrat"/>
                <a:cs typeface="Montserrat"/>
                <a:sym typeface="Montserrat"/>
              </a:rPr>
              <a:t> </a:t>
            </a:r>
            <a:endParaRPr lang="en-US" dirty="0" smtClean="0"/>
          </a:p>
          <a:p>
            <a:endParaRPr lang="en-US"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23</a:t>
            </a:fld>
            <a:endParaRPr lang="en"/>
          </a:p>
        </p:txBody>
      </p:sp>
      <p:pic>
        <p:nvPicPr>
          <p:cNvPr id="4" name="Picture 3">
            <a:extLst>
              <a:ext uri="{FF2B5EF4-FFF2-40B4-BE49-F238E27FC236}">
                <a16:creationId xmlns:a16="http://schemas.microsoft.com/office/drawing/2014/main" id="{D6646CBB-A02C-9FBD-2D47-5A8D2D9A60AB}"/>
              </a:ext>
            </a:extLst>
          </p:cNvPr>
          <p:cNvPicPr>
            <a:picLocks noChangeAspect="1"/>
          </p:cNvPicPr>
          <p:nvPr/>
        </p:nvPicPr>
        <p:blipFill>
          <a:blip r:embed="rId2"/>
          <a:stretch>
            <a:fillRect/>
          </a:stretch>
        </p:blipFill>
        <p:spPr>
          <a:xfrm>
            <a:off x="418213" y="1017696"/>
            <a:ext cx="5278872" cy="2712409"/>
          </a:xfrm>
          <a:prstGeom prst="rect">
            <a:avLst/>
          </a:prstGeom>
        </p:spPr>
      </p:pic>
    </p:spTree>
    <p:extLst>
      <p:ext uri="{BB962C8B-B14F-4D97-AF65-F5344CB8AC3E}">
        <p14:creationId xmlns:p14="http://schemas.microsoft.com/office/powerpoint/2010/main" val="3407777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lvl="0"/>
            <a:r>
              <a:rPr lang="en-US" b="1" dirty="0"/>
              <a:t>Open Textbook Library</a:t>
            </a:r>
            <a:r>
              <a:rPr lang="en-US" dirty="0"/>
              <a:t> (open.umn.edu/</a:t>
            </a:r>
            <a:r>
              <a:rPr lang="en-US" dirty="0" err="1"/>
              <a:t>opentextbooks</a:t>
            </a:r>
            <a:r>
              <a:rPr lang="en-US" dirty="0" smtClean="0"/>
              <a:t>)</a:t>
            </a:r>
            <a:endParaRPr lang="en-US"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24</a:t>
            </a:fld>
            <a:endParaRPr lang="en"/>
          </a:p>
        </p:txBody>
      </p:sp>
      <p:pic>
        <p:nvPicPr>
          <p:cNvPr id="4" name="Picture 3">
            <a:extLst>
              <a:ext uri="{FF2B5EF4-FFF2-40B4-BE49-F238E27FC236}">
                <a16:creationId xmlns:a16="http://schemas.microsoft.com/office/drawing/2014/main" id="{03B9EFCA-E14A-2EF5-19EC-08AF823DDE07}"/>
              </a:ext>
            </a:extLst>
          </p:cNvPr>
          <p:cNvPicPr>
            <a:picLocks noChangeAspect="1"/>
          </p:cNvPicPr>
          <p:nvPr/>
        </p:nvPicPr>
        <p:blipFill rotWithShape="1">
          <a:blip r:embed="rId2"/>
          <a:srcRect l="19199" r="16581"/>
          <a:stretch/>
        </p:blipFill>
        <p:spPr>
          <a:xfrm>
            <a:off x="730102" y="538716"/>
            <a:ext cx="4993686" cy="3877340"/>
          </a:xfrm>
          <a:prstGeom prst="rect">
            <a:avLst/>
          </a:prstGeom>
        </p:spPr>
      </p:pic>
    </p:spTree>
    <p:extLst>
      <p:ext uri="{BB962C8B-B14F-4D97-AF65-F5344CB8AC3E}">
        <p14:creationId xmlns:p14="http://schemas.microsoft.com/office/powerpoint/2010/main" val="1819995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GB" b="1" dirty="0" err="1"/>
              <a:t>Wikibooks</a:t>
            </a:r>
            <a:r>
              <a:rPr lang="en-GB" dirty="0"/>
              <a:t> (en.wikibooks.org</a:t>
            </a:r>
            <a:r>
              <a:rPr lang="en-GB" dirty="0" smtClean="0"/>
              <a:t>)</a:t>
            </a:r>
            <a:endParaRPr lang="en-US"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25</a:t>
            </a:fld>
            <a:endParaRPr lang="en"/>
          </a:p>
        </p:txBody>
      </p:sp>
      <p:pic>
        <p:nvPicPr>
          <p:cNvPr id="4" name="Picture 3">
            <a:extLst>
              <a:ext uri="{FF2B5EF4-FFF2-40B4-BE49-F238E27FC236}">
                <a16:creationId xmlns:a16="http://schemas.microsoft.com/office/drawing/2014/main" id="{13AC6A45-F097-2BD7-9E25-718C97474371}"/>
              </a:ext>
            </a:extLst>
          </p:cNvPr>
          <p:cNvPicPr>
            <a:picLocks noChangeAspect="1"/>
          </p:cNvPicPr>
          <p:nvPr/>
        </p:nvPicPr>
        <p:blipFill rotWithShape="1">
          <a:blip r:embed="rId2"/>
          <a:srcRect l="14733" r="14868"/>
          <a:stretch/>
        </p:blipFill>
        <p:spPr>
          <a:xfrm>
            <a:off x="467833" y="439500"/>
            <a:ext cx="5555709" cy="4089970"/>
          </a:xfrm>
          <a:prstGeom prst="rect">
            <a:avLst/>
          </a:prstGeom>
        </p:spPr>
      </p:pic>
    </p:spTree>
    <p:extLst>
      <p:ext uri="{BB962C8B-B14F-4D97-AF65-F5344CB8AC3E}">
        <p14:creationId xmlns:p14="http://schemas.microsoft.com/office/powerpoint/2010/main" val="78371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b="1" dirty="0" err="1"/>
              <a:t>LibreTexts</a:t>
            </a:r>
            <a:r>
              <a:rPr lang="en-US" dirty="0"/>
              <a:t> (libretexts.org</a:t>
            </a:r>
            <a:r>
              <a:rPr lang="en-US" dirty="0" smtClean="0"/>
              <a:t>)</a:t>
            </a:r>
            <a:endParaRPr lang="en-US" dirty="0"/>
          </a:p>
        </p:txBody>
      </p:sp>
      <p:sp>
        <p:nvSpPr>
          <p:cNvPr id="2" name="Slide Number Placeholder 1">
            <a:extLst>
              <a:ext uri="{FF2B5EF4-FFF2-40B4-BE49-F238E27FC236}">
                <a16:creationId xmlns:a16="http://schemas.microsoft.com/office/drawing/2014/main" id="{788D03ED-9547-BB3C-DC49-2E3F5F77305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26</a:t>
            </a:fld>
            <a:endParaRPr lang="en"/>
          </a:p>
        </p:txBody>
      </p:sp>
      <p:pic>
        <p:nvPicPr>
          <p:cNvPr id="5" name="Picture 4">
            <a:extLst>
              <a:ext uri="{FF2B5EF4-FFF2-40B4-BE49-F238E27FC236}">
                <a16:creationId xmlns:a16="http://schemas.microsoft.com/office/drawing/2014/main" id="{B3679CF4-2D68-A317-5C18-75533ADF4F01}"/>
              </a:ext>
            </a:extLst>
          </p:cNvPr>
          <p:cNvPicPr>
            <a:picLocks noChangeAspect="1"/>
          </p:cNvPicPr>
          <p:nvPr/>
        </p:nvPicPr>
        <p:blipFill>
          <a:blip r:embed="rId2"/>
          <a:stretch>
            <a:fillRect/>
          </a:stretch>
        </p:blipFill>
        <p:spPr>
          <a:xfrm>
            <a:off x="171976" y="907311"/>
            <a:ext cx="5545305" cy="2896627"/>
          </a:xfrm>
          <a:prstGeom prst="rect">
            <a:avLst/>
          </a:prstGeom>
        </p:spPr>
      </p:pic>
    </p:spTree>
    <p:extLst>
      <p:ext uri="{BB962C8B-B14F-4D97-AF65-F5344CB8AC3E}">
        <p14:creationId xmlns:p14="http://schemas.microsoft.com/office/powerpoint/2010/main" val="3493899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b="1" dirty="0"/>
              <a:t>California Open Online Library for Education (Cool4Ed)</a:t>
            </a:r>
            <a:r>
              <a:rPr lang="en-US" dirty="0"/>
              <a:t> (cool4ed.org</a:t>
            </a:r>
            <a:r>
              <a:rPr lang="en-US" dirty="0" smtClean="0"/>
              <a:t>)</a:t>
            </a:r>
            <a:endParaRPr lang="en-US" dirty="0"/>
          </a:p>
        </p:txBody>
      </p:sp>
      <p:sp>
        <p:nvSpPr>
          <p:cNvPr id="2" name="Slide Number Placeholder 1">
            <a:extLst>
              <a:ext uri="{FF2B5EF4-FFF2-40B4-BE49-F238E27FC236}">
                <a16:creationId xmlns:a16="http://schemas.microsoft.com/office/drawing/2014/main" id="{788D03ED-9547-BB3C-DC49-2E3F5F77305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27</a:t>
            </a:fld>
            <a:endParaRPr lang="en"/>
          </a:p>
        </p:txBody>
      </p:sp>
      <p:pic>
        <p:nvPicPr>
          <p:cNvPr id="5" name="Picture 4">
            <a:extLst>
              <a:ext uri="{FF2B5EF4-FFF2-40B4-BE49-F238E27FC236}">
                <a16:creationId xmlns:a16="http://schemas.microsoft.com/office/drawing/2014/main" id="{8969BC29-33BC-3820-E169-AFD9A93A1CD5}"/>
              </a:ext>
            </a:extLst>
          </p:cNvPr>
          <p:cNvPicPr>
            <a:picLocks noChangeAspect="1"/>
          </p:cNvPicPr>
          <p:nvPr/>
        </p:nvPicPr>
        <p:blipFill>
          <a:blip r:embed="rId2"/>
          <a:stretch>
            <a:fillRect/>
          </a:stretch>
        </p:blipFill>
        <p:spPr>
          <a:xfrm>
            <a:off x="518347" y="1270598"/>
            <a:ext cx="5072972" cy="2602004"/>
          </a:xfrm>
          <a:prstGeom prst="rect">
            <a:avLst/>
          </a:prstGeom>
        </p:spPr>
      </p:pic>
    </p:spTree>
    <p:extLst>
      <p:ext uri="{BB962C8B-B14F-4D97-AF65-F5344CB8AC3E}">
        <p14:creationId xmlns:p14="http://schemas.microsoft.com/office/powerpoint/2010/main" val="2236047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GB" b="1" dirty="0" err="1"/>
              <a:t>OhioLINK</a:t>
            </a:r>
            <a:r>
              <a:rPr lang="en-GB" b="1" dirty="0"/>
              <a:t> Open Textbooks</a:t>
            </a:r>
            <a:r>
              <a:rPr lang="en-GB" dirty="0"/>
              <a:t> (ohiolink.edu/landing-page/open-textbooks</a:t>
            </a:r>
            <a:r>
              <a:rPr lang="en-GB" dirty="0" smtClean="0"/>
              <a:t>)</a:t>
            </a:r>
            <a:endParaRPr lang="en-US" dirty="0"/>
          </a:p>
        </p:txBody>
      </p:sp>
      <p:sp>
        <p:nvSpPr>
          <p:cNvPr id="2" name="Slide Number Placeholder 1">
            <a:extLst>
              <a:ext uri="{FF2B5EF4-FFF2-40B4-BE49-F238E27FC236}">
                <a16:creationId xmlns:a16="http://schemas.microsoft.com/office/drawing/2014/main" id="{788D03ED-9547-BB3C-DC49-2E3F5F77305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28</a:t>
            </a:fld>
            <a:endParaRPr lang="en"/>
          </a:p>
        </p:txBody>
      </p:sp>
      <p:pic>
        <p:nvPicPr>
          <p:cNvPr id="4" name="Picture 3">
            <a:extLst>
              <a:ext uri="{FF2B5EF4-FFF2-40B4-BE49-F238E27FC236}">
                <a16:creationId xmlns:a16="http://schemas.microsoft.com/office/drawing/2014/main" id="{8AD2A2FC-7346-096A-3107-E7552186D3AF}"/>
              </a:ext>
            </a:extLst>
          </p:cNvPr>
          <p:cNvPicPr>
            <a:picLocks noChangeAspect="1"/>
          </p:cNvPicPr>
          <p:nvPr/>
        </p:nvPicPr>
        <p:blipFill>
          <a:blip r:embed="rId2"/>
          <a:stretch>
            <a:fillRect/>
          </a:stretch>
        </p:blipFill>
        <p:spPr>
          <a:xfrm>
            <a:off x="454212" y="1034903"/>
            <a:ext cx="5371601" cy="2791875"/>
          </a:xfrm>
          <a:prstGeom prst="rect">
            <a:avLst/>
          </a:prstGeom>
        </p:spPr>
      </p:pic>
    </p:spTree>
    <p:extLst>
      <p:ext uri="{BB962C8B-B14F-4D97-AF65-F5344CB8AC3E}">
        <p14:creationId xmlns:p14="http://schemas.microsoft.com/office/powerpoint/2010/main" val="2629816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b="1" dirty="0"/>
              <a:t>California Open Online Library for Education (Cool4Ed)</a:t>
            </a:r>
            <a:r>
              <a:rPr lang="en-US" dirty="0"/>
              <a:t> (cool4ed.org</a:t>
            </a:r>
            <a:r>
              <a:rPr lang="en-US" dirty="0" smtClean="0"/>
              <a:t>)</a:t>
            </a:r>
            <a:endParaRPr lang="en-US" dirty="0"/>
          </a:p>
        </p:txBody>
      </p:sp>
      <p:sp>
        <p:nvSpPr>
          <p:cNvPr id="2" name="Slide Number Placeholder 1">
            <a:extLst>
              <a:ext uri="{FF2B5EF4-FFF2-40B4-BE49-F238E27FC236}">
                <a16:creationId xmlns:a16="http://schemas.microsoft.com/office/drawing/2014/main" id="{788D03ED-9547-BB3C-DC49-2E3F5F77305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29</a:t>
            </a:fld>
            <a:endParaRPr lang="en"/>
          </a:p>
        </p:txBody>
      </p:sp>
      <p:pic>
        <p:nvPicPr>
          <p:cNvPr id="4" name="Picture 3">
            <a:extLst>
              <a:ext uri="{FF2B5EF4-FFF2-40B4-BE49-F238E27FC236}">
                <a16:creationId xmlns:a16="http://schemas.microsoft.com/office/drawing/2014/main" id="{85CFDA04-B951-7443-DB33-9A237417B55B}"/>
              </a:ext>
            </a:extLst>
          </p:cNvPr>
          <p:cNvPicPr>
            <a:picLocks noChangeAspect="1"/>
          </p:cNvPicPr>
          <p:nvPr/>
        </p:nvPicPr>
        <p:blipFill>
          <a:blip r:embed="rId2"/>
          <a:stretch>
            <a:fillRect/>
          </a:stretch>
        </p:blipFill>
        <p:spPr>
          <a:xfrm>
            <a:off x="577550" y="1275260"/>
            <a:ext cx="5035022" cy="2592680"/>
          </a:xfrm>
          <a:prstGeom prst="rect">
            <a:avLst/>
          </a:prstGeom>
        </p:spPr>
      </p:pic>
    </p:spTree>
    <p:extLst>
      <p:ext uri="{BB962C8B-B14F-4D97-AF65-F5344CB8AC3E}">
        <p14:creationId xmlns:p14="http://schemas.microsoft.com/office/powerpoint/2010/main" val="1125413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03" y="0"/>
            <a:ext cx="5138700" cy="857400"/>
          </a:xfrm>
        </p:spPr>
        <p:txBody>
          <a:bodyPr/>
          <a:lstStyle/>
          <a:p>
            <a:r>
              <a:rPr lang="hi-IN" dirty="0" err="1"/>
              <a:t>फेयर</a:t>
            </a:r>
            <a:r>
              <a:rPr lang="hi-IN" dirty="0"/>
              <a:t> </a:t>
            </a:r>
            <a:r>
              <a:rPr lang="hi-IN" dirty="0" err="1"/>
              <a:t>यूज़</a:t>
            </a:r>
            <a:endParaRPr lang="en-US" dirty="0"/>
          </a:p>
        </p:txBody>
      </p:sp>
      <p:sp>
        <p:nvSpPr>
          <p:cNvPr id="3" name="Content Placeholder 2"/>
          <p:cNvSpPr>
            <a:spLocks noGrp="1"/>
          </p:cNvSpPr>
          <p:nvPr>
            <p:ph type="body" idx="1"/>
          </p:nvPr>
        </p:nvSpPr>
        <p:spPr>
          <a:xfrm>
            <a:off x="397129" y="1085850"/>
            <a:ext cx="2494200" cy="3155100"/>
          </a:xfrm>
        </p:spPr>
        <p:txBody>
          <a:bodyPr/>
          <a:lstStyle/>
          <a:p>
            <a:r>
              <a:rPr lang="hi-IN" dirty="0" err="1"/>
              <a:t>फेयर</a:t>
            </a:r>
            <a:r>
              <a:rPr lang="hi-IN" dirty="0"/>
              <a:t> </a:t>
            </a:r>
            <a:r>
              <a:rPr lang="hi-IN" dirty="0" err="1"/>
              <a:t>यूज़</a:t>
            </a:r>
            <a:r>
              <a:rPr lang="hi-IN" dirty="0"/>
              <a:t> अमेरिकी </a:t>
            </a:r>
            <a:r>
              <a:rPr lang="hi-IN" dirty="0" err="1"/>
              <a:t>कॉपीराइट</a:t>
            </a:r>
            <a:r>
              <a:rPr lang="hi-IN" dirty="0"/>
              <a:t> कानून का एक हिस्सा है जो </a:t>
            </a:r>
            <a:r>
              <a:rPr lang="hi-IN" dirty="0" err="1"/>
              <a:t>कॉपीराइट</a:t>
            </a:r>
            <a:r>
              <a:rPr lang="hi-IN" dirty="0"/>
              <a:t> संरक्षित सामग्री</a:t>
            </a:r>
            <a:r>
              <a:rPr lang="en-IN" dirty="0"/>
              <a:t> </a:t>
            </a:r>
            <a:r>
              <a:rPr lang="hi-IN" dirty="0"/>
              <a:t>की </a:t>
            </a:r>
            <a:r>
              <a:rPr lang="en-IN" dirty="0"/>
              <a:t>, </a:t>
            </a:r>
            <a:r>
              <a:rPr lang="hi-IN" dirty="0"/>
              <a:t>बिना </a:t>
            </a:r>
            <a:r>
              <a:rPr lang="hi-IN" dirty="0" err="1"/>
              <a:t>कॉपीराइट</a:t>
            </a:r>
            <a:r>
              <a:rPr lang="hi-IN" dirty="0"/>
              <a:t> धारक से पहले अनुमति प्राप्त करने की आवश्यकता के</a:t>
            </a:r>
            <a:r>
              <a:rPr lang="en-IN" dirty="0"/>
              <a:t>,</a:t>
            </a:r>
            <a:r>
              <a:rPr lang="hi-IN" dirty="0"/>
              <a:t> सीमित उपयोग</a:t>
            </a:r>
            <a:r>
              <a:rPr lang="en-IN" dirty="0"/>
              <a:t> </a:t>
            </a:r>
            <a:r>
              <a:rPr lang="hi-IN" dirty="0"/>
              <a:t>की अनुमति देता है</a:t>
            </a:r>
            <a:endParaRPr lang="en-US" dirty="0"/>
          </a:p>
        </p:txBody>
      </p:sp>
      <p:sp>
        <p:nvSpPr>
          <p:cNvPr id="4" name="Content Placeholder 3"/>
          <p:cNvSpPr>
            <a:spLocks noGrp="1"/>
          </p:cNvSpPr>
          <p:nvPr>
            <p:ph type="body" idx="2"/>
          </p:nvPr>
        </p:nvSpPr>
        <p:spPr>
          <a:xfrm>
            <a:off x="3074954" y="857400"/>
            <a:ext cx="2494200" cy="3155100"/>
          </a:xfrm>
        </p:spPr>
        <p:txBody>
          <a:bodyPr/>
          <a:lstStyle/>
          <a:p>
            <a:r>
              <a:rPr lang="hi-IN" dirty="0" err="1"/>
              <a:t>कॉपीराइट</a:t>
            </a:r>
            <a:r>
              <a:rPr lang="hi-IN" dirty="0"/>
              <a:t> सामग्री के संक्षेप अंश को निश्चित परिस्थितियों में, निर्दिष्ट उद्देश्यों जैसे कि समालोचना, समाचार </a:t>
            </a:r>
            <a:r>
              <a:rPr lang="hi-IN" dirty="0" err="1"/>
              <a:t>रिपोर्टिंग</a:t>
            </a:r>
            <a:r>
              <a:rPr lang="hi-IN" dirty="0"/>
              <a:t>, शिक्षण और अनुसंधान के लिए, बिना </a:t>
            </a:r>
            <a:r>
              <a:rPr lang="hi-IN" dirty="0" err="1"/>
              <a:t>कॉपीराइट</a:t>
            </a:r>
            <a:r>
              <a:rPr lang="hi-IN" dirty="0"/>
              <a:t> धारक से अनुमति के बिना और भुगतान के कोई जरूरत नहीं होती</a:t>
            </a:r>
            <a:endParaRPr lang="en-US" dirty="0"/>
          </a:p>
        </p:txBody>
      </p:sp>
      <p:pic>
        <p:nvPicPr>
          <p:cNvPr id="1026" name="Picture 2"/>
          <p:cNvPicPr>
            <a:picLocks noChangeAspect="1" noChangeArrowheads="1"/>
          </p:cNvPicPr>
          <p:nvPr/>
        </p:nvPicPr>
        <p:blipFill>
          <a:blip r:embed="rId2"/>
          <a:srcRect/>
          <a:stretch>
            <a:fillRect/>
          </a:stretch>
        </p:blipFill>
        <p:spPr bwMode="auto">
          <a:xfrm>
            <a:off x="5140454" y="114225"/>
            <a:ext cx="857400" cy="857400"/>
          </a:xfrm>
          <a:prstGeom prst="rect">
            <a:avLst/>
          </a:prstGeom>
          <a:noFill/>
          <a:ln w="9525">
            <a:noFill/>
            <a:miter lim="800000"/>
            <a:headEnd/>
            <a:tailEnd/>
          </a:ln>
          <a:effectLst/>
        </p:spPr>
      </p:pic>
    </p:spTree>
    <p:extLst>
      <p:ext uri="{BB962C8B-B14F-4D97-AF65-F5344CB8AC3E}">
        <p14:creationId xmlns:p14="http://schemas.microsoft.com/office/powerpoint/2010/main" val="1112979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GB" b="1" dirty="0"/>
              <a:t>MERLOT</a:t>
            </a:r>
            <a:r>
              <a:rPr lang="en-GB" dirty="0"/>
              <a:t> (merlot.org</a:t>
            </a:r>
            <a:r>
              <a:rPr lang="en-GB" dirty="0" smtClean="0"/>
              <a:t>)</a:t>
            </a:r>
            <a:endParaRPr lang="en-US" dirty="0"/>
          </a:p>
        </p:txBody>
      </p:sp>
      <p:sp>
        <p:nvSpPr>
          <p:cNvPr id="2" name="Slide Number Placeholder 1">
            <a:extLst>
              <a:ext uri="{FF2B5EF4-FFF2-40B4-BE49-F238E27FC236}">
                <a16:creationId xmlns:a16="http://schemas.microsoft.com/office/drawing/2014/main" id="{788D03ED-9547-BB3C-DC49-2E3F5F77305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30</a:t>
            </a:fld>
            <a:endParaRPr lang="en"/>
          </a:p>
        </p:txBody>
      </p:sp>
      <p:pic>
        <p:nvPicPr>
          <p:cNvPr id="4" name="Picture 3">
            <a:extLst>
              <a:ext uri="{FF2B5EF4-FFF2-40B4-BE49-F238E27FC236}">
                <a16:creationId xmlns:a16="http://schemas.microsoft.com/office/drawing/2014/main" id="{880A1530-3E74-2AE7-A820-153C6C9DFA9E}"/>
              </a:ext>
            </a:extLst>
          </p:cNvPr>
          <p:cNvPicPr>
            <a:picLocks noChangeAspect="1"/>
          </p:cNvPicPr>
          <p:nvPr/>
        </p:nvPicPr>
        <p:blipFill>
          <a:blip r:embed="rId2"/>
          <a:stretch>
            <a:fillRect/>
          </a:stretch>
        </p:blipFill>
        <p:spPr>
          <a:xfrm>
            <a:off x="162412" y="1195379"/>
            <a:ext cx="5933588" cy="3090737"/>
          </a:xfrm>
          <a:prstGeom prst="rect">
            <a:avLst/>
          </a:prstGeom>
        </p:spPr>
      </p:pic>
    </p:spTree>
    <p:extLst>
      <p:ext uri="{BB962C8B-B14F-4D97-AF65-F5344CB8AC3E}">
        <p14:creationId xmlns:p14="http://schemas.microsoft.com/office/powerpoint/2010/main" val="885214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i-IN" dirty="0" smtClean="0"/>
              <a:t>प्रयोगशाला प्रयोग</a:t>
            </a:r>
            <a:r>
              <a:rPr lang="en-US" dirty="0" smtClean="0"/>
              <a:t> </a:t>
            </a:r>
            <a:r>
              <a:rPr lang="hi-IN" dirty="0"/>
              <a:t>के रूप में उपलब्ध </a:t>
            </a:r>
            <a:r>
              <a:rPr lang="en-US" dirty="0" smtClean="0"/>
              <a:t>OERs </a:t>
            </a:r>
            <a:endParaRPr lang="en-US" dirty="0">
              <a:solidFill>
                <a:schemeClr val="tx1"/>
              </a:solidFill>
            </a:endParaRPr>
          </a:p>
        </p:txBody>
      </p:sp>
    </p:spTree>
    <p:extLst>
      <p:ext uri="{BB962C8B-B14F-4D97-AF65-F5344CB8AC3E}">
        <p14:creationId xmlns:p14="http://schemas.microsoft.com/office/powerpoint/2010/main" val="3716902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b="1" dirty="0" err="1"/>
              <a:t>PhET</a:t>
            </a:r>
            <a:r>
              <a:rPr lang="en-US" b="1" dirty="0"/>
              <a:t> Interactive Simulations</a:t>
            </a:r>
            <a:r>
              <a:rPr lang="en-US" dirty="0"/>
              <a:t> </a:t>
            </a:r>
          </a:p>
        </p:txBody>
      </p:sp>
      <p:sp>
        <p:nvSpPr>
          <p:cNvPr id="2" name="Slide Number Placeholder 1">
            <a:extLst>
              <a:ext uri="{FF2B5EF4-FFF2-40B4-BE49-F238E27FC236}">
                <a16:creationId xmlns:a16="http://schemas.microsoft.com/office/drawing/2014/main" id="{80EFEC19-8246-7512-19F1-FD029052388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32</a:t>
            </a:fld>
            <a:endParaRPr lang="en"/>
          </a:p>
        </p:txBody>
      </p:sp>
      <p:pic>
        <p:nvPicPr>
          <p:cNvPr id="4" name="Picture 3">
            <a:extLst>
              <a:ext uri="{FF2B5EF4-FFF2-40B4-BE49-F238E27FC236}">
                <a16:creationId xmlns:a16="http://schemas.microsoft.com/office/drawing/2014/main" id="{1D5DA3DA-CE0D-E440-5BD6-DBED123ED78B}"/>
              </a:ext>
            </a:extLst>
          </p:cNvPr>
          <p:cNvPicPr>
            <a:picLocks noChangeAspect="1"/>
          </p:cNvPicPr>
          <p:nvPr/>
        </p:nvPicPr>
        <p:blipFill>
          <a:blip r:embed="rId2"/>
          <a:stretch>
            <a:fillRect/>
          </a:stretch>
        </p:blipFill>
        <p:spPr>
          <a:xfrm>
            <a:off x="269909" y="995342"/>
            <a:ext cx="5593811" cy="2880069"/>
          </a:xfrm>
          <a:prstGeom prst="rect">
            <a:avLst/>
          </a:prstGeom>
        </p:spPr>
      </p:pic>
    </p:spTree>
    <p:extLst>
      <p:ext uri="{BB962C8B-B14F-4D97-AF65-F5344CB8AC3E}">
        <p14:creationId xmlns:p14="http://schemas.microsoft.com/office/powerpoint/2010/main" val="2853950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b="1" dirty="0" err="1"/>
              <a:t>Labster</a:t>
            </a:r>
            <a:r>
              <a:rPr lang="en-US" dirty="0"/>
              <a:t> (labster.com</a:t>
            </a:r>
            <a:r>
              <a:rPr lang="en-US" dirty="0" smtClean="0"/>
              <a:t>)</a:t>
            </a:r>
            <a:endParaRPr lang="en-US" dirty="0"/>
          </a:p>
        </p:txBody>
      </p:sp>
      <p:sp>
        <p:nvSpPr>
          <p:cNvPr id="2" name="Slide Number Placeholder 1">
            <a:extLst>
              <a:ext uri="{FF2B5EF4-FFF2-40B4-BE49-F238E27FC236}">
                <a16:creationId xmlns:a16="http://schemas.microsoft.com/office/drawing/2014/main" id="{80EFEC19-8246-7512-19F1-FD029052388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33</a:t>
            </a:fld>
            <a:endParaRPr lang="en"/>
          </a:p>
        </p:txBody>
      </p:sp>
      <p:pic>
        <p:nvPicPr>
          <p:cNvPr id="5" name="Picture 4">
            <a:extLst>
              <a:ext uri="{FF2B5EF4-FFF2-40B4-BE49-F238E27FC236}">
                <a16:creationId xmlns:a16="http://schemas.microsoft.com/office/drawing/2014/main" id="{89FE3AD7-200D-5D19-6168-D25EB0C5E41E}"/>
              </a:ext>
            </a:extLst>
          </p:cNvPr>
          <p:cNvPicPr>
            <a:picLocks noChangeAspect="1"/>
          </p:cNvPicPr>
          <p:nvPr/>
        </p:nvPicPr>
        <p:blipFill>
          <a:blip r:embed="rId2"/>
          <a:stretch>
            <a:fillRect/>
          </a:stretch>
        </p:blipFill>
        <p:spPr>
          <a:xfrm>
            <a:off x="561744" y="1205022"/>
            <a:ext cx="4915553" cy="2495035"/>
          </a:xfrm>
          <a:prstGeom prst="rect">
            <a:avLst/>
          </a:prstGeom>
        </p:spPr>
      </p:pic>
    </p:spTree>
    <p:extLst>
      <p:ext uri="{BB962C8B-B14F-4D97-AF65-F5344CB8AC3E}">
        <p14:creationId xmlns:p14="http://schemas.microsoft.com/office/powerpoint/2010/main" val="3507363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GB" b="1" dirty="0" err="1"/>
              <a:t>ChemCollective</a:t>
            </a:r>
            <a:r>
              <a:rPr lang="en-GB" dirty="0"/>
              <a:t> (chemcollective.org</a:t>
            </a:r>
            <a:r>
              <a:rPr lang="en-GB" dirty="0" smtClean="0"/>
              <a:t>)</a:t>
            </a:r>
            <a:endParaRPr lang="en-US" dirty="0"/>
          </a:p>
        </p:txBody>
      </p:sp>
      <p:sp>
        <p:nvSpPr>
          <p:cNvPr id="2" name="Slide Number Placeholder 1">
            <a:extLst>
              <a:ext uri="{FF2B5EF4-FFF2-40B4-BE49-F238E27FC236}">
                <a16:creationId xmlns:a16="http://schemas.microsoft.com/office/drawing/2014/main" id="{80EFEC19-8246-7512-19F1-FD029052388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34</a:t>
            </a:fld>
            <a:endParaRPr lang="en"/>
          </a:p>
        </p:txBody>
      </p:sp>
      <p:pic>
        <p:nvPicPr>
          <p:cNvPr id="4" name="Picture 3">
            <a:extLst>
              <a:ext uri="{FF2B5EF4-FFF2-40B4-BE49-F238E27FC236}">
                <a16:creationId xmlns:a16="http://schemas.microsoft.com/office/drawing/2014/main" id="{34BB4B97-A0BF-1D0A-56C1-BAC04B6E7F3B}"/>
              </a:ext>
            </a:extLst>
          </p:cNvPr>
          <p:cNvPicPr>
            <a:picLocks noChangeAspect="1"/>
          </p:cNvPicPr>
          <p:nvPr/>
        </p:nvPicPr>
        <p:blipFill>
          <a:blip r:embed="rId2"/>
          <a:stretch>
            <a:fillRect/>
          </a:stretch>
        </p:blipFill>
        <p:spPr>
          <a:xfrm>
            <a:off x="336295" y="1212110"/>
            <a:ext cx="5426552" cy="2814083"/>
          </a:xfrm>
          <a:prstGeom prst="rect">
            <a:avLst/>
          </a:prstGeom>
        </p:spPr>
      </p:pic>
    </p:spTree>
    <p:extLst>
      <p:ext uri="{BB962C8B-B14F-4D97-AF65-F5344CB8AC3E}">
        <p14:creationId xmlns:p14="http://schemas.microsoft.com/office/powerpoint/2010/main" val="3345410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b="1" dirty="0" err="1"/>
              <a:t>PhET</a:t>
            </a:r>
            <a:r>
              <a:rPr lang="en-US" b="1" dirty="0"/>
              <a:t> </a:t>
            </a:r>
            <a:r>
              <a:rPr lang="en-US" b="1" dirty="0" err="1"/>
              <a:t>iO</a:t>
            </a:r>
            <a:r>
              <a:rPr lang="en-US" dirty="0"/>
              <a:t> (phet-io.colorado.edu</a:t>
            </a:r>
            <a:r>
              <a:rPr lang="en-US" dirty="0" smtClean="0"/>
              <a:t>)</a:t>
            </a:r>
            <a:endParaRPr lang="en-US" dirty="0"/>
          </a:p>
        </p:txBody>
      </p:sp>
      <p:sp>
        <p:nvSpPr>
          <p:cNvPr id="2" name="Slide Number Placeholder 1">
            <a:extLst>
              <a:ext uri="{FF2B5EF4-FFF2-40B4-BE49-F238E27FC236}">
                <a16:creationId xmlns:a16="http://schemas.microsoft.com/office/drawing/2014/main" id="{80EFEC19-8246-7512-19F1-FD029052388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35</a:t>
            </a:fld>
            <a:endParaRPr lang="en"/>
          </a:p>
        </p:txBody>
      </p:sp>
      <p:pic>
        <p:nvPicPr>
          <p:cNvPr id="5" name="Picture 4">
            <a:extLst>
              <a:ext uri="{FF2B5EF4-FFF2-40B4-BE49-F238E27FC236}">
                <a16:creationId xmlns:a16="http://schemas.microsoft.com/office/drawing/2014/main" id="{BD196FE5-EB9A-A24A-F0D6-752E0BBCF699}"/>
              </a:ext>
            </a:extLst>
          </p:cNvPr>
          <p:cNvPicPr>
            <a:picLocks noChangeAspect="1"/>
          </p:cNvPicPr>
          <p:nvPr/>
        </p:nvPicPr>
        <p:blipFill>
          <a:blip r:embed="rId2"/>
          <a:stretch>
            <a:fillRect/>
          </a:stretch>
        </p:blipFill>
        <p:spPr>
          <a:xfrm>
            <a:off x="551571" y="1417673"/>
            <a:ext cx="4573391" cy="2280725"/>
          </a:xfrm>
          <a:prstGeom prst="rect">
            <a:avLst/>
          </a:prstGeom>
        </p:spPr>
      </p:pic>
    </p:spTree>
    <p:extLst>
      <p:ext uri="{BB962C8B-B14F-4D97-AF65-F5344CB8AC3E}">
        <p14:creationId xmlns:p14="http://schemas.microsoft.com/office/powerpoint/2010/main" val="3367311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GB" b="1" dirty="0" err="1"/>
              <a:t>LabX</a:t>
            </a:r>
            <a:r>
              <a:rPr lang="en-GB" dirty="0"/>
              <a:t> (labx.org</a:t>
            </a:r>
            <a:r>
              <a:rPr lang="en-GB" dirty="0" smtClean="0"/>
              <a:t>)</a:t>
            </a:r>
            <a:endParaRPr lang="en-US" dirty="0"/>
          </a:p>
        </p:txBody>
      </p:sp>
      <p:sp>
        <p:nvSpPr>
          <p:cNvPr id="2" name="Slide Number Placeholder 1">
            <a:extLst>
              <a:ext uri="{FF2B5EF4-FFF2-40B4-BE49-F238E27FC236}">
                <a16:creationId xmlns:a16="http://schemas.microsoft.com/office/drawing/2014/main" id="{80EFEC19-8246-7512-19F1-FD029052388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36</a:t>
            </a:fld>
            <a:endParaRPr lang="en"/>
          </a:p>
        </p:txBody>
      </p:sp>
      <p:pic>
        <p:nvPicPr>
          <p:cNvPr id="4" name="Picture 3">
            <a:extLst>
              <a:ext uri="{FF2B5EF4-FFF2-40B4-BE49-F238E27FC236}">
                <a16:creationId xmlns:a16="http://schemas.microsoft.com/office/drawing/2014/main" id="{AF1FE81C-B477-8851-E0CB-FB317E22B538}"/>
              </a:ext>
            </a:extLst>
          </p:cNvPr>
          <p:cNvPicPr>
            <a:picLocks noChangeAspect="1"/>
          </p:cNvPicPr>
          <p:nvPr/>
        </p:nvPicPr>
        <p:blipFill>
          <a:blip r:embed="rId2"/>
          <a:stretch>
            <a:fillRect/>
          </a:stretch>
        </p:blipFill>
        <p:spPr>
          <a:xfrm>
            <a:off x="292047" y="1226289"/>
            <a:ext cx="4735453" cy="2378843"/>
          </a:xfrm>
          <a:prstGeom prst="rect">
            <a:avLst/>
          </a:prstGeom>
        </p:spPr>
      </p:pic>
    </p:spTree>
    <p:extLst>
      <p:ext uri="{BB962C8B-B14F-4D97-AF65-F5344CB8AC3E}">
        <p14:creationId xmlns:p14="http://schemas.microsoft.com/office/powerpoint/2010/main" val="1564644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GB" b="1" dirty="0"/>
              <a:t>Virtual Microbiology Classroom</a:t>
            </a:r>
            <a:r>
              <a:rPr lang="en-GB" dirty="0"/>
              <a:t> (scienceprofonline.com/microbiology</a:t>
            </a:r>
            <a:r>
              <a:rPr lang="en-GB" dirty="0" smtClean="0"/>
              <a:t>)</a:t>
            </a:r>
            <a:endParaRPr lang="en-US" dirty="0"/>
          </a:p>
        </p:txBody>
      </p:sp>
      <p:sp>
        <p:nvSpPr>
          <p:cNvPr id="2" name="Slide Number Placeholder 1">
            <a:extLst>
              <a:ext uri="{FF2B5EF4-FFF2-40B4-BE49-F238E27FC236}">
                <a16:creationId xmlns:a16="http://schemas.microsoft.com/office/drawing/2014/main" id="{80EFEC19-8246-7512-19F1-FD029052388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37</a:t>
            </a:fld>
            <a:endParaRPr lang="en"/>
          </a:p>
        </p:txBody>
      </p:sp>
      <p:pic>
        <p:nvPicPr>
          <p:cNvPr id="5" name="Picture 4">
            <a:extLst>
              <a:ext uri="{FF2B5EF4-FFF2-40B4-BE49-F238E27FC236}">
                <a16:creationId xmlns:a16="http://schemas.microsoft.com/office/drawing/2014/main" id="{A62FC8DF-C15C-C119-4554-70CCF249FA12}"/>
              </a:ext>
            </a:extLst>
          </p:cNvPr>
          <p:cNvPicPr>
            <a:picLocks noChangeAspect="1"/>
          </p:cNvPicPr>
          <p:nvPr/>
        </p:nvPicPr>
        <p:blipFill>
          <a:blip r:embed="rId2"/>
          <a:stretch>
            <a:fillRect/>
          </a:stretch>
        </p:blipFill>
        <p:spPr>
          <a:xfrm>
            <a:off x="383110" y="1212112"/>
            <a:ext cx="5505618" cy="2849526"/>
          </a:xfrm>
          <a:prstGeom prst="rect">
            <a:avLst/>
          </a:prstGeom>
        </p:spPr>
      </p:pic>
    </p:spTree>
    <p:extLst>
      <p:ext uri="{BB962C8B-B14F-4D97-AF65-F5344CB8AC3E}">
        <p14:creationId xmlns:p14="http://schemas.microsoft.com/office/powerpoint/2010/main" val="3838137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i-IN" dirty="0" smtClean="0"/>
              <a:t>डेटासेट्स</a:t>
            </a:r>
            <a:r>
              <a:rPr lang="en-US" dirty="0" smtClean="0"/>
              <a:t> </a:t>
            </a:r>
            <a:r>
              <a:rPr lang="hi-IN" dirty="0" smtClean="0"/>
              <a:t>के </a:t>
            </a:r>
            <a:r>
              <a:rPr lang="hi-IN" dirty="0"/>
              <a:t>रूप में उपलब्ध </a:t>
            </a:r>
            <a:r>
              <a:rPr lang="en-US" dirty="0" smtClean="0"/>
              <a:t>OERs </a:t>
            </a:r>
            <a:endParaRPr lang="en-US" dirty="0">
              <a:solidFill>
                <a:schemeClr val="tx1"/>
              </a:solidFill>
            </a:endParaRPr>
          </a:p>
        </p:txBody>
      </p:sp>
    </p:spTree>
    <p:extLst>
      <p:ext uri="{BB962C8B-B14F-4D97-AF65-F5344CB8AC3E}">
        <p14:creationId xmlns:p14="http://schemas.microsoft.com/office/powerpoint/2010/main" val="27352349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marL="0" lvl="0" indent="0">
              <a:spcBef>
                <a:spcPts val="600"/>
              </a:spcBef>
            </a:pPr>
            <a:r>
              <a:rPr lang="en-US" sz="2800" b="1" dirty="0"/>
              <a:t>Data.gov</a:t>
            </a:r>
            <a:r>
              <a:rPr lang="en-US" sz="2800" dirty="0"/>
              <a:t> (data.gov</a:t>
            </a:r>
            <a:r>
              <a:rPr lang="en-US" sz="2800" dirty="0" smtClean="0"/>
              <a:t>)</a:t>
            </a:r>
            <a:endParaRPr lang="en-US" sz="2800" dirty="0"/>
          </a:p>
        </p:txBody>
      </p:sp>
      <p:sp>
        <p:nvSpPr>
          <p:cNvPr id="2" name="Slide Number Placeholder 1">
            <a:extLst>
              <a:ext uri="{FF2B5EF4-FFF2-40B4-BE49-F238E27FC236}">
                <a16:creationId xmlns:a16="http://schemas.microsoft.com/office/drawing/2014/main" id="{7DEE5EAB-8726-3B82-59CF-BA79C830537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39</a:t>
            </a:fld>
            <a:endParaRPr lang="en"/>
          </a:p>
        </p:txBody>
      </p:sp>
      <p:pic>
        <p:nvPicPr>
          <p:cNvPr id="4" name="Picture 3">
            <a:extLst>
              <a:ext uri="{FF2B5EF4-FFF2-40B4-BE49-F238E27FC236}">
                <a16:creationId xmlns:a16="http://schemas.microsoft.com/office/drawing/2014/main" id="{93828ABC-5C40-5132-4487-CF17E2F08271}"/>
              </a:ext>
            </a:extLst>
          </p:cNvPr>
          <p:cNvPicPr>
            <a:picLocks noChangeAspect="1"/>
          </p:cNvPicPr>
          <p:nvPr/>
        </p:nvPicPr>
        <p:blipFill>
          <a:blip r:embed="rId2"/>
          <a:stretch>
            <a:fillRect/>
          </a:stretch>
        </p:blipFill>
        <p:spPr>
          <a:xfrm>
            <a:off x="180570" y="864781"/>
            <a:ext cx="5653370" cy="2910734"/>
          </a:xfrm>
          <a:prstGeom prst="rect">
            <a:avLst/>
          </a:prstGeom>
        </p:spPr>
      </p:pic>
    </p:spTree>
    <p:extLst>
      <p:ext uri="{BB962C8B-B14F-4D97-AF65-F5344CB8AC3E}">
        <p14:creationId xmlns:p14="http://schemas.microsoft.com/office/powerpoint/2010/main" val="4209658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7113" y="0"/>
            <a:ext cx="6300683" cy="949325"/>
          </a:xfrm>
        </p:spPr>
        <p:txBody>
          <a:bodyPr/>
          <a:lstStyle/>
          <a:p>
            <a:r>
              <a:rPr lang="hi-IN" dirty="0">
                <a:solidFill>
                  <a:schemeClr val="bg1"/>
                </a:solidFill>
              </a:rPr>
              <a:t>पब्लिक</a:t>
            </a:r>
            <a:r>
              <a:rPr lang="en-IN" dirty="0">
                <a:solidFill>
                  <a:schemeClr val="bg1"/>
                </a:solidFill>
              </a:rPr>
              <a:t> </a:t>
            </a:r>
            <a:r>
              <a:rPr lang="hi-IN" dirty="0" err="1">
                <a:solidFill>
                  <a:schemeClr val="bg1"/>
                </a:solidFill>
              </a:rPr>
              <a:t>डोमेन</a:t>
            </a:r>
            <a:r>
              <a:rPr lang="hi-IN" dirty="0">
                <a:solidFill>
                  <a:schemeClr val="bg1"/>
                </a:solidFill>
              </a:rPr>
              <a:t> </a:t>
            </a:r>
            <a:endParaRPr lang="en-US" dirty="0">
              <a:solidFill>
                <a:schemeClr val="bg1"/>
              </a:solidFill>
            </a:endParaRPr>
          </a:p>
        </p:txBody>
      </p:sp>
      <p:sp>
        <p:nvSpPr>
          <p:cNvPr id="3" name="Content Placeholder 2"/>
          <p:cNvSpPr>
            <a:spLocks noGrp="1"/>
          </p:cNvSpPr>
          <p:nvPr>
            <p:ph idx="4294967295"/>
          </p:nvPr>
        </p:nvSpPr>
        <p:spPr>
          <a:xfrm>
            <a:off x="0" y="1200150"/>
            <a:ext cx="8382000" cy="3429000"/>
          </a:xfrm>
        </p:spPr>
        <p:txBody>
          <a:bodyPr/>
          <a:lstStyle/>
          <a:p>
            <a:r>
              <a:rPr lang="hi-IN" dirty="0"/>
              <a:t>पब्लिक </a:t>
            </a:r>
            <a:r>
              <a:rPr lang="hi-IN" dirty="0" err="1"/>
              <a:t>डोमेन</a:t>
            </a:r>
            <a:r>
              <a:rPr lang="hi-IN" dirty="0"/>
              <a:t> वह स्थिति है जिसमें किसी वस्तु को सार्वजनिक उपलब्ध होने के रूप में माना जाता है और उस पर </a:t>
            </a:r>
            <a:r>
              <a:rPr lang="hi-IN" dirty="0" err="1"/>
              <a:t>कॉपीराइट</a:t>
            </a:r>
            <a:r>
              <a:rPr lang="hi-IN" dirty="0"/>
              <a:t> लागू नहीं होता। सार्वजनिक </a:t>
            </a:r>
            <a:r>
              <a:rPr lang="hi-IN" dirty="0" err="1"/>
              <a:t>डोमेन</a:t>
            </a:r>
            <a:r>
              <a:rPr lang="hi-IN" dirty="0"/>
              <a:t> लाइसेंस के तीन मुख्य श्रेणियाँ होती हैं।</a:t>
            </a:r>
          </a:p>
          <a:p>
            <a:pPr marL="533400" indent="-457200">
              <a:buFont typeface="+mj-lt"/>
              <a:buAutoNum type="arabicPeriod"/>
            </a:pPr>
            <a:r>
              <a:rPr lang="hi-IN" dirty="0"/>
              <a:t>वह कार्य जो निर्माण के समय स्वचालित रूप से सार्वजनिक </a:t>
            </a:r>
            <a:r>
              <a:rPr lang="hi-IN" dirty="0" err="1"/>
              <a:t>डोमेन</a:t>
            </a:r>
            <a:r>
              <a:rPr lang="hi-IN" dirty="0"/>
              <a:t> में प्रवेश करते हैं और जिस पर </a:t>
            </a:r>
            <a:r>
              <a:rPr lang="hi-IN" dirty="0" err="1"/>
              <a:t>कॉपीराइट</a:t>
            </a:r>
            <a:r>
              <a:rPr lang="hi-IN" dirty="0"/>
              <a:t> लागू नहीं होता।</a:t>
            </a:r>
          </a:p>
          <a:p>
            <a:pPr marL="533400" indent="-457200">
              <a:buFont typeface="+mj-lt"/>
              <a:buAutoNum type="arabicPeriod"/>
            </a:pPr>
            <a:r>
              <a:rPr lang="hi-IN" dirty="0"/>
              <a:t>वह कार्य जिन्हें उनके निर्माताओं ने सार्वजनिक </a:t>
            </a:r>
            <a:r>
              <a:rPr lang="hi-IN" dirty="0" err="1"/>
              <a:t>डोमेन</a:t>
            </a:r>
            <a:r>
              <a:rPr lang="hi-IN" dirty="0"/>
              <a:t> में सौंप दिया है।</a:t>
            </a:r>
          </a:p>
          <a:p>
            <a:pPr marL="533400" indent="-457200">
              <a:buFont typeface="+mj-lt"/>
              <a:buAutoNum type="arabicPeriod"/>
            </a:pPr>
            <a:r>
              <a:rPr lang="hi-IN" dirty="0"/>
              <a:t>वह कार्य जिन पर </a:t>
            </a:r>
            <a:r>
              <a:rPr lang="hi-IN" dirty="0" err="1"/>
              <a:t>कॉपीराइट</a:t>
            </a:r>
            <a:r>
              <a:rPr lang="hi-IN" dirty="0"/>
              <a:t> समाप्त हो चुका है और जिसके कारण वे सार्वजनिक </a:t>
            </a:r>
            <a:r>
              <a:rPr lang="hi-IN" dirty="0" err="1"/>
              <a:t>डोमेन</a:t>
            </a:r>
            <a:r>
              <a:rPr lang="hi-IN" dirty="0"/>
              <a:t> में प्रवेश कर गए हैं।</a:t>
            </a:r>
          </a:p>
        </p:txBody>
      </p:sp>
      <p:pic>
        <p:nvPicPr>
          <p:cNvPr id="2050" name="Picture 2"/>
          <p:cNvPicPr>
            <a:picLocks noChangeAspect="1" noChangeArrowheads="1"/>
          </p:cNvPicPr>
          <p:nvPr/>
        </p:nvPicPr>
        <p:blipFill>
          <a:blip r:embed="rId2"/>
          <a:srcRect/>
          <a:stretch>
            <a:fillRect/>
          </a:stretch>
        </p:blipFill>
        <p:spPr bwMode="auto">
          <a:xfrm>
            <a:off x="8067354" y="307025"/>
            <a:ext cx="767953" cy="839390"/>
          </a:xfrm>
          <a:prstGeom prst="rect">
            <a:avLst/>
          </a:prstGeom>
          <a:noFill/>
          <a:ln w="9525">
            <a:noFill/>
            <a:miter lim="800000"/>
            <a:headEnd/>
            <a:tailEnd/>
          </a:ln>
          <a:effectLst/>
        </p:spPr>
      </p:pic>
    </p:spTree>
    <p:extLst>
      <p:ext uri="{BB962C8B-B14F-4D97-AF65-F5344CB8AC3E}">
        <p14:creationId xmlns:p14="http://schemas.microsoft.com/office/powerpoint/2010/main" val="1287123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marL="0" lvl="0" indent="0">
              <a:spcBef>
                <a:spcPts val="600"/>
              </a:spcBef>
            </a:pPr>
            <a:r>
              <a:rPr lang="en-US" sz="2800" b="1" dirty="0"/>
              <a:t>World Bank Data</a:t>
            </a:r>
            <a:r>
              <a:rPr lang="en-US" sz="2800" dirty="0"/>
              <a:t> (data.worldbank.org</a:t>
            </a:r>
            <a:r>
              <a:rPr lang="en-US" sz="2800" dirty="0" smtClean="0"/>
              <a:t>)</a:t>
            </a:r>
            <a:endParaRPr lang="en-US" sz="2800" dirty="0"/>
          </a:p>
        </p:txBody>
      </p:sp>
      <p:sp>
        <p:nvSpPr>
          <p:cNvPr id="2" name="Slide Number Placeholder 1">
            <a:extLst>
              <a:ext uri="{FF2B5EF4-FFF2-40B4-BE49-F238E27FC236}">
                <a16:creationId xmlns:a16="http://schemas.microsoft.com/office/drawing/2014/main" id="{7DEE5EAB-8726-3B82-59CF-BA79C830537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40</a:t>
            </a:fld>
            <a:endParaRPr lang="en"/>
          </a:p>
        </p:txBody>
      </p:sp>
      <p:pic>
        <p:nvPicPr>
          <p:cNvPr id="5" name="Picture 4">
            <a:extLst>
              <a:ext uri="{FF2B5EF4-FFF2-40B4-BE49-F238E27FC236}">
                <a16:creationId xmlns:a16="http://schemas.microsoft.com/office/drawing/2014/main" id="{56FC10C1-2580-7A27-D1B0-E01CA7E4E235}"/>
              </a:ext>
            </a:extLst>
          </p:cNvPr>
          <p:cNvPicPr>
            <a:picLocks noChangeAspect="1"/>
          </p:cNvPicPr>
          <p:nvPr/>
        </p:nvPicPr>
        <p:blipFill>
          <a:blip r:embed="rId2"/>
          <a:stretch>
            <a:fillRect/>
          </a:stretch>
        </p:blipFill>
        <p:spPr>
          <a:xfrm>
            <a:off x="448413" y="1112874"/>
            <a:ext cx="4808765" cy="2473438"/>
          </a:xfrm>
          <a:prstGeom prst="rect">
            <a:avLst/>
          </a:prstGeom>
        </p:spPr>
      </p:pic>
    </p:spTree>
    <p:extLst>
      <p:ext uri="{BB962C8B-B14F-4D97-AF65-F5344CB8AC3E}">
        <p14:creationId xmlns:p14="http://schemas.microsoft.com/office/powerpoint/2010/main" val="1929196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marL="0" lvl="0" indent="0">
              <a:spcBef>
                <a:spcPts val="600"/>
              </a:spcBef>
            </a:pPr>
            <a:r>
              <a:rPr lang="en-GB" sz="2800" b="1" dirty="0"/>
              <a:t>UNICEF Data</a:t>
            </a:r>
            <a:r>
              <a:rPr lang="en-GB" sz="2800" dirty="0"/>
              <a:t> (data.unicef.org</a:t>
            </a:r>
            <a:r>
              <a:rPr lang="en-GB" sz="2800" dirty="0" smtClean="0"/>
              <a:t>)</a:t>
            </a:r>
            <a:endParaRPr lang="en-GB" sz="2800" dirty="0"/>
          </a:p>
        </p:txBody>
      </p:sp>
      <p:sp>
        <p:nvSpPr>
          <p:cNvPr id="2" name="Slide Number Placeholder 1">
            <a:extLst>
              <a:ext uri="{FF2B5EF4-FFF2-40B4-BE49-F238E27FC236}">
                <a16:creationId xmlns:a16="http://schemas.microsoft.com/office/drawing/2014/main" id="{7DEE5EAB-8726-3B82-59CF-BA79C830537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41</a:t>
            </a:fld>
            <a:endParaRPr lang="en"/>
          </a:p>
        </p:txBody>
      </p:sp>
      <p:pic>
        <p:nvPicPr>
          <p:cNvPr id="4" name="Picture 3">
            <a:extLst>
              <a:ext uri="{FF2B5EF4-FFF2-40B4-BE49-F238E27FC236}">
                <a16:creationId xmlns:a16="http://schemas.microsoft.com/office/drawing/2014/main" id="{99C0D2E7-E4C3-0998-55F2-DC7A0DA53D48}"/>
              </a:ext>
            </a:extLst>
          </p:cNvPr>
          <p:cNvPicPr>
            <a:picLocks noChangeAspect="1"/>
          </p:cNvPicPr>
          <p:nvPr/>
        </p:nvPicPr>
        <p:blipFill>
          <a:blip r:embed="rId2"/>
          <a:stretch>
            <a:fillRect/>
          </a:stretch>
        </p:blipFill>
        <p:spPr>
          <a:xfrm>
            <a:off x="163032" y="936375"/>
            <a:ext cx="5608744" cy="2905522"/>
          </a:xfrm>
          <a:prstGeom prst="rect">
            <a:avLst/>
          </a:prstGeom>
        </p:spPr>
      </p:pic>
    </p:spTree>
    <p:extLst>
      <p:ext uri="{BB962C8B-B14F-4D97-AF65-F5344CB8AC3E}">
        <p14:creationId xmlns:p14="http://schemas.microsoft.com/office/powerpoint/2010/main" val="10661859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marL="0" lvl="0" indent="0">
              <a:spcBef>
                <a:spcPts val="600"/>
              </a:spcBef>
            </a:pPr>
            <a:r>
              <a:rPr lang="en-US" sz="2800" b="1" dirty="0"/>
              <a:t>European Data Portal</a:t>
            </a:r>
            <a:r>
              <a:rPr lang="en-US" sz="2800" dirty="0"/>
              <a:t> (data.europa.eu/</a:t>
            </a:r>
            <a:r>
              <a:rPr lang="en-US" sz="2800" dirty="0" err="1"/>
              <a:t>en</a:t>
            </a:r>
            <a:r>
              <a:rPr lang="en-US" sz="2800" dirty="0" smtClean="0"/>
              <a:t>)</a:t>
            </a:r>
            <a:endParaRPr lang="en-US" dirty="0"/>
          </a:p>
        </p:txBody>
      </p:sp>
      <p:sp>
        <p:nvSpPr>
          <p:cNvPr id="2" name="Slide Number Placeholder 1">
            <a:extLst>
              <a:ext uri="{FF2B5EF4-FFF2-40B4-BE49-F238E27FC236}">
                <a16:creationId xmlns:a16="http://schemas.microsoft.com/office/drawing/2014/main" id="{7DEE5EAB-8726-3B82-59CF-BA79C830537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42</a:t>
            </a:fld>
            <a:endParaRPr lang="en"/>
          </a:p>
        </p:txBody>
      </p:sp>
      <p:pic>
        <p:nvPicPr>
          <p:cNvPr id="5" name="Picture 4">
            <a:extLst>
              <a:ext uri="{FF2B5EF4-FFF2-40B4-BE49-F238E27FC236}">
                <a16:creationId xmlns:a16="http://schemas.microsoft.com/office/drawing/2014/main" id="{8577826A-04AD-5885-5DDF-D49A78B62047}"/>
              </a:ext>
            </a:extLst>
          </p:cNvPr>
          <p:cNvPicPr>
            <a:picLocks noChangeAspect="1"/>
          </p:cNvPicPr>
          <p:nvPr/>
        </p:nvPicPr>
        <p:blipFill>
          <a:blip r:embed="rId2"/>
          <a:stretch>
            <a:fillRect/>
          </a:stretch>
        </p:blipFill>
        <p:spPr>
          <a:xfrm>
            <a:off x="460096" y="1247553"/>
            <a:ext cx="4806616" cy="2487217"/>
          </a:xfrm>
          <a:prstGeom prst="rect">
            <a:avLst/>
          </a:prstGeom>
        </p:spPr>
      </p:pic>
    </p:spTree>
    <p:extLst>
      <p:ext uri="{BB962C8B-B14F-4D97-AF65-F5344CB8AC3E}">
        <p14:creationId xmlns:p14="http://schemas.microsoft.com/office/powerpoint/2010/main" val="850292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marL="0" indent="0"/>
            <a:r>
              <a:rPr lang="en-GB" sz="2800" b="1" dirty="0" err="1"/>
              <a:t>Zenodo</a:t>
            </a:r>
            <a:r>
              <a:rPr lang="en-GB" sz="2800" dirty="0"/>
              <a:t> (zenodo.org</a:t>
            </a:r>
            <a:r>
              <a:rPr lang="en-GB" sz="2800" dirty="0" smtClean="0"/>
              <a:t>)</a:t>
            </a:r>
            <a:endParaRPr lang="en-GB" sz="2800" dirty="0"/>
          </a:p>
        </p:txBody>
      </p:sp>
      <p:sp>
        <p:nvSpPr>
          <p:cNvPr id="2" name="Slide Number Placeholder 1">
            <a:extLst>
              <a:ext uri="{FF2B5EF4-FFF2-40B4-BE49-F238E27FC236}">
                <a16:creationId xmlns:a16="http://schemas.microsoft.com/office/drawing/2014/main" id="{7DEE5EAB-8726-3B82-59CF-BA79C830537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43</a:t>
            </a:fld>
            <a:endParaRPr lang="en"/>
          </a:p>
        </p:txBody>
      </p:sp>
      <p:pic>
        <p:nvPicPr>
          <p:cNvPr id="4" name="Picture 3">
            <a:extLst>
              <a:ext uri="{FF2B5EF4-FFF2-40B4-BE49-F238E27FC236}">
                <a16:creationId xmlns:a16="http://schemas.microsoft.com/office/drawing/2014/main" id="{9357BD8E-0446-EE78-E414-A24F3380149C}"/>
              </a:ext>
            </a:extLst>
          </p:cNvPr>
          <p:cNvPicPr>
            <a:picLocks noChangeAspect="1"/>
          </p:cNvPicPr>
          <p:nvPr/>
        </p:nvPicPr>
        <p:blipFill>
          <a:blip r:embed="rId2"/>
          <a:stretch>
            <a:fillRect/>
          </a:stretch>
        </p:blipFill>
        <p:spPr>
          <a:xfrm>
            <a:off x="479116" y="1049079"/>
            <a:ext cx="4659022" cy="2410844"/>
          </a:xfrm>
          <a:prstGeom prst="rect">
            <a:avLst/>
          </a:prstGeom>
        </p:spPr>
      </p:pic>
    </p:spTree>
    <p:extLst>
      <p:ext uri="{BB962C8B-B14F-4D97-AF65-F5344CB8AC3E}">
        <p14:creationId xmlns:p14="http://schemas.microsoft.com/office/powerpoint/2010/main" val="37233961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48424" y="517472"/>
            <a:ext cx="2859576" cy="4264200"/>
          </a:xfrm>
        </p:spPr>
        <p:txBody>
          <a:bodyPr/>
          <a:lstStyle/>
          <a:p>
            <a:r>
              <a:rPr lang="en-GB" sz="2800" b="1" dirty="0"/>
              <a:t>National </a:t>
            </a:r>
            <a:r>
              <a:rPr lang="en-GB" sz="2800" b="1" dirty="0" err="1"/>
              <a:t>Centers</a:t>
            </a:r>
            <a:r>
              <a:rPr lang="en-GB" sz="2800" b="1" dirty="0"/>
              <a:t> for Environmental Information (NCEI)</a:t>
            </a:r>
            <a:r>
              <a:rPr lang="en-GB" sz="2800" dirty="0"/>
              <a:t> (</a:t>
            </a:r>
            <a:r>
              <a:rPr lang="en-GB" sz="2800" dirty="0" smtClean="0"/>
              <a:t>www.ncei.noaa.gov)</a:t>
            </a:r>
            <a:endParaRPr lang="en-US" dirty="0"/>
          </a:p>
        </p:txBody>
      </p:sp>
      <p:sp>
        <p:nvSpPr>
          <p:cNvPr id="2" name="Slide Number Placeholder 1">
            <a:extLst>
              <a:ext uri="{FF2B5EF4-FFF2-40B4-BE49-F238E27FC236}">
                <a16:creationId xmlns:a16="http://schemas.microsoft.com/office/drawing/2014/main" id="{7DEE5EAB-8726-3B82-59CF-BA79C830537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44</a:t>
            </a:fld>
            <a:endParaRPr lang="en"/>
          </a:p>
        </p:txBody>
      </p:sp>
      <p:pic>
        <p:nvPicPr>
          <p:cNvPr id="5" name="Picture 4">
            <a:extLst>
              <a:ext uri="{FF2B5EF4-FFF2-40B4-BE49-F238E27FC236}">
                <a16:creationId xmlns:a16="http://schemas.microsoft.com/office/drawing/2014/main" id="{9B6DC838-3C66-99D2-3625-0C107C7BBF3E}"/>
              </a:ext>
            </a:extLst>
          </p:cNvPr>
          <p:cNvPicPr>
            <a:picLocks noChangeAspect="1"/>
          </p:cNvPicPr>
          <p:nvPr/>
        </p:nvPicPr>
        <p:blipFill>
          <a:blip r:embed="rId2"/>
          <a:stretch>
            <a:fillRect/>
          </a:stretch>
        </p:blipFill>
        <p:spPr>
          <a:xfrm>
            <a:off x="433774" y="1070344"/>
            <a:ext cx="5117590" cy="2586884"/>
          </a:xfrm>
          <a:prstGeom prst="rect">
            <a:avLst/>
          </a:prstGeom>
        </p:spPr>
      </p:pic>
    </p:spTree>
    <p:extLst>
      <p:ext uri="{BB962C8B-B14F-4D97-AF65-F5344CB8AC3E}">
        <p14:creationId xmlns:p14="http://schemas.microsoft.com/office/powerpoint/2010/main" val="758557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marL="0" indent="0"/>
            <a:r>
              <a:rPr lang="en-IN" sz="2800" b="1" dirty="0"/>
              <a:t>Harvard </a:t>
            </a:r>
            <a:r>
              <a:rPr lang="en-IN" sz="2800" b="1" dirty="0" err="1"/>
              <a:t>Dataverse</a:t>
            </a:r>
            <a:r>
              <a:rPr lang="en-IN" sz="2800" dirty="0"/>
              <a:t> (dataverse.harvard.edu</a:t>
            </a:r>
            <a:r>
              <a:rPr lang="en-IN" sz="2800" dirty="0" smtClean="0"/>
              <a:t>)</a:t>
            </a:r>
            <a:endParaRPr lang="en-IN" sz="2800" dirty="0"/>
          </a:p>
        </p:txBody>
      </p:sp>
      <p:sp>
        <p:nvSpPr>
          <p:cNvPr id="2" name="Slide Number Placeholder 1">
            <a:extLst>
              <a:ext uri="{FF2B5EF4-FFF2-40B4-BE49-F238E27FC236}">
                <a16:creationId xmlns:a16="http://schemas.microsoft.com/office/drawing/2014/main" id="{7DEE5EAB-8726-3B82-59CF-BA79C830537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45</a:t>
            </a:fld>
            <a:endParaRPr lang="en"/>
          </a:p>
        </p:txBody>
      </p:sp>
      <p:pic>
        <p:nvPicPr>
          <p:cNvPr id="4" name="Picture 3">
            <a:extLst>
              <a:ext uri="{FF2B5EF4-FFF2-40B4-BE49-F238E27FC236}">
                <a16:creationId xmlns:a16="http://schemas.microsoft.com/office/drawing/2014/main" id="{E3767C24-0363-1359-EAF4-82F5E664B884}"/>
              </a:ext>
            </a:extLst>
          </p:cNvPr>
          <p:cNvPicPr>
            <a:picLocks noChangeAspect="1"/>
          </p:cNvPicPr>
          <p:nvPr/>
        </p:nvPicPr>
        <p:blipFill>
          <a:blip r:embed="rId2"/>
          <a:stretch>
            <a:fillRect/>
          </a:stretch>
        </p:blipFill>
        <p:spPr>
          <a:xfrm>
            <a:off x="576636" y="1162494"/>
            <a:ext cx="5523223" cy="2826438"/>
          </a:xfrm>
          <a:prstGeom prst="rect">
            <a:avLst/>
          </a:prstGeom>
        </p:spPr>
      </p:pic>
    </p:spTree>
    <p:extLst>
      <p:ext uri="{BB962C8B-B14F-4D97-AF65-F5344CB8AC3E}">
        <p14:creationId xmlns:p14="http://schemas.microsoft.com/office/powerpoint/2010/main" val="37318832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31501" y="0"/>
            <a:ext cx="3411737" cy="4898044"/>
          </a:xfrm>
        </p:spPr>
        <p:txBody>
          <a:bodyPr/>
          <a:lstStyle/>
          <a:p>
            <a:pPr lvl="0"/>
            <a:r>
              <a:rPr lang="en-IN" sz="2800" b="1" dirty="0"/>
              <a:t>Google Dataset Search</a:t>
            </a:r>
            <a:r>
              <a:rPr lang="en-IN" sz="2800" dirty="0"/>
              <a:t> (datasetsearch.research.google.com</a:t>
            </a:r>
            <a:r>
              <a:rPr lang="en-IN" sz="2800" dirty="0" smtClean="0"/>
              <a:t>)</a:t>
            </a:r>
            <a:endParaRPr lang="en-US" dirty="0"/>
          </a:p>
        </p:txBody>
      </p:sp>
      <p:sp>
        <p:nvSpPr>
          <p:cNvPr id="2" name="Slide Number Placeholder 1">
            <a:extLst>
              <a:ext uri="{FF2B5EF4-FFF2-40B4-BE49-F238E27FC236}">
                <a16:creationId xmlns:a16="http://schemas.microsoft.com/office/drawing/2014/main" id="{7DEE5EAB-8726-3B82-59CF-BA79C830537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46</a:t>
            </a:fld>
            <a:endParaRPr lang="en"/>
          </a:p>
        </p:txBody>
      </p:sp>
      <p:pic>
        <p:nvPicPr>
          <p:cNvPr id="4" name="Picture 3">
            <a:extLst>
              <a:ext uri="{FF2B5EF4-FFF2-40B4-BE49-F238E27FC236}">
                <a16:creationId xmlns:a16="http://schemas.microsoft.com/office/drawing/2014/main" id="{031A1AEE-E92C-A8F1-7E80-4D57E4BF39C4}"/>
              </a:ext>
            </a:extLst>
          </p:cNvPr>
          <p:cNvPicPr>
            <a:picLocks noChangeAspect="1"/>
          </p:cNvPicPr>
          <p:nvPr/>
        </p:nvPicPr>
        <p:blipFill>
          <a:blip r:embed="rId2"/>
          <a:stretch>
            <a:fillRect/>
          </a:stretch>
        </p:blipFill>
        <p:spPr>
          <a:xfrm>
            <a:off x="812811" y="1672856"/>
            <a:ext cx="4919452" cy="2294045"/>
          </a:xfrm>
          <a:prstGeom prst="rect">
            <a:avLst/>
          </a:prstGeom>
        </p:spPr>
      </p:pic>
    </p:spTree>
    <p:extLst>
      <p:ext uri="{BB962C8B-B14F-4D97-AF65-F5344CB8AC3E}">
        <p14:creationId xmlns:p14="http://schemas.microsoft.com/office/powerpoint/2010/main" val="7469789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 dirty="0" smtClean="0">
                <a:solidFill>
                  <a:schemeClr val="tx1"/>
                </a:solidFill>
              </a:rPr>
              <a:t/>
            </a:r>
            <a:br>
              <a:rPr lang="en" dirty="0" smtClean="0">
                <a:solidFill>
                  <a:schemeClr val="tx1"/>
                </a:solidFill>
              </a:rPr>
            </a:br>
            <a:r>
              <a:rPr lang="hi-IN" dirty="0" smtClean="0"/>
              <a:t>सिमुलेशन्स</a:t>
            </a:r>
            <a:r>
              <a:rPr lang="en" dirty="0" smtClean="0">
                <a:solidFill>
                  <a:schemeClr val="tx1"/>
                </a:solidFill>
              </a:rPr>
              <a:t> </a:t>
            </a:r>
            <a:r>
              <a:rPr lang="hi-IN" dirty="0" smtClean="0"/>
              <a:t>के </a:t>
            </a:r>
            <a:r>
              <a:rPr lang="hi-IN" dirty="0"/>
              <a:t>रूप में उपलब्ध </a:t>
            </a:r>
            <a:r>
              <a:rPr lang="en-US" dirty="0" smtClean="0"/>
              <a:t>OERs</a:t>
            </a:r>
            <a:endParaRPr lang="en-US" dirty="0">
              <a:solidFill>
                <a:schemeClr val="tx1"/>
              </a:solidFill>
            </a:endParaRPr>
          </a:p>
        </p:txBody>
      </p:sp>
    </p:spTree>
    <p:extLst>
      <p:ext uri="{BB962C8B-B14F-4D97-AF65-F5344CB8AC3E}">
        <p14:creationId xmlns:p14="http://schemas.microsoft.com/office/powerpoint/2010/main" val="10045677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marL="0" indent="0"/>
            <a:r>
              <a:rPr lang="en-GB" b="1" dirty="0" err="1"/>
              <a:t>GeoGebra</a:t>
            </a:r>
            <a:r>
              <a:rPr lang="en-GB" dirty="0"/>
              <a:t> (geogebra.org</a:t>
            </a:r>
            <a:r>
              <a:rPr lang="en-GB" dirty="0" smtClean="0"/>
              <a:t>)</a:t>
            </a:r>
            <a:endParaRPr lang="en-IN" b="1" dirty="0"/>
          </a:p>
        </p:txBody>
      </p:sp>
      <p:sp>
        <p:nvSpPr>
          <p:cNvPr id="2" name="Slide Number Placeholder 1">
            <a:extLst>
              <a:ext uri="{FF2B5EF4-FFF2-40B4-BE49-F238E27FC236}">
                <a16:creationId xmlns:a16="http://schemas.microsoft.com/office/drawing/2014/main" id="{2B3655F8-3EF1-3770-F741-899FEAC2DA1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48</a:t>
            </a:fld>
            <a:endParaRPr lang="en"/>
          </a:p>
        </p:txBody>
      </p:sp>
      <p:pic>
        <p:nvPicPr>
          <p:cNvPr id="4" name="Picture 3">
            <a:extLst>
              <a:ext uri="{FF2B5EF4-FFF2-40B4-BE49-F238E27FC236}">
                <a16:creationId xmlns:a16="http://schemas.microsoft.com/office/drawing/2014/main" id="{EC79E82A-D0C6-66AF-A1BF-2B9B3B2BA9A5}"/>
              </a:ext>
            </a:extLst>
          </p:cNvPr>
          <p:cNvPicPr>
            <a:picLocks noChangeAspect="1"/>
          </p:cNvPicPr>
          <p:nvPr/>
        </p:nvPicPr>
        <p:blipFill>
          <a:blip r:embed="rId2"/>
          <a:stretch>
            <a:fillRect/>
          </a:stretch>
        </p:blipFill>
        <p:spPr>
          <a:xfrm>
            <a:off x="229443" y="1176669"/>
            <a:ext cx="5714596" cy="2945330"/>
          </a:xfrm>
          <a:prstGeom prst="rect">
            <a:avLst/>
          </a:prstGeom>
        </p:spPr>
      </p:pic>
    </p:spTree>
    <p:extLst>
      <p:ext uri="{BB962C8B-B14F-4D97-AF65-F5344CB8AC3E}">
        <p14:creationId xmlns:p14="http://schemas.microsoft.com/office/powerpoint/2010/main" val="26212238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10940" y="439675"/>
            <a:ext cx="2906232" cy="4264200"/>
          </a:xfrm>
        </p:spPr>
        <p:txBody>
          <a:bodyPr/>
          <a:lstStyle/>
          <a:p>
            <a:r>
              <a:rPr lang="en-GB" b="1" dirty="0"/>
              <a:t>Wolfram Demonstrations Project</a:t>
            </a:r>
            <a:r>
              <a:rPr lang="en-GB" dirty="0"/>
              <a:t> (demonstrations.wolfram.com</a:t>
            </a:r>
            <a:r>
              <a:rPr lang="en-GB" dirty="0" smtClean="0"/>
              <a:t>)</a:t>
            </a:r>
            <a:endParaRPr lang="en-US" dirty="0"/>
          </a:p>
        </p:txBody>
      </p:sp>
      <p:sp>
        <p:nvSpPr>
          <p:cNvPr id="2" name="Slide Number Placeholder 1">
            <a:extLst>
              <a:ext uri="{FF2B5EF4-FFF2-40B4-BE49-F238E27FC236}">
                <a16:creationId xmlns:a16="http://schemas.microsoft.com/office/drawing/2014/main" id="{2B3655F8-3EF1-3770-F741-899FEAC2DA1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49</a:t>
            </a:fld>
            <a:endParaRPr lang="en"/>
          </a:p>
        </p:txBody>
      </p:sp>
      <p:pic>
        <p:nvPicPr>
          <p:cNvPr id="5" name="Picture 4">
            <a:extLst>
              <a:ext uri="{FF2B5EF4-FFF2-40B4-BE49-F238E27FC236}">
                <a16:creationId xmlns:a16="http://schemas.microsoft.com/office/drawing/2014/main" id="{CCCCB71C-CC30-940B-418C-5ADD8E922AC7}"/>
              </a:ext>
            </a:extLst>
          </p:cNvPr>
          <p:cNvPicPr>
            <a:picLocks noChangeAspect="1"/>
          </p:cNvPicPr>
          <p:nvPr/>
        </p:nvPicPr>
        <p:blipFill>
          <a:blip r:embed="rId2"/>
          <a:stretch>
            <a:fillRect/>
          </a:stretch>
        </p:blipFill>
        <p:spPr>
          <a:xfrm>
            <a:off x="379838" y="985284"/>
            <a:ext cx="5520525" cy="2856634"/>
          </a:xfrm>
          <a:prstGeom prst="rect">
            <a:avLst/>
          </a:prstGeom>
        </p:spPr>
      </p:pic>
    </p:spTree>
    <p:extLst>
      <p:ext uri="{BB962C8B-B14F-4D97-AF65-F5344CB8AC3E}">
        <p14:creationId xmlns:p14="http://schemas.microsoft.com/office/powerpoint/2010/main" val="1137314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24" y="85650"/>
            <a:ext cx="5138700" cy="857400"/>
          </a:xfrm>
        </p:spPr>
        <p:txBody>
          <a:bodyPr/>
          <a:lstStyle/>
          <a:p>
            <a:r>
              <a:rPr lang="hi-IN" dirty="0" smtClean="0"/>
              <a:t>लाइसेंसिंग </a:t>
            </a:r>
            <a:r>
              <a:rPr lang="hi-IN" dirty="0"/>
              <a:t>पर विचार क्यों करें?"</a:t>
            </a:r>
            <a:endParaRPr lang="en-US" dirty="0"/>
          </a:p>
        </p:txBody>
      </p:sp>
      <p:sp>
        <p:nvSpPr>
          <p:cNvPr id="5" name="Content Placeholder 4"/>
          <p:cNvSpPr>
            <a:spLocks noGrp="1"/>
          </p:cNvSpPr>
          <p:nvPr>
            <p:ph idx="4294967295"/>
          </p:nvPr>
        </p:nvSpPr>
        <p:spPr>
          <a:xfrm>
            <a:off x="0" y="1200150"/>
            <a:ext cx="5953612" cy="3429000"/>
          </a:xfrm>
        </p:spPr>
        <p:txBody>
          <a:bodyPr/>
          <a:lstStyle/>
          <a:p>
            <a:r>
              <a:rPr lang="hi-IN" b="1" dirty="0" smtClean="0"/>
              <a:t>कॉपीराइट </a:t>
            </a:r>
            <a:r>
              <a:rPr lang="hi-IN" b="1" dirty="0"/>
              <a:t>कानून कार्यों के लाइसेंसिंग की अनुमति देता है</a:t>
            </a:r>
            <a:r>
              <a:rPr lang="hi-IN" dirty="0"/>
              <a:t/>
            </a:r>
            <a:br>
              <a:rPr lang="hi-IN" dirty="0"/>
            </a:br>
            <a:r>
              <a:rPr lang="hi-IN" b="1" dirty="0"/>
              <a:t>लाइसेंसिंग दूसरों को कॉपीराइटेड कार्य का कानूनी तरीके से उपयोग करने में सक्षम बनाता है</a:t>
            </a:r>
            <a:r>
              <a:rPr lang="hi-IN" dirty="0"/>
              <a:t/>
            </a:r>
            <a:br>
              <a:rPr lang="hi-IN" dirty="0"/>
            </a:br>
            <a:r>
              <a:rPr lang="hi-IN" b="1" dirty="0"/>
              <a:t>लाइसेंसिंग आर्थिक विचारों के लिए या नि: शुल्क हो सकता है</a:t>
            </a:r>
            <a:r>
              <a:rPr lang="hi-IN" dirty="0"/>
              <a:t/>
            </a:r>
            <a:br>
              <a:rPr lang="hi-IN" dirty="0"/>
            </a:br>
            <a:r>
              <a:rPr lang="hi-IN" b="1" dirty="0"/>
              <a:t>यह कार्य के अधिक उपयोग और वितरण की प्रक्रिया को आसान बनाता है</a:t>
            </a:r>
            <a:endParaRPr lang="en-US" dirty="0"/>
          </a:p>
        </p:txBody>
      </p:sp>
    </p:spTree>
    <p:extLst>
      <p:ext uri="{BB962C8B-B14F-4D97-AF65-F5344CB8AC3E}">
        <p14:creationId xmlns:p14="http://schemas.microsoft.com/office/powerpoint/2010/main" val="16712882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90750" y="439500"/>
            <a:ext cx="2417250" cy="4264200"/>
          </a:xfrm>
        </p:spPr>
        <p:txBody>
          <a:bodyPr/>
          <a:lstStyle/>
          <a:p>
            <a:pPr lvl="0"/>
            <a:r>
              <a:rPr lang="en-US" b="1" dirty="0"/>
              <a:t>Concord Consortium</a:t>
            </a:r>
            <a:r>
              <a:rPr lang="en-US" dirty="0"/>
              <a:t> (concord.org</a:t>
            </a:r>
            <a:r>
              <a:rPr lang="en-US" dirty="0" smtClean="0"/>
              <a:t>)</a:t>
            </a:r>
            <a:endParaRPr lang="en-US" dirty="0"/>
          </a:p>
        </p:txBody>
      </p:sp>
      <p:sp>
        <p:nvSpPr>
          <p:cNvPr id="2" name="Slide Number Placeholder 1">
            <a:extLst>
              <a:ext uri="{FF2B5EF4-FFF2-40B4-BE49-F238E27FC236}">
                <a16:creationId xmlns:a16="http://schemas.microsoft.com/office/drawing/2014/main" id="{2B3655F8-3EF1-3770-F741-899FEAC2DA1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50</a:t>
            </a:fld>
            <a:endParaRPr lang="en"/>
          </a:p>
        </p:txBody>
      </p:sp>
      <p:pic>
        <p:nvPicPr>
          <p:cNvPr id="4" name="Picture 3">
            <a:extLst>
              <a:ext uri="{FF2B5EF4-FFF2-40B4-BE49-F238E27FC236}">
                <a16:creationId xmlns:a16="http://schemas.microsoft.com/office/drawing/2014/main" id="{BAEFFFF3-5860-D0E1-5572-F88285D90B21}"/>
              </a:ext>
            </a:extLst>
          </p:cNvPr>
          <p:cNvPicPr>
            <a:picLocks noChangeAspect="1"/>
          </p:cNvPicPr>
          <p:nvPr/>
        </p:nvPicPr>
        <p:blipFill>
          <a:blip r:embed="rId2"/>
          <a:stretch>
            <a:fillRect/>
          </a:stretch>
        </p:blipFill>
        <p:spPr>
          <a:xfrm>
            <a:off x="566627" y="1176670"/>
            <a:ext cx="4968045" cy="2516485"/>
          </a:xfrm>
          <a:prstGeom prst="rect">
            <a:avLst/>
          </a:prstGeom>
        </p:spPr>
      </p:pic>
    </p:spTree>
    <p:extLst>
      <p:ext uri="{BB962C8B-B14F-4D97-AF65-F5344CB8AC3E}">
        <p14:creationId xmlns:p14="http://schemas.microsoft.com/office/powerpoint/2010/main" val="19289406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i-IN" dirty="0" smtClean="0"/>
              <a:t>ऑडियो/वीडियो मीडिया</a:t>
            </a:r>
            <a:r>
              <a:rPr lang="en-US" dirty="0" smtClean="0"/>
              <a:t> </a:t>
            </a:r>
            <a:r>
              <a:rPr lang="hi-IN" dirty="0" smtClean="0"/>
              <a:t>के </a:t>
            </a:r>
            <a:r>
              <a:rPr lang="hi-IN" dirty="0"/>
              <a:t>रूप में उपलब्ध </a:t>
            </a:r>
            <a:r>
              <a:rPr lang="en-US" dirty="0" smtClean="0"/>
              <a:t>OERs </a:t>
            </a:r>
            <a:endParaRPr lang="en-US" dirty="0">
              <a:solidFill>
                <a:schemeClr val="tx1"/>
              </a:solidFill>
            </a:endParaRPr>
          </a:p>
        </p:txBody>
      </p:sp>
    </p:spTree>
    <p:extLst>
      <p:ext uri="{BB962C8B-B14F-4D97-AF65-F5344CB8AC3E}">
        <p14:creationId xmlns:p14="http://schemas.microsoft.com/office/powerpoint/2010/main" val="27943807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90749" y="439500"/>
            <a:ext cx="2498069" cy="4264200"/>
          </a:xfrm>
        </p:spPr>
        <p:txBody>
          <a:bodyPr/>
          <a:lstStyle/>
          <a:p>
            <a:pPr lvl="0"/>
            <a:r>
              <a:rPr lang="en-US" b="1" dirty="0"/>
              <a:t>YouTube</a:t>
            </a:r>
            <a:r>
              <a:rPr lang="en-US" dirty="0"/>
              <a:t> (youtube.com/education</a:t>
            </a:r>
            <a:r>
              <a:rPr lang="en-US" dirty="0" smtClean="0"/>
              <a:t>)</a:t>
            </a:r>
            <a:endParaRPr lang="en-US" dirty="0"/>
          </a:p>
        </p:txBody>
      </p:sp>
      <p:sp>
        <p:nvSpPr>
          <p:cNvPr id="2" name="Slide Number Placeholder 1">
            <a:extLst>
              <a:ext uri="{FF2B5EF4-FFF2-40B4-BE49-F238E27FC236}">
                <a16:creationId xmlns:a16="http://schemas.microsoft.com/office/drawing/2014/main" id="{91F9D62E-FB49-BA97-518D-045EB13853E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52</a:t>
            </a:fld>
            <a:endParaRPr lang="en"/>
          </a:p>
        </p:txBody>
      </p:sp>
      <p:pic>
        <p:nvPicPr>
          <p:cNvPr id="4" name="Picture 3">
            <a:extLst>
              <a:ext uri="{FF2B5EF4-FFF2-40B4-BE49-F238E27FC236}">
                <a16:creationId xmlns:a16="http://schemas.microsoft.com/office/drawing/2014/main" id="{40643925-6EBB-516B-5D56-9C7D1E420B1C}"/>
              </a:ext>
            </a:extLst>
          </p:cNvPr>
          <p:cNvPicPr>
            <a:picLocks noChangeAspect="1"/>
          </p:cNvPicPr>
          <p:nvPr/>
        </p:nvPicPr>
        <p:blipFill>
          <a:blip r:embed="rId2"/>
          <a:stretch>
            <a:fillRect/>
          </a:stretch>
        </p:blipFill>
        <p:spPr>
          <a:xfrm>
            <a:off x="656182" y="1084521"/>
            <a:ext cx="4766369" cy="2444101"/>
          </a:xfrm>
          <a:prstGeom prst="rect">
            <a:avLst/>
          </a:prstGeom>
        </p:spPr>
      </p:pic>
    </p:spTree>
    <p:extLst>
      <p:ext uri="{BB962C8B-B14F-4D97-AF65-F5344CB8AC3E}">
        <p14:creationId xmlns:p14="http://schemas.microsoft.com/office/powerpoint/2010/main" val="40898495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b="1" dirty="0"/>
              <a:t>Khan Academy</a:t>
            </a:r>
            <a:r>
              <a:rPr lang="en-US" dirty="0"/>
              <a:t> (khanacademy.org</a:t>
            </a:r>
            <a:r>
              <a:rPr lang="en-US" dirty="0" smtClean="0"/>
              <a:t>)</a:t>
            </a:r>
            <a:endParaRPr lang="en-US" dirty="0"/>
          </a:p>
        </p:txBody>
      </p:sp>
      <p:sp>
        <p:nvSpPr>
          <p:cNvPr id="2" name="Slide Number Placeholder 1">
            <a:extLst>
              <a:ext uri="{FF2B5EF4-FFF2-40B4-BE49-F238E27FC236}">
                <a16:creationId xmlns:a16="http://schemas.microsoft.com/office/drawing/2014/main" id="{91F9D62E-FB49-BA97-518D-045EB13853E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53</a:t>
            </a:fld>
            <a:endParaRPr lang="en"/>
          </a:p>
        </p:txBody>
      </p:sp>
      <p:pic>
        <p:nvPicPr>
          <p:cNvPr id="5" name="Picture 4">
            <a:extLst>
              <a:ext uri="{FF2B5EF4-FFF2-40B4-BE49-F238E27FC236}">
                <a16:creationId xmlns:a16="http://schemas.microsoft.com/office/drawing/2014/main" id="{8F860D1A-DACD-23D3-2B23-09CB616836B5}"/>
              </a:ext>
            </a:extLst>
          </p:cNvPr>
          <p:cNvPicPr>
            <a:picLocks noChangeAspect="1"/>
          </p:cNvPicPr>
          <p:nvPr/>
        </p:nvPicPr>
        <p:blipFill>
          <a:blip r:embed="rId2"/>
          <a:stretch>
            <a:fillRect/>
          </a:stretch>
        </p:blipFill>
        <p:spPr>
          <a:xfrm>
            <a:off x="400493" y="1607634"/>
            <a:ext cx="5162686" cy="2655481"/>
          </a:xfrm>
          <a:prstGeom prst="rect">
            <a:avLst/>
          </a:prstGeom>
        </p:spPr>
      </p:pic>
    </p:spTree>
    <p:extLst>
      <p:ext uri="{BB962C8B-B14F-4D97-AF65-F5344CB8AC3E}">
        <p14:creationId xmlns:p14="http://schemas.microsoft.com/office/powerpoint/2010/main" val="35551139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GB" b="1" dirty="0"/>
              <a:t>TED-Ed</a:t>
            </a:r>
            <a:r>
              <a:rPr lang="en-GB" dirty="0"/>
              <a:t> (ed.ted.com</a:t>
            </a:r>
            <a:r>
              <a:rPr lang="en-GB" dirty="0" smtClean="0"/>
              <a:t>)</a:t>
            </a:r>
            <a:endParaRPr lang="en-US" dirty="0"/>
          </a:p>
        </p:txBody>
      </p:sp>
      <p:sp>
        <p:nvSpPr>
          <p:cNvPr id="2" name="Slide Number Placeholder 1">
            <a:extLst>
              <a:ext uri="{FF2B5EF4-FFF2-40B4-BE49-F238E27FC236}">
                <a16:creationId xmlns:a16="http://schemas.microsoft.com/office/drawing/2014/main" id="{91F9D62E-FB49-BA97-518D-045EB13853E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54</a:t>
            </a:fld>
            <a:endParaRPr lang="en"/>
          </a:p>
        </p:txBody>
      </p:sp>
      <p:pic>
        <p:nvPicPr>
          <p:cNvPr id="4" name="Picture 3">
            <a:extLst>
              <a:ext uri="{FF2B5EF4-FFF2-40B4-BE49-F238E27FC236}">
                <a16:creationId xmlns:a16="http://schemas.microsoft.com/office/drawing/2014/main" id="{41FA51F3-CC69-DD70-16BE-DB14E0F50B8F}"/>
              </a:ext>
            </a:extLst>
          </p:cNvPr>
          <p:cNvPicPr>
            <a:picLocks noChangeAspect="1"/>
          </p:cNvPicPr>
          <p:nvPr/>
        </p:nvPicPr>
        <p:blipFill>
          <a:blip r:embed="rId2"/>
          <a:stretch>
            <a:fillRect/>
          </a:stretch>
        </p:blipFill>
        <p:spPr>
          <a:xfrm>
            <a:off x="456093" y="1056168"/>
            <a:ext cx="5246165" cy="2712210"/>
          </a:xfrm>
          <a:prstGeom prst="rect">
            <a:avLst/>
          </a:prstGeom>
        </p:spPr>
      </p:pic>
    </p:spTree>
    <p:extLst>
      <p:ext uri="{BB962C8B-B14F-4D97-AF65-F5344CB8AC3E}">
        <p14:creationId xmlns:p14="http://schemas.microsoft.com/office/powerpoint/2010/main" val="25162922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90749" y="439500"/>
            <a:ext cx="2200357" cy="4264200"/>
          </a:xfrm>
        </p:spPr>
        <p:txBody>
          <a:bodyPr/>
          <a:lstStyle/>
          <a:p>
            <a:pPr lvl="0"/>
            <a:r>
              <a:rPr lang="en-US" b="1" dirty="0" err="1"/>
              <a:t>OpenCourseWare</a:t>
            </a:r>
            <a:r>
              <a:rPr lang="en-US" dirty="0"/>
              <a:t> (ocw.mit.edu</a:t>
            </a:r>
            <a:r>
              <a:rPr lang="en-US" dirty="0" smtClean="0"/>
              <a:t>)</a:t>
            </a:r>
            <a:endParaRPr lang="en-US" dirty="0"/>
          </a:p>
        </p:txBody>
      </p:sp>
      <p:sp>
        <p:nvSpPr>
          <p:cNvPr id="2" name="Slide Number Placeholder 1">
            <a:extLst>
              <a:ext uri="{FF2B5EF4-FFF2-40B4-BE49-F238E27FC236}">
                <a16:creationId xmlns:a16="http://schemas.microsoft.com/office/drawing/2014/main" id="{91F9D62E-FB49-BA97-518D-045EB13853E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55</a:t>
            </a:fld>
            <a:endParaRPr lang="en"/>
          </a:p>
        </p:txBody>
      </p:sp>
      <p:pic>
        <p:nvPicPr>
          <p:cNvPr id="5" name="Picture 4">
            <a:extLst>
              <a:ext uri="{FF2B5EF4-FFF2-40B4-BE49-F238E27FC236}">
                <a16:creationId xmlns:a16="http://schemas.microsoft.com/office/drawing/2014/main" id="{E1DAEE11-6503-3120-5FB5-1E111E68CB09}"/>
              </a:ext>
            </a:extLst>
          </p:cNvPr>
          <p:cNvPicPr>
            <a:picLocks noChangeAspect="1"/>
          </p:cNvPicPr>
          <p:nvPr/>
        </p:nvPicPr>
        <p:blipFill>
          <a:blip r:embed="rId2"/>
          <a:stretch>
            <a:fillRect/>
          </a:stretch>
        </p:blipFill>
        <p:spPr>
          <a:xfrm>
            <a:off x="609421" y="1353879"/>
            <a:ext cx="4480600" cy="2316421"/>
          </a:xfrm>
          <a:prstGeom prst="rect">
            <a:avLst/>
          </a:prstGeom>
        </p:spPr>
      </p:pic>
    </p:spTree>
    <p:extLst>
      <p:ext uri="{BB962C8B-B14F-4D97-AF65-F5344CB8AC3E}">
        <p14:creationId xmlns:p14="http://schemas.microsoft.com/office/powerpoint/2010/main" val="6124409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90750" y="439500"/>
            <a:ext cx="2342124" cy="4264200"/>
          </a:xfrm>
        </p:spPr>
        <p:txBody>
          <a:bodyPr/>
          <a:lstStyle/>
          <a:p>
            <a:pPr lvl="0"/>
            <a:r>
              <a:rPr lang="en-US" b="1" dirty="0"/>
              <a:t>PBS </a:t>
            </a:r>
            <a:r>
              <a:rPr lang="en-US" b="1" dirty="0" err="1"/>
              <a:t>LearningMedia</a:t>
            </a:r>
            <a:r>
              <a:rPr lang="en-US" dirty="0"/>
              <a:t> (pbslearningmedia.org</a:t>
            </a:r>
            <a:r>
              <a:rPr lang="en-US" dirty="0" smtClean="0"/>
              <a:t>)</a:t>
            </a:r>
            <a:endParaRPr lang="en-US" dirty="0"/>
          </a:p>
        </p:txBody>
      </p:sp>
      <p:sp>
        <p:nvSpPr>
          <p:cNvPr id="2" name="Slide Number Placeholder 1">
            <a:extLst>
              <a:ext uri="{FF2B5EF4-FFF2-40B4-BE49-F238E27FC236}">
                <a16:creationId xmlns:a16="http://schemas.microsoft.com/office/drawing/2014/main" id="{91F9D62E-FB49-BA97-518D-045EB13853E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56</a:t>
            </a:fld>
            <a:endParaRPr lang="en"/>
          </a:p>
        </p:txBody>
      </p:sp>
      <p:pic>
        <p:nvPicPr>
          <p:cNvPr id="4" name="Picture 3">
            <a:extLst>
              <a:ext uri="{FF2B5EF4-FFF2-40B4-BE49-F238E27FC236}">
                <a16:creationId xmlns:a16="http://schemas.microsoft.com/office/drawing/2014/main" id="{947CCB07-8760-B366-6529-0A93D4D10C00}"/>
              </a:ext>
            </a:extLst>
          </p:cNvPr>
          <p:cNvPicPr>
            <a:picLocks noChangeAspect="1"/>
          </p:cNvPicPr>
          <p:nvPr/>
        </p:nvPicPr>
        <p:blipFill>
          <a:blip r:embed="rId2"/>
          <a:stretch>
            <a:fillRect/>
          </a:stretch>
        </p:blipFill>
        <p:spPr>
          <a:xfrm>
            <a:off x="456095" y="1205023"/>
            <a:ext cx="4793491" cy="2448113"/>
          </a:xfrm>
          <a:prstGeom prst="rect">
            <a:avLst/>
          </a:prstGeom>
        </p:spPr>
      </p:pic>
    </p:spTree>
    <p:extLst>
      <p:ext uri="{BB962C8B-B14F-4D97-AF65-F5344CB8AC3E}">
        <p14:creationId xmlns:p14="http://schemas.microsoft.com/office/powerpoint/2010/main" val="16869955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r>
            <a:br>
              <a:rPr lang="en-US" dirty="0"/>
            </a:br>
            <a:r>
              <a:rPr lang="hi-IN" dirty="0" smtClean="0"/>
              <a:t>एनिमेशन्स</a:t>
            </a:r>
            <a:r>
              <a:rPr lang="en-US" dirty="0" smtClean="0"/>
              <a:t> </a:t>
            </a:r>
            <a:r>
              <a:rPr lang="hi-IN" dirty="0" smtClean="0"/>
              <a:t>के </a:t>
            </a:r>
            <a:r>
              <a:rPr lang="hi-IN" dirty="0"/>
              <a:t>रूप में उपलब्ध </a:t>
            </a:r>
            <a:r>
              <a:rPr lang="en-US" dirty="0" smtClean="0"/>
              <a:t>OERs </a:t>
            </a:r>
            <a:r>
              <a:rPr lang="hi-IN" dirty="0"/>
              <a:t/>
            </a:r>
            <a:br>
              <a:rPr lang="hi-IN" dirty="0"/>
            </a:br>
            <a:endParaRPr lang="en-US" dirty="0">
              <a:solidFill>
                <a:schemeClr val="tx1"/>
              </a:solidFill>
            </a:endParaRPr>
          </a:p>
        </p:txBody>
      </p:sp>
    </p:spTree>
    <p:extLst>
      <p:ext uri="{BB962C8B-B14F-4D97-AF65-F5344CB8AC3E}">
        <p14:creationId xmlns:p14="http://schemas.microsoft.com/office/powerpoint/2010/main" val="16751878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b="1" dirty="0" err="1"/>
              <a:t>Biointeractive</a:t>
            </a:r>
            <a:r>
              <a:rPr lang="en-US" dirty="0"/>
              <a:t> (biointeractive.org</a:t>
            </a:r>
            <a:r>
              <a:rPr lang="en-US" dirty="0" smtClean="0"/>
              <a:t>)</a:t>
            </a:r>
            <a:endParaRPr lang="en-US" dirty="0"/>
          </a:p>
        </p:txBody>
      </p:sp>
      <p:sp>
        <p:nvSpPr>
          <p:cNvPr id="2" name="Slide Number Placeholder 1">
            <a:extLst>
              <a:ext uri="{FF2B5EF4-FFF2-40B4-BE49-F238E27FC236}">
                <a16:creationId xmlns:a16="http://schemas.microsoft.com/office/drawing/2014/main" id="{3D904EE0-55B1-70DC-2D57-213EB11E838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58</a:t>
            </a:fld>
            <a:endParaRPr lang="en"/>
          </a:p>
        </p:txBody>
      </p:sp>
      <p:pic>
        <p:nvPicPr>
          <p:cNvPr id="4" name="Picture 3">
            <a:extLst>
              <a:ext uri="{FF2B5EF4-FFF2-40B4-BE49-F238E27FC236}">
                <a16:creationId xmlns:a16="http://schemas.microsoft.com/office/drawing/2014/main" id="{1B1FDADC-4A48-B0D6-1392-41B6EF45B2D7}"/>
              </a:ext>
            </a:extLst>
          </p:cNvPr>
          <p:cNvPicPr>
            <a:picLocks noChangeAspect="1"/>
          </p:cNvPicPr>
          <p:nvPr/>
        </p:nvPicPr>
        <p:blipFill>
          <a:blip r:embed="rId2"/>
          <a:stretch>
            <a:fillRect/>
          </a:stretch>
        </p:blipFill>
        <p:spPr>
          <a:xfrm>
            <a:off x="555056" y="935666"/>
            <a:ext cx="5403713" cy="2790557"/>
          </a:xfrm>
          <a:prstGeom prst="rect">
            <a:avLst/>
          </a:prstGeom>
        </p:spPr>
      </p:pic>
    </p:spTree>
    <p:extLst>
      <p:ext uri="{BB962C8B-B14F-4D97-AF65-F5344CB8AC3E}">
        <p14:creationId xmlns:p14="http://schemas.microsoft.com/office/powerpoint/2010/main" val="12473515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b="1" dirty="0"/>
              <a:t>NOVA Labs</a:t>
            </a:r>
            <a:r>
              <a:rPr lang="en-US" dirty="0"/>
              <a:t> (pbs.org/</a:t>
            </a:r>
            <a:r>
              <a:rPr lang="en-US" dirty="0" err="1"/>
              <a:t>wgbh</a:t>
            </a:r>
            <a:r>
              <a:rPr lang="en-US" dirty="0"/>
              <a:t>/nova/labs</a:t>
            </a:r>
            <a:r>
              <a:rPr lang="en-US" dirty="0" smtClean="0"/>
              <a:t>)</a:t>
            </a:r>
            <a:endParaRPr lang="en-US" dirty="0"/>
          </a:p>
        </p:txBody>
      </p:sp>
      <p:sp>
        <p:nvSpPr>
          <p:cNvPr id="2" name="Slide Number Placeholder 1">
            <a:extLst>
              <a:ext uri="{FF2B5EF4-FFF2-40B4-BE49-F238E27FC236}">
                <a16:creationId xmlns:a16="http://schemas.microsoft.com/office/drawing/2014/main" id="{3D904EE0-55B1-70DC-2D57-213EB11E838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59</a:t>
            </a:fld>
            <a:endParaRPr lang="en"/>
          </a:p>
        </p:txBody>
      </p:sp>
      <p:pic>
        <p:nvPicPr>
          <p:cNvPr id="5" name="Picture 4">
            <a:extLst>
              <a:ext uri="{FF2B5EF4-FFF2-40B4-BE49-F238E27FC236}">
                <a16:creationId xmlns:a16="http://schemas.microsoft.com/office/drawing/2014/main" id="{7ADC9127-9EE8-685F-21A9-9C50E6C0A661}"/>
              </a:ext>
            </a:extLst>
          </p:cNvPr>
          <p:cNvPicPr>
            <a:picLocks noChangeAspect="1"/>
          </p:cNvPicPr>
          <p:nvPr/>
        </p:nvPicPr>
        <p:blipFill>
          <a:blip r:embed="rId2"/>
          <a:stretch>
            <a:fillRect/>
          </a:stretch>
        </p:blipFill>
        <p:spPr>
          <a:xfrm>
            <a:off x="442022" y="971107"/>
            <a:ext cx="5219391" cy="2709490"/>
          </a:xfrm>
          <a:prstGeom prst="rect">
            <a:avLst/>
          </a:prstGeom>
        </p:spPr>
      </p:pic>
    </p:spTree>
    <p:extLst>
      <p:ext uri="{BB962C8B-B14F-4D97-AF65-F5344CB8AC3E}">
        <p14:creationId xmlns:p14="http://schemas.microsoft.com/office/powerpoint/2010/main" val="2479738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52" y="106337"/>
            <a:ext cx="5138700" cy="857400"/>
          </a:xfrm>
        </p:spPr>
        <p:txBody>
          <a:bodyPr/>
          <a:lstStyle/>
          <a:p>
            <a:r>
              <a:rPr lang="en-US" altLang="en-US" dirty="0"/>
              <a:t>Open Licenses</a:t>
            </a:r>
            <a:endParaRPr lang="en-IN" dirty="0"/>
          </a:p>
        </p:txBody>
      </p:sp>
      <p:sp>
        <p:nvSpPr>
          <p:cNvPr id="3" name="Text Placeholder 2">
            <a:extLst>
              <a:ext uri="{FF2B5EF4-FFF2-40B4-BE49-F238E27FC236}">
                <a16:creationId xmlns:a16="http://schemas.microsoft.com/office/drawing/2014/main" id="{313B35C0-EF9A-62F4-598D-9B591E5BA784}"/>
              </a:ext>
            </a:extLst>
          </p:cNvPr>
          <p:cNvSpPr>
            <a:spLocks noGrp="1"/>
          </p:cNvSpPr>
          <p:nvPr>
            <p:ph type="body" idx="1"/>
          </p:nvPr>
        </p:nvSpPr>
        <p:spPr/>
        <p:txBody>
          <a:bodyPr/>
          <a:lstStyle/>
          <a:p>
            <a:endParaRPr lang="en-IN"/>
          </a:p>
        </p:txBody>
      </p:sp>
      <p:sp>
        <p:nvSpPr>
          <p:cNvPr id="4" name="Text Placeholder 3">
            <a:extLst>
              <a:ext uri="{FF2B5EF4-FFF2-40B4-BE49-F238E27FC236}">
                <a16:creationId xmlns:a16="http://schemas.microsoft.com/office/drawing/2014/main" id="{9072CBC6-5471-3861-1685-A0E85A0BBC97}"/>
              </a:ext>
            </a:extLst>
          </p:cNvPr>
          <p:cNvSpPr>
            <a:spLocks noGrp="1"/>
          </p:cNvSpPr>
          <p:nvPr>
            <p:ph type="body" idx="2"/>
          </p:nvPr>
        </p:nvSpPr>
        <p:spPr/>
        <p:txBody>
          <a:bodyPr/>
          <a:lstStyle/>
          <a:p>
            <a:endParaRPr lang="en-IN" dirty="0"/>
          </a:p>
        </p:txBody>
      </p:sp>
      <p:sp>
        <p:nvSpPr>
          <p:cNvPr id="6" name="Text Placeholder 5"/>
          <p:cNvSpPr txBox="1">
            <a:spLocks/>
          </p:cNvSpPr>
          <p:nvPr/>
        </p:nvSpPr>
        <p:spPr bwMode="auto">
          <a:xfrm>
            <a:off x="71264" y="1088894"/>
            <a:ext cx="2424439" cy="391931"/>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chemeClr val="tx2"/>
              </a:buClr>
              <a:buSzPct val="125000"/>
              <a:buFont typeface="Wingdings" pitchFamily="2" charset="2"/>
              <a:buChar char="§"/>
              <a:defRPr sz="3000" kern="1200">
                <a:solidFill>
                  <a:schemeClr val="tx1"/>
                </a:solidFill>
                <a:latin typeface="+mj-lt"/>
                <a:ea typeface="+mn-ea"/>
                <a:cs typeface="+mn-cs"/>
              </a:defRPr>
            </a:lvl1pPr>
            <a:lvl2pPr marL="742950" indent="-285750" algn="l" rtl="0" eaLnBrk="1" fontAlgn="base" hangingPunct="1">
              <a:spcBef>
                <a:spcPct val="20000"/>
              </a:spcBef>
              <a:spcAft>
                <a:spcPct val="0"/>
              </a:spcAft>
              <a:buClr>
                <a:schemeClr val="accent1"/>
              </a:buClr>
              <a:buFont typeface="Arial" charset="0"/>
              <a:buChar char="–"/>
              <a:defRPr sz="2600" kern="1200">
                <a:solidFill>
                  <a:schemeClr val="tx1"/>
                </a:solidFill>
                <a:latin typeface="+mj-lt"/>
                <a:ea typeface="+mn-ea"/>
                <a:cs typeface="+mn-cs"/>
              </a:defRPr>
            </a:lvl2pPr>
            <a:lvl3pPr marL="1143000" indent="-228600" algn="l" rtl="0" eaLnBrk="1" fontAlgn="base" hangingPunct="1">
              <a:spcBef>
                <a:spcPct val="20000"/>
              </a:spcBef>
              <a:spcAft>
                <a:spcPct val="0"/>
              </a:spcAft>
              <a:buClr>
                <a:schemeClr val="accent2"/>
              </a:buClr>
              <a:buFont typeface="Arial" charset="0"/>
              <a:buChar char="•"/>
              <a:defRPr sz="2300" kern="1200">
                <a:solidFill>
                  <a:schemeClr val="tx1"/>
                </a:solidFill>
                <a:latin typeface="+mj-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IN" altLang="en-US" sz="2250" dirty="0"/>
              <a:t>Creative Commons</a:t>
            </a:r>
          </a:p>
        </p:txBody>
      </p:sp>
      <p:sp>
        <p:nvSpPr>
          <p:cNvPr id="7" name="Content Placeholder 2"/>
          <p:cNvSpPr txBox="1">
            <a:spLocks/>
          </p:cNvSpPr>
          <p:nvPr/>
        </p:nvSpPr>
        <p:spPr>
          <a:xfrm>
            <a:off x="61739" y="1557337"/>
            <a:ext cx="2424439" cy="2420637"/>
          </a:xfrm>
          <a:prstGeom prst="rect">
            <a:avLst/>
          </a:prstGeom>
        </p:spPr>
        <p:style>
          <a:lnRef idx="1">
            <a:schemeClr val="accent4"/>
          </a:lnRef>
          <a:fillRef idx="2">
            <a:schemeClr val="accent4"/>
          </a:fillRef>
          <a:effectRef idx="1">
            <a:schemeClr val="accent4"/>
          </a:effectRef>
          <a:fontRef idx="minor">
            <a:schemeClr val="dk1"/>
          </a:fontRef>
        </p:style>
        <p:txBody>
          <a:bodyPr/>
          <a:lstStyle>
            <a:lvl1pPr marL="342900" indent="-342900" algn="l" rtl="0" eaLnBrk="1" fontAlgn="base" hangingPunct="1">
              <a:spcBef>
                <a:spcPct val="20000"/>
              </a:spcBef>
              <a:spcAft>
                <a:spcPct val="0"/>
              </a:spcAft>
              <a:buClr>
                <a:schemeClr val="tx2"/>
              </a:buClr>
              <a:buSzPct val="125000"/>
              <a:buFont typeface="Wingdings" pitchFamily="2" charset="2"/>
              <a:buChar char="§"/>
              <a:defRPr sz="3000" kern="1200">
                <a:solidFill>
                  <a:schemeClr val="tx1"/>
                </a:solidFill>
                <a:latin typeface="+mj-lt"/>
                <a:ea typeface="+mn-ea"/>
                <a:cs typeface="+mn-cs"/>
              </a:defRPr>
            </a:lvl1pPr>
            <a:lvl2pPr marL="742950" indent="-285750" algn="l" rtl="0" eaLnBrk="1" fontAlgn="base" hangingPunct="1">
              <a:spcBef>
                <a:spcPct val="20000"/>
              </a:spcBef>
              <a:spcAft>
                <a:spcPct val="0"/>
              </a:spcAft>
              <a:buClr>
                <a:schemeClr val="accent1"/>
              </a:buClr>
              <a:buFont typeface="Arial" charset="0"/>
              <a:buChar char="–"/>
              <a:defRPr sz="2600" kern="1200">
                <a:solidFill>
                  <a:schemeClr val="tx1"/>
                </a:solidFill>
                <a:latin typeface="+mj-lt"/>
                <a:ea typeface="+mn-ea"/>
                <a:cs typeface="+mn-cs"/>
              </a:defRPr>
            </a:lvl2pPr>
            <a:lvl3pPr marL="1143000" indent="-228600" algn="l" rtl="0" eaLnBrk="1" fontAlgn="base" hangingPunct="1">
              <a:spcBef>
                <a:spcPct val="20000"/>
              </a:spcBef>
              <a:spcAft>
                <a:spcPct val="0"/>
              </a:spcAft>
              <a:buClr>
                <a:schemeClr val="accent2"/>
              </a:buClr>
              <a:buFont typeface="Arial" charset="0"/>
              <a:buChar char="•"/>
              <a:defRPr sz="2300" kern="1200">
                <a:solidFill>
                  <a:schemeClr val="tx1"/>
                </a:solidFill>
                <a:latin typeface="+mj-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2250" dirty="0"/>
              <a:t>CC-BY</a:t>
            </a:r>
          </a:p>
          <a:p>
            <a:r>
              <a:rPr lang="en-US" altLang="en-US" sz="2250" dirty="0"/>
              <a:t>CC-BY-SA</a:t>
            </a:r>
          </a:p>
          <a:p>
            <a:r>
              <a:rPr lang="en-US" altLang="en-US" sz="2250" dirty="0"/>
              <a:t>CC-BY-NC</a:t>
            </a:r>
          </a:p>
          <a:p>
            <a:r>
              <a:rPr lang="en-US" altLang="en-US" sz="2250" dirty="0"/>
              <a:t>CC-BY-NC-SA</a:t>
            </a:r>
          </a:p>
          <a:p>
            <a:r>
              <a:rPr lang="en-US" altLang="en-US" sz="2250" dirty="0"/>
              <a:t>CC-BY-ND</a:t>
            </a:r>
          </a:p>
          <a:p>
            <a:r>
              <a:rPr lang="en-US" altLang="en-US" sz="2250" dirty="0"/>
              <a:t>CC-BY-NC-ND</a:t>
            </a:r>
          </a:p>
          <a:p>
            <a:endParaRPr lang="en-US" altLang="en-US" sz="2250" dirty="0"/>
          </a:p>
        </p:txBody>
      </p:sp>
      <p:sp>
        <p:nvSpPr>
          <p:cNvPr id="8" name="Text Placeholder 6"/>
          <p:cNvSpPr txBox="1">
            <a:spLocks/>
          </p:cNvSpPr>
          <p:nvPr/>
        </p:nvSpPr>
        <p:spPr>
          <a:xfrm>
            <a:off x="3490739" y="1076325"/>
            <a:ext cx="2425318" cy="391931"/>
          </a:xfrm>
          <a:prstGeom prst="rect">
            <a:avLst/>
          </a:prstGeom>
        </p:spPr>
        <p:style>
          <a:lnRef idx="3">
            <a:schemeClr val="lt1"/>
          </a:lnRef>
          <a:fillRef idx="1">
            <a:schemeClr val="accent2"/>
          </a:fillRef>
          <a:effectRef idx="1">
            <a:schemeClr val="accent2"/>
          </a:effectRef>
          <a:fontRef idx="minor">
            <a:schemeClr val="lt1"/>
          </a:fontRef>
        </p:style>
        <p:txBody>
          <a:bodyPr/>
          <a:lstStyle>
            <a:lvl1pPr marL="342900" indent="-342900" algn="l" rtl="0" eaLnBrk="1" fontAlgn="base" hangingPunct="1">
              <a:spcBef>
                <a:spcPct val="20000"/>
              </a:spcBef>
              <a:spcAft>
                <a:spcPct val="0"/>
              </a:spcAft>
              <a:buClr>
                <a:schemeClr val="tx2"/>
              </a:buClr>
              <a:buSzPct val="125000"/>
              <a:buFont typeface="Wingdings" pitchFamily="2" charset="2"/>
              <a:buChar char="§"/>
              <a:defRPr sz="3000" kern="1200">
                <a:solidFill>
                  <a:schemeClr val="tx1"/>
                </a:solidFill>
                <a:latin typeface="+mj-lt"/>
                <a:ea typeface="+mn-ea"/>
                <a:cs typeface="+mn-cs"/>
              </a:defRPr>
            </a:lvl1pPr>
            <a:lvl2pPr marL="742950" indent="-285750" algn="l" rtl="0" eaLnBrk="1" fontAlgn="base" hangingPunct="1">
              <a:spcBef>
                <a:spcPct val="20000"/>
              </a:spcBef>
              <a:spcAft>
                <a:spcPct val="0"/>
              </a:spcAft>
              <a:buClr>
                <a:schemeClr val="accent1"/>
              </a:buClr>
              <a:buFont typeface="Arial" charset="0"/>
              <a:buChar char="–"/>
              <a:defRPr sz="2600" kern="1200">
                <a:solidFill>
                  <a:schemeClr val="tx1"/>
                </a:solidFill>
                <a:latin typeface="+mj-lt"/>
                <a:ea typeface="+mn-ea"/>
                <a:cs typeface="+mn-cs"/>
              </a:defRPr>
            </a:lvl2pPr>
            <a:lvl3pPr marL="1143000" indent="-228600" algn="l" rtl="0" eaLnBrk="1" fontAlgn="base" hangingPunct="1">
              <a:spcBef>
                <a:spcPct val="20000"/>
              </a:spcBef>
              <a:spcAft>
                <a:spcPct val="0"/>
              </a:spcAft>
              <a:buClr>
                <a:schemeClr val="accent2"/>
              </a:buClr>
              <a:buFont typeface="Arial" charset="0"/>
              <a:buChar char="•"/>
              <a:defRPr sz="2300" kern="1200">
                <a:solidFill>
                  <a:schemeClr val="tx1"/>
                </a:solidFill>
                <a:latin typeface="+mj-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IN" altLang="en-US" sz="2250" dirty="0"/>
              <a:t>Concepts</a:t>
            </a:r>
          </a:p>
        </p:txBody>
      </p:sp>
      <p:sp>
        <p:nvSpPr>
          <p:cNvPr id="9" name="Content Placeholder 7"/>
          <p:cNvSpPr txBox="1">
            <a:spLocks/>
          </p:cNvSpPr>
          <p:nvPr/>
        </p:nvSpPr>
        <p:spPr>
          <a:xfrm>
            <a:off x="3490739" y="1557337"/>
            <a:ext cx="2425318" cy="2420637"/>
          </a:xfrm>
          <a:prstGeom prst="rect">
            <a:avLst/>
          </a:prstGeom>
        </p:spPr>
        <p:style>
          <a:lnRef idx="1">
            <a:schemeClr val="accent6"/>
          </a:lnRef>
          <a:fillRef idx="2">
            <a:schemeClr val="accent6"/>
          </a:fillRef>
          <a:effectRef idx="1">
            <a:schemeClr val="accent6"/>
          </a:effectRef>
          <a:fontRef idx="minor">
            <a:schemeClr val="dk1"/>
          </a:fontRef>
        </p:style>
        <p:txBody>
          <a:bodyPr/>
          <a:lstStyle>
            <a:lvl1pPr marL="342900" indent="-342900" algn="l" rtl="0" eaLnBrk="1" fontAlgn="base" hangingPunct="1">
              <a:spcBef>
                <a:spcPct val="20000"/>
              </a:spcBef>
              <a:spcAft>
                <a:spcPct val="0"/>
              </a:spcAft>
              <a:buClr>
                <a:schemeClr val="tx2"/>
              </a:buClr>
              <a:buSzPct val="125000"/>
              <a:buFont typeface="Wingdings" pitchFamily="2" charset="2"/>
              <a:buChar char="§"/>
              <a:defRPr sz="3000" kern="1200">
                <a:solidFill>
                  <a:schemeClr val="tx1"/>
                </a:solidFill>
                <a:latin typeface="+mj-lt"/>
                <a:ea typeface="+mn-ea"/>
                <a:cs typeface="+mn-cs"/>
              </a:defRPr>
            </a:lvl1pPr>
            <a:lvl2pPr marL="742950" indent="-285750" algn="l" rtl="0" eaLnBrk="1" fontAlgn="base" hangingPunct="1">
              <a:spcBef>
                <a:spcPct val="20000"/>
              </a:spcBef>
              <a:spcAft>
                <a:spcPct val="0"/>
              </a:spcAft>
              <a:buClr>
                <a:schemeClr val="accent1"/>
              </a:buClr>
              <a:buFont typeface="Arial" charset="0"/>
              <a:buChar char="–"/>
              <a:defRPr sz="2600" kern="1200">
                <a:solidFill>
                  <a:schemeClr val="tx1"/>
                </a:solidFill>
                <a:latin typeface="+mj-lt"/>
                <a:ea typeface="+mn-ea"/>
                <a:cs typeface="+mn-cs"/>
              </a:defRPr>
            </a:lvl2pPr>
            <a:lvl3pPr marL="1143000" indent="-228600" algn="l" rtl="0" eaLnBrk="1" fontAlgn="base" hangingPunct="1">
              <a:spcBef>
                <a:spcPct val="20000"/>
              </a:spcBef>
              <a:spcAft>
                <a:spcPct val="0"/>
              </a:spcAft>
              <a:buClr>
                <a:schemeClr val="accent2"/>
              </a:buClr>
              <a:buFont typeface="Arial" charset="0"/>
              <a:buChar char="•"/>
              <a:defRPr sz="2300" kern="1200">
                <a:solidFill>
                  <a:schemeClr val="tx1"/>
                </a:solidFill>
                <a:latin typeface="+mj-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N" altLang="en-US" sz="1800" dirty="0" smtClean="0"/>
              <a:t>Attribution</a:t>
            </a:r>
            <a:r>
              <a:rPr lang="en-IN" altLang="en-US" sz="2250" dirty="0"/>
              <a:t/>
            </a:r>
            <a:br>
              <a:rPr lang="en-IN" altLang="en-US" sz="2250" dirty="0"/>
            </a:br>
            <a:r>
              <a:rPr lang="hi-IN" altLang="en-US" sz="1200" dirty="0"/>
              <a:t>आभार (अट्रिब्यूशन</a:t>
            </a:r>
            <a:r>
              <a:rPr lang="hi-IN" altLang="en-US" sz="1200" dirty="0" smtClean="0"/>
              <a:t>)</a:t>
            </a:r>
            <a:endParaRPr lang="en-IN" altLang="en-US" sz="1200" dirty="0" smtClean="0"/>
          </a:p>
          <a:p>
            <a:pPr lvl="0"/>
            <a:r>
              <a:rPr lang="en-US" altLang="en-US" sz="1800" dirty="0" smtClean="0">
                <a:latin typeface="Arial" panose="020B0604020202020204" pitchFamily="34" charset="0"/>
              </a:rPr>
              <a:t>Share </a:t>
            </a:r>
            <a:r>
              <a:rPr lang="en-US" altLang="en-US" sz="1800" dirty="0">
                <a:latin typeface="Arial" panose="020B0604020202020204" pitchFamily="34" charset="0"/>
              </a:rPr>
              <a:t>Alike</a:t>
            </a:r>
            <a:r>
              <a:rPr lang="en-US" altLang="en-US" sz="2400" dirty="0">
                <a:latin typeface="Arial" panose="020B0604020202020204" pitchFamily="34" charset="0"/>
              </a:rPr>
              <a:t/>
            </a:r>
            <a:br>
              <a:rPr lang="en-US" altLang="en-US" sz="2400" dirty="0">
                <a:latin typeface="Arial" panose="020B0604020202020204" pitchFamily="34" charset="0"/>
              </a:rPr>
            </a:br>
            <a:r>
              <a:rPr lang="hi-IN" altLang="en-US" sz="1200" dirty="0">
                <a:latin typeface="Arial" panose="020B0604020202020204" pitchFamily="34" charset="0"/>
              </a:rPr>
              <a:t>समान शर्तों पर साझा करें </a:t>
            </a:r>
            <a:r>
              <a:rPr lang="en-US" altLang="en-US" sz="1200" dirty="0">
                <a:latin typeface="Arial" panose="020B0604020202020204" pitchFamily="34" charset="0"/>
                <a:cs typeface="Mangal" panose="02040503050203030202" pitchFamily="18" charset="0"/>
              </a:rPr>
              <a:t>(</a:t>
            </a:r>
            <a:r>
              <a:rPr lang="hi-IN" altLang="en-US" sz="1200" dirty="0">
                <a:latin typeface="Arial" panose="020B0604020202020204" pitchFamily="34" charset="0"/>
              </a:rPr>
              <a:t>शेयर अलाइक</a:t>
            </a:r>
            <a:r>
              <a:rPr lang="en-US" altLang="en-US" sz="1200" dirty="0" smtClean="0">
                <a:latin typeface="Arial" panose="020B0604020202020204" pitchFamily="34" charset="0"/>
                <a:cs typeface="Mangal" panose="02040503050203030202" pitchFamily="18" charset="0"/>
              </a:rPr>
              <a:t>)</a:t>
            </a:r>
            <a:endParaRPr lang="en-IN" altLang="en-US" sz="1200" dirty="0" smtClean="0"/>
          </a:p>
          <a:p>
            <a:pPr lvl="0"/>
            <a:r>
              <a:rPr lang="en-US" altLang="en-US" sz="1800" dirty="0" smtClean="0">
                <a:latin typeface="Arial" panose="020B0604020202020204" pitchFamily="34" charset="0"/>
              </a:rPr>
              <a:t>Non-Commercial</a:t>
            </a:r>
            <a:r>
              <a:rPr lang="en-US" altLang="en-US" sz="2400" dirty="0">
                <a:latin typeface="Arial" panose="020B0604020202020204" pitchFamily="34" charset="0"/>
              </a:rPr>
              <a:t/>
            </a:r>
            <a:br>
              <a:rPr lang="en-US" altLang="en-US" sz="2400" dirty="0">
                <a:latin typeface="Arial" panose="020B0604020202020204" pitchFamily="34" charset="0"/>
              </a:rPr>
            </a:br>
            <a:r>
              <a:rPr lang="hi-IN" altLang="en-US" sz="1200" dirty="0">
                <a:latin typeface="Arial" panose="020B0604020202020204" pitchFamily="34" charset="0"/>
              </a:rPr>
              <a:t>गैर</a:t>
            </a:r>
            <a:r>
              <a:rPr lang="en-US" altLang="en-US" sz="1200" dirty="0">
                <a:latin typeface="Arial" panose="020B0604020202020204" pitchFamily="34" charset="0"/>
                <a:cs typeface="Mangal" panose="02040503050203030202" pitchFamily="18" charset="0"/>
              </a:rPr>
              <a:t>-</a:t>
            </a:r>
            <a:r>
              <a:rPr lang="hi-IN" altLang="en-US" sz="1200" dirty="0">
                <a:latin typeface="Arial" panose="020B0604020202020204" pitchFamily="34" charset="0"/>
              </a:rPr>
              <a:t>व्यावसायिक </a:t>
            </a:r>
            <a:r>
              <a:rPr lang="en-US" altLang="en-US" sz="1200" dirty="0">
                <a:latin typeface="Arial" panose="020B0604020202020204" pitchFamily="34" charset="0"/>
                <a:cs typeface="Mangal" panose="02040503050203030202" pitchFamily="18" charset="0"/>
              </a:rPr>
              <a:t>(</a:t>
            </a:r>
            <a:r>
              <a:rPr lang="hi-IN" altLang="en-US" sz="1200" dirty="0">
                <a:latin typeface="Arial" panose="020B0604020202020204" pitchFamily="34" charset="0"/>
              </a:rPr>
              <a:t>नॉन</a:t>
            </a:r>
            <a:r>
              <a:rPr lang="en-US" altLang="en-US" sz="1200" dirty="0">
                <a:latin typeface="Arial" panose="020B0604020202020204" pitchFamily="34" charset="0"/>
                <a:cs typeface="Mangal" panose="02040503050203030202" pitchFamily="18" charset="0"/>
              </a:rPr>
              <a:t>-</a:t>
            </a:r>
            <a:r>
              <a:rPr lang="hi-IN" altLang="en-US" sz="1200" dirty="0">
                <a:latin typeface="Arial" panose="020B0604020202020204" pitchFamily="34" charset="0"/>
              </a:rPr>
              <a:t>कॉमर्शियल</a:t>
            </a:r>
            <a:r>
              <a:rPr lang="en-US" altLang="en-US" sz="1200" dirty="0" smtClean="0">
                <a:latin typeface="Arial" panose="020B0604020202020204" pitchFamily="34" charset="0"/>
                <a:cs typeface="Mangal" panose="02040503050203030202" pitchFamily="18" charset="0"/>
              </a:rPr>
              <a:t>)</a:t>
            </a:r>
            <a:endParaRPr lang="en-IN" altLang="en-US" sz="1200" dirty="0" smtClean="0"/>
          </a:p>
          <a:p>
            <a:pPr lvl="0"/>
            <a:r>
              <a:rPr lang="en-US" altLang="en-US" sz="1800" dirty="0" smtClean="0">
                <a:latin typeface="Arial" panose="020B0604020202020204" pitchFamily="34" charset="0"/>
              </a:rPr>
              <a:t>Non-Derivative</a:t>
            </a:r>
            <a:r>
              <a:rPr lang="en-US" altLang="en-US" sz="1800" dirty="0">
                <a:latin typeface="Arial" panose="020B0604020202020204" pitchFamily="34" charset="0"/>
              </a:rPr>
              <a:t/>
            </a:r>
            <a:br>
              <a:rPr lang="en-US" altLang="en-US" sz="1800" dirty="0">
                <a:latin typeface="Arial" panose="020B0604020202020204" pitchFamily="34" charset="0"/>
              </a:rPr>
            </a:br>
            <a:r>
              <a:rPr lang="hi-IN" altLang="en-US" sz="1200" dirty="0">
                <a:latin typeface="Arial" panose="020B0604020202020204" pitchFamily="34" charset="0"/>
              </a:rPr>
              <a:t>अव्युत्पन्न </a:t>
            </a:r>
            <a:r>
              <a:rPr lang="en-US" altLang="en-US" sz="1200" dirty="0">
                <a:latin typeface="Arial" panose="020B0604020202020204" pitchFamily="34" charset="0"/>
                <a:cs typeface="Mangal" panose="02040503050203030202" pitchFamily="18" charset="0"/>
              </a:rPr>
              <a:t>(</a:t>
            </a:r>
            <a:r>
              <a:rPr lang="hi-IN" altLang="en-US" sz="1200" dirty="0">
                <a:latin typeface="Arial" panose="020B0604020202020204" pitchFamily="34" charset="0"/>
              </a:rPr>
              <a:t>नॉन</a:t>
            </a:r>
            <a:r>
              <a:rPr lang="en-US" altLang="en-US" sz="1200" dirty="0">
                <a:latin typeface="Arial" panose="020B0604020202020204" pitchFamily="34" charset="0"/>
                <a:cs typeface="Mangal" panose="02040503050203030202" pitchFamily="18" charset="0"/>
              </a:rPr>
              <a:t>-</a:t>
            </a:r>
            <a:r>
              <a:rPr lang="hi-IN" altLang="en-US" sz="1200" dirty="0">
                <a:latin typeface="Arial" panose="020B0604020202020204" pitchFamily="34" charset="0"/>
              </a:rPr>
              <a:t>डेरिवेटिव</a:t>
            </a:r>
            <a:r>
              <a:rPr lang="en-US" altLang="en-US" sz="1200" dirty="0">
                <a:latin typeface="Arial" panose="020B0604020202020204" pitchFamily="34" charset="0"/>
                <a:cs typeface="Mangal" panose="02040503050203030202" pitchFamily="18" charset="0"/>
              </a:rPr>
              <a:t>)</a:t>
            </a:r>
            <a:endParaRPr lang="en-US" altLang="en-US" sz="1200" dirty="0">
              <a:latin typeface="Arial" panose="020B0604020202020204" pitchFamily="34" charset="0"/>
            </a:endParaRPr>
          </a:p>
          <a:p>
            <a:endParaRPr lang="en-IN" altLang="en-US" sz="2250" dirty="0"/>
          </a:p>
        </p:txBody>
      </p:sp>
      <p:pic>
        <p:nvPicPr>
          <p:cNvPr id="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7415" y="3656443"/>
            <a:ext cx="90844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7748" y="2826916"/>
            <a:ext cx="90844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0899" y="2402153"/>
            <a:ext cx="907256"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56471" y="3231731"/>
            <a:ext cx="90844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68009" y="2030366"/>
            <a:ext cx="907256"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66230" y="1595788"/>
            <a:ext cx="90844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39535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GB" b="1" dirty="0"/>
              <a:t>Amoeba Sisters</a:t>
            </a:r>
            <a:r>
              <a:rPr lang="en-GB" dirty="0"/>
              <a:t> (amoebasisters.com</a:t>
            </a:r>
            <a:r>
              <a:rPr lang="en-GB" dirty="0" smtClean="0"/>
              <a:t>)</a:t>
            </a:r>
            <a:endParaRPr lang="en-US" dirty="0"/>
          </a:p>
        </p:txBody>
      </p:sp>
      <p:sp>
        <p:nvSpPr>
          <p:cNvPr id="2" name="Slide Number Placeholder 1">
            <a:extLst>
              <a:ext uri="{FF2B5EF4-FFF2-40B4-BE49-F238E27FC236}">
                <a16:creationId xmlns:a16="http://schemas.microsoft.com/office/drawing/2014/main" id="{3D904EE0-55B1-70DC-2D57-213EB11E838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60</a:t>
            </a:fld>
            <a:endParaRPr lang="en"/>
          </a:p>
        </p:txBody>
      </p:sp>
      <p:pic>
        <p:nvPicPr>
          <p:cNvPr id="4" name="Picture 3">
            <a:extLst>
              <a:ext uri="{FF2B5EF4-FFF2-40B4-BE49-F238E27FC236}">
                <a16:creationId xmlns:a16="http://schemas.microsoft.com/office/drawing/2014/main" id="{4844CF70-866C-0F0B-3782-850F6C0E3671}"/>
              </a:ext>
            </a:extLst>
          </p:cNvPr>
          <p:cNvPicPr>
            <a:picLocks noChangeAspect="1"/>
          </p:cNvPicPr>
          <p:nvPr/>
        </p:nvPicPr>
        <p:blipFill>
          <a:blip r:embed="rId2"/>
          <a:stretch>
            <a:fillRect/>
          </a:stretch>
        </p:blipFill>
        <p:spPr>
          <a:xfrm>
            <a:off x="382771" y="1138203"/>
            <a:ext cx="5418879" cy="2758856"/>
          </a:xfrm>
          <a:prstGeom prst="rect">
            <a:avLst/>
          </a:prstGeom>
        </p:spPr>
      </p:pic>
    </p:spTree>
    <p:extLst>
      <p:ext uri="{BB962C8B-B14F-4D97-AF65-F5344CB8AC3E}">
        <p14:creationId xmlns:p14="http://schemas.microsoft.com/office/powerpoint/2010/main" val="16022318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i-IN" dirty="0" smtClean="0"/>
              <a:t>कोर्सों </a:t>
            </a:r>
            <a:r>
              <a:rPr lang="hi-IN" dirty="0"/>
              <a:t>के साथ संगतित उपलब्ध ओईआर</a:t>
            </a:r>
            <a:endParaRPr lang="en-US" dirty="0">
              <a:solidFill>
                <a:schemeClr val="tx1"/>
              </a:solidFill>
            </a:endParaRPr>
          </a:p>
        </p:txBody>
      </p:sp>
    </p:spTree>
    <p:extLst>
      <p:ext uri="{BB962C8B-B14F-4D97-AF65-F5344CB8AC3E}">
        <p14:creationId xmlns:p14="http://schemas.microsoft.com/office/powerpoint/2010/main" val="37542792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b="1" dirty="0"/>
              <a:t>SWAYAM</a:t>
            </a:r>
            <a:r>
              <a:rPr lang="en-US" dirty="0"/>
              <a:t> (swayam.ac.in</a:t>
            </a:r>
            <a:r>
              <a:rPr lang="en-US" dirty="0" smtClean="0"/>
              <a:t>)</a:t>
            </a:r>
            <a:endParaRPr lang="en-US" dirty="0"/>
          </a:p>
        </p:txBody>
      </p:sp>
      <p:sp>
        <p:nvSpPr>
          <p:cNvPr id="2" name="Slide Number Placeholder 1">
            <a:extLst>
              <a:ext uri="{FF2B5EF4-FFF2-40B4-BE49-F238E27FC236}">
                <a16:creationId xmlns:a16="http://schemas.microsoft.com/office/drawing/2014/main" id="{815F2B2C-CD91-029A-ED44-0A1D98A58F3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62</a:t>
            </a:fld>
            <a:endParaRPr lang="en"/>
          </a:p>
        </p:txBody>
      </p:sp>
      <p:pic>
        <p:nvPicPr>
          <p:cNvPr id="4" name="Picture 3">
            <a:extLst>
              <a:ext uri="{FF2B5EF4-FFF2-40B4-BE49-F238E27FC236}">
                <a16:creationId xmlns:a16="http://schemas.microsoft.com/office/drawing/2014/main" id="{CB08DE99-FB67-8A0F-B530-E57BF9471D68}"/>
              </a:ext>
            </a:extLst>
          </p:cNvPr>
          <p:cNvPicPr>
            <a:picLocks noChangeAspect="1"/>
          </p:cNvPicPr>
          <p:nvPr/>
        </p:nvPicPr>
        <p:blipFill>
          <a:blip r:embed="rId2"/>
          <a:stretch>
            <a:fillRect/>
          </a:stretch>
        </p:blipFill>
        <p:spPr>
          <a:xfrm>
            <a:off x="914400" y="1264414"/>
            <a:ext cx="4637967" cy="2395115"/>
          </a:xfrm>
          <a:prstGeom prst="rect">
            <a:avLst/>
          </a:prstGeom>
        </p:spPr>
      </p:pic>
    </p:spTree>
    <p:extLst>
      <p:ext uri="{BB962C8B-B14F-4D97-AF65-F5344CB8AC3E}">
        <p14:creationId xmlns:p14="http://schemas.microsoft.com/office/powerpoint/2010/main" val="1113617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GB" b="1" dirty="0"/>
              <a:t>Lumen Learning</a:t>
            </a:r>
            <a:r>
              <a:rPr lang="en-GB" dirty="0"/>
              <a:t> (lumenlearning.com</a:t>
            </a:r>
            <a:r>
              <a:rPr lang="en-GB" dirty="0" smtClean="0"/>
              <a:t>)</a:t>
            </a:r>
            <a:endParaRPr lang="en-US" dirty="0"/>
          </a:p>
        </p:txBody>
      </p:sp>
      <p:sp>
        <p:nvSpPr>
          <p:cNvPr id="2" name="Slide Number Placeholder 1">
            <a:extLst>
              <a:ext uri="{FF2B5EF4-FFF2-40B4-BE49-F238E27FC236}">
                <a16:creationId xmlns:a16="http://schemas.microsoft.com/office/drawing/2014/main" id="{815F2B2C-CD91-029A-ED44-0A1D98A58F3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63</a:t>
            </a:fld>
            <a:endParaRPr lang="en"/>
          </a:p>
        </p:txBody>
      </p:sp>
      <p:pic>
        <p:nvPicPr>
          <p:cNvPr id="5" name="Picture 4">
            <a:extLst>
              <a:ext uri="{FF2B5EF4-FFF2-40B4-BE49-F238E27FC236}">
                <a16:creationId xmlns:a16="http://schemas.microsoft.com/office/drawing/2014/main" id="{3FDE1297-1A85-E4D1-5DC1-C662B42D380E}"/>
              </a:ext>
            </a:extLst>
          </p:cNvPr>
          <p:cNvPicPr>
            <a:picLocks noChangeAspect="1"/>
          </p:cNvPicPr>
          <p:nvPr/>
        </p:nvPicPr>
        <p:blipFill>
          <a:blip r:embed="rId2"/>
          <a:stretch>
            <a:fillRect/>
          </a:stretch>
        </p:blipFill>
        <p:spPr>
          <a:xfrm>
            <a:off x="368595" y="1297860"/>
            <a:ext cx="5231529" cy="2693542"/>
          </a:xfrm>
          <a:prstGeom prst="rect">
            <a:avLst/>
          </a:prstGeom>
        </p:spPr>
      </p:pic>
    </p:spTree>
    <p:extLst>
      <p:ext uri="{BB962C8B-B14F-4D97-AF65-F5344CB8AC3E}">
        <p14:creationId xmlns:p14="http://schemas.microsoft.com/office/powerpoint/2010/main" val="40900582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b="1" dirty="0"/>
              <a:t>MIT </a:t>
            </a:r>
            <a:r>
              <a:rPr lang="en-US" b="1" dirty="0" err="1"/>
              <a:t>OpenCourseWare</a:t>
            </a:r>
            <a:r>
              <a:rPr lang="en-US" dirty="0"/>
              <a:t> (ocw.mit.edu</a:t>
            </a:r>
            <a:r>
              <a:rPr lang="en-US" dirty="0" smtClean="0"/>
              <a:t>)</a:t>
            </a:r>
            <a:endParaRPr lang="en-US" dirty="0"/>
          </a:p>
        </p:txBody>
      </p:sp>
      <p:sp>
        <p:nvSpPr>
          <p:cNvPr id="2" name="Slide Number Placeholder 1">
            <a:extLst>
              <a:ext uri="{FF2B5EF4-FFF2-40B4-BE49-F238E27FC236}">
                <a16:creationId xmlns:a16="http://schemas.microsoft.com/office/drawing/2014/main" id="{5ACC6841-51ED-C7AE-30B8-3AB98763907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64</a:t>
            </a:fld>
            <a:endParaRPr lang="en"/>
          </a:p>
        </p:txBody>
      </p:sp>
      <p:pic>
        <p:nvPicPr>
          <p:cNvPr id="4" name="Picture 3">
            <a:extLst>
              <a:ext uri="{FF2B5EF4-FFF2-40B4-BE49-F238E27FC236}">
                <a16:creationId xmlns:a16="http://schemas.microsoft.com/office/drawing/2014/main" id="{B217A624-2B10-FDF7-7520-3C3B7528D09E}"/>
              </a:ext>
            </a:extLst>
          </p:cNvPr>
          <p:cNvPicPr>
            <a:picLocks noChangeAspect="1"/>
          </p:cNvPicPr>
          <p:nvPr/>
        </p:nvPicPr>
        <p:blipFill>
          <a:blip r:embed="rId2"/>
          <a:stretch>
            <a:fillRect/>
          </a:stretch>
        </p:blipFill>
        <p:spPr>
          <a:xfrm>
            <a:off x="378637" y="1049079"/>
            <a:ext cx="5018613" cy="2576134"/>
          </a:xfrm>
          <a:prstGeom prst="rect">
            <a:avLst/>
          </a:prstGeom>
        </p:spPr>
      </p:pic>
    </p:spTree>
    <p:extLst>
      <p:ext uri="{BB962C8B-B14F-4D97-AF65-F5344CB8AC3E}">
        <p14:creationId xmlns:p14="http://schemas.microsoft.com/office/powerpoint/2010/main" val="41845485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GB" b="1" dirty="0"/>
              <a:t>Open Yale Courses</a:t>
            </a:r>
            <a:r>
              <a:rPr lang="en-GB" dirty="0"/>
              <a:t> (oyc.yale.edu</a:t>
            </a:r>
            <a:r>
              <a:rPr lang="en-GB" dirty="0" smtClean="0"/>
              <a:t>)</a:t>
            </a:r>
            <a:endParaRPr lang="en-US" dirty="0"/>
          </a:p>
        </p:txBody>
      </p:sp>
      <p:sp>
        <p:nvSpPr>
          <p:cNvPr id="2" name="Slide Number Placeholder 1">
            <a:extLst>
              <a:ext uri="{FF2B5EF4-FFF2-40B4-BE49-F238E27FC236}">
                <a16:creationId xmlns:a16="http://schemas.microsoft.com/office/drawing/2014/main" id="{5ACC6841-51ED-C7AE-30B8-3AB98763907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65</a:t>
            </a:fld>
            <a:endParaRPr lang="en"/>
          </a:p>
        </p:txBody>
      </p:sp>
      <p:pic>
        <p:nvPicPr>
          <p:cNvPr id="5" name="Picture 4">
            <a:extLst>
              <a:ext uri="{FF2B5EF4-FFF2-40B4-BE49-F238E27FC236}">
                <a16:creationId xmlns:a16="http://schemas.microsoft.com/office/drawing/2014/main" id="{06DD753C-270C-215E-C1AC-D45AC05058A0}"/>
              </a:ext>
            </a:extLst>
          </p:cNvPr>
          <p:cNvPicPr>
            <a:picLocks noChangeAspect="1"/>
          </p:cNvPicPr>
          <p:nvPr/>
        </p:nvPicPr>
        <p:blipFill>
          <a:blip r:embed="rId2"/>
          <a:stretch>
            <a:fillRect/>
          </a:stretch>
        </p:blipFill>
        <p:spPr>
          <a:xfrm>
            <a:off x="290622" y="929371"/>
            <a:ext cx="5080759" cy="2557607"/>
          </a:xfrm>
          <a:prstGeom prst="rect">
            <a:avLst/>
          </a:prstGeom>
        </p:spPr>
      </p:pic>
    </p:spTree>
    <p:extLst>
      <p:ext uri="{BB962C8B-B14F-4D97-AF65-F5344CB8AC3E}">
        <p14:creationId xmlns:p14="http://schemas.microsoft.com/office/powerpoint/2010/main" val="37202297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b="1" dirty="0"/>
              <a:t>Saylor Academy</a:t>
            </a:r>
            <a:r>
              <a:rPr lang="en-US" dirty="0"/>
              <a:t> (saylor.org</a:t>
            </a:r>
            <a:r>
              <a:rPr lang="en-US" dirty="0" smtClean="0"/>
              <a:t>)</a:t>
            </a:r>
            <a:endParaRPr lang="en-US" dirty="0"/>
          </a:p>
        </p:txBody>
      </p:sp>
      <p:sp>
        <p:nvSpPr>
          <p:cNvPr id="2" name="Slide Number Placeholder 1">
            <a:extLst>
              <a:ext uri="{FF2B5EF4-FFF2-40B4-BE49-F238E27FC236}">
                <a16:creationId xmlns:a16="http://schemas.microsoft.com/office/drawing/2014/main" id="{5ACC6841-51ED-C7AE-30B8-3AB98763907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66</a:t>
            </a:fld>
            <a:endParaRPr lang="en"/>
          </a:p>
        </p:txBody>
      </p:sp>
      <p:pic>
        <p:nvPicPr>
          <p:cNvPr id="4" name="Picture 3">
            <a:extLst>
              <a:ext uri="{FF2B5EF4-FFF2-40B4-BE49-F238E27FC236}">
                <a16:creationId xmlns:a16="http://schemas.microsoft.com/office/drawing/2014/main" id="{584D6AC0-9DFB-EFDE-5DBC-3A7206006C05}"/>
              </a:ext>
            </a:extLst>
          </p:cNvPr>
          <p:cNvPicPr>
            <a:picLocks noChangeAspect="1"/>
          </p:cNvPicPr>
          <p:nvPr/>
        </p:nvPicPr>
        <p:blipFill>
          <a:blip r:embed="rId2"/>
          <a:stretch>
            <a:fillRect/>
          </a:stretch>
        </p:blipFill>
        <p:spPr>
          <a:xfrm>
            <a:off x="212651" y="924884"/>
            <a:ext cx="5567911" cy="2875542"/>
          </a:xfrm>
          <a:prstGeom prst="rect">
            <a:avLst/>
          </a:prstGeom>
        </p:spPr>
      </p:pic>
    </p:spTree>
    <p:extLst>
      <p:ext uri="{BB962C8B-B14F-4D97-AF65-F5344CB8AC3E}">
        <p14:creationId xmlns:p14="http://schemas.microsoft.com/office/powerpoint/2010/main" val="25092861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b="1" dirty="0" err="1"/>
              <a:t>BCcampus</a:t>
            </a:r>
            <a:r>
              <a:rPr lang="en-US" b="1" dirty="0"/>
              <a:t> </a:t>
            </a:r>
            <a:r>
              <a:rPr lang="en-US" b="1" dirty="0" err="1"/>
              <a:t>OpenEd</a:t>
            </a:r>
            <a:r>
              <a:rPr lang="en-US" dirty="0"/>
              <a:t> (open.bccampus.ca</a:t>
            </a:r>
            <a:r>
              <a:rPr lang="en-US" dirty="0" smtClean="0"/>
              <a:t>)</a:t>
            </a:r>
            <a:endParaRPr lang="en-US" dirty="0"/>
          </a:p>
        </p:txBody>
      </p:sp>
      <p:sp>
        <p:nvSpPr>
          <p:cNvPr id="2" name="Slide Number Placeholder 1">
            <a:extLst>
              <a:ext uri="{FF2B5EF4-FFF2-40B4-BE49-F238E27FC236}">
                <a16:creationId xmlns:a16="http://schemas.microsoft.com/office/drawing/2014/main" id="{5ACC6841-51ED-C7AE-30B8-3AB98763907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67</a:t>
            </a:fld>
            <a:endParaRPr lang="en"/>
          </a:p>
        </p:txBody>
      </p:sp>
      <p:pic>
        <p:nvPicPr>
          <p:cNvPr id="5" name="Picture 4">
            <a:extLst>
              <a:ext uri="{FF2B5EF4-FFF2-40B4-BE49-F238E27FC236}">
                <a16:creationId xmlns:a16="http://schemas.microsoft.com/office/drawing/2014/main" id="{FA7F7C6E-6894-E47B-422D-ABEC10F81239}"/>
              </a:ext>
            </a:extLst>
          </p:cNvPr>
          <p:cNvPicPr>
            <a:picLocks noChangeAspect="1"/>
          </p:cNvPicPr>
          <p:nvPr/>
        </p:nvPicPr>
        <p:blipFill>
          <a:blip r:embed="rId2"/>
          <a:stretch>
            <a:fillRect/>
          </a:stretch>
        </p:blipFill>
        <p:spPr>
          <a:xfrm>
            <a:off x="418214" y="1110278"/>
            <a:ext cx="5332808" cy="2728996"/>
          </a:xfrm>
          <a:prstGeom prst="rect">
            <a:avLst/>
          </a:prstGeom>
        </p:spPr>
      </p:pic>
    </p:spTree>
    <p:extLst>
      <p:ext uri="{BB962C8B-B14F-4D97-AF65-F5344CB8AC3E}">
        <p14:creationId xmlns:p14="http://schemas.microsoft.com/office/powerpoint/2010/main" val="33938750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i-IN" dirty="0"/>
              <a:t/>
            </a:r>
            <a:br>
              <a:rPr lang="hi-IN" dirty="0"/>
            </a:br>
            <a:r>
              <a:rPr lang="hi-IN" dirty="0" smtClean="0"/>
              <a:t>डायरेक्टरी, </a:t>
            </a:r>
            <a:r>
              <a:rPr lang="hi-IN" dirty="0"/>
              <a:t>प्लेटफ़ॉर्म और रिपॉज़िटरी</a:t>
            </a:r>
            <a:br>
              <a:rPr lang="hi-IN" dirty="0"/>
            </a:br>
            <a:r>
              <a:rPr lang="en-IN" dirty="0"/>
              <a:t/>
            </a:r>
            <a:br>
              <a:rPr lang="en-IN" dirty="0"/>
            </a:br>
            <a:endParaRPr lang="en-US" dirty="0"/>
          </a:p>
        </p:txBody>
      </p:sp>
    </p:spTree>
    <p:extLst>
      <p:ext uri="{BB962C8B-B14F-4D97-AF65-F5344CB8AC3E}">
        <p14:creationId xmlns:p14="http://schemas.microsoft.com/office/powerpoint/2010/main" val="317337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3B04BA-A4C0-C4C8-E327-390904DDA2B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69</a:t>
            </a:fld>
            <a:endParaRPr lang="en"/>
          </a:p>
        </p:txBody>
      </p:sp>
      <p:sp>
        <p:nvSpPr>
          <p:cNvPr id="4" name="TextBox 3">
            <a:extLst>
              <a:ext uri="{FF2B5EF4-FFF2-40B4-BE49-F238E27FC236}">
                <a16:creationId xmlns:a16="http://schemas.microsoft.com/office/drawing/2014/main" id="{E65E0BF4-A0AE-6FA1-7213-B6F46932F1DD}"/>
              </a:ext>
            </a:extLst>
          </p:cNvPr>
          <p:cNvSpPr txBox="1"/>
          <p:nvPr/>
        </p:nvSpPr>
        <p:spPr>
          <a:xfrm>
            <a:off x="871015" y="743056"/>
            <a:ext cx="7278491" cy="3170099"/>
          </a:xfrm>
          <a:prstGeom prst="rect">
            <a:avLst/>
          </a:prstGeom>
          <a:noFill/>
        </p:spPr>
        <p:txBody>
          <a:bodyPr wrap="square">
            <a:spAutoFit/>
          </a:bodyPr>
          <a:lstStyle/>
          <a:p>
            <a:endParaRPr lang="en-GB" sz="2000" dirty="0"/>
          </a:p>
          <a:p>
            <a:pPr>
              <a:buFont typeface="Arial" panose="020B0604020202020204" pitchFamily="34" charset="0"/>
              <a:buChar char="•"/>
            </a:pPr>
            <a:r>
              <a:rPr lang="hi-IN" sz="2000" dirty="0" smtClean="0"/>
              <a:t>उद्देश्य</a:t>
            </a:r>
            <a:r>
              <a:rPr lang="hi-IN" sz="2000" dirty="0"/>
              <a:t>: ओईआर निर्देशिकाएँ वेबसाइट या डेटाबेस होती हैं जो मुख्य रूप से ओईआर सामग्री के कैटलॉग या सूचीकरण के रूप में कार्य करती हैं। ये इंटरनेट पर कहीं अन्यत्र उपलब्ध ओईआर संसाधनों की लिंक या विवरण की संगठित सूची प्रदान करती हैं।</a:t>
            </a:r>
          </a:p>
          <a:p>
            <a:r>
              <a:rPr lang="hi-IN" sz="2000" dirty="0"/>
              <a:t>ओईआर निर्देशिकाएँ सामान्यत: अपनी ओईआर सामग्री को स्वयं नहीं होस्ट करतीं, बल्कि बजाय तो ओईआर सामग्री के प्राप्त करने के स्थानों के बारे में जानकारी प्रदान करतीं हैं। वे आमतौर पर संसाधनों को वर्गीकृत और वर्गीकृत करतीं हैं ताकि उन्हें आसानी से खोजा जा सके।</a:t>
            </a:r>
          </a:p>
          <a:p>
            <a:pPr>
              <a:buFont typeface="Arial" panose="020B0604020202020204" pitchFamily="34" charset="0"/>
              <a:buChar char="•"/>
            </a:pPr>
            <a:endParaRPr lang="en-GB" sz="2000" dirty="0"/>
          </a:p>
        </p:txBody>
      </p:sp>
      <p:sp>
        <p:nvSpPr>
          <p:cNvPr id="6" name="TextBox 5">
            <a:extLst>
              <a:ext uri="{FF2B5EF4-FFF2-40B4-BE49-F238E27FC236}">
                <a16:creationId xmlns:a16="http://schemas.microsoft.com/office/drawing/2014/main" id="{C4422573-0522-56ED-D65F-34FE6BE2159B}"/>
              </a:ext>
            </a:extLst>
          </p:cNvPr>
          <p:cNvSpPr txBox="1"/>
          <p:nvPr/>
        </p:nvSpPr>
        <p:spPr>
          <a:xfrm>
            <a:off x="2741500" y="163610"/>
            <a:ext cx="4572000" cy="461665"/>
          </a:xfrm>
          <a:prstGeom prst="rect">
            <a:avLst/>
          </a:prstGeom>
          <a:noFill/>
        </p:spPr>
        <p:txBody>
          <a:bodyPr wrap="square">
            <a:spAutoFit/>
          </a:bodyPr>
          <a:lstStyle/>
          <a:p>
            <a:r>
              <a:rPr lang="en-IN" sz="2400" dirty="0">
                <a:solidFill>
                  <a:srgbClr val="FF0000"/>
                </a:solidFill>
              </a:rPr>
              <a:t> </a:t>
            </a:r>
            <a:r>
              <a:rPr lang="en-IN" sz="2400" dirty="0" smtClean="0">
                <a:solidFill>
                  <a:srgbClr val="FF0000"/>
                </a:solidFill>
              </a:rPr>
              <a:t>                </a:t>
            </a:r>
            <a:r>
              <a:rPr lang="hi-IN" sz="2400" dirty="0" smtClean="0">
                <a:solidFill>
                  <a:srgbClr val="FF0000"/>
                </a:solidFill>
              </a:rPr>
              <a:t>डायरेक्टरी</a:t>
            </a:r>
            <a:endParaRPr lang="en-IN" sz="2400" dirty="0">
              <a:solidFill>
                <a:srgbClr val="FF0000"/>
              </a:solidFill>
            </a:endParaRPr>
          </a:p>
        </p:txBody>
      </p:sp>
    </p:spTree>
    <p:extLst>
      <p:ext uri="{BB962C8B-B14F-4D97-AF65-F5344CB8AC3E}">
        <p14:creationId xmlns:p14="http://schemas.microsoft.com/office/powerpoint/2010/main" val="225549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13062" y="0"/>
            <a:ext cx="6002338" cy="857251"/>
          </a:xfrm>
        </p:spPr>
        <p:txBody>
          <a:bodyPr/>
          <a:lstStyle/>
          <a:p>
            <a:r>
              <a:rPr lang="hi-IN" dirty="0">
                <a:solidFill>
                  <a:schemeClr val="bg1"/>
                </a:solidFill>
              </a:rPr>
              <a:t>क्रिएटिव कॉमन्स शर्तें</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312287709"/>
              </p:ext>
            </p:extLst>
          </p:nvPr>
        </p:nvGraphicFramePr>
        <p:xfrm>
          <a:off x="279400" y="699558"/>
          <a:ext cx="8517466" cy="4183380"/>
        </p:xfrm>
        <a:graphic>
          <a:graphicData uri="http://schemas.openxmlformats.org/drawingml/2006/table">
            <a:tbl>
              <a:tblPr firstRow="1" bandRow="1">
                <a:tableStyleId>{5C22544A-7EE6-4342-B048-85BDC9FD1C3A}</a:tableStyleId>
              </a:tblPr>
              <a:tblGrid>
                <a:gridCol w="1819264">
                  <a:extLst>
                    <a:ext uri="{9D8B030D-6E8A-4147-A177-3AD203B41FA5}">
                      <a16:colId xmlns:a16="http://schemas.microsoft.com/office/drawing/2014/main" val="20000"/>
                    </a:ext>
                  </a:extLst>
                </a:gridCol>
                <a:gridCol w="6698202">
                  <a:extLst>
                    <a:ext uri="{9D8B030D-6E8A-4147-A177-3AD203B41FA5}">
                      <a16:colId xmlns:a16="http://schemas.microsoft.com/office/drawing/2014/main" val="20001"/>
                    </a:ext>
                  </a:extLst>
                </a:gridCol>
              </a:tblGrid>
              <a:tr h="297180">
                <a:tc>
                  <a:txBody>
                    <a:bodyPr/>
                    <a:lstStyle/>
                    <a:p>
                      <a:r>
                        <a:rPr lang="en-US" sz="1500" dirty="0"/>
                        <a:t>Condition</a:t>
                      </a:r>
                    </a:p>
                  </a:txBody>
                  <a:tcPr marL="68580" marR="68580" marT="34290" marB="34290"/>
                </a:tc>
                <a:tc>
                  <a:txBody>
                    <a:bodyPr/>
                    <a:lstStyle/>
                    <a:p>
                      <a:r>
                        <a:rPr lang="en-US" sz="1500" dirty="0"/>
                        <a:t>Explanation</a:t>
                      </a:r>
                    </a:p>
                  </a:txBody>
                  <a:tcPr marL="68580" marR="68580" marT="34290" marB="34290"/>
                </a:tc>
                <a:extLst>
                  <a:ext uri="{0D108BD9-81ED-4DB2-BD59-A6C34878D82A}">
                    <a16:rowId xmlns:a16="http://schemas.microsoft.com/office/drawing/2014/main" val="10000"/>
                  </a:ext>
                </a:extLst>
              </a:tr>
              <a:tr h="1211580">
                <a:tc>
                  <a:txBody>
                    <a:bodyPr/>
                    <a:lstStyle/>
                    <a:p>
                      <a:r>
                        <a:rPr lang="en-US" sz="1500" dirty="0"/>
                        <a:t>Attribution (BY)</a:t>
                      </a:r>
                    </a:p>
                  </a:txBody>
                  <a:tcPr marL="68580" marR="68580" marT="34290" marB="34290"/>
                </a:tc>
                <a:tc>
                  <a:txBody>
                    <a:bodyPr/>
                    <a:lstStyle/>
                    <a:p>
                      <a:r>
                        <a:rPr lang="hi-IN" sz="1600" dirty="0" smtClean="0"/>
                        <a:t>सभी क्रिएटिव कॉमन्स लाइसेंस यह आवश्यक करते हैं कि जो लोग आपके काम का किसी भी तरीके से उपयोग करते हैं, उन्हें इसका आभार प्रकट करना होगा – यानी उन्हें आपकी रचना का उल्लेख करना होगा और आपको इसका श्रेय देना होगा – जैसा कि आप अनुरोध करते हैं, लेकिन ऐसा नहीं होना चाहिए कि यह दर्शाए कि आप उन्हें या उनके द्वारा किए जा रहे काम का समर्थन करते हैं।</a:t>
                      </a:r>
                      <a:endParaRPr lang="en-US" sz="1500" b="0" i="0" u="none" strike="noStrike" kern="1200" baseline="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10001"/>
                  </a:ext>
                </a:extLst>
              </a:tr>
              <a:tr h="982980">
                <a:tc>
                  <a:txBody>
                    <a:bodyPr/>
                    <a:lstStyle/>
                    <a:p>
                      <a:r>
                        <a:rPr lang="en-US" sz="1500" dirty="0"/>
                        <a:t>Non-Commercial (NC)</a:t>
                      </a:r>
                    </a:p>
                  </a:txBody>
                  <a:tcPr marL="68580" marR="68580" marT="34290" marB="34290"/>
                </a:tc>
                <a:tc>
                  <a:txBody>
                    <a:bodyPr/>
                    <a:lstStyle/>
                    <a:p>
                      <a:r>
                        <a:rPr lang="hi-IN" sz="1600" dirty="0" smtClean="0"/>
                        <a:t>आप दूसरों को आपकी रचना को कॉपी करने, वितरित करने, प्रदर्शित करने, प्रदर्शन करने और (जब तक आपने "अव्युत्पन्न" विकल्प नहीं चुना है) उसे संशोधित करने और उपयोग करने की अनुमति देते हैं, बशर्ते कि इसका उपयोग व्यावसायिक उद्देश्यों के लिए न हो।</a:t>
                      </a:r>
                      <a:r>
                        <a:rPr lang="en-US" sz="1500" b="0" i="0" u="none" strike="noStrike" kern="1200" baseline="0" dirty="0">
                          <a:solidFill>
                            <a:schemeClr val="dk1"/>
                          </a:solidFill>
                          <a:latin typeface="+mn-lt"/>
                          <a:ea typeface="+mn-ea"/>
                          <a:cs typeface="+mn-cs"/>
                        </a:rPr>
                        <a:t>	</a:t>
                      </a:r>
                    </a:p>
                  </a:txBody>
                  <a:tcPr marL="68580" marR="68580" marT="34290" marB="34290"/>
                </a:tc>
                <a:extLst>
                  <a:ext uri="{0D108BD9-81ED-4DB2-BD59-A6C34878D82A}">
                    <a16:rowId xmlns:a16="http://schemas.microsoft.com/office/drawing/2014/main" val="10002"/>
                  </a:ext>
                </a:extLst>
              </a:tr>
              <a:tr h="754380">
                <a:tc>
                  <a:txBody>
                    <a:bodyPr/>
                    <a:lstStyle/>
                    <a:p>
                      <a:r>
                        <a:rPr lang="en-US" sz="1500" dirty="0"/>
                        <a:t>No Derivative works (ND)</a:t>
                      </a:r>
                    </a:p>
                  </a:txBody>
                  <a:tcPr marL="68580" marR="68580" marT="34290" marB="34290"/>
                </a:tc>
                <a:tc>
                  <a:txBody>
                    <a:bodyPr/>
                    <a:lstStyle/>
                    <a:p>
                      <a:r>
                        <a:rPr lang="hi-IN" sz="1600" dirty="0" smtClean="0"/>
                        <a:t>आप दूसरों को केवल आपकी रचना की मौलिक प्रतियों को कॉपी करने, वितरित करने, प्रदर्शित करने और प्रदर्शन करने की अनुमति देते हैं।</a:t>
                      </a:r>
                      <a:endParaRPr lang="en-US" sz="1500" b="0" i="0" u="none" strike="noStrike" kern="1200" baseline="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10003"/>
                  </a:ext>
                </a:extLst>
              </a:tr>
              <a:tr h="754380">
                <a:tc>
                  <a:txBody>
                    <a:bodyPr/>
                    <a:lstStyle/>
                    <a:p>
                      <a:r>
                        <a:rPr lang="en-US" sz="1500" dirty="0"/>
                        <a:t>Share Alike (SA)</a:t>
                      </a:r>
                    </a:p>
                  </a:txBody>
                  <a:tcPr marL="68580" marR="68580" marT="34290" marB="34290"/>
                </a:tc>
                <a:tc>
                  <a:txBody>
                    <a:bodyPr/>
                    <a:lstStyle/>
                    <a:p>
                      <a:r>
                        <a:rPr lang="hi-IN" sz="1600" dirty="0" smtClean="0"/>
                        <a:t>आप दूसरों को आपकी रचना को कॉपी करने, वितरित करने, प्रदर्शित करने, प्रदर्शन करने और संशोधित करने की अनुमति देते हैं, बशर्ते वे किसी भी संशोधित रचना को समान शर्तों पर वितरित करें।</a:t>
                      </a:r>
                      <a:r>
                        <a:rPr lang="en-US" sz="1500" b="0" i="0" u="none" strike="noStrike" kern="1200" baseline="0" dirty="0">
                          <a:solidFill>
                            <a:schemeClr val="dk1"/>
                          </a:solidFill>
                          <a:latin typeface="+mn-lt"/>
                          <a:ea typeface="+mn-ea"/>
                          <a:cs typeface="+mn-cs"/>
                        </a:rPr>
                        <a:t>	</a:t>
                      </a:r>
                    </a:p>
                  </a:txBody>
                  <a:tcPr marL="68580" marR="68580" marT="34290" marB="3429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747428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9BFF73-6410-7BF2-D213-6E5BD5ADA84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70</a:t>
            </a:fld>
            <a:endParaRPr lang="en"/>
          </a:p>
        </p:txBody>
      </p:sp>
      <p:sp>
        <p:nvSpPr>
          <p:cNvPr id="4" name="TextBox 3">
            <a:extLst>
              <a:ext uri="{FF2B5EF4-FFF2-40B4-BE49-F238E27FC236}">
                <a16:creationId xmlns:a16="http://schemas.microsoft.com/office/drawing/2014/main" id="{40BBF4CF-10F6-E74B-B44B-7199645A7A0D}"/>
              </a:ext>
            </a:extLst>
          </p:cNvPr>
          <p:cNvSpPr txBox="1"/>
          <p:nvPr/>
        </p:nvSpPr>
        <p:spPr>
          <a:xfrm>
            <a:off x="704155" y="703778"/>
            <a:ext cx="4572000" cy="461665"/>
          </a:xfrm>
          <a:prstGeom prst="rect">
            <a:avLst/>
          </a:prstGeom>
          <a:noFill/>
        </p:spPr>
        <p:txBody>
          <a:bodyPr wrap="square">
            <a:spAutoFit/>
          </a:bodyPr>
          <a:lstStyle/>
          <a:p>
            <a:r>
              <a:rPr lang="en-IN" sz="2400" dirty="0">
                <a:solidFill>
                  <a:srgbClr val="FF0000"/>
                </a:solidFill>
              </a:rPr>
              <a:t>Example of OER Directories</a:t>
            </a:r>
          </a:p>
        </p:txBody>
      </p:sp>
      <p:sp>
        <p:nvSpPr>
          <p:cNvPr id="6" name="TextBox 5">
            <a:extLst>
              <a:ext uri="{FF2B5EF4-FFF2-40B4-BE49-F238E27FC236}">
                <a16:creationId xmlns:a16="http://schemas.microsoft.com/office/drawing/2014/main" id="{C5CF1588-5F89-25EE-0276-5E0C26741E06}"/>
              </a:ext>
            </a:extLst>
          </p:cNvPr>
          <p:cNvSpPr txBox="1"/>
          <p:nvPr/>
        </p:nvSpPr>
        <p:spPr>
          <a:xfrm>
            <a:off x="704155" y="1308363"/>
            <a:ext cx="4572000" cy="954107"/>
          </a:xfrm>
          <a:prstGeom prst="rect">
            <a:avLst/>
          </a:prstGeom>
          <a:noFill/>
        </p:spPr>
        <p:txBody>
          <a:bodyPr wrap="square">
            <a:spAutoFit/>
          </a:bodyPr>
          <a:lstStyle/>
          <a:p>
            <a:pPr marL="285750" lvl="1" indent="-285750">
              <a:buFont typeface="Arial" panose="020B0604020202020204" pitchFamily="34" charset="0"/>
              <a:buChar char="•"/>
            </a:pPr>
            <a:r>
              <a:rPr lang="en-IN" i="1" dirty="0">
                <a:hlinkClick r:id="rId2"/>
              </a:rPr>
              <a:t>OER Commons</a:t>
            </a:r>
            <a:endParaRPr lang="en-IN" i="1" dirty="0"/>
          </a:p>
          <a:p>
            <a:pPr marL="285750" lvl="1" indent="-285750">
              <a:buFont typeface="Arial" panose="020B0604020202020204" pitchFamily="34" charset="0"/>
              <a:buChar char="•"/>
            </a:pPr>
            <a:r>
              <a:rPr lang="en-IN" i="1" dirty="0"/>
              <a:t>COL </a:t>
            </a:r>
            <a:r>
              <a:rPr lang="en-IN" i="1" dirty="0">
                <a:hlinkClick r:id="rId3"/>
              </a:rPr>
              <a:t>OER Directories</a:t>
            </a:r>
            <a:endParaRPr lang="en-IN" i="1" dirty="0"/>
          </a:p>
          <a:p>
            <a:pPr marL="285750" lvl="1" indent="-285750">
              <a:buFont typeface="Arial" panose="020B0604020202020204" pitchFamily="34" charset="0"/>
              <a:buChar char="•"/>
            </a:pPr>
            <a:r>
              <a:rPr lang="en-IN" i="1" dirty="0">
                <a:hlinkClick r:id="rId4"/>
              </a:rPr>
              <a:t>Directory of </a:t>
            </a:r>
            <a:r>
              <a:rPr lang="en-US" i="1" dirty="0">
                <a:hlinkClick r:id="rId4"/>
              </a:rPr>
              <a:t>Open Access Journals</a:t>
            </a:r>
            <a:endParaRPr lang="en-IN" i="1" dirty="0"/>
          </a:p>
          <a:p>
            <a:pPr marL="285750" lvl="1" indent="-285750">
              <a:buFont typeface="Arial" panose="020B0604020202020204" pitchFamily="34" charset="0"/>
              <a:buChar char="•"/>
            </a:pPr>
            <a:r>
              <a:rPr lang="en-IN" i="1" dirty="0">
                <a:hlinkClick r:id="rId5"/>
              </a:rPr>
              <a:t>Public Library of Science</a:t>
            </a:r>
            <a:endParaRPr lang="en-IN" i="1" dirty="0"/>
          </a:p>
        </p:txBody>
      </p:sp>
    </p:spTree>
    <p:extLst>
      <p:ext uri="{BB962C8B-B14F-4D97-AF65-F5344CB8AC3E}">
        <p14:creationId xmlns:p14="http://schemas.microsoft.com/office/powerpoint/2010/main" val="33520899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3B04BA-A4C0-C4C8-E327-390904DDA2B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71</a:t>
            </a:fld>
            <a:endParaRPr lang="en"/>
          </a:p>
        </p:txBody>
      </p:sp>
      <p:sp>
        <p:nvSpPr>
          <p:cNvPr id="4" name="TextBox 3">
            <a:extLst>
              <a:ext uri="{FF2B5EF4-FFF2-40B4-BE49-F238E27FC236}">
                <a16:creationId xmlns:a16="http://schemas.microsoft.com/office/drawing/2014/main" id="{E65E0BF4-A0AE-6FA1-7213-B6F46932F1DD}"/>
              </a:ext>
            </a:extLst>
          </p:cNvPr>
          <p:cNvSpPr txBox="1"/>
          <p:nvPr/>
        </p:nvSpPr>
        <p:spPr>
          <a:xfrm>
            <a:off x="871015" y="743056"/>
            <a:ext cx="7278491" cy="3170099"/>
          </a:xfrm>
          <a:prstGeom prst="rect">
            <a:avLst/>
          </a:prstGeom>
          <a:noFill/>
        </p:spPr>
        <p:txBody>
          <a:bodyPr wrap="square">
            <a:spAutoFit/>
          </a:bodyPr>
          <a:lstStyle/>
          <a:p>
            <a:r>
              <a:rPr lang="hi-IN" sz="2000" dirty="0" smtClean="0"/>
              <a:t>उद्देश्य</a:t>
            </a:r>
            <a:r>
              <a:rPr lang="hi-IN" sz="2000" dirty="0"/>
              <a:t>: ओईआर प्लेटफ़ॉर्म ऑनलाइन सिस्टम या सॉफ़्टवेयर उपकरण होते हैं जो ओईआर सामग्री के निर्माण, समायोजन और साझाकरण का समर्थन करते हैं। इन्हें ओईआर सामग्री के निर्माण और प्रबंधन पर अधिक ध्यान दिया जाता है</a:t>
            </a:r>
            <a:r>
              <a:rPr lang="hi-IN" sz="2000" dirty="0" smtClean="0"/>
              <a:t>।</a:t>
            </a:r>
            <a:endParaRPr lang="en-US" sz="2000" dirty="0" smtClean="0"/>
          </a:p>
          <a:p>
            <a:endParaRPr lang="hi-IN" sz="2000" dirty="0"/>
          </a:p>
          <a:p>
            <a:r>
              <a:rPr lang="hi-IN" sz="2000" dirty="0"/>
              <a:t>ओईआर प्लेटफ़ॉर्म शिक्षकों और सामग्री निर्माताओं को लेखन, रीमिक्स, और संगठन के लिए उपकरण और सुविधाएँ प्रदान करते हैं। इनमें सहयोग सुविधाएँ, सामग्री निर्माण उपकरण, और अनुकूलन विकल्प शामिल होते हैं।</a:t>
            </a:r>
          </a:p>
          <a:p>
            <a:endParaRPr lang="en-IN" sz="2000" dirty="0"/>
          </a:p>
        </p:txBody>
      </p:sp>
      <p:sp>
        <p:nvSpPr>
          <p:cNvPr id="6" name="TextBox 5">
            <a:extLst>
              <a:ext uri="{FF2B5EF4-FFF2-40B4-BE49-F238E27FC236}">
                <a16:creationId xmlns:a16="http://schemas.microsoft.com/office/drawing/2014/main" id="{C4422573-0522-56ED-D65F-34FE6BE2159B}"/>
              </a:ext>
            </a:extLst>
          </p:cNvPr>
          <p:cNvSpPr txBox="1"/>
          <p:nvPr/>
        </p:nvSpPr>
        <p:spPr>
          <a:xfrm>
            <a:off x="3861171" y="153127"/>
            <a:ext cx="4572000" cy="461665"/>
          </a:xfrm>
          <a:prstGeom prst="rect">
            <a:avLst/>
          </a:prstGeom>
          <a:noFill/>
        </p:spPr>
        <p:txBody>
          <a:bodyPr wrap="square">
            <a:spAutoFit/>
          </a:bodyPr>
          <a:lstStyle/>
          <a:p>
            <a:r>
              <a:rPr lang="hi-IN" sz="2400" dirty="0" smtClean="0">
                <a:solidFill>
                  <a:srgbClr val="FF0000"/>
                </a:solidFill>
              </a:rPr>
              <a:t>प्लेटफ़ॉर्म</a:t>
            </a:r>
            <a:endParaRPr lang="en-IN" sz="2400" dirty="0">
              <a:solidFill>
                <a:srgbClr val="FF0000"/>
              </a:solidFill>
            </a:endParaRPr>
          </a:p>
        </p:txBody>
      </p:sp>
    </p:spTree>
    <p:extLst>
      <p:ext uri="{BB962C8B-B14F-4D97-AF65-F5344CB8AC3E}">
        <p14:creationId xmlns:p14="http://schemas.microsoft.com/office/powerpoint/2010/main" val="140640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9BFF73-6410-7BF2-D213-6E5BD5ADA84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72</a:t>
            </a:fld>
            <a:endParaRPr lang="en"/>
          </a:p>
        </p:txBody>
      </p:sp>
      <p:sp>
        <p:nvSpPr>
          <p:cNvPr id="6" name="TextBox 5">
            <a:extLst>
              <a:ext uri="{FF2B5EF4-FFF2-40B4-BE49-F238E27FC236}">
                <a16:creationId xmlns:a16="http://schemas.microsoft.com/office/drawing/2014/main" id="{C5CF1588-5F89-25EE-0276-5E0C26741E06}"/>
              </a:ext>
            </a:extLst>
          </p:cNvPr>
          <p:cNvSpPr txBox="1"/>
          <p:nvPr/>
        </p:nvSpPr>
        <p:spPr>
          <a:xfrm>
            <a:off x="715710" y="1115175"/>
            <a:ext cx="7712330" cy="2769989"/>
          </a:xfrm>
          <a:prstGeom prst="rect">
            <a:avLst/>
          </a:prstGeom>
          <a:noFill/>
        </p:spPr>
        <p:txBody>
          <a:bodyPr wrap="square">
            <a:spAutoFit/>
          </a:bodyPr>
          <a:lstStyle/>
          <a:p>
            <a:pPr lvl="1"/>
            <a:r>
              <a:rPr lang="en-US" dirty="0" err="1" smtClean="0"/>
              <a:t>Pressbooks</a:t>
            </a:r>
            <a:r>
              <a:rPr lang="en-US" dirty="0"/>
              <a:t>: </a:t>
            </a:r>
            <a:r>
              <a:rPr lang="hi-IN" dirty="0"/>
              <a:t>प्रेसबुक्स एक ओपन-सोर्स प्लेटफ़ॉर्म है जिससे उपयोगकर्ता ओईआर पाठ्यपुस्तकें और शैक्षिक सामग्री बना सकते हैं और प्रकाशित कर सकते हैं। इसका व्यापक उपयोग लेखन और ओईआर सामग्री के होस्टिंग के लिए किया जाता है</a:t>
            </a:r>
            <a:r>
              <a:rPr lang="hi-IN" dirty="0" smtClean="0"/>
              <a:t>।</a:t>
            </a:r>
            <a:endParaRPr lang="en-US" dirty="0" smtClean="0"/>
          </a:p>
          <a:p>
            <a:pPr lvl="1"/>
            <a:endParaRPr lang="hi-IN" dirty="0"/>
          </a:p>
          <a:p>
            <a:r>
              <a:rPr lang="en-US" dirty="0"/>
              <a:t>H5P: </a:t>
            </a:r>
            <a:r>
              <a:rPr lang="hi-IN" dirty="0"/>
              <a:t>एच5पी एक ओपन-सोर्स प्लेटफ़ॉर्म है जिसका उपयोग इंटरैक्टिव ओईआर सामग्री जैसे क्विज़, सिम्युलेशन्स और इंटरैक्टिव वीडियो बनाने और साझा करने में किया जा सकता है। इसे लर्निंग प्रबंधन सिस्टम्स (</a:t>
            </a:r>
            <a:r>
              <a:rPr lang="en-US" dirty="0"/>
              <a:t>LMS) </a:t>
            </a:r>
            <a:r>
              <a:rPr lang="hi-IN" dirty="0"/>
              <a:t>और वेबसाइट्स में संबद्ध किया जा सकता है</a:t>
            </a:r>
            <a:r>
              <a:rPr lang="hi-IN" dirty="0" smtClean="0"/>
              <a:t>।</a:t>
            </a:r>
            <a:endParaRPr lang="en-US" dirty="0" smtClean="0"/>
          </a:p>
          <a:p>
            <a:endParaRPr lang="hi-IN" dirty="0"/>
          </a:p>
          <a:p>
            <a:r>
              <a:rPr lang="en-US" dirty="0"/>
              <a:t>Canvas Commons: </a:t>
            </a:r>
            <a:r>
              <a:rPr lang="hi-IN" dirty="0"/>
              <a:t>कैनवास कॉमन्स कैनवास लर्निंग प्रबंधन सिस्टम के भीतर एक सुविधा है जिससे शिक्षक अन्य संस्थानों के साथ कैनवास का उपयोग करके ओईआर सामग्री जैसे कोर्स, असाइनमेंट्स और मॉड्यूल्स साझा कर सकते हैं।</a:t>
            </a:r>
          </a:p>
          <a:p>
            <a:pPr lvl="1"/>
            <a:endParaRPr lang="en-IN" sz="2000" dirty="0"/>
          </a:p>
        </p:txBody>
      </p:sp>
      <p:sp>
        <p:nvSpPr>
          <p:cNvPr id="3" name="Rectangle 1"/>
          <p:cNvSpPr>
            <a:spLocks noChangeArrowheads="1"/>
          </p:cNvSpPr>
          <p:nvPr/>
        </p:nvSpPr>
        <p:spPr bwMode="auto">
          <a:xfrm>
            <a:off x="2835348" y="330905"/>
            <a:ext cx="318067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altLang="en-US" sz="1800" b="0" i="0" u="none" strike="noStrike" cap="none" normalizeH="0" baseline="0" dirty="0" smtClean="0">
                <a:ln>
                  <a:noFill/>
                </a:ln>
                <a:solidFill>
                  <a:srgbClr val="FF0000"/>
                </a:solidFill>
                <a:effectLst/>
                <a:latin typeface="Arial" panose="020B0604020202020204" pitchFamily="34" charset="0"/>
                <a:cs typeface="Mangal" panose="02040503050203030202" pitchFamily="18" charset="0"/>
              </a:rPr>
              <a:t>ओईईआर प्लेटफ़ॉर्मों के उदाहरण</a:t>
            </a:r>
            <a:endParaRPr kumimoji="0" lang="en-US" altLang="en-US" sz="1800" b="0" i="0" u="none" strike="noStrike" cap="none" normalizeH="0" baseline="0" dirty="0" smtClean="0">
              <a:ln>
                <a:noFill/>
              </a:ln>
              <a:solidFill>
                <a:srgbClr val="FF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089249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3B04BA-A4C0-C4C8-E327-390904DDA2B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73</a:t>
            </a:fld>
            <a:endParaRPr lang="en"/>
          </a:p>
        </p:txBody>
      </p:sp>
      <p:sp>
        <p:nvSpPr>
          <p:cNvPr id="4" name="TextBox 3">
            <a:extLst>
              <a:ext uri="{FF2B5EF4-FFF2-40B4-BE49-F238E27FC236}">
                <a16:creationId xmlns:a16="http://schemas.microsoft.com/office/drawing/2014/main" id="{E65E0BF4-A0AE-6FA1-7213-B6F46932F1DD}"/>
              </a:ext>
            </a:extLst>
          </p:cNvPr>
          <p:cNvSpPr txBox="1"/>
          <p:nvPr/>
        </p:nvSpPr>
        <p:spPr>
          <a:xfrm>
            <a:off x="871015" y="743056"/>
            <a:ext cx="7278491" cy="2862322"/>
          </a:xfrm>
          <a:prstGeom prst="rect">
            <a:avLst/>
          </a:prstGeom>
          <a:noFill/>
        </p:spPr>
        <p:txBody>
          <a:bodyPr wrap="square">
            <a:spAutoFit/>
          </a:bodyPr>
          <a:lstStyle/>
          <a:p>
            <a:r>
              <a:rPr lang="hi-IN" sz="2000" dirty="0" smtClean="0"/>
              <a:t>उद्देश्य</a:t>
            </a:r>
            <a:r>
              <a:rPr lang="hi-IN" sz="2000" dirty="0"/>
              <a:t>: ओईआर संग्रहालय डिजिटल पुस्तकालय या ओईआर सामग्री के संग्रह होते हैं जो ओईआर सामग्री को सरल पहुंच और डाउनलोड के लिए होस्ट और संग्रहित करते हैं। इनका मुख्य ध्यान भंडारण और प्रसारण पर होता है</a:t>
            </a:r>
            <a:r>
              <a:rPr lang="hi-IN" sz="2000" dirty="0" smtClean="0"/>
              <a:t>।</a:t>
            </a:r>
            <a:endParaRPr lang="en-US" sz="2000" dirty="0" smtClean="0"/>
          </a:p>
          <a:p>
            <a:endParaRPr lang="hi-IN" sz="2000" dirty="0"/>
          </a:p>
          <a:p>
            <a:r>
              <a:rPr lang="hi-IN" sz="2000" dirty="0"/>
              <a:t>ओईआर संग्रहालय वास्तविक ओईआर सामग्री जैसे पाठ्यपुस्तकें, व्याख्यान, वीडियो, और मूल्यांकन को होस्ट करते हैं। ये सामग्री के लिए भंडारण, संगठन और अक्सर लाइसेंसिंग जानकारी प्रदान करते हैं।</a:t>
            </a:r>
          </a:p>
          <a:p>
            <a:pPr marL="0" indent="0">
              <a:buNone/>
            </a:pPr>
            <a:endParaRPr lang="en-GB" sz="2000" dirty="0"/>
          </a:p>
        </p:txBody>
      </p:sp>
      <p:sp>
        <p:nvSpPr>
          <p:cNvPr id="6" name="TextBox 5">
            <a:extLst>
              <a:ext uri="{FF2B5EF4-FFF2-40B4-BE49-F238E27FC236}">
                <a16:creationId xmlns:a16="http://schemas.microsoft.com/office/drawing/2014/main" id="{C4422573-0522-56ED-D65F-34FE6BE2159B}"/>
              </a:ext>
            </a:extLst>
          </p:cNvPr>
          <p:cNvSpPr txBox="1"/>
          <p:nvPr/>
        </p:nvSpPr>
        <p:spPr>
          <a:xfrm>
            <a:off x="3666370" y="206321"/>
            <a:ext cx="4572000" cy="461665"/>
          </a:xfrm>
          <a:prstGeom prst="rect">
            <a:avLst/>
          </a:prstGeom>
          <a:noFill/>
        </p:spPr>
        <p:txBody>
          <a:bodyPr wrap="square">
            <a:spAutoFit/>
          </a:bodyPr>
          <a:lstStyle/>
          <a:p>
            <a:r>
              <a:rPr lang="hi-IN" sz="2400" dirty="0" smtClean="0">
                <a:solidFill>
                  <a:srgbClr val="FF0000"/>
                </a:solidFill>
              </a:rPr>
              <a:t>रिपॉज़िटरी</a:t>
            </a:r>
            <a:endParaRPr lang="en-IN" sz="2400" dirty="0">
              <a:solidFill>
                <a:srgbClr val="FF0000"/>
              </a:solidFill>
            </a:endParaRPr>
          </a:p>
        </p:txBody>
      </p:sp>
    </p:spTree>
    <p:extLst>
      <p:ext uri="{BB962C8B-B14F-4D97-AF65-F5344CB8AC3E}">
        <p14:creationId xmlns:p14="http://schemas.microsoft.com/office/powerpoint/2010/main" val="22231698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9BFF73-6410-7BF2-D213-6E5BD5ADA84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74</a:t>
            </a:fld>
            <a:endParaRPr lang="en"/>
          </a:p>
        </p:txBody>
      </p:sp>
      <p:sp>
        <p:nvSpPr>
          <p:cNvPr id="6" name="TextBox 5">
            <a:extLst>
              <a:ext uri="{FF2B5EF4-FFF2-40B4-BE49-F238E27FC236}">
                <a16:creationId xmlns:a16="http://schemas.microsoft.com/office/drawing/2014/main" id="{C5CF1588-5F89-25EE-0276-5E0C26741E06}"/>
              </a:ext>
            </a:extLst>
          </p:cNvPr>
          <p:cNvSpPr txBox="1"/>
          <p:nvPr/>
        </p:nvSpPr>
        <p:spPr>
          <a:xfrm>
            <a:off x="2807196" y="196469"/>
            <a:ext cx="4572000" cy="461665"/>
          </a:xfrm>
          <a:prstGeom prst="rect">
            <a:avLst/>
          </a:prstGeom>
          <a:noFill/>
        </p:spPr>
        <p:txBody>
          <a:bodyPr wrap="square">
            <a:spAutoFit/>
          </a:bodyPr>
          <a:lstStyle/>
          <a:p>
            <a:pPr lvl="1"/>
            <a:r>
              <a:rPr lang="hi-IN" sz="2400" dirty="0" smtClean="0"/>
              <a:t>ओईआर </a:t>
            </a:r>
            <a:r>
              <a:rPr lang="hi-IN" sz="2400" dirty="0"/>
              <a:t>रिपॉज़िटरी</a:t>
            </a:r>
            <a:r>
              <a:rPr lang="hi-IN" sz="2400" dirty="0" smtClean="0"/>
              <a:t> </a:t>
            </a:r>
            <a:r>
              <a:rPr lang="hi-IN" sz="2400" dirty="0"/>
              <a:t>के उदाहरण</a:t>
            </a:r>
            <a:endParaRPr lang="en-IN" sz="2400" i="1" dirty="0">
              <a:solidFill>
                <a:srgbClr val="FF0000"/>
              </a:solidFill>
            </a:endParaRPr>
          </a:p>
        </p:txBody>
      </p:sp>
      <p:pic>
        <p:nvPicPr>
          <p:cNvPr id="3" name="Picture 2">
            <a:extLst>
              <a:ext uri="{FF2B5EF4-FFF2-40B4-BE49-F238E27FC236}">
                <a16:creationId xmlns:a16="http://schemas.microsoft.com/office/drawing/2014/main" id="{1F389C2B-B088-F868-B054-2170BF29B29D}"/>
              </a:ext>
            </a:extLst>
          </p:cNvPr>
          <p:cNvPicPr>
            <a:picLocks noChangeAspect="1" noChangeArrowheads="1"/>
          </p:cNvPicPr>
          <p:nvPr/>
        </p:nvPicPr>
        <p:blipFill>
          <a:blip r:embed="rId2"/>
          <a:srcRect/>
          <a:stretch>
            <a:fillRect/>
          </a:stretch>
        </p:blipFill>
        <p:spPr bwMode="auto">
          <a:xfrm>
            <a:off x="946103" y="1168951"/>
            <a:ext cx="814839" cy="814839"/>
          </a:xfrm>
          <a:prstGeom prst="rect">
            <a:avLst/>
          </a:prstGeom>
          <a:noFill/>
          <a:ln w="9525">
            <a:noFill/>
            <a:miter lim="800000"/>
            <a:headEnd/>
            <a:tailEnd/>
          </a:ln>
          <a:effectLst/>
        </p:spPr>
      </p:pic>
      <p:pic>
        <p:nvPicPr>
          <p:cNvPr id="5" name="Picture 3">
            <a:extLst>
              <a:ext uri="{FF2B5EF4-FFF2-40B4-BE49-F238E27FC236}">
                <a16:creationId xmlns:a16="http://schemas.microsoft.com/office/drawing/2014/main" id="{F3819E53-2D01-41C1-68A2-E0B129ACC7B8}"/>
              </a:ext>
            </a:extLst>
          </p:cNvPr>
          <p:cNvPicPr>
            <a:picLocks noChangeAspect="1" noChangeArrowheads="1"/>
          </p:cNvPicPr>
          <p:nvPr/>
        </p:nvPicPr>
        <p:blipFill>
          <a:blip r:embed="rId3"/>
          <a:srcRect/>
          <a:stretch>
            <a:fillRect/>
          </a:stretch>
        </p:blipFill>
        <p:spPr bwMode="auto">
          <a:xfrm>
            <a:off x="3666499" y="1059041"/>
            <a:ext cx="905376" cy="565860"/>
          </a:xfrm>
          <a:prstGeom prst="rect">
            <a:avLst/>
          </a:prstGeom>
          <a:noFill/>
          <a:ln w="9525">
            <a:noFill/>
            <a:miter lim="800000"/>
            <a:headEnd/>
            <a:tailEnd/>
          </a:ln>
          <a:effectLst/>
        </p:spPr>
      </p:pic>
      <p:pic>
        <p:nvPicPr>
          <p:cNvPr id="7" name="Picture 4">
            <a:extLst>
              <a:ext uri="{FF2B5EF4-FFF2-40B4-BE49-F238E27FC236}">
                <a16:creationId xmlns:a16="http://schemas.microsoft.com/office/drawing/2014/main" id="{61C0EEDC-AB8C-0D9F-C763-C96694FBF689}"/>
              </a:ext>
            </a:extLst>
          </p:cNvPr>
          <p:cNvPicPr>
            <a:picLocks noChangeAspect="1" noChangeArrowheads="1"/>
          </p:cNvPicPr>
          <p:nvPr/>
        </p:nvPicPr>
        <p:blipFill>
          <a:blip r:embed="rId4"/>
          <a:srcRect/>
          <a:stretch>
            <a:fillRect/>
          </a:stretch>
        </p:blipFill>
        <p:spPr bwMode="auto">
          <a:xfrm>
            <a:off x="3543995" y="3643410"/>
            <a:ext cx="3098403" cy="362151"/>
          </a:xfrm>
          <a:prstGeom prst="rect">
            <a:avLst/>
          </a:prstGeom>
          <a:noFill/>
          <a:ln w="9525">
            <a:noFill/>
            <a:miter lim="800000"/>
            <a:headEnd/>
            <a:tailEnd/>
          </a:ln>
          <a:effectLst/>
        </p:spPr>
      </p:pic>
      <p:pic>
        <p:nvPicPr>
          <p:cNvPr id="8" name="Picture 5">
            <a:extLst>
              <a:ext uri="{FF2B5EF4-FFF2-40B4-BE49-F238E27FC236}">
                <a16:creationId xmlns:a16="http://schemas.microsoft.com/office/drawing/2014/main" id="{AAFA7EAF-C394-6006-1874-00AE905F8579}"/>
              </a:ext>
            </a:extLst>
          </p:cNvPr>
          <p:cNvPicPr>
            <a:picLocks noChangeAspect="1" noChangeArrowheads="1"/>
          </p:cNvPicPr>
          <p:nvPr/>
        </p:nvPicPr>
        <p:blipFill>
          <a:blip r:embed="rId5"/>
          <a:srcRect/>
          <a:stretch>
            <a:fillRect/>
          </a:stretch>
        </p:blipFill>
        <p:spPr bwMode="auto">
          <a:xfrm>
            <a:off x="7534219" y="861174"/>
            <a:ext cx="905377" cy="905377"/>
          </a:xfrm>
          <a:prstGeom prst="rect">
            <a:avLst/>
          </a:prstGeom>
          <a:noFill/>
          <a:ln w="9525">
            <a:noFill/>
            <a:miter lim="800000"/>
            <a:headEnd/>
            <a:tailEnd/>
          </a:ln>
          <a:effectLst/>
        </p:spPr>
      </p:pic>
      <p:pic>
        <p:nvPicPr>
          <p:cNvPr id="9" name="Picture 6">
            <a:extLst>
              <a:ext uri="{FF2B5EF4-FFF2-40B4-BE49-F238E27FC236}">
                <a16:creationId xmlns:a16="http://schemas.microsoft.com/office/drawing/2014/main" id="{3EB55B50-9814-4DDD-C008-0FF77E468D7A}"/>
              </a:ext>
            </a:extLst>
          </p:cNvPr>
          <p:cNvPicPr>
            <a:picLocks noChangeAspect="1" noChangeArrowheads="1"/>
          </p:cNvPicPr>
          <p:nvPr/>
        </p:nvPicPr>
        <p:blipFill>
          <a:blip r:embed="rId6"/>
          <a:srcRect/>
          <a:stretch>
            <a:fillRect/>
          </a:stretch>
        </p:blipFill>
        <p:spPr bwMode="auto">
          <a:xfrm>
            <a:off x="1970903" y="2056817"/>
            <a:ext cx="1573092" cy="514933"/>
          </a:xfrm>
          <a:prstGeom prst="rect">
            <a:avLst/>
          </a:prstGeom>
          <a:noFill/>
          <a:ln w="9525">
            <a:noFill/>
            <a:miter lim="800000"/>
            <a:headEnd/>
            <a:tailEnd/>
          </a:ln>
          <a:effectLst/>
        </p:spPr>
      </p:pic>
      <p:pic>
        <p:nvPicPr>
          <p:cNvPr id="10" name="Picture 7">
            <a:extLst>
              <a:ext uri="{FF2B5EF4-FFF2-40B4-BE49-F238E27FC236}">
                <a16:creationId xmlns:a16="http://schemas.microsoft.com/office/drawing/2014/main" id="{F84E3384-C778-A6E3-17AF-7BA8B0BE8FFE}"/>
              </a:ext>
            </a:extLst>
          </p:cNvPr>
          <p:cNvPicPr>
            <a:picLocks noChangeAspect="1" noChangeArrowheads="1"/>
          </p:cNvPicPr>
          <p:nvPr/>
        </p:nvPicPr>
        <p:blipFill>
          <a:blip r:embed="rId7"/>
          <a:srcRect/>
          <a:stretch>
            <a:fillRect/>
          </a:stretch>
        </p:blipFill>
        <p:spPr bwMode="auto">
          <a:xfrm>
            <a:off x="5600007" y="2283075"/>
            <a:ext cx="928011" cy="597926"/>
          </a:xfrm>
          <a:prstGeom prst="rect">
            <a:avLst/>
          </a:prstGeom>
          <a:noFill/>
          <a:ln w="9525">
            <a:noFill/>
            <a:miter lim="800000"/>
            <a:headEnd/>
            <a:tailEnd/>
          </a:ln>
          <a:effectLst/>
        </p:spPr>
      </p:pic>
      <p:pic>
        <p:nvPicPr>
          <p:cNvPr id="11" name="Picture 10">
            <a:extLst>
              <a:ext uri="{FF2B5EF4-FFF2-40B4-BE49-F238E27FC236}">
                <a16:creationId xmlns:a16="http://schemas.microsoft.com/office/drawing/2014/main" id="{8A5BDCA0-5609-7C78-9AE1-21258DCF9EF6}"/>
              </a:ext>
            </a:extLst>
          </p:cNvPr>
          <p:cNvPicPr>
            <a:picLocks noChangeAspect="1"/>
          </p:cNvPicPr>
          <p:nvPr/>
        </p:nvPicPr>
        <p:blipFill>
          <a:blip r:embed="rId8"/>
          <a:stretch>
            <a:fillRect/>
          </a:stretch>
        </p:blipFill>
        <p:spPr>
          <a:xfrm>
            <a:off x="1285366" y="3371266"/>
            <a:ext cx="1867339" cy="571519"/>
          </a:xfrm>
          <a:prstGeom prst="rect">
            <a:avLst/>
          </a:prstGeom>
        </p:spPr>
      </p:pic>
    </p:spTree>
    <p:extLst>
      <p:ext uri="{BB962C8B-B14F-4D97-AF65-F5344CB8AC3E}">
        <p14:creationId xmlns:p14="http://schemas.microsoft.com/office/powerpoint/2010/main" val="28910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7"/>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3"/>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529125" y="390741"/>
            <a:ext cx="8069413" cy="440514"/>
          </a:xfrm>
        </p:spPr>
        <p:txBody>
          <a:bodyPr/>
          <a:lstStyle/>
          <a:p>
            <a:r>
              <a:rPr lang="en-IN" dirty="0">
                <a:solidFill>
                  <a:srgbClr val="FF0000"/>
                </a:solidFill>
              </a:rPr>
              <a:t>Open Textbook Library</a:t>
            </a:r>
          </a:p>
        </p:txBody>
      </p:sp>
      <p:pic>
        <p:nvPicPr>
          <p:cNvPr id="12290" name="Picture 2"/>
          <p:cNvPicPr>
            <a:picLocks noChangeAspect="1" noChangeArrowheads="1"/>
          </p:cNvPicPr>
          <p:nvPr/>
        </p:nvPicPr>
        <p:blipFill>
          <a:blip r:embed="rId2"/>
          <a:srcRect/>
          <a:stretch>
            <a:fillRect/>
          </a:stretch>
        </p:blipFill>
        <p:spPr bwMode="auto">
          <a:xfrm>
            <a:off x="1070881" y="1012031"/>
            <a:ext cx="6629400" cy="3729038"/>
          </a:xfrm>
          <a:prstGeom prst="rect">
            <a:avLst/>
          </a:prstGeom>
          <a:noFill/>
          <a:ln w="9525">
            <a:noFill/>
            <a:miter lim="800000"/>
            <a:headEnd/>
            <a:tailEnd/>
          </a:ln>
          <a:effectLst/>
        </p:spPr>
      </p:pic>
    </p:spTree>
    <p:extLst>
      <p:ext uri="{BB962C8B-B14F-4D97-AF65-F5344CB8AC3E}">
        <p14:creationId xmlns:p14="http://schemas.microsoft.com/office/powerpoint/2010/main" val="2643937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1257300" y="285750"/>
            <a:ext cx="6623050" cy="3725466"/>
          </a:xfrm>
          <a:prstGeom prst="rect">
            <a:avLst/>
          </a:prstGeom>
          <a:noFill/>
          <a:ln w="9525">
            <a:noFill/>
            <a:miter lim="800000"/>
            <a:headEnd/>
            <a:tailEnd/>
          </a:ln>
          <a:effectLst/>
        </p:spPr>
      </p:pic>
    </p:spTree>
    <p:extLst>
      <p:ext uri="{BB962C8B-B14F-4D97-AF65-F5344CB8AC3E}">
        <p14:creationId xmlns:p14="http://schemas.microsoft.com/office/powerpoint/2010/main" val="2878183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1314450" y="114300"/>
            <a:ext cx="6500813" cy="4857750"/>
          </a:xfrm>
          <a:prstGeom prst="rect">
            <a:avLst/>
          </a:prstGeom>
          <a:noFill/>
          <a:ln w="9525">
            <a:noFill/>
            <a:miter lim="800000"/>
            <a:headEnd/>
            <a:tailEnd/>
          </a:ln>
          <a:effectLst/>
        </p:spPr>
      </p:pic>
    </p:spTree>
    <p:extLst>
      <p:ext uri="{BB962C8B-B14F-4D97-AF65-F5344CB8AC3E}">
        <p14:creationId xmlns:p14="http://schemas.microsoft.com/office/powerpoint/2010/main" val="4833492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38323A-082D-481E-B8BE-3BB6571E6D9C}"/>
              </a:ext>
            </a:extLst>
          </p:cNvPr>
          <p:cNvPicPr>
            <a:picLocks noChangeAspect="1"/>
          </p:cNvPicPr>
          <p:nvPr/>
        </p:nvPicPr>
        <p:blipFill>
          <a:blip r:embed="rId2"/>
          <a:stretch>
            <a:fillRect/>
          </a:stretch>
        </p:blipFill>
        <p:spPr>
          <a:xfrm>
            <a:off x="1143000" y="642938"/>
            <a:ext cx="6858000" cy="3857625"/>
          </a:xfrm>
          <a:prstGeom prst="rect">
            <a:avLst/>
          </a:prstGeom>
        </p:spPr>
      </p:pic>
    </p:spTree>
    <p:extLst>
      <p:ext uri="{BB962C8B-B14F-4D97-AF65-F5344CB8AC3E}">
        <p14:creationId xmlns:p14="http://schemas.microsoft.com/office/powerpoint/2010/main" val="39289981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8648F2-E9DA-4984-B74B-B1FE74045902}"/>
              </a:ext>
            </a:extLst>
          </p:cNvPr>
          <p:cNvPicPr>
            <a:picLocks noChangeAspect="1"/>
          </p:cNvPicPr>
          <p:nvPr/>
        </p:nvPicPr>
        <p:blipFill>
          <a:blip r:embed="rId2"/>
          <a:stretch>
            <a:fillRect/>
          </a:stretch>
        </p:blipFill>
        <p:spPr>
          <a:xfrm>
            <a:off x="1143000" y="642938"/>
            <a:ext cx="6858000" cy="3857625"/>
          </a:xfrm>
          <a:prstGeom prst="rect">
            <a:avLst/>
          </a:prstGeom>
        </p:spPr>
      </p:pic>
    </p:spTree>
    <p:extLst>
      <p:ext uri="{BB962C8B-B14F-4D97-AF65-F5344CB8AC3E}">
        <p14:creationId xmlns:p14="http://schemas.microsoft.com/office/powerpoint/2010/main" val="655320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36865" y="879300"/>
            <a:ext cx="5723382" cy="4264200"/>
          </a:xfrm>
        </p:spPr>
        <p:txBody>
          <a:bodyPr/>
          <a:lstStyle/>
          <a:p>
            <a:pPr lvl="1"/>
            <a:r>
              <a:rPr lang="hi-IN" dirty="0" smtClean="0"/>
              <a:t>यह </a:t>
            </a:r>
            <a:r>
              <a:rPr lang="hi-IN" dirty="0"/>
              <a:t>लाइसेंस दूसरों को आपकी रचना को वितरित करने, पुनः संयोजित करने, समायोजित करने और यहां तक कि व्यावसायिक रूप से इसका उपयोग करने की अनुमति देता है, बशर्ते वे आपकी मौलिक रचना का श्रेय आपको दें</a:t>
            </a:r>
            <a:r>
              <a:rPr lang="hi-IN" dirty="0" smtClean="0"/>
              <a:t>।</a:t>
            </a:r>
            <a:endParaRPr lang="en-US" dirty="0" smtClean="0"/>
          </a:p>
          <a:p>
            <a:pPr lvl="1"/>
            <a:r>
              <a:rPr lang="hi-IN" dirty="0" smtClean="0"/>
              <a:t>यह </a:t>
            </a:r>
            <a:r>
              <a:rPr lang="hi-IN" dirty="0"/>
              <a:t>सबसे उदार लाइसेंस है जो उपलब्ध है</a:t>
            </a:r>
            <a:r>
              <a:rPr lang="hi-IN" dirty="0" smtClean="0"/>
              <a:t>।</a:t>
            </a:r>
            <a:endParaRPr lang="en-US" dirty="0" smtClean="0"/>
          </a:p>
          <a:p>
            <a:pPr lvl="1"/>
            <a:r>
              <a:rPr lang="hi-IN" dirty="0" smtClean="0"/>
              <a:t>यह </a:t>
            </a:r>
            <a:r>
              <a:rPr lang="hi-IN" dirty="0"/>
              <a:t>लाइसेंस सामग्री के अधिकतम प्रसार और उपयोग के लिए अनुशंसित है।</a:t>
            </a:r>
            <a:endParaRPr lang="en-US" dirty="0"/>
          </a:p>
          <a:p>
            <a:endParaRPr lang="en-US" dirty="0"/>
          </a:p>
        </p:txBody>
      </p:sp>
      <p:sp>
        <p:nvSpPr>
          <p:cNvPr id="2" name="Title 1"/>
          <p:cNvSpPr>
            <a:spLocks noGrp="1"/>
          </p:cNvSpPr>
          <p:nvPr>
            <p:ph type="title" idx="4294967295"/>
          </p:nvPr>
        </p:nvSpPr>
        <p:spPr>
          <a:xfrm>
            <a:off x="0" y="587375"/>
            <a:ext cx="5138738" cy="857250"/>
          </a:xfrm>
        </p:spPr>
        <p:txBody>
          <a:bodyPr/>
          <a:lstStyle/>
          <a:p>
            <a:r>
              <a:rPr lang="en-US" dirty="0"/>
              <a:t>Creative Commons </a:t>
            </a:r>
            <a:r>
              <a:rPr lang="en-US" dirty="0" err="1"/>
              <a:t>licence</a:t>
            </a:r>
            <a:r>
              <a:rPr lang="en-US" dirty="0"/>
              <a:t>: Attribution (CC-BY) </a:t>
            </a:r>
            <a:br>
              <a:rPr lang="en-US" dirty="0"/>
            </a:br>
            <a:endParaRPr lang="en-US" dirty="0"/>
          </a:p>
        </p:txBody>
      </p:sp>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46086" y="203594"/>
            <a:ext cx="2361491" cy="76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4787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5D5BA-8105-414B-96D5-5EFD4398C6C4}"/>
              </a:ext>
            </a:extLst>
          </p:cNvPr>
          <p:cNvPicPr>
            <a:picLocks noChangeAspect="1"/>
          </p:cNvPicPr>
          <p:nvPr/>
        </p:nvPicPr>
        <p:blipFill>
          <a:blip r:embed="rId2"/>
          <a:stretch>
            <a:fillRect/>
          </a:stretch>
        </p:blipFill>
        <p:spPr>
          <a:xfrm>
            <a:off x="1143000" y="642938"/>
            <a:ext cx="6858000" cy="3857625"/>
          </a:xfrm>
          <a:prstGeom prst="rect">
            <a:avLst/>
          </a:prstGeom>
        </p:spPr>
      </p:pic>
    </p:spTree>
    <p:extLst>
      <p:ext uri="{BB962C8B-B14F-4D97-AF65-F5344CB8AC3E}">
        <p14:creationId xmlns:p14="http://schemas.microsoft.com/office/powerpoint/2010/main" val="33051070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02CEF6-EC9A-F6CE-5BB9-95414CB5E6D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81</a:t>
            </a:fld>
            <a:endParaRPr lang="en"/>
          </a:p>
        </p:txBody>
      </p:sp>
      <p:pic>
        <p:nvPicPr>
          <p:cNvPr id="2050" name="Picture 2" descr="Indian Thank You Photos and Images &amp; Pictures | Shutter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2203" y="698923"/>
            <a:ext cx="5420994" cy="3613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458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70159" y="879300"/>
            <a:ext cx="5489777" cy="4066469"/>
          </a:xfrm>
        </p:spPr>
        <p:txBody>
          <a:bodyPr>
            <a:normAutofit fontScale="85000" lnSpcReduction="20000"/>
          </a:bodyPr>
          <a:lstStyle/>
          <a:p>
            <a:pPr lvl="1"/>
            <a:endParaRPr lang="en-US" dirty="0" smtClean="0"/>
          </a:p>
          <a:p>
            <a:pPr lvl="1"/>
            <a:r>
              <a:rPr lang="hi-IN" dirty="0"/>
              <a:t>यह लाइसेंस दूसरों को आपके काम को रीमिक्स, ट्वीक और उस पर निर्माण करने की अनुमति देता है, यहाँ तक कि वाणिज्यिक उद्देश्यों के लिए भी, जबतक वे आपको श्रेय दें और उनके नए निर्माणों को भी यथार्थ शर्तों के अंतर्गत लाइसेंस करें। </a:t>
            </a:r>
            <a:endParaRPr lang="en-US" dirty="0" smtClean="0"/>
          </a:p>
          <a:p>
            <a:pPr lvl="1"/>
            <a:r>
              <a:rPr lang="hi-IN" dirty="0" smtClean="0"/>
              <a:t>इसे </a:t>
            </a:r>
            <a:r>
              <a:rPr lang="hi-IN" dirty="0"/>
              <a:t>अक्सर "कॉपीलेफ्ट" नि:शुल्क और खुले स्रोत सॉफ़्टवेयर लाइसेंसों से तुलना किया जाता है। आपके आधार पर नए सभी काम इसी लाइसेंस के साथ आएंगे, तो उन सभी विकल्पों का वाणिज्यिक उपयोग भी संभव होगा। </a:t>
            </a:r>
            <a:endParaRPr lang="en-US" dirty="0"/>
          </a:p>
          <a:p>
            <a:pPr lvl="1"/>
            <a:r>
              <a:rPr lang="hi-IN" dirty="0" smtClean="0"/>
              <a:t>यह </a:t>
            </a:r>
            <a:r>
              <a:rPr lang="hi-IN" dirty="0"/>
              <a:t>लाइसेंस विकिपीडिया द्वारा उपयोग किया जाता है।</a:t>
            </a:r>
            <a:endParaRPr lang="en-US" dirty="0"/>
          </a:p>
          <a:p>
            <a:endParaRPr lang="hi-IN" dirty="0"/>
          </a:p>
          <a:p>
            <a:r>
              <a:rPr lang="hi-IN" dirty="0"/>
              <a:t>यह लाइसेंस दूसरों को आपके काम को रीमिक्स, ट्वीक और उस पर निर्माण करने की अनुमति देता है, यहाँ तक कि वाणिज्यिक उद्देश्यों के लिए भी, जबतक वे आपको श्रेय दें और उनके नए निर्माणों को भी यथार्थ शर्तों के अंतर्गत लाइसेंस करें। इसे अक्सर "कॉपीलेफ्ट" नि:शुल्क और खुले स्रोत सॉफ़्टवेयर लाइसेंसों से तुलना किया जाता है। आपके आधार पर नए सभी काम इसी लाइसेंस के साथ आएंगे, तो उन सभी विकल्पों का वाणिज्यिक उपयोग भी संभव होगा। यह लाइसेंस विकिपीडिया द्वारा उपयोग किया जाता है।</a:t>
            </a:r>
          </a:p>
          <a:p>
            <a:endParaRPr lang="en-US" dirty="0"/>
          </a:p>
        </p:txBody>
      </p:sp>
      <p:sp>
        <p:nvSpPr>
          <p:cNvPr id="2" name="Title 1"/>
          <p:cNvSpPr>
            <a:spLocks noGrp="1"/>
          </p:cNvSpPr>
          <p:nvPr>
            <p:ph type="title" idx="4294967295"/>
          </p:nvPr>
        </p:nvSpPr>
        <p:spPr>
          <a:xfrm>
            <a:off x="0" y="0"/>
            <a:ext cx="8229600" cy="949325"/>
          </a:xfrm>
        </p:spPr>
        <p:txBody>
          <a:bodyPr/>
          <a:lstStyle/>
          <a:p>
            <a:r>
              <a:rPr lang="en-US" dirty="0"/>
              <a:t>Creative Commons </a:t>
            </a:r>
            <a:r>
              <a:rPr lang="en-US" dirty="0" err="1"/>
              <a:t>licence</a:t>
            </a:r>
            <a:r>
              <a:rPr lang="en-US" dirty="0"/>
              <a:t>: </a:t>
            </a:r>
            <a:r>
              <a:rPr lang="en-US" dirty="0" smtClean="0"/>
              <a:t/>
            </a:r>
            <a:br>
              <a:rPr lang="en-US" dirty="0" smtClean="0"/>
            </a:br>
            <a:r>
              <a:rPr lang="en-US" dirty="0" smtClean="0"/>
              <a:t>Attribution-</a:t>
            </a:r>
            <a:r>
              <a:rPr lang="en-US" dirty="0" err="1" smtClean="0"/>
              <a:t>ShareAlike</a:t>
            </a:r>
            <a:r>
              <a:rPr lang="en-US" dirty="0" smtClean="0"/>
              <a:t> </a:t>
            </a:r>
            <a:r>
              <a:rPr lang="en-US" dirty="0"/>
              <a:t>(CC BY-SA)</a:t>
            </a:r>
          </a:p>
        </p:txBody>
      </p:sp>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22343" y="179387"/>
            <a:ext cx="1499597" cy="48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596670"/>
      </p:ext>
    </p:extLst>
  </p:cSld>
  <p:clrMapOvr>
    <a:masterClrMapping/>
  </p:clrMapOvr>
</p:sld>
</file>

<file path=ppt/theme/theme1.xml><?xml version="1.0" encoding="utf-8"?>
<a:theme xmlns:a="http://schemas.openxmlformats.org/drawingml/2006/main" name="Roderigo template">
  <a:themeElements>
    <a:clrScheme name="Custom 347">
      <a:dk1>
        <a:srgbClr val="000000"/>
      </a:dk1>
      <a:lt1>
        <a:srgbClr val="FFFFFF"/>
      </a:lt1>
      <a:dk2>
        <a:srgbClr val="666666"/>
      </a:dk2>
      <a:lt2>
        <a:srgbClr val="DADBE6"/>
      </a:lt2>
      <a:accent1>
        <a:srgbClr val="A5B0FE"/>
      </a:accent1>
      <a:accent2>
        <a:srgbClr val="8184D9"/>
      </a:accent2>
      <a:accent3>
        <a:srgbClr val="6463BD"/>
      </a:accent3>
      <a:accent4>
        <a:srgbClr val="4F4A9E"/>
      </a:accent4>
      <a:accent5>
        <a:srgbClr val="212121"/>
      </a:accent5>
      <a:accent6>
        <a:srgbClr val="FFA500"/>
      </a:accent6>
      <a:hlink>
        <a:srgbClr val="6463B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1134</TotalTime>
  <Words>1995</Words>
  <Application>Microsoft Office PowerPoint</Application>
  <PresentationFormat>On-screen Show (16:9)</PresentationFormat>
  <Paragraphs>237</Paragraphs>
  <Slides>81</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81</vt:i4>
      </vt:variant>
    </vt:vector>
  </HeadingPairs>
  <TitlesOfParts>
    <vt:vector size="90" baseType="lpstr">
      <vt:lpstr>Wingdings</vt:lpstr>
      <vt:lpstr>Calibri</vt:lpstr>
      <vt:lpstr>Barlow Light</vt:lpstr>
      <vt:lpstr>Mangal</vt:lpstr>
      <vt:lpstr>Montserrat</vt:lpstr>
      <vt:lpstr>Barlow</vt:lpstr>
      <vt:lpstr>Miriam Libre</vt:lpstr>
      <vt:lpstr>Arial</vt:lpstr>
      <vt:lpstr>Roderigo template</vt:lpstr>
      <vt:lpstr>मुक्त शैक्षिक संसाधन रिपॉज़िटरी और  लाइसेंसिंग</vt:lpstr>
      <vt:lpstr>कॉपीराइट</vt:lpstr>
      <vt:lpstr>फेयर यूज़</vt:lpstr>
      <vt:lpstr>पब्लिक डोमेन </vt:lpstr>
      <vt:lpstr>लाइसेंसिंग पर विचार क्यों करें?"</vt:lpstr>
      <vt:lpstr>Open Licenses</vt:lpstr>
      <vt:lpstr>क्रिएटिव कॉमन्स शर्तें</vt:lpstr>
      <vt:lpstr>Creative Commons licence: Attribution (CC-BY)  </vt:lpstr>
      <vt:lpstr>Creative Commons licence:  Attribution-ShareAlike (CC BY-SA)</vt:lpstr>
      <vt:lpstr>Creative Commons licence: Attribution-NonCommercial-ShareAlike (CC BY-NC-SA) </vt:lpstr>
      <vt:lpstr>Creative Commons licence: Attribution-NonCommercial-NoDerivs (CC BY-NC-ND) </vt:lpstr>
      <vt:lpstr>Creative Commons licence: Attribution-NonCommercial (CC BY-NC) </vt:lpstr>
      <vt:lpstr>Creative Commons licence: Attribution-NoDerivs  (CC BY-ND) </vt:lpstr>
      <vt:lpstr>PowerPoint Presentation</vt:lpstr>
      <vt:lpstr>Other Open Licenses</vt:lpstr>
      <vt:lpstr>PowerPoint Presentation</vt:lpstr>
      <vt:lpstr>PowerPoint Presentation</vt:lpstr>
      <vt:lpstr>PowerPoint Presentation</vt:lpstr>
      <vt:lpstr>लाइसेंसिंग चुनौतियों का समाधान</vt:lpstr>
      <vt:lpstr>लाइसेंसिंग चुनौतियों का समाधान </vt:lpstr>
      <vt:lpstr>OERs (ओपन एजुकेशनल रिसोर्सेज) के प्रकार</vt:lpstr>
      <vt:lpstr>टेक्स्टबुक्स के रूप में उपलब्ध ओईआर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प्रयोगशाला प्रयोग के रूप में उपलब्ध OERs </vt:lpstr>
      <vt:lpstr>PowerPoint Presentation</vt:lpstr>
      <vt:lpstr>PowerPoint Presentation</vt:lpstr>
      <vt:lpstr>PowerPoint Presentation</vt:lpstr>
      <vt:lpstr>PowerPoint Presentation</vt:lpstr>
      <vt:lpstr>PowerPoint Presentation</vt:lpstr>
      <vt:lpstr>PowerPoint Presentation</vt:lpstr>
      <vt:lpstr>डेटासेट्स के रूप में उपलब्ध OERs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सिमुलेशन्स के रूप में उपलब्ध OERs</vt:lpstr>
      <vt:lpstr>PowerPoint Presentation</vt:lpstr>
      <vt:lpstr>PowerPoint Presentation</vt:lpstr>
      <vt:lpstr>PowerPoint Presentation</vt:lpstr>
      <vt:lpstr>ऑडियो/वीडियो मीडिया के रूप में उपलब्ध OERs </vt:lpstr>
      <vt:lpstr>PowerPoint Presentation</vt:lpstr>
      <vt:lpstr>PowerPoint Presentation</vt:lpstr>
      <vt:lpstr>PowerPoint Presentation</vt:lpstr>
      <vt:lpstr>PowerPoint Presentation</vt:lpstr>
      <vt:lpstr>PowerPoint Presentation</vt:lpstr>
      <vt:lpstr> एनिमेशन्स के रूप में उपलब्ध OERs  </vt:lpstr>
      <vt:lpstr>PowerPoint Presentation</vt:lpstr>
      <vt:lpstr>PowerPoint Presentation</vt:lpstr>
      <vt:lpstr>PowerPoint Presentation</vt:lpstr>
      <vt:lpstr>कोर्सों के साथ संगतित उपलब्ध ओईआर</vt:lpstr>
      <vt:lpstr>PowerPoint Presentation</vt:lpstr>
      <vt:lpstr>PowerPoint Presentation</vt:lpstr>
      <vt:lpstr>PowerPoint Presentation</vt:lpstr>
      <vt:lpstr>PowerPoint Presentation</vt:lpstr>
      <vt:lpstr>PowerPoint Presentation</vt:lpstr>
      <vt:lpstr>PowerPoint Presentation</vt:lpstr>
      <vt:lpstr> डायरेक्टरी, प्लेटफ़ॉर्म और रिपॉज़िटरी  </vt:lpstr>
      <vt:lpstr>PowerPoint Presentation</vt:lpstr>
      <vt:lpstr>PowerPoint Presentation</vt:lpstr>
      <vt:lpstr>PowerPoint Presentation</vt:lpstr>
      <vt:lpstr>PowerPoint Presentation</vt:lpstr>
      <vt:lpstr>PowerPoint Presentation</vt:lpstr>
      <vt:lpstr>PowerPoint Presentation</vt:lpstr>
      <vt:lpstr>Open Textbook Library</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OF COMPUTER SCIENCE &amp; IT</dc:title>
  <cp:lastModifiedBy>HP</cp:lastModifiedBy>
  <cp:revision>94</cp:revision>
  <dcterms:modified xsi:type="dcterms:W3CDTF">2024-06-27T07:19:11Z</dcterms:modified>
</cp:coreProperties>
</file>