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7"/>
  </p:notesMasterIdLst>
  <p:sldIdLst>
    <p:sldId id="256" r:id="rId2"/>
    <p:sldId id="263" r:id="rId3"/>
    <p:sldId id="258" r:id="rId4"/>
    <p:sldId id="261" r:id="rId5"/>
    <p:sldId id="257" r:id="rId6"/>
    <p:sldId id="264" r:id="rId7"/>
    <p:sldId id="266" r:id="rId8"/>
    <p:sldId id="267" r:id="rId9"/>
    <p:sldId id="268" r:id="rId10"/>
    <p:sldId id="269" r:id="rId11"/>
    <p:sldId id="293" r:id="rId12"/>
    <p:sldId id="275" r:id="rId13"/>
    <p:sldId id="270" r:id="rId14"/>
    <p:sldId id="271" r:id="rId15"/>
    <p:sldId id="272" r:id="rId16"/>
    <p:sldId id="273" r:id="rId17"/>
    <p:sldId id="274" r:id="rId18"/>
    <p:sldId id="276" r:id="rId19"/>
    <p:sldId id="278" r:id="rId20"/>
    <p:sldId id="279" r:id="rId21"/>
    <p:sldId id="281" r:id="rId22"/>
    <p:sldId id="282" r:id="rId23"/>
    <p:sldId id="280" r:id="rId24"/>
    <p:sldId id="277" r:id="rId25"/>
    <p:sldId id="283" r:id="rId26"/>
    <p:sldId id="284" r:id="rId27"/>
    <p:sldId id="285" r:id="rId28"/>
    <p:sldId id="286" r:id="rId29"/>
    <p:sldId id="288" r:id="rId30"/>
    <p:sldId id="287" r:id="rId31"/>
    <p:sldId id="289" r:id="rId32"/>
    <p:sldId id="294" r:id="rId33"/>
    <p:sldId id="291" r:id="rId34"/>
    <p:sldId id="292"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E4"/>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2FDE6-CFA3-4B9A-86E3-B98900BA6A48}" v="175" dt="2024-06-09T17:12:02.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2" autoAdjust="0"/>
    <p:restoredTop sz="95260" autoAdjust="0"/>
  </p:normalViewPr>
  <p:slideViewPr>
    <p:cSldViewPr snapToGrid="0">
      <p:cViewPr>
        <p:scale>
          <a:sx n="80" d="100"/>
          <a:sy n="80" d="100"/>
        </p:scale>
        <p:origin x="60" y="-6"/>
      </p:cViewPr>
      <p:guideLst/>
    </p:cSldViewPr>
  </p:slideViewPr>
  <p:outlineViewPr>
    <p:cViewPr>
      <p:scale>
        <a:sx n="33" d="100"/>
        <a:sy n="33" d="100"/>
      </p:scale>
      <p:origin x="0" y="-10314"/>
    </p:cViewPr>
  </p:outlineViewPr>
  <p:notesTextViewPr>
    <p:cViewPr>
      <p:scale>
        <a:sx n="200" d="100"/>
        <a:sy n="2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 KUMAR" userId="b46661c2-23b7-4696-915e-8f32a9f477e6" providerId="ADAL" clId="{7972FDE6-CFA3-4B9A-86E3-B98900BA6A48}"/>
    <pc:docChg chg="undo custSel addSld delSld modSld sldOrd">
      <pc:chgData name="ANNI KUMAR" userId="b46661c2-23b7-4696-915e-8f32a9f477e6" providerId="ADAL" clId="{7972FDE6-CFA3-4B9A-86E3-B98900BA6A48}" dt="2024-06-09T17:14:29.305" v="558" actId="1076"/>
      <pc:docMkLst>
        <pc:docMk/>
      </pc:docMkLst>
      <pc:sldChg chg="modSp modNotesTx">
        <pc:chgData name="ANNI KUMAR" userId="b46661c2-23b7-4696-915e-8f32a9f477e6" providerId="ADAL" clId="{7972FDE6-CFA3-4B9A-86E3-B98900BA6A48}" dt="2024-06-09T07:42:18.768" v="2"/>
        <pc:sldMkLst>
          <pc:docMk/>
          <pc:sldMk cId="3548662454" sldId="256"/>
        </pc:sldMkLst>
        <pc:spChg chg="mod">
          <ac:chgData name="ANNI KUMAR" userId="b46661c2-23b7-4696-915e-8f32a9f477e6" providerId="ADAL" clId="{7972FDE6-CFA3-4B9A-86E3-B98900BA6A48}" dt="2024-06-09T07:39:41.776" v="0"/>
          <ac:spMkLst>
            <pc:docMk/>
            <pc:sldMk cId="3548662454" sldId="256"/>
            <ac:spMk id="2" creationId="{894045D5-3032-DB4B-AC64-352A8689EE3B}"/>
          </ac:spMkLst>
        </pc:spChg>
        <pc:spChg chg="mod">
          <ac:chgData name="ANNI KUMAR" userId="b46661c2-23b7-4696-915e-8f32a9f477e6" providerId="ADAL" clId="{7972FDE6-CFA3-4B9A-86E3-B98900BA6A48}" dt="2024-06-09T07:40:18.316" v="1"/>
          <ac:spMkLst>
            <pc:docMk/>
            <pc:sldMk cId="3548662454" sldId="256"/>
            <ac:spMk id="3" creationId="{C7FA8819-E9D6-14DE-0A48-553A3E8D4538}"/>
          </ac:spMkLst>
        </pc:spChg>
      </pc:sldChg>
      <pc:sldChg chg="modSp mod">
        <pc:chgData name="ANNI KUMAR" userId="b46661c2-23b7-4696-915e-8f32a9f477e6" providerId="ADAL" clId="{7972FDE6-CFA3-4B9A-86E3-B98900BA6A48}" dt="2024-06-09T07:50:48.446" v="33" actId="27636"/>
        <pc:sldMkLst>
          <pc:docMk/>
          <pc:sldMk cId="1454072335" sldId="257"/>
        </pc:sldMkLst>
        <pc:spChg chg="mod">
          <ac:chgData name="ANNI KUMAR" userId="b46661c2-23b7-4696-915e-8f32a9f477e6" providerId="ADAL" clId="{7972FDE6-CFA3-4B9A-86E3-B98900BA6A48}" dt="2024-06-09T07:49:33.184" v="27" actId="1076"/>
          <ac:spMkLst>
            <pc:docMk/>
            <pc:sldMk cId="1454072335" sldId="257"/>
            <ac:spMk id="2" creationId="{2F2F0216-D73D-FC9A-8701-6C1C567A2959}"/>
          </ac:spMkLst>
        </pc:spChg>
        <pc:spChg chg="mod">
          <ac:chgData name="ANNI KUMAR" userId="b46661c2-23b7-4696-915e-8f32a9f477e6" providerId="ADAL" clId="{7972FDE6-CFA3-4B9A-86E3-B98900BA6A48}" dt="2024-06-09T07:50:48.446" v="33" actId="27636"/>
          <ac:spMkLst>
            <pc:docMk/>
            <pc:sldMk cId="1454072335" sldId="257"/>
            <ac:spMk id="4" creationId="{E3F5EB88-311C-176E-4E05-99BE5FAD07DC}"/>
          </ac:spMkLst>
        </pc:spChg>
      </pc:sldChg>
      <pc:sldChg chg="modSp mod">
        <pc:chgData name="ANNI KUMAR" userId="b46661c2-23b7-4696-915e-8f32a9f477e6" providerId="ADAL" clId="{7972FDE6-CFA3-4B9A-86E3-B98900BA6A48}" dt="2024-06-09T07:44:08.308" v="6"/>
        <pc:sldMkLst>
          <pc:docMk/>
          <pc:sldMk cId="603959661" sldId="258"/>
        </pc:sldMkLst>
        <pc:spChg chg="mod">
          <ac:chgData name="ANNI KUMAR" userId="b46661c2-23b7-4696-915e-8f32a9f477e6" providerId="ADAL" clId="{7972FDE6-CFA3-4B9A-86E3-B98900BA6A48}" dt="2024-06-09T07:44:08.308" v="6"/>
          <ac:spMkLst>
            <pc:docMk/>
            <pc:sldMk cId="603959661" sldId="258"/>
            <ac:spMk id="2" creationId="{52575DB5-D67E-36FA-716A-471DAC29D156}"/>
          </ac:spMkLst>
        </pc:spChg>
      </pc:sldChg>
      <pc:sldChg chg="modSp mod modNotesTx">
        <pc:chgData name="ANNI KUMAR" userId="b46661c2-23b7-4696-915e-8f32a9f477e6" providerId="ADAL" clId="{7972FDE6-CFA3-4B9A-86E3-B98900BA6A48}" dt="2024-06-09T07:48:31.176" v="19"/>
        <pc:sldMkLst>
          <pc:docMk/>
          <pc:sldMk cId="1815026586" sldId="261"/>
        </pc:sldMkLst>
        <pc:spChg chg="mod">
          <ac:chgData name="ANNI KUMAR" userId="b46661c2-23b7-4696-915e-8f32a9f477e6" providerId="ADAL" clId="{7972FDE6-CFA3-4B9A-86E3-B98900BA6A48}" dt="2024-06-09T07:45:22.414" v="18" actId="14100"/>
          <ac:spMkLst>
            <pc:docMk/>
            <pc:sldMk cId="1815026586" sldId="261"/>
            <ac:spMk id="2" creationId="{68ABF469-2D41-D224-4F44-BBE6D4C0EE0A}"/>
          </ac:spMkLst>
        </pc:spChg>
      </pc:sldChg>
      <pc:sldChg chg="modSp mod">
        <pc:chgData name="ANNI KUMAR" userId="b46661c2-23b7-4696-915e-8f32a9f477e6" providerId="ADAL" clId="{7972FDE6-CFA3-4B9A-86E3-B98900BA6A48}" dt="2024-06-09T07:43:40.226" v="5" actId="113"/>
        <pc:sldMkLst>
          <pc:docMk/>
          <pc:sldMk cId="1069117818" sldId="263"/>
        </pc:sldMkLst>
        <pc:spChg chg="mod">
          <ac:chgData name="ANNI KUMAR" userId="b46661c2-23b7-4696-915e-8f32a9f477e6" providerId="ADAL" clId="{7972FDE6-CFA3-4B9A-86E3-B98900BA6A48}" dt="2024-06-09T07:42:49.154" v="3"/>
          <ac:spMkLst>
            <pc:docMk/>
            <pc:sldMk cId="1069117818" sldId="263"/>
            <ac:spMk id="2" creationId="{85643E06-B472-743B-197F-B2E8421AA9D9}"/>
          </ac:spMkLst>
        </pc:spChg>
        <pc:spChg chg="mod">
          <ac:chgData name="ANNI KUMAR" userId="b46661c2-23b7-4696-915e-8f32a9f477e6" providerId="ADAL" clId="{7972FDE6-CFA3-4B9A-86E3-B98900BA6A48}" dt="2024-06-09T07:43:40.226" v="5" actId="113"/>
          <ac:spMkLst>
            <pc:docMk/>
            <pc:sldMk cId="1069117818" sldId="263"/>
            <ac:spMk id="3" creationId="{62027C94-C9B7-EBA6-E5DF-999D557C5B2E}"/>
          </ac:spMkLst>
        </pc:spChg>
      </pc:sldChg>
      <pc:sldChg chg="modSp mod">
        <pc:chgData name="ANNI KUMAR" userId="b46661c2-23b7-4696-915e-8f32a9f477e6" providerId="ADAL" clId="{7972FDE6-CFA3-4B9A-86E3-B98900BA6A48}" dt="2024-06-09T08:00:28.293" v="48"/>
        <pc:sldMkLst>
          <pc:docMk/>
          <pc:sldMk cId="1018695471" sldId="264"/>
        </pc:sldMkLst>
        <pc:spChg chg="mod">
          <ac:chgData name="ANNI KUMAR" userId="b46661c2-23b7-4696-915e-8f32a9f477e6" providerId="ADAL" clId="{7972FDE6-CFA3-4B9A-86E3-B98900BA6A48}" dt="2024-06-09T07:51:22.604" v="36" actId="14100"/>
          <ac:spMkLst>
            <pc:docMk/>
            <pc:sldMk cId="1018695471" sldId="264"/>
            <ac:spMk id="2" creationId="{CB55D04E-04A1-48D0-63E8-A17621FB4674}"/>
          </ac:spMkLst>
        </pc:spChg>
        <pc:spChg chg="mod">
          <ac:chgData name="ANNI KUMAR" userId="b46661c2-23b7-4696-915e-8f32a9f477e6" providerId="ADAL" clId="{7972FDE6-CFA3-4B9A-86E3-B98900BA6A48}" dt="2024-06-09T07:52:03.047" v="39" actId="1076"/>
          <ac:spMkLst>
            <pc:docMk/>
            <pc:sldMk cId="1018695471" sldId="264"/>
            <ac:spMk id="5" creationId="{7ACFAE8F-394C-1E0C-7FF5-69F3DEFB9E68}"/>
          </ac:spMkLst>
        </pc:spChg>
        <pc:graphicFrameChg chg="mod">
          <ac:chgData name="ANNI KUMAR" userId="b46661c2-23b7-4696-915e-8f32a9f477e6" providerId="ADAL" clId="{7972FDE6-CFA3-4B9A-86E3-B98900BA6A48}" dt="2024-06-09T08:00:28.293" v="48"/>
          <ac:graphicFrameMkLst>
            <pc:docMk/>
            <pc:sldMk cId="1018695471" sldId="264"/>
            <ac:graphicFrameMk id="4" creationId="{40BD5CF5-0F49-6FC6-92C7-131BECE1512B}"/>
          </ac:graphicFrameMkLst>
        </pc:graphicFrameChg>
      </pc:sldChg>
      <pc:sldChg chg="modSp mod">
        <pc:chgData name="ANNI KUMAR" userId="b46661c2-23b7-4696-915e-8f32a9f477e6" providerId="ADAL" clId="{7972FDE6-CFA3-4B9A-86E3-B98900BA6A48}" dt="2024-06-09T08:02:33.885" v="57" actId="27636"/>
        <pc:sldMkLst>
          <pc:docMk/>
          <pc:sldMk cId="1830993970" sldId="266"/>
        </pc:sldMkLst>
        <pc:spChg chg="mod">
          <ac:chgData name="ANNI KUMAR" userId="b46661c2-23b7-4696-915e-8f32a9f477e6" providerId="ADAL" clId="{7972FDE6-CFA3-4B9A-86E3-B98900BA6A48}" dt="2024-06-09T08:01:28.657" v="49"/>
          <ac:spMkLst>
            <pc:docMk/>
            <pc:sldMk cId="1830993970" sldId="266"/>
            <ac:spMk id="4" creationId="{A4D10D8A-9BF3-27A4-8C7F-4C54ED825E5A}"/>
          </ac:spMkLst>
        </pc:spChg>
        <pc:spChg chg="mod">
          <ac:chgData name="ANNI KUMAR" userId="b46661c2-23b7-4696-915e-8f32a9f477e6" providerId="ADAL" clId="{7972FDE6-CFA3-4B9A-86E3-B98900BA6A48}" dt="2024-06-09T08:02:33.885" v="57" actId="27636"/>
          <ac:spMkLst>
            <pc:docMk/>
            <pc:sldMk cId="1830993970" sldId="266"/>
            <ac:spMk id="13" creationId="{BBFF5B95-EAC3-E385-64A6-4AC0D76923ED}"/>
          </ac:spMkLst>
        </pc:spChg>
      </pc:sldChg>
      <pc:sldChg chg="modNotesTx">
        <pc:chgData name="ANNI KUMAR" userId="b46661c2-23b7-4696-915e-8f32a9f477e6" providerId="ADAL" clId="{7972FDE6-CFA3-4B9A-86E3-B98900BA6A48}" dt="2024-06-09T08:40:52.306" v="58"/>
        <pc:sldMkLst>
          <pc:docMk/>
          <pc:sldMk cId="1527188071" sldId="267"/>
        </pc:sldMkLst>
      </pc:sldChg>
      <pc:sldChg chg="modNotesTx">
        <pc:chgData name="ANNI KUMAR" userId="b46661c2-23b7-4696-915e-8f32a9f477e6" providerId="ADAL" clId="{7972FDE6-CFA3-4B9A-86E3-B98900BA6A48}" dt="2024-06-09T08:43:05.106" v="59"/>
        <pc:sldMkLst>
          <pc:docMk/>
          <pc:sldMk cId="1905331013" sldId="268"/>
        </pc:sldMkLst>
      </pc:sldChg>
      <pc:sldChg chg="addSp delSp modSp mod setBg modNotesTx">
        <pc:chgData name="ANNI KUMAR" userId="b46661c2-23b7-4696-915e-8f32a9f477e6" providerId="ADAL" clId="{7972FDE6-CFA3-4B9A-86E3-B98900BA6A48}" dt="2024-06-09T16:32:00.136" v="450"/>
        <pc:sldMkLst>
          <pc:docMk/>
          <pc:sldMk cId="2752394975" sldId="269"/>
        </pc:sldMkLst>
        <pc:spChg chg="del">
          <ac:chgData name="ANNI KUMAR" userId="b46661c2-23b7-4696-915e-8f32a9f477e6" providerId="ADAL" clId="{7972FDE6-CFA3-4B9A-86E3-B98900BA6A48}" dt="2024-06-09T08:50:25.020" v="75" actId="26606"/>
          <ac:spMkLst>
            <pc:docMk/>
            <pc:sldMk cId="2752394975" sldId="269"/>
            <ac:spMk id="13" creationId="{280D3096-E106-FD85-BFC6-72357402FF48}"/>
          </ac:spMkLst>
        </pc:spChg>
        <pc:spChg chg="add">
          <ac:chgData name="ANNI KUMAR" userId="b46661c2-23b7-4696-915e-8f32a9f477e6" providerId="ADAL" clId="{7972FDE6-CFA3-4B9A-86E3-B98900BA6A48}" dt="2024-06-09T08:50:25.020" v="75" actId="26606"/>
          <ac:spMkLst>
            <pc:docMk/>
            <pc:sldMk cId="2752394975" sldId="269"/>
            <ac:spMk id="18" creationId="{6D48EA17-F2CF-2F98-FC06-DBB6A2AECB81}"/>
          </ac:spMkLst>
        </pc:spChg>
        <pc:spChg chg="add">
          <ac:chgData name="ANNI KUMAR" userId="b46661c2-23b7-4696-915e-8f32a9f477e6" providerId="ADAL" clId="{7972FDE6-CFA3-4B9A-86E3-B98900BA6A48}" dt="2024-06-09T08:50:25.020" v="75" actId="26606"/>
          <ac:spMkLst>
            <pc:docMk/>
            <pc:sldMk cId="2752394975" sldId="269"/>
            <ac:spMk id="20" creationId="{4D3D4267-6754-E656-C65D-257297D453DD}"/>
          </ac:spMkLst>
        </pc:spChg>
        <pc:picChg chg="add del">
          <ac:chgData name="ANNI KUMAR" userId="b46661c2-23b7-4696-915e-8f32a9f477e6" providerId="ADAL" clId="{7972FDE6-CFA3-4B9A-86E3-B98900BA6A48}" dt="2024-06-09T08:48:10.409" v="61" actId="22"/>
          <ac:picMkLst>
            <pc:docMk/>
            <pc:sldMk cId="2752394975" sldId="269"/>
            <ac:picMk id="3" creationId="{992D2CC6-80DC-7E76-DD33-236079D36340}"/>
          </ac:picMkLst>
        </pc:picChg>
        <pc:picChg chg="add del mod">
          <ac:chgData name="ANNI KUMAR" userId="b46661c2-23b7-4696-915e-8f32a9f477e6" providerId="ADAL" clId="{7972FDE6-CFA3-4B9A-86E3-B98900BA6A48}" dt="2024-06-09T08:50:20.224" v="73" actId="478"/>
          <ac:picMkLst>
            <pc:docMk/>
            <pc:sldMk cId="2752394975" sldId="269"/>
            <ac:picMk id="5" creationId="{75AA6E0B-FEF8-D8B1-E52D-7B2AE0CF4512}"/>
          </ac:picMkLst>
        </pc:picChg>
        <pc:picChg chg="add del mod modCrop">
          <ac:chgData name="ANNI KUMAR" userId="b46661c2-23b7-4696-915e-8f32a9f477e6" providerId="ADAL" clId="{7972FDE6-CFA3-4B9A-86E3-B98900BA6A48}" dt="2024-06-09T08:50:18.306" v="72" actId="478"/>
          <ac:picMkLst>
            <pc:docMk/>
            <pc:sldMk cId="2752394975" sldId="269"/>
            <ac:picMk id="7" creationId="{C72EBC66-E6A5-09F0-5174-E36D3DBF9A84}"/>
          </ac:picMkLst>
        </pc:picChg>
        <pc:picChg chg="del">
          <ac:chgData name="ANNI KUMAR" userId="b46661c2-23b7-4696-915e-8f32a9f477e6" providerId="ADAL" clId="{7972FDE6-CFA3-4B9A-86E3-B98900BA6A48}" dt="2024-06-09T08:48:12.799" v="62" actId="478"/>
          <ac:picMkLst>
            <pc:docMk/>
            <pc:sldMk cId="2752394975" sldId="269"/>
            <ac:picMk id="8" creationId="{29AFDE6D-49AB-08A5-A8A9-6439A682FB20}"/>
          </ac:picMkLst>
        </pc:picChg>
        <pc:picChg chg="add mod">
          <ac:chgData name="ANNI KUMAR" userId="b46661c2-23b7-4696-915e-8f32a9f477e6" providerId="ADAL" clId="{7972FDE6-CFA3-4B9A-86E3-B98900BA6A48}" dt="2024-06-09T08:53:17.196" v="77" actId="27614"/>
          <ac:picMkLst>
            <pc:docMk/>
            <pc:sldMk cId="2752394975" sldId="269"/>
            <ac:picMk id="10" creationId="{139FBF73-CC7B-8F39-2DE4-6C78F76F54DE}"/>
          </ac:picMkLst>
        </pc:picChg>
      </pc:sldChg>
      <pc:sldChg chg="modSp mod modNotesTx">
        <pc:chgData name="ANNI KUMAR" userId="b46661c2-23b7-4696-915e-8f32a9f477e6" providerId="ADAL" clId="{7972FDE6-CFA3-4B9A-86E3-B98900BA6A48}" dt="2024-06-09T09:57:30.297" v="308" actId="20577"/>
        <pc:sldMkLst>
          <pc:docMk/>
          <pc:sldMk cId="1182073375" sldId="270"/>
        </pc:sldMkLst>
        <pc:spChg chg="mod">
          <ac:chgData name="ANNI KUMAR" userId="b46661c2-23b7-4696-915e-8f32a9f477e6" providerId="ADAL" clId="{7972FDE6-CFA3-4B9A-86E3-B98900BA6A48}" dt="2024-06-09T09:52:00.146" v="293" actId="27636"/>
          <ac:spMkLst>
            <pc:docMk/>
            <pc:sldMk cId="1182073375" sldId="270"/>
            <ac:spMk id="2" creationId="{7CEF0C30-293F-6C3E-7637-15370ABD5272}"/>
          </ac:spMkLst>
        </pc:spChg>
        <pc:spChg chg="mod">
          <ac:chgData name="ANNI KUMAR" userId="b46661c2-23b7-4696-915e-8f32a9f477e6" providerId="ADAL" clId="{7972FDE6-CFA3-4B9A-86E3-B98900BA6A48}" dt="2024-06-09T09:55:15.288" v="303" actId="113"/>
          <ac:spMkLst>
            <pc:docMk/>
            <pc:sldMk cId="1182073375" sldId="270"/>
            <ac:spMk id="3078" creationId="{38267EE3-3DC6-2C01-7E57-B249635BC741}"/>
          </ac:spMkLst>
        </pc:spChg>
      </pc:sldChg>
      <pc:sldChg chg="addSp delSp modSp mod setBg modNotesTx">
        <pc:chgData name="ANNI KUMAR" userId="b46661c2-23b7-4696-915e-8f32a9f477e6" providerId="ADAL" clId="{7972FDE6-CFA3-4B9A-86E3-B98900BA6A48}" dt="2024-06-09T16:32:00.136" v="450"/>
        <pc:sldMkLst>
          <pc:docMk/>
          <pc:sldMk cId="1151246105" sldId="271"/>
        </pc:sldMkLst>
        <pc:spChg chg="add del mod">
          <ac:chgData name="ANNI KUMAR" userId="b46661c2-23b7-4696-915e-8f32a9f477e6" providerId="ADAL" clId="{7972FDE6-CFA3-4B9A-86E3-B98900BA6A48}" dt="2024-06-09T09:59:41.600" v="310" actId="22"/>
          <ac:spMkLst>
            <pc:docMk/>
            <pc:sldMk cId="1151246105" sldId="271"/>
            <ac:spMk id="3" creationId="{FA3BEF47-B745-DB5E-4611-C4DE7961A044}"/>
          </ac:spMkLst>
        </pc:spChg>
        <pc:spChg chg="add del mod">
          <ac:chgData name="ANNI KUMAR" userId="b46661c2-23b7-4696-915e-8f32a9f477e6" providerId="ADAL" clId="{7972FDE6-CFA3-4B9A-86E3-B98900BA6A48}" dt="2024-06-09T10:01:01.770" v="313" actId="478"/>
          <ac:spMkLst>
            <pc:docMk/>
            <pc:sldMk cId="1151246105" sldId="271"/>
            <ac:spMk id="8" creationId="{82C71A7B-98C5-2A9D-4D69-EB2E9EBC5F18}"/>
          </ac:spMkLst>
        </pc:spChg>
        <pc:spChg chg="add mod">
          <ac:chgData name="ANNI KUMAR" userId="b46661c2-23b7-4696-915e-8f32a9f477e6" providerId="ADAL" clId="{7972FDE6-CFA3-4B9A-86E3-B98900BA6A48}" dt="2024-06-09T10:07:11.368" v="341" actId="122"/>
          <ac:spMkLst>
            <pc:docMk/>
            <pc:sldMk cId="1151246105" sldId="271"/>
            <ac:spMk id="9" creationId="{C1AB4F91-D4B5-AAA9-57FF-EB0616A7B9C9}"/>
          </ac:spMkLst>
        </pc:spChg>
        <pc:spChg chg="del">
          <ac:chgData name="ANNI KUMAR" userId="b46661c2-23b7-4696-915e-8f32a9f477e6" providerId="ADAL" clId="{7972FDE6-CFA3-4B9A-86E3-B98900BA6A48}" dt="2024-06-09T10:01:06.767" v="314" actId="26606"/>
          <ac:spMkLst>
            <pc:docMk/>
            <pc:sldMk cId="1151246105" sldId="271"/>
            <ac:spMk id="10" creationId="{ACA57B90-B92C-2765-7DEE-ADAF6DEF919B}"/>
          </ac:spMkLst>
        </pc:spChg>
        <pc:spChg chg="add del">
          <ac:chgData name="ANNI KUMAR" userId="b46661c2-23b7-4696-915e-8f32a9f477e6" providerId="ADAL" clId="{7972FDE6-CFA3-4B9A-86E3-B98900BA6A48}" dt="2024-06-09T10:01:09.466" v="315" actId="478"/>
          <ac:spMkLst>
            <pc:docMk/>
            <pc:sldMk cId="1151246105" sldId="271"/>
            <ac:spMk id="14" creationId="{9D043382-A2B8-B434-9CDA-C905CE104E99}"/>
          </ac:spMkLst>
        </pc:spChg>
        <pc:spChg chg="add">
          <ac:chgData name="ANNI KUMAR" userId="b46661c2-23b7-4696-915e-8f32a9f477e6" providerId="ADAL" clId="{7972FDE6-CFA3-4B9A-86E3-B98900BA6A48}" dt="2024-06-09T10:01:06.767" v="314" actId="26606"/>
          <ac:spMkLst>
            <pc:docMk/>
            <pc:sldMk cId="1151246105" sldId="271"/>
            <ac:spMk id="17" creationId="{BF8BE9A2-8956-141B-BFE6-C607C93D8ACA}"/>
          </ac:spMkLst>
        </pc:spChg>
        <pc:picChg chg="del">
          <ac:chgData name="ANNI KUMAR" userId="b46661c2-23b7-4696-915e-8f32a9f477e6" providerId="ADAL" clId="{7972FDE6-CFA3-4B9A-86E3-B98900BA6A48}" dt="2024-06-09T09:59:36.159" v="309" actId="478"/>
          <ac:picMkLst>
            <pc:docMk/>
            <pc:sldMk cId="1151246105" sldId="271"/>
            <ac:picMk id="5" creationId="{D5B64996-EBEA-4505-59FA-1184666A3334}"/>
          </ac:picMkLst>
        </pc:picChg>
        <pc:picChg chg="add mod ord">
          <ac:chgData name="ANNI KUMAR" userId="b46661c2-23b7-4696-915e-8f32a9f477e6" providerId="ADAL" clId="{7972FDE6-CFA3-4B9A-86E3-B98900BA6A48}" dt="2024-06-09T10:05:46.654" v="324" actId="1076"/>
          <ac:picMkLst>
            <pc:docMk/>
            <pc:sldMk cId="1151246105" sldId="271"/>
            <ac:picMk id="6" creationId="{D071B0AF-D940-28A4-E7EB-28613D05DABD}"/>
          </ac:picMkLst>
        </pc:picChg>
        <pc:picChg chg="add mod">
          <ac:chgData name="ANNI KUMAR" userId="b46661c2-23b7-4696-915e-8f32a9f477e6" providerId="ADAL" clId="{7972FDE6-CFA3-4B9A-86E3-B98900BA6A48}" dt="2024-06-09T10:06:02.799" v="327" actId="1076"/>
          <ac:picMkLst>
            <pc:docMk/>
            <pc:sldMk cId="1151246105" sldId="271"/>
            <ac:picMk id="2050" creationId="{050D55AD-5666-6509-BCCE-B838E4DD7C43}"/>
          </ac:picMkLst>
        </pc:picChg>
      </pc:sldChg>
      <pc:sldChg chg="modSp mod">
        <pc:chgData name="ANNI KUMAR" userId="b46661c2-23b7-4696-915e-8f32a9f477e6" providerId="ADAL" clId="{7972FDE6-CFA3-4B9A-86E3-B98900BA6A48}" dt="2024-06-09T11:30:00.321" v="360" actId="1076"/>
        <pc:sldMkLst>
          <pc:docMk/>
          <pc:sldMk cId="606447427" sldId="273"/>
        </pc:sldMkLst>
        <pc:spChg chg="mod">
          <ac:chgData name="ANNI KUMAR" userId="b46661c2-23b7-4696-915e-8f32a9f477e6" providerId="ADAL" clId="{7972FDE6-CFA3-4B9A-86E3-B98900BA6A48}" dt="2024-06-09T11:30:00.321" v="360" actId="1076"/>
          <ac:spMkLst>
            <pc:docMk/>
            <pc:sldMk cId="606447427" sldId="273"/>
            <ac:spMk id="2" creationId="{2D458FC3-3A0B-2EF8-08E5-D1FB47EC2ACF}"/>
          </ac:spMkLst>
        </pc:spChg>
        <pc:picChg chg="mod">
          <ac:chgData name="ANNI KUMAR" userId="b46661c2-23b7-4696-915e-8f32a9f477e6" providerId="ADAL" clId="{7972FDE6-CFA3-4B9A-86E3-B98900BA6A48}" dt="2024-06-09T11:28:32.934" v="352" actId="1038"/>
          <ac:picMkLst>
            <pc:docMk/>
            <pc:sldMk cId="606447427" sldId="273"/>
            <ac:picMk id="14" creationId="{8E8155F1-9BA6-62A4-45B1-C3FA55CFBFB1}"/>
          </ac:picMkLst>
        </pc:picChg>
      </pc:sldChg>
      <pc:sldChg chg="modSp mod">
        <pc:chgData name="ANNI KUMAR" userId="b46661c2-23b7-4696-915e-8f32a9f477e6" providerId="ADAL" clId="{7972FDE6-CFA3-4B9A-86E3-B98900BA6A48}" dt="2024-06-09T11:35:13.195" v="374" actId="27636"/>
        <pc:sldMkLst>
          <pc:docMk/>
          <pc:sldMk cId="2943584846" sldId="276"/>
        </pc:sldMkLst>
        <pc:spChg chg="mod">
          <ac:chgData name="ANNI KUMAR" userId="b46661c2-23b7-4696-915e-8f32a9f477e6" providerId="ADAL" clId="{7972FDE6-CFA3-4B9A-86E3-B98900BA6A48}" dt="2024-06-09T11:33:33.834" v="372" actId="1076"/>
          <ac:spMkLst>
            <pc:docMk/>
            <pc:sldMk cId="2943584846" sldId="276"/>
            <ac:spMk id="2" creationId="{B4D26943-DA12-471D-416F-DCBEDD130794}"/>
          </ac:spMkLst>
        </pc:spChg>
        <pc:spChg chg="mod">
          <ac:chgData name="ANNI KUMAR" userId="b46661c2-23b7-4696-915e-8f32a9f477e6" providerId="ADAL" clId="{7972FDE6-CFA3-4B9A-86E3-B98900BA6A48}" dt="2024-06-09T11:35:13.195" v="374" actId="27636"/>
          <ac:spMkLst>
            <pc:docMk/>
            <pc:sldMk cId="2943584846" sldId="276"/>
            <ac:spMk id="6150" creationId="{998D5B9A-A204-8436-32DE-02C64EA7BCE0}"/>
          </ac:spMkLst>
        </pc:spChg>
      </pc:sldChg>
      <pc:sldChg chg="modNotesTx">
        <pc:chgData name="ANNI KUMAR" userId="b46661c2-23b7-4696-915e-8f32a9f477e6" providerId="ADAL" clId="{7972FDE6-CFA3-4B9A-86E3-B98900BA6A48}" dt="2024-06-09T11:46:33.486" v="375"/>
        <pc:sldMkLst>
          <pc:docMk/>
          <pc:sldMk cId="3695013096" sldId="278"/>
        </pc:sldMkLst>
      </pc:sldChg>
      <pc:sldChg chg="modNotesTx">
        <pc:chgData name="ANNI KUMAR" userId="b46661c2-23b7-4696-915e-8f32a9f477e6" providerId="ADAL" clId="{7972FDE6-CFA3-4B9A-86E3-B98900BA6A48}" dt="2024-06-09T11:50:51.449" v="377"/>
        <pc:sldMkLst>
          <pc:docMk/>
          <pc:sldMk cId="682032613" sldId="279"/>
        </pc:sldMkLst>
      </pc:sldChg>
      <pc:sldChg chg="modNotesTx">
        <pc:chgData name="ANNI KUMAR" userId="b46661c2-23b7-4696-915e-8f32a9f477e6" providerId="ADAL" clId="{7972FDE6-CFA3-4B9A-86E3-B98900BA6A48}" dt="2024-06-09T15:51:13.703" v="400"/>
        <pc:sldMkLst>
          <pc:docMk/>
          <pc:sldMk cId="3717247455" sldId="281"/>
        </pc:sldMkLst>
      </pc:sldChg>
      <pc:sldChg chg="modSp mod modNotesTx">
        <pc:chgData name="ANNI KUMAR" userId="b46661c2-23b7-4696-915e-8f32a9f477e6" providerId="ADAL" clId="{7972FDE6-CFA3-4B9A-86E3-B98900BA6A48}" dt="2024-06-09T12:06:32.678" v="390"/>
        <pc:sldMkLst>
          <pc:docMk/>
          <pc:sldMk cId="1773946201" sldId="282"/>
        </pc:sldMkLst>
        <pc:spChg chg="mod">
          <ac:chgData name="ANNI KUMAR" userId="b46661c2-23b7-4696-915e-8f32a9f477e6" providerId="ADAL" clId="{7972FDE6-CFA3-4B9A-86E3-B98900BA6A48}" dt="2024-06-09T11:55:32.055" v="389" actId="113"/>
          <ac:spMkLst>
            <pc:docMk/>
            <pc:sldMk cId="1773946201" sldId="282"/>
            <ac:spMk id="18" creationId="{A24313DE-AAE0-CEAA-56BE-0D571937750C}"/>
          </ac:spMkLst>
        </pc:spChg>
      </pc:sldChg>
      <pc:sldChg chg="modSp mod">
        <pc:chgData name="ANNI KUMAR" userId="b46661c2-23b7-4696-915e-8f32a9f477e6" providerId="ADAL" clId="{7972FDE6-CFA3-4B9A-86E3-B98900BA6A48}" dt="2024-06-09T12:25:08.108" v="399" actId="1076"/>
        <pc:sldMkLst>
          <pc:docMk/>
          <pc:sldMk cId="1294556590" sldId="283"/>
        </pc:sldMkLst>
        <pc:spChg chg="mod">
          <ac:chgData name="ANNI KUMAR" userId="b46661c2-23b7-4696-915e-8f32a9f477e6" providerId="ADAL" clId="{7972FDE6-CFA3-4B9A-86E3-B98900BA6A48}" dt="2024-06-09T12:25:08.108" v="399" actId="1076"/>
          <ac:spMkLst>
            <pc:docMk/>
            <pc:sldMk cId="1294556590" sldId="283"/>
            <ac:spMk id="2" creationId="{548175A4-DE88-F73D-0861-3449776B4291}"/>
          </ac:spMkLst>
        </pc:spChg>
        <pc:picChg chg="mod">
          <ac:chgData name="ANNI KUMAR" userId="b46661c2-23b7-4696-915e-8f32a9f477e6" providerId="ADAL" clId="{7972FDE6-CFA3-4B9A-86E3-B98900BA6A48}" dt="2024-06-09T12:24:51.300" v="396" actId="1076"/>
          <ac:picMkLst>
            <pc:docMk/>
            <pc:sldMk cId="1294556590" sldId="283"/>
            <ac:picMk id="9218" creationId="{9DA8D9BD-18AC-DE29-319A-CC35942F69C1}"/>
          </ac:picMkLst>
        </pc:picChg>
      </pc:sldChg>
      <pc:sldChg chg="modSp mod">
        <pc:chgData name="ANNI KUMAR" userId="b46661c2-23b7-4696-915e-8f32a9f477e6" providerId="ADAL" clId="{7972FDE6-CFA3-4B9A-86E3-B98900BA6A48}" dt="2024-06-09T16:13:03.340" v="401"/>
        <pc:sldMkLst>
          <pc:docMk/>
          <pc:sldMk cId="2187426214" sldId="284"/>
        </pc:sldMkLst>
        <pc:spChg chg="mod">
          <ac:chgData name="ANNI KUMAR" userId="b46661c2-23b7-4696-915e-8f32a9f477e6" providerId="ADAL" clId="{7972FDE6-CFA3-4B9A-86E3-B98900BA6A48}" dt="2024-06-09T16:13:03.340" v="401"/>
          <ac:spMkLst>
            <pc:docMk/>
            <pc:sldMk cId="2187426214" sldId="284"/>
            <ac:spMk id="2" creationId="{41D14900-B9F7-9855-3ED6-F8F7738D3E1F}"/>
          </ac:spMkLst>
        </pc:spChg>
      </pc:sldChg>
      <pc:sldChg chg="modSp mod">
        <pc:chgData name="ANNI KUMAR" userId="b46661c2-23b7-4696-915e-8f32a9f477e6" providerId="ADAL" clId="{7972FDE6-CFA3-4B9A-86E3-B98900BA6A48}" dt="2024-06-09T16:14:57.279" v="402"/>
        <pc:sldMkLst>
          <pc:docMk/>
          <pc:sldMk cId="102936699" sldId="285"/>
        </pc:sldMkLst>
        <pc:spChg chg="mod">
          <ac:chgData name="ANNI KUMAR" userId="b46661c2-23b7-4696-915e-8f32a9f477e6" providerId="ADAL" clId="{7972FDE6-CFA3-4B9A-86E3-B98900BA6A48}" dt="2024-06-09T16:14:57.279" v="402"/>
          <ac:spMkLst>
            <pc:docMk/>
            <pc:sldMk cId="102936699" sldId="285"/>
            <ac:spMk id="2" creationId="{BC6A955E-0825-D834-16C3-55F4F452AA74}"/>
          </ac:spMkLst>
        </pc:spChg>
      </pc:sldChg>
      <pc:sldChg chg="modSp mod">
        <pc:chgData name="ANNI KUMAR" userId="b46661c2-23b7-4696-915e-8f32a9f477e6" providerId="ADAL" clId="{7972FDE6-CFA3-4B9A-86E3-B98900BA6A48}" dt="2024-06-09T16:16:49.953" v="405" actId="14100"/>
        <pc:sldMkLst>
          <pc:docMk/>
          <pc:sldMk cId="708866444" sldId="286"/>
        </pc:sldMkLst>
        <pc:spChg chg="mod">
          <ac:chgData name="ANNI KUMAR" userId="b46661c2-23b7-4696-915e-8f32a9f477e6" providerId="ADAL" clId="{7972FDE6-CFA3-4B9A-86E3-B98900BA6A48}" dt="2024-06-09T16:16:49.953" v="405" actId="14100"/>
          <ac:spMkLst>
            <pc:docMk/>
            <pc:sldMk cId="708866444" sldId="286"/>
            <ac:spMk id="2" creationId="{C749960A-E301-3F55-B225-11EB7EE2E8DA}"/>
          </ac:spMkLst>
        </pc:spChg>
      </pc:sldChg>
      <pc:sldChg chg="modSp mod">
        <pc:chgData name="ANNI KUMAR" userId="b46661c2-23b7-4696-915e-8f32a9f477e6" providerId="ADAL" clId="{7972FDE6-CFA3-4B9A-86E3-B98900BA6A48}" dt="2024-06-09T16:20:53.597" v="412"/>
        <pc:sldMkLst>
          <pc:docMk/>
          <pc:sldMk cId="2074823636" sldId="288"/>
        </pc:sldMkLst>
        <pc:spChg chg="mod">
          <ac:chgData name="ANNI KUMAR" userId="b46661c2-23b7-4696-915e-8f32a9f477e6" providerId="ADAL" clId="{7972FDE6-CFA3-4B9A-86E3-B98900BA6A48}" dt="2024-06-09T16:19:37.819" v="411" actId="27636"/>
          <ac:spMkLst>
            <pc:docMk/>
            <pc:sldMk cId="2074823636" sldId="288"/>
            <ac:spMk id="2" creationId="{7DB60EA7-7A59-0117-9EE7-9499AFAB581F}"/>
          </ac:spMkLst>
        </pc:spChg>
        <pc:spChg chg="mod">
          <ac:chgData name="ANNI KUMAR" userId="b46661c2-23b7-4696-915e-8f32a9f477e6" providerId="ADAL" clId="{7972FDE6-CFA3-4B9A-86E3-B98900BA6A48}" dt="2024-06-09T16:20:53.597" v="412"/>
          <ac:spMkLst>
            <pc:docMk/>
            <pc:sldMk cId="2074823636" sldId="288"/>
            <ac:spMk id="11272" creationId="{C1E39A8C-46BA-9FBE-1471-74068567CEA1}"/>
          </ac:spMkLst>
        </pc:spChg>
      </pc:sldChg>
      <pc:sldChg chg="delSp modSp mod setBg modNotesTx">
        <pc:chgData name="ANNI KUMAR" userId="b46661c2-23b7-4696-915e-8f32a9f477e6" providerId="ADAL" clId="{7972FDE6-CFA3-4B9A-86E3-B98900BA6A48}" dt="2024-06-09T16:35:42.545" v="466"/>
        <pc:sldMkLst>
          <pc:docMk/>
          <pc:sldMk cId="923124231" sldId="289"/>
        </pc:sldMkLst>
        <pc:spChg chg="mod">
          <ac:chgData name="ANNI KUMAR" userId="b46661c2-23b7-4696-915e-8f32a9f477e6" providerId="ADAL" clId="{7972FDE6-CFA3-4B9A-86E3-B98900BA6A48}" dt="2024-06-09T16:32:48.619" v="453" actId="207"/>
          <ac:spMkLst>
            <pc:docMk/>
            <pc:sldMk cId="923124231" sldId="289"/>
            <ac:spMk id="2" creationId="{24B7FF9A-1EA2-6005-3BA4-D1EA1EA0F14B}"/>
          </ac:spMkLst>
        </pc:spChg>
        <pc:spChg chg="mod">
          <ac:chgData name="ANNI KUMAR" userId="b46661c2-23b7-4696-915e-8f32a9f477e6" providerId="ADAL" clId="{7972FDE6-CFA3-4B9A-86E3-B98900BA6A48}" dt="2024-06-09T16:33:10.372" v="456" actId="207"/>
          <ac:spMkLst>
            <pc:docMk/>
            <pc:sldMk cId="923124231" sldId="289"/>
            <ac:spMk id="3" creationId="{1F6B1AD4-6654-54E8-0D6F-0A123D2FD1D5}"/>
          </ac:spMkLst>
        </pc:spChg>
        <pc:picChg chg="del">
          <ac:chgData name="ANNI KUMAR" userId="b46661c2-23b7-4696-915e-8f32a9f477e6" providerId="ADAL" clId="{7972FDE6-CFA3-4B9A-86E3-B98900BA6A48}" dt="2024-06-09T16:30:59.938" v="428" actId="478"/>
          <ac:picMkLst>
            <pc:docMk/>
            <pc:sldMk cId="923124231" sldId="289"/>
            <ac:picMk id="12290" creationId="{11B17A0C-920E-F306-487C-8783B1446BAD}"/>
          </ac:picMkLst>
        </pc:picChg>
      </pc:sldChg>
      <pc:sldChg chg="del">
        <pc:chgData name="ANNI KUMAR" userId="b46661c2-23b7-4696-915e-8f32a9f477e6" providerId="ADAL" clId="{7972FDE6-CFA3-4B9A-86E3-B98900BA6A48}" dt="2024-06-09T16:51:25.126" v="467" actId="2696"/>
        <pc:sldMkLst>
          <pc:docMk/>
          <pc:sldMk cId="1584992117" sldId="290"/>
        </pc:sldMkLst>
      </pc:sldChg>
      <pc:sldChg chg="addSp delSp modSp mod">
        <pc:chgData name="ANNI KUMAR" userId="b46661c2-23b7-4696-915e-8f32a9f477e6" providerId="ADAL" clId="{7972FDE6-CFA3-4B9A-86E3-B98900BA6A48}" dt="2024-06-09T16:57:26.789" v="500" actId="12"/>
        <pc:sldMkLst>
          <pc:docMk/>
          <pc:sldMk cId="1091058680" sldId="291"/>
        </pc:sldMkLst>
        <pc:spChg chg="del">
          <ac:chgData name="ANNI KUMAR" userId="b46661c2-23b7-4696-915e-8f32a9f477e6" providerId="ADAL" clId="{7972FDE6-CFA3-4B9A-86E3-B98900BA6A48}" dt="2024-06-09T16:55:57.488" v="492" actId="478"/>
          <ac:spMkLst>
            <pc:docMk/>
            <pc:sldMk cId="1091058680" sldId="291"/>
            <ac:spMk id="3" creationId="{D78BD2E4-A402-46C6-8EF8-B0919F186721}"/>
          </ac:spMkLst>
        </pc:spChg>
        <pc:spChg chg="mod">
          <ac:chgData name="ANNI KUMAR" userId="b46661c2-23b7-4696-915e-8f32a9f477e6" providerId="ADAL" clId="{7972FDE6-CFA3-4B9A-86E3-B98900BA6A48}" dt="2024-06-09T16:52:06.667" v="468"/>
          <ac:spMkLst>
            <pc:docMk/>
            <pc:sldMk cId="1091058680" sldId="291"/>
            <ac:spMk id="4" creationId="{783122E3-8717-4F77-9752-5827EE970759}"/>
          </ac:spMkLst>
        </pc:spChg>
        <pc:spChg chg="add del mod">
          <ac:chgData name="ANNI KUMAR" userId="b46661c2-23b7-4696-915e-8f32a9f477e6" providerId="ADAL" clId="{7972FDE6-CFA3-4B9A-86E3-B98900BA6A48}" dt="2024-06-09T16:55:59.539" v="493" actId="478"/>
          <ac:spMkLst>
            <pc:docMk/>
            <pc:sldMk cId="1091058680" sldId="291"/>
            <ac:spMk id="5" creationId="{533AAB6B-7697-14D9-BCA6-73C7758080B5}"/>
          </ac:spMkLst>
        </pc:spChg>
        <pc:spChg chg="mod">
          <ac:chgData name="ANNI KUMAR" userId="b46661c2-23b7-4696-915e-8f32a9f477e6" providerId="ADAL" clId="{7972FDE6-CFA3-4B9A-86E3-B98900BA6A48}" dt="2024-06-09T16:57:26.789" v="500" actId="12"/>
          <ac:spMkLst>
            <pc:docMk/>
            <pc:sldMk cId="1091058680" sldId="291"/>
            <ac:spMk id="7" creationId="{C9B5CDB9-CDEF-9F4D-7E3E-6BDBDBED4BF8}"/>
          </ac:spMkLst>
        </pc:spChg>
      </pc:sldChg>
      <pc:sldChg chg="addSp delSp modSp mod setBg">
        <pc:chgData name="ANNI KUMAR" userId="b46661c2-23b7-4696-915e-8f32a9f477e6" providerId="ADAL" clId="{7972FDE6-CFA3-4B9A-86E3-B98900BA6A48}" dt="2024-06-09T17:04:54.355" v="523" actId="12"/>
        <pc:sldMkLst>
          <pc:docMk/>
          <pc:sldMk cId="263395096" sldId="292"/>
        </pc:sldMkLst>
        <pc:spChg chg="add del mod">
          <ac:chgData name="ANNI KUMAR" userId="b46661c2-23b7-4696-915e-8f32a9f477e6" providerId="ADAL" clId="{7972FDE6-CFA3-4B9A-86E3-B98900BA6A48}" dt="2024-06-09T17:03:06.596" v="508" actId="478"/>
          <ac:spMkLst>
            <pc:docMk/>
            <pc:sldMk cId="263395096" sldId="292"/>
            <ac:spMk id="5" creationId="{9505E148-9087-3E01-6886-AF868F27D023}"/>
          </ac:spMkLst>
        </pc:spChg>
        <pc:spChg chg="del mod">
          <ac:chgData name="ANNI KUMAR" userId="b46661c2-23b7-4696-915e-8f32a9f477e6" providerId="ADAL" clId="{7972FDE6-CFA3-4B9A-86E3-B98900BA6A48}" dt="2024-06-09T17:02:33.064" v="507" actId="478"/>
          <ac:spMkLst>
            <pc:docMk/>
            <pc:sldMk cId="263395096" sldId="292"/>
            <ac:spMk id="7" creationId="{9C492FED-7AA9-BB45-2289-817DD9D96045}"/>
          </ac:spMkLst>
        </pc:spChg>
        <pc:spChg chg="add del mod">
          <ac:chgData name="ANNI KUMAR" userId="b46661c2-23b7-4696-915e-8f32a9f477e6" providerId="ADAL" clId="{7972FDE6-CFA3-4B9A-86E3-B98900BA6A48}" dt="2024-06-09T17:04:54.355" v="523" actId="12"/>
          <ac:spMkLst>
            <pc:docMk/>
            <pc:sldMk cId="263395096" sldId="292"/>
            <ac:spMk id="8" creationId="{167BE1EC-1042-5032-9F21-46607B54101A}"/>
          </ac:spMkLst>
        </pc:spChg>
        <pc:spChg chg="add">
          <ac:chgData name="ANNI KUMAR" userId="b46661c2-23b7-4696-915e-8f32a9f477e6" providerId="ADAL" clId="{7972FDE6-CFA3-4B9A-86E3-B98900BA6A48}" dt="2024-06-09T09:18:24.900" v="242" actId="26606"/>
          <ac:spMkLst>
            <pc:docMk/>
            <pc:sldMk cId="263395096" sldId="292"/>
            <ac:spMk id="14" creationId="{5E8D3B17-7638-DFD3-18E4-8A6D611749CF}"/>
          </ac:spMkLst>
        </pc:spChg>
        <pc:graphicFrameChg chg="add del mod modGraphic">
          <ac:chgData name="ANNI KUMAR" userId="b46661c2-23b7-4696-915e-8f32a9f477e6" providerId="ADAL" clId="{7972FDE6-CFA3-4B9A-86E3-B98900BA6A48}" dt="2024-06-09T09:18:09.284" v="241" actId="26606"/>
          <ac:graphicFrameMkLst>
            <pc:docMk/>
            <pc:sldMk cId="263395096" sldId="292"/>
            <ac:graphicFrameMk id="10" creationId="{5DFA8DA9-7CD6-51D8-2441-3AC6CE504F78}"/>
          </ac:graphicFrameMkLst>
        </pc:graphicFrameChg>
        <pc:picChg chg="add mod">
          <ac:chgData name="ANNI KUMAR" userId="b46661c2-23b7-4696-915e-8f32a9f477e6" providerId="ADAL" clId="{7972FDE6-CFA3-4B9A-86E3-B98900BA6A48}" dt="2024-06-09T17:03:39.337" v="517" actId="1076"/>
          <ac:picMkLst>
            <pc:docMk/>
            <pc:sldMk cId="263395096" sldId="292"/>
            <ac:picMk id="3" creationId="{8BDB89C4-B719-CD9D-0B7E-3362E5D8B21E}"/>
          </ac:picMkLst>
        </pc:picChg>
        <pc:picChg chg="add del">
          <ac:chgData name="ANNI KUMAR" userId="b46661c2-23b7-4696-915e-8f32a9f477e6" providerId="ADAL" clId="{7972FDE6-CFA3-4B9A-86E3-B98900BA6A48}" dt="2024-06-09T17:01:49.207" v="501" actId="478"/>
          <ac:picMkLst>
            <pc:docMk/>
            <pc:sldMk cId="263395096" sldId="292"/>
            <ac:picMk id="11" creationId="{9A91406A-F530-02A8-54EB-94F7DD4CD2A1}"/>
          </ac:picMkLst>
        </pc:picChg>
      </pc:sldChg>
      <pc:sldChg chg="addSp modSp new mod">
        <pc:chgData name="ANNI KUMAR" userId="b46661c2-23b7-4696-915e-8f32a9f477e6" providerId="ADAL" clId="{7972FDE6-CFA3-4B9A-86E3-B98900BA6A48}" dt="2024-06-09T09:50:58.494" v="283" actId="1036"/>
        <pc:sldMkLst>
          <pc:docMk/>
          <pc:sldMk cId="1674571809" sldId="293"/>
        </pc:sldMkLst>
        <pc:spChg chg="add">
          <ac:chgData name="ANNI KUMAR" userId="b46661c2-23b7-4696-915e-8f32a9f477e6" providerId="ADAL" clId="{7972FDE6-CFA3-4B9A-86E3-B98900BA6A48}" dt="2024-06-09T09:45:01.668" v="244"/>
          <ac:spMkLst>
            <pc:docMk/>
            <pc:sldMk cId="1674571809" sldId="293"/>
            <ac:spMk id="2" creationId="{3DE970BB-A8DD-8BAA-FBA8-90A154F84320}"/>
          </ac:spMkLst>
        </pc:spChg>
        <pc:picChg chg="add mod ord modCrop">
          <ac:chgData name="ANNI KUMAR" userId="b46661c2-23b7-4696-915e-8f32a9f477e6" providerId="ADAL" clId="{7972FDE6-CFA3-4B9A-86E3-B98900BA6A48}" dt="2024-06-09T09:50:51.011" v="279" actId="14100"/>
          <ac:picMkLst>
            <pc:docMk/>
            <pc:sldMk cId="1674571809" sldId="293"/>
            <ac:picMk id="3" creationId="{C1271846-AE91-6B58-AE1D-7C552894C1BF}"/>
          </ac:picMkLst>
        </pc:picChg>
        <pc:picChg chg="add mod">
          <ac:chgData name="ANNI KUMAR" userId="b46661c2-23b7-4696-915e-8f32a9f477e6" providerId="ADAL" clId="{7972FDE6-CFA3-4B9A-86E3-B98900BA6A48}" dt="2024-06-09T09:50:58.494" v="283" actId="1036"/>
          <ac:picMkLst>
            <pc:docMk/>
            <pc:sldMk cId="1674571809" sldId="293"/>
            <ac:picMk id="4" creationId="{77AEE576-81E7-A2E9-3E28-5CD256ECAB41}"/>
          </ac:picMkLst>
        </pc:picChg>
      </pc:sldChg>
      <pc:sldChg chg="addSp delSp modSp new del mod modClrScheme chgLayout">
        <pc:chgData name="ANNI KUMAR" userId="b46661c2-23b7-4696-915e-8f32a9f477e6" providerId="ADAL" clId="{7972FDE6-CFA3-4B9A-86E3-B98900BA6A48}" dt="2024-06-09T11:28:05.119" v="350" actId="47"/>
        <pc:sldMkLst>
          <pc:docMk/>
          <pc:sldMk cId="1887764679" sldId="294"/>
        </pc:sldMkLst>
        <pc:spChg chg="del mod ord">
          <ac:chgData name="ANNI KUMAR" userId="b46661c2-23b7-4696-915e-8f32a9f477e6" providerId="ADAL" clId="{7972FDE6-CFA3-4B9A-86E3-B98900BA6A48}" dt="2024-06-09T11:26:30.901" v="344" actId="700"/>
          <ac:spMkLst>
            <pc:docMk/>
            <pc:sldMk cId="1887764679" sldId="294"/>
            <ac:spMk id="2" creationId="{B58F4140-60D0-2436-F285-41A570565B38}"/>
          </ac:spMkLst>
        </pc:spChg>
        <pc:spChg chg="del mod ord">
          <ac:chgData name="ANNI KUMAR" userId="b46661c2-23b7-4696-915e-8f32a9f477e6" providerId="ADAL" clId="{7972FDE6-CFA3-4B9A-86E3-B98900BA6A48}" dt="2024-06-09T11:26:30.901" v="344" actId="700"/>
          <ac:spMkLst>
            <pc:docMk/>
            <pc:sldMk cId="1887764679" sldId="294"/>
            <ac:spMk id="3" creationId="{A8CA3D92-FCCD-9D8B-0195-457B25582F82}"/>
          </ac:spMkLst>
        </pc:spChg>
        <pc:spChg chg="del">
          <ac:chgData name="ANNI KUMAR" userId="b46661c2-23b7-4696-915e-8f32a9f477e6" providerId="ADAL" clId="{7972FDE6-CFA3-4B9A-86E3-B98900BA6A48}" dt="2024-06-09T11:26:30.901" v="344" actId="700"/>
          <ac:spMkLst>
            <pc:docMk/>
            <pc:sldMk cId="1887764679" sldId="294"/>
            <ac:spMk id="4" creationId="{78AC6995-5E65-7636-595D-B5A9D7BF82FD}"/>
          </ac:spMkLst>
        </pc:spChg>
        <pc:spChg chg="add mod ord">
          <ac:chgData name="ANNI KUMAR" userId="b46661c2-23b7-4696-915e-8f32a9f477e6" providerId="ADAL" clId="{7972FDE6-CFA3-4B9A-86E3-B98900BA6A48}" dt="2024-06-09T11:26:30.901" v="344" actId="700"/>
          <ac:spMkLst>
            <pc:docMk/>
            <pc:sldMk cId="1887764679" sldId="294"/>
            <ac:spMk id="5" creationId="{1EF09BE7-7295-26C3-9D76-D423C109F8D1}"/>
          </ac:spMkLst>
        </pc:spChg>
        <pc:spChg chg="add del mod ord">
          <ac:chgData name="ANNI KUMAR" userId="b46661c2-23b7-4696-915e-8f32a9f477e6" providerId="ADAL" clId="{7972FDE6-CFA3-4B9A-86E3-B98900BA6A48}" dt="2024-06-09T11:26:34.147" v="346"/>
          <ac:spMkLst>
            <pc:docMk/>
            <pc:sldMk cId="1887764679" sldId="294"/>
            <ac:spMk id="6" creationId="{3C71A17A-4394-4046-C0CB-65A2F2726FC0}"/>
          </ac:spMkLst>
        </pc:spChg>
        <pc:spChg chg="add mod">
          <ac:chgData name="ANNI KUMAR" userId="b46661c2-23b7-4696-915e-8f32a9f477e6" providerId="ADAL" clId="{7972FDE6-CFA3-4B9A-86E3-B98900BA6A48}" dt="2024-06-09T11:27:59.450" v="349" actId="478"/>
          <ac:spMkLst>
            <pc:docMk/>
            <pc:sldMk cId="1887764679" sldId="294"/>
            <ac:spMk id="7" creationId="{61BAA9F9-05B1-6DC4-3CC4-801EB2DC5AA6}"/>
          </ac:spMkLst>
        </pc:spChg>
        <pc:picChg chg="add del mod">
          <ac:chgData name="ANNI KUMAR" userId="b46661c2-23b7-4696-915e-8f32a9f477e6" providerId="ADAL" clId="{7972FDE6-CFA3-4B9A-86E3-B98900BA6A48}" dt="2024-06-09T11:27:59.450" v="349" actId="478"/>
          <ac:picMkLst>
            <pc:docMk/>
            <pc:sldMk cId="1887764679" sldId="294"/>
            <ac:picMk id="3074" creationId="{9F54293B-08CB-8FCD-BB09-9D469C20AD1B}"/>
          </ac:picMkLst>
        </pc:picChg>
      </pc:sldChg>
      <pc:sldChg chg="delSp modSp add mod ord">
        <pc:chgData name="ANNI KUMAR" userId="b46661c2-23b7-4696-915e-8f32a9f477e6" providerId="ADAL" clId="{7972FDE6-CFA3-4B9A-86E3-B98900BA6A48}" dt="2024-06-09T16:57:19.106" v="499" actId="113"/>
        <pc:sldMkLst>
          <pc:docMk/>
          <pc:sldMk cId="4223856107" sldId="294"/>
        </pc:sldMkLst>
        <pc:spChg chg="mod">
          <ac:chgData name="ANNI KUMAR" userId="b46661c2-23b7-4696-915e-8f32a9f477e6" providerId="ADAL" clId="{7972FDE6-CFA3-4B9A-86E3-B98900BA6A48}" dt="2024-06-09T16:57:19.106" v="499" actId="113"/>
          <ac:spMkLst>
            <pc:docMk/>
            <pc:sldMk cId="4223856107" sldId="294"/>
            <ac:spMk id="3" creationId="{D78BD2E4-A402-46C6-8EF8-B0919F186721}"/>
          </ac:spMkLst>
        </pc:spChg>
        <pc:spChg chg="del mod">
          <ac:chgData name="ANNI KUMAR" userId="b46661c2-23b7-4696-915e-8f32a9f477e6" providerId="ADAL" clId="{7972FDE6-CFA3-4B9A-86E3-B98900BA6A48}" dt="2024-06-09T16:52:23.151" v="471" actId="478"/>
          <ac:spMkLst>
            <pc:docMk/>
            <pc:sldMk cId="4223856107" sldId="294"/>
            <ac:spMk id="7" creationId="{C9B5CDB9-CDEF-9F4D-7E3E-6BDBDBED4BF8}"/>
          </ac:spMkLst>
        </pc:spChg>
      </pc:sldChg>
      <pc:sldChg chg="addSp delSp modSp new mod setBg setClrOvrMap">
        <pc:chgData name="ANNI KUMAR" userId="b46661c2-23b7-4696-915e-8f32a9f477e6" providerId="ADAL" clId="{7972FDE6-CFA3-4B9A-86E3-B98900BA6A48}" dt="2024-06-09T17:14:29.305" v="558" actId="1076"/>
        <pc:sldMkLst>
          <pc:docMk/>
          <pc:sldMk cId="633863950" sldId="295"/>
        </pc:sldMkLst>
        <pc:spChg chg="mod">
          <ac:chgData name="ANNI KUMAR" userId="b46661c2-23b7-4696-915e-8f32a9f477e6" providerId="ADAL" clId="{7972FDE6-CFA3-4B9A-86E3-B98900BA6A48}" dt="2024-06-09T17:14:29.305" v="558" actId="1076"/>
          <ac:spMkLst>
            <pc:docMk/>
            <pc:sldMk cId="633863950" sldId="295"/>
            <ac:spMk id="2" creationId="{61C430CA-E257-3186-3995-61F6A5D0E637}"/>
          </ac:spMkLst>
        </pc:spChg>
        <pc:spChg chg="del">
          <ac:chgData name="ANNI KUMAR" userId="b46661c2-23b7-4696-915e-8f32a9f477e6" providerId="ADAL" clId="{7972FDE6-CFA3-4B9A-86E3-B98900BA6A48}" dt="2024-06-09T17:08:46.468" v="525" actId="34307"/>
          <ac:spMkLst>
            <pc:docMk/>
            <pc:sldMk cId="633863950" sldId="295"/>
            <ac:spMk id="3" creationId="{B569B18F-4933-760D-7387-94476AC173E2}"/>
          </ac:spMkLst>
        </pc:spChg>
        <pc:spChg chg="add del mod">
          <ac:chgData name="ANNI KUMAR" userId="b46661c2-23b7-4696-915e-8f32a9f477e6" providerId="ADAL" clId="{7972FDE6-CFA3-4B9A-86E3-B98900BA6A48}" dt="2024-06-09T17:10:10.397" v="540" actId="26606"/>
          <ac:spMkLst>
            <pc:docMk/>
            <pc:sldMk cId="633863950" sldId="295"/>
            <ac:spMk id="6" creationId="{EC432D3D-BCFB-1287-8437-0B902C809CF8}"/>
          </ac:spMkLst>
        </pc:spChg>
        <pc:spChg chg="add mod">
          <ac:chgData name="ANNI KUMAR" userId="b46661c2-23b7-4696-915e-8f32a9f477e6" providerId="ADAL" clId="{7972FDE6-CFA3-4B9A-86E3-B98900BA6A48}" dt="2024-06-09T17:13:44.511" v="555" actId="1076"/>
          <ac:spMkLst>
            <pc:docMk/>
            <pc:sldMk cId="633863950" sldId="295"/>
            <ac:spMk id="7" creationId="{99FB26F7-DA40-0D6E-EBAC-3B2FD6609432}"/>
          </ac:spMkLst>
        </pc:spChg>
        <pc:spChg chg="add del">
          <ac:chgData name="ANNI KUMAR" userId="b46661c2-23b7-4696-915e-8f32a9f477e6" providerId="ADAL" clId="{7972FDE6-CFA3-4B9A-86E3-B98900BA6A48}" dt="2024-06-09T17:10:10.390" v="539" actId="26606"/>
          <ac:spMkLst>
            <pc:docMk/>
            <pc:sldMk cId="633863950" sldId="295"/>
            <ac:spMk id="12" creationId="{310135D4-D3A1-4556-B91B-4A12069D4231}"/>
          </ac:spMkLst>
        </pc:spChg>
        <pc:spChg chg="add del">
          <ac:chgData name="ANNI KUMAR" userId="b46661c2-23b7-4696-915e-8f32a9f477e6" providerId="ADAL" clId="{7972FDE6-CFA3-4B9A-86E3-B98900BA6A48}" dt="2024-06-09T17:10:10.390" v="539" actId="26606"/>
          <ac:spMkLst>
            <pc:docMk/>
            <pc:sldMk cId="633863950" sldId="295"/>
            <ac:spMk id="14" creationId="{A9CCD9CD-49AE-3D3E-923B-81ECD3FBF75F}"/>
          </ac:spMkLst>
        </pc:spChg>
        <pc:spChg chg="add">
          <ac:chgData name="ANNI KUMAR" userId="b46661c2-23b7-4696-915e-8f32a9f477e6" providerId="ADAL" clId="{7972FDE6-CFA3-4B9A-86E3-B98900BA6A48}" dt="2024-06-09T17:10:10.397" v="540" actId="26606"/>
          <ac:spMkLst>
            <pc:docMk/>
            <pc:sldMk cId="633863950" sldId="295"/>
            <ac:spMk id="16" creationId="{ED587E41-605C-A8E4-8BA5-0E0B3797C9AA}"/>
          </ac:spMkLst>
        </pc:spChg>
        <pc:spChg chg="add">
          <ac:chgData name="ANNI KUMAR" userId="b46661c2-23b7-4696-915e-8f32a9f477e6" providerId="ADAL" clId="{7972FDE6-CFA3-4B9A-86E3-B98900BA6A48}" dt="2024-06-09T17:10:10.397" v="540" actId="26606"/>
          <ac:spMkLst>
            <pc:docMk/>
            <pc:sldMk cId="633863950" sldId="295"/>
            <ac:spMk id="18" creationId="{EBD48A03-0DF9-3063-CB15-1BC2AEC79F1C}"/>
          </ac:spMkLst>
        </pc:spChg>
        <pc:picChg chg="add del mod ord">
          <ac:chgData name="ANNI KUMAR" userId="b46661c2-23b7-4696-915e-8f32a9f477e6" providerId="ADAL" clId="{7972FDE6-CFA3-4B9A-86E3-B98900BA6A48}" dt="2024-06-09T17:09:33.856" v="526" actId="478"/>
          <ac:picMkLst>
            <pc:docMk/>
            <pc:sldMk cId="633863950" sldId="295"/>
            <ac:picMk id="4" creationId="{4F3F6D3D-7594-F537-9199-0772A108B057}"/>
          </ac:picMkLst>
        </pc:picChg>
        <pc:picChg chg="add del">
          <ac:chgData name="ANNI KUMAR" userId="b46661c2-23b7-4696-915e-8f32a9f477e6" providerId="ADAL" clId="{7972FDE6-CFA3-4B9A-86E3-B98900BA6A48}" dt="2024-06-09T17:10:10.390" v="539" actId="26606"/>
          <ac:picMkLst>
            <pc:docMk/>
            <pc:sldMk cId="633863950" sldId="295"/>
            <ac:picMk id="8" creationId="{9FAC2C5F-7322-4F1E-50BD-1ABEAFB2E566}"/>
          </ac:picMkLst>
        </pc:picChg>
        <pc:picChg chg="add">
          <ac:chgData name="ANNI KUMAR" userId="b46661c2-23b7-4696-915e-8f32a9f477e6" providerId="ADAL" clId="{7972FDE6-CFA3-4B9A-86E3-B98900BA6A48}" dt="2024-06-09T17:10:10.397" v="540" actId="26606"/>
          <ac:picMkLst>
            <pc:docMk/>
            <pc:sldMk cId="633863950" sldId="295"/>
            <ac:picMk id="17" creationId="{337A9A65-21FA-A9FC-4117-93ECAB1814C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DF011-AE52-41AF-9F4D-1A108675D923}" type="doc">
      <dgm:prSet loTypeId="urn:microsoft.com/office/officeart/2005/8/layout/radial3" loCatId="cycle" qsTypeId="urn:microsoft.com/office/officeart/2005/8/quickstyle/simple4" qsCatId="simple" csTypeId="urn:microsoft.com/office/officeart/2005/8/colors/colorful5" csCatId="colorful" phldr="1"/>
      <dgm:spPr/>
      <dgm:t>
        <a:bodyPr/>
        <a:lstStyle/>
        <a:p>
          <a:endParaRPr lang="en-IN"/>
        </a:p>
      </dgm:t>
    </dgm:pt>
    <dgm:pt modelId="{63CA38C2-1BEE-4594-B134-0A2C81F0D4DC}">
      <dgm:prSet phldrT="[Text]"/>
      <dgm:spPr/>
      <dgm:t>
        <a:bodyPr/>
        <a:lstStyle/>
        <a:p>
          <a:r>
            <a:rPr lang="hi-IN" dirty="0"/>
            <a:t>साइबर खतरे</a:t>
          </a:r>
          <a:endParaRPr lang="en-IN" dirty="0"/>
        </a:p>
      </dgm:t>
    </dgm:pt>
    <dgm:pt modelId="{726D7722-BA49-44FC-A7C9-A4E8CA5DA449}" type="parTrans" cxnId="{E2FF7A24-CDC4-4C56-AED9-9FC9D5942F63}">
      <dgm:prSet/>
      <dgm:spPr/>
      <dgm:t>
        <a:bodyPr/>
        <a:lstStyle/>
        <a:p>
          <a:endParaRPr lang="en-IN"/>
        </a:p>
      </dgm:t>
    </dgm:pt>
    <dgm:pt modelId="{E55D84E0-655C-4910-A4F1-646B38ECD09F}" type="sibTrans" cxnId="{E2FF7A24-CDC4-4C56-AED9-9FC9D5942F63}">
      <dgm:prSet/>
      <dgm:spPr/>
      <dgm:t>
        <a:bodyPr/>
        <a:lstStyle/>
        <a:p>
          <a:endParaRPr lang="en-IN"/>
        </a:p>
      </dgm:t>
    </dgm:pt>
    <dgm:pt modelId="{933BABB8-F983-4C7C-B629-0A5A01034E84}">
      <dgm:prSet phldrT="[Text]"/>
      <dgm:spPr/>
      <dgm:t>
        <a:bodyPr/>
        <a:lstStyle/>
        <a:p>
          <a:r>
            <a:rPr lang="hi-IN"/>
            <a:t>नौकरी की धोखाधड़ी</a:t>
          </a:r>
          <a:endParaRPr lang="en-IN" dirty="0"/>
        </a:p>
      </dgm:t>
    </dgm:pt>
    <dgm:pt modelId="{7BD340DA-0458-440D-9A22-D88178C9C877}" type="parTrans" cxnId="{4442A170-57B4-4CC1-AF72-5BFDB0A8A0DB}">
      <dgm:prSet/>
      <dgm:spPr/>
      <dgm:t>
        <a:bodyPr/>
        <a:lstStyle/>
        <a:p>
          <a:endParaRPr lang="en-IN"/>
        </a:p>
      </dgm:t>
    </dgm:pt>
    <dgm:pt modelId="{5994D7D5-26C5-47CD-B0D3-3E2163D312F6}" type="sibTrans" cxnId="{4442A170-57B4-4CC1-AF72-5BFDB0A8A0DB}">
      <dgm:prSet/>
      <dgm:spPr/>
      <dgm:t>
        <a:bodyPr/>
        <a:lstStyle/>
        <a:p>
          <a:endParaRPr lang="en-IN"/>
        </a:p>
      </dgm:t>
    </dgm:pt>
    <dgm:pt modelId="{B4DEFC1A-E807-4AF7-88AA-900D2D207DEF}">
      <dgm:prSet phldrT="[Text]"/>
      <dgm:spPr/>
      <dgm:t>
        <a:bodyPr/>
        <a:lstStyle/>
        <a:p>
          <a:r>
            <a:rPr lang="hi-IN" dirty="0"/>
            <a:t>ईमेल स्पूफिंग</a:t>
          </a:r>
          <a:endParaRPr lang="en-IN" dirty="0"/>
        </a:p>
      </dgm:t>
    </dgm:pt>
    <dgm:pt modelId="{6F1F1618-932B-4216-B131-935ECC1D0017}" type="parTrans" cxnId="{34A3033F-6B84-4800-9F33-39C58704FA49}">
      <dgm:prSet/>
      <dgm:spPr/>
      <dgm:t>
        <a:bodyPr/>
        <a:lstStyle/>
        <a:p>
          <a:endParaRPr lang="en-IN"/>
        </a:p>
      </dgm:t>
    </dgm:pt>
    <dgm:pt modelId="{8F464D8D-0238-4FB4-A7AE-3A47AADECCD5}" type="sibTrans" cxnId="{34A3033F-6B84-4800-9F33-39C58704FA49}">
      <dgm:prSet/>
      <dgm:spPr/>
      <dgm:t>
        <a:bodyPr/>
        <a:lstStyle/>
        <a:p>
          <a:endParaRPr lang="en-IN"/>
        </a:p>
      </dgm:t>
    </dgm:pt>
    <dgm:pt modelId="{4638EE71-BC4E-4E2C-8065-AFBDA86FC4CA}">
      <dgm:prSet phldrT="[Text]"/>
      <dgm:spPr/>
      <dgm:t>
        <a:bodyPr/>
        <a:lstStyle/>
        <a:p>
          <a:r>
            <a:rPr lang="hi-IN" dirty="0"/>
            <a:t>दुर्भावनापूर्ण फ़ाइल अनुप्रयोग</a:t>
          </a:r>
          <a:endParaRPr lang="en-IN" dirty="0"/>
        </a:p>
      </dgm:t>
    </dgm:pt>
    <dgm:pt modelId="{8D718D40-952E-4019-BD40-A6AFF68E23AC}" type="parTrans" cxnId="{6F68D81D-C1C6-4AC9-A52D-D488754E7AAE}">
      <dgm:prSet/>
      <dgm:spPr/>
      <dgm:t>
        <a:bodyPr/>
        <a:lstStyle/>
        <a:p>
          <a:endParaRPr lang="en-IN"/>
        </a:p>
      </dgm:t>
    </dgm:pt>
    <dgm:pt modelId="{FCEC7EBF-BD89-4CA2-98D0-719DE93FCB1D}" type="sibTrans" cxnId="{6F68D81D-C1C6-4AC9-A52D-D488754E7AAE}">
      <dgm:prSet/>
      <dgm:spPr/>
      <dgm:t>
        <a:bodyPr/>
        <a:lstStyle/>
        <a:p>
          <a:endParaRPr lang="en-IN"/>
        </a:p>
      </dgm:t>
    </dgm:pt>
    <dgm:pt modelId="{9D18445A-961F-4359-B37A-482AA739A19E}">
      <dgm:prSet phldrT="[Text]"/>
      <dgm:spPr/>
      <dgm:t>
        <a:bodyPr/>
        <a:lstStyle/>
        <a:p>
          <a:r>
            <a:rPr lang="hi-IN"/>
            <a:t>सोशल इंजीनियरिंग</a:t>
          </a:r>
          <a:endParaRPr lang="en-IN" dirty="0"/>
        </a:p>
      </dgm:t>
    </dgm:pt>
    <dgm:pt modelId="{A01211C2-C6C6-4557-A56B-4E04373FB993}" type="parTrans" cxnId="{E4C46931-DCFF-4EE1-9D67-9DC2BE0BE607}">
      <dgm:prSet/>
      <dgm:spPr/>
      <dgm:t>
        <a:bodyPr/>
        <a:lstStyle/>
        <a:p>
          <a:endParaRPr lang="en-IN"/>
        </a:p>
      </dgm:t>
    </dgm:pt>
    <dgm:pt modelId="{47485FC9-EB1F-4EC4-843F-C20EB9FD523E}" type="sibTrans" cxnId="{E4C46931-DCFF-4EE1-9D67-9DC2BE0BE607}">
      <dgm:prSet/>
      <dgm:spPr/>
      <dgm:t>
        <a:bodyPr/>
        <a:lstStyle/>
        <a:p>
          <a:endParaRPr lang="en-IN"/>
        </a:p>
      </dgm:t>
    </dgm:pt>
    <dgm:pt modelId="{38B7FEE2-C100-43B7-9DD3-DAC012A6AAFC}">
      <dgm:prSet phldrT="[Text]"/>
      <dgm:spPr/>
      <dgm:t>
        <a:bodyPr/>
        <a:lstStyle/>
        <a:p>
          <a:r>
            <a:rPr lang="hi-IN" dirty="0"/>
            <a:t>साइबर बुलिंग</a:t>
          </a:r>
          <a:endParaRPr lang="en-IN" dirty="0"/>
        </a:p>
      </dgm:t>
    </dgm:pt>
    <dgm:pt modelId="{37A0F208-7FEF-4DF0-9F6F-314BF2B6EC87}" type="parTrans" cxnId="{4F210F7A-96BA-4326-B471-686B6E6F5AF3}">
      <dgm:prSet/>
      <dgm:spPr/>
      <dgm:t>
        <a:bodyPr/>
        <a:lstStyle/>
        <a:p>
          <a:endParaRPr lang="en-IN"/>
        </a:p>
      </dgm:t>
    </dgm:pt>
    <dgm:pt modelId="{3291BB9A-B6F5-429A-BEF2-32ED2F0978FF}" type="sibTrans" cxnId="{4F210F7A-96BA-4326-B471-686B6E6F5AF3}">
      <dgm:prSet/>
      <dgm:spPr/>
      <dgm:t>
        <a:bodyPr/>
        <a:lstStyle/>
        <a:p>
          <a:endParaRPr lang="en-IN"/>
        </a:p>
      </dgm:t>
    </dgm:pt>
    <dgm:pt modelId="{D6BF68B6-FB37-4FD8-B6A8-8DE2BB5E2E58}">
      <dgm:prSet phldrT="[Text]"/>
      <dgm:spPr/>
      <dgm:t>
        <a:bodyPr/>
        <a:lstStyle/>
        <a:p>
          <a:r>
            <a:rPr lang="hi-IN" dirty="0"/>
            <a:t>पहचान चोरी</a:t>
          </a:r>
          <a:endParaRPr lang="en-IN" dirty="0"/>
        </a:p>
      </dgm:t>
    </dgm:pt>
    <dgm:pt modelId="{3546E4F3-6D45-4BC2-82EA-87DBE72ECC7C}" type="parTrans" cxnId="{50F722DC-3E2E-404A-9A5E-B5F536A7A6B1}">
      <dgm:prSet/>
      <dgm:spPr/>
      <dgm:t>
        <a:bodyPr/>
        <a:lstStyle/>
        <a:p>
          <a:endParaRPr lang="en-IN"/>
        </a:p>
      </dgm:t>
    </dgm:pt>
    <dgm:pt modelId="{0437BA4A-4610-45D8-A40A-2AD44CB6545A}" type="sibTrans" cxnId="{50F722DC-3E2E-404A-9A5E-B5F536A7A6B1}">
      <dgm:prSet/>
      <dgm:spPr/>
      <dgm:t>
        <a:bodyPr/>
        <a:lstStyle/>
        <a:p>
          <a:endParaRPr lang="en-IN"/>
        </a:p>
      </dgm:t>
    </dgm:pt>
    <dgm:pt modelId="{AD511431-10CE-49F2-8911-FE581760C401}">
      <dgm:prSet phldrT="[Text]"/>
      <dgm:spPr/>
      <dgm:t>
        <a:bodyPr/>
        <a:lstStyle/>
        <a:p>
          <a:r>
            <a:rPr lang="hi-IN" dirty="0"/>
            <a:t>बैंकिंग धोखाधड़ी</a:t>
          </a:r>
          <a:endParaRPr lang="en-IN" dirty="0"/>
        </a:p>
      </dgm:t>
    </dgm:pt>
    <dgm:pt modelId="{10690E76-39B2-49BD-B5B8-044C946BCFFF}" type="parTrans" cxnId="{CEA5A457-32B1-4480-A7FB-252F9C433ED3}">
      <dgm:prSet/>
      <dgm:spPr/>
      <dgm:t>
        <a:bodyPr/>
        <a:lstStyle/>
        <a:p>
          <a:endParaRPr lang="en-IN"/>
        </a:p>
      </dgm:t>
    </dgm:pt>
    <dgm:pt modelId="{318EB3E7-9535-45F6-889D-C902FBC4A24F}" type="sibTrans" cxnId="{CEA5A457-32B1-4480-A7FB-252F9C433ED3}">
      <dgm:prSet/>
      <dgm:spPr/>
      <dgm:t>
        <a:bodyPr/>
        <a:lstStyle/>
        <a:p>
          <a:endParaRPr lang="en-IN"/>
        </a:p>
      </dgm:t>
    </dgm:pt>
    <dgm:pt modelId="{9C2E59A5-C9BA-421F-84BC-4A2350CF9B28}" type="pres">
      <dgm:prSet presAssocID="{6F5DF011-AE52-41AF-9F4D-1A108675D923}" presName="composite" presStyleCnt="0">
        <dgm:presLayoutVars>
          <dgm:chMax val="1"/>
          <dgm:dir/>
          <dgm:resizeHandles val="exact"/>
        </dgm:presLayoutVars>
      </dgm:prSet>
      <dgm:spPr/>
    </dgm:pt>
    <dgm:pt modelId="{993B5503-44FB-4811-BACD-5F96E2947A83}" type="pres">
      <dgm:prSet presAssocID="{6F5DF011-AE52-41AF-9F4D-1A108675D923}" presName="radial" presStyleCnt="0">
        <dgm:presLayoutVars>
          <dgm:animLvl val="ctr"/>
        </dgm:presLayoutVars>
      </dgm:prSet>
      <dgm:spPr/>
    </dgm:pt>
    <dgm:pt modelId="{90EC1196-55A6-4F58-9ABB-0CA0D2E6C65D}" type="pres">
      <dgm:prSet presAssocID="{63CA38C2-1BEE-4594-B134-0A2C81F0D4DC}" presName="centerShape" presStyleLbl="vennNode1" presStyleIdx="0" presStyleCnt="8"/>
      <dgm:spPr/>
    </dgm:pt>
    <dgm:pt modelId="{66CDF216-BE1B-42AC-AD42-BE4A3494DFC9}" type="pres">
      <dgm:prSet presAssocID="{933BABB8-F983-4C7C-B629-0A5A01034E84}" presName="node" presStyleLbl="vennNode1" presStyleIdx="1" presStyleCnt="8">
        <dgm:presLayoutVars>
          <dgm:bulletEnabled val="1"/>
        </dgm:presLayoutVars>
      </dgm:prSet>
      <dgm:spPr/>
    </dgm:pt>
    <dgm:pt modelId="{F99B35EA-C7C4-4B11-996E-9D091BCB686D}" type="pres">
      <dgm:prSet presAssocID="{AD511431-10CE-49F2-8911-FE581760C401}" presName="node" presStyleLbl="vennNode1" presStyleIdx="2" presStyleCnt="8">
        <dgm:presLayoutVars>
          <dgm:bulletEnabled val="1"/>
        </dgm:presLayoutVars>
      </dgm:prSet>
      <dgm:spPr/>
    </dgm:pt>
    <dgm:pt modelId="{5EBA3630-A413-4953-8089-705C2BF95882}" type="pres">
      <dgm:prSet presAssocID="{B4DEFC1A-E807-4AF7-88AA-900D2D207DEF}" presName="node" presStyleLbl="vennNode1" presStyleIdx="3" presStyleCnt="8">
        <dgm:presLayoutVars>
          <dgm:bulletEnabled val="1"/>
        </dgm:presLayoutVars>
      </dgm:prSet>
      <dgm:spPr/>
    </dgm:pt>
    <dgm:pt modelId="{49F22362-8069-48C7-8D45-EA269BD6E3EC}" type="pres">
      <dgm:prSet presAssocID="{4638EE71-BC4E-4E2C-8065-AFBDA86FC4CA}" presName="node" presStyleLbl="vennNode1" presStyleIdx="4" presStyleCnt="8">
        <dgm:presLayoutVars>
          <dgm:bulletEnabled val="1"/>
        </dgm:presLayoutVars>
      </dgm:prSet>
      <dgm:spPr/>
    </dgm:pt>
    <dgm:pt modelId="{4052F16B-01BC-4BCB-A857-881EF367B94E}" type="pres">
      <dgm:prSet presAssocID="{9D18445A-961F-4359-B37A-482AA739A19E}" presName="node" presStyleLbl="vennNode1" presStyleIdx="5" presStyleCnt="8">
        <dgm:presLayoutVars>
          <dgm:bulletEnabled val="1"/>
        </dgm:presLayoutVars>
      </dgm:prSet>
      <dgm:spPr/>
    </dgm:pt>
    <dgm:pt modelId="{EEB80CD7-905C-4EB0-A3EC-77C8650AEC4F}" type="pres">
      <dgm:prSet presAssocID="{38B7FEE2-C100-43B7-9DD3-DAC012A6AAFC}" presName="node" presStyleLbl="vennNode1" presStyleIdx="6" presStyleCnt="8">
        <dgm:presLayoutVars>
          <dgm:bulletEnabled val="1"/>
        </dgm:presLayoutVars>
      </dgm:prSet>
      <dgm:spPr/>
    </dgm:pt>
    <dgm:pt modelId="{AB39E9A3-9C0F-40D2-AE62-CF3E3A49F31B}" type="pres">
      <dgm:prSet presAssocID="{D6BF68B6-FB37-4FD8-B6A8-8DE2BB5E2E58}" presName="node" presStyleLbl="vennNode1" presStyleIdx="7" presStyleCnt="8">
        <dgm:presLayoutVars>
          <dgm:bulletEnabled val="1"/>
        </dgm:presLayoutVars>
      </dgm:prSet>
      <dgm:spPr/>
    </dgm:pt>
  </dgm:ptLst>
  <dgm:cxnLst>
    <dgm:cxn modelId="{7F583A0B-C31E-4038-9653-F4DEDA38DAE9}" type="presOf" srcId="{6F5DF011-AE52-41AF-9F4D-1A108675D923}" destId="{9C2E59A5-C9BA-421F-84BC-4A2350CF9B28}" srcOrd="0" destOrd="0" presId="urn:microsoft.com/office/officeart/2005/8/layout/radial3"/>
    <dgm:cxn modelId="{6F68D81D-C1C6-4AC9-A52D-D488754E7AAE}" srcId="{63CA38C2-1BEE-4594-B134-0A2C81F0D4DC}" destId="{4638EE71-BC4E-4E2C-8065-AFBDA86FC4CA}" srcOrd="3" destOrd="0" parTransId="{8D718D40-952E-4019-BD40-A6AFF68E23AC}" sibTransId="{FCEC7EBF-BD89-4CA2-98D0-719DE93FCB1D}"/>
    <dgm:cxn modelId="{E2FF7A24-CDC4-4C56-AED9-9FC9D5942F63}" srcId="{6F5DF011-AE52-41AF-9F4D-1A108675D923}" destId="{63CA38C2-1BEE-4594-B134-0A2C81F0D4DC}" srcOrd="0" destOrd="0" parTransId="{726D7722-BA49-44FC-A7C9-A4E8CA5DA449}" sibTransId="{E55D84E0-655C-4910-A4F1-646B38ECD09F}"/>
    <dgm:cxn modelId="{E4C46931-DCFF-4EE1-9D67-9DC2BE0BE607}" srcId="{63CA38C2-1BEE-4594-B134-0A2C81F0D4DC}" destId="{9D18445A-961F-4359-B37A-482AA739A19E}" srcOrd="4" destOrd="0" parTransId="{A01211C2-C6C6-4557-A56B-4E04373FB993}" sibTransId="{47485FC9-EB1F-4EC4-843F-C20EB9FD523E}"/>
    <dgm:cxn modelId="{34A3033F-6B84-4800-9F33-39C58704FA49}" srcId="{63CA38C2-1BEE-4594-B134-0A2C81F0D4DC}" destId="{B4DEFC1A-E807-4AF7-88AA-900D2D207DEF}" srcOrd="2" destOrd="0" parTransId="{6F1F1618-932B-4216-B131-935ECC1D0017}" sibTransId="{8F464D8D-0238-4FB4-A7AE-3A47AADECCD5}"/>
    <dgm:cxn modelId="{9DC0E85B-1953-4D3A-B2B9-E20638E48B8E}" type="presOf" srcId="{4638EE71-BC4E-4E2C-8065-AFBDA86FC4CA}" destId="{49F22362-8069-48C7-8D45-EA269BD6E3EC}" srcOrd="0" destOrd="0" presId="urn:microsoft.com/office/officeart/2005/8/layout/radial3"/>
    <dgm:cxn modelId="{8952265D-9ECA-453C-8574-EC929C467749}" type="presOf" srcId="{933BABB8-F983-4C7C-B629-0A5A01034E84}" destId="{66CDF216-BE1B-42AC-AD42-BE4A3494DFC9}" srcOrd="0" destOrd="0" presId="urn:microsoft.com/office/officeart/2005/8/layout/radial3"/>
    <dgm:cxn modelId="{4442A170-57B4-4CC1-AF72-5BFDB0A8A0DB}" srcId="{63CA38C2-1BEE-4594-B134-0A2C81F0D4DC}" destId="{933BABB8-F983-4C7C-B629-0A5A01034E84}" srcOrd="0" destOrd="0" parTransId="{7BD340DA-0458-440D-9A22-D88178C9C877}" sibTransId="{5994D7D5-26C5-47CD-B0D3-3E2163D312F6}"/>
    <dgm:cxn modelId="{CEA5A457-32B1-4480-A7FB-252F9C433ED3}" srcId="{63CA38C2-1BEE-4594-B134-0A2C81F0D4DC}" destId="{AD511431-10CE-49F2-8911-FE581760C401}" srcOrd="1" destOrd="0" parTransId="{10690E76-39B2-49BD-B5B8-044C946BCFFF}" sibTransId="{318EB3E7-9535-45F6-889D-C902FBC4A24F}"/>
    <dgm:cxn modelId="{4CCD5258-1776-48CE-9B07-9AC0D6AEB627}" type="presOf" srcId="{B4DEFC1A-E807-4AF7-88AA-900D2D207DEF}" destId="{5EBA3630-A413-4953-8089-705C2BF95882}" srcOrd="0" destOrd="0" presId="urn:microsoft.com/office/officeart/2005/8/layout/radial3"/>
    <dgm:cxn modelId="{4F210F7A-96BA-4326-B471-686B6E6F5AF3}" srcId="{63CA38C2-1BEE-4594-B134-0A2C81F0D4DC}" destId="{38B7FEE2-C100-43B7-9DD3-DAC012A6AAFC}" srcOrd="5" destOrd="0" parTransId="{37A0F208-7FEF-4DF0-9F6F-314BF2B6EC87}" sibTransId="{3291BB9A-B6F5-429A-BEF2-32ED2F0978FF}"/>
    <dgm:cxn modelId="{02887982-1C1C-4A39-9B91-826D2528C5A4}" type="presOf" srcId="{AD511431-10CE-49F2-8911-FE581760C401}" destId="{F99B35EA-C7C4-4B11-996E-9D091BCB686D}" srcOrd="0" destOrd="0" presId="urn:microsoft.com/office/officeart/2005/8/layout/radial3"/>
    <dgm:cxn modelId="{D183E884-E86D-440E-8417-F45F52352168}" type="presOf" srcId="{38B7FEE2-C100-43B7-9DD3-DAC012A6AAFC}" destId="{EEB80CD7-905C-4EB0-A3EC-77C8650AEC4F}" srcOrd="0" destOrd="0" presId="urn:microsoft.com/office/officeart/2005/8/layout/radial3"/>
    <dgm:cxn modelId="{F659079C-83FD-4056-BACE-F3FCAEEA6568}" type="presOf" srcId="{D6BF68B6-FB37-4FD8-B6A8-8DE2BB5E2E58}" destId="{AB39E9A3-9C0F-40D2-AE62-CF3E3A49F31B}" srcOrd="0" destOrd="0" presId="urn:microsoft.com/office/officeart/2005/8/layout/radial3"/>
    <dgm:cxn modelId="{6FB61DBE-B76A-47F3-A398-E64CDFF437E9}" type="presOf" srcId="{9D18445A-961F-4359-B37A-482AA739A19E}" destId="{4052F16B-01BC-4BCB-A857-881EF367B94E}" srcOrd="0" destOrd="0" presId="urn:microsoft.com/office/officeart/2005/8/layout/radial3"/>
    <dgm:cxn modelId="{50F722DC-3E2E-404A-9A5E-B5F536A7A6B1}" srcId="{63CA38C2-1BEE-4594-B134-0A2C81F0D4DC}" destId="{D6BF68B6-FB37-4FD8-B6A8-8DE2BB5E2E58}" srcOrd="6" destOrd="0" parTransId="{3546E4F3-6D45-4BC2-82EA-87DBE72ECC7C}" sibTransId="{0437BA4A-4610-45D8-A40A-2AD44CB6545A}"/>
    <dgm:cxn modelId="{358532E7-107E-4AC5-96A7-BFAD7073C606}" type="presOf" srcId="{63CA38C2-1BEE-4594-B134-0A2C81F0D4DC}" destId="{90EC1196-55A6-4F58-9ABB-0CA0D2E6C65D}" srcOrd="0" destOrd="0" presId="urn:microsoft.com/office/officeart/2005/8/layout/radial3"/>
    <dgm:cxn modelId="{6B6423D3-A567-4867-B076-ACE56CD824DD}" type="presParOf" srcId="{9C2E59A5-C9BA-421F-84BC-4A2350CF9B28}" destId="{993B5503-44FB-4811-BACD-5F96E2947A83}" srcOrd="0" destOrd="0" presId="urn:microsoft.com/office/officeart/2005/8/layout/radial3"/>
    <dgm:cxn modelId="{AEC278D2-27C6-4A3B-A625-7E16ECE107C9}" type="presParOf" srcId="{993B5503-44FB-4811-BACD-5F96E2947A83}" destId="{90EC1196-55A6-4F58-9ABB-0CA0D2E6C65D}" srcOrd="0" destOrd="0" presId="urn:microsoft.com/office/officeart/2005/8/layout/radial3"/>
    <dgm:cxn modelId="{C06D0D25-E3C5-461F-B283-9517EE236B81}" type="presParOf" srcId="{993B5503-44FB-4811-BACD-5F96E2947A83}" destId="{66CDF216-BE1B-42AC-AD42-BE4A3494DFC9}" srcOrd="1" destOrd="0" presId="urn:microsoft.com/office/officeart/2005/8/layout/radial3"/>
    <dgm:cxn modelId="{AB7F7FED-8396-4F75-A4FF-FF6A21F2E28B}" type="presParOf" srcId="{993B5503-44FB-4811-BACD-5F96E2947A83}" destId="{F99B35EA-C7C4-4B11-996E-9D091BCB686D}" srcOrd="2" destOrd="0" presId="urn:microsoft.com/office/officeart/2005/8/layout/radial3"/>
    <dgm:cxn modelId="{8FEEF486-0412-44E2-B9DF-69205DC4296E}" type="presParOf" srcId="{993B5503-44FB-4811-BACD-5F96E2947A83}" destId="{5EBA3630-A413-4953-8089-705C2BF95882}" srcOrd="3" destOrd="0" presId="urn:microsoft.com/office/officeart/2005/8/layout/radial3"/>
    <dgm:cxn modelId="{2D053314-8790-4276-BDB5-B2F23A887FC0}" type="presParOf" srcId="{993B5503-44FB-4811-BACD-5F96E2947A83}" destId="{49F22362-8069-48C7-8D45-EA269BD6E3EC}" srcOrd="4" destOrd="0" presId="urn:microsoft.com/office/officeart/2005/8/layout/radial3"/>
    <dgm:cxn modelId="{63F470B2-407D-4901-98E4-73F44636ED1E}" type="presParOf" srcId="{993B5503-44FB-4811-BACD-5F96E2947A83}" destId="{4052F16B-01BC-4BCB-A857-881EF367B94E}" srcOrd="5" destOrd="0" presId="urn:microsoft.com/office/officeart/2005/8/layout/radial3"/>
    <dgm:cxn modelId="{A75765C5-F698-4DDF-B75F-C71F52773FC3}" type="presParOf" srcId="{993B5503-44FB-4811-BACD-5F96E2947A83}" destId="{EEB80CD7-905C-4EB0-A3EC-77C8650AEC4F}" srcOrd="6" destOrd="0" presId="urn:microsoft.com/office/officeart/2005/8/layout/radial3"/>
    <dgm:cxn modelId="{E0EA15C5-C44B-4D0E-AF74-BE7C6898BB29}" type="presParOf" srcId="{993B5503-44FB-4811-BACD-5F96E2947A83}" destId="{AB39E9A3-9C0F-40D2-AE62-CF3E3A49F31B}"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C1196-55A6-4F58-9ABB-0CA0D2E6C65D}">
      <dsp:nvSpPr>
        <dsp:cNvPr id="0" name=""/>
        <dsp:cNvSpPr/>
      </dsp:nvSpPr>
      <dsp:spPr>
        <a:xfrm>
          <a:off x="1766626" y="1501502"/>
          <a:ext cx="3591445" cy="359144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r>
            <a:rPr lang="hi-IN" sz="6100" kern="1200" dirty="0"/>
            <a:t>साइबर खतरे</a:t>
          </a:r>
          <a:endParaRPr lang="en-IN" sz="6100" kern="1200" dirty="0"/>
        </a:p>
      </dsp:txBody>
      <dsp:txXfrm>
        <a:off x="2292581" y="2027457"/>
        <a:ext cx="2539535" cy="2539535"/>
      </dsp:txXfrm>
    </dsp:sp>
    <dsp:sp modelId="{66CDF216-BE1B-42AC-AD42-BE4A3494DFC9}">
      <dsp:nvSpPr>
        <dsp:cNvPr id="0" name=""/>
        <dsp:cNvSpPr/>
      </dsp:nvSpPr>
      <dsp:spPr>
        <a:xfrm>
          <a:off x="2664488" y="59186"/>
          <a:ext cx="1795722" cy="1795722"/>
        </a:xfrm>
        <a:prstGeom prst="ellipse">
          <a:avLst/>
        </a:prstGeom>
        <a:gradFill rotWithShape="0">
          <a:gsLst>
            <a:gs pos="0">
              <a:schemeClr val="accent5">
                <a:alpha val="50000"/>
                <a:hueOff val="214824"/>
                <a:satOff val="46"/>
                <a:lumOff val="-980"/>
                <a:alphaOff val="0"/>
                <a:satMod val="103000"/>
                <a:lumMod val="102000"/>
                <a:tint val="94000"/>
              </a:schemeClr>
            </a:gs>
            <a:gs pos="50000">
              <a:schemeClr val="accent5">
                <a:alpha val="50000"/>
                <a:hueOff val="214824"/>
                <a:satOff val="46"/>
                <a:lumOff val="-980"/>
                <a:alphaOff val="0"/>
                <a:satMod val="110000"/>
                <a:lumMod val="100000"/>
                <a:shade val="100000"/>
              </a:schemeClr>
            </a:gs>
            <a:gs pos="100000">
              <a:schemeClr val="accent5">
                <a:alpha val="50000"/>
                <a:hueOff val="214824"/>
                <a:satOff val="46"/>
                <a:lumOff val="-98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a:t>नौकरी की धोखाधड़ी</a:t>
          </a:r>
          <a:endParaRPr lang="en-IN" sz="2000" kern="1200" dirty="0"/>
        </a:p>
      </dsp:txBody>
      <dsp:txXfrm>
        <a:off x="2927465" y="322163"/>
        <a:ext cx="1269768" cy="1269768"/>
      </dsp:txXfrm>
    </dsp:sp>
    <dsp:sp modelId="{F99B35EA-C7C4-4B11-996E-9D091BCB686D}">
      <dsp:nvSpPr>
        <dsp:cNvPr id="0" name=""/>
        <dsp:cNvSpPr/>
      </dsp:nvSpPr>
      <dsp:spPr>
        <a:xfrm>
          <a:off x="4494112" y="940287"/>
          <a:ext cx="1795722" cy="1795722"/>
        </a:xfrm>
        <a:prstGeom prst="ellipse">
          <a:avLst/>
        </a:prstGeom>
        <a:gradFill rotWithShape="0">
          <a:gsLst>
            <a:gs pos="0">
              <a:schemeClr val="accent5">
                <a:alpha val="50000"/>
                <a:hueOff val="429649"/>
                <a:satOff val="91"/>
                <a:lumOff val="-1961"/>
                <a:alphaOff val="0"/>
                <a:satMod val="103000"/>
                <a:lumMod val="102000"/>
                <a:tint val="94000"/>
              </a:schemeClr>
            </a:gs>
            <a:gs pos="50000">
              <a:schemeClr val="accent5">
                <a:alpha val="50000"/>
                <a:hueOff val="429649"/>
                <a:satOff val="91"/>
                <a:lumOff val="-1961"/>
                <a:alphaOff val="0"/>
                <a:satMod val="110000"/>
                <a:lumMod val="100000"/>
                <a:shade val="100000"/>
              </a:schemeClr>
            </a:gs>
            <a:gs pos="100000">
              <a:schemeClr val="accent5">
                <a:alpha val="50000"/>
                <a:hueOff val="429649"/>
                <a:satOff val="91"/>
                <a:lumOff val="-196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t>बैंकिंग धोखाधड़ी</a:t>
          </a:r>
          <a:endParaRPr lang="en-IN" sz="2000" kern="1200" dirty="0"/>
        </a:p>
      </dsp:txBody>
      <dsp:txXfrm>
        <a:off x="4757089" y="1203264"/>
        <a:ext cx="1269768" cy="1269768"/>
      </dsp:txXfrm>
    </dsp:sp>
    <dsp:sp modelId="{5EBA3630-A413-4953-8089-705C2BF95882}">
      <dsp:nvSpPr>
        <dsp:cNvPr id="0" name=""/>
        <dsp:cNvSpPr/>
      </dsp:nvSpPr>
      <dsp:spPr>
        <a:xfrm>
          <a:off x="4945991" y="2920102"/>
          <a:ext cx="1795722" cy="1795722"/>
        </a:xfrm>
        <a:prstGeom prst="ellipse">
          <a:avLst/>
        </a:prstGeom>
        <a:gradFill rotWithShape="0">
          <a:gsLst>
            <a:gs pos="0">
              <a:schemeClr val="accent5">
                <a:alpha val="50000"/>
                <a:hueOff val="644473"/>
                <a:satOff val="137"/>
                <a:lumOff val="-2941"/>
                <a:alphaOff val="0"/>
                <a:satMod val="103000"/>
                <a:lumMod val="102000"/>
                <a:tint val="94000"/>
              </a:schemeClr>
            </a:gs>
            <a:gs pos="50000">
              <a:schemeClr val="accent5">
                <a:alpha val="50000"/>
                <a:hueOff val="644473"/>
                <a:satOff val="137"/>
                <a:lumOff val="-2941"/>
                <a:alphaOff val="0"/>
                <a:satMod val="110000"/>
                <a:lumMod val="100000"/>
                <a:shade val="100000"/>
              </a:schemeClr>
            </a:gs>
            <a:gs pos="100000">
              <a:schemeClr val="accent5">
                <a:alpha val="50000"/>
                <a:hueOff val="644473"/>
                <a:satOff val="137"/>
                <a:lumOff val="-2941"/>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t>ईमेल स्पूफिंग</a:t>
          </a:r>
          <a:endParaRPr lang="en-IN" sz="2000" kern="1200" dirty="0"/>
        </a:p>
      </dsp:txBody>
      <dsp:txXfrm>
        <a:off x="5208968" y="3183079"/>
        <a:ext cx="1269768" cy="1269768"/>
      </dsp:txXfrm>
    </dsp:sp>
    <dsp:sp modelId="{49F22362-8069-48C7-8D45-EA269BD6E3EC}">
      <dsp:nvSpPr>
        <dsp:cNvPr id="0" name=""/>
        <dsp:cNvSpPr/>
      </dsp:nvSpPr>
      <dsp:spPr>
        <a:xfrm>
          <a:off x="3679852" y="4507790"/>
          <a:ext cx="1795722" cy="1795722"/>
        </a:xfrm>
        <a:prstGeom prst="ellipse">
          <a:avLst/>
        </a:prstGeom>
        <a:gradFill rotWithShape="0">
          <a:gsLst>
            <a:gs pos="0">
              <a:schemeClr val="accent5">
                <a:alpha val="50000"/>
                <a:hueOff val="859297"/>
                <a:satOff val="183"/>
                <a:lumOff val="-3922"/>
                <a:alphaOff val="0"/>
                <a:satMod val="103000"/>
                <a:lumMod val="102000"/>
                <a:tint val="94000"/>
              </a:schemeClr>
            </a:gs>
            <a:gs pos="50000">
              <a:schemeClr val="accent5">
                <a:alpha val="50000"/>
                <a:hueOff val="859297"/>
                <a:satOff val="183"/>
                <a:lumOff val="-3922"/>
                <a:alphaOff val="0"/>
                <a:satMod val="110000"/>
                <a:lumMod val="100000"/>
                <a:shade val="100000"/>
              </a:schemeClr>
            </a:gs>
            <a:gs pos="100000">
              <a:schemeClr val="accent5">
                <a:alpha val="50000"/>
                <a:hueOff val="859297"/>
                <a:satOff val="183"/>
                <a:lumOff val="-392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t>दुर्भावनापूर्ण फ़ाइल अनुप्रयोग</a:t>
          </a:r>
          <a:endParaRPr lang="en-IN" sz="2000" kern="1200" dirty="0"/>
        </a:p>
      </dsp:txBody>
      <dsp:txXfrm>
        <a:off x="3942829" y="4770767"/>
        <a:ext cx="1269768" cy="1269768"/>
      </dsp:txXfrm>
    </dsp:sp>
    <dsp:sp modelId="{4052F16B-01BC-4BCB-A857-881EF367B94E}">
      <dsp:nvSpPr>
        <dsp:cNvPr id="0" name=""/>
        <dsp:cNvSpPr/>
      </dsp:nvSpPr>
      <dsp:spPr>
        <a:xfrm>
          <a:off x="1649123" y="4507790"/>
          <a:ext cx="1795722" cy="1795722"/>
        </a:xfrm>
        <a:prstGeom prst="ellipse">
          <a:avLst/>
        </a:prstGeom>
        <a:gradFill rotWithShape="0">
          <a:gsLst>
            <a:gs pos="0">
              <a:schemeClr val="accent5">
                <a:alpha val="50000"/>
                <a:hueOff val="1074122"/>
                <a:satOff val="229"/>
                <a:lumOff val="-4902"/>
                <a:alphaOff val="0"/>
                <a:satMod val="103000"/>
                <a:lumMod val="102000"/>
                <a:tint val="94000"/>
              </a:schemeClr>
            </a:gs>
            <a:gs pos="50000">
              <a:schemeClr val="accent5">
                <a:alpha val="50000"/>
                <a:hueOff val="1074122"/>
                <a:satOff val="229"/>
                <a:lumOff val="-4902"/>
                <a:alphaOff val="0"/>
                <a:satMod val="110000"/>
                <a:lumMod val="100000"/>
                <a:shade val="100000"/>
              </a:schemeClr>
            </a:gs>
            <a:gs pos="100000">
              <a:schemeClr val="accent5">
                <a:alpha val="50000"/>
                <a:hueOff val="1074122"/>
                <a:satOff val="229"/>
                <a:lumOff val="-490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a:t>सोशल इंजीनियरिंग</a:t>
          </a:r>
          <a:endParaRPr lang="en-IN" sz="2000" kern="1200" dirty="0"/>
        </a:p>
      </dsp:txBody>
      <dsp:txXfrm>
        <a:off x="1912100" y="4770767"/>
        <a:ext cx="1269768" cy="1269768"/>
      </dsp:txXfrm>
    </dsp:sp>
    <dsp:sp modelId="{EEB80CD7-905C-4EB0-A3EC-77C8650AEC4F}">
      <dsp:nvSpPr>
        <dsp:cNvPr id="0" name=""/>
        <dsp:cNvSpPr/>
      </dsp:nvSpPr>
      <dsp:spPr>
        <a:xfrm>
          <a:off x="382984" y="2920102"/>
          <a:ext cx="1795722" cy="1795722"/>
        </a:xfrm>
        <a:prstGeom prst="ellipse">
          <a:avLst/>
        </a:prstGeom>
        <a:gradFill rotWithShape="0">
          <a:gsLst>
            <a:gs pos="0">
              <a:schemeClr val="accent5">
                <a:alpha val="50000"/>
                <a:hueOff val="1288946"/>
                <a:satOff val="274"/>
                <a:lumOff val="-5883"/>
                <a:alphaOff val="0"/>
                <a:satMod val="103000"/>
                <a:lumMod val="102000"/>
                <a:tint val="94000"/>
              </a:schemeClr>
            </a:gs>
            <a:gs pos="50000">
              <a:schemeClr val="accent5">
                <a:alpha val="50000"/>
                <a:hueOff val="1288946"/>
                <a:satOff val="274"/>
                <a:lumOff val="-5883"/>
                <a:alphaOff val="0"/>
                <a:satMod val="110000"/>
                <a:lumMod val="100000"/>
                <a:shade val="100000"/>
              </a:schemeClr>
            </a:gs>
            <a:gs pos="100000">
              <a:schemeClr val="accent5">
                <a:alpha val="50000"/>
                <a:hueOff val="1288946"/>
                <a:satOff val="274"/>
                <a:lumOff val="-588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t>साइबर बुलिंग</a:t>
          </a:r>
          <a:endParaRPr lang="en-IN" sz="2000" kern="1200" dirty="0"/>
        </a:p>
      </dsp:txBody>
      <dsp:txXfrm>
        <a:off x="645961" y="3183079"/>
        <a:ext cx="1269768" cy="1269768"/>
      </dsp:txXfrm>
    </dsp:sp>
    <dsp:sp modelId="{AB39E9A3-9C0F-40D2-AE62-CF3E3A49F31B}">
      <dsp:nvSpPr>
        <dsp:cNvPr id="0" name=""/>
        <dsp:cNvSpPr/>
      </dsp:nvSpPr>
      <dsp:spPr>
        <a:xfrm>
          <a:off x="834864" y="940287"/>
          <a:ext cx="1795722" cy="1795722"/>
        </a:xfrm>
        <a:prstGeom prst="ellipse">
          <a:avLst/>
        </a:prstGeom>
        <a:gradFill rotWithShape="0">
          <a:gsLst>
            <a:gs pos="0">
              <a:schemeClr val="accent5">
                <a:alpha val="50000"/>
                <a:hueOff val="1503770"/>
                <a:satOff val="320"/>
                <a:lumOff val="-6863"/>
                <a:alphaOff val="0"/>
                <a:satMod val="103000"/>
                <a:lumMod val="102000"/>
                <a:tint val="94000"/>
              </a:schemeClr>
            </a:gs>
            <a:gs pos="50000">
              <a:schemeClr val="accent5">
                <a:alpha val="50000"/>
                <a:hueOff val="1503770"/>
                <a:satOff val="320"/>
                <a:lumOff val="-6863"/>
                <a:alphaOff val="0"/>
                <a:satMod val="110000"/>
                <a:lumMod val="100000"/>
                <a:shade val="100000"/>
              </a:schemeClr>
            </a:gs>
            <a:gs pos="100000">
              <a:schemeClr val="accent5">
                <a:alpha val="50000"/>
                <a:hueOff val="1503770"/>
                <a:satOff val="320"/>
                <a:lumOff val="-686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t>पहचान चोरी</a:t>
          </a:r>
          <a:endParaRPr lang="en-IN" sz="2000" kern="1200" dirty="0"/>
        </a:p>
      </dsp:txBody>
      <dsp:txXfrm>
        <a:off x="1097841" y="1203264"/>
        <a:ext cx="1269768" cy="12697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024D-A9D0-4282-B68E-F8E75C9A65FF}" type="datetimeFigureOut">
              <a:rPr lang="en-IN" smtClean="0"/>
              <a:t>09-06-2024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556AC-9980-4482-B546-C0F3A54684A5}" type="slidenum">
              <a:rPr lang="en-IN" smtClean="0"/>
              <a:t>‹#›</a:t>
            </a:fld>
            <a:endParaRPr lang="en-IN"/>
          </a:p>
        </p:txBody>
      </p:sp>
    </p:spTree>
    <p:extLst>
      <p:ext uri="{BB962C8B-B14F-4D97-AF65-F5344CB8AC3E}">
        <p14:creationId xmlns:p14="http://schemas.microsoft.com/office/powerpoint/2010/main" val="234553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जैसे-जैसे सूचना प्रौद्योगिकी का विकास हो रहा है, छात्र अपनी पढ़ाई के लिए इंटरनेट का उपयोग पहले से कहीं अधिक कर रहे हैं। </a:t>
            </a:r>
            <a:r>
              <a:rPr lang="en-IN" dirty="0"/>
              <a:t>COVID-19 </a:t>
            </a:r>
            <a:r>
              <a:rPr lang="hi-IN" dirty="0"/>
              <a:t>महामारी ने ऑनलाइन पाठ्यक्रम और ई-लर्निंग को और भी सामान्य बना दिया है। हालांकि, इन परिस्थितियों ने साइबर अपराधियों को व्यक्तिगत जानकारी चुराने के प्रयासों को बढ़ाने के लिए प्रेरित किया है। आजकल, शिक्षक, छात्र और यहां तक कि माता-पिता भी इस बढ़ते खतरे का सामना कर रहे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a:t>
            </a:fld>
            <a:endParaRPr lang="en-IN"/>
          </a:p>
        </p:txBody>
      </p:sp>
    </p:spTree>
    <p:extLst>
      <p:ext uri="{BB962C8B-B14F-4D97-AF65-F5344CB8AC3E}">
        <p14:creationId xmlns:p14="http://schemas.microsoft.com/office/powerpoint/2010/main" val="4292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आप यह जानकर हैरान हो सकते हैं कि शुरुआत में हमें यह पता भी नहीं चलता कि कोई हमें ऑनलाइन धमका रहा है। एक साइबर बुलिंग</a:t>
            </a:r>
            <a:r>
              <a:rPr lang="en-US" dirty="0"/>
              <a:t> </a:t>
            </a:r>
            <a:r>
              <a:rPr lang="hi-IN" b="1" dirty="0"/>
              <a:t>करने</a:t>
            </a:r>
            <a:r>
              <a:rPr lang="en-US" b="1" dirty="0"/>
              <a:t> </a:t>
            </a:r>
            <a:r>
              <a:rPr lang="hi-IN" dirty="0"/>
              <a:t>वाला कोई जान-पहचान वाला, दोस्त, रिश्तेदार या यहां तक कि कोई अनजान व्यक्ति भी हो सकता है जिससे हमारी मुलाकात सोशल मीडिया प्लेटफॉर्म, चैट रूम या गेमिंग पोर्टल पर हुई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13</a:t>
            </a:fld>
            <a:endParaRPr lang="en-IN"/>
          </a:p>
        </p:txBody>
      </p:sp>
    </p:spTree>
    <p:extLst>
      <p:ext uri="{BB962C8B-B14F-4D97-AF65-F5344CB8AC3E}">
        <p14:creationId xmlns:p14="http://schemas.microsoft.com/office/powerpoint/2010/main" val="173597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McAfee Corp </a:t>
            </a:r>
            <a:r>
              <a:rPr lang="hi-IN" dirty="0"/>
              <a:t>के एक नए अध्ययन से पता चला है कि भारतीय बच्चों को ऑनलाइन खतरों का सबसे अधिक सामना करना पड़ता है और वे मोबाइल का उपयोग करने की उम्र तक सबसे पहले पहुंचते हैं। भारत में, 10 से 14 साल की उम्र के 83 प्रतिशत बच्चे स्मार्टफोन का उपयोग करते हैं, जो कि 76 प्रतिशत के अंतरराष्ट्रीय औसत से 7 प्रतिशत अधिक है। इससे ऑनलाइन खतरों का जोखिम बढ़ जाता है क्योंकि माता-पिता और बच्चों के बीच सुरक्षा का अंतर काफी बड़ा है। इसके अलावा, जबकि माता-पिता की चिंता अपेक्षाकृत कम है, 22 प्रतिशत भारतीय बच्चों ने कभी न कभी साइबर धमकियों का सामना किया है, जो कि 17 प्रतिशत के वैश्विक औसत से 5 प्रतिशत अधिक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14</a:t>
            </a:fld>
            <a:endParaRPr lang="en-IN"/>
          </a:p>
        </p:txBody>
      </p:sp>
    </p:spTree>
    <p:extLst>
      <p:ext uri="{BB962C8B-B14F-4D97-AF65-F5344CB8AC3E}">
        <p14:creationId xmlns:p14="http://schemas.microsoft.com/office/powerpoint/2010/main" val="414072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15</a:t>
            </a:fld>
            <a:endParaRPr lang="en-IN"/>
          </a:p>
        </p:txBody>
      </p:sp>
    </p:spTree>
    <p:extLst>
      <p:ext uri="{BB962C8B-B14F-4D97-AF65-F5344CB8AC3E}">
        <p14:creationId xmlns:p14="http://schemas.microsoft.com/office/powerpoint/2010/main" val="53070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16</a:t>
            </a:fld>
            <a:endParaRPr lang="en-IN"/>
          </a:p>
        </p:txBody>
      </p:sp>
    </p:spTree>
    <p:extLst>
      <p:ext uri="{BB962C8B-B14F-4D97-AF65-F5344CB8AC3E}">
        <p14:creationId xmlns:p14="http://schemas.microsoft.com/office/powerpoint/2010/main" val="3662812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18</a:t>
            </a:fld>
            <a:endParaRPr lang="en-IN"/>
          </a:p>
        </p:txBody>
      </p:sp>
    </p:spTree>
    <p:extLst>
      <p:ext uri="{BB962C8B-B14F-4D97-AF65-F5344CB8AC3E}">
        <p14:creationId xmlns:p14="http://schemas.microsoft.com/office/powerpoint/2010/main" val="4090571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यह फरवरी 2018 का एक वीकेंड था जब मार्था बेडगुड के पति का फोन अचानक बंद हो गया। शुरूआत में खराब नेटवर्क के रूप में नकारात्मक माना गया, लेकिन यह उनके लिए सालों तक परेशानी का पहला संकेत था। दोषी ने उनके पति के फोन नंबर को चुरा लिया था और न्यू अकाउंट सेट किया था मिनिमल आईडी का उपयोग करके, जिससे वह अपने ही अकाउंट से बाहर हो गए। स्थिति इतनी बढ़ गई जब चोर ने ईमेल, ड्राइविंग लाइसेंस तक तक पहुंच प्राप्त की और उनके नाम पर बैंक ऋण की कोशिश की। पुलिस को चोरी की रिपोर्ट करने और सावधानियाँ लेने के बावजूद, पहचान चोरी का प्रभाव बना रहा है, जो उनका क्रेडिट इतिहास और वित्तीय स्थिरता प्रभावित कर रहा है। यह अनुभव उन ग्राहकों की जरूरत को उजागर करता है जो ऐसी स्थितियों का सामना कर रहे हैं, उनके लिए बेहतर सुरक्षा और जवाबदेही की।</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19</a:t>
            </a:fld>
            <a:endParaRPr lang="en-IN"/>
          </a:p>
        </p:txBody>
      </p:sp>
    </p:spTree>
    <p:extLst>
      <p:ext uri="{BB962C8B-B14F-4D97-AF65-F5344CB8AC3E}">
        <p14:creationId xmlns:p14="http://schemas.microsoft.com/office/powerpoint/2010/main" val="2709785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पुलिस एक धोखाधड़ी के मामले में संदिग्ध की तलाश कर रही है जिसने पिछले साल के अंत में एक पीड़ित को 75,000 डॉलर लाल रंग में छोड़ दिया था।</a:t>
            </a:r>
          </a:p>
          <a:p>
            <a:r>
              <a:rPr lang="hi-IN" dirty="0"/>
              <a:t>पीड़ित ने कहा कि अक्टूबर में बर्नाबी में उसका बटुआ चोरी हो गया था, और उसके डेबिट और क्रेडिट कार्ड का उपयोग कुछ ही समय बाद कर्ज की पर्याप्त राशि को रैक करने के लिए किया गया था।</a:t>
            </a:r>
          </a:p>
          <a:p>
            <a:r>
              <a:rPr lang="hi-IN" dirty="0"/>
              <a:t>बर्नाबी आरसीएमपी के अनुसार, मेट्रोटाउन क्षेत्र के एक बैंक में बड़ी राशि निकालने के लिए डेबिट कार्ड का इस्तेमाल किया गया था, जबकि क्रेडिट कार्ड का उपयोग विभिन्न व्यवसायों में महंगे इलेक्ट्रॉनिक्स खरीदने के लिए किया गया था।</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20</a:t>
            </a:fld>
            <a:endParaRPr lang="en-IN"/>
          </a:p>
        </p:txBody>
      </p:sp>
    </p:spTree>
    <p:extLst>
      <p:ext uri="{BB962C8B-B14F-4D97-AF65-F5344CB8AC3E}">
        <p14:creationId xmlns:p14="http://schemas.microsoft.com/office/powerpoint/2010/main" val="346080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जालंधर ट्रिब्यून से बातचीत में सुमित ने बताया कि कुछ दिन पहले आईसीआईसीआई बैंक के लोन विभाग से उन्हें टू-व्हीलर लोन के बारे में कॉल आया था। उन्होंने बताया कि उन्होंने बैंक अधिकारी को बताया कि उन्होंने कभी यह लोन नहीं लिया और कुछ गलतफहमी जरूर हुई है, जिस पर बैंक अधिकारियों ने उन्हें ब्रांच में जाने को कहा। उन्होंने बताया कि जब वे ब्रांच गए, लोन के कागजात के साथ लगे दस्तावेज देखे और सीसीटीवी फुटेज चेक की, तो उन्हें पता चला कि किसी ने उनके पहचान पत्र का दुरुपयोग करके उनके नाम पर लोन ले लिया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21</a:t>
            </a:fld>
            <a:endParaRPr lang="en-IN"/>
          </a:p>
        </p:txBody>
      </p:sp>
    </p:spTree>
    <p:extLst>
      <p:ext uri="{BB962C8B-B14F-4D97-AF65-F5344CB8AC3E}">
        <p14:creationId xmlns:p14="http://schemas.microsoft.com/office/powerpoint/2010/main" val="287183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कोलकाता: शहर के एक चार्टर्ड अकाउंटेंट को गुरुवार को हावड़ा पुलिस ने 'पहचान चोरी' करने और उन विवरणों का इस्तेमाल करके एक फर्जी कंपनी चलाने के आरोप में गिरफ्तार किया। नरेंद्रपुर अपार्टमेंट से गिरफ्तार किए गए सीए सुरजीत दत्ता को बाद में हावड़ा की एक अदालत ने चार दिनों की पुलिस हिरासत में भेज दिया। हावड़ा के डीसीपी (उत्तर) अनुपम सिंह ने कहा कि गिरफ्तारी तब हुई जब एक फूड-डिलीवरी पार्टनर ने शिकायत दर्ज कराई कि उनके पैन और आधार विवरणों का इस्तेमाल धोखाधड़ी से जीएसटी नंबर वाली कंपनी स्थापित करने और दो बैंक खाते खोलने के लिए किया गया था। लिलुआ के रहने वाले 29 वर्षीय सौविक घोष को एक चौंकाने वाली सच्चाई का पता चला जब उन्होंने अपने ट्रेड लाइसेंस के लिए आवेदन करने और अपनी आयकर (आई-टी) फाइल तैयार करने के लिए एक स्थानीय अकाउंटेंट से संपर्क किया। 25 दिसंबर, 2022 को सौविक ने ट्रेड लाइसेंस से संबंधित अपनी आई-टी फाइलों की स्थिति के बारे में पूछताछ करने के लिए अपने अकाउंटेंट से संपर्क किया। उन्हें आश्चर्य हुआ कि अकाउंटेंट ने उन्हें बताया कि उनके नाम पर पहले से ही एक आई-टी फाइल मौजूद है। आगे की जांच से पता चला कि सौविक की पहचान के विवरण का इस्तेमाल 20/ए अर्मेनियाई स्ट्रीट पर शिवा ट्रेडिंग नामक एक कंपनी स्थापित करने के लिए किया गया था, जिसका कारोबार 8.5 करोड़ रुपये का था।पुलिस अब इस मामले की सक्रियता से जांच कर रही है। वे चार्टर्ड अकाउंटेंट सुरजीत दत्ता से पूछताछ करना चाहते हैं ताकि उसका मकसद पता चल सके। इसके अलावा, वे इस स्थिति से जुड़े वित्तीय लेन-देन की जांच कर रहे हैं ताकि पता लगाया जा सके कि यह किसी बड़े रैकेट का हिस्सा तो नहीं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22</a:t>
            </a:fld>
            <a:endParaRPr lang="en-IN"/>
          </a:p>
        </p:txBody>
      </p:sp>
    </p:spTree>
    <p:extLst>
      <p:ext uri="{BB962C8B-B14F-4D97-AF65-F5344CB8AC3E}">
        <p14:creationId xmlns:p14="http://schemas.microsoft.com/office/powerpoint/2010/main" val="3702965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24</a:t>
            </a:fld>
            <a:endParaRPr lang="en-IN"/>
          </a:p>
        </p:txBody>
      </p:sp>
    </p:spTree>
    <p:extLst>
      <p:ext uri="{BB962C8B-B14F-4D97-AF65-F5344CB8AC3E}">
        <p14:creationId xmlns:p14="http://schemas.microsoft.com/office/powerpoint/2010/main" val="159590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a:t>
            </a:fld>
            <a:endParaRPr lang="en-IN"/>
          </a:p>
        </p:txBody>
      </p:sp>
    </p:spTree>
    <p:extLst>
      <p:ext uri="{BB962C8B-B14F-4D97-AF65-F5344CB8AC3E}">
        <p14:creationId xmlns:p14="http://schemas.microsoft.com/office/powerpoint/2010/main" val="407371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b="0" i="0" dirty="0">
                <a:solidFill>
                  <a:srgbClr val="111111"/>
                </a:solidFill>
                <a:effectLst/>
                <a:highlight>
                  <a:srgbClr val="F3F3F3"/>
                </a:highlight>
                <a:latin typeface="-apple-system"/>
              </a:rPr>
              <a:t>हालांकि </a:t>
            </a:r>
            <a:r>
              <a:rPr lang="en-US" b="0" i="0" dirty="0">
                <a:solidFill>
                  <a:srgbClr val="111111"/>
                </a:solidFill>
                <a:effectLst/>
                <a:highlight>
                  <a:srgbClr val="F3F3F3"/>
                </a:highlight>
                <a:latin typeface="-apple-system"/>
              </a:rPr>
              <a:t>AI </a:t>
            </a:r>
            <a:r>
              <a:rPr lang="hi-IN" b="0" i="0" dirty="0">
                <a:solidFill>
                  <a:srgbClr val="111111"/>
                </a:solidFill>
                <a:effectLst/>
                <a:highlight>
                  <a:srgbClr val="F3F3F3"/>
                </a:highlight>
                <a:latin typeface="-apple-system"/>
              </a:rPr>
              <a:t>सुरक्षा समाधान को बेहतर बनाता है, अपराधी भी इसका उपयोग सुरक्षा को बायपास करने के लिए करते हैं। सुरक्षा टीमें संदेहास्पद व्यवहार का पता लगाने के लिए </a:t>
            </a:r>
            <a:r>
              <a:rPr lang="en-US" b="0" i="0" dirty="0">
                <a:solidFill>
                  <a:srgbClr val="111111"/>
                </a:solidFill>
                <a:effectLst/>
                <a:highlight>
                  <a:srgbClr val="F3F3F3"/>
                </a:highlight>
                <a:latin typeface="-apple-system"/>
              </a:rPr>
              <a:t>AI </a:t>
            </a:r>
            <a:r>
              <a:rPr lang="hi-IN" b="0" i="0" dirty="0">
                <a:solidFill>
                  <a:srgbClr val="111111"/>
                </a:solidFill>
                <a:effectLst/>
                <a:highlight>
                  <a:srgbClr val="F3F3F3"/>
                </a:highlight>
                <a:latin typeface="-apple-system"/>
              </a:rPr>
              <a:t>का उपयोग करती हैं, लेकिन अपराधी ऐसे बॉट बनाते हैं जो मानव उपयोगकर्ताओं की नकल करते हैं और मैलवेयर की विशेषताओं को बदलते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31</a:t>
            </a:fld>
            <a:endParaRPr lang="en-IN"/>
          </a:p>
        </p:txBody>
      </p:sp>
    </p:spTree>
    <p:extLst>
      <p:ext uri="{BB962C8B-B14F-4D97-AF65-F5344CB8AC3E}">
        <p14:creationId xmlns:p14="http://schemas.microsoft.com/office/powerpoint/2010/main" val="200096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32</a:t>
            </a:fld>
            <a:endParaRPr lang="en-IN"/>
          </a:p>
        </p:txBody>
      </p:sp>
    </p:spTree>
    <p:extLst>
      <p:ext uri="{BB962C8B-B14F-4D97-AF65-F5344CB8AC3E}">
        <p14:creationId xmlns:p14="http://schemas.microsoft.com/office/powerpoint/2010/main" val="264550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33</a:t>
            </a:fld>
            <a:endParaRPr lang="en-IN"/>
          </a:p>
        </p:txBody>
      </p:sp>
    </p:spTree>
    <p:extLst>
      <p:ext uri="{BB962C8B-B14F-4D97-AF65-F5344CB8AC3E}">
        <p14:creationId xmlns:p14="http://schemas.microsoft.com/office/powerpoint/2010/main" val="275351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34</a:t>
            </a:fld>
            <a:endParaRPr lang="en-IN"/>
          </a:p>
        </p:txBody>
      </p:sp>
    </p:spTree>
    <p:extLst>
      <p:ext uri="{BB962C8B-B14F-4D97-AF65-F5344CB8AC3E}">
        <p14:creationId xmlns:p14="http://schemas.microsoft.com/office/powerpoint/2010/main" val="229915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दुनिया की करीब 93 प्रतिशत आबादी इंटरनेट का इस्तेमाल करती है, और उनमें से लगभग 60 प्रतिशत, यानी 4.8 बिलियन लोग, सोशल मीडिया पर सक्रिय हैं। सोशल मीडिया पर यह ऑनलाइन उपस्थिति खासकर युवा पीढ़ी के जीवन का अहम हिस्सा बन गई है। हालांकि, डिजिटल दुनिया में यह बढ़ती उपस्थिति कुछ नकारात्मक असर भी ला रही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4</a:t>
            </a:fld>
            <a:endParaRPr lang="en-IN"/>
          </a:p>
        </p:txBody>
      </p:sp>
    </p:spTree>
    <p:extLst>
      <p:ext uri="{BB962C8B-B14F-4D97-AF65-F5344CB8AC3E}">
        <p14:creationId xmlns:p14="http://schemas.microsoft.com/office/powerpoint/2010/main" val="167212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5</a:t>
            </a:fld>
            <a:endParaRPr lang="en-IN"/>
          </a:p>
        </p:txBody>
      </p:sp>
    </p:spTree>
    <p:extLst>
      <p:ext uri="{BB962C8B-B14F-4D97-AF65-F5344CB8AC3E}">
        <p14:creationId xmlns:p14="http://schemas.microsoft.com/office/powerpoint/2010/main" val="73792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6</a:t>
            </a:fld>
            <a:endParaRPr lang="en-IN"/>
          </a:p>
        </p:txBody>
      </p:sp>
    </p:spTree>
    <p:extLst>
      <p:ext uri="{BB962C8B-B14F-4D97-AF65-F5344CB8AC3E}">
        <p14:creationId xmlns:p14="http://schemas.microsoft.com/office/powerpoint/2010/main" val="75157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dirty="0"/>
              <a:t>हाल ही में एक राष्ट्रीय बैंक के साथ 9.94 लाख रुपये की साइबर धोखाधड़ी हुई। एक व्यक्ति ने फोन पर एक निजी कंपनी के निदेशक होने का नाटक किया, जिसका बैंक में खाता है। उसने नकली ईमेल आईडी का उपयोग करके बैंक कर्मचारियों को कंपनी की असली ईमेल आईडी जैसा दिखने वाला एक आधिकारिक अनुरोध भेजा और पैसे अपने खाते में ट्रांसफर करवा लिए।</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8</a:t>
            </a:fld>
            <a:endParaRPr lang="en-IN"/>
          </a:p>
        </p:txBody>
      </p:sp>
    </p:spTree>
    <p:extLst>
      <p:ext uri="{BB962C8B-B14F-4D97-AF65-F5344CB8AC3E}">
        <p14:creationId xmlns:p14="http://schemas.microsoft.com/office/powerpoint/2010/main" val="34649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t>सिएटल के पूर्व निवासी ब्रायन एलन स्पार्क्स ने संघीय </a:t>
            </a:r>
            <a:r>
              <a:rPr lang="en-US" dirty="0"/>
              <a:t>COVID-19 </a:t>
            </a:r>
            <a:r>
              <a:rPr lang="hi-IN" dirty="0"/>
              <a:t>लाभ कार्यक्रमों में $1 मिलियन से अधिक की धोखाधड़ी की। उसने वायर धोखाधड़ी और पहचान चोरी के लिए अपना गुनाह कबूल किया। स्पार्क्स और उसके साथी, ऑटम गेल लूना ने चोरी की गई व्यक्तिगत जानकारी का इस्तेमाल कर आर्थिक क्षति आपदा ऋण (ईआईडीएल) और बेरोजगारी लाभ के लिए आवेदन किया। उन्होंने लघु व्यवसाय प्रशासन (एसबीए) से लगभग $521,900 और वाशिंगटन रोजगार सुरक्षा विभाग (ईएसडी) से $519,700 प्राप्त किए। इस धोखाधड़ी से पीड़ितों को काफी नुकसान हुआ, जिसमें उनके नाम पर खोले गए धोखाधड़ी वाले खातों के कारण क्रेडिट स्कोर में गिरावट भी शामिल है।</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9</a:t>
            </a:fld>
            <a:endParaRPr lang="en-IN"/>
          </a:p>
        </p:txBody>
      </p:sp>
    </p:spTree>
    <p:extLst>
      <p:ext uri="{BB962C8B-B14F-4D97-AF65-F5344CB8AC3E}">
        <p14:creationId xmlns:p14="http://schemas.microsoft.com/office/powerpoint/2010/main" val="99521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b="0" i="0" dirty="0">
                <a:solidFill>
                  <a:srgbClr val="000000"/>
                </a:solidFill>
                <a:effectLst/>
                <a:highlight>
                  <a:srgbClr val="FFFFFF"/>
                </a:highlight>
                <a:latin typeface="Rubik"/>
              </a:rPr>
              <a:t>दिल्ली </a:t>
            </a:r>
            <a:r>
              <a:rPr lang="en-US" b="0" i="0" dirty="0">
                <a:solidFill>
                  <a:srgbClr val="000000"/>
                </a:solidFill>
                <a:effectLst/>
                <a:highlight>
                  <a:srgbClr val="FFFFFF"/>
                </a:highlight>
                <a:latin typeface="Rubik"/>
              </a:rPr>
              <a:t>NCR </a:t>
            </a:r>
            <a:r>
              <a:rPr lang="hi-IN" b="0" i="0" dirty="0">
                <a:solidFill>
                  <a:srgbClr val="000000"/>
                </a:solidFill>
                <a:effectLst/>
                <a:highlight>
                  <a:srgbClr val="FFFFFF"/>
                </a:highlight>
                <a:latin typeface="Rubik"/>
              </a:rPr>
              <a:t>के 100 से अधिक स्कूलों में बम होने की धमकी भरे ईमेल भेजे गए थे, जिससे क्षेत्र में दहशत फैल गई थी। दिल्ली पुलिस ने इन धमकी भरे ईमेल्स के स्रोत का पता लगा लिया है और यह पता चला है कि ये ईमेल रूस से भेजे गए थे। इसके अलावा, यह भी संभावना है कि ईमेल भेजने के लिए वीपीएन का इस्तेमाल किया गया हो। इस घटना के बाद, दिल्ली पुलिस ने तत्काल कार्रवाई करते हुए सभी स्कूलों की जांच की और किसी भी स्कूल में कुछ भी संदिग्ध नहीं पाया। इस घटना को एक फर्जी धमकी (</a:t>
            </a:r>
            <a:r>
              <a:rPr lang="en-US" b="0" i="0" dirty="0">
                <a:solidFill>
                  <a:srgbClr val="000000"/>
                </a:solidFill>
                <a:effectLst/>
                <a:highlight>
                  <a:srgbClr val="FFFFFF"/>
                </a:highlight>
                <a:latin typeface="Rubik"/>
              </a:rPr>
              <a:t>Hoax) </a:t>
            </a:r>
            <a:r>
              <a:rPr lang="hi-IN" b="0" i="0" dirty="0">
                <a:solidFill>
                  <a:srgbClr val="000000"/>
                </a:solidFill>
                <a:effectLst/>
                <a:highlight>
                  <a:srgbClr val="FFFFFF"/>
                </a:highlight>
                <a:latin typeface="Rubik"/>
              </a:rPr>
              <a:t>माना जा रहा है</a:t>
            </a:r>
          </a:p>
          <a:p>
            <a:endParaRPr lang="hi-IN" b="0" i="0" dirty="0">
              <a:solidFill>
                <a:srgbClr val="000000"/>
              </a:solidFill>
              <a:effectLst/>
              <a:highlight>
                <a:srgbClr val="FFFFFF"/>
              </a:highlight>
              <a:latin typeface="Rubik"/>
            </a:endParaRPr>
          </a:p>
          <a:p>
            <a:r>
              <a:rPr lang="hi-IN" b="0" i="0" dirty="0">
                <a:solidFill>
                  <a:srgbClr val="000000"/>
                </a:solidFill>
                <a:effectLst/>
                <a:highlight>
                  <a:srgbClr val="FFFFFF"/>
                </a:highlight>
                <a:latin typeface="Rubik"/>
              </a:rPr>
              <a:t>साइबर धमकी का तरीका यह था कि एक ही ईमेल आईडी से 100 से अधिक स्कूलों को धमकी भरे संदेश भेजे गए थे। इन संदेशों में बम से उड़ाने की धमकी दी गई थी, जिससे दिल्ली में दहशत फैलाने का प्रयास किया गया। दिल्ली पुलिस ने इसे लेकर जांच पूरी की और जनता से अनुरोध किया कि वे घबराएं नहीं और शांति बनाए रखें</a:t>
            </a:r>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10</a:t>
            </a:fld>
            <a:endParaRPr lang="en-IN"/>
          </a:p>
        </p:txBody>
      </p:sp>
    </p:spTree>
    <p:extLst>
      <p:ext uri="{BB962C8B-B14F-4D97-AF65-F5344CB8AC3E}">
        <p14:creationId xmlns:p14="http://schemas.microsoft.com/office/powerpoint/2010/main" val="277833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5C556AC-9980-4482-B546-C0F3A54684A5}" type="slidenum">
              <a:rPr lang="en-IN" smtClean="0"/>
              <a:t>12</a:t>
            </a:fld>
            <a:endParaRPr lang="en-IN"/>
          </a:p>
        </p:txBody>
      </p:sp>
    </p:spTree>
    <p:extLst>
      <p:ext uri="{BB962C8B-B14F-4D97-AF65-F5344CB8AC3E}">
        <p14:creationId xmlns:p14="http://schemas.microsoft.com/office/powerpoint/2010/main" val="227059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6/9/2024</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307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6/9/2024</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636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6/9/2024</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7205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6/9/2024</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649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6/9/2024</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092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6/9/2024</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928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6/9/2024</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0300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6/9/2024</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3807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6/9/2024</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881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6/9/2024</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7175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6/9/2024</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3551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drarchanarathi.com/hintergrund-prsentation-ro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6/9/2024</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4942899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F447467-474F-7A46-9B55-A89C6B0DA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dlock on computer motherboard">
            <a:extLst>
              <a:ext uri="{FF2B5EF4-FFF2-40B4-BE49-F238E27FC236}">
                <a16:creationId xmlns:a16="http://schemas.microsoft.com/office/drawing/2014/main" id="{B9599A31-BDF9-246F-CFD5-D67C020C22C9}"/>
              </a:ext>
            </a:extLst>
          </p:cNvPr>
          <p:cNvPicPr>
            <a:picLocks noChangeAspect="1"/>
          </p:cNvPicPr>
          <p:nvPr/>
        </p:nvPicPr>
        <p:blipFill rotWithShape="1">
          <a:blip r:embed="rId3"/>
          <a:srcRect l="9091" b="233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A9CCD9CD-49AE-3D3E-923B-81ECD3FBF7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1985" y="-752015"/>
            <a:ext cx="6858000" cy="8362030"/>
          </a:xfrm>
          <a:prstGeom prst="rect">
            <a:avLst/>
          </a:prstGeom>
          <a:gradFill>
            <a:gsLst>
              <a:gs pos="0">
                <a:srgbClr val="000000">
                  <a:alpha val="0"/>
                </a:srgbClr>
              </a:gs>
              <a:gs pos="55000">
                <a:srgbClr val="000000">
                  <a:alpha val="50000"/>
                </a:srgbClr>
              </a:gs>
              <a:gs pos="10000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045D5-3032-DB4B-AC64-352A8689EE3B}"/>
              </a:ext>
            </a:extLst>
          </p:cNvPr>
          <p:cNvSpPr>
            <a:spLocks noGrp="1"/>
          </p:cNvSpPr>
          <p:nvPr>
            <p:ph type="ctrTitle"/>
          </p:nvPr>
        </p:nvSpPr>
        <p:spPr>
          <a:xfrm>
            <a:off x="4227226" y="1070703"/>
            <a:ext cx="7794885" cy="2481966"/>
          </a:xfrm>
        </p:spPr>
        <p:txBody>
          <a:bodyPr>
            <a:normAutofit fontScale="90000"/>
          </a:bodyPr>
          <a:lstStyle/>
          <a:p>
            <a:pPr algn="r">
              <a:lnSpc>
                <a:spcPct val="150000"/>
              </a:lnSpc>
            </a:pPr>
            <a:r>
              <a:rPr lang="hi-IN" dirty="0">
                <a:solidFill>
                  <a:srgbClr val="FF0000"/>
                </a:solidFill>
              </a:rPr>
              <a:t>साइबर खतरे</a:t>
            </a:r>
            <a:br>
              <a:rPr lang="hi-IN" dirty="0">
                <a:solidFill>
                  <a:srgbClr val="FF0000"/>
                </a:solidFill>
              </a:rPr>
            </a:br>
            <a:r>
              <a:rPr lang="hi-IN" dirty="0">
                <a:solidFill>
                  <a:srgbClr val="FF0000"/>
                </a:solidFill>
              </a:rPr>
              <a:t>परिदृश्य को समझना</a:t>
            </a:r>
            <a:br>
              <a:rPr lang="en-US" dirty="0">
                <a:solidFill>
                  <a:srgbClr val="FFFFFF"/>
                </a:solidFill>
              </a:rPr>
            </a:br>
            <a:endParaRPr lang="en-IN" dirty="0">
              <a:solidFill>
                <a:srgbClr val="FFFFFF"/>
              </a:solidFill>
            </a:endParaRPr>
          </a:p>
        </p:txBody>
      </p:sp>
      <p:sp>
        <p:nvSpPr>
          <p:cNvPr id="3" name="Subtitle 2">
            <a:extLst>
              <a:ext uri="{FF2B5EF4-FFF2-40B4-BE49-F238E27FC236}">
                <a16:creationId xmlns:a16="http://schemas.microsoft.com/office/drawing/2014/main" id="{C7FA8819-E9D6-14DE-0A48-553A3E8D4538}"/>
              </a:ext>
            </a:extLst>
          </p:cNvPr>
          <p:cNvSpPr>
            <a:spLocks noGrp="1"/>
          </p:cNvSpPr>
          <p:nvPr>
            <p:ph type="subTitle" idx="1"/>
          </p:nvPr>
        </p:nvSpPr>
        <p:spPr>
          <a:xfrm>
            <a:off x="4841823" y="4311863"/>
            <a:ext cx="6817504" cy="2298799"/>
          </a:xfrm>
        </p:spPr>
        <p:txBody>
          <a:bodyPr>
            <a:noAutofit/>
          </a:bodyPr>
          <a:lstStyle/>
          <a:p>
            <a:pPr algn="r"/>
            <a:r>
              <a:rPr lang="en-US" sz="2800" b="1" dirty="0">
                <a:solidFill>
                  <a:srgbClr val="FFFFFF"/>
                </a:solidFill>
              </a:rPr>
              <a:t>By Anni Kumar</a:t>
            </a:r>
            <a:br>
              <a:rPr lang="en-US" sz="2800" b="1" dirty="0">
                <a:solidFill>
                  <a:srgbClr val="FFFFFF"/>
                </a:solidFill>
              </a:rPr>
            </a:br>
            <a:r>
              <a:rPr lang="hi-IN" sz="2800" b="1" dirty="0">
                <a:solidFill>
                  <a:srgbClr val="FFFFFF"/>
                </a:solidFill>
              </a:rPr>
              <a:t>एचओडी कंप्यूटर साइंस</a:t>
            </a:r>
            <a:br>
              <a:rPr lang="hi-IN" sz="2800" b="1" dirty="0">
                <a:solidFill>
                  <a:srgbClr val="FFFFFF"/>
                </a:solidFill>
              </a:rPr>
            </a:br>
            <a:r>
              <a:rPr lang="hi-IN" sz="2800" b="1" dirty="0">
                <a:solidFill>
                  <a:srgbClr val="FFFFFF"/>
                </a:solidFill>
              </a:rPr>
              <a:t>विकास भारती पब्लिक स्कूल, दिल्ली</a:t>
            </a:r>
            <a:endParaRPr lang="en-IN" sz="2800" b="1" dirty="0">
              <a:solidFill>
                <a:srgbClr val="FFFFFF"/>
              </a:solidFill>
            </a:endParaRPr>
          </a:p>
        </p:txBody>
      </p:sp>
    </p:spTree>
    <p:extLst>
      <p:ext uri="{BB962C8B-B14F-4D97-AF65-F5344CB8AC3E}">
        <p14:creationId xmlns:p14="http://schemas.microsoft.com/office/powerpoint/2010/main" val="35486624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0" name="Picture 9" descr="A screenshot of a website&#10;&#10;Description automatically generated">
            <a:extLst>
              <a:ext uri="{FF2B5EF4-FFF2-40B4-BE49-F238E27FC236}">
                <a16:creationId xmlns:a16="http://schemas.microsoft.com/office/drawing/2014/main" id="{139FBF73-CC7B-8F39-2DE4-6C78F76F54DE}"/>
              </a:ext>
            </a:extLst>
          </p:cNvPr>
          <p:cNvPicPr>
            <a:picLocks noChangeAspect="1"/>
          </p:cNvPicPr>
          <p:nvPr/>
        </p:nvPicPr>
        <p:blipFill rotWithShape="1">
          <a:blip r:embed="rId3"/>
          <a:srcRect l="1233" r="4208"/>
          <a:stretch/>
        </p:blipFill>
        <p:spPr>
          <a:xfrm>
            <a:off x="-1" y="544068"/>
            <a:ext cx="12191999" cy="5769864"/>
          </a:xfrm>
          <a:prstGeom prst="rect">
            <a:avLst/>
          </a:prstGeom>
        </p:spPr>
      </p:pic>
    </p:spTree>
    <p:extLst>
      <p:ext uri="{BB962C8B-B14F-4D97-AF65-F5344CB8AC3E}">
        <p14:creationId xmlns:p14="http://schemas.microsoft.com/office/powerpoint/2010/main" val="275239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EE576-81E7-A2E9-3E28-5CD256ECAB41}"/>
              </a:ext>
            </a:extLst>
          </p:cNvPr>
          <p:cNvPicPr>
            <a:picLocks noChangeAspect="1"/>
          </p:cNvPicPr>
          <p:nvPr/>
        </p:nvPicPr>
        <p:blipFill>
          <a:blip r:embed="rId2"/>
          <a:stretch>
            <a:fillRect/>
          </a:stretch>
        </p:blipFill>
        <p:spPr>
          <a:xfrm>
            <a:off x="6656832" y="873820"/>
            <a:ext cx="5535168" cy="5891412"/>
          </a:xfrm>
          <a:prstGeom prst="rect">
            <a:avLst/>
          </a:prstGeom>
        </p:spPr>
      </p:pic>
      <p:pic>
        <p:nvPicPr>
          <p:cNvPr id="3" name="Picture 2">
            <a:extLst>
              <a:ext uri="{FF2B5EF4-FFF2-40B4-BE49-F238E27FC236}">
                <a16:creationId xmlns:a16="http://schemas.microsoft.com/office/drawing/2014/main" id="{C1271846-AE91-6B58-AE1D-7C552894C1BF}"/>
              </a:ext>
            </a:extLst>
          </p:cNvPr>
          <p:cNvPicPr>
            <a:picLocks noChangeAspect="1"/>
          </p:cNvPicPr>
          <p:nvPr/>
        </p:nvPicPr>
        <p:blipFill rotWithShape="1">
          <a:blip r:embed="rId3"/>
          <a:srcRect l="3997" r="2392" b="5521"/>
          <a:stretch/>
        </p:blipFill>
        <p:spPr>
          <a:xfrm>
            <a:off x="0" y="820284"/>
            <a:ext cx="6821424" cy="5891412"/>
          </a:xfrm>
          <a:prstGeom prst="rect">
            <a:avLst/>
          </a:prstGeom>
        </p:spPr>
      </p:pic>
    </p:spTree>
    <p:extLst>
      <p:ext uri="{BB962C8B-B14F-4D97-AF65-F5344CB8AC3E}">
        <p14:creationId xmlns:p14="http://schemas.microsoft.com/office/powerpoint/2010/main" val="167457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An illustration walking through how to protect against spoofing">
            <a:extLst>
              <a:ext uri="{FF2B5EF4-FFF2-40B4-BE49-F238E27FC236}">
                <a16:creationId xmlns:a16="http://schemas.microsoft.com/office/drawing/2014/main" id="{B8B10777-F3BC-B570-1271-F1C265ABC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8" r="7139"/>
          <a:stretch/>
        </p:blipFill>
        <p:spPr bwMode="auto">
          <a:xfrm>
            <a:off x="0" y="132347"/>
            <a:ext cx="6379634" cy="659330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 illustration showing the signs of spoofing">
            <a:extLst>
              <a:ext uri="{FF2B5EF4-FFF2-40B4-BE49-F238E27FC236}">
                <a16:creationId xmlns:a16="http://schemas.microsoft.com/office/drawing/2014/main" id="{47D4993F-EF74-B617-AE62-682321C622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4" r="6304" b="3860"/>
          <a:stretch/>
        </p:blipFill>
        <p:spPr bwMode="auto">
          <a:xfrm>
            <a:off x="6338081" y="132346"/>
            <a:ext cx="5895473" cy="65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7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BA2AFC67-0973-EC0D-F14E-710D701B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yberbullying - Bullying behind the screen. - It's not a child's play!">
            <a:extLst>
              <a:ext uri="{FF2B5EF4-FFF2-40B4-BE49-F238E27FC236}">
                <a16:creationId xmlns:a16="http://schemas.microsoft.com/office/drawing/2014/main" id="{971BA3D4-A576-11E5-BE57-DAEBD0F164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7" r="2" b="7200"/>
          <a:stretch/>
        </p:blipFill>
        <p:spPr bwMode="auto">
          <a:xfrm>
            <a:off x="4752550" y="10"/>
            <a:ext cx="743945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EF0C30-293F-6C3E-7637-15370ABD5272}"/>
              </a:ext>
            </a:extLst>
          </p:cNvPr>
          <p:cNvSpPr>
            <a:spLocks noGrp="1"/>
          </p:cNvSpPr>
          <p:nvPr>
            <p:ph type="title"/>
          </p:nvPr>
        </p:nvSpPr>
        <p:spPr>
          <a:xfrm>
            <a:off x="614680" y="522731"/>
            <a:ext cx="3834227" cy="936791"/>
          </a:xfrm>
        </p:spPr>
        <p:txBody>
          <a:bodyPr anchor="b">
            <a:normAutofit/>
          </a:bodyPr>
          <a:lstStyle/>
          <a:p>
            <a:r>
              <a:rPr lang="hi-IN" sz="4800" dirty="0"/>
              <a:t>साइबर बुलिंग</a:t>
            </a:r>
            <a:endParaRPr lang="hi-IN" dirty="0"/>
          </a:p>
        </p:txBody>
      </p:sp>
      <p:sp>
        <p:nvSpPr>
          <p:cNvPr id="3078" name="Content Placeholder 3077">
            <a:extLst>
              <a:ext uri="{FF2B5EF4-FFF2-40B4-BE49-F238E27FC236}">
                <a16:creationId xmlns:a16="http://schemas.microsoft.com/office/drawing/2014/main" id="{38267EE3-3DC6-2C01-7E57-B249635BC741}"/>
              </a:ext>
            </a:extLst>
          </p:cNvPr>
          <p:cNvSpPr>
            <a:spLocks noGrp="1"/>
          </p:cNvSpPr>
          <p:nvPr>
            <p:ph idx="1"/>
          </p:nvPr>
        </p:nvSpPr>
        <p:spPr>
          <a:xfrm>
            <a:off x="123092" y="2212848"/>
            <a:ext cx="4325815" cy="4122420"/>
          </a:xfrm>
        </p:spPr>
        <p:txBody>
          <a:bodyPr>
            <a:noAutofit/>
          </a:bodyPr>
          <a:lstStyle/>
          <a:p>
            <a:r>
              <a:rPr lang="hi-IN" b="1" dirty="0"/>
              <a:t>इंटरनेट या मोबाइल तकनीक का इस्तेमाल कर किसी को परेशान करना या डराना। इसमें असभ्य, मतलबी या आहत करने वाले संदेश, टिप्पणियां, चित्र या वीडियो भेजना शामिल है। </a:t>
            </a:r>
            <a:endParaRPr lang="en-US" b="1" dirty="0"/>
          </a:p>
          <a:p>
            <a:r>
              <a:rPr lang="hi-IN" b="1" dirty="0"/>
              <a:t>साइबर बुलिंग</a:t>
            </a:r>
            <a:r>
              <a:rPr lang="en-US" b="1" dirty="0"/>
              <a:t> </a:t>
            </a:r>
            <a:r>
              <a:rPr lang="hi-IN" b="1" dirty="0"/>
              <a:t>करने</a:t>
            </a:r>
            <a:r>
              <a:rPr lang="en-US" b="1" dirty="0"/>
              <a:t> </a:t>
            </a:r>
            <a:r>
              <a:rPr lang="hi-IN" b="1" dirty="0"/>
              <a:t>वाला टेक्स्ट संदेश, ईमेल, सोशल मीडिया, वेब पेज, और चैट रूम का उपयोग करके दूसरों को धमका सकता है।</a:t>
            </a:r>
            <a:endParaRPr lang="en-US" b="1" dirty="0"/>
          </a:p>
        </p:txBody>
      </p:sp>
    </p:spTree>
    <p:extLst>
      <p:ext uri="{BB962C8B-B14F-4D97-AF65-F5344CB8AC3E}">
        <p14:creationId xmlns:p14="http://schemas.microsoft.com/office/powerpoint/2010/main" val="1182073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071B0AF-D940-28A4-E7EB-28613D05DABD}"/>
              </a:ext>
            </a:extLst>
          </p:cNvPr>
          <p:cNvPicPr>
            <a:picLocks noChangeAspect="1"/>
          </p:cNvPicPr>
          <p:nvPr/>
        </p:nvPicPr>
        <p:blipFill rotWithShape="1">
          <a:blip r:embed="rId3"/>
          <a:srcRect t="2266"/>
          <a:stretch/>
        </p:blipFill>
        <p:spPr>
          <a:xfrm>
            <a:off x="0" y="1635005"/>
            <a:ext cx="12191980" cy="4557776"/>
          </a:xfrm>
          <a:prstGeom prst="rect">
            <a:avLst/>
          </a:prstGeom>
        </p:spPr>
      </p:pic>
      <p:pic>
        <p:nvPicPr>
          <p:cNvPr id="2050" name="Picture 2" descr="Cyberbullying का शिकार होते हैं 10 में से 8 भारतीय बच्चे.">
            <a:extLst>
              <a:ext uri="{FF2B5EF4-FFF2-40B4-BE49-F238E27FC236}">
                <a16:creationId xmlns:a16="http://schemas.microsoft.com/office/drawing/2014/main" id="{050D55AD-5666-6509-BCCE-B838E4DD7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410" y="0"/>
            <a:ext cx="4900570" cy="367542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1AB4F91-D4B5-AAA9-57FF-EB0616A7B9C9}"/>
              </a:ext>
            </a:extLst>
          </p:cNvPr>
          <p:cNvSpPr>
            <a:spLocks noGrp="1"/>
          </p:cNvSpPr>
          <p:nvPr>
            <p:ph type="title"/>
          </p:nvPr>
        </p:nvSpPr>
        <p:spPr>
          <a:xfrm>
            <a:off x="0" y="228600"/>
            <a:ext cx="7291390" cy="1406405"/>
          </a:xfrm>
        </p:spPr>
        <p:txBody>
          <a:bodyPr anchor="b">
            <a:normAutofit fontScale="90000"/>
          </a:bodyPr>
          <a:lstStyle/>
          <a:p>
            <a:pPr algn="ctr"/>
            <a:r>
              <a:rPr lang="en-IN" sz="4800" dirty="0"/>
              <a:t>McAfee report:</a:t>
            </a:r>
            <a:br>
              <a:rPr lang="en-IN" sz="4800" dirty="0"/>
            </a:br>
            <a:r>
              <a:rPr lang="hi-IN" sz="4800" dirty="0"/>
              <a:t>साइबर बुलिंग</a:t>
            </a:r>
            <a:endParaRPr lang="hi-IN" dirty="0"/>
          </a:p>
        </p:txBody>
      </p:sp>
    </p:spTree>
    <p:extLst>
      <p:ext uri="{BB962C8B-B14F-4D97-AF65-F5344CB8AC3E}">
        <p14:creationId xmlns:p14="http://schemas.microsoft.com/office/powerpoint/2010/main" val="115124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Rectangle 4111">
            <a:extLst>
              <a:ext uri="{FF2B5EF4-FFF2-40B4-BE49-F238E27FC236}">
                <a16:creationId xmlns:a16="http://schemas.microsoft.com/office/drawing/2014/main" id="{80617B06-44B8-4627-86D2-CB786FC07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top Cyberbullying: Cyberbullying is Increasing">
            <a:extLst>
              <a:ext uri="{FF2B5EF4-FFF2-40B4-BE49-F238E27FC236}">
                <a16:creationId xmlns:a16="http://schemas.microsoft.com/office/drawing/2014/main" id="{1C1B068E-57ED-1283-EB51-C98C1EB6794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r="2" b="40710"/>
          <a:stretch/>
        </p:blipFill>
        <p:spPr bwMode="auto">
          <a:xfrm>
            <a:off x="20" y="10"/>
            <a:ext cx="5111685" cy="34053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ticle Of Cyber Bullying - Cyber Bullying">
            <a:extLst>
              <a:ext uri="{FF2B5EF4-FFF2-40B4-BE49-F238E27FC236}">
                <a16:creationId xmlns:a16="http://schemas.microsoft.com/office/drawing/2014/main" id="{C5408F77-0A18-6832-DD9F-43DD9A1BA3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864"/>
          <a:stretch/>
        </p:blipFill>
        <p:spPr bwMode="auto">
          <a:xfrm>
            <a:off x="1" y="3455000"/>
            <a:ext cx="5111706" cy="3403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ldren-victim-cyber-bullying - JBCN International School">
            <a:extLst>
              <a:ext uri="{FF2B5EF4-FFF2-40B4-BE49-F238E27FC236}">
                <a16:creationId xmlns:a16="http://schemas.microsoft.com/office/drawing/2014/main" id="{05AB4723-AE3B-E0EA-25A5-372E1BB23C0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903095" y="252940"/>
            <a:ext cx="5966809" cy="21664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ullying Newsletter by Sarah - Issuu">
            <a:extLst>
              <a:ext uri="{FF2B5EF4-FFF2-40B4-BE49-F238E27FC236}">
                <a16:creationId xmlns:a16="http://schemas.microsoft.com/office/drawing/2014/main" id="{D0FE9BBA-80F7-C8F6-047D-5E445510DB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421" y="2756200"/>
            <a:ext cx="6067012" cy="322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6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8FC3-3A0B-2EF8-08E5-D1FB47EC2ACF}"/>
              </a:ext>
            </a:extLst>
          </p:cNvPr>
          <p:cNvSpPr>
            <a:spLocks noGrp="1"/>
          </p:cNvSpPr>
          <p:nvPr>
            <p:ph type="title"/>
          </p:nvPr>
        </p:nvSpPr>
        <p:spPr>
          <a:xfrm>
            <a:off x="612648" y="99766"/>
            <a:ext cx="11160252" cy="805912"/>
          </a:xfrm>
        </p:spPr>
        <p:txBody>
          <a:bodyPr>
            <a:normAutofit/>
          </a:bodyPr>
          <a:lstStyle/>
          <a:p>
            <a:r>
              <a:rPr lang="hi-IN" sz="4000" dirty="0"/>
              <a:t>आइए समझते हैं कि साइबर बुलिंग कैसे होती है</a:t>
            </a:r>
            <a:endParaRPr lang="en-IN" sz="4000" dirty="0"/>
          </a:p>
        </p:txBody>
      </p:sp>
      <p:pic>
        <p:nvPicPr>
          <p:cNvPr id="12" name="Content Placeholder 11">
            <a:extLst>
              <a:ext uri="{FF2B5EF4-FFF2-40B4-BE49-F238E27FC236}">
                <a16:creationId xmlns:a16="http://schemas.microsoft.com/office/drawing/2014/main" id="{728A5A84-0EC4-8DCD-4A2C-485525985DD0}"/>
              </a:ext>
            </a:extLst>
          </p:cNvPr>
          <p:cNvPicPr>
            <a:picLocks noGrp="1" noChangeAspect="1"/>
          </p:cNvPicPr>
          <p:nvPr>
            <p:ph sz="half" idx="2"/>
          </p:nvPr>
        </p:nvPicPr>
        <p:blipFill>
          <a:blip r:embed="rId3"/>
          <a:stretch>
            <a:fillRect/>
          </a:stretch>
        </p:blipFill>
        <p:spPr>
          <a:xfrm>
            <a:off x="6960970" y="1114769"/>
            <a:ext cx="4424073" cy="1846746"/>
          </a:xfrm>
        </p:spPr>
      </p:pic>
      <p:pic>
        <p:nvPicPr>
          <p:cNvPr id="10" name="Content Placeholder 9">
            <a:extLst>
              <a:ext uri="{FF2B5EF4-FFF2-40B4-BE49-F238E27FC236}">
                <a16:creationId xmlns:a16="http://schemas.microsoft.com/office/drawing/2014/main" id="{66CF93B5-3F80-0992-B38D-C2AB6CFF8E4C}"/>
              </a:ext>
            </a:extLst>
          </p:cNvPr>
          <p:cNvPicPr>
            <a:picLocks noGrp="1" noChangeAspect="1"/>
          </p:cNvPicPr>
          <p:nvPr>
            <p:ph sz="half" idx="1"/>
          </p:nvPr>
        </p:nvPicPr>
        <p:blipFill>
          <a:blip r:embed="rId4"/>
          <a:stretch>
            <a:fillRect/>
          </a:stretch>
        </p:blipFill>
        <p:spPr>
          <a:xfrm>
            <a:off x="612648" y="1114769"/>
            <a:ext cx="5403911" cy="4628462"/>
          </a:xfrm>
        </p:spPr>
      </p:pic>
      <p:pic>
        <p:nvPicPr>
          <p:cNvPr id="14" name="Picture 13">
            <a:extLst>
              <a:ext uri="{FF2B5EF4-FFF2-40B4-BE49-F238E27FC236}">
                <a16:creationId xmlns:a16="http://schemas.microsoft.com/office/drawing/2014/main" id="{8E8155F1-9BA6-62A4-45B1-C3FA55CFBFB1}"/>
              </a:ext>
            </a:extLst>
          </p:cNvPr>
          <p:cNvPicPr>
            <a:picLocks noChangeAspect="1"/>
          </p:cNvPicPr>
          <p:nvPr/>
        </p:nvPicPr>
        <p:blipFill>
          <a:blip r:embed="rId5"/>
          <a:stretch>
            <a:fillRect/>
          </a:stretch>
        </p:blipFill>
        <p:spPr>
          <a:xfrm>
            <a:off x="6961734" y="2948895"/>
            <a:ext cx="4424073" cy="3809339"/>
          </a:xfrm>
          <a:prstGeom prst="rect">
            <a:avLst/>
          </a:prstGeom>
        </p:spPr>
      </p:pic>
    </p:spTree>
    <p:extLst>
      <p:ext uri="{BB962C8B-B14F-4D97-AF65-F5344CB8AC3E}">
        <p14:creationId xmlns:p14="http://schemas.microsoft.com/office/powerpoint/2010/main" val="60644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2735C7-5144-B406-7BFC-F95CA33CC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30BEFBD-B09E-EFD9-68E2-43CF8288B70F}"/>
              </a:ext>
            </a:extLst>
          </p:cNvPr>
          <p:cNvPicPr>
            <a:picLocks noGrp="1" noChangeAspect="1"/>
          </p:cNvPicPr>
          <p:nvPr>
            <p:ph idx="1"/>
          </p:nvPr>
        </p:nvPicPr>
        <p:blipFill>
          <a:blip r:embed="rId2"/>
          <a:stretch>
            <a:fillRect/>
          </a:stretch>
        </p:blipFill>
        <p:spPr>
          <a:xfrm>
            <a:off x="6209101" y="621133"/>
            <a:ext cx="5876364" cy="3643345"/>
          </a:xfrm>
          <a:prstGeom prst="rect">
            <a:avLst/>
          </a:prstGeom>
        </p:spPr>
      </p:pic>
      <p:pic>
        <p:nvPicPr>
          <p:cNvPr id="7" name="Picture 6">
            <a:extLst>
              <a:ext uri="{FF2B5EF4-FFF2-40B4-BE49-F238E27FC236}">
                <a16:creationId xmlns:a16="http://schemas.microsoft.com/office/drawing/2014/main" id="{4B9FB343-118E-99DF-FF69-B82128E4373A}"/>
              </a:ext>
            </a:extLst>
          </p:cNvPr>
          <p:cNvPicPr>
            <a:picLocks noChangeAspect="1"/>
          </p:cNvPicPr>
          <p:nvPr/>
        </p:nvPicPr>
        <p:blipFill>
          <a:blip r:embed="rId3"/>
          <a:stretch>
            <a:fillRect/>
          </a:stretch>
        </p:blipFill>
        <p:spPr>
          <a:xfrm>
            <a:off x="419162" y="621133"/>
            <a:ext cx="5562360" cy="3643345"/>
          </a:xfrm>
          <a:prstGeom prst="rect">
            <a:avLst/>
          </a:prstGeom>
        </p:spPr>
      </p:pic>
      <p:pic>
        <p:nvPicPr>
          <p:cNvPr id="9" name="Picture 8">
            <a:extLst>
              <a:ext uri="{FF2B5EF4-FFF2-40B4-BE49-F238E27FC236}">
                <a16:creationId xmlns:a16="http://schemas.microsoft.com/office/drawing/2014/main" id="{CA610B23-33AD-353D-EB6E-4C44BC81C57E}"/>
              </a:ext>
            </a:extLst>
          </p:cNvPr>
          <p:cNvPicPr>
            <a:picLocks noChangeAspect="1"/>
          </p:cNvPicPr>
          <p:nvPr/>
        </p:nvPicPr>
        <p:blipFill>
          <a:blip r:embed="rId4"/>
          <a:stretch>
            <a:fillRect/>
          </a:stretch>
        </p:blipFill>
        <p:spPr>
          <a:xfrm>
            <a:off x="1667666" y="4307795"/>
            <a:ext cx="8856667" cy="2506887"/>
          </a:xfrm>
          <a:prstGeom prst="rect">
            <a:avLst/>
          </a:prstGeom>
        </p:spPr>
      </p:pic>
    </p:spTree>
    <p:extLst>
      <p:ext uri="{BB962C8B-B14F-4D97-AF65-F5344CB8AC3E}">
        <p14:creationId xmlns:p14="http://schemas.microsoft.com/office/powerpoint/2010/main" val="426234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146" name="Picture 2" descr="KnowScam Regional Campaign">
            <a:extLst>
              <a:ext uri="{FF2B5EF4-FFF2-40B4-BE49-F238E27FC236}">
                <a16:creationId xmlns:a16="http://schemas.microsoft.com/office/drawing/2014/main" id="{706A463E-956D-6C43-B682-608CD3881C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1203"/>
          <a:stretch/>
        </p:blipFill>
        <p:spPr bwMode="auto">
          <a:xfrm>
            <a:off x="20" y="10"/>
            <a:ext cx="772339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D26943-DA12-471D-416F-DCBEDD130794}"/>
              </a:ext>
            </a:extLst>
          </p:cNvPr>
          <p:cNvSpPr>
            <a:spLocks noGrp="1"/>
          </p:cNvSpPr>
          <p:nvPr>
            <p:ph type="title"/>
          </p:nvPr>
        </p:nvSpPr>
        <p:spPr>
          <a:xfrm>
            <a:off x="8270420" y="270016"/>
            <a:ext cx="3737095" cy="875397"/>
          </a:xfrm>
        </p:spPr>
        <p:txBody>
          <a:bodyPr anchor="b">
            <a:normAutofit/>
          </a:bodyPr>
          <a:lstStyle/>
          <a:p>
            <a:r>
              <a:rPr lang="hi-IN" sz="5400" dirty="0"/>
              <a:t>पहचान चोरी</a:t>
            </a:r>
            <a:endParaRPr lang="en-IN" sz="5400" dirty="0"/>
          </a:p>
        </p:txBody>
      </p:sp>
      <p:sp>
        <p:nvSpPr>
          <p:cNvPr id="6150" name="Content Placeholder 6149">
            <a:extLst>
              <a:ext uri="{FF2B5EF4-FFF2-40B4-BE49-F238E27FC236}">
                <a16:creationId xmlns:a16="http://schemas.microsoft.com/office/drawing/2014/main" id="{998D5B9A-A204-8436-32DE-02C64EA7BCE0}"/>
              </a:ext>
            </a:extLst>
          </p:cNvPr>
          <p:cNvSpPr>
            <a:spLocks noGrp="1"/>
          </p:cNvSpPr>
          <p:nvPr>
            <p:ph idx="1"/>
          </p:nvPr>
        </p:nvSpPr>
        <p:spPr>
          <a:xfrm>
            <a:off x="8270420" y="1415429"/>
            <a:ext cx="3737095" cy="4840991"/>
          </a:xfrm>
        </p:spPr>
        <p:txBody>
          <a:bodyPr>
            <a:normAutofit fontScale="92500"/>
          </a:bodyPr>
          <a:lstStyle/>
          <a:p>
            <a:pPr marL="0" indent="0">
              <a:buNone/>
            </a:pPr>
            <a:r>
              <a:rPr lang="hi-IN" sz="2400" dirty="0"/>
              <a:t>पहचान की चोरी करना एक अपराध है जिसमें किसी अन्य व्यक्ति की निजी या वित्तीय जानकारी का दुरुपयोग किया जाता है, जैसे गैर-अधिकृत लेन-देन या खरीदारी। इस तरह की चोरी विभिन्न तरीकों से की जाती है और इससे पीड़ित व्यक्तियों को आमतौर पर उनके क्रेडिट, वित्त, और सम्मान में नुकसान होता है।</a:t>
            </a:r>
            <a:endParaRPr lang="en-US" sz="2400" dirty="0"/>
          </a:p>
        </p:txBody>
      </p:sp>
    </p:spTree>
    <p:extLst>
      <p:ext uri="{BB962C8B-B14F-4D97-AF65-F5344CB8AC3E}">
        <p14:creationId xmlns:p14="http://schemas.microsoft.com/office/powerpoint/2010/main" val="2943584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a:extLst>
              <a:ext uri="{FF2B5EF4-FFF2-40B4-BE49-F238E27FC236}">
                <a16:creationId xmlns:a16="http://schemas.microsoft.com/office/drawing/2014/main" id="{A603383B-4CBC-6424-8E24-697C0B9E64A7}"/>
              </a:ext>
            </a:extLst>
          </p:cNvPr>
          <p:cNvPicPr>
            <a:picLocks noGrp="1" noChangeAspect="1"/>
          </p:cNvPicPr>
          <p:nvPr>
            <p:ph idx="1"/>
          </p:nvPr>
        </p:nvPicPr>
        <p:blipFill rotWithShape="1">
          <a:blip r:embed="rId3"/>
          <a:srcRect r="2" b="16006"/>
          <a:stretch/>
        </p:blipFill>
        <p:spPr>
          <a:xfrm>
            <a:off x="133896" y="136321"/>
            <a:ext cx="11924208" cy="6585358"/>
          </a:xfrm>
          <a:prstGeom prst="rect">
            <a:avLst/>
          </a:prstGeom>
        </p:spPr>
      </p:pic>
    </p:spTree>
    <p:extLst>
      <p:ext uri="{BB962C8B-B14F-4D97-AF65-F5344CB8AC3E}">
        <p14:creationId xmlns:p14="http://schemas.microsoft.com/office/powerpoint/2010/main" val="369501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mera lens">
            <a:extLst>
              <a:ext uri="{FF2B5EF4-FFF2-40B4-BE49-F238E27FC236}">
                <a16:creationId xmlns:a16="http://schemas.microsoft.com/office/drawing/2014/main" id="{CCCEB72D-7FF8-61C4-193D-84E8B924534A}"/>
              </a:ext>
            </a:extLst>
          </p:cNvPr>
          <p:cNvPicPr>
            <a:picLocks noChangeAspect="1"/>
          </p:cNvPicPr>
          <p:nvPr/>
        </p:nvPicPr>
        <p:blipFill rotWithShape="1">
          <a:blip r:embed="rId2"/>
          <a:srcRect l="6428" r="31538" b="-1"/>
          <a:stretch/>
        </p:blipFill>
        <p:spPr>
          <a:xfrm>
            <a:off x="1" y="10"/>
            <a:ext cx="6373368" cy="6857990"/>
          </a:xfrm>
          <a:prstGeom prst="rect">
            <a:avLst/>
          </a:prstGeom>
        </p:spPr>
      </p:pic>
      <p:sp>
        <p:nvSpPr>
          <p:cNvPr id="2" name="Title 1">
            <a:extLst>
              <a:ext uri="{FF2B5EF4-FFF2-40B4-BE49-F238E27FC236}">
                <a16:creationId xmlns:a16="http://schemas.microsoft.com/office/drawing/2014/main" id="{85643E06-B472-743B-197F-B2E8421AA9D9}"/>
              </a:ext>
            </a:extLst>
          </p:cNvPr>
          <p:cNvSpPr>
            <a:spLocks noGrp="1"/>
          </p:cNvSpPr>
          <p:nvPr>
            <p:ph type="title"/>
          </p:nvPr>
        </p:nvSpPr>
        <p:spPr>
          <a:xfrm>
            <a:off x="7123014" y="548640"/>
            <a:ext cx="5068985" cy="682752"/>
          </a:xfrm>
        </p:spPr>
        <p:txBody>
          <a:bodyPr anchor="b">
            <a:normAutofit/>
          </a:bodyPr>
          <a:lstStyle/>
          <a:p>
            <a:r>
              <a:rPr lang="hi-IN" dirty="0"/>
              <a:t>साइबरस्पेस क्या है?</a:t>
            </a:r>
            <a:endParaRPr lang="en-IN" dirty="0"/>
          </a:p>
        </p:txBody>
      </p:sp>
      <p:sp>
        <p:nvSpPr>
          <p:cNvPr id="3" name="Content Placeholder 2">
            <a:extLst>
              <a:ext uri="{FF2B5EF4-FFF2-40B4-BE49-F238E27FC236}">
                <a16:creationId xmlns:a16="http://schemas.microsoft.com/office/drawing/2014/main" id="{62027C94-C9B7-EBA6-E5DF-999D557C5B2E}"/>
              </a:ext>
            </a:extLst>
          </p:cNvPr>
          <p:cNvSpPr>
            <a:spLocks noGrp="1"/>
          </p:cNvSpPr>
          <p:nvPr>
            <p:ph idx="1"/>
          </p:nvPr>
        </p:nvSpPr>
        <p:spPr>
          <a:xfrm>
            <a:off x="7123014" y="1780032"/>
            <a:ext cx="4802283" cy="4328160"/>
          </a:xfrm>
        </p:spPr>
        <p:txBody>
          <a:bodyPr>
            <a:normAutofit lnSpcReduction="10000"/>
          </a:bodyPr>
          <a:lstStyle/>
          <a:p>
            <a:pPr marL="0" indent="0">
              <a:buNone/>
            </a:pPr>
            <a:r>
              <a:rPr lang="hi-IN" sz="2400" b="1" dirty="0"/>
              <a:t>साइबरस्पेस में इंटरनेट से जुड़ी हर चीज शामिल है। यह वह जगह है जहां हम दोस्तों और परिवार के साथ संवाद करते हैं, वीडियो गेम खेलते हैं, संगीत डाउनलोड करते हैं, और अपना होमवर्क पूरा होने के बाद टीवी शो और फिल्में देखते हैं। वयस्क भी इसका उपयोग बैंकिंग और खरीदारी जैसे आवश्यक कार्यों के लिए करते हैं।</a:t>
            </a:r>
          </a:p>
        </p:txBody>
      </p:sp>
    </p:spTree>
    <p:extLst>
      <p:ext uri="{BB962C8B-B14F-4D97-AF65-F5344CB8AC3E}">
        <p14:creationId xmlns:p14="http://schemas.microsoft.com/office/powerpoint/2010/main" val="106911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a:extLst>
              <a:ext uri="{FF2B5EF4-FFF2-40B4-BE49-F238E27FC236}">
                <a16:creationId xmlns:a16="http://schemas.microsoft.com/office/drawing/2014/main" id="{8C2AA075-6BFA-BEFB-A88A-BE9A4AB85D2D}"/>
              </a:ext>
            </a:extLst>
          </p:cNvPr>
          <p:cNvPicPr>
            <a:picLocks noGrp="1" noChangeAspect="1"/>
          </p:cNvPicPr>
          <p:nvPr>
            <p:ph idx="1"/>
          </p:nvPr>
        </p:nvPicPr>
        <p:blipFill rotWithShape="1">
          <a:blip r:embed="rId3"/>
          <a:srcRect t="13860" r="2" b="21549"/>
          <a:stretch/>
        </p:blipFill>
        <p:spPr>
          <a:xfrm>
            <a:off x="133896" y="136321"/>
            <a:ext cx="11924208" cy="6585358"/>
          </a:xfrm>
          <a:prstGeom prst="rect">
            <a:avLst/>
          </a:prstGeom>
        </p:spPr>
      </p:pic>
    </p:spTree>
    <p:extLst>
      <p:ext uri="{BB962C8B-B14F-4D97-AF65-F5344CB8AC3E}">
        <p14:creationId xmlns:p14="http://schemas.microsoft.com/office/powerpoint/2010/main" val="68203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2" name="Rectangle 11">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A screenshot of a computer&#10;&#10;Description automatically generated">
            <a:extLst>
              <a:ext uri="{FF2B5EF4-FFF2-40B4-BE49-F238E27FC236}">
                <a16:creationId xmlns:a16="http://schemas.microsoft.com/office/drawing/2014/main" id="{4DC76CEA-A99D-9C82-A41C-C0BB920CDFF0}"/>
              </a:ext>
            </a:extLst>
          </p:cNvPr>
          <p:cNvPicPr>
            <a:picLocks noGrp="1" noChangeAspect="1"/>
          </p:cNvPicPr>
          <p:nvPr>
            <p:ph idx="1"/>
          </p:nvPr>
        </p:nvPicPr>
        <p:blipFill rotWithShape="1">
          <a:blip r:embed="rId3"/>
          <a:srcRect l="1677" r="6934" b="1"/>
          <a:stretch/>
        </p:blipFill>
        <p:spPr>
          <a:xfrm>
            <a:off x="-1" y="544068"/>
            <a:ext cx="12191999" cy="5769864"/>
          </a:xfrm>
          <a:prstGeom prst="rect">
            <a:avLst/>
          </a:prstGeom>
        </p:spPr>
      </p:pic>
    </p:spTree>
    <p:extLst>
      <p:ext uri="{BB962C8B-B14F-4D97-AF65-F5344CB8AC3E}">
        <p14:creationId xmlns:p14="http://schemas.microsoft.com/office/powerpoint/2010/main" val="371724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4BCB84-6E9E-5D97-D5E5-7E3EEAE38D38}"/>
              </a:ext>
            </a:extLst>
          </p:cNvPr>
          <p:cNvPicPr>
            <a:picLocks noChangeAspect="1"/>
          </p:cNvPicPr>
          <p:nvPr/>
        </p:nvPicPr>
        <p:blipFill rotWithShape="1">
          <a:blip r:embed="rId3"/>
          <a:srcRect l="12875"/>
          <a:stretch/>
        </p:blipFill>
        <p:spPr>
          <a:xfrm>
            <a:off x="1" y="10"/>
            <a:ext cx="6373368" cy="6857990"/>
          </a:xfrm>
          <a:prstGeom prst="rect">
            <a:avLst/>
          </a:prstGeom>
        </p:spPr>
      </p:pic>
      <p:sp>
        <p:nvSpPr>
          <p:cNvPr id="18" name="Content Placeholder 17">
            <a:extLst>
              <a:ext uri="{FF2B5EF4-FFF2-40B4-BE49-F238E27FC236}">
                <a16:creationId xmlns:a16="http://schemas.microsoft.com/office/drawing/2014/main" id="{A24313DE-AAE0-CEAA-56BE-0D571937750C}"/>
              </a:ext>
            </a:extLst>
          </p:cNvPr>
          <p:cNvSpPr>
            <a:spLocks noGrp="1"/>
          </p:cNvSpPr>
          <p:nvPr>
            <p:ph idx="1"/>
          </p:nvPr>
        </p:nvSpPr>
        <p:spPr>
          <a:xfrm>
            <a:off x="6373371" y="1038386"/>
            <a:ext cx="5818630" cy="5470902"/>
          </a:xfrm>
        </p:spPr>
        <p:txBody>
          <a:bodyPr>
            <a:normAutofit/>
          </a:bodyPr>
          <a:lstStyle/>
          <a:p>
            <a:pPr>
              <a:buFont typeface="Wingdings" panose="05000000000000000000" pitchFamily="2" charset="2"/>
              <a:buChar char="v"/>
            </a:pPr>
            <a:r>
              <a:rPr lang="hi-IN" b="1" dirty="0"/>
              <a:t>2018 में, एक निजी कर्मचारी, नवीन ज्योति ने पुलिस में शिकायत दर्ज कराई कि धोखेबाजों ने उनके नाम पर भारतीय स्टेट बैंक से क्रेडिट कार्ड प्राप्त करने के लिए उनकी व्यक्तिगत जानकारी का उपयोग किया। धोखेबाजों ने क्रेडिट कार्ड का इस्तेमाल 88,654 रुपये खर्च करने के लिए किया। पुलिस ने जांच की और इसमें शामिल धोखेबाजों को पकड़ लिया गया। </a:t>
            </a:r>
          </a:p>
          <a:p>
            <a:pPr>
              <a:buFont typeface="Wingdings" panose="05000000000000000000" pitchFamily="2" charset="2"/>
              <a:buChar char="v"/>
            </a:pPr>
            <a:r>
              <a:rPr lang="hi-IN" b="1" dirty="0"/>
              <a:t>2014 में किम कार्दशियन भी आईडी चोरी का शिकार हुई थीं। 19 वर्षीय लुइस फ्लोर्स जूनियर ने अमेरिकन एक्सप्रेस को किम कार्दशियन बनकर कॉल किया और उनके सोशल सिक्योरिटी नंबर और पते को अपने नाम में बदल दिया ताकि वह नए कार्ड प्राप्त कर सके।</a:t>
            </a:r>
            <a:endParaRPr lang="en-US" b="1" dirty="0"/>
          </a:p>
        </p:txBody>
      </p:sp>
    </p:spTree>
    <p:extLst>
      <p:ext uri="{BB962C8B-B14F-4D97-AF65-F5344CB8AC3E}">
        <p14:creationId xmlns:p14="http://schemas.microsoft.com/office/powerpoint/2010/main" val="177394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8201" name="Rectangle 820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194" name="Picture 2" descr="No alternative text description for this image">
            <a:extLst>
              <a:ext uri="{FF2B5EF4-FFF2-40B4-BE49-F238E27FC236}">
                <a16:creationId xmlns:a16="http://schemas.microsoft.com/office/drawing/2014/main" id="{0D58286D-9423-2107-1C19-96669B1E94F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47534"/>
          <a:stretch/>
        </p:blipFill>
        <p:spPr bwMode="auto">
          <a:xfrm>
            <a:off x="133896" y="136321"/>
            <a:ext cx="11924208" cy="658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58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Prevent Identity Theft With These 11 Essential Steps">
            <a:extLst>
              <a:ext uri="{FF2B5EF4-FFF2-40B4-BE49-F238E27FC236}">
                <a16:creationId xmlns:a16="http://schemas.microsoft.com/office/drawing/2014/main" id="{1D1B1FFB-884D-0310-1EEC-9A02D6621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4" r="4572"/>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at is Digital Identity Theft? - Bitdefender Cyberpedia">
            <a:extLst>
              <a:ext uri="{FF2B5EF4-FFF2-40B4-BE49-F238E27FC236}">
                <a16:creationId xmlns:a16="http://schemas.microsoft.com/office/drawing/2014/main" id="{4ED7261C-29A6-7721-9AC3-0F22109F21A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373369" y="-1"/>
            <a:ext cx="5858077" cy="6497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7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1187F7A-920C-B377-65E8-1CF4CBCE3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Fraud Infographics Stock Photos - 3,254 Images | Shutterstock">
            <a:extLst>
              <a:ext uri="{FF2B5EF4-FFF2-40B4-BE49-F238E27FC236}">
                <a16:creationId xmlns:a16="http://schemas.microsoft.com/office/drawing/2014/main" id="{9DA8D9BD-18AC-DE29-319A-CC35942F69C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56" b="6146"/>
          <a:stretch/>
        </p:blipFill>
        <p:spPr bwMode="auto">
          <a:xfrm>
            <a:off x="0" y="1580838"/>
            <a:ext cx="12191980" cy="4908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8175A4-DE88-F73D-0861-3449776B4291}"/>
              </a:ext>
            </a:extLst>
          </p:cNvPr>
          <p:cNvSpPr>
            <a:spLocks noGrp="1"/>
          </p:cNvSpPr>
          <p:nvPr>
            <p:ph type="title"/>
          </p:nvPr>
        </p:nvSpPr>
        <p:spPr>
          <a:xfrm>
            <a:off x="4262023" y="368787"/>
            <a:ext cx="3667933" cy="1178688"/>
          </a:xfrm>
        </p:spPr>
        <p:txBody>
          <a:bodyPr vert="horz" lIns="91440" tIns="45720" rIns="91440" bIns="45720" rtlCol="0" anchor="ctr">
            <a:normAutofit/>
          </a:bodyPr>
          <a:lstStyle/>
          <a:p>
            <a:r>
              <a:rPr lang="hi-IN" sz="4000" dirty="0"/>
              <a:t>बैंकिंग धोखाधड़ी</a:t>
            </a:r>
          </a:p>
        </p:txBody>
      </p:sp>
    </p:spTree>
    <p:extLst>
      <p:ext uri="{BB962C8B-B14F-4D97-AF65-F5344CB8AC3E}">
        <p14:creationId xmlns:p14="http://schemas.microsoft.com/office/powerpoint/2010/main" val="129455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4900-B9F7-9855-3ED6-F8F7738D3E1F}"/>
              </a:ext>
            </a:extLst>
          </p:cNvPr>
          <p:cNvSpPr>
            <a:spLocks noGrp="1"/>
          </p:cNvSpPr>
          <p:nvPr>
            <p:ph type="title"/>
          </p:nvPr>
        </p:nvSpPr>
        <p:spPr/>
        <p:txBody>
          <a:bodyPr/>
          <a:lstStyle/>
          <a:p>
            <a:r>
              <a:rPr lang="hi-IN" dirty="0"/>
              <a:t>आइए समझते हैं कि वित्तीय धोखाधड़ी कैसे फ़िशिंग लिंक्स के माध्यम से होती है</a:t>
            </a:r>
            <a:endParaRPr lang="en-IN" dirty="0"/>
          </a:p>
        </p:txBody>
      </p:sp>
      <p:pic>
        <p:nvPicPr>
          <p:cNvPr id="5" name="Content Placeholder 4">
            <a:extLst>
              <a:ext uri="{FF2B5EF4-FFF2-40B4-BE49-F238E27FC236}">
                <a16:creationId xmlns:a16="http://schemas.microsoft.com/office/drawing/2014/main" id="{79D7B130-9088-7E46-89CE-63A1BE6AA4DF}"/>
              </a:ext>
            </a:extLst>
          </p:cNvPr>
          <p:cNvPicPr>
            <a:picLocks noGrp="1" noChangeAspect="1"/>
          </p:cNvPicPr>
          <p:nvPr>
            <p:ph idx="1"/>
          </p:nvPr>
        </p:nvPicPr>
        <p:blipFill>
          <a:blip r:embed="rId2"/>
          <a:stretch>
            <a:fillRect/>
          </a:stretch>
        </p:blipFill>
        <p:spPr>
          <a:xfrm>
            <a:off x="612648" y="1680898"/>
            <a:ext cx="5923056" cy="4628462"/>
          </a:xfrm>
        </p:spPr>
      </p:pic>
      <p:pic>
        <p:nvPicPr>
          <p:cNvPr id="7" name="Picture 6">
            <a:extLst>
              <a:ext uri="{FF2B5EF4-FFF2-40B4-BE49-F238E27FC236}">
                <a16:creationId xmlns:a16="http://schemas.microsoft.com/office/drawing/2014/main" id="{FAB3AC80-3FA8-CC64-0754-E7F2219DD0C3}"/>
              </a:ext>
            </a:extLst>
          </p:cNvPr>
          <p:cNvPicPr>
            <a:picLocks noChangeAspect="1"/>
          </p:cNvPicPr>
          <p:nvPr/>
        </p:nvPicPr>
        <p:blipFill>
          <a:blip r:embed="rId3"/>
          <a:stretch>
            <a:fillRect/>
          </a:stretch>
        </p:blipFill>
        <p:spPr>
          <a:xfrm>
            <a:off x="7001393" y="1184587"/>
            <a:ext cx="4877481" cy="1819529"/>
          </a:xfrm>
          <a:prstGeom prst="rect">
            <a:avLst/>
          </a:prstGeom>
        </p:spPr>
      </p:pic>
      <p:pic>
        <p:nvPicPr>
          <p:cNvPr id="9" name="Picture 8">
            <a:extLst>
              <a:ext uri="{FF2B5EF4-FFF2-40B4-BE49-F238E27FC236}">
                <a16:creationId xmlns:a16="http://schemas.microsoft.com/office/drawing/2014/main" id="{A275BEB5-06A1-0461-8432-2367445AE0EE}"/>
              </a:ext>
            </a:extLst>
          </p:cNvPr>
          <p:cNvPicPr>
            <a:picLocks noChangeAspect="1"/>
          </p:cNvPicPr>
          <p:nvPr/>
        </p:nvPicPr>
        <p:blipFill>
          <a:blip r:embed="rId4"/>
          <a:stretch>
            <a:fillRect/>
          </a:stretch>
        </p:blipFill>
        <p:spPr>
          <a:xfrm>
            <a:off x="7006156" y="3004116"/>
            <a:ext cx="4867954" cy="3581900"/>
          </a:xfrm>
          <a:prstGeom prst="rect">
            <a:avLst/>
          </a:prstGeom>
        </p:spPr>
      </p:pic>
    </p:spTree>
    <p:extLst>
      <p:ext uri="{BB962C8B-B14F-4D97-AF65-F5344CB8AC3E}">
        <p14:creationId xmlns:p14="http://schemas.microsoft.com/office/powerpoint/2010/main" val="218742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955E-0825-D834-16C3-55F4F452AA74}"/>
              </a:ext>
            </a:extLst>
          </p:cNvPr>
          <p:cNvSpPr>
            <a:spLocks noGrp="1"/>
          </p:cNvSpPr>
          <p:nvPr>
            <p:ph type="title"/>
          </p:nvPr>
        </p:nvSpPr>
        <p:spPr>
          <a:xfrm>
            <a:off x="78157" y="407372"/>
            <a:ext cx="6423152" cy="1132258"/>
          </a:xfrm>
        </p:spPr>
        <p:txBody>
          <a:bodyPr>
            <a:normAutofit fontScale="90000"/>
          </a:bodyPr>
          <a:lstStyle/>
          <a:p>
            <a:r>
              <a:rPr lang="hi-IN" sz="4000" dirty="0"/>
              <a:t>ऑनलाइन बाजारों का उपयोग करके वित्तीय धोखाधड़ी</a:t>
            </a:r>
            <a:endParaRPr lang="en-IN" sz="4000" dirty="0"/>
          </a:p>
        </p:txBody>
      </p:sp>
      <p:pic>
        <p:nvPicPr>
          <p:cNvPr id="5" name="Content Placeholder 4">
            <a:extLst>
              <a:ext uri="{FF2B5EF4-FFF2-40B4-BE49-F238E27FC236}">
                <a16:creationId xmlns:a16="http://schemas.microsoft.com/office/drawing/2014/main" id="{6C00DA22-6833-5C44-3ECD-B358B36016C4}"/>
              </a:ext>
            </a:extLst>
          </p:cNvPr>
          <p:cNvPicPr>
            <a:picLocks noGrp="1" noChangeAspect="1"/>
          </p:cNvPicPr>
          <p:nvPr>
            <p:ph idx="1"/>
          </p:nvPr>
        </p:nvPicPr>
        <p:blipFill>
          <a:blip r:embed="rId2"/>
          <a:stretch>
            <a:fillRect/>
          </a:stretch>
        </p:blipFill>
        <p:spPr>
          <a:xfrm>
            <a:off x="641226" y="1680898"/>
            <a:ext cx="5297014" cy="3881702"/>
          </a:xfrm>
        </p:spPr>
      </p:pic>
      <p:pic>
        <p:nvPicPr>
          <p:cNvPr id="7" name="Picture 6">
            <a:extLst>
              <a:ext uri="{FF2B5EF4-FFF2-40B4-BE49-F238E27FC236}">
                <a16:creationId xmlns:a16="http://schemas.microsoft.com/office/drawing/2014/main" id="{04D37C3E-4D4A-E9A0-6C7D-EF4812C53304}"/>
              </a:ext>
            </a:extLst>
          </p:cNvPr>
          <p:cNvPicPr>
            <a:picLocks noChangeAspect="1"/>
          </p:cNvPicPr>
          <p:nvPr/>
        </p:nvPicPr>
        <p:blipFill>
          <a:blip r:embed="rId3"/>
          <a:stretch>
            <a:fillRect/>
          </a:stretch>
        </p:blipFill>
        <p:spPr>
          <a:xfrm>
            <a:off x="6730452" y="330884"/>
            <a:ext cx="5140267" cy="2271045"/>
          </a:xfrm>
          <a:prstGeom prst="rect">
            <a:avLst/>
          </a:prstGeom>
        </p:spPr>
      </p:pic>
      <p:pic>
        <p:nvPicPr>
          <p:cNvPr id="9" name="Picture 8">
            <a:extLst>
              <a:ext uri="{FF2B5EF4-FFF2-40B4-BE49-F238E27FC236}">
                <a16:creationId xmlns:a16="http://schemas.microsoft.com/office/drawing/2014/main" id="{F15FE75F-092D-6657-170C-3791C8F18FBB}"/>
              </a:ext>
            </a:extLst>
          </p:cNvPr>
          <p:cNvPicPr>
            <a:picLocks noChangeAspect="1"/>
          </p:cNvPicPr>
          <p:nvPr/>
        </p:nvPicPr>
        <p:blipFill>
          <a:blip r:embed="rId4"/>
          <a:stretch>
            <a:fillRect/>
          </a:stretch>
        </p:blipFill>
        <p:spPr>
          <a:xfrm>
            <a:off x="6701873" y="2568926"/>
            <a:ext cx="5168846" cy="3881702"/>
          </a:xfrm>
          <a:prstGeom prst="rect">
            <a:avLst/>
          </a:prstGeom>
        </p:spPr>
      </p:pic>
    </p:spTree>
    <p:extLst>
      <p:ext uri="{BB962C8B-B14F-4D97-AF65-F5344CB8AC3E}">
        <p14:creationId xmlns:p14="http://schemas.microsoft.com/office/powerpoint/2010/main" val="102936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960A-E301-3F55-B225-11EB7EE2E8DA}"/>
              </a:ext>
            </a:extLst>
          </p:cNvPr>
          <p:cNvSpPr>
            <a:spLocks noGrp="1"/>
          </p:cNvSpPr>
          <p:nvPr>
            <p:ph type="title"/>
          </p:nvPr>
        </p:nvSpPr>
        <p:spPr>
          <a:xfrm>
            <a:off x="-1" y="133829"/>
            <a:ext cx="12555415" cy="1132258"/>
          </a:xfrm>
        </p:spPr>
        <p:txBody>
          <a:bodyPr>
            <a:normAutofit/>
          </a:bodyPr>
          <a:lstStyle/>
          <a:p>
            <a:pPr algn="ctr"/>
            <a:r>
              <a:rPr lang="hi-IN" dirty="0"/>
              <a:t>स्क्रीन शेयरिंग ऐप/रिमोट एक्सेस का उपयोग करके वित्तीय धोखाधड़ी</a:t>
            </a:r>
            <a:endParaRPr lang="en-IN" dirty="0"/>
          </a:p>
        </p:txBody>
      </p:sp>
      <p:pic>
        <p:nvPicPr>
          <p:cNvPr id="5" name="Content Placeholder 4">
            <a:extLst>
              <a:ext uri="{FF2B5EF4-FFF2-40B4-BE49-F238E27FC236}">
                <a16:creationId xmlns:a16="http://schemas.microsoft.com/office/drawing/2014/main" id="{2EDFCC27-C626-7AB0-97A4-E12C0E8B1FC5}"/>
              </a:ext>
            </a:extLst>
          </p:cNvPr>
          <p:cNvPicPr>
            <a:picLocks noGrp="1" noChangeAspect="1"/>
          </p:cNvPicPr>
          <p:nvPr>
            <p:ph idx="1"/>
          </p:nvPr>
        </p:nvPicPr>
        <p:blipFill>
          <a:blip r:embed="rId2"/>
          <a:stretch>
            <a:fillRect/>
          </a:stretch>
        </p:blipFill>
        <p:spPr>
          <a:xfrm>
            <a:off x="612648" y="863391"/>
            <a:ext cx="4858428" cy="4277322"/>
          </a:xfrm>
        </p:spPr>
      </p:pic>
      <p:pic>
        <p:nvPicPr>
          <p:cNvPr id="7" name="Picture 6">
            <a:extLst>
              <a:ext uri="{FF2B5EF4-FFF2-40B4-BE49-F238E27FC236}">
                <a16:creationId xmlns:a16="http://schemas.microsoft.com/office/drawing/2014/main" id="{09BF9F57-FA3D-398F-8610-32294B23D6A2}"/>
              </a:ext>
            </a:extLst>
          </p:cNvPr>
          <p:cNvPicPr>
            <a:picLocks noChangeAspect="1"/>
          </p:cNvPicPr>
          <p:nvPr/>
        </p:nvPicPr>
        <p:blipFill>
          <a:blip r:embed="rId3"/>
          <a:stretch>
            <a:fillRect/>
          </a:stretch>
        </p:blipFill>
        <p:spPr>
          <a:xfrm>
            <a:off x="593595" y="5140712"/>
            <a:ext cx="4877481" cy="1438476"/>
          </a:xfrm>
          <a:prstGeom prst="rect">
            <a:avLst/>
          </a:prstGeom>
        </p:spPr>
      </p:pic>
      <p:pic>
        <p:nvPicPr>
          <p:cNvPr id="9" name="Picture 8">
            <a:extLst>
              <a:ext uri="{FF2B5EF4-FFF2-40B4-BE49-F238E27FC236}">
                <a16:creationId xmlns:a16="http://schemas.microsoft.com/office/drawing/2014/main" id="{625999F6-F1E9-9870-BDA2-CDBB9DE234EF}"/>
              </a:ext>
            </a:extLst>
          </p:cNvPr>
          <p:cNvPicPr>
            <a:picLocks noChangeAspect="1"/>
          </p:cNvPicPr>
          <p:nvPr/>
        </p:nvPicPr>
        <p:blipFill>
          <a:blip r:embed="rId4"/>
          <a:stretch>
            <a:fillRect/>
          </a:stretch>
        </p:blipFill>
        <p:spPr>
          <a:xfrm>
            <a:off x="7156453" y="863391"/>
            <a:ext cx="4877481" cy="3419952"/>
          </a:xfrm>
          <a:prstGeom prst="rect">
            <a:avLst/>
          </a:prstGeom>
        </p:spPr>
      </p:pic>
      <p:pic>
        <p:nvPicPr>
          <p:cNvPr id="11" name="Picture 10">
            <a:extLst>
              <a:ext uri="{FF2B5EF4-FFF2-40B4-BE49-F238E27FC236}">
                <a16:creationId xmlns:a16="http://schemas.microsoft.com/office/drawing/2014/main" id="{9491D523-AA3F-7189-4D9C-AC61F55732BC}"/>
              </a:ext>
            </a:extLst>
          </p:cNvPr>
          <p:cNvPicPr>
            <a:picLocks noChangeAspect="1"/>
          </p:cNvPicPr>
          <p:nvPr/>
        </p:nvPicPr>
        <p:blipFill>
          <a:blip r:embed="rId5"/>
          <a:stretch>
            <a:fillRect/>
          </a:stretch>
        </p:blipFill>
        <p:spPr>
          <a:xfrm>
            <a:off x="7127874" y="4283343"/>
            <a:ext cx="4887007" cy="2295845"/>
          </a:xfrm>
          <a:prstGeom prst="rect">
            <a:avLst/>
          </a:prstGeom>
        </p:spPr>
      </p:pic>
    </p:spTree>
    <p:extLst>
      <p:ext uri="{BB962C8B-B14F-4D97-AF65-F5344CB8AC3E}">
        <p14:creationId xmlns:p14="http://schemas.microsoft.com/office/powerpoint/2010/main" val="708866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11274">
            <a:extLst>
              <a:ext uri="{FF2B5EF4-FFF2-40B4-BE49-F238E27FC236}">
                <a16:creationId xmlns:a16="http://schemas.microsoft.com/office/drawing/2014/main" id="{B48C9DD2-989F-8CA3-3946-7AA643BD0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F2C26A-32C7-0F70-9438-3EB17264277B}"/>
              </a:ext>
            </a:extLst>
          </p:cNvPr>
          <p:cNvPicPr>
            <a:picLocks noChangeAspect="1"/>
          </p:cNvPicPr>
          <p:nvPr/>
        </p:nvPicPr>
        <p:blipFill rotWithShape="1">
          <a:blip r:embed="rId2"/>
          <a:srcRect r="6773" b="1"/>
          <a:stretch/>
        </p:blipFill>
        <p:spPr>
          <a:xfrm>
            <a:off x="6092952" y="10"/>
            <a:ext cx="6092183" cy="4312936"/>
          </a:xfrm>
          <a:prstGeom prst="rect">
            <a:avLst/>
          </a:prstGeom>
        </p:spPr>
      </p:pic>
      <p:pic>
        <p:nvPicPr>
          <p:cNvPr id="11266" name="Picture 2" descr="Mr. Nangia shares his views on PNB ...">
            <a:extLst>
              <a:ext uri="{FF2B5EF4-FFF2-40B4-BE49-F238E27FC236}">
                <a16:creationId xmlns:a16="http://schemas.microsoft.com/office/drawing/2014/main" id="{A179E712-3F58-9AA6-8F5D-9A01D0FDF2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893"/>
          <a:stretch/>
        </p:blipFill>
        <p:spPr bwMode="auto">
          <a:xfrm>
            <a:off x="6096001" y="4368684"/>
            <a:ext cx="3021606" cy="24893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anks in India report loan fraud worth Rs5 trillion, SBI's amount largest -  Indian Income Tax - Quora">
            <a:extLst>
              <a:ext uri="{FF2B5EF4-FFF2-40B4-BE49-F238E27FC236}">
                <a16:creationId xmlns:a16="http://schemas.microsoft.com/office/drawing/2014/main" id="{726CB118-9773-D266-6BAA-531F0BD4D2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2" r="-5" b="-5"/>
          <a:stretch/>
        </p:blipFill>
        <p:spPr bwMode="auto">
          <a:xfrm>
            <a:off x="9174206" y="4368684"/>
            <a:ext cx="3017794" cy="24893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DB60EA7-7A59-0117-9EE7-9499AFAB581F}"/>
              </a:ext>
            </a:extLst>
          </p:cNvPr>
          <p:cNvSpPr>
            <a:spLocks noGrp="1"/>
          </p:cNvSpPr>
          <p:nvPr>
            <p:ph type="title"/>
          </p:nvPr>
        </p:nvSpPr>
        <p:spPr>
          <a:xfrm>
            <a:off x="751332" y="335279"/>
            <a:ext cx="4590288" cy="842889"/>
          </a:xfrm>
        </p:spPr>
        <p:txBody>
          <a:bodyPr anchor="b">
            <a:normAutofit/>
          </a:bodyPr>
          <a:lstStyle/>
          <a:p>
            <a:r>
              <a:rPr lang="hi-IN" sz="4400" dirty="0"/>
              <a:t>बैंकिंग धोखाधड़ी</a:t>
            </a:r>
          </a:p>
        </p:txBody>
      </p:sp>
      <p:sp>
        <p:nvSpPr>
          <p:cNvPr id="11272" name="Content Placeholder 11271">
            <a:extLst>
              <a:ext uri="{FF2B5EF4-FFF2-40B4-BE49-F238E27FC236}">
                <a16:creationId xmlns:a16="http://schemas.microsoft.com/office/drawing/2014/main" id="{C1E39A8C-46BA-9FBE-1471-74068567CEA1}"/>
              </a:ext>
            </a:extLst>
          </p:cNvPr>
          <p:cNvSpPr>
            <a:spLocks noGrp="1"/>
          </p:cNvSpPr>
          <p:nvPr>
            <p:ph idx="1"/>
          </p:nvPr>
        </p:nvSpPr>
        <p:spPr>
          <a:xfrm>
            <a:off x="612648" y="1376680"/>
            <a:ext cx="4590288" cy="5148072"/>
          </a:xfrm>
        </p:spPr>
        <p:txBody>
          <a:bodyPr>
            <a:normAutofit/>
          </a:bodyPr>
          <a:lstStyle/>
          <a:p>
            <a:pPr marL="0" indent="0">
              <a:buNone/>
            </a:pPr>
            <a:r>
              <a:rPr lang="hi-IN" sz="2200" b="0" i="0" dirty="0">
                <a:solidFill>
                  <a:srgbClr val="000000"/>
                </a:solidFill>
                <a:effectLst/>
                <a:highlight>
                  <a:srgbClr val="FFFFFF"/>
                </a:highlight>
                <a:latin typeface="Montserrat" panose="00000500000000000000" pitchFamily="2" charset="0"/>
              </a:rPr>
              <a:t>भारतीय बैंकों में धोखाधड़ी के मामलों में </a:t>
            </a:r>
            <a:r>
              <a:rPr lang="en-US" sz="2200" b="0" i="0" dirty="0">
                <a:solidFill>
                  <a:srgbClr val="000000"/>
                </a:solidFill>
                <a:effectLst/>
                <a:highlight>
                  <a:srgbClr val="FFFFFF"/>
                </a:highlight>
                <a:latin typeface="Montserrat" panose="00000500000000000000" pitchFamily="2" charset="0"/>
              </a:rPr>
              <a:t>FY22 </a:t>
            </a:r>
            <a:r>
              <a:rPr lang="hi-IN" sz="2200" b="0" i="0" dirty="0">
                <a:solidFill>
                  <a:srgbClr val="000000"/>
                </a:solidFill>
                <a:effectLst/>
                <a:highlight>
                  <a:srgbClr val="FFFFFF"/>
                </a:highlight>
                <a:latin typeface="Montserrat" panose="00000500000000000000" pitchFamily="2" charset="0"/>
              </a:rPr>
              <a:t>के 9,046 से </a:t>
            </a:r>
            <a:r>
              <a:rPr lang="en-US" sz="2200" b="0" i="0" dirty="0">
                <a:solidFill>
                  <a:srgbClr val="000000"/>
                </a:solidFill>
                <a:effectLst/>
                <a:highlight>
                  <a:srgbClr val="FFFFFF"/>
                </a:highlight>
                <a:latin typeface="Montserrat" panose="00000500000000000000" pitchFamily="2" charset="0"/>
              </a:rPr>
              <a:t>FY24 </a:t>
            </a:r>
            <a:r>
              <a:rPr lang="hi-IN" sz="2200" b="0" i="0" dirty="0">
                <a:solidFill>
                  <a:srgbClr val="000000"/>
                </a:solidFill>
                <a:effectLst/>
                <a:highlight>
                  <a:srgbClr val="FFFFFF"/>
                </a:highlight>
                <a:latin typeface="Montserrat" panose="00000500000000000000" pitchFamily="2" charset="0"/>
              </a:rPr>
              <a:t>में 36,075 तक लगभग 300% की वृद्धि हुई, जबकि इसमें शामिल राशि 46.7% घटकर 13,930 करोड़ रुपये हो गई। अधिकांश धोखाधड़ी डिजिटल भुगतान में हुई, लेकिन सबसे उच्च मूल्य की धोखाधड़ी लोन पोर्टफोलियो में थी, जिसमें सार्वजनिक बैंकों का सबसे अधिक योगदान रहा।</a:t>
            </a:r>
            <a:endParaRPr lang="en-US" sz="1800" dirty="0"/>
          </a:p>
        </p:txBody>
      </p:sp>
    </p:spTree>
    <p:extLst>
      <p:ext uri="{BB962C8B-B14F-4D97-AF65-F5344CB8AC3E}">
        <p14:creationId xmlns:p14="http://schemas.microsoft.com/office/powerpoint/2010/main" val="207482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3D572980-FB84-8C29-1FAC-FAC5ECE29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75DB5-D67E-36FA-716A-471DAC29D156}"/>
              </a:ext>
            </a:extLst>
          </p:cNvPr>
          <p:cNvSpPr>
            <a:spLocks noGrp="1"/>
          </p:cNvSpPr>
          <p:nvPr>
            <p:ph type="title"/>
          </p:nvPr>
        </p:nvSpPr>
        <p:spPr>
          <a:xfrm>
            <a:off x="2301923" y="1482602"/>
            <a:ext cx="7588155" cy="2236264"/>
          </a:xfrm>
        </p:spPr>
        <p:txBody>
          <a:bodyPr vert="horz" lIns="91440" tIns="45720" rIns="91440" bIns="45720" rtlCol="0" anchor="b">
            <a:normAutofit/>
          </a:bodyPr>
          <a:lstStyle/>
          <a:p>
            <a:pPr algn="ctr"/>
            <a:r>
              <a:rPr lang="hi-IN" sz="5400" dirty="0">
                <a:solidFill>
                  <a:srgbClr val="002060"/>
                </a:solidFill>
              </a:rPr>
              <a:t>साइबर सुरक्षा जागरूकता क्यों महत्वपूर्ण है?</a:t>
            </a:r>
            <a:endParaRPr lang="en-US" sz="5400" dirty="0">
              <a:solidFill>
                <a:srgbClr val="002060"/>
              </a:solidFill>
            </a:endParaRPr>
          </a:p>
        </p:txBody>
      </p:sp>
    </p:spTree>
    <p:extLst>
      <p:ext uri="{BB962C8B-B14F-4D97-AF65-F5344CB8AC3E}">
        <p14:creationId xmlns:p14="http://schemas.microsoft.com/office/powerpoint/2010/main" val="6039596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a:extLst>
              <a:ext uri="{FF2B5EF4-FFF2-40B4-BE49-F238E27FC236}">
                <a16:creationId xmlns:a16="http://schemas.microsoft.com/office/drawing/2014/main" id="{3FB34510-96AC-02C3-8C4F-C654DAD725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06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2297" name="Rectangle 12296">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7FF9A-1EA2-6005-3BA4-D1EA1EA0F14B}"/>
              </a:ext>
            </a:extLst>
          </p:cNvPr>
          <p:cNvSpPr>
            <a:spLocks noGrp="1"/>
          </p:cNvSpPr>
          <p:nvPr>
            <p:ph type="title"/>
          </p:nvPr>
        </p:nvSpPr>
        <p:spPr>
          <a:xfrm>
            <a:off x="430306" y="179294"/>
            <a:ext cx="11054398" cy="148491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b">
            <a:normAutofit/>
          </a:bodyPr>
          <a:lstStyle/>
          <a:p>
            <a:pPr algn="ctr"/>
            <a:r>
              <a:rPr lang="hi-IN" sz="4800" dirty="0"/>
              <a:t>उभरते हुए सूचना सुरक्षा खतरों और चुनौतियाँ</a:t>
            </a:r>
            <a:endParaRPr lang="en-IN" sz="4800" dirty="0"/>
          </a:p>
        </p:txBody>
      </p:sp>
      <p:sp>
        <p:nvSpPr>
          <p:cNvPr id="3" name="Content Placeholder 2">
            <a:extLst>
              <a:ext uri="{FF2B5EF4-FFF2-40B4-BE49-F238E27FC236}">
                <a16:creationId xmlns:a16="http://schemas.microsoft.com/office/drawing/2014/main" id="{1F6B1AD4-6654-54E8-0D6F-0A123D2FD1D5}"/>
              </a:ext>
            </a:extLst>
          </p:cNvPr>
          <p:cNvSpPr>
            <a:spLocks noGrp="1"/>
          </p:cNvSpPr>
          <p:nvPr>
            <p:ph idx="1"/>
          </p:nvPr>
        </p:nvSpPr>
        <p:spPr>
          <a:xfrm>
            <a:off x="430306" y="1843502"/>
            <a:ext cx="11054398" cy="4465858"/>
          </a:xfrm>
          <a:gradFill flip="none" rotWithShape="1">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p:spPr>
        <p:txBody>
          <a:bodyPr>
            <a:normAutofit/>
          </a:bodyPr>
          <a:lstStyle/>
          <a:p>
            <a:pPr marL="0" indent="0" algn="ctr">
              <a:lnSpc>
                <a:spcPct val="110000"/>
              </a:lnSpc>
              <a:buNone/>
            </a:pPr>
            <a:r>
              <a:rPr lang="hi-IN" sz="3200" b="1" dirty="0"/>
              <a:t>हमलावरों द्वारा आर्टिफिशियल इंटेलिजेंस </a:t>
            </a:r>
            <a:endParaRPr lang="en-US" sz="3200" b="1" dirty="0"/>
          </a:p>
          <a:p>
            <a:pPr>
              <a:lnSpc>
                <a:spcPct val="110000"/>
              </a:lnSpc>
              <a:buFont typeface="Wingdings" panose="05000000000000000000" pitchFamily="2" charset="2"/>
              <a:buChar char="v"/>
            </a:pPr>
            <a:r>
              <a:rPr lang="hi-IN" b="1" dirty="0"/>
              <a:t>(</a:t>
            </a:r>
            <a:r>
              <a:rPr lang="en-US" b="1" dirty="0"/>
              <a:t>AI) </a:t>
            </a:r>
            <a:r>
              <a:rPr lang="hi-IN" b="1" dirty="0"/>
              <a:t>का उपयोग</a:t>
            </a:r>
            <a:r>
              <a:rPr lang="en-US" b="1" dirty="0"/>
              <a:t>AI </a:t>
            </a:r>
            <a:r>
              <a:rPr lang="hi-IN" b="1" dirty="0"/>
              <a:t>एक दोधारी तलवार है; यह सुरक्षा समाधान में सुधार कर रहा है, लेकिन साथ ही हमलावर इसका उपयोग उन समाधानों को बायपास करने के लिए भी कर रहे हैं। इसका एक कारण </a:t>
            </a:r>
            <a:r>
              <a:rPr lang="en-US" b="1" dirty="0"/>
              <a:t>AI </a:t>
            </a:r>
            <a:r>
              <a:rPr lang="hi-IN" b="1" dirty="0"/>
              <a:t>की बढ़ती सुलभता है। पहले, मशीन लर्निंग मॉडल विकसित करना केवल तभी संभव था जब आपके पास महत्वपूर्ण बजट और संसाधनों की पहुंच हो। अब, हालांकि, व्यक्तिगत लैपटॉप पर भी मॉडल विकसित किए जा सकते हैं।</a:t>
            </a:r>
            <a:endParaRPr lang="en-US" b="1" dirty="0"/>
          </a:p>
          <a:p>
            <a:pPr>
              <a:lnSpc>
                <a:spcPct val="110000"/>
              </a:lnSpc>
              <a:buFont typeface="Wingdings" panose="05000000000000000000" pitchFamily="2" charset="2"/>
              <a:buChar char="v"/>
            </a:pPr>
            <a:r>
              <a:rPr lang="hi-IN" b="1" dirty="0"/>
              <a:t>यह सुलभता </a:t>
            </a:r>
            <a:r>
              <a:rPr lang="en-US" b="1" dirty="0"/>
              <a:t>AI </a:t>
            </a:r>
            <a:r>
              <a:rPr lang="hi-IN" b="1" dirty="0"/>
              <a:t>को एक ऐसा उपकरण बनाती है जो बड़े डिजिटल हथियारों की दौड़ से लेकर रोज़मर्रा के हमलों तक फैला हुआ है। जबकि सुरक्षा टीमें संदेहास्पद व्यवहार का पता लगाने के लिए </a:t>
            </a:r>
            <a:r>
              <a:rPr lang="en-US" b="1" dirty="0"/>
              <a:t>AI </a:t>
            </a:r>
            <a:r>
              <a:rPr lang="hi-IN" b="1" dirty="0"/>
              <a:t>का उपयोग कर रही हैं, अपराधी इसका उपयोग ऐसे बॉट बनाने के लिए कर रहे हैं जो मानव उपयोगकर्ताओं की तरह व्यवहार करते हैं और मैलवेयर की विशेषताओं और व्यवहार को गतिशील रूप से बदलने के लिए कर रहे हैं।</a:t>
            </a:r>
            <a:endParaRPr lang="en-US" dirty="0"/>
          </a:p>
          <a:p>
            <a:pPr marL="0" indent="0">
              <a:lnSpc>
                <a:spcPct val="110000"/>
              </a:lnSpc>
              <a:buNone/>
            </a:pPr>
            <a:endParaRPr lang="en-IN" sz="1500" dirty="0"/>
          </a:p>
        </p:txBody>
      </p:sp>
    </p:spTree>
    <p:extLst>
      <p:ext uri="{BB962C8B-B14F-4D97-AF65-F5344CB8AC3E}">
        <p14:creationId xmlns:p14="http://schemas.microsoft.com/office/powerpoint/2010/main" val="923124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122E3-8717-4F77-9752-5827EE970759}"/>
              </a:ext>
            </a:extLst>
          </p:cNvPr>
          <p:cNvSpPr>
            <a:spLocks noGrp="1"/>
          </p:cNvSpPr>
          <p:nvPr>
            <p:ph type="title"/>
          </p:nvPr>
        </p:nvSpPr>
        <p:spPr>
          <a:xfrm>
            <a:off x="2390274" y="370933"/>
            <a:ext cx="8999621" cy="407947"/>
          </a:xfrm>
        </p:spPr>
        <p:txBody>
          <a:bodyPr>
            <a:noAutofit/>
          </a:bodyPr>
          <a:lstStyle/>
          <a:p>
            <a:r>
              <a:rPr lang="hi-IN" sz="4000" dirty="0"/>
              <a:t>सुरक्षित रहने के सामान्य टिप्स</a:t>
            </a:r>
            <a:endParaRPr lang="en-IN" sz="4000" dirty="0"/>
          </a:p>
        </p:txBody>
      </p:sp>
      <p:sp>
        <p:nvSpPr>
          <p:cNvPr id="3" name="Content Placeholder 2">
            <a:extLst>
              <a:ext uri="{FF2B5EF4-FFF2-40B4-BE49-F238E27FC236}">
                <a16:creationId xmlns:a16="http://schemas.microsoft.com/office/drawing/2014/main" id="{D78BD2E4-A402-46C6-8EF8-B0919F186721}"/>
              </a:ext>
            </a:extLst>
          </p:cNvPr>
          <p:cNvSpPr>
            <a:spLocks noGrp="1"/>
          </p:cNvSpPr>
          <p:nvPr>
            <p:ph sz="half" idx="2"/>
          </p:nvPr>
        </p:nvSpPr>
        <p:spPr>
          <a:xfrm>
            <a:off x="274320" y="1027693"/>
            <a:ext cx="11718388" cy="5830307"/>
          </a:xfrm>
        </p:spPr>
        <p:txBody>
          <a:bodyPr>
            <a:noAutofit/>
          </a:bodyPr>
          <a:lstStyle/>
          <a:p>
            <a:pPr>
              <a:buFont typeface="Wingdings" panose="05000000000000000000" pitchFamily="2" charset="2"/>
              <a:buChar char="v"/>
            </a:pPr>
            <a:r>
              <a:rPr lang="hi-IN" sz="1600" b="1" dirty="0"/>
              <a:t>हमेशा अपने सिस्टम/डिवाइस (डेस्कटॉप, लैपटॉप, मोबाइल) को नवीनतम पैच के साथ अपडेट रखें। </a:t>
            </a:r>
            <a:endParaRPr lang="en-US" sz="1600" b="1" dirty="0"/>
          </a:p>
          <a:p>
            <a:pPr>
              <a:buFont typeface="Wingdings" panose="05000000000000000000" pitchFamily="2" charset="2"/>
              <a:buChar char="v"/>
            </a:pPr>
            <a:r>
              <a:rPr lang="hi-IN" sz="1600" b="1" dirty="0"/>
              <a:t>सुरक्षा सॉफ़्टवेयर जैसे नवीनतम संस्करण वाले एंटी-वायरस से सिस्टम/डिवाइस की सुरक्षा करें। </a:t>
            </a:r>
            <a:endParaRPr lang="en-US" sz="1600" b="1" dirty="0"/>
          </a:p>
          <a:p>
            <a:pPr>
              <a:buFont typeface="Wingdings" panose="05000000000000000000" pitchFamily="2" charset="2"/>
              <a:buChar char="v"/>
            </a:pPr>
            <a:r>
              <a:rPr lang="hi-IN" sz="1600" b="1" dirty="0"/>
              <a:t>हमेशा सॉफ़्टवेयर या एप्लिकेशन केवल विश्वसनीय स्रोतों से ही डाउनलोड करें। </a:t>
            </a:r>
            <a:endParaRPr lang="en-US" sz="1600" b="1" dirty="0"/>
          </a:p>
          <a:p>
            <a:pPr>
              <a:buFont typeface="Wingdings" panose="05000000000000000000" pitchFamily="2" charset="2"/>
              <a:buChar char="v"/>
            </a:pPr>
            <a:r>
              <a:rPr lang="hi-IN" sz="1600" b="1" dirty="0"/>
              <a:t>अपने सिस्टम/डिवाइस पर कभी भी पायरेटेड सॉफ़्टवेयर का उपयोग न करें। </a:t>
            </a:r>
            <a:endParaRPr lang="en-US" sz="1600" b="1" dirty="0"/>
          </a:p>
          <a:p>
            <a:pPr>
              <a:buFont typeface="Wingdings" panose="05000000000000000000" pitchFamily="2" charset="2"/>
              <a:buChar char="v"/>
            </a:pPr>
            <a:r>
              <a:rPr lang="hi-IN" sz="1600" b="1" dirty="0"/>
              <a:t>सुनिश्चित करें कि सभी डिवाइस/खाते मजबूत पिन या पासकोड द्वारा सुरक्षित हैं। </a:t>
            </a:r>
            <a:endParaRPr lang="en-US" sz="1600" b="1" dirty="0"/>
          </a:p>
          <a:p>
            <a:pPr>
              <a:buFont typeface="Wingdings" panose="05000000000000000000" pitchFamily="2" charset="2"/>
              <a:buChar char="v"/>
            </a:pPr>
            <a:r>
              <a:rPr lang="hi-IN" sz="1600" b="1" dirty="0"/>
              <a:t>कभी भी अपना पिन या पासवर्ड किसी के साथ साझा न करें। </a:t>
            </a:r>
            <a:endParaRPr lang="en-US" sz="1600" b="1" dirty="0"/>
          </a:p>
          <a:p>
            <a:pPr>
              <a:buFont typeface="Wingdings" panose="05000000000000000000" pitchFamily="2" charset="2"/>
              <a:buChar char="v"/>
            </a:pPr>
            <a:r>
              <a:rPr lang="hi-IN" sz="1600" b="1" dirty="0"/>
              <a:t>अपने नेट-बैंकिंग पासवर्ड, वन टाइम पासवर्ड (</a:t>
            </a:r>
            <a:r>
              <a:rPr lang="en-IN" sz="1600" b="1" dirty="0"/>
              <a:t>OTP), </a:t>
            </a:r>
            <a:r>
              <a:rPr lang="hi-IN" sz="1600" b="1" dirty="0"/>
              <a:t>एटीएम या फोन बैंकिंग पिन, </a:t>
            </a:r>
            <a:r>
              <a:rPr lang="en-IN" sz="1600" b="1" dirty="0"/>
              <a:t>CVV </a:t>
            </a:r>
            <a:r>
              <a:rPr lang="hi-IN" sz="1600" b="1" dirty="0"/>
              <a:t>नंबर आदि को किसी भी व्यक्ति के साथ साझा न करें, भले ही वह बैंक का कर्मचारी या प्रतिनिधि होने का दावा करे। </a:t>
            </a:r>
            <a:endParaRPr lang="en-US" sz="1600" b="1" dirty="0"/>
          </a:p>
          <a:p>
            <a:pPr>
              <a:buFont typeface="Wingdings" panose="05000000000000000000" pitchFamily="2" charset="2"/>
              <a:buChar char="v"/>
            </a:pPr>
            <a:r>
              <a:rPr lang="hi-IN" sz="1600" b="1" dirty="0"/>
              <a:t>ऐसे मामलों की रिपोर्ट तुरंत अपने बैंक को करें। हमेशा अपने वाई-फाई राउटर का डिफ़ॉल्ट एडमिन पासवर्ड बदलकर एक मजबूत पासवर्ड रखें जो केवल आपको पता हो। </a:t>
            </a:r>
            <a:endParaRPr lang="en-US" sz="1600" b="1" dirty="0"/>
          </a:p>
          <a:p>
            <a:pPr>
              <a:buFont typeface="Wingdings" panose="05000000000000000000" pitchFamily="2" charset="2"/>
              <a:buChar char="v"/>
            </a:pPr>
            <a:r>
              <a:rPr lang="hi-IN" sz="1600" b="1" dirty="0"/>
              <a:t>इसके अलावा, अपने वायरलेस नेटवर्क को नवीनतम एन्क्रिप्शन का उपयोग करने के लिए कॉन्फ़िगर करें (किसी भी संदेह की स्थिति में अपने नेटवर्क सेवा प्रदाता से संपर्क करें)। </a:t>
            </a:r>
            <a:endParaRPr lang="en-US" sz="1600" b="1" dirty="0"/>
          </a:p>
          <a:p>
            <a:pPr>
              <a:buFont typeface="Wingdings" panose="05000000000000000000" pitchFamily="2" charset="2"/>
              <a:buChar char="v"/>
            </a:pPr>
            <a:r>
              <a:rPr lang="hi-IN" sz="1600" b="1" dirty="0"/>
              <a:t>सार्वजनिक वाई-फाई का उपयोग करते समय सतर्क रहें और इन नेटवर्क पर अपने व्यक्तिगत और पेशेवर खातों जैसे ई-मेल या बैंकिंग में लॉगिन करने से बचें।</a:t>
            </a:r>
            <a:endParaRPr lang="en-US" sz="1800" b="1" dirty="0">
              <a:latin typeface="Abadi" panose="020F0502020204030204" pitchFamily="34" charset="0"/>
            </a:endParaRPr>
          </a:p>
        </p:txBody>
      </p:sp>
    </p:spTree>
    <p:extLst>
      <p:ext uri="{BB962C8B-B14F-4D97-AF65-F5344CB8AC3E}">
        <p14:creationId xmlns:p14="http://schemas.microsoft.com/office/powerpoint/2010/main" val="422385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122E3-8717-4F77-9752-5827EE970759}"/>
              </a:ext>
            </a:extLst>
          </p:cNvPr>
          <p:cNvSpPr>
            <a:spLocks noGrp="1"/>
          </p:cNvSpPr>
          <p:nvPr>
            <p:ph type="title"/>
          </p:nvPr>
        </p:nvSpPr>
        <p:spPr>
          <a:xfrm>
            <a:off x="2390274" y="370933"/>
            <a:ext cx="8999621" cy="407947"/>
          </a:xfrm>
        </p:spPr>
        <p:txBody>
          <a:bodyPr>
            <a:noAutofit/>
          </a:bodyPr>
          <a:lstStyle/>
          <a:p>
            <a:r>
              <a:rPr lang="hi-IN" sz="4000" dirty="0"/>
              <a:t>सुरक्षित रहने के सामान्य टिप्स</a:t>
            </a:r>
            <a:endParaRPr lang="en-IN" sz="4000" dirty="0"/>
          </a:p>
        </p:txBody>
      </p:sp>
      <p:sp>
        <p:nvSpPr>
          <p:cNvPr id="7" name="Content Placeholder 6">
            <a:extLst>
              <a:ext uri="{FF2B5EF4-FFF2-40B4-BE49-F238E27FC236}">
                <a16:creationId xmlns:a16="http://schemas.microsoft.com/office/drawing/2014/main" id="{C9B5CDB9-CDEF-9F4D-7E3E-6BDBDBED4BF8}"/>
              </a:ext>
            </a:extLst>
          </p:cNvPr>
          <p:cNvSpPr>
            <a:spLocks noGrp="1"/>
          </p:cNvSpPr>
          <p:nvPr>
            <p:ph sz="quarter" idx="4"/>
          </p:nvPr>
        </p:nvSpPr>
        <p:spPr>
          <a:xfrm>
            <a:off x="192505" y="1027693"/>
            <a:ext cx="11820425" cy="5647427"/>
          </a:xfrm>
        </p:spPr>
        <p:txBody>
          <a:bodyPr>
            <a:noAutofit/>
          </a:bodyPr>
          <a:lstStyle/>
          <a:p>
            <a:pPr>
              <a:buFont typeface="Wingdings" panose="05000000000000000000" pitchFamily="2" charset="2"/>
              <a:buChar char="v"/>
            </a:pPr>
            <a:r>
              <a:rPr lang="hi-IN" sz="1600" b="1" dirty="0">
                <a:latin typeface="Abadi" panose="020F0502020204030204" pitchFamily="34" charset="0"/>
              </a:rPr>
              <a:t>सार्वजनिक कंप्यूटर से नेट-बैंकिंग सुविधा का उपयोग करते समय हमेशा वर्चुअल कीबोर्ड का उपयोग करें; और ऑनलाइन लेन-देन समाप्त होने के बाद बैंकिंग पोर्टल/वेबसाइट से लॉगआउट करें। साथ ही, ऑनलाइन बैंकिंग गतिविधि के समापन के बाद वेब ब्राउज़र (इंटरनेट एक्सप्लोरर, क्रोम, फ़ायरफ़ॉक्स आदि) से ब्राउज़िंग हिस्ट्री को हटाने का सुनिश्चित करें।</a:t>
            </a:r>
          </a:p>
          <a:p>
            <a:pPr>
              <a:buFont typeface="Wingdings" panose="05000000000000000000" pitchFamily="2" charset="2"/>
              <a:buChar char="v"/>
            </a:pPr>
            <a:r>
              <a:rPr lang="hi-IN" sz="1600" b="1" dirty="0">
                <a:latin typeface="Abadi" panose="020F0502020204030204" pitchFamily="34" charset="0"/>
              </a:rPr>
              <a:t>सभी ई-मेल अटैचमेंट्स को खोलने से पहले वायरस के लिए स्कैन करें। अज्ञात या अविश्वसनीय स्रोतों से मिले ई-मेलों में आये अटैचमेंट्स को डाउनलोड करने से बचें।</a:t>
            </a:r>
          </a:p>
          <a:p>
            <a:pPr>
              <a:buFont typeface="Wingdings" panose="05000000000000000000" pitchFamily="2" charset="2"/>
              <a:buChar char="v"/>
            </a:pPr>
            <a:r>
              <a:rPr lang="hi-IN" sz="1600" b="1" dirty="0">
                <a:latin typeface="Abadi" panose="020F0502020204030204" pitchFamily="34" charset="0"/>
              </a:rPr>
              <a:t>व्यक्तिगत पहचान प्रमाण पत्रों को साझा करते समय सावधान रहें, खासकर अगर आप सूत्री नहीं कर सकते कि वह कंपनी/व्यक्ति वास्तविक है या नहीं।</a:t>
            </a:r>
          </a:p>
          <a:p>
            <a:pPr>
              <a:buFont typeface="Wingdings" panose="05000000000000000000" pitchFamily="2" charset="2"/>
              <a:buChar char="v"/>
            </a:pPr>
            <a:r>
              <a:rPr lang="hi-IN" sz="1600" b="1" dirty="0">
                <a:latin typeface="Abadi" panose="020F0502020204030204" pitchFamily="34" charset="0"/>
              </a:rPr>
              <a:t>अपने मोबाइल फ़ोन का </a:t>
            </a:r>
            <a:r>
              <a:rPr lang="en-US" sz="1600" b="1" dirty="0">
                <a:latin typeface="Abadi" panose="020F0502020204030204" pitchFamily="34" charset="0"/>
              </a:rPr>
              <a:t>IMEI </a:t>
            </a:r>
            <a:r>
              <a:rPr lang="hi-IN" sz="1600" b="1" dirty="0">
                <a:latin typeface="Abadi" panose="020F0502020204030204" pitchFamily="34" charset="0"/>
              </a:rPr>
              <a:t>कोड नोट करें और उसे सुरक्षित स्थान पर रखें। </a:t>
            </a:r>
            <a:r>
              <a:rPr lang="en-US" sz="1600" b="1" dirty="0">
                <a:latin typeface="Abadi" panose="020F0502020204030204" pitchFamily="34" charset="0"/>
              </a:rPr>
              <a:t>IMEI </a:t>
            </a:r>
            <a:r>
              <a:rPr lang="hi-IN" sz="1600" b="1" dirty="0">
                <a:latin typeface="Abadi" panose="020F0502020204030204" pitchFamily="34" charset="0"/>
              </a:rPr>
              <a:t>कोड का उपयोग करके ऑपरेटर चोरी हुआ फ़ोन ब्लैकलिस्ट/ब्लॉक/ट्रेस कर सकता है।</a:t>
            </a:r>
          </a:p>
          <a:p>
            <a:pPr>
              <a:buFont typeface="Wingdings" panose="05000000000000000000" pitchFamily="2" charset="2"/>
              <a:buChar char="v"/>
            </a:pPr>
            <a:r>
              <a:rPr lang="hi-IN" sz="1600" b="1" dirty="0">
                <a:latin typeface="Abadi" panose="020F0502020204030204" pitchFamily="34" charset="0"/>
              </a:rPr>
              <a:t>एटीएम का उपयोग करने से पहले, स्किमर्स या आपके पिन को देखने वाले लोगों के लिए आपके आस-पास का ध्यान रखें।</a:t>
            </a:r>
          </a:p>
          <a:p>
            <a:pPr>
              <a:buFont typeface="Wingdings" panose="05000000000000000000" pitchFamily="2" charset="2"/>
              <a:buChar char="v"/>
            </a:pPr>
            <a:r>
              <a:rPr lang="hi-IN" sz="1600" b="1" dirty="0">
                <a:latin typeface="Abadi" panose="020F0502020204030204" pitchFamily="34" charset="0"/>
              </a:rPr>
              <a:t>नियमित रूप से अपने दोस्तों और परिवार के साथ सुरक्षित इंटरनेट अभ्यास और नेटिकेट की चर्चा करें! उन्हें साइबरक्राइम और सुरक्षित साइबर अभ्यासों के बारे में अधिक जानने के लिए प्रेरित करें।</a:t>
            </a:r>
          </a:p>
          <a:p>
            <a:pPr>
              <a:buFont typeface="Wingdings" panose="05000000000000000000" pitchFamily="2" charset="2"/>
              <a:buChar char="v"/>
            </a:pPr>
            <a:r>
              <a:rPr lang="hi-IN" sz="1600" b="1" dirty="0">
                <a:latin typeface="Abadi" panose="020F0502020204030204" pitchFamily="34" charset="0"/>
              </a:rPr>
              <a:t>अपने कार्ड या बैंक खाते के विवरणों को अपने ई-वॉलेट में सहेजने से बचें, क्योंकि यह सुरक्षा उल्लंघन के मामले में चोरी या फ़्रॉड के जोखिम को बढ़ाता है।</a:t>
            </a:r>
          </a:p>
          <a:p>
            <a:pPr>
              <a:buFont typeface="Wingdings" panose="05000000000000000000" pitchFamily="2" charset="2"/>
              <a:buChar char="v"/>
            </a:pPr>
            <a:r>
              <a:rPr lang="hi-IN" sz="1600" b="1" dirty="0">
                <a:latin typeface="Abadi" panose="020F0502020204030204" pitchFamily="34" charset="0"/>
              </a:rPr>
              <a:t>अगर आपको लगता है कि आपकी सुरक्षा को खतरा है, तो तुरंत संस्थानों को सूचित करें।</a:t>
            </a:r>
            <a:endParaRPr lang="en-US" sz="1600" b="1" dirty="0">
              <a:latin typeface="Abadi" panose="020B0604020104020204" pitchFamily="34" charset="0"/>
            </a:endParaRPr>
          </a:p>
        </p:txBody>
      </p:sp>
    </p:spTree>
    <p:extLst>
      <p:ext uri="{BB962C8B-B14F-4D97-AF65-F5344CB8AC3E}">
        <p14:creationId xmlns:p14="http://schemas.microsoft.com/office/powerpoint/2010/main" val="109105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67BE1EC-1042-5032-9F21-46607B54101A}"/>
              </a:ext>
            </a:extLst>
          </p:cNvPr>
          <p:cNvSpPr>
            <a:spLocks noGrp="1"/>
          </p:cNvSpPr>
          <p:nvPr>
            <p:ph idx="1"/>
          </p:nvPr>
        </p:nvSpPr>
        <p:spPr>
          <a:xfrm>
            <a:off x="530374" y="3743809"/>
            <a:ext cx="10645975" cy="2245564"/>
          </a:xfrm>
        </p:spPr>
        <p:txBody>
          <a:bodyPr>
            <a:normAutofit lnSpcReduction="10000"/>
          </a:bodyPr>
          <a:lstStyle/>
          <a:p>
            <a:pPr>
              <a:buFont typeface="Wingdings" panose="05000000000000000000" pitchFamily="2" charset="2"/>
              <a:buChar char="v"/>
            </a:pPr>
            <a:r>
              <a:rPr lang="hi-IN" sz="1800" b="1" dirty="0"/>
              <a:t>तत्काल निकटतम पुलिस थाने जाएं।</a:t>
            </a:r>
          </a:p>
          <a:p>
            <a:pPr>
              <a:buFont typeface="Wingdings" panose="05000000000000000000" pitchFamily="2" charset="2"/>
              <a:buChar char="v"/>
            </a:pPr>
            <a:r>
              <a:rPr lang="hi-IN" sz="1800" b="1" dirty="0"/>
              <a:t>ऑनलाइन साइबरक्राइम शिकायतों की रिपोर्ट करने के लिए, राष्ट्रीय साइबर क्राइम रिपोर्टिंग पोर्टल पर जाएं।</a:t>
            </a:r>
          </a:p>
          <a:p>
            <a:pPr>
              <a:buFont typeface="Wingdings" panose="05000000000000000000" pitchFamily="2" charset="2"/>
              <a:buChar char="v"/>
            </a:pPr>
            <a:r>
              <a:rPr lang="hi-IN" sz="1800" b="1" dirty="0"/>
              <a:t>इस पोर्टल का उपयोग </a:t>
            </a:r>
            <a:r>
              <a:rPr lang="en-US" sz="1800" b="1" dirty="0">
                <a:highlight>
                  <a:srgbClr val="FFFF00"/>
                </a:highlight>
              </a:rPr>
              <a:t>https://cybercrime.gov.in/ </a:t>
            </a:r>
            <a:r>
              <a:rPr lang="hi-IN" sz="1800" b="1" dirty="0"/>
              <a:t>पर किया जा सकता है। इस पोर्टल में, दो खंड हैं। एक खंड महिलाओं और बच्चों से संबंधित अपराधों की रिपोर्ट करने के लिए है (जहां रिपोर्टें गुमनामता से भी की जा सकती हैं)। दूसरा खंड अन्य प्रकार के साइबरक्राइम की रिपोर्ट करने के लिए है। आप हेल्पलाइन नंबर को डायल करके ऑफ़लाइन भी शिकायत दर्ज कर सकते हैं।</a:t>
            </a:r>
            <a:endParaRPr lang="en-IN" sz="1800" b="1" dirty="0"/>
          </a:p>
        </p:txBody>
      </p:sp>
      <p:pic>
        <p:nvPicPr>
          <p:cNvPr id="3" name="Picture 2">
            <a:extLst>
              <a:ext uri="{FF2B5EF4-FFF2-40B4-BE49-F238E27FC236}">
                <a16:creationId xmlns:a16="http://schemas.microsoft.com/office/drawing/2014/main" id="{8BDB89C4-B719-CD9D-0B7E-3362E5D8B21E}"/>
              </a:ext>
            </a:extLst>
          </p:cNvPr>
          <p:cNvPicPr>
            <a:picLocks noChangeAspect="1"/>
          </p:cNvPicPr>
          <p:nvPr/>
        </p:nvPicPr>
        <p:blipFill>
          <a:blip r:embed="rId3"/>
          <a:stretch>
            <a:fillRect/>
          </a:stretch>
        </p:blipFill>
        <p:spPr>
          <a:xfrm>
            <a:off x="866273" y="166089"/>
            <a:ext cx="9974179" cy="3411631"/>
          </a:xfrm>
          <a:prstGeom prst="rect">
            <a:avLst/>
          </a:prstGeom>
        </p:spPr>
      </p:pic>
    </p:spTree>
    <p:extLst>
      <p:ext uri="{BB962C8B-B14F-4D97-AF65-F5344CB8AC3E}">
        <p14:creationId xmlns:p14="http://schemas.microsoft.com/office/powerpoint/2010/main" val="263395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7" name="Picture 16" descr="Magnifying glass on clear background">
            <a:extLst>
              <a:ext uri="{FF2B5EF4-FFF2-40B4-BE49-F238E27FC236}">
                <a16:creationId xmlns:a16="http://schemas.microsoft.com/office/drawing/2014/main" id="{337A9A65-21FA-A9FC-4117-93ECAB1814C0}"/>
              </a:ext>
            </a:extLst>
          </p:cNvPr>
          <p:cNvPicPr>
            <a:picLocks noChangeAspect="1"/>
          </p:cNvPicPr>
          <p:nvPr/>
        </p:nvPicPr>
        <p:blipFill rotWithShape="1">
          <a:blip r:embed="rId2"/>
          <a:srcRect t="6262" b="9468"/>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1C430CA-E257-3186-3995-61F6A5D0E637}"/>
              </a:ext>
            </a:extLst>
          </p:cNvPr>
          <p:cNvSpPr>
            <a:spLocks noGrp="1"/>
          </p:cNvSpPr>
          <p:nvPr>
            <p:ph type="title"/>
          </p:nvPr>
        </p:nvSpPr>
        <p:spPr>
          <a:xfrm>
            <a:off x="320040" y="5693427"/>
            <a:ext cx="2134402" cy="960120"/>
          </a:xfrm>
        </p:spPr>
        <p:txBody>
          <a:bodyPr vert="horz" lIns="91440" tIns="45720" rIns="91440" bIns="45720" rtlCol="0" anchor="ctr">
            <a:normAutofit/>
          </a:bodyPr>
          <a:lstStyle/>
          <a:p>
            <a:r>
              <a:rPr lang="hi-IN" sz="4000" dirty="0"/>
              <a:t>धन्यवाद</a:t>
            </a:r>
            <a:endParaRPr lang="en-US" sz="4000" dirty="0"/>
          </a:p>
        </p:txBody>
      </p:sp>
      <p:sp>
        <p:nvSpPr>
          <p:cNvPr id="7" name="TextBox 6">
            <a:extLst>
              <a:ext uri="{FF2B5EF4-FFF2-40B4-BE49-F238E27FC236}">
                <a16:creationId xmlns:a16="http://schemas.microsoft.com/office/drawing/2014/main" id="{99FB26F7-DA40-0D6E-EBAC-3B2FD6609432}"/>
              </a:ext>
            </a:extLst>
          </p:cNvPr>
          <p:cNvSpPr txBox="1"/>
          <p:nvPr/>
        </p:nvSpPr>
        <p:spPr>
          <a:xfrm>
            <a:off x="320040" y="228600"/>
            <a:ext cx="5775960" cy="4832092"/>
          </a:xfrm>
          <a:prstGeom prst="rect">
            <a:avLst/>
          </a:prstGeom>
          <a:noFill/>
        </p:spPr>
        <p:txBody>
          <a:bodyPr wrap="square" rtlCol="0">
            <a:spAutoFit/>
          </a:bodyPr>
          <a:lstStyle/>
          <a:p>
            <a:r>
              <a:rPr lang="hi-IN" sz="4400" b="1" dirty="0"/>
              <a:t>जब आप ऑनलाइन हैं, सोचें, सावधानी से चलें, और सुरक्षित रहें। डिजिटल सुरक्षा की राह पर साथ चलें, और साइबर खतरों से बचाव करें।</a:t>
            </a:r>
            <a:endParaRPr lang="en-IN" sz="4400" b="1" dirty="0"/>
          </a:p>
        </p:txBody>
      </p:sp>
    </p:spTree>
    <p:extLst>
      <p:ext uri="{BB962C8B-B14F-4D97-AF65-F5344CB8AC3E}">
        <p14:creationId xmlns:p14="http://schemas.microsoft.com/office/powerpoint/2010/main" val="633863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F469-2D41-D224-4F44-BBE6D4C0EE0A}"/>
              </a:ext>
            </a:extLst>
          </p:cNvPr>
          <p:cNvSpPr>
            <a:spLocks noGrp="1"/>
          </p:cNvSpPr>
          <p:nvPr>
            <p:ph type="title"/>
          </p:nvPr>
        </p:nvSpPr>
        <p:spPr>
          <a:xfrm>
            <a:off x="251397" y="418047"/>
            <a:ext cx="11788252" cy="1695961"/>
          </a:xfrm>
        </p:spPr>
        <p:txBody>
          <a:bodyPr>
            <a:noAutofit/>
          </a:bodyPr>
          <a:lstStyle/>
          <a:p>
            <a:r>
              <a:rPr lang="hi-IN" sz="4000" dirty="0"/>
              <a:t>8 से 17 वर्ष की आयु के 93% बच्चे इंटरनेट पर हैं, चार में से लगभग तीन कम से कम एक साइबर खतरे का अनुभव करते हैं।</a:t>
            </a:r>
            <a:endParaRPr lang="en-IN" sz="4000" dirty="0"/>
          </a:p>
        </p:txBody>
      </p:sp>
      <p:pic>
        <p:nvPicPr>
          <p:cNvPr id="8" name="Content Placeholder 7">
            <a:extLst>
              <a:ext uri="{FF2B5EF4-FFF2-40B4-BE49-F238E27FC236}">
                <a16:creationId xmlns:a16="http://schemas.microsoft.com/office/drawing/2014/main" id="{BE1B73B2-7808-85F8-7F6E-B902D6F373CE}"/>
              </a:ext>
            </a:extLst>
          </p:cNvPr>
          <p:cNvPicPr>
            <a:picLocks noGrp="1" noChangeAspect="1"/>
          </p:cNvPicPr>
          <p:nvPr>
            <p:ph sz="half" idx="2"/>
          </p:nvPr>
        </p:nvPicPr>
        <p:blipFill rotWithShape="1">
          <a:blip r:embed="rId3"/>
          <a:srcRect t="5298" b="39941"/>
          <a:stretch/>
        </p:blipFill>
        <p:spPr>
          <a:xfrm>
            <a:off x="251397" y="2114551"/>
            <a:ext cx="5515990" cy="4325402"/>
          </a:xfrm>
          <a:prstGeom prst="rect">
            <a:avLst/>
          </a:prstGeom>
        </p:spPr>
      </p:pic>
      <p:pic>
        <p:nvPicPr>
          <p:cNvPr id="9" name="Content Placeholder 8">
            <a:extLst>
              <a:ext uri="{FF2B5EF4-FFF2-40B4-BE49-F238E27FC236}">
                <a16:creationId xmlns:a16="http://schemas.microsoft.com/office/drawing/2014/main" id="{39FA2DA7-59D3-0CFC-C043-9A889814FE2C}"/>
              </a:ext>
            </a:extLst>
          </p:cNvPr>
          <p:cNvPicPr>
            <a:picLocks noGrp="1" noChangeAspect="1"/>
          </p:cNvPicPr>
          <p:nvPr>
            <p:ph sz="quarter" idx="4"/>
          </p:nvPr>
        </p:nvPicPr>
        <p:blipFill rotWithShape="1">
          <a:blip r:embed="rId3"/>
          <a:srcRect t="59109"/>
          <a:stretch/>
        </p:blipFill>
        <p:spPr>
          <a:xfrm>
            <a:off x="5581960" y="2286000"/>
            <a:ext cx="6457689" cy="3781235"/>
          </a:xfrm>
          <a:prstGeom prst="rect">
            <a:avLst/>
          </a:prstGeom>
        </p:spPr>
      </p:pic>
    </p:spTree>
    <p:extLst>
      <p:ext uri="{BB962C8B-B14F-4D97-AF65-F5344CB8AC3E}">
        <p14:creationId xmlns:p14="http://schemas.microsoft.com/office/powerpoint/2010/main" val="181502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Padlock on computer motherboard">
            <a:extLst>
              <a:ext uri="{FF2B5EF4-FFF2-40B4-BE49-F238E27FC236}">
                <a16:creationId xmlns:a16="http://schemas.microsoft.com/office/drawing/2014/main" id="{2B47897E-A289-2224-D76D-FE46559C85B9}"/>
              </a:ext>
            </a:extLst>
          </p:cNvPr>
          <p:cNvPicPr>
            <a:picLocks noChangeAspect="1"/>
          </p:cNvPicPr>
          <p:nvPr/>
        </p:nvPicPr>
        <p:blipFill rotWithShape="1">
          <a:blip r:embed="rId3"/>
          <a:srcRect l="5509" r="32457" b="-2"/>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2F2F0216-D73D-FC9A-8701-6C1C567A2959}"/>
              </a:ext>
            </a:extLst>
          </p:cNvPr>
          <p:cNvSpPr>
            <a:spLocks noGrp="1"/>
          </p:cNvSpPr>
          <p:nvPr>
            <p:ph type="title"/>
          </p:nvPr>
        </p:nvSpPr>
        <p:spPr>
          <a:xfrm>
            <a:off x="169349" y="916158"/>
            <a:ext cx="5479934" cy="864460"/>
          </a:xfrm>
        </p:spPr>
        <p:txBody>
          <a:bodyPr vert="horz" lIns="91440" tIns="45720" rIns="91440" bIns="45720" rtlCol="0" anchor="b">
            <a:normAutofit/>
          </a:bodyPr>
          <a:lstStyle/>
          <a:p>
            <a:pPr algn="ctr"/>
            <a:r>
              <a:rPr lang="hi-IN" sz="4400" b="1" kern="1200" dirty="0">
                <a:solidFill>
                  <a:schemeClr val="tx1"/>
                </a:solidFill>
                <a:latin typeface="+mj-lt"/>
                <a:ea typeface="+mj-ea"/>
                <a:cs typeface="+mj-cs"/>
              </a:rPr>
              <a:t>साइबर खतरे क्या हैं?</a:t>
            </a:r>
            <a:endParaRPr lang="en-US" sz="4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E3F5EB88-311C-176E-4E05-99BE5FAD07DC}"/>
              </a:ext>
            </a:extLst>
          </p:cNvPr>
          <p:cNvSpPr txBox="1"/>
          <p:nvPr/>
        </p:nvSpPr>
        <p:spPr>
          <a:xfrm>
            <a:off x="368494" y="2142509"/>
            <a:ext cx="4776471" cy="4096512"/>
          </a:xfrm>
          <a:prstGeom prst="rect">
            <a:avLst/>
          </a:prstGeom>
        </p:spPr>
        <p:txBody>
          <a:bodyPr vert="horz" lIns="91440" tIns="45720" rIns="91440" bIns="45720" rtlCol="0">
            <a:normAutofit fontScale="92500"/>
          </a:bodyPr>
          <a:lstStyle/>
          <a:p>
            <a:pPr>
              <a:lnSpc>
                <a:spcPct val="120000"/>
              </a:lnSpc>
              <a:spcAft>
                <a:spcPts val="600"/>
              </a:spcAft>
            </a:pPr>
            <a:r>
              <a:rPr lang="hi-IN" sz="2800" b="1" dirty="0"/>
              <a:t>साइबर खतरा कंप्यूटर या नेटवर्क में महत्वपूर्ण जानकारी पर हमले को कहते हैं। इन हमलों में, एक व्यक्ति या समूह संवेदनशील डेटा, जैसे बौद्धिक संपदा और आईटी संपत्ति, को नुकसान पहुंचाने या चुराने के लिए बिना अनुमति के निजी जानकारी तक पहुंचता है।</a:t>
            </a:r>
            <a:endParaRPr lang="en-US" sz="2800" b="1" dirty="0"/>
          </a:p>
        </p:txBody>
      </p:sp>
    </p:spTree>
    <p:extLst>
      <p:ext uri="{BB962C8B-B14F-4D97-AF65-F5344CB8AC3E}">
        <p14:creationId xmlns:p14="http://schemas.microsoft.com/office/powerpoint/2010/main" val="145407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210342-C3F4-5EAC-3A4D-4770C07F3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5D04E-04A1-48D0-63E8-A17621FB4674}"/>
              </a:ext>
            </a:extLst>
          </p:cNvPr>
          <p:cNvSpPr>
            <a:spLocks noGrp="1"/>
          </p:cNvSpPr>
          <p:nvPr>
            <p:ph type="title"/>
          </p:nvPr>
        </p:nvSpPr>
        <p:spPr>
          <a:xfrm>
            <a:off x="614680" y="330705"/>
            <a:ext cx="5481319" cy="654033"/>
          </a:xfrm>
        </p:spPr>
        <p:txBody>
          <a:bodyPr anchor="t">
            <a:normAutofit/>
          </a:bodyPr>
          <a:lstStyle/>
          <a:p>
            <a:r>
              <a:rPr lang="hi-IN" sz="3300" dirty="0"/>
              <a:t>विभिन्न प्रकार के साइबर खतरे</a:t>
            </a:r>
            <a:endParaRPr lang="en-IN" sz="3300" dirty="0"/>
          </a:p>
        </p:txBody>
      </p:sp>
      <p:graphicFrame>
        <p:nvGraphicFramePr>
          <p:cNvPr id="4" name="Content Placeholder 3">
            <a:extLst>
              <a:ext uri="{FF2B5EF4-FFF2-40B4-BE49-F238E27FC236}">
                <a16:creationId xmlns:a16="http://schemas.microsoft.com/office/drawing/2014/main" id="{40BD5CF5-0F49-6FC6-92C7-131BECE1512B}"/>
              </a:ext>
            </a:extLst>
          </p:cNvPr>
          <p:cNvGraphicFramePr>
            <a:graphicFrameLocks noGrp="1"/>
          </p:cNvGraphicFramePr>
          <p:nvPr>
            <p:ph idx="1"/>
            <p:extLst>
              <p:ext uri="{D42A27DB-BD31-4B8C-83A1-F6EECF244321}">
                <p14:modId xmlns:p14="http://schemas.microsoft.com/office/powerpoint/2010/main" val="3929951460"/>
              </p:ext>
            </p:extLst>
          </p:nvPr>
        </p:nvGraphicFramePr>
        <p:xfrm>
          <a:off x="4724400" y="247650"/>
          <a:ext cx="7124699" cy="636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ACFAE8F-394C-1E0C-7FF5-69F3DEFB9E68}"/>
              </a:ext>
            </a:extLst>
          </p:cNvPr>
          <p:cNvSpPr txBox="1"/>
          <p:nvPr/>
        </p:nvSpPr>
        <p:spPr>
          <a:xfrm>
            <a:off x="614680" y="1232388"/>
            <a:ext cx="4300219" cy="5262979"/>
          </a:xfrm>
          <a:prstGeom prst="rect">
            <a:avLst/>
          </a:prstGeom>
          <a:noFill/>
        </p:spPr>
        <p:txBody>
          <a:bodyPr wrap="square" rtlCol="0">
            <a:spAutoFit/>
          </a:bodyPr>
          <a:lstStyle/>
          <a:p>
            <a:pPr marL="285750" indent="-285750">
              <a:buFont typeface="Arial" panose="020B0604020202020204" pitchFamily="34" charset="0"/>
              <a:buChar char="•"/>
            </a:pPr>
            <a:r>
              <a:rPr lang="hi-IN" sz="2800" dirty="0"/>
              <a:t>वे विभिन्न संभावित तरीके हैं जिनका उपयोग इंटरनेट या मोबाइल तकनीक का उपयोग करके हमला करने के लिए किया जा सकता है।</a:t>
            </a:r>
          </a:p>
          <a:p>
            <a:pPr marL="285750" indent="-285750">
              <a:buFont typeface="Arial" panose="020B0604020202020204" pitchFamily="34" charset="0"/>
              <a:buChar char="•"/>
            </a:pPr>
            <a:r>
              <a:rPr lang="hi-IN" sz="2800" b="1" dirty="0"/>
              <a:t>हैकर</a:t>
            </a:r>
            <a:r>
              <a:rPr lang="hi-IN" sz="2800" dirty="0"/>
              <a:t> वह है जो प्रौद्योगिकी संचालन का उपयोग / शोषण करता है या लोगों को वित्तीय / प्रतिष्ठित नुकसान पहुंचाता है।</a:t>
            </a:r>
            <a:endParaRPr lang="en-IN" dirty="0"/>
          </a:p>
        </p:txBody>
      </p:sp>
    </p:spTree>
    <p:extLst>
      <p:ext uri="{BB962C8B-B14F-4D97-AF65-F5344CB8AC3E}">
        <p14:creationId xmlns:p14="http://schemas.microsoft.com/office/powerpoint/2010/main" val="101869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A person using a computer&#10;&#10;Description automatically generated">
            <a:extLst>
              <a:ext uri="{FF2B5EF4-FFF2-40B4-BE49-F238E27FC236}">
                <a16:creationId xmlns:a16="http://schemas.microsoft.com/office/drawing/2014/main" id="{5386EA9B-EF90-E616-93C3-354F89A2F89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r="456" b="3"/>
          <a:stretch/>
        </p:blipFill>
        <p:spPr bwMode="auto">
          <a:xfrm>
            <a:off x="2" y="10"/>
            <a:ext cx="7367752"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4D10D8A-9BF3-27A4-8C7F-4C54ED825E5A}"/>
              </a:ext>
            </a:extLst>
          </p:cNvPr>
          <p:cNvSpPr>
            <a:spLocks noGrp="1"/>
          </p:cNvSpPr>
          <p:nvPr>
            <p:ph type="title"/>
          </p:nvPr>
        </p:nvSpPr>
        <p:spPr>
          <a:xfrm>
            <a:off x="7885493" y="581998"/>
            <a:ext cx="3788767" cy="1319951"/>
          </a:xfrm>
        </p:spPr>
        <p:txBody>
          <a:bodyPr vert="horz" lIns="91440" tIns="45720" rIns="91440" bIns="45720" rtlCol="0" anchor="b">
            <a:normAutofit/>
          </a:bodyPr>
          <a:lstStyle/>
          <a:p>
            <a:r>
              <a:rPr lang="hi-IN" sz="4400" dirty="0"/>
              <a:t>ईमेल स्पूफिंग</a:t>
            </a:r>
          </a:p>
        </p:txBody>
      </p:sp>
      <p:sp>
        <p:nvSpPr>
          <p:cNvPr id="13" name="Text Placeholder 12">
            <a:extLst>
              <a:ext uri="{FF2B5EF4-FFF2-40B4-BE49-F238E27FC236}">
                <a16:creationId xmlns:a16="http://schemas.microsoft.com/office/drawing/2014/main" id="{BBFF5B95-EAC3-E385-64A6-4AC0D76923ED}"/>
              </a:ext>
            </a:extLst>
          </p:cNvPr>
          <p:cNvSpPr>
            <a:spLocks noGrp="1"/>
          </p:cNvSpPr>
          <p:nvPr>
            <p:ph type="body" sz="half" idx="2"/>
          </p:nvPr>
        </p:nvSpPr>
        <p:spPr>
          <a:xfrm>
            <a:off x="7843395" y="2483947"/>
            <a:ext cx="3614857" cy="4057529"/>
          </a:xfrm>
        </p:spPr>
        <p:txBody>
          <a:bodyPr vert="horz" lIns="91440" tIns="45720" rIns="91440" bIns="45720" rtlCol="0">
            <a:normAutofit fontScale="92500"/>
          </a:bodyPr>
          <a:lstStyle/>
          <a:p>
            <a:r>
              <a:rPr lang="hi-IN" sz="4000" b="1" dirty="0"/>
              <a:t>ऐसे ई-मेल भेजना जो असली और भरोसेमंद लगते हैं, लेकिन असल में नकली होते हैं।</a:t>
            </a:r>
            <a:endParaRPr lang="en-US" sz="4000" b="1" dirty="0"/>
          </a:p>
        </p:txBody>
      </p:sp>
    </p:spTree>
    <p:extLst>
      <p:ext uri="{BB962C8B-B14F-4D97-AF65-F5344CB8AC3E}">
        <p14:creationId xmlns:p14="http://schemas.microsoft.com/office/powerpoint/2010/main" val="183099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A57B90-B92C-2765-7DEE-ADAF6DEF9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0064597-0FCE-BEA6-C00F-3C061B367F39}"/>
              </a:ext>
            </a:extLst>
          </p:cNvPr>
          <p:cNvPicPr>
            <a:picLocks noChangeAspect="1"/>
          </p:cNvPicPr>
          <p:nvPr/>
        </p:nvPicPr>
        <p:blipFill rotWithShape="1">
          <a:blip r:embed="rId3"/>
          <a:srcRect r="3693" b="1"/>
          <a:stretch/>
        </p:blipFill>
        <p:spPr>
          <a:xfrm>
            <a:off x="1394460" y="419100"/>
            <a:ext cx="9410700" cy="6033902"/>
          </a:xfrm>
          <a:prstGeom prst="rect">
            <a:avLst/>
          </a:prstGeom>
        </p:spPr>
      </p:pic>
    </p:spTree>
    <p:extLst>
      <p:ext uri="{BB962C8B-B14F-4D97-AF65-F5344CB8AC3E}">
        <p14:creationId xmlns:p14="http://schemas.microsoft.com/office/powerpoint/2010/main" val="15271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BEA0A660-0E41-4AB7-AAAA-5611EBEA836B}"/>
              </a:ext>
            </a:extLst>
          </p:cNvPr>
          <p:cNvPicPr>
            <a:picLocks noGrp="1" noChangeAspect="1"/>
          </p:cNvPicPr>
          <p:nvPr>
            <p:ph idx="1"/>
          </p:nvPr>
        </p:nvPicPr>
        <p:blipFill rotWithShape="1">
          <a:blip r:embed="rId3"/>
          <a:srcRect b="58"/>
          <a:stretch/>
        </p:blipFill>
        <p:spPr>
          <a:xfrm>
            <a:off x="20" y="10"/>
            <a:ext cx="12191980" cy="6610340"/>
          </a:xfrm>
          <a:prstGeom prst="rect">
            <a:avLst/>
          </a:prstGeom>
        </p:spPr>
      </p:pic>
    </p:spTree>
    <p:extLst>
      <p:ext uri="{BB962C8B-B14F-4D97-AF65-F5344CB8AC3E}">
        <p14:creationId xmlns:p14="http://schemas.microsoft.com/office/powerpoint/2010/main" val="1905331013"/>
      </p:ext>
    </p:extLst>
  </p:cSld>
  <p:clrMapOvr>
    <a:masterClrMapping/>
  </p:clrMapOvr>
</p:sld>
</file>

<file path=ppt/theme/theme1.xml><?xml version="1.0" encoding="utf-8"?>
<a:theme xmlns:a="http://schemas.openxmlformats.org/drawingml/2006/main" name="VanillaVTI">
  <a:themeElements>
    <a:clrScheme name="AnalogousFromLightSeedRightStep">
      <a:dk1>
        <a:srgbClr val="000000"/>
      </a:dk1>
      <a:lt1>
        <a:srgbClr val="FFFFFF"/>
      </a:lt1>
      <a:dk2>
        <a:srgbClr val="243141"/>
      </a:dk2>
      <a:lt2>
        <a:srgbClr val="E8E2E4"/>
      </a:lt2>
      <a:accent1>
        <a:srgbClr val="80AA9F"/>
      </a:accent1>
      <a:accent2>
        <a:srgbClr val="7AAAB2"/>
      </a:accent2>
      <a:accent3>
        <a:srgbClr val="8CA3C1"/>
      </a:accent3>
      <a:accent4>
        <a:srgbClr val="7F80BA"/>
      </a:accent4>
      <a:accent5>
        <a:srgbClr val="A996C6"/>
      </a:accent5>
      <a:accent6>
        <a:srgbClr val="AF7FBA"/>
      </a:accent6>
      <a:hlink>
        <a:srgbClr val="AE697C"/>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82A843-D970-464C-82DD-AB907DAEAEA7}">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1360</TotalTime>
  <Words>2867</Words>
  <Application>Microsoft Office PowerPoint</Application>
  <PresentationFormat>Widescreen</PresentationFormat>
  <Paragraphs>104</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Abadi</vt:lpstr>
      <vt:lpstr>-apple-system</vt:lpstr>
      <vt:lpstr>Aptos</vt:lpstr>
      <vt:lpstr>Arial</vt:lpstr>
      <vt:lpstr>Montserrat</vt:lpstr>
      <vt:lpstr>Neue Haas Grotesk Text Pro</vt:lpstr>
      <vt:lpstr>Rubik</vt:lpstr>
      <vt:lpstr>Wingdings</vt:lpstr>
      <vt:lpstr>VanillaVTI</vt:lpstr>
      <vt:lpstr>साइबर खतरे परिदृश्य को समझना </vt:lpstr>
      <vt:lpstr>साइबरस्पेस क्या है?</vt:lpstr>
      <vt:lpstr>साइबर सुरक्षा जागरूकता क्यों महत्वपूर्ण है?</vt:lpstr>
      <vt:lpstr>8 से 17 वर्ष की आयु के 93% बच्चे इंटरनेट पर हैं, चार में से लगभग तीन कम से कम एक साइबर खतरे का अनुभव करते हैं।</vt:lpstr>
      <vt:lpstr>साइबर खतरे क्या हैं?</vt:lpstr>
      <vt:lpstr>विभिन्न प्रकार के साइबर खतरे</vt:lpstr>
      <vt:lpstr>ईमेल स्पूफिंग</vt:lpstr>
      <vt:lpstr>PowerPoint Presentation</vt:lpstr>
      <vt:lpstr>PowerPoint Presentation</vt:lpstr>
      <vt:lpstr>PowerPoint Presentation</vt:lpstr>
      <vt:lpstr>PowerPoint Presentation</vt:lpstr>
      <vt:lpstr>PowerPoint Presentation</vt:lpstr>
      <vt:lpstr>साइबर बुलिंग</vt:lpstr>
      <vt:lpstr>McAfee report: साइबर बुलिंग</vt:lpstr>
      <vt:lpstr>PowerPoint Presentation</vt:lpstr>
      <vt:lpstr>आइए समझते हैं कि साइबर बुलिंग कैसे होती है</vt:lpstr>
      <vt:lpstr>PowerPoint Presentation</vt:lpstr>
      <vt:lpstr>पहचान चोरी</vt:lpstr>
      <vt:lpstr>PowerPoint Presentation</vt:lpstr>
      <vt:lpstr>PowerPoint Presentation</vt:lpstr>
      <vt:lpstr>PowerPoint Presentation</vt:lpstr>
      <vt:lpstr>PowerPoint Presentation</vt:lpstr>
      <vt:lpstr>PowerPoint Presentation</vt:lpstr>
      <vt:lpstr>PowerPoint Presentation</vt:lpstr>
      <vt:lpstr>बैंकिंग धोखाधड़ी</vt:lpstr>
      <vt:lpstr>आइए समझते हैं कि वित्तीय धोखाधड़ी कैसे फ़िशिंग लिंक्स के माध्यम से होती है</vt:lpstr>
      <vt:lpstr>ऑनलाइन बाजारों का उपयोग करके वित्तीय धोखाधड़ी</vt:lpstr>
      <vt:lpstr>स्क्रीन शेयरिंग ऐप/रिमोट एक्सेस का उपयोग करके वित्तीय धोखाधड़ी</vt:lpstr>
      <vt:lpstr>बैंकिंग धोखाधड़ी</vt:lpstr>
      <vt:lpstr>PowerPoint Presentation</vt:lpstr>
      <vt:lpstr>उभरते हुए सूचना सुरक्षा खतरों और चुनौतियाँ</vt:lpstr>
      <vt:lpstr>सुरक्षित रहने के सामान्य टिप्स</vt:lpstr>
      <vt:lpstr>सुरक्षित रहने के सामान्य टिप्स</vt:lpstr>
      <vt:lpstr>PowerPoint Presentation</vt:lpstr>
      <vt:lpstr>धन्यवाद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Threats in India</dc:title>
  <dc:creator>ANNI KUMAR</dc:creator>
  <cp:lastModifiedBy>ANNI KUMAR</cp:lastModifiedBy>
  <cp:revision>3</cp:revision>
  <dcterms:created xsi:type="dcterms:W3CDTF">2024-06-02T05:59:27Z</dcterms:created>
  <dcterms:modified xsi:type="dcterms:W3CDTF">2024-06-09T17:14:38Z</dcterms:modified>
</cp:coreProperties>
</file>