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O8Fo8N2SM7NzURACaOoJPQSnp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p:nvPr>
            <p:ph idx="2" type="pic"/>
          </p:nvPr>
        </p:nvSpPr>
        <p:spPr>
          <a:xfrm>
            <a:off x="5183188" y="987425"/>
            <a:ext cx="6172200" cy="4873625"/>
          </a:xfrm>
          <a:prstGeom prst="rect">
            <a:avLst/>
          </a:prstGeom>
          <a:noFill/>
          <a:ln>
            <a:noFill/>
          </a:ln>
        </p:spPr>
      </p:sp>
      <p:sp>
        <p:nvSpPr>
          <p:cNvPr id="72" name="Google Shape;72;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29"/>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a:bodyPr>
          <a:lstStyle>
            <a:lvl1pPr lvl="0" algn="r">
              <a:lnSpc>
                <a:spcPct val="90000"/>
              </a:lnSpc>
              <a:spcBef>
                <a:spcPts val="0"/>
              </a:spcBef>
              <a:spcAft>
                <a:spcPts val="0"/>
              </a:spcAft>
              <a:buClr>
                <a:schemeClr val="dk1"/>
              </a:buClr>
              <a:buSzPts val="3000"/>
              <a:buFont typeface="Century Gothic"/>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29"/>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4" name="Google Shape;34;p29"/>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ksha.gov.in/help/getting-started/recover-password/index.html" TargetMode="External"/><Relationship Id="rId4" Type="http://schemas.openxmlformats.org/officeDocument/2006/relationships/hyperlink" Target="https://diksha.gov.in/help/getting-started/diksha-mobile-app/accessing-app.html#logging-in-with-google" TargetMode="External"/><Relationship Id="rId5" Type="http://schemas.openxmlformats.org/officeDocument/2006/relationships/hyperlink" Target="https://diksha.gov.in/help/getting-started/diksha-mobile-app/accessing-app.html#logging-in-with-state-system" TargetMode="External"/><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5.png"/><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27.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txBox="1"/>
          <p:nvPr>
            <p:ph type="ctrTitle"/>
          </p:nvPr>
        </p:nvSpPr>
        <p:spPr>
          <a:xfrm>
            <a:off x="1389300" y="2624100"/>
            <a:ext cx="8950800" cy="1609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85185"/>
              <a:buFont typeface="Calibri"/>
              <a:buNone/>
            </a:pPr>
            <a:r>
              <a:rPr b="1" lang="en-IN" sz="5400">
                <a:latin typeface="Times New Roman"/>
                <a:ea typeface="Times New Roman"/>
                <a:cs typeface="Times New Roman"/>
                <a:sym typeface="Times New Roman"/>
              </a:rPr>
              <a:t>दीक्षा का होम पेज और नेविगेशन </a:t>
            </a:r>
            <a:br>
              <a:rPr b="1" lang="en-IN" sz="4600">
                <a:latin typeface="Times New Roman"/>
                <a:ea typeface="Times New Roman"/>
                <a:cs typeface="Times New Roman"/>
                <a:sym typeface="Times New Roman"/>
              </a:rPr>
            </a:br>
            <a:endParaRPr sz="5800">
              <a:latin typeface="Times New Roman"/>
              <a:ea typeface="Times New Roman"/>
              <a:cs typeface="Times New Roman"/>
              <a:sym typeface="Times New Roman"/>
            </a:endParaRPr>
          </a:p>
        </p:txBody>
      </p:sp>
      <p:grpSp>
        <p:nvGrpSpPr>
          <p:cNvPr id="94" name="Google Shape;94;p1"/>
          <p:cNvGrpSpPr/>
          <p:nvPr/>
        </p:nvGrpSpPr>
        <p:grpSpPr>
          <a:xfrm>
            <a:off x="0" y="2984992"/>
            <a:ext cx="731521" cy="673460"/>
            <a:chOff x="3940602" y="308034"/>
            <a:chExt cx="2116791" cy="3428999"/>
          </a:xfrm>
        </p:grpSpPr>
        <p:sp>
          <p:nvSpPr>
            <p:cNvPr id="95" name="Google Shape;95;p1"/>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8" name="Google Shape;98;p1"/>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IKSHA - for School Education - Apps on Google Play" id="99" name="Google Shape;99;p1"/>
          <p:cNvPicPr preferRelativeResize="0"/>
          <p:nvPr/>
        </p:nvPicPr>
        <p:blipFill rotWithShape="1">
          <a:blip r:embed="rId3">
            <a:alphaModFix/>
          </a:blip>
          <a:srcRect b="0" l="0" r="0" t="0"/>
          <a:stretch/>
        </p:blipFill>
        <p:spPr>
          <a:xfrm>
            <a:off x="4578775" y="115400"/>
            <a:ext cx="1380375" cy="1380375"/>
          </a:xfrm>
          <a:prstGeom prst="rect">
            <a:avLst/>
          </a:prstGeom>
          <a:noFill/>
          <a:ln>
            <a:noFill/>
          </a:ln>
        </p:spPr>
      </p:pic>
      <p:pic>
        <p:nvPicPr>
          <p:cNvPr id="100" name="Google Shape;100;p1"/>
          <p:cNvPicPr preferRelativeResize="0"/>
          <p:nvPr/>
        </p:nvPicPr>
        <p:blipFill rotWithShape="1">
          <a:blip r:embed="rId4">
            <a:alphaModFix/>
          </a:blip>
          <a:srcRect b="0" l="0" r="0" t="0"/>
          <a:stretch/>
        </p:blipFill>
        <p:spPr>
          <a:xfrm>
            <a:off x="9273300" y="0"/>
            <a:ext cx="1066800" cy="1609725"/>
          </a:xfrm>
          <a:prstGeom prst="rect">
            <a:avLst/>
          </a:prstGeom>
          <a:noFill/>
          <a:ln>
            <a:noFill/>
          </a:ln>
        </p:spPr>
      </p:pic>
      <p:pic>
        <p:nvPicPr>
          <p:cNvPr descr="How many types of government in India - National Parliaments Facts" id="101" name="Google Shape;101;p1"/>
          <p:cNvPicPr preferRelativeResize="0"/>
          <p:nvPr/>
        </p:nvPicPr>
        <p:blipFill rotWithShape="1">
          <a:blip r:embed="rId5">
            <a:alphaModFix/>
          </a:blip>
          <a:srcRect b="5499" l="0" r="0" t="0"/>
          <a:stretch/>
        </p:blipFill>
        <p:spPr>
          <a:xfrm>
            <a:off x="1042900" y="219675"/>
            <a:ext cx="1380372" cy="1187717"/>
          </a:xfrm>
          <a:prstGeom prst="rect">
            <a:avLst/>
          </a:prstGeom>
          <a:noFill/>
          <a:ln>
            <a:noFill/>
          </a:ln>
        </p:spPr>
      </p:pic>
      <p:sp>
        <p:nvSpPr>
          <p:cNvPr id="102" name="Google Shape;102;p1"/>
          <p:cNvSpPr txBox="1"/>
          <p:nvPr/>
        </p:nvSpPr>
        <p:spPr>
          <a:xfrm>
            <a:off x="940825" y="4793350"/>
            <a:ext cx="9120000" cy="1380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000"/>
              </a:spcBef>
              <a:spcAft>
                <a:spcPts val="0"/>
              </a:spcAft>
              <a:buClr>
                <a:schemeClr val="dk1"/>
              </a:buClr>
              <a:buSzPts val="1100"/>
              <a:buFont typeface="Arial"/>
              <a:buNone/>
            </a:pPr>
            <a:r>
              <a:rPr b="1" i="0" lang="en-IN" sz="2600" u="none" cap="none" strike="noStrike">
                <a:solidFill>
                  <a:srgbClr val="3063BB"/>
                </a:solidFill>
                <a:latin typeface="Times New Roman"/>
                <a:ea typeface="Times New Roman"/>
                <a:cs typeface="Times New Roman"/>
                <a:sym typeface="Times New Roman"/>
              </a:rPr>
              <a:t>केंद्रीय शैक्षिक प्रौद्योगिकी संस्थान (सीआई ई टी)</a:t>
            </a:r>
            <a:endParaRPr b="1" i="0" sz="2600" u="none" cap="none" strike="noStrike">
              <a:solidFill>
                <a:srgbClr val="3063BB"/>
              </a:solidFill>
              <a:latin typeface="Times New Roman"/>
              <a:ea typeface="Times New Roman"/>
              <a:cs typeface="Times New Roman"/>
              <a:sym typeface="Times New Roman"/>
            </a:endParaRPr>
          </a:p>
          <a:p>
            <a:pPr indent="0" lvl="0" marL="0" marR="0" rtl="0" algn="ctr">
              <a:lnSpc>
                <a:spcPct val="100000"/>
              </a:lnSpc>
              <a:spcBef>
                <a:spcPts val="1000"/>
              </a:spcBef>
              <a:spcAft>
                <a:spcPts val="1000"/>
              </a:spcAft>
              <a:buClr>
                <a:srgbClr val="000000"/>
              </a:buClr>
              <a:buSzPts val="2500"/>
              <a:buFont typeface="Arial"/>
              <a:buNone/>
            </a:pPr>
            <a:r>
              <a:rPr b="1" i="0" lang="en-IN" sz="2500" u="none" cap="none" strike="noStrike">
                <a:solidFill>
                  <a:srgbClr val="3063BB"/>
                </a:solidFill>
                <a:latin typeface="Times New Roman"/>
                <a:ea typeface="Times New Roman"/>
                <a:cs typeface="Times New Roman"/>
                <a:sym typeface="Times New Roman"/>
              </a:rPr>
              <a:t>राष्ट्रीय शैक्षिक अनुसंधान और प्रशिक्षण परिषद (एन सी ईआर टी)</a:t>
            </a:r>
            <a:endParaRPr b="1" i="0" sz="2500" u="none" cap="none" strike="noStrike">
              <a:solidFill>
                <a:srgbClr val="3063BB"/>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0"/>
          <p:cNvSpPr txBox="1"/>
          <p:nvPr>
            <p:ph type="title"/>
          </p:nvPr>
        </p:nvSpPr>
        <p:spPr>
          <a:xfrm>
            <a:off x="841250" y="-2"/>
            <a:ext cx="10506600" cy="882900"/>
          </a:xfrm>
          <a:prstGeom prst="rect">
            <a:avLst/>
          </a:prstGeom>
          <a:noFill/>
          <a:ln>
            <a:noFill/>
          </a:ln>
        </p:spPr>
        <p:txBody>
          <a:bodyPr anchorCtr="0" anchor="ctr" bIns="45700" lIns="91425" spcFirstLastPara="1" rIns="91425" wrap="square" tIns="45700">
            <a:normAutofit fontScale="90000"/>
          </a:bodyPr>
          <a:lstStyle/>
          <a:p>
            <a:pPr indent="0" lvl="0" marL="0" marR="38100" rtl="0" algn="ctr">
              <a:lnSpc>
                <a:spcPct val="114285"/>
              </a:lnSpc>
              <a:spcBef>
                <a:spcPts val="0"/>
              </a:spcBef>
              <a:spcAft>
                <a:spcPts val="0"/>
              </a:spcAft>
              <a:buClr>
                <a:schemeClr val="dk1"/>
              </a:buClr>
              <a:buSzPct val="29117"/>
              <a:buFont typeface="Arial"/>
              <a:buNone/>
            </a:pPr>
            <a:r>
              <a:t/>
            </a:r>
            <a:endParaRPr b="1" sz="3777">
              <a:solidFill>
                <a:srgbClr val="202124"/>
              </a:solidFill>
              <a:highlight>
                <a:srgbClr val="F8F9FA"/>
              </a:highlight>
              <a:latin typeface="Arial"/>
              <a:ea typeface="Arial"/>
              <a:cs typeface="Arial"/>
              <a:sym typeface="Arial"/>
            </a:endParaRPr>
          </a:p>
          <a:p>
            <a:pPr indent="0" lvl="0" marL="0" marR="38100" rtl="0" algn="ctr">
              <a:lnSpc>
                <a:spcPct val="114285"/>
              </a:lnSpc>
              <a:spcBef>
                <a:spcPts val="0"/>
              </a:spcBef>
              <a:spcAft>
                <a:spcPts val="0"/>
              </a:spcAft>
              <a:buClr>
                <a:schemeClr val="dk1"/>
              </a:buClr>
              <a:buSzPct val="29117"/>
              <a:buFont typeface="Arial"/>
              <a:buNone/>
            </a:pPr>
            <a:r>
              <a:rPr b="1" lang="en-IN" sz="3777">
                <a:solidFill>
                  <a:srgbClr val="202124"/>
                </a:solidFill>
                <a:highlight>
                  <a:srgbClr val="F8F9FA"/>
                </a:highlight>
                <a:latin typeface="Arial"/>
                <a:ea typeface="Arial"/>
                <a:cs typeface="Arial"/>
                <a:sym typeface="Arial"/>
              </a:rPr>
              <a:t>दीक्षा तक पहुंचने के तरीके</a:t>
            </a:r>
            <a:endParaRPr b="1" sz="3777">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alibri"/>
              <a:buNone/>
            </a:pPr>
            <a:r>
              <a:t/>
            </a:r>
            <a:endParaRPr/>
          </a:p>
        </p:txBody>
      </p:sp>
      <p:sp>
        <p:nvSpPr>
          <p:cNvPr id="267" name="Google Shape;267;p10"/>
          <p:cNvSpPr/>
          <p:nvPr/>
        </p:nvSpPr>
        <p:spPr>
          <a:xfrm>
            <a:off x="0" y="417618"/>
            <a:ext cx="128016" cy="63141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10"/>
          <p:cNvSpPr/>
          <p:nvPr/>
        </p:nvSpPr>
        <p:spPr>
          <a:xfrm>
            <a:off x="841248" y="1380864"/>
            <a:ext cx="10506456"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69" name="Google Shape;269;p10"/>
          <p:cNvGrpSpPr/>
          <p:nvPr/>
        </p:nvGrpSpPr>
        <p:grpSpPr>
          <a:xfrm>
            <a:off x="568350" y="654550"/>
            <a:ext cx="11337666" cy="5625893"/>
            <a:chOff x="0" y="559"/>
            <a:chExt cx="10601894" cy="4583959"/>
          </a:xfrm>
        </p:grpSpPr>
        <p:sp>
          <p:nvSpPr>
            <p:cNvPr id="270" name="Google Shape;270;p10"/>
            <p:cNvSpPr/>
            <p:nvPr/>
          </p:nvSpPr>
          <p:spPr>
            <a:xfrm>
              <a:off x="0" y="559"/>
              <a:ext cx="10506456" cy="1309664"/>
            </a:xfrm>
            <a:prstGeom prst="roundRect">
              <a:avLst>
                <a:gd fmla="val 10000"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396173" y="295234"/>
              <a:ext cx="720315" cy="720315"/>
            </a:xfrm>
            <a:prstGeom prst="bentArrow">
              <a:avLst>
                <a:gd fmla="val 25000" name="adj1"/>
                <a:gd fmla="val 25000" name="adj2"/>
                <a:gd fmla="val 25000" name="adj3"/>
                <a:gd fmla="val 43750" name="adj4"/>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1512662" y="559"/>
              <a:ext cx="8993793" cy="130966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txBox="1"/>
            <p:nvPr/>
          </p:nvSpPr>
          <p:spPr>
            <a:xfrm>
              <a:off x="761894" y="559"/>
              <a:ext cx="9840000" cy="1309800"/>
            </a:xfrm>
            <a:prstGeom prst="rect">
              <a:avLst/>
            </a:prstGeom>
            <a:solidFill>
              <a:srgbClr val="FFF2CC"/>
            </a:solidFill>
            <a:ln>
              <a:noFill/>
            </a:ln>
          </p:spPr>
          <p:txBody>
            <a:bodyPr anchorCtr="0" anchor="ctr" bIns="138600" lIns="138600" spcFirstLastPara="1" rIns="138600" wrap="square" tIns="138600">
              <a:noAutofit/>
            </a:bodyPr>
            <a:lstStyle/>
            <a:p>
              <a:pPr indent="0" lvl="0" marL="0" marR="0" rtl="0" algn="l">
                <a:lnSpc>
                  <a:spcPct val="150000"/>
                </a:lnSpc>
                <a:spcBef>
                  <a:spcPts val="0"/>
                </a:spcBef>
                <a:spcAft>
                  <a:spcPts val="0"/>
                </a:spcAft>
                <a:buClr>
                  <a:schemeClr val="dk1"/>
                </a:buClr>
                <a:buSzPts val="2000"/>
                <a:buFont typeface="Calibri"/>
                <a:buNone/>
              </a:pPr>
              <a:r>
                <a:rPr b="1" i="0" lang="en-IN" sz="1900" u="none" cap="none" strike="noStrike">
                  <a:solidFill>
                    <a:schemeClr val="dk1"/>
                  </a:solidFill>
                  <a:latin typeface="Times New Roman"/>
                  <a:ea typeface="Times New Roman"/>
                  <a:cs typeface="Times New Roman"/>
                  <a:sym typeface="Times New Roman"/>
                </a:rPr>
                <a:t>मोबाइल ऐप के माध्यम से</a:t>
              </a:r>
              <a:r>
                <a:rPr b="0" i="0" lang="en-IN" sz="1900" u="none" cap="none" strike="noStrike">
                  <a:solidFill>
                    <a:schemeClr val="dk1"/>
                  </a:solidFill>
                  <a:latin typeface="Times New Roman"/>
                  <a:ea typeface="Times New Roman"/>
                  <a:cs typeface="Times New Roman"/>
                  <a:sym typeface="Times New Roman"/>
                </a:rPr>
                <a:t>: शिक्षार्थी प्ले स्टोर/ऐप स्टोर से मोबाइल ऐप डाउनलोड कर सकते हैं व स्वयं को पंजीकृत कर इसका उपयोग प्रारंभ कर सकते हैं। ऐप पर ई-सामग्री, मूल्यांकन/प्रश्नोत्तरी, पीडीएफ, ई-पाठ्यपुस्तकों से लेकर सभी प्रकार की सामग्री उपलब्ध है।</a:t>
              </a:r>
              <a:endParaRPr b="0" i="0" sz="1900" u="none" cap="none" strike="noStrike">
                <a:solidFill>
                  <a:schemeClr val="dk1"/>
                </a:solidFill>
                <a:latin typeface="Times New Roman"/>
                <a:ea typeface="Times New Roman"/>
                <a:cs typeface="Times New Roman"/>
                <a:sym typeface="Times New Roman"/>
              </a:endParaRPr>
            </a:p>
          </p:txBody>
        </p:sp>
        <p:sp>
          <p:nvSpPr>
            <p:cNvPr id="274" name="Google Shape;274;p10"/>
            <p:cNvSpPr/>
            <p:nvPr/>
          </p:nvSpPr>
          <p:spPr>
            <a:xfrm>
              <a:off x="0" y="1637640"/>
              <a:ext cx="10506456" cy="1309664"/>
            </a:xfrm>
            <a:prstGeom prst="roundRect">
              <a:avLst>
                <a:gd fmla="val 10000"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396173" y="1932315"/>
              <a:ext cx="720315" cy="72031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a:off x="1512662" y="1637640"/>
              <a:ext cx="8993793" cy="130966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txBox="1"/>
            <p:nvPr/>
          </p:nvSpPr>
          <p:spPr>
            <a:xfrm>
              <a:off x="1247335" y="1637649"/>
              <a:ext cx="9259200" cy="1309800"/>
            </a:xfrm>
            <a:prstGeom prst="rect">
              <a:avLst/>
            </a:prstGeom>
            <a:noFill/>
            <a:ln>
              <a:noFill/>
            </a:ln>
          </p:spPr>
          <p:txBody>
            <a:bodyPr anchorCtr="0" anchor="ctr" bIns="138600" lIns="138600" spcFirstLastPara="1" rIns="138600" wrap="square" tIns="138600">
              <a:noAutofit/>
            </a:bodyPr>
            <a:lstStyle/>
            <a:p>
              <a:pPr indent="0" lvl="0" marL="0" marR="0" rtl="0" algn="l">
                <a:lnSpc>
                  <a:spcPct val="90000"/>
                </a:lnSpc>
                <a:spcBef>
                  <a:spcPts val="0"/>
                </a:spcBef>
                <a:spcAft>
                  <a:spcPts val="0"/>
                </a:spcAft>
                <a:buClr>
                  <a:schemeClr val="dk1"/>
                </a:buClr>
                <a:buSzPts val="2000"/>
                <a:buFont typeface="Calibri"/>
                <a:buNone/>
              </a:pPr>
              <a:r>
                <a:rPr b="1" i="0" lang="en-IN" sz="1900" u="none" cap="none" strike="noStrike">
                  <a:solidFill>
                    <a:schemeClr val="dk1"/>
                  </a:solidFill>
                  <a:latin typeface="Calibri"/>
                  <a:ea typeface="Calibri"/>
                  <a:cs typeface="Calibri"/>
                  <a:sym typeface="Calibri"/>
                </a:rPr>
                <a:t>पोर्टल के माध्यम से</a:t>
              </a:r>
              <a:r>
                <a:rPr b="0" i="0" lang="en-IN" sz="1900" u="none" cap="none" strike="noStrike">
                  <a:solidFill>
                    <a:schemeClr val="dk1"/>
                  </a:solidFill>
                  <a:latin typeface="Calibri"/>
                  <a:ea typeface="Calibri"/>
                  <a:cs typeface="Calibri"/>
                  <a:sym typeface="Calibri"/>
                </a:rPr>
                <a:t>: </a:t>
              </a:r>
              <a:r>
                <a:rPr b="0" i="0" lang="en-IN" sz="1900" u="none" cap="none" strike="noStrike">
                  <a:solidFill>
                    <a:schemeClr val="dk1"/>
                  </a:solidFill>
                  <a:latin typeface="Times New Roman"/>
                  <a:ea typeface="Times New Roman"/>
                  <a:cs typeface="Times New Roman"/>
                  <a:sym typeface="Times New Roman"/>
                </a:rPr>
                <a:t>शिक्षार्थी https://diksha.gov.in/ पर जाकर भी ई-सामग्री प्राप्त कर सकते हैं।</a:t>
              </a:r>
              <a:endParaRPr b="0" i="0" sz="1900" u="none" cap="none" strike="noStrike">
                <a:solidFill>
                  <a:schemeClr val="dk1"/>
                </a:solidFill>
                <a:latin typeface="Calibri"/>
                <a:ea typeface="Calibri"/>
                <a:cs typeface="Calibri"/>
                <a:sym typeface="Calibri"/>
              </a:endParaRPr>
            </a:p>
          </p:txBody>
        </p:sp>
        <p:sp>
          <p:nvSpPr>
            <p:cNvPr id="278" name="Google Shape;278;p10"/>
            <p:cNvSpPr/>
            <p:nvPr/>
          </p:nvSpPr>
          <p:spPr>
            <a:xfrm>
              <a:off x="0" y="3274721"/>
              <a:ext cx="10506456" cy="1309664"/>
            </a:xfrm>
            <a:prstGeom prst="roundRect">
              <a:avLst>
                <a:gd fmla="val 10000"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111161" y="3445212"/>
              <a:ext cx="855000" cy="852900"/>
            </a:xfrm>
            <a:prstGeom prst="rect">
              <a:avLst/>
            </a:prstGeom>
            <a:blipFill rotWithShape="1">
              <a:blip r:embed="rId5">
                <a:alphaModFix/>
              </a:blip>
              <a:stretch>
                <a:fillRect b="0" l="0" r="0" t="0"/>
              </a:stretch>
            </a:blipFill>
            <a:ln>
              <a:noFill/>
            </a:ln>
            <a:effectLst>
              <a:outerShdw blurRad="57150" rotWithShape="0" algn="bl" dir="5400000" dist="19050">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1512662" y="3274721"/>
              <a:ext cx="8993793" cy="130966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txBox="1"/>
            <p:nvPr/>
          </p:nvSpPr>
          <p:spPr>
            <a:xfrm>
              <a:off x="1116490" y="3274718"/>
              <a:ext cx="9390000" cy="1309800"/>
            </a:xfrm>
            <a:prstGeom prst="rect">
              <a:avLst/>
            </a:prstGeom>
            <a:noFill/>
            <a:ln>
              <a:noFill/>
            </a:ln>
          </p:spPr>
          <p:txBody>
            <a:bodyPr anchorCtr="0" anchor="ctr" bIns="138600" lIns="138600" spcFirstLastPara="1" rIns="138600" wrap="square" tIns="138600">
              <a:noAutofit/>
            </a:bodyPr>
            <a:lstStyle/>
            <a:p>
              <a:pPr indent="0" lvl="0" marL="0" marR="0" rtl="0" algn="l">
                <a:lnSpc>
                  <a:spcPct val="150000"/>
                </a:lnSpc>
                <a:spcBef>
                  <a:spcPts val="0"/>
                </a:spcBef>
                <a:spcAft>
                  <a:spcPts val="0"/>
                </a:spcAft>
                <a:buClr>
                  <a:schemeClr val="dk1"/>
                </a:buClr>
                <a:buSzPts val="2000"/>
                <a:buFont typeface="Calibri"/>
                <a:buNone/>
              </a:pPr>
              <a:r>
                <a:rPr b="1" i="0" lang="en-IN" sz="1900" u="none" cap="none" strike="noStrike">
                  <a:solidFill>
                    <a:schemeClr val="dk1"/>
                  </a:solidFill>
                  <a:latin typeface="Times New Roman"/>
                  <a:ea typeface="Times New Roman"/>
                  <a:cs typeface="Times New Roman"/>
                  <a:sym typeface="Times New Roman"/>
                </a:rPr>
                <a:t>क्यूआर कोड के माध्यम से: </a:t>
              </a:r>
              <a:r>
                <a:rPr b="0" i="0" lang="en-IN" sz="1900" u="none" cap="none" strike="noStrike">
                  <a:solidFill>
                    <a:schemeClr val="dk1"/>
                  </a:solidFill>
                  <a:latin typeface="Times New Roman"/>
                  <a:ea typeface="Times New Roman"/>
                  <a:cs typeface="Times New Roman"/>
                  <a:sym typeface="Times New Roman"/>
                </a:rPr>
                <a:t>राज्यों/केंद्र शासित प्रदेशों ने प्रासंगिक QR कोड के साथ पाठ्यपुस्तकें मुद्रित की हैं, जिन्हें स्मार्टफोन द्वारा किसी भी स्कैनर का उपयोग करके आसानी से स्कैन किया जा सकता है और शिक्षार्थी सीधे अवधारणा वीडियो/पीडीएफ/सिमुलेशन पर पहुंच जाता है।</a:t>
              </a:r>
              <a:endParaRPr b="0" i="0" sz="1900" u="none" cap="none" strike="noStrike">
                <a:solidFill>
                  <a:schemeClr val="dk1"/>
                </a:solidFill>
                <a:latin typeface="Times New Roman"/>
                <a:ea typeface="Times New Roman"/>
                <a:cs typeface="Times New Roman"/>
                <a:sym typeface="Times New Roman"/>
              </a:endParaRPr>
            </a:p>
          </p:txBody>
        </p:sp>
      </p:grpSp>
      <p:pic>
        <p:nvPicPr>
          <p:cNvPr descr="Smart Phone with solid fill" id="282" name="Google Shape;282;p10"/>
          <p:cNvPicPr preferRelativeResize="0"/>
          <p:nvPr/>
        </p:nvPicPr>
        <p:blipFill rotWithShape="1">
          <a:blip r:embed="rId6">
            <a:alphaModFix/>
          </a:blip>
          <a:srcRect b="0" l="0" r="0" t="0"/>
          <a:stretch/>
        </p:blipFill>
        <p:spPr>
          <a:xfrm>
            <a:off x="435425" y="949600"/>
            <a:ext cx="914400" cy="1046750"/>
          </a:xfrm>
          <a:prstGeom prst="rect">
            <a:avLst/>
          </a:prstGeom>
          <a:noFill/>
          <a:ln>
            <a:noFill/>
          </a:ln>
          <a:effectLst>
            <a:outerShdw blurRad="57150" rotWithShape="0" algn="bl" dir="5400000" dist="19050">
              <a:srgbClr val="000000">
                <a:alpha val="49803"/>
              </a:srgbClr>
            </a:outerShdw>
          </a:effectLst>
        </p:spPr>
      </p:pic>
      <p:pic>
        <p:nvPicPr>
          <p:cNvPr descr="Monitor with solid fill" id="283" name="Google Shape;283;p10"/>
          <p:cNvPicPr preferRelativeResize="0"/>
          <p:nvPr/>
        </p:nvPicPr>
        <p:blipFill rotWithShape="1">
          <a:blip r:embed="rId7">
            <a:alphaModFix/>
          </a:blip>
          <a:srcRect b="0" l="0" r="0" t="0"/>
          <a:stretch/>
        </p:blipFill>
        <p:spPr>
          <a:xfrm>
            <a:off x="914400" y="3076600"/>
            <a:ext cx="914400" cy="9144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11"/>
          <p:cNvSpPr txBox="1"/>
          <p:nvPr>
            <p:ph type="title"/>
          </p:nvPr>
        </p:nvSpPr>
        <p:spPr>
          <a:xfrm>
            <a:off x="162398" y="182325"/>
            <a:ext cx="3897600" cy="1719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1000"/>
              </a:spcAft>
              <a:buClr>
                <a:schemeClr val="dk1"/>
              </a:buClr>
              <a:buSzPts val="3800"/>
              <a:buFont typeface="Calibri"/>
              <a:buNone/>
            </a:pPr>
            <a:r>
              <a:rPr lang="en-IN" sz="3100"/>
              <a:t>मोबाइल ऐप के माध्यम से सामग्री कैसे प्राप्त करें?</a:t>
            </a:r>
            <a:endParaRPr sz="2700"/>
          </a:p>
        </p:txBody>
      </p:sp>
      <p:sp>
        <p:nvSpPr>
          <p:cNvPr id="290" name="Google Shape;290;p11"/>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11"/>
          <p:cNvSpPr txBox="1"/>
          <p:nvPr>
            <p:ph idx="1" type="body"/>
          </p:nvPr>
        </p:nvSpPr>
        <p:spPr>
          <a:xfrm>
            <a:off x="162325" y="2807200"/>
            <a:ext cx="4436700" cy="3410700"/>
          </a:xfrm>
          <a:prstGeom prst="rect">
            <a:avLst/>
          </a:prstGeom>
          <a:noFill/>
          <a:ln>
            <a:noFill/>
          </a:ln>
        </p:spPr>
        <p:txBody>
          <a:bodyPr anchorCtr="0" anchor="t" bIns="45700" lIns="91425" spcFirstLastPara="1" rIns="91425" wrap="square" tIns="45700">
            <a:noAutofit/>
          </a:bodyPr>
          <a:lstStyle/>
          <a:p>
            <a:pPr indent="-228600" lvl="0" marL="228600" rtl="0" algn="l">
              <a:lnSpc>
                <a:spcPct val="130000"/>
              </a:lnSpc>
              <a:spcBef>
                <a:spcPts val="0"/>
              </a:spcBef>
              <a:spcAft>
                <a:spcPts val="0"/>
              </a:spcAft>
              <a:buClr>
                <a:schemeClr val="dk1"/>
              </a:buClr>
              <a:buSzPts val="2000"/>
              <a:buFont typeface="Times New Roman"/>
              <a:buChar char="•"/>
            </a:pPr>
            <a:r>
              <a:rPr lang="en-IN" sz="2000">
                <a:latin typeface="Times New Roman"/>
                <a:ea typeface="Times New Roman"/>
                <a:cs typeface="Times New Roman"/>
                <a:sym typeface="Times New Roman"/>
              </a:rPr>
              <a:t>प्ले स्टोर पर जाएँ, DIKSHA ऐप खोजें, इसे डाउनलोड करें और डिवाइस पर इंस्टॉल करें।</a:t>
            </a:r>
            <a:endParaRPr sz="2000">
              <a:latin typeface="Times New Roman"/>
              <a:ea typeface="Times New Roman"/>
              <a:cs typeface="Times New Roman"/>
              <a:sym typeface="Times New Roman"/>
            </a:endParaRPr>
          </a:p>
          <a:p>
            <a:pPr indent="-228600" lvl="0" marL="228600" rtl="0" algn="l">
              <a:lnSpc>
                <a:spcPct val="130000"/>
              </a:lnSpc>
              <a:spcBef>
                <a:spcPts val="1000"/>
              </a:spcBef>
              <a:spcAft>
                <a:spcPts val="0"/>
              </a:spcAft>
              <a:buClr>
                <a:schemeClr val="dk1"/>
              </a:buClr>
              <a:buSzPts val="2000"/>
              <a:buFont typeface="Arial"/>
              <a:buChar char="•"/>
            </a:pPr>
            <a:r>
              <a:rPr lang="en-IN" sz="2000"/>
              <a:t>लॉगिन सुविधा अधिकृत प्रयोक्ताओं को ऐप का उपयोग करके असीमित DIKSHA सामग्री प्राप्त करने की अनुमति देती है।</a:t>
            </a:r>
            <a:endParaRPr sz="2000"/>
          </a:p>
          <a:p>
            <a:pPr indent="0" lvl="0" marL="0" rtl="0" algn="l">
              <a:lnSpc>
                <a:spcPct val="130000"/>
              </a:lnSpc>
              <a:spcBef>
                <a:spcPts val="1000"/>
              </a:spcBef>
              <a:spcAft>
                <a:spcPts val="0"/>
              </a:spcAft>
              <a:buClr>
                <a:schemeClr val="dk1"/>
              </a:buClr>
              <a:buSzPts val="1700"/>
              <a:buNone/>
            </a:pPr>
            <a:r>
              <a:rPr lang="en-IN" sz="2000"/>
              <a:t> </a:t>
            </a:r>
            <a:endParaRPr b="0" i="0" sz="2000"/>
          </a:p>
          <a:p>
            <a:pPr indent="0" lvl="0" marL="0" rtl="0" algn="l">
              <a:lnSpc>
                <a:spcPct val="130000"/>
              </a:lnSpc>
              <a:spcBef>
                <a:spcPts val="1000"/>
              </a:spcBef>
              <a:spcAft>
                <a:spcPts val="0"/>
              </a:spcAft>
              <a:buClr>
                <a:schemeClr val="dk1"/>
              </a:buClr>
              <a:buSzPts val="1700"/>
              <a:buNone/>
            </a:pPr>
            <a:br>
              <a:rPr lang="en-IN" sz="2000"/>
            </a:br>
            <a:endParaRPr sz="2000"/>
          </a:p>
        </p:txBody>
      </p:sp>
      <p:pic>
        <p:nvPicPr>
          <p:cNvPr id="292" name="Google Shape;292;p11"/>
          <p:cNvPicPr preferRelativeResize="0"/>
          <p:nvPr/>
        </p:nvPicPr>
        <p:blipFill rotWithShape="1">
          <a:blip r:embed="rId3">
            <a:alphaModFix/>
          </a:blip>
          <a:srcRect b="0" l="16855" r="17925" t="938"/>
          <a:stretch/>
        </p:blipFill>
        <p:spPr>
          <a:xfrm>
            <a:off x="4841845" y="640080"/>
            <a:ext cx="6528621" cy="5577840"/>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12"/>
          <p:cNvSpPr txBox="1"/>
          <p:nvPr>
            <p:ph type="title"/>
          </p:nvPr>
        </p:nvSpPr>
        <p:spPr>
          <a:xfrm>
            <a:off x="263875" y="67175"/>
            <a:ext cx="6814500" cy="591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5483"/>
              <a:buFont typeface="Calibri"/>
              <a:buNone/>
            </a:pPr>
            <a:r>
              <a:rPr b="1" lang="en-IN" sz="3100">
                <a:latin typeface="Times New Roman"/>
                <a:ea typeface="Times New Roman"/>
                <a:cs typeface="Times New Roman"/>
                <a:sym typeface="Times New Roman"/>
              </a:rPr>
              <a:t>DIKSHA मोबाइल ऐप पर लॉगइन कैसे करें?</a:t>
            </a:r>
            <a:endParaRPr b="1" sz="3100">
              <a:latin typeface="Times New Roman"/>
              <a:ea typeface="Times New Roman"/>
              <a:cs typeface="Times New Roman"/>
              <a:sym typeface="Times New Roman"/>
            </a:endParaRPr>
          </a:p>
        </p:txBody>
      </p:sp>
      <p:sp>
        <p:nvSpPr>
          <p:cNvPr id="299" name="Google Shape;299;p12"/>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p12"/>
          <p:cNvSpPr txBox="1"/>
          <p:nvPr>
            <p:ph idx="1" type="body"/>
          </p:nvPr>
        </p:nvSpPr>
        <p:spPr>
          <a:xfrm>
            <a:off x="263875" y="963575"/>
            <a:ext cx="7293000" cy="55779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700"/>
              <a:buNone/>
            </a:pPr>
            <a:r>
              <a:rPr lang="en-IN" sz="2000">
                <a:latin typeface="Times New Roman"/>
                <a:ea typeface="Times New Roman"/>
                <a:cs typeface="Times New Roman"/>
                <a:sym typeface="Times New Roman"/>
              </a:rPr>
              <a:t>अपने पंजीकृत क्रेडेंशियल का उपयोग करके DIKSHA मोबाइल ऐप पर लॉग इन करें</a:t>
            </a:r>
            <a:br>
              <a:rPr lang="en-IN" sz="2000">
                <a:latin typeface="Times New Roman"/>
                <a:ea typeface="Times New Roman"/>
                <a:cs typeface="Times New Roman"/>
                <a:sym typeface="Times New Roman"/>
              </a:rPr>
            </a:br>
            <a:r>
              <a:rPr lang="en-IN" sz="2000">
                <a:latin typeface="Times New Roman"/>
                <a:ea typeface="Times New Roman"/>
                <a:cs typeface="Times New Roman"/>
                <a:sym typeface="Times New Roman"/>
              </a:rPr>
              <a:t>1. अपना पंजीकृत ई-मेल पता या मोबाइल नंबर दर्ज करें</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100"/>
              <a:buFont typeface="Arial"/>
              <a:buNone/>
            </a:pPr>
            <a:r>
              <a:rPr lang="en-IN" sz="2000">
                <a:latin typeface="Times New Roman"/>
                <a:ea typeface="Times New Roman"/>
                <a:cs typeface="Times New Roman"/>
                <a:sym typeface="Times New Roman"/>
              </a:rPr>
              <a:t>2. पासवर्ड दर्ज करें</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100"/>
              <a:buFont typeface="Arial"/>
              <a:buNone/>
            </a:pPr>
            <a:r>
              <a:rPr lang="en-IN" sz="2000">
                <a:latin typeface="Times New Roman"/>
                <a:ea typeface="Times New Roman"/>
                <a:cs typeface="Times New Roman"/>
                <a:sym typeface="Times New Roman"/>
              </a:rPr>
              <a:t>3. लॉगिन पर क्लिक करें</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100"/>
              <a:buFont typeface="Arial"/>
              <a:buNone/>
            </a:pPr>
            <a:r>
              <a:rPr lang="en-IN" sz="2000">
                <a:latin typeface="Times New Roman"/>
                <a:ea typeface="Times New Roman"/>
                <a:cs typeface="Times New Roman"/>
                <a:sym typeface="Times New Roman"/>
              </a:rPr>
              <a:t>4. यदि आप अपना पासवर्ड भूल गए हैं, तो फॉरगेट पासवर्ड  पर क्लिक करें</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700"/>
              <a:buNone/>
            </a:pPr>
            <a:r>
              <a:rPr lang="en-IN" sz="2000">
                <a:latin typeface="Times New Roman"/>
                <a:ea typeface="Times New Roman"/>
                <a:cs typeface="Times New Roman"/>
                <a:sym typeface="Times New Roman"/>
              </a:rPr>
              <a:t>पासवर्ड रिकवर करने के विवरण के लिए,</a:t>
            </a:r>
            <a:r>
              <a:rPr i="0" lang="en-IN" sz="2000">
                <a:latin typeface="Times New Roman"/>
                <a:ea typeface="Times New Roman"/>
                <a:cs typeface="Times New Roman"/>
                <a:sym typeface="Times New Roman"/>
              </a:rPr>
              <a:t> </a:t>
            </a:r>
            <a:r>
              <a:rPr i="0" lang="en-IN" sz="2000" u="sng" strike="noStrike">
                <a:solidFill>
                  <a:schemeClr val="hlink"/>
                </a:solidFill>
                <a:latin typeface="Times New Roman"/>
                <a:ea typeface="Times New Roman"/>
                <a:cs typeface="Times New Roman"/>
                <a:sym typeface="Times New Roman"/>
                <a:hlinkClick r:id="rId3"/>
              </a:rPr>
              <a:t>Recovering Password</a:t>
            </a:r>
            <a:r>
              <a:rPr lang="en-IN" sz="2000">
                <a:latin typeface="Times New Roman"/>
                <a:ea typeface="Times New Roman"/>
                <a:cs typeface="Times New Roman"/>
                <a:sym typeface="Times New Roman"/>
              </a:rPr>
              <a:t> देखें</a:t>
            </a:r>
            <a:br>
              <a:rPr lang="en-IN" sz="2000">
                <a:latin typeface="Times New Roman"/>
                <a:ea typeface="Times New Roman"/>
                <a:cs typeface="Times New Roman"/>
                <a:sym typeface="Times New Roman"/>
              </a:rPr>
            </a:br>
            <a:r>
              <a:rPr lang="en-IN" sz="2000">
                <a:latin typeface="Times New Roman"/>
                <a:ea typeface="Times New Roman"/>
                <a:cs typeface="Times New Roman"/>
                <a:sym typeface="Times New Roman"/>
              </a:rPr>
              <a:t>5. वैकल्पिक रूप से, आप निम्नलिखित का उपयोग करके DIKSHA ऐप पर लॉग इन कर सकते हैं:</a:t>
            </a:r>
            <a:br>
              <a:rPr lang="en-IN" sz="2000">
                <a:latin typeface="Times New Roman"/>
                <a:ea typeface="Times New Roman"/>
                <a:cs typeface="Times New Roman"/>
                <a:sym typeface="Times New Roman"/>
              </a:rPr>
            </a:br>
            <a:r>
              <a:rPr i="0" lang="en-IN" sz="2000">
                <a:latin typeface="Times New Roman"/>
                <a:ea typeface="Times New Roman"/>
                <a:cs typeface="Times New Roman"/>
                <a:sym typeface="Times New Roman"/>
              </a:rPr>
              <a:t> a. </a:t>
            </a:r>
            <a:r>
              <a:rPr i="0" lang="en-IN" sz="2000" u="sng" strike="noStrike">
                <a:solidFill>
                  <a:schemeClr val="hlink"/>
                </a:solidFill>
                <a:latin typeface="Times New Roman"/>
                <a:ea typeface="Times New Roman"/>
                <a:cs typeface="Times New Roman"/>
                <a:sym typeface="Times New Roman"/>
                <a:hlinkClick r:id="rId4"/>
              </a:rPr>
              <a:t>Google Account Credentials</a:t>
            </a:r>
            <a:br>
              <a:rPr lang="en-IN" sz="2000">
                <a:latin typeface="Times New Roman"/>
                <a:ea typeface="Times New Roman"/>
                <a:cs typeface="Times New Roman"/>
                <a:sym typeface="Times New Roman"/>
              </a:rPr>
            </a:br>
            <a:r>
              <a:rPr i="0" lang="en-IN" sz="2000">
                <a:latin typeface="Times New Roman"/>
                <a:ea typeface="Times New Roman"/>
                <a:cs typeface="Times New Roman"/>
                <a:sym typeface="Times New Roman"/>
              </a:rPr>
              <a:t> b. </a:t>
            </a:r>
            <a:r>
              <a:rPr i="0" lang="en-IN" sz="2000" u="sng" strike="noStrike">
                <a:solidFill>
                  <a:schemeClr val="hlink"/>
                </a:solidFill>
                <a:latin typeface="Times New Roman"/>
                <a:ea typeface="Times New Roman"/>
                <a:cs typeface="Times New Roman"/>
                <a:sym typeface="Times New Roman"/>
                <a:hlinkClick r:id="rId5"/>
              </a:rPr>
              <a:t>State Credentials</a:t>
            </a:r>
            <a:endParaRPr sz="2000">
              <a:latin typeface="Times New Roman"/>
              <a:ea typeface="Times New Roman"/>
              <a:cs typeface="Times New Roman"/>
              <a:sym typeface="Times New Roman"/>
            </a:endParaRPr>
          </a:p>
        </p:txBody>
      </p:sp>
      <p:pic>
        <p:nvPicPr>
          <p:cNvPr descr="Graphical user interface, text, application&#10;&#10;Description automatically generated" id="301" name="Google Shape;301;p12"/>
          <p:cNvPicPr preferRelativeResize="0"/>
          <p:nvPr/>
        </p:nvPicPr>
        <p:blipFill rotWithShape="1">
          <a:blip r:embed="rId6">
            <a:alphaModFix/>
          </a:blip>
          <a:srcRect b="0" l="0" r="0" t="0"/>
          <a:stretch/>
        </p:blipFill>
        <p:spPr>
          <a:xfrm>
            <a:off x="7993425" y="868675"/>
            <a:ext cx="3941825" cy="5577851"/>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13"/>
          <p:cNvSpPr txBox="1"/>
          <p:nvPr>
            <p:ph type="title"/>
          </p:nvPr>
        </p:nvSpPr>
        <p:spPr>
          <a:xfrm>
            <a:off x="-1275" y="29925"/>
            <a:ext cx="5919600" cy="555900"/>
          </a:xfrm>
          <a:prstGeom prst="rect">
            <a:avLst/>
          </a:prstGeom>
          <a:noFill/>
          <a:ln>
            <a:noFill/>
          </a:ln>
        </p:spPr>
        <p:txBody>
          <a:bodyPr anchorCtr="0" anchor="b" bIns="45700" lIns="91425" spcFirstLastPara="1" rIns="91425" wrap="square" tIns="45700">
            <a:normAutofit/>
          </a:bodyPr>
          <a:lstStyle/>
          <a:p>
            <a:pPr indent="0" lvl="0" marL="0" rtl="0" algn="l">
              <a:lnSpc>
                <a:spcPct val="150000"/>
              </a:lnSpc>
              <a:spcBef>
                <a:spcPts val="0"/>
              </a:spcBef>
              <a:spcAft>
                <a:spcPts val="0"/>
              </a:spcAft>
              <a:buClr>
                <a:schemeClr val="dk1"/>
              </a:buClr>
              <a:buSzPts val="3800"/>
              <a:buFont typeface="Calibri"/>
              <a:buNone/>
            </a:pPr>
            <a:r>
              <a:rPr b="1" lang="en-IN" sz="2400">
                <a:latin typeface="Times New Roman"/>
                <a:ea typeface="Times New Roman"/>
                <a:cs typeface="Times New Roman"/>
                <a:sym typeface="Times New Roman"/>
              </a:rPr>
              <a:t>DIKSHA मोबाइल ऐप पर लॉगइन कैसे करें?</a:t>
            </a:r>
            <a:endParaRPr b="1" sz="2400">
              <a:latin typeface="Times New Roman"/>
              <a:ea typeface="Times New Roman"/>
              <a:cs typeface="Times New Roman"/>
              <a:sym typeface="Times New Roman"/>
            </a:endParaRPr>
          </a:p>
        </p:txBody>
      </p:sp>
      <p:sp>
        <p:nvSpPr>
          <p:cNvPr id="308" name="Google Shape;308;p13"/>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3"/>
          <p:cNvSpPr txBox="1"/>
          <p:nvPr>
            <p:ph idx="1" type="body"/>
          </p:nvPr>
        </p:nvSpPr>
        <p:spPr>
          <a:xfrm>
            <a:off x="147900" y="585825"/>
            <a:ext cx="5364600" cy="56322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1700"/>
              <a:buNone/>
            </a:pPr>
            <a:r>
              <a:rPr lang="en-IN" sz="2100"/>
              <a:t>सफलतापूर्वक लॉगिन करने  पर, एक पॉप-अप विंडो प्रदर्शित होती है</a:t>
            </a:r>
            <a:endParaRPr sz="2100"/>
          </a:p>
          <a:p>
            <a:pPr indent="0" lvl="0" marL="0" rtl="0" algn="l">
              <a:lnSpc>
                <a:spcPct val="150000"/>
              </a:lnSpc>
              <a:spcBef>
                <a:spcPts val="1000"/>
              </a:spcBef>
              <a:spcAft>
                <a:spcPts val="0"/>
              </a:spcAft>
              <a:buClr>
                <a:schemeClr val="dk1"/>
              </a:buClr>
              <a:buSzPts val="1700"/>
              <a:buNone/>
            </a:pPr>
            <a:r>
              <a:rPr lang="en-IN" sz="2100"/>
              <a:t>6. अपने अनुरूप सामग्री खोजने के लिए संबंधित ड्रॉप-डाउन मेनू से निम्नलिखित का चयन करें:</a:t>
            </a:r>
            <a:br>
              <a:rPr lang="en-IN" sz="2100"/>
            </a:br>
            <a:r>
              <a:rPr b="0" i="0" lang="en-IN" sz="2100"/>
              <a:t> a. </a:t>
            </a:r>
            <a:r>
              <a:rPr b="1" i="0" lang="en-IN" sz="2100"/>
              <a:t>Board</a:t>
            </a:r>
            <a:br>
              <a:rPr lang="en-IN" sz="2100"/>
            </a:br>
            <a:r>
              <a:rPr b="0" i="0" lang="en-IN" sz="2100"/>
              <a:t> b. </a:t>
            </a:r>
            <a:r>
              <a:rPr b="1" i="0" lang="en-IN" sz="2100"/>
              <a:t>Medium</a:t>
            </a:r>
            <a:br>
              <a:rPr lang="en-IN" sz="2100"/>
            </a:br>
            <a:r>
              <a:rPr b="0" i="0" lang="en-IN" sz="2100"/>
              <a:t> c. </a:t>
            </a:r>
            <a:r>
              <a:rPr b="1" i="0" lang="en-IN" sz="2100"/>
              <a:t>Class</a:t>
            </a:r>
            <a:br>
              <a:rPr lang="en-IN" sz="2100"/>
            </a:br>
            <a:r>
              <a:rPr lang="en-IN" sz="2100"/>
              <a:t>7. प्रोफ़ाइल अपडेट करने के लिए FINISH पर क्लिक करें। लाइब्रेरी पेज चयनित खोज मानदंडों के आधार पर सामग्री सुझावों के साथ प्रदर्शित होता है</a:t>
            </a:r>
            <a:endParaRPr sz="2100"/>
          </a:p>
        </p:txBody>
      </p:sp>
      <p:pic>
        <p:nvPicPr>
          <p:cNvPr descr="Graphical user interface&#10;&#10;Description automatically generated" id="310" name="Google Shape;310;p13"/>
          <p:cNvPicPr preferRelativeResize="0"/>
          <p:nvPr/>
        </p:nvPicPr>
        <p:blipFill rotWithShape="1">
          <a:blip r:embed="rId3">
            <a:alphaModFix/>
          </a:blip>
          <a:srcRect b="0" l="0" r="0" t="0"/>
          <a:stretch/>
        </p:blipFill>
        <p:spPr>
          <a:xfrm>
            <a:off x="6034450" y="324775"/>
            <a:ext cx="5919700" cy="5893149"/>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p14"/>
          <p:cNvSpPr txBox="1"/>
          <p:nvPr>
            <p:ph type="title"/>
          </p:nvPr>
        </p:nvSpPr>
        <p:spPr>
          <a:xfrm>
            <a:off x="2467725" y="-99725"/>
            <a:ext cx="7872900" cy="593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IN" sz="2500">
                <a:latin typeface="Times New Roman"/>
                <a:ea typeface="Times New Roman"/>
                <a:cs typeface="Times New Roman"/>
                <a:sym typeface="Times New Roman"/>
              </a:rPr>
              <a:t>DIKSHA मोबाइल ऐप पर लॉगइन कैसे करें?</a:t>
            </a:r>
            <a:endParaRPr b="1" sz="2500">
              <a:latin typeface="Times New Roman"/>
              <a:ea typeface="Times New Roman"/>
              <a:cs typeface="Times New Roman"/>
              <a:sym typeface="Times New Roman"/>
            </a:endParaRPr>
          </a:p>
        </p:txBody>
      </p:sp>
      <p:sp>
        <p:nvSpPr>
          <p:cNvPr id="317" name="Google Shape;317;p14"/>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14"/>
          <p:cNvSpPr txBox="1"/>
          <p:nvPr>
            <p:ph idx="1" type="body"/>
          </p:nvPr>
        </p:nvSpPr>
        <p:spPr>
          <a:xfrm>
            <a:off x="118900" y="493975"/>
            <a:ext cx="5625600" cy="6239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Clr>
                <a:schemeClr val="dk1"/>
              </a:buClr>
              <a:buSzPts val="1500"/>
              <a:buNone/>
            </a:pPr>
            <a:r>
              <a:rPr lang="en-IN" sz="2000">
                <a:latin typeface="Times New Roman"/>
                <a:ea typeface="Times New Roman"/>
                <a:cs typeface="Times New Roman"/>
                <a:sym typeface="Times New Roman"/>
              </a:rPr>
              <a:t>आप अपने Google खाते के क्रेडेंशियल का उपयोग करके DIKSHA ऐप में लॉग इन कर सकते हैं। अपने Google खाते से लॉग इन करने के लिए:</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chemeClr val="dk1"/>
              </a:buClr>
              <a:buSzPts val="1500"/>
              <a:buNone/>
            </a:pPr>
            <a:r>
              <a:rPr b="0" i="0" lang="en-IN" sz="2000"/>
              <a:t>1. </a:t>
            </a:r>
            <a:r>
              <a:rPr b="1" i="0" lang="en-IN" sz="2000"/>
              <a:t>log in with Google </a:t>
            </a:r>
            <a:r>
              <a:rPr i="0" lang="en-IN" sz="2000"/>
              <a:t>पर क्लिक करें</a:t>
            </a:r>
            <a:br>
              <a:rPr lang="en-IN" sz="2000"/>
            </a:br>
            <a:r>
              <a:rPr b="0" i="0" lang="en-IN" sz="2000"/>
              <a:t>2. </a:t>
            </a:r>
            <a:r>
              <a:rPr lang="en-IN" sz="2000"/>
              <a:t>उस खाते का चयन करें जिससे आप लॉग इन करना चाहते है</a:t>
            </a:r>
            <a:endParaRPr sz="2000"/>
          </a:p>
          <a:p>
            <a:pPr indent="0" lvl="0" marL="0" rtl="0" algn="l">
              <a:lnSpc>
                <a:spcPct val="150000"/>
              </a:lnSpc>
              <a:spcBef>
                <a:spcPts val="1000"/>
              </a:spcBef>
              <a:spcAft>
                <a:spcPts val="0"/>
              </a:spcAft>
              <a:buClr>
                <a:schemeClr val="dk1"/>
              </a:buClr>
              <a:buSzPts val="1500"/>
              <a:buNone/>
            </a:pPr>
            <a:r>
              <a:rPr b="0" i="0" lang="en-IN" sz="2000"/>
              <a:t>3. DIKSHA ऐप को आपके Google खाते </a:t>
            </a:r>
            <a:r>
              <a:rPr lang="en-IN" sz="2000"/>
              <a:t>का उपयोग करने</a:t>
            </a:r>
            <a:r>
              <a:rPr b="0" i="0" lang="en-IN" sz="2000"/>
              <a:t> की अनुमति देने के लिए </a:t>
            </a:r>
            <a:r>
              <a:rPr lang="en-IN" sz="2000"/>
              <a:t> </a:t>
            </a:r>
            <a:r>
              <a:rPr b="1" lang="en-IN" sz="2000"/>
              <a:t>Allow</a:t>
            </a:r>
            <a:r>
              <a:rPr lang="en-IN" sz="2000"/>
              <a:t> </a:t>
            </a:r>
            <a:r>
              <a:rPr b="0" i="0" lang="en-IN" sz="2000"/>
              <a:t> पर </a:t>
            </a:r>
            <a:r>
              <a:rPr lang="en-IN" sz="2000"/>
              <a:t>क्लिक</a:t>
            </a:r>
            <a:r>
              <a:rPr b="0" i="0" lang="en-IN" sz="2000"/>
              <a:t> करें। </a:t>
            </a:r>
            <a:r>
              <a:rPr lang="en-IN" sz="2000"/>
              <a:t>इसके बाद </a:t>
            </a:r>
            <a:r>
              <a:rPr b="0" i="0" lang="en-IN" sz="2000"/>
              <a:t>नियम और </a:t>
            </a:r>
            <a:r>
              <a:rPr lang="en-IN" sz="2000"/>
              <a:t>शर्तों</a:t>
            </a:r>
            <a:r>
              <a:rPr b="0" i="0" lang="en-IN" sz="2000"/>
              <a:t> (</a:t>
            </a:r>
            <a:r>
              <a:rPr b="1" lang="en-IN" sz="2000"/>
              <a:t>Terms and Conditions</a:t>
            </a:r>
            <a:r>
              <a:rPr b="0" i="0" lang="en-IN" sz="2000"/>
              <a:t>) वाला एक पृष्ठ प्रदर्शित होता है। </a:t>
            </a:r>
            <a:br>
              <a:rPr lang="en-IN" sz="2000"/>
            </a:br>
            <a:r>
              <a:rPr b="0" i="0" lang="en-IN" sz="2000"/>
              <a:t>4. </a:t>
            </a:r>
            <a:r>
              <a:rPr b="1" i="0" lang="en-IN" sz="2000"/>
              <a:t>I agree to the terms and conditions of use </a:t>
            </a:r>
            <a:r>
              <a:rPr i="0" lang="en-IN" sz="2000"/>
              <a:t>पर क्लिक करें</a:t>
            </a:r>
            <a:br>
              <a:rPr lang="en-IN" sz="2000"/>
            </a:br>
            <a:r>
              <a:rPr b="0" i="0" lang="en-IN" sz="2000"/>
              <a:t>5. </a:t>
            </a:r>
            <a:r>
              <a:rPr b="1" i="0" lang="en-IN" sz="2000"/>
              <a:t>Continue </a:t>
            </a:r>
            <a:r>
              <a:rPr lang="en-IN" sz="2000"/>
              <a:t>पर क्लिक करें</a:t>
            </a:r>
            <a:endParaRPr sz="2000"/>
          </a:p>
        </p:txBody>
      </p:sp>
      <p:pic>
        <p:nvPicPr>
          <p:cNvPr descr="Graphical user interface, text, application, chat or text message&#10;&#10;Description automatically generated" id="319" name="Google Shape;319;p14"/>
          <p:cNvPicPr preferRelativeResize="0"/>
          <p:nvPr/>
        </p:nvPicPr>
        <p:blipFill rotWithShape="1">
          <a:blip r:embed="rId3">
            <a:alphaModFix/>
          </a:blip>
          <a:srcRect b="0" l="0" r="0" t="0"/>
          <a:stretch/>
        </p:blipFill>
        <p:spPr>
          <a:xfrm>
            <a:off x="5976475" y="640075"/>
            <a:ext cx="6069325" cy="6007175"/>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15"/>
          <p:cNvSpPr txBox="1"/>
          <p:nvPr>
            <p:ph type="title"/>
          </p:nvPr>
        </p:nvSpPr>
        <p:spPr>
          <a:xfrm>
            <a:off x="133400" y="134350"/>
            <a:ext cx="5567700" cy="395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52000"/>
              <a:buFont typeface="Calibri"/>
              <a:buNone/>
            </a:pPr>
            <a:r>
              <a:rPr b="1" lang="en-IN" sz="2500">
                <a:latin typeface="Times New Roman"/>
                <a:ea typeface="Times New Roman"/>
                <a:cs typeface="Times New Roman"/>
                <a:sym typeface="Times New Roman"/>
              </a:rPr>
              <a:t>DIKSHA मोबाइल ऐप पर लॉगइन कैसे करें?</a:t>
            </a:r>
            <a:endParaRPr b="1" sz="2500"/>
          </a:p>
        </p:txBody>
      </p:sp>
      <p:sp>
        <p:nvSpPr>
          <p:cNvPr id="326" name="Google Shape;326;p15"/>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p15"/>
          <p:cNvSpPr txBox="1"/>
          <p:nvPr>
            <p:ph idx="1" type="body"/>
          </p:nvPr>
        </p:nvSpPr>
        <p:spPr>
          <a:xfrm>
            <a:off x="75400" y="629250"/>
            <a:ext cx="5422500" cy="6046200"/>
          </a:xfrm>
          <a:prstGeom prst="rect">
            <a:avLst/>
          </a:prstGeom>
          <a:noFill/>
          <a:ln>
            <a:noFill/>
          </a:ln>
        </p:spPr>
        <p:txBody>
          <a:bodyPr anchorCtr="0" anchor="t" bIns="45700" lIns="91425" spcFirstLastPara="1" rIns="91425" wrap="square" tIns="45700">
            <a:normAutofit/>
          </a:bodyPr>
          <a:lstStyle/>
          <a:p>
            <a:pPr indent="-228600" lvl="0" marL="228600" rtl="0" algn="l">
              <a:lnSpc>
                <a:spcPct val="140000"/>
              </a:lnSpc>
              <a:spcBef>
                <a:spcPts val="0"/>
              </a:spcBef>
              <a:spcAft>
                <a:spcPts val="0"/>
              </a:spcAft>
              <a:buClr>
                <a:schemeClr val="dk1"/>
              </a:buClr>
              <a:buSzPts val="1900"/>
              <a:buChar char="•"/>
            </a:pPr>
            <a:r>
              <a:rPr lang="en-IN" sz="1900"/>
              <a:t>आप अपने राज्य के अकाउंट क्रेडेंशियल का उपयोग करके DIKSHA ऐप में लॉग इन कर सकते हैं।</a:t>
            </a:r>
            <a:endParaRPr sz="1900"/>
          </a:p>
          <a:p>
            <a:pPr indent="0" lvl="0" marL="0" rtl="0" algn="l">
              <a:lnSpc>
                <a:spcPct val="140000"/>
              </a:lnSpc>
              <a:spcBef>
                <a:spcPts val="0"/>
              </a:spcBef>
              <a:spcAft>
                <a:spcPts val="0"/>
              </a:spcAft>
              <a:buSzPts val="1800"/>
              <a:buNone/>
            </a:pPr>
            <a:br>
              <a:rPr lang="en-IN" sz="1900"/>
            </a:br>
            <a:r>
              <a:rPr b="0" i="0" lang="en-IN" sz="1900"/>
              <a:t>1. </a:t>
            </a:r>
            <a:r>
              <a:rPr b="1" i="0" lang="en-IN" sz="1900"/>
              <a:t>Login with State System </a:t>
            </a:r>
            <a:r>
              <a:rPr i="0" lang="en-IN" sz="1900"/>
              <a:t>पर क्लिक क</a:t>
            </a:r>
            <a:r>
              <a:rPr b="1" i="0" lang="en-IN" sz="1900"/>
              <a:t>रें</a:t>
            </a:r>
            <a:r>
              <a:rPr b="0" i="0" lang="en-IN" sz="1900"/>
              <a:t>. </a:t>
            </a:r>
            <a:r>
              <a:rPr lang="en-IN" sz="1900"/>
              <a:t>राज्य का चयन करने के लिए एक पृष्ठ प्रदर्शित होगा।</a:t>
            </a:r>
            <a:endParaRPr sz="1900"/>
          </a:p>
          <a:p>
            <a:pPr indent="0" lvl="0" marL="0" rtl="0" algn="l">
              <a:lnSpc>
                <a:spcPct val="140000"/>
              </a:lnSpc>
              <a:spcBef>
                <a:spcPts val="0"/>
              </a:spcBef>
              <a:spcAft>
                <a:spcPts val="0"/>
              </a:spcAft>
              <a:buSzPts val="1800"/>
              <a:buNone/>
            </a:pPr>
            <a:br>
              <a:rPr lang="en-IN" sz="1900"/>
            </a:br>
            <a:r>
              <a:rPr lang="en-IN" sz="1900"/>
              <a:t>2. </a:t>
            </a:r>
            <a:r>
              <a:rPr b="0" i="0" lang="en-IN" sz="1900"/>
              <a:t> </a:t>
            </a:r>
            <a:r>
              <a:rPr lang="en-IN" sz="1900"/>
              <a:t>प्रदर्शित  सूची से राज्य का चयन करें।     </a:t>
            </a:r>
            <a:endParaRPr sz="1900"/>
          </a:p>
          <a:p>
            <a:pPr indent="0" lvl="0" marL="0" rtl="0" algn="l">
              <a:lnSpc>
                <a:spcPct val="140000"/>
              </a:lnSpc>
              <a:spcBef>
                <a:spcPts val="0"/>
              </a:spcBef>
              <a:spcAft>
                <a:spcPts val="0"/>
              </a:spcAft>
              <a:buSzPts val="1800"/>
              <a:buNone/>
            </a:pPr>
            <a:r>
              <a:t/>
            </a:r>
            <a:endParaRPr sz="1900"/>
          </a:p>
          <a:p>
            <a:pPr indent="0" lvl="0" marL="0" rtl="0" algn="l">
              <a:lnSpc>
                <a:spcPct val="140000"/>
              </a:lnSpc>
              <a:spcBef>
                <a:spcPts val="0"/>
              </a:spcBef>
              <a:spcAft>
                <a:spcPts val="0"/>
              </a:spcAft>
              <a:buSzPts val="1800"/>
              <a:buNone/>
            </a:pPr>
            <a:r>
              <a:rPr b="0" i="0" lang="en-IN" sz="1900"/>
              <a:t>3. </a:t>
            </a:r>
            <a:r>
              <a:rPr b="1" i="0" lang="en-IN" sz="1900"/>
              <a:t>SUBMIT </a:t>
            </a:r>
            <a:r>
              <a:rPr i="0" lang="en-IN" sz="1900"/>
              <a:t>पर क्लिक करें</a:t>
            </a:r>
            <a:r>
              <a:rPr lang="en-IN" sz="1900"/>
              <a:t>।</a:t>
            </a:r>
            <a:r>
              <a:rPr b="0" i="0" lang="en-IN" sz="1900"/>
              <a:t> </a:t>
            </a:r>
            <a:r>
              <a:rPr lang="en-IN" sz="1900"/>
              <a:t>आपको संबंधित राज्य की वेबसाइट के होम पेज पर निर्दिष्ट किया जाएगा।</a:t>
            </a:r>
            <a:endParaRPr sz="1900"/>
          </a:p>
          <a:p>
            <a:pPr indent="0" lvl="0" marL="0" rtl="0" algn="l">
              <a:lnSpc>
                <a:spcPct val="140000"/>
              </a:lnSpc>
              <a:spcBef>
                <a:spcPts val="0"/>
              </a:spcBef>
              <a:spcAft>
                <a:spcPts val="0"/>
              </a:spcAft>
              <a:buSzPts val="1800"/>
              <a:buNone/>
            </a:pPr>
            <a:r>
              <a:rPr lang="en-IN" sz="1900"/>
              <a:t>राज्य द्वारा प्रदान किए गए मान्य क्रेडेंशियल के साथ लॉग इन करें। सफलतापूर्वक लॉग इन करने पर, आपको लॉग इन उपयोगकर्ता के रूप में DIKSHA ऐप पर निर्दिष्ट किया जाएगा</a:t>
            </a:r>
            <a:endParaRPr sz="1900"/>
          </a:p>
        </p:txBody>
      </p:sp>
      <p:pic>
        <p:nvPicPr>
          <p:cNvPr descr="Graphical user interface, application&#10;&#10;Description automatically generated" id="328" name="Google Shape;328;p15"/>
          <p:cNvPicPr preferRelativeResize="0"/>
          <p:nvPr/>
        </p:nvPicPr>
        <p:blipFill rotWithShape="1">
          <a:blip r:embed="rId3">
            <a:alphaModFix/>
          </a:blip>
          <a:srcRect b="0" l="0" r="0" t="0"/>
          <a:stretch/>
        </p:blipFill>
        <p:spPr>
          <a:xfrm>
            <a:off x="5821000" y="194275"/>
            <a:ext cx="6118026" cy="5892650"/>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6"/>
          <p:cNvSpPr txBox="1"/>
          <p:nvPr>
            <p:ph type="title"/>
          </p:nvPr>
        </p:nvSpPr>
        <p:spPr>
          <a:xfrm>
            <a:off x="2307300" y="29925"/>
            <a:ext cx="8738400" cy="483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b="1" lang="en-IN" sz="2600">
                <a:latin typeface="Times New Roman"/>
                <a:ea typeface="Times New Roman"/>
                <a:cs typeface="Times New Roman"/>
                <a:sym typeface="Times New Roman"/>
              </a:rPr>
              <a:t>DIKSHA मोबाइल ऐप पर लॉगइन कैसे करें?</a:t>
            </a:r>
            <a:endParaRPr b="1" sz="2600"/>
          </a:p>
        </p:txBody>
      </p:sp>
      <p:sp>
        <p:nvSpPr>
          <p:cNvPr id="335" name="Google Shape;335;p16"/>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6" name="Google Shape;336;p16"/>
          <p:cNvSpPr txBox="1"/>
          <p:nvPr>
            <p:ph idx="1" type="body"/>
          </p:nvPr>
        </p:nvSpPr>
        <p:spPr>
          <a:xfrm>
            <a:off x="162400" y="640075"/>
            <a:ext cx="5292300" cy="55776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1100"/>
              <a:buFont typeface="Arial"/>
              <a:buNone/>
            </a:pPr>
            <a:r>
              <a:rPr lang="en-IN" sz="2000">
                <a:latin typeface="Times New Roman"/>
                <a:ea typeface="Times New Roman"/>
                <a:cs typeface="Times New Roman"/>
                <a:sym typeface="Times New Roman"/>
              </a:rPr>
              <a:t>3. DIKSHA ऐप को आपके Google खाते का उपयोग करने की अनुमति देने के लिए </a:t>
            </a:r>
            <a:r>
              <a:rPr b="1" lang="en-IN" sz="2000"/>
              <a:t>Allow</a:t>
            </a:r>
            <a:r>
              <a:rPr lang="en-IN" sz="2000">
                <a:latin typeface="Times New Roman"/>
                <a:ea typeface="Times New Roman"/>
                <a:cs typeface="Times New Roman"/>
                <a:sym typeface="Times New Roman"/>
              </a:rPr>
              <a:t> पर क्लिक करें। इसके बाद नियम और शर्तें (</a:t>
            </a:r>
            <a:r>
              <a:rPr b="1" lang="en-IN" sz="2000"/>
              <a:t>Terms and Conditions</a:t>
            </a:r>
            <a:r>
              <a:rPr lang="en-IN" sz="2000">
                <a:latin typeface="Times New Roman"/>
                <a:ea typeface="Times New Roman"/>
                <a:cs typeface="Times New Roman"/>
                <a:sym typeface="Times New Roman"/>
              </a:rPr>
              <a:t>) </a:t>
            </a:r>
            <a:r>
              <a:rPr lang="en-IN" sz="2000"/>
              <a:t>वाला एक पृष्ठ प्रदर्शित होता है। </a:t>
            </a:r>
            <a:br>
              <a:rPr lang="en-IN" sz="2000"/>
            </a:br>
            <a:endParaRPr sz="2100">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IN" sz="2100">
                <a:latin typeface="Times New Roman"/>
                <a:ea typeface="Times New Roman"/>
                <a:cs typeface="Times New Roman"/>
                <a:sym typeface="Times New Roman"/>
              </a:rPr>
              <a:t>4. </a:t>
            </a:r>
            <a:r>
              <a:rPr b="1" lang="en-IN" sz="2000"/>
              <a:t>I agree to the terms and conditions of use</a:t>
            </a:r>
            <a:r>
              <a:rPr lang="en-IN" sz="2100">
                <a:latin typeface="Times New Roman"/>
                <a:ea typeface="Times New Roman"/>
                <a:cs typeface="Times New Roman"/>
                <a:sym typeface="Times New Roman"/>
              </a:rPr>
              <a:t> पर क्लिक करें।</a:t>
            </a:r>
            <a:endParaRPr sz="2100">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IN" sz="2100">
                <a:latin typeface="Times New Roman"/>
                <a:ea typeface="Times New Roman"/>
                <a:cs typeface="Times New Roman"/>
                <a:sym typeface="Times New Roman"/>
              </a:rPr>
              <a:t>5. </a:t>
            </a:r>
            <a:r>
              <a:rPr b="1" lang="en-IN" sz="2100"/>
              <a:t>Continue</a:t>
            </a:r>
            <a:r>
              <a:rPr lang="en-IN" sz="2100">
                <a:latin typeface="Times New Roman"/>
                <a:ea typeface="Times New Roman"/>
                <a:cs typeface="Times New Roman"/>
                <a:sym typeface="Times New Roman"/>
              </a:rPr>
              <a:t> पर क्लिक करें।</a:t>
            </a:r>
            <a:endParaRPr sz="2100">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2200"/>
              <a:buNone/>
            </a:pPr>
            <a:r>
              <a:t/>
            </a:r>
            <a:endParaRPr sz="2400"/>
          </a:p>
        </p:txBody>
      </p:sp>
      <p:pic>
        <p:nvPicPr>
          <p:cNvPr descr="Graphical user interface, text, application, chat or text message&#10;&#10;Description automatically generated" id="337" name="Google Shape;337;p16"/>
          <p:cNvPicPr preferRelativeResize="0"/>
          <p:nvPr/>
        </p:nvPicPr>
        <p:blipFill rotWithShape="1">
          <a:blip r:embed="rId3">
            <a:alphaModFix/>
          </a:blip>
          <a:srcRect b="0" l="0" r="0" t="0"/>
          <a:stretch/>
        </p:blipFill>
        <p:spPr>
          <a:xfrm>
            <a:off x="6135952" y="640075"/>
            <a:ext cx="5175850" cy="5698901"/>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17"/>
          <p:cNvSpPr txBox="1"/>
          <p:nvPr>
            <p:ph type="title"/>
          </p:nvPr>
        </p:nvSpPr>
        <p:spPr>
          <a:xfrm>
            <a:off x="2314200" y="29925"/>
            <a:ext cx="9859200" cy="483600"/>
          </a:xfrm>
          <a:prstGeom prst="rect">
            <a:avLst/>
          </a:prstGeom>
          <a:noFill/>
          <a:ln>
            <a:noFill/>
          </a:ln>
        </p:spPr>
        <p:txBody>
          <a:bodyPr anchorCtr="0" anchor="b" bIns="45700" lIns="91425" spcFirstLastPara="1" rIns="91425" wrap="square" tIns="45700">
            <a:normAutofit/>
          </a:bodyPr>
          <a:lstStyle/>
          <a:p>
            <a:pPr indent="0" lvl="0" marL="0" rtl="0" algn="l">
              <a:lnSpc>
                <a:spcPct val="150000"/>
              </a:lnSpc>
              <a:spcBef>
                <a:spcPts val="0"/>
              </a:spcBef>
              <a:spcAft>
                <a:spcPts val="0"/>
              </a:spcAft>
              <a:buClr>
                <a:schemeClr val="dk1"/>
              </a:buClr>
              <a:buSzPts val="3420"/>
              <a:buFont typeface="Calibri"/>
              <a:buNone/>
            </a:pPr>
            <a:r>
              <a:rPr b="1" lang="en-IN" sz="2200"/>
              <a:t>पहली बार उपयोग करने वालों के लिए याद रखने योग्य बातें</a:t>
            </a:r>
            <a:endParaRPr b="1" sz="2200"/>
          </a:p>
        </p:txBody>
      </p:sp>
      <p:sp>
        <p:nvSpPr>
          <p:cNvPr id="344" name="Google Shape;344;p17"/>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17"/>
          <p:cNvSpPr txBox="1"/>
          <p:nvPr>
            <p:ph idx="1" type="body"/>
          </p:nvPr>
        </p:nvSpPr>
        <p:spPr>
          <a:xfrm>
            <a:off x="278375" y="759750"/>
            <a:ext cx="5074500" cy="5807400"/>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2100"/>
              <a:buChar char="•"/>
            </a:pPr>
            <a:r>
              <a:rPr lang="en-IN" sz="2100"/>
              <a:t>पोर्टल को पहली बार उपयोग करने वाले प्रयोक्ताओं को राज्य पोर्टल पर पंजीकृत मोबाइल नंबर दर्ज करना होगा। सत्यापन के लिए इस पंजीकृत नंबर पर एक OTP भेजा जाता है</a:t>
            </a:r>
            <a:endParaRPr sz="2100"/>
          </a:p>
          <a:p>
            <a:pPr indent="0" lvl="0" marL="0" rtl="0" algn="l">
              <a:lnSpc>
                <a:spcPct val="150000"/>
              </a:lnSpc>
              <a:spcBef>
                <a:spcPts val="0"/>
              </a:spcBef>
              <a:spcAft>
                <a:spcPts val="0"/>
              </a:spcAft>
              <a:buSzPts val="1800"/>
              <a:buNone/>
            </a:pPr>
            <a:r>
              <a:rPr lang="en-IN" sz="2100"/>
              <a:t>1. अपना मोबाइल नंबर दर्ज करें।</a:t>
            </a:r>
            <a:endParaRPr sz="2100"/>
          </a:p>
          <a:p>
            <a:pPr indent="0" lvl="0" marL="0" rtl="0" algn="l">
              <a:lnSpc>
                <a:spcPct val="150000"/>
              </a:lnSpc>
              <a:spcBef>
                <a:spcPts val="0"/>
              </a:spcBef>
              <a:spcAft>
                <a:spcPts val="0"/>
              </a:spcAft>
              <a:buClr>
                <a:schemeClr val="dk1"/>
              </a:buClr>
              <a:buSzPts val="1100"/>
              <a:buFont typeface="Arial"/>
              <a:buNone/>
            </a:pPr>
            <a:r>
              <a:rPr lang="en-IN" sz="2100"/>
              <a:t>2. </a:t>
            </a:r>
            <a:r>
              <a:rPr b="1" lang="en-IN" sz="2100"/>
              <a:t>SUBMIT</a:t>
            </a:r>
            <a:r>
              <a:rPr lang="en-IN" sz="2100"/>
              <a:t> पर क्लिक करें।</a:t>
            </a:r>
            <a:endParaRPr sz="2100"/>
          </a:p>
          <a:p>
            <a:pPr indent="0" lvl="0" marL="0" rtl="0" algn="l">
              <a:lnSpc>
                <a:spcPct val="150000"/>
              </a:lnSpc>
              <a:spcBef>
                <a:spcPts val="0"/>
              </a:spcBef>
              <a:spcAft>
                <a:spcPts val="0"/>
              </a:spcAft>
              <a:buClr>
                <a:schemeClr val="dk1"/>
              </a:buClr>
              <a:buSzPts val="1100"/>
              <a:buFont typeface="Arial"/>
              <a:buNone/>
            </a:pPr>
            <a:r>
              <a:rPr lang="en-IN" sz="2100"/>
              <a:t>3. अपने पंजीकृत मोबाइल नंबर पर प्राप्त OTP दर्ज करें।</a:t>
            </a:r>
            <a:endParaRPr sz="2100"/>
          </a:p>
          <a:p>
            <a:pPr indent="0" lvl="0" marL="0" rtl="0" algn="l">
              <a:lnSpc>
                <a:spcPct val="150000"/>
              </a:lnSpc>
              <a:spcBef>
                <a:spcPts val="0"/>
              </a:spcBef>
              <a:spcAft>
                <a:spcPts val="0"/>
              </a:spcAft>
              <a:buClr>
                <a:schemeClr val="dk1"/>
              </a:buClr>
              <a:buSzPts val="1100"/>
              <a:buFont typeface="Arial"/>
              <a:buNone/>
            </a:pPr>
            <a:r>
              <a:rPr lang="en-IN" sz="2100"/>
              <a:t>4. </a:t>
            </a:r>
            <a:r>
              <a:rPr b="1" lang="en-IN" sz="2100"/>
              <a:t>SUBMIT</a:t>
            </a:r>
            <a:r>
              <a:rPr lang="en-IN" sz="2100"/>
              <a:t> पर क्लिक करें।</a:t>
            </a:r>
            <a:endParaRPr sz="2100"/>
          </a:p>
          <a:p>
            <a:pPr indent="0" lvl="0" marL="0" rtl="0" algn="l">
              <a:lnSpc>
                <a:spcPct val="150000"/>
              </a:lnSpc>
              <a:spcBef>
                <a:spcPts val="0"/>
              </a:spcBef>
              <a:spcAft>
                <a:spcPts val="0"/>
              </a:spcAft>
              <a:buClr>
                <a:schemeClr val="dk1"/>
              </a:buClr>
              <a:buSzPts val="1100"/>
              <a:buFont typeface="Arial"/>
              <a:buNone/>
            </a:pPr>
            <a:r>
              <a:rPr lang="en-IN" sz="2100"/>
              <a:t>5. यदि आपको किन्ही कारणों से OTP प्राप्त नहीं होता है, तो </a:t>
            </a:r>
            <a:r>
              <a:rPr b="1" lang="en-IN" sz="2100"/>
              <a:t>Resend OTP</a:t>
            </a:r>
            <a:r>
              <a:rPr lang="en-IN" sz="2100"/>
              <a:t> पर क्लिक करें।</a:t>
            </a:r>
            <a:endParaRPr sz="2100"/>
          </a:p>
          <a:p>
            <a:pPr indent="0" lvl="0" marL="0" rtl="0" algn="l">
              <a:lnSpc>
                <a:spcPct val="150000"/>
              </a:lnSpc>
              <a:spcBef>
                <a:spcPts val="0"/>
              </a:spcBef>
              <a:spcAft>
                <a:spcPts val="0"/>
              </a:spcAft>
              <a:buSzPts val="1800"/>
              <a:buNone/>
            </a:pPr>
            <a:r>
              <a:t/>
            </a:r>
            <a:endParaRPr sz="2100"/>
          </a:p>
        </p:txBody>
      </p:sp>
      <p:pic>
        <p:nvPicPr>
          <p:cNvPr descr="Graphical user interface, application&#10;&#10;Description automatically generated" id="346" name="Google Shape;346;p17"/>
          <p:cNvPicPr preferRelativeResize="0"/>
          <p:nvPr/>
        </p:nvPicPr>
        <p:blipFill rotWithShape="1">
          <a:blip r:embed="rId3">
            <a:alphaModFix/>
          </a:blip>
          <a:srcRect b="5159" l="0" r="0" t="-5160"/>
          <a:stretch/>
        </p:blipFill>
        <p:spPr>
          <a:xfrm>
            <a:off x="5643000" y="665975"/>
            <a:ext cx="6296027" cy="5901077"/>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8"/>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823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3" name="Google Shape;353;p18"/>
          <p:cNvSpPr txBox="1"/>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0" i="0" lang="en-IN" sz="4000" u="none" cap="none" strike="noStrike">
                <a:solidFill>
                  <a:schemeClr val="dk1"/>
                </a:solidFill>
                <a:latin typeface="Calibri"/>
                <a:ea typeface="Calibri"/>
                <a:cs typeface="Calibri"/>
                <a:sym typeface="Calibri"/>
              </a:rPr>
              <a:t>DIKSHA पोर्टल पर लॉगइन करना</a:t>
            </a:r>
            <a:endParaRPr b="0" i="0" sz="1400" u="none" cap="none" strike="noStrike">
              <a:solidFill>
                <a:srgbClr val="000000"/>
              </a:solidFill>
              <a:latin typeface="Arial"/>
              <a:ea typeface="Arial"/>
              <a:cs typeface="Arial"/>
              <a:sym typeface="Arial"/>
            </a:endParaRPr>
          </a:p>
        </p:txBody>
      </p:sp>
      <p:sp>
        <p:nvSpPr>
          <p:cNvPr id="354" name="Google Shape;354;p18"/>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5" name="Google Shape;355;p18"/>
          <p:cNvSpPr txBox="1"/>
          <p:nvPr>
            <p:ph idx="1" type="body"/>
          </p:nvPr>
        </p:nvSpPr>
        <p:spPr>
          <a:xfrm>
            <a:off x="2615738" y="1263807"/>
            <a:ext cx="6960524" cy="5985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2000"/>
              <a:buNone/>
            </a:pPr>
            <a:r>
              <a:rPr lang="en-IN" sz="1900">
                <a:solidFill>
                  <a:schemeClr val="lt1"/>
                </a:solidFill>
              </a:rPr>
              <a:t>अपनी भूमिका के अनुसार विकल्प  चुनें और </a:t>
            </a:r>
            <a:r>
              <a:rPr lang="en-IN" sz="2000">
                <a:solidFill>
                  <a:schemeClr val="lt1"/>
                </a:solidFill>
              </a:rPr>
              <a:t>Continue</a:t>
            </a:r>
            <a:r>
              <a:rPr lang="en-IN" sz="1900">
                <a:solidFill>
                  <a:schemeClr val="lt1"/>
                </a:solidFill>
              </a:rPr>
              <a:t> पर क्लिक करें</a:t>
            </a:r>
            <a:endParaRPr sz="1900">
              <a:solidFill>
                <a:schemeClr val="lt1"/>
              </a:solidFill>
              <a:latin typeface="Calibri"/>
              <a:ea typeface="Calibri"/>
              <a:cs typeface="Calibri"/>
              <a:sym typeface="Calibri"/>
            </a:endParaRPr>
          </a:p>
        </p:txBody>
      </p:sp>
      <p:pic>
        <p:nvPicPr>
          <p:cNvPr id="356" name="Google Shape;356;p18"/>
          <p:cNvPicPr preferRelativeResize="0"/>
          <p:nvPr/>
        </p:nvPicPr>
        <p:blipFill rotWithShape="1">
          <a:blip r:embed="rId3">
            <a:alphaModFix/>
          </a:blip>
          <a:srcRect b="0" l="0" r="0" t="0"/>
          <a:stretch/>
        </p:blipFill>
        <p:spPr>
          <a:xfrm>
            <a:off x="2454656" y="2139484"/>
            <a:ext cx="7282688" cy="40965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19"/>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823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3" name="Google Shape;363;p19"/>
          <p:cNvSpPr txBox="1"/>
          <p:nvPr>
            <p:ph type="title"/>
          </p:nvPr>
        </p:nvSpPr>
        <p:spPr>
          <a:xfrm>
            <a:off x="2103125" y="310348"/>
            <a:ext cx="7985700" cy="685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t/>
            </a:r>
            <a:endParaRPr sz="4000"/>
          </a:p>
          <a:p>
            <a:pPr indent="0" lvl="0" marL="0" rtl="0" algn="ctr">
              <a:lnSpc>
                <a:spcPct val="90000"/>
              </a:lnSpc>
              <a:spcBef>
                <a:spcPts val="0"/>
              </a:spcBef>
              <a:spcAft>
                <a:spcPts val="0"/>
              </a:spcAft>
              <a:buClr>
                <a:schemeClr val="dk1"/>
              </a:buClr>
              <a:buSzPct val="106038"/>
              <a:buFont typeface="Calibri"/>
              <a:buNone/>
            </a:pPr>
            <a:r>
              <a:rPr b="1" lang="en-IN" sz="3772"/>
              <a:t>DIKSHA पोर्टल पर लॉगइन करना</a:t>
            </a:r>
            <a:endParaRPr b="1" sz="3772">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Calibri"/>
              <a:buNone/>
            </a:pPr>
            <a:r>
              <a:t/>
            </a:r>
            <a:endParaRPr sz="4000"/>
          </a:p>
        </p:txBody>
      </p:sp>
      <p:sp>
        <p:nvSpPr>
          <p:cNvPr id="364" name="Google Shape;364;p19"/>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5" name="Google Shape;365;p19"/>
          <p:cNvSpPr txBox="1"/>
          <p:nvPr>
            <p:ph idx="1" type="body"/>
          </p:nvPr>
        </p:nvSpPr>
        <p:spPr>
          <a:xfrm>
            <a:off x="2234751" y="1263800"/>
            <a:ext cx="7672500" cy="59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700"/>
              <a:buNone/>
            </a:pPr>
            <a:r>
              <a:rPr lang="en-IN" sz="2000">
                <a:solidFill>
                  <a:schemeClr val="lt1"/>
                </a:solidFill>
              </a:rPr>
              <a:t>DIKSHA पर सामग्री देखने के लिए ब्राउज़र में diksha.gov.in लिखें और नीचे दिए गए क्रमों का पालन करें</a:t>
            </a:r>
            <a:endParaRPr sz="2000">
              <a:solidFill>
                <a:schemeClr val="lt1"/>
              </a:solidFill>
              <a:latin typeface="Calibri"/>
              <a:ea typeface="Calibri"/>
              <a:cs typeface="Calibri"/>
              <a:sym typeface="Calibri"/>
            </a:endParaRPr>
          </a:p>
        </p:txBody>
      </p:sp>
      <p:pic>
        <p:nvPicPr>
          <p:cNvPr id="366" name="Google Shape;366;p19"/>
          <p:cNvPicPr preferRelativeResize="0"/>
          <p:nvPr/>
        </p:nvPicPr>
        <p:blipFill rotWithShape="1">
          <a:blip r:embed="rId3">
            <a:alphaModFix/>
          </a:blip>
          <a:srcRect b="0" l="0" r="0" t="0"/>
          <a:stretch/>
        </p:blipFill>
        <p:spPr>
          <a:xfrm>
            <a:off x="1594338" y="2139484"/>
            <a:ext cx="9003323" cy="40965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2"/>
          <p:cNvSpPr/>
          <p:nvPr/>
        </p:nvSpPr>
        <p:spPr>
          <a:xfrm>
            <a:off x="0" y="0"/>
            <a:ext cx="12091200" cy="568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08" name="Google Shape;108;p2"/>
          <p:cNvGrpSpPr/>
          <p:nvPr/>
        </p:nvGrpSpPr>
        <p:grpSpPr>
          <a:xfrm>
            <a:off x="-92" y="881400"/>
            <a:ext cx="725410" cy="558584"/>
            <a:chOff x="3940602" y="308034"/>
            <a:chExt cx="2116748" cy="3429000"/>
          </a:xfrm>
        </p:grpSpPr>
        <p:sp>
          <p:nvSpPr>
            <p:cNvPr id="109" name="Google Shape;109;p2"/>
            <p:cNvSpPr/>
            <p:nvPr/>
          </p:nvSpPr>
          <p:spPr>
            <a:xfrm>
              <a:off x="3940602"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2"/>
            <p:cNvSpPr/>
            <p:nvPr/>
          </p:nvSpPr>
          <p:spPr>
            <a:xfrm>
              <a:off x="4715626"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2"/>
            <p:cNvSpPr/>
            <p:nvPr/>
          </p:nvSpPr>
          <p:spPr>
            <a:xfrm>
              <a:off x="5490650"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2" name="Google Shape;112;p2"/>
          <p:cNvSpPr/>
          <p:nvPr/>
        </p:nvSpPr>
        <p:spPr>
          <a:xfrm>
            <a:off x="660273" y="252679"/>
            <a:ext cx="5544600" cy="867900"/>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
          <p:cNvSpPr txBox="1"/>
          <p:nvPr>
            <p:ph type="title"/>
          </p:nvPr>
        </p:nvSpPr>
        <p:spPr>
          <a:xfrm>
            <a:off x="988742" y="410398"/>
            <a:ext cx="4887600" cy="558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IN" sz="3600">
                <a:latin typeface="Times New Roman"/>
                <a:ea typeface="Times New Roman"/>
                <a:cs typeface="Times New Roman"/>
                <a:sym typeface="Times New Roman"/>
              </a:rPr>
              <a:t>परिचय</a:t>
            </a:r>
            <a:endParaRPr b="1">
              <a:latin typeface="Times New Roman"/>
              <a:ea typeface="Times New Roman"/>
              <a:cs typeface="Times New Roman"/>
              <a:sym typeface="Times New Roman"/>
            </a:endParaRPr>
          </a:p>
        </p:txBody>
      </p:sp>
      <p:cxnSp>
        <p:nvCxnSpPr>
          <p:cNvPr id="114" name="Google Shape;114;p2"/>
          <p:cNvCxnSpPr/>
          <p:nvPr/>
        </p:nvCxnSpPr>
        <p:spPr>
          <a:xfrm rot="10800000">
            <a:off x="831377" y="5383833"/>
            <a:ext cx="10428600" cy="0"/>
          </a:xfrm>
          <a:prstGeom prst="straightConnector1">
            <a:avLst/>
          </a:prstGeom>
          <a:noFill/>
          <a:ln cap="flat" cmpd="sng" w="57150">
            <a:solidFill>
              <a:schemeClr val="accent4"/>
            </a:solidFill>
            <a:prstDash val="solid"/>
            <a:miter lim="800000"/>
            <a:headEnd len="sm" w="sm" type="none"/>
            <a:tailEnd len="sm" w="sm" type="none"/>
          </a:ln>
        </p:spPr>
      </p:cxnSp>
      <p:sp>
        <p:nvSpPr>
          <p:cNvPr id="115" name="Google Shape;115;p2"/>
          <p:cNvSpPr txBox="1"/>
          <p:nvPr/>
        </p:nvSpPr>
        <p:spPr>
          <a:xfrm>
            <a:off x="831275" y="1439874"/>
            <a:ext cx="10843800" cy="4309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b="0" i="0" lang="en-IN" sz="2100" u="none" cap="none" strike="noStrike">
                <a:solidFill>
                  <a:schemeClr val="dk1"/>
                </a:solidFill>
                <a:latin typeface="Times New Roman"/>
                <a:ea typeface="Times New Roman"/>
                <a:cs typeface="Times New Roman"/>
                <a:sym typeface="Times New Roman"/>
              </a:rPr>
              <a:t>•DIKSHA (डिजिटल इन्फ्रास्ट्रक्चर फॉर नॉलेज शेयरिंग) स्कूली शिक्षा के लिए एक राष्ट्रीय मंच है</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en-IN" sz="2100" u="none" cap="none" strike="noStrike">
                <a:solidFill>
                  <a:schemeClr val="dk1"/>
                </a:solidFill>
                <a:latin typeface="Times New Roman"/>
                <a:ea typeface="Times New Roman"/>
                <a:cs typeface="Times New Roman"/>
                <a:sym typeface="Times New Roman"/>
              </a:rPr>
              <a:t>•यह शिक्षा मंत्रालय, भारत सरकार के तत्वावधान में राष्ट्रीय शैक्षिक अनुसंधान और प्रशिक्षण परिषद (NCERT) की एक पहल है जिसे 2017 में प्रारंभ किया गया था।</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en-IN" sz="2100" u="none" cap="none" strike="noStrike">
                <a:solidFill>
                  <a:schemeClr val="dk1"/>
                </a:solidFill>
                <a:latin typeface="Times New Roman"/>
                <a:ea typeface="Times New Roman"/>
                <a:cs typeface="Times New Roman"/>
                <a:sym typeface="Times New Roman"/>
              </a:rPr>
              <a:t>•DIKSHA एक सामग्री प्रबंधन प्रणाली है जिसमें 84 भाषाओं में वीडियो, ऑडियो, पीडीएफ और इंटरैक्टिव  सामग्री के रूप में 3.5 लाख से अधिक पाठ्यसामग्री का समावेश हैं।</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en-IN" sz="2100" u="none" cap="none" strike="noStrike">
                <a:solidFill>
                  <a:schemeClr val="dk1"/>
                </a:solidFill>
                <a:latin typeface="Times New Roman"/>
                <a:ea typeface="Times New Roman"/>
                <a:cs typeface="Times New Roman"/>
                <a:sym typeface="Times New Roman"/>
              </a:rPr>
              <a:t>•DIKSHA को लगभग सभी राज्यों, केंद्र शासित प्रदेशों, केंद्रीय स्वायत्त निकायों/बोर्डों ने अपनाया है, जिनमें केंद्रीय माध्यमिक शिक्षा बोर्ड (CBSE) भी शामिल है।</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en-IN" sz="2100" u="none" cap="none" strike="noStrike">
                <a:solidFill>
                  <a:schemeClr val="dk1"/>
                </a:solidFill>
                <a:latin typeface="Times New Roman"/>
                <a:ea typeface="Times New Roman"/>
                <a:cs typeface="Times New Roman"/>
                <a:sym typeface="Times New Roman"/>
              </a:rPr>
              <a:t>•DIKSHA मंच/प्लेटफॉर्म पर 6,410 से अधिक सक्रीय</a:t>
            </a:r>
            <a:r>
              <a:rPr b="0" i="0" lang="en-IN" sz="2100" u="none" cap="none" strike="noStrike">
                <a:solidFill>
                  <a:srgbClr val="FF0000"/>
                </a:solidFill>
                <a:latin typeface="Times New Roman"/>
                <a:ea typeface="Times New Roman"/>
                <a:cs typeface="Times New Roman"/>
                <a:sym typeface="Times New Roman"/>
              </a:rPr>
              <a:t> </a:t>
            </a:r>
            <a:r>
              <a:rPr b="0" i="0" lang="en-IN" sz="2100" u="none" cap="none" strike="noStrike">
                <a:solidFill>
                  <a:schemeClr val="dk1"/>
                </a:solidFill>
                <a:latin typeface="Times New Roman"/>
                <a:ea typeface="Times New Roman"/>
                <a:cs typeface="Times New Roman"/>
                <a:sym typeface="Times New Roman"/>
              </a:rPr>
              <a:t>पाठ्यपुस्तकें और 21,291 ई-पाठ्यक्रम उपलब्ध हैं।</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200000"/>
              </a:lnSpc>
              <a:spcBef>
                <a:spcPts val="0"/>
              </a:spcBef>
              <a:spcAft>
                <a:spcPts val="0"/>
              </a:spcAft>
              <a:buClr>
                <a:srgbClr val="000000"/>
              </a:buClr>
              <a:buSzPts val="19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0"/>
          <p:cNvSpPr txBox="1"/>
          <p:nvPr>
            <p:ph type="title"/>
          </p:nvPr>
        </p:nvSpPr>
        <p:spPr>
          <a:xfrm>
            <a:off x="-164325" y="228600"/>
            <a:ext cx="4451100" cy="693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IN" sz="2200"/>
              <a:t>DIKSHA पोर्टल पर लॉग इन करना</a:t>
            </a:r>
            <a:endParaRPr b="1" sz="2200"/>
          </a:p>
        </p:txBody>
      </p:sp>
      <p:sp>
        <p:nvSpPr>
          <p:cNvPr id="373" name="Google Shape;373;p20"/>
          <p:cNvSpPr/>
          <p:nvPr/>
        </p:nvSpPr>
        <p:spPr>
          <a:xfrm rot="5400000">
            <a:off x="3566159" y="1225296"/>
            <a:ext cx="1554480" cy="18288"/>
          </a:xfrm>
          <a:custGeom>
            <a:rect b="b" l="l" r="r" t="t"/>
            <a:pathLst>
              <a:path extrusionOk="0" fill="none" h="18288" w="155448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extrusionOk="0" h="18288" w="155448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0"/>
          <p:cNvSpPr txBox="1"/>
          <p:nvPr>
            <p:ph idx="1" type="body"/>
          </p:nvPr>
        </p:nvSpPr>
        <p:spPr>
          <a:xfrm>
            <a:off x="5187700" y="121923"/>
            <a:ext cx="6894600" cy="83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b="1" lang="en-IN" sz="2200"/>
              <a:t>पूछे गए विवरणों को भरें, जैसे नाम, भूमिका, राज्य और जिला</a:t>
            </a:r>
            <a:endParaRPr b="1" sz="2200"/>
          </a:p>
        </p:txBody>
      </p:sp>
      <p:pic>
        <p:nvPicPr>
          <p:cNvPr id="375" name="Google Shape;375;p20"/>
          <p:cNvPicPr preferRelativeResize="0"/>
          <p:nvPr/>
        </p:nvPicPr>
        <p:blipFill rotWithShape="1">
          <a:blip r:embed="rId3">
            <a:alphaModFix/>
          </a:blip>
          <a:srcRect b="0" l="0" r="0" t="0"/>
          <a:stretch/>
        </p:blipFill>
        <p:spPr>
          <a:xfrm>
            <a:off x="803000" y="1136725"/>
            <a:ext cx="10550801" cy="587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21"/>
          <p:cNvSpPr txBox="1"/>
          <p:nvPr>
            <p:ph type="title"/>
          </p:nvPr>
        </p:nvSpPr>
        <p:spPr>
          <a:xfrm>
            <a:off x="2103125" y="150800"/>
            <a:ext cx="7985700" cy="68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IN" sz="3300">
                <a:solidFill>
                  <a:schemeClr val="dk1"/>
                </a:solidFill>
                <a:latin typeface="Calibri"/>
                <a:ea typeface="Calibri"/>
                <a:cs typeface="Calibri"/>
                <a:sym typeface="Calibri"/>
              </a:rPr>
              <a:t>Explore DIKSHA पर क्लिक करें</a:t>
            </a:r>
            <a:endParaRPr sz="3300">
              <a:solidFill>
                <a:schemeClr val="dk1"/>
              </a:solidFill>
              <a:latin typeface="Calibri"/>
              <a:ea typeface="Calibri"/>
              <a:cs typeface="Calibri"/>
              <a:sym typeface="Calibri"/>
            </a:endParaRPr>
          </a:p>
        </p:txBody>
      </p:sp>
      <p:pic>
        <p:nvPicPr>
          <p:cNvPr id="382" name="Google Shape;382;p21"/>
          <p:cNvPicPr preferRelativeResize="0"/>
          <p:nvPr>
            <p:ph idx="1" type="body"/>
          </p:nvPr>
        </p:nvPicPr>
        <p:blipFill rotWithShape="1">
          <a:blip r:embed="rId3">
            <a:alphaModFix/>
          </a:blip>
          <a:srcRect b="0" l="0" r="0" t="0"/>
          <a:stretch/>
        </p:blipFill>
        <p:spPr>
          <a:xfrm>
            <a:off x="548150" y="977225"/>
            <a:ext cx="11309100" cy="558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22"/>
          <p:cNvSpPr/>
          <p:nvPr/>
        </p:nvSpPr>
        <p:spPr>
          <a:xfrm>
            <a:off x="-58000" y="-1449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22"/>
          <p:cNvSpPr txBox="1"/>
          <p:nvPr>
            <p:ph type="title"/>
          </p:nvPr>
        </p:nvSpPr>
        <p:spPr>
          <a:xfrm>
            <a:off x="2103125" y="81750"/>
            <a:ext cx="8295600" cy="868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39285"/>
              <a:buFont typeface="Arial"/>
              <a:buNone/>
            </a:pPr>
            <a:r>
              <a:t/>
            </a:r>
            <a:endParaRPr b="1" sz="2800"/>
          </a:p>
          <a:p>
            <a:pPr indent="0" lvl="0" marL="0" rtl="0" algn="ctr">
              <a:lnSpc>
                <a:spcPct val="90000"/>
              </a:lnSpc>
              <a:spcBef>
                <a:spcPts val="0"/>
              </a:spcBef>
              <a:spcAft>
                <a:spcPts val="0"/>
              </a:spcAft>
              <a:buClr>
                <a:schemeClr val="dk1"/>
              </a:buClr>
              <a:buSzPct val="39285"/>
              <a:buFont typeface="Arial"/>
              <a:buNone/>
            </a:pPr>
            <a:r>
              <a:rPr b="1" lang="en-IN" sz="2800"/>
              <a:t>डिजिटल पाठ्यपुस्तकों पर क्लिक करें</a:t>
            </a:r>
            <a:endParaRPr b="1" sz="2800"/>
          </a:p>
          <a:p>
            <a:pPr indent="0" lvl="0" marL="0" rtl="0" algn="ctr">
              <a:lnSpc>
                <a:spcPct val="90000"/>
              </a:lnSpc>
              <a:spcBef>
                <a:spcPts val="0"/>
              </a:spcBef>
              <a:spcAft>
                <a:spcPts val="0"/>
              </a:spcAft>
              <a:buClr>
                <a:schemeClr val="dk1"/>
              </a:buClr>
              <a:buSzPct val="39285"/>
              <a:buFont typeface="Arial"/>
              <a:buNone/>
            </a:pPr>
            <a:r>
              <a:rPr b="1" lang="en-IN" sz="2800"/>
              <a:t>(बोर्ड, माध्यम, कक्षा, विषय)</a:t>
            </a:r>
            <a:endParaRPr b="1" sz="2800"/>
          </a:p>
          <a:p>
            <a:pPr indent="0" lvl="0" marL="0" rtl="0" algn="ctr">
              <a:lnSpc>
                <a:spcPct val="90000"/>
              </a:lnSpc>
              <a:spcBef>
                <a:spcPts val="0"/>
              </a:spcBef>
              <a:spcAft>
                <a:spcPts val="0"/>
              </a:spcAft>
              <a:buClr>
                <a:schemeClr val="dk1"/>
              </a:buClr>
              <a:buSzPct val="100000"/>
              <a:buFont typeface="Calibri"/>
              <a:buNone/>
            </a:pPr>
            <a:r>
              <a:t/>
            </a:r>
            <a:endParaRPr b="1" sz="2800"/>
          </a:p>
        </p:txBody>
      </p:sp>
      <p:sp>
        <p:nvSpPr>
          <p:cNvPr id="389" name="Google Shape;389;p22"/>
          <p:cNvSpPr/>
          <p:nvPr/>
        </p:nvSpPr>
        <p:spPr>
          <a:xfrm>
            <a:off x="2483100" y="906604"/>
            <a:ext cx="7225800" cy="2703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90" name="Google Shape;390;p22"/>
          <p:cNvPicPr preferRelativeResize="0"/>
          <p:nvPr/>
        </p:nvPicPr>
        <p:blipFill rotWithShape="1">
          <a:blip r:embed="rId3">
            <a:alphaModFix/>
          </a:blip>
          <a:srcRect b="0" l="0" r="0" t="0"/>
          <a:stretch/>
        </p:blipFill>
        <p:spPr>
          <a:xfrm>
            <a:off x="731275" y="1383200"/>
            <a:ext cx="10433526" cy="5329824"/>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2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23"/>
          <p:cNvSpPr txBox="1"/>
          <p:nvPr/>
        </p:nvSpPr>
        <p:spPr>
          <a:xfrm>
            <a:off x="87075" y="0"/>
            <a:ext cx="4887300" cy="911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IN" sz="2400" u="none" cap="none" strike="noStrike">
                <a:solidFill>
                  <a:schemeClr val="dk1"/>
                </a:solidFill>
                <a:latin typeface="Calibri"/>
                <a:ea typeface="Calibri"/>
                <a:cs typeface="Calibri"/>
                <a:sym typeface="Calibri"/>
              </a:rPr>
              <a:t>QR कोड के माध्यम से सामग्री कैसे प्राप्त करें?</a:t>
            </a:r>
            <a:endParaRPr b="1" i="0" sz="2400" u="none" cap="none" strike="noStrike">
              <a:solidFill>
                <a:srgbClr val="000000"/>
              </a:solidFill>
              <a:latin typeface="Arial"/>
              <a:ea typeface="Arial"/>
              <a:cs typeface="Arial"/>
              <a:sym typeface="Arial"/>
            </a:endParaRPr>
          </a:p>
        </p:txBody>
      </p:sp>
      <p:sp>
        <p:nvSpPr>
          <p:cNvPr id="397" name="Google Shape;397;p23"/>
          <p:cNvSpPr/>
          <p:nvPr/>
        </p:nvSpPr>
        <p:spPr>
          <a:xfrm rot="5400000">
            <a:off x="4471415" y="1412748"/>
            <a:ext cx="1554480" cy="18288"/>
          </a:xfrm>
          <a:custGeom>
            <a:rect b="b" l="l" r="r" t="t"/>
            <a:pathLst>
              <a:path extrusionOk="0" fill="none" h="18288" w="155448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extrusionOk="0" h="18288" w="155448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p23"/>
          <p:cNvSpPr txBox="1"/>
          <p:nvPr/>
        </p:nvSpPr>
        <p:spPr>
          <a:xfrm>
            <a:off x="5541275" y="76200"/>
            <a:ext cx="6007500" cy="1615200"/>
          </a:xfrm>
          <a:prstGeom prst="rect">
            <a:avLst/>
          </a:prstGeom>
          <a:noFill/>
          <a:ln>
            <a:noFill/>
          </a:ln>
        </p:spPr>
        <p:txBody>
          <a:bodyPr anchorCtr="0" anchor="ctr" bIns="45700" lIns="91425" spcFirstLastPara="1" rIns="91425" wrap="square" tIns="45700">
            <a:normAutofit lnSpcReduction="20000"/>
          </a:bodyPr>
          <a:lstStyle/>
          <a:p>
            <a:pPr indent="-342900" lvl="0" marL="457200" marR="0" rtl="0" algn="l">
              <a:lnSpc>
                <a:spcPct val="90000"/>
              </a:lnSpc>
              <a:spcBef>
                <a:spcPts val="100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क्रम 1: अपने डिवाइस पर DIKSHA ऐप डाउनलोड करें</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100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क्रम 2: ऐप खोलें और DIKSHA ऐप के स्कैनर पर क्लिक करें</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100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क्रम 3: पुस्तक पर दिए गए QR कोड को स्कैन करें</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1000"/>
              </a:spcBef>
              <a:spcAft>
                <a:spcPts val="0"/>
              </a:spcAft>
              <a:buClr>
                <a:schemeClr val="dk1"/>
              </a:buClr>
              <a:buSzPts val="1800"/>
              <a:buFont typeface="Arial"/>
              <a:buChar char="•"/>
            </a:pPr>
            <a:r>
              <a:rPr b="0" i="0" lang="en-IN" sz="1800" u="none" cap="none" strike="noStrike">
                <a:solidFill>
                  <a:schemeClr val="dk1"/>
                </a:solidFill>
                <a:latin typeface="Calibri"/>
                <a:ea typeface="Calibri"/>
                <a:cs typeface="Calibri"/>
                <a:sym typeface="Calibri"/>
              </a:rPr>
              <a:t>क्रम 4: ऐप पर संबंधित सामग्री अगले चरण में प्रदर्शित होगी</a:t>
            </a:r>
            <a:endParaRPr b="0" i="0" sz="1800" u="none" cap="none" strike="noStrike">
              <a:solidFill>
                <a:schemeClr val="dk1"/>
              </a:solidFill>
              <a:latin typeface="Calibri"/>
              <a:ea typeface="Calibri"/>
              <a:cs typeface="Calibri"/>
              <a:sym typeface="Calibri"/>
            </a:endParaRPr>
          </a:p>
          <a:p>
            <a:pPr indent="107950" lvl="0" marL="0" marR="0" rtl="0" algn="l">
              <a:lnSpc>
                <a:spcPct val="90000"/>
              </a:lnSpc>
              <a:spcBef>
                <a:spcPts val="1000"/>
              </a:spcBef>
              <a:spcAft>
                <a:spcPts val="0"/>
              </a:spcAft>
              <a:buClr>
                <a:schemeClr val="dk1"/>
              </a:buClr>
              <a:buSzPts val="1700"/>
              <a:buFont typeface="Arial"/>
              <a:buNone/>
            </a:pPr>
            <a:r>
              <a:t/>
            </a:r>
            <a:endParaRPr b="0" i="0" sz="1800" u="none" cap="none" strike="noStrike">
              <a:solidFill>
                <a:schemeClr val="dk1"/>
              </a:solidFill>
              <a:latin typeface="Calibri"/>
              <a:ea typeface="Calibri"/>
              <a:cs typeface="Calibri"/>
              <a:sym typeface="Calibri"/>
            </a:endParaRPr>
          </a:p>
        </p:txBody>
      </p:sp>
      <p:pic>
        <p:nvPicPr>
          <p:cNvPr id="399" name="Google Shape;399;p23"/>
          <p:cNvPicPr preferRelativeResize="0"/>
          <p:nvPr/>
        </p:nvPicPr>
        <p:blipFill rotWithShape="1">
          <a:blip r:embed="rId3">
            <a:alphaModFix/>
          </a:blip>
          <a:srcRect b="0" l="0" r="0" t="0"/>
          <a:stretch/>
        </p:blipFill>
        <p:spPr>
          <a:xfrm>
            <a:off x="87086" y="2493390"/>
            <a:ext cx="5989320" cy="3831083"/>
          </a:xfrm>
          <a:prstGeom prst="rect">
            <a:avLst/>
          </a:prstGeom>
          <a:noFill/>
          <a:ln>
            <a:noFill/>
          </a:ln>
        </p:spPr>
      </p:pic>
      <p:pic>
        <p:nvPicPr>
          <p:cNvPr id="400" name="Google Shape;400;p23"/>
          <p:cNvPicPr preferRelativeResize="0"/>
          <p:nvPr/>
        </p:nvPicPr>
        <p:blipFill rotWithShape="1">
          <a:blip r:embed="rId4">
            <a:alphaModFix/>
          </a:blip>
          <a:srcRect b="0" l="0" r="0" t="0"/>
          <a:stretch/>
        </p:blipFill>
        <p:spPr>
          <a:xfrm>
            <a:off x="7846624" y="2068285"/>
            <a:ext cx="2572109" cy="4528457"/>
          </a:xfrm>
          <a:prstGeom prst="rect">
            <a:avLst/>
          </a:prstGeom>
          <a:noFill/>
          <a:ln cap="flat" cmpd="sng" w="9525">
            <a:solidFill>
              <a:schemeClr val="dk1"/>
            </a:solidFill>
            <a:prstDash val="solid"/>
            <a:round/>
            <a:headEnd len="sm" w="sm" type="none"/>
            <a:tailEnd len="sm" w="sm" type="none"/>
          </a:ln>
        </p:spPr>
      </p:pic>
      <p:sp>
        <p:nvSpPr>
          <p:cNvPr id="401" name="Google Shape;401;p23"/>
          <p:cNvSpPr/>
          <p:nvPr/>
        </p:nvSpPr>
        <p:spPr>
          <a:xfrm>
            <a:off x="6455229" y="4267200"/>
            <a:ext cx="1055914" cy="413657"/>
          </a:xfrm>
          <a:prstGeom prst="stripedRightArrow">
            <a:avLst>
              <a:gd fmla="val 50000" name="adj1"/>
              <a:gd fmla="val 50000" name="adj2"/>
            </a:avLst>
          </a:prstGeom>
          <a:solidFill>
            <a:srgbClr val="FFD96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p24"/>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8" name="Google Shape;408;p24"/>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9" name="Google Shape;409;p24"/>
          <p:cNvSpPr txBox="1"/>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7200"/>
              <a:buFont typeface="Arial"/>
              <a:buNone/>
            </a:pPr>
            <a:r>
              <a:rPr b="0" i="0" lang="en-IN" sz="7200" u="none" cap="none" strike="noStrike">
                <a:solidFill>
                  <a:schemeClr val="dk1"/>
                </a:solidFill>
                <a:latin typeface="Calibri"/>
                <a:ea typeface="Calibri"/>
                <a:cs typeface="Calibri"/>
                <a:sym typeface="Calibri"/>
              </a:rPr>
              <a:t>धन्यवाद</a:t>
            </a:r>
            <a:endParaRPr b="0" i="0" sz="1400" u="none" cap="none" strike="noStrike">
              <a:solidFill>
                <a:srgbClr val="000000"/>
              </a:solidFill>
              <a:latin typeface="Arial"/>
              <a:ea typeface="Arial"/>
              <a:cs typeface="Arial"/>
              <a:sym typeface="Arial"/>
            </a:endParaRPr>
          </a:p>
        </p:txBody>
      </p:sp>
      <p:sp>
        <p:nvSpPr>
          <p:cNvPr id="410" name="Google Shape;410;p24"/>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3"/>
          <p:cNvSpPr/>
          <p:nvPr/>
        </p:nvSpPr>
        <p:spPr>
          <a:xfrm>
            <a:off x="0" y="0"/>
            <a:ext cx="12192000" cy="570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0" y="1"/>
            <a:ext cx="12192000" cy="4315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a:off x="596464" y="459249"/>
            <a:ext cx="10999200" cy="4492800"/>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screenshot of a computer&#10;&#10;Description automatically generated" id="124" name="Google Shape;124;p3"/>
          <p:cNvPicPr preferRelativeResize="0"/>
          <p:nvPr/>
        </p:nvPicPr>
        <p:blipFill rotWithShape="1">
          <a:blip r:embed="rId3">
            <a:alphaModFix/>
          </a:blip>
          <a:srcRect b="6300" l="0" r="0" t="9244"/>
          <a:stretch/>
        </p:blipFill>
        <p:spPr>
          <a:xfrm>
            <a:off x="838200" y="627476"/>
            <a:ext cx="10515600" cy="4156480"/>
          </a:xfrm>
          <a:prstGeom prst="rect">
            <a:avLst/>
          </a:prstGeom>
          <a:noFill/>
          <a:ln>
            <a:noFill/>
          </a:ln>
        </p:spPr>
      </p:pic>
      <p:cxnSp>
        <p:nvCxnSpPr>
          <p:cNvPr id="125" name="Google Shape;125;p3"/>
          <p:cNvCxnSpPr/>
          <p:nvPr/>
        </p:nvCxnSpPr>
        <p:spPr>
          <a:xfrm rot="10800000">
            <a:off x="596596" y="5266573"/>
            <a:ext cx="11000100" cy="0"/>
          </a:xfrm>
          <a:prstGeom prst="straightConnector1">
            <a:avLst/>
          </a:prstGeom>
          <a:noFill/>
          <a:ln cap="flat" cmpd="sng" w="152400">
            <a:solidFill>
              <a:schemeClr val="accent4"/>
            </a:solidFill>
            <a:prstDash val="solid"/>
            <a:miter lim="800000"/>
            <a:headEnd len="sm" w="sm" type="none"/>
            <a:tailEnd len="sm" w="sm" type="none"/>
          </a:ln>
        </p:spPr>
      </p:cxnSp>
      <p:pic>
        <p:nvPicPr>
          <p:cNvPr id="126" name="Google Shape;126;p3"/>
          <p:cNvPicPr preferRelativeResize="0"/>
          <p:nvPr/>
        </p:nvPicPr>
        <p:blipFill rotWithShape="1">
          <a:blip r:embed="rId4">
            <a:alphaModFix/>
          </a:blip>
          <a:srcRect b="0" l="1758" r="0" t="0"/>
          <a:stretch/>
        </p:blipFill>
        <p:spPr>
          <a:xfrm>
            <a:off x="596475" y="459240"/>
            <a:ext cx="10999049" cy="4492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p:nvPr/>
        </p:nvSpPr>
        <p:spPr>
          <a:xfrm>
            <a:off x="1903615" y="221673"/>
            <a:ext cx="8384700" cy="1332600"/>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823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 name="Google Shape;134;p4"/>
          <p:cNvSpPr txBox="1"/>
          <p:nvPr>
            <p:ph type="title"/>
          </p:nvPr>
        </p:nvSpPr>
        <p:spPr>
          <a:xfrm>
            <a:off x="2103121" y="310343"/>
            <a:ext cx="7985700" cy="868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40909"/>
              <a:buFont typeface="Arial"/>
              <a:buNone/>
            </a:pPr>
            <a:r>
              <a:t/>
            </a:r>
            <a:endParaRPr b="1" sz="2688">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ct val="39285"/>
              <a:buFont typeface="Arial"/>
              <a:buNone/>
            </a:pPr>
            <a:r>
              <a:rPr b="1" lang="en-IN" sz="2800">
                <a:latin typeface="Times New Roman"/>
                <a:ea typeface="Times New Roman"/>
                <a:cs typeface="Times New Roman"/>
                <a:sym typeface="Times New Roman"/>
              </a:rPr>
              <a:t>दीक्षा पर टेनेंट</a:t>
            </a:r>
            <a:endParaRPr b="1" sz="2800">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ct val="39285"/>
              <a:buFont typeface="Arial"/>
              <a:buNone/>
            </a:pPr>
            <a:r>
              <a:rPr b="1" lang="en-IN" sz="2800">
                <a:latin typeface="Times New Roman"/>
                <a:ea typeface="Times New Roman"/>
                <a:cs typeface="Times New Roman"/>
                <a:sym typeface="Times New Roman"/>
              </a:rPr>
              <a:t>(35 राज्य/केंद्र शासित प्रदेश और 3 स्वायत्त निकाय)</a:t>
            </a:r>
            <a:endParaRPr b="1" sz="2800">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ct val="100000"/>
              <a:buFont typeface="Calibri"/>
              <a:buNone/>
            </a:pPr>
            <a:r>
              <a:rPr b="1" lang="en-IN" sz="2800">
                <a:solidFill>
                  <a:schemeClr val="dk1"/>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35" name="Google Shape;135;p4"/>
          <p:cNvSpPr/>
          <p:nvPr/>
        </p:nvSpPr>
        <p:spPr>
          <a:xfrm>
            <a:off x="2483110" y="1211407"/>
            <a:ext cx="722580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36" name="Google Shape;136;p4"/>
          <p:cNvPicPr preferRelativeResize="0"/>
          <p:nvPr/>
        </p:nvPicPr>
        <p:blipFill rotWithShape="1">
          <a:blip r:embed="rId3">
            <a:alphaModFix/>
          </a:blip>
          <a:srcRect b="6664" l="0" r="0" t="0"/>
          <a:stretch/>
        </p:blipFill>
        <p:spPr>
          <a:xfrm>
            <a:off x="1404257" y="1976084"/>
            <a:ext cx="9753600" cy="4848903"/>
          </a:xfrm>
          <a:prstGeom prst="rect">
            <a:avLst/>
          </a:prstGeom>
          <a:noFill/>
          <a:ln>
            <a:noFill/>
          </a:ln>
        </p:spPr>
      </p:pic>
      <p:pic>
        <p:nvPicPr>
          <p:cNvPr id="137" name="Google Shape;137;p4"/>
          <p:cNvPicPr preferRelativeResize="0"/>
          <p:nvPr/>
        </p:nvPicPr>
        <p:blipFill rotWithShape="1">
          <a:blip r:embed="rId4">
            <a:alphaModFix/>
          </a:blip>
          <a:srcRect b="0" l="0" r="0" t="0"/>
          <a:stretch/>
        </p:blipFill>
        <p:spPr>
          <a:xfrm>
            <a:off x="1317800" y="1976075"/>
            <a:ext cx="9840050" cy="477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2" name="Shape 142"/>
        <p:cNvGrpSpPr/>
        <p:nvPr/>
      </p:nvGrpSpPr>
      <p:grpSpPr>
        <a:xfrm>
          <a:off x="0" y="0"/>
          <a:ext cx="0" cy="0"/>
          <a:chOff x="0" y="0"/>
          <a:chExt cx="0" cy="0"/>
        </a:xfrm>
      </p:grpSpPr>
      <p:sp>
        <p:nvSpPr>
          <p:cNvPr id="143" name="Google Shape;143;p5"/>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4" name="Google Shape;144;p5"/>
          <p:cNvSpPr/>
          <p:nvPr/>
        </p:nvSpPr>
        <p:spPr>
          <a:xfrm>
            <a:off x="559308" y="562356"/>
            <a:ext cx="11073300" cy="5733300"/>
          </a:xfrm>
          <a:prstGeom prst="roundRect">
            <a:avLst>
              <a:gd fmla="val 3242" name="adj"/>
            </a:avLst>
          </a:prstGeom>
          <a:solidFill>
            <a:srgbClr val="FFFFFF"/>
          </a:solidFill>
          <a:ln cap="flat" cmpd="sng" w="317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5" name="Google Shape;145;p5"/>
          <p:cNvSpPr/>
          <p:nvPr/>
        </p:nvSpPr>
        <p:spPr>
          <a:xfrm>
            <a:off x="643403" y="643464"/>
            <a:ext cx="10905300" cy="5571000"/>
          </a:xfrm>
          <a:prstGeom prst="roundRect">
            <a:avLst>
              <a:gd fmla="val 2403"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6" name="Google Shape;146;p5"/>
          <p:cNvSpPr txBox="1"/>
          <p:nvPr/>
        </p:nvSpPr>
        <p:spPr>
          <a:xfrm>
            <a:off x="0" y="0"/>
            <a:ext cx="12192000" cy="598800"/>
          </a:xfrm>
          <a:prstGeom prst="rect">
            <a:avLst/>
          </a:prstGeom>
          <a:solidFill>
            <a:srgbClr val="F4A6B7"/>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Century Gothic"/>
              <a:buNone/>
            </a:pPr>
            <a:r>
              <a:rPr b="1" i="0" lang="en-IN" sz="2800" u="none" cap="none" strike="noStrike">
                <a:solidFill>
                  <a:schemeClr val="dk1"/>
                </a:solidFill>
                <a:latin typeface="Century Gothic"/>
                <a:ea typeface="Century Gothic"/>
                <a:cs typeface="Century Gothic"/>
                <a:sym typeface="Century Gothic"/>
              </a:rPr>
              <a:t>दीक्षा पर उपलब्ध वर्टिकल</a:t>
            </a:r>
            <a:endParaRPr b="0" i="0" sz="1400" u="none" cap="none" strike="noStrike">
              <a:solidFill>
                <a:srgbClr val="000000"/>
              </a:solidFill>
              <a:latin typeface="Arial"/>
              <a:ea typeface="Arial"/>
              <a:cs typeface="Arial"/>
              <a:sym typeface="Arial"/>
            </a:endParaRPr>
          </a:p>
        </p:txBody>
      </p:sp>
      <p:pic>
        <p:nvPicPr>
          <p:cNvPr id="147" name="Google Shape;147;p5"/>
          <p:cNvPicPr preferRelativeResize="0"/>
          <p:nvPr/>
        </p:nvPicPr>
        <p:blipFill rotWithShape="1">
          <a:blip r:embed="rId3">
            <a:alphaModFix/>
          </a:blip>
          <a:srcRect b="0" l="0" r="0" t="0"/>
          <a:stretch/>
        </p:blipFill>
        <p:spPr>
          <a:xfrm>
            <a:off x="7846135" y="675629"/>
            <a:ext cx="3610866" cy="1956284"/>
          </a:xfrm>
          <a:prstGeom prst="rect">
            <a:avLst/>
          </a:prstGeom>
          <a:noFill/>
          <a:ln cap="flat" cmpd="sng" w="9525">
            <a:solidFill>
              <a:schemeClr val="accent1"/>
            </a:solidFill>
            <a:prstDash val="solid"/>
            <a:round/>
            <a:headEnd len="sm" w="sm" type="none"/>
            <a:tailEnd len="sm" w="sm" type="none"/>
          </a:ln>
        </p:spPr>
      </p:pic>
      <p:pic>
        <p:nvPicPr>
          <p:cNvPr id="148" name="Google Shape;148;p5"/>
          <p:cNvPicPr preferRelativeResize="0"/>
          <p:nvPr/>
        </p:nvPicPr>
        <p:blipFill rotWithShape="1">
          <a:blip r:embed="rId4">
            <a:alphaModFix/>
          </a:blip>
          <a:srcRect b="0" l="0" r="0" t="0"/>
          <a:stretch/>
        </p:blipFill>
        <p:spPr>
          <a:xfrm>
            <a:off x="711773" y="675629"/>
            <a:ext cx="3634093" cy="1962854"/>
          </a:xfrm>
          <a:prstGeom prst="rect">
            <a:avLst/>
          </a:prstGeom>
          <a:noFill/>
          <a:ln cap="flat" cmpd="sng" w="9525">
            <a:solidFill>
              <a:schemeClr val="accent1"/>
            </a:solidFill>
            <a:prstDash val="solid"/>
            <a:round/>
            <a:headEnd len="sm" w="sm" type="none"/>
            <a:tailEnd len="sm" w="sm" type="none"/>
          </a:ln>
        </p:spPr>
      </p:pic>
      <p:pic>
        <p:nvPicPr>
          <p:cNvPr id="149" name="Google Shape;149;p5"/>
          <p:cNvPicPr preferRelativeResize="0"/>
          <p:nvPr/>
        </p:nvPicPr>
        <p:blipFill rotWithShape="1">
          <a:blip r:embed="rId5">
            <a:alphaModFix/>
          </a:blip>
          <a:srcRect b="0" l="0" r="0" t="0"/>
          <a:stretch/>
        </p:blipFill>
        <p:spPr>
          <a:xfrm>
            <a:off x="711773" y="4242376"/>
            <a:ext cx="3634092" cy="1956284"/>
          </a:xfrm>
          <a:prstGeom prst="rect">
            <a:avLst/>
          </a:prstGeom>
          <a:noFill/>
          <a:ln cap="flat" cmpd="sng" w="9525">
            <a:solidFill>
              <a:schemeClr val="accent1"/>
            </a:solidFill>
            <a:prstDash val="solid"/>
            <a:round/>
            <a:headEnd len="sm" w="sm" type="none"/>
            <a:tailEnd len="sm" w="sm" type="none"/>
          </a:ln>
        </p:spPr>
      </p:pic>
      <p:pic>
        <p:nvPicPr>
          <p:cNvPr id="150" name="Google Shape;150;p5"/>
          <p:cNvPicPr preferRelativeResize="0"/>
          <p:nvPr/>
        </p:nvPicPr>
        <p:blipFill rotWithShape="1">
          <a:blip r:embed="rId6">
            <a:alphaModFix/>
          </a:blip>
          <a:srcRect b="0" l="0" r="0" t="0"/>
          <a:stretch/>
        </p:blipFill>
        <p:spPr>
          <a:xfrm>
            <a:off x="7846135" y="4163634"/>
            <a:ext cx="3610866" cy="1956284"/>
          </a:xfrm>
          <a:prstGeom prst="rect">
            <a:avLst/>
          </a:prstGeom>
          <a:noFill/>
          <a:ln cap="flat" cmpd="sng" w="9525">
            <a:solidFill>
              <a:schemeClr val="accent1"/>
            </a:solidFill>
            <a:prstDash val="solid"/>
            <a:round/>
            <a:headEnd len="sm" w="sm" type="none"/>
            <a:tailEnd len="sm" w="sm" type="none"/>
          </a:ln>
        </p:spPr>
      </p:pic>
      <p:pic>
        <p:nvPicPr>
          <p:cNvPr id="151" name="Google Shape;151;p5"/>
          <p:cNvPicPr preferRelativeResize="0"/>
          <p:nvPr/>
        </p:nvPicPr>
        <p:blipFill rotWithShape="1">
          <a:blip r:embed="rId7">
            <a:alphaModFix/>
          </a:blip>
          <a:srcRect b="0" l="0" r="0" t="0"/>
          <a:stretch/>
        </p:blipFill>
        <p:spPr>
          <a:xfrm>
            <a:off x="4345865" y="2518061"/>
            <a:ext cx="3500270" cy="1844737"/>
          </a:xfrm>
          <a:prstGeom prst="rect">
            <a:avLst/>
          </a:prstGeom>
          <a:noFill/>
          <a:ln cap="flat" cmpd="sng" w="9525">
            <a:solidFill>
              <a:schemeClr val="accent1"/>
            </a:solidFill>
            <a:prstDash val="solid"/>
            <a:round/>
            <a:headEnd len="sm" w="sm" type="none"/>
            <a:tailEnd len="sm" w="sm" type="none"/>
          </a:ln>
        </p:spPr>
      </p:pic>
      <p:pic>
        <p:nvPicPr>
          <p:cNvPr id="152" name="Google Shape;152;p5"/>
          <p:cNvPicPr preferRelativeResize="0"/>
          <p:nvPr/>
        </p:nvPicPr>
        <p:blipFill rotWithShape="1">
          <a:blip r:embed="rId8">
            <a:alphaModFix/>
          </a:blip>
          <a:srcRect b="0" l="0" r="0" t="0"/>
          <a:stretch/>
        </p:blipFill>
        <p:spPr>
          <a:xfrm>
            <a:off x="4345875" y="2546275"/>
            <a:ext cx="3500250" cy="1844750"/>
          </a:xfrm>
          <a:prstGeom prst="rect">
            <a:avLst/>
          </a:prstGeom>
          <a:noFill/>
          <a:ln cap="flat" cmpd="sng" w="9525">
            <a:solidFill>
              <a:schemeClr val="accent1"/>
            </a:solidFill>
            <a:prstDash val="solid"/>
            <a:round/>
            <a:headEnd len="sm" w="sm" type="none"/>
            <a:tailEnd len="sm" w="sm" type="none"/>
          </a:ln>
        </p:spPr>
      </p:pic>
      <p:pic>
        <p:nvPicPr>
          <p:cNvPr id="153" name="Google Shape;153;p5"/>
          <p:cNvPicPr preferRelativeResize="0"/>
          <p:nvPr/>
        </p:nvPicPr>
        <p:blipFill rotWithShape="1">
          <a:blip r:embed="rId9">
            <a:alphaModFix/>
          </a:blip>
          <a:srcRect b="0" l="0" r="0" t="0"/>
          <a:stretch/>
        </p:blipFill>
        <p:spPr>
          <a:xfrm>
            <a:off x="7846125" y="4130850"/>
            <a:ext cx="3610875" cy="1956275"/>
          </a:xfrm>
          <a:prstGeom prst="rect">
            <a:avLst/>
          </a:prstGeom>
          <a:noFill/>
          <a:ln cap="flat" cmpd="sng" w="9525">
            <a:solidFill>
              <a:schemeClr val="accent1"/>
            </a:solidFill>
            <a:prstDash val="solid"/>
            <a:round/>
            <a:headEnd len="sm" w="sm" type="none"/>
            <a:tailEnd len="sm" w="sm" type="none"/>
          </a:ln>
        </p:spPr>
      </p:pic>
      <p:pic>
        <p:nvPicPr>
          <p:cNvPr id="154" name="Google Shape;154;p5"/>
          <p:cNvPicPr preferRelativeResize="0"/>
          <p:nvPr/>
        </p:nvPicPr>
        <p:blipFill rotWithShape="1">
          <a:blip r:embed="rId10">
            <a:alphaModFix/>
          </a:blip>
          <a:srcRect b="0" l="0" r="0" t="0"/>
          <a:stretch/>
        </p:blipFill>
        <p:spPr>
          <a:xfrm>
            <a:off x="735000" y="669075"/>
            <a:ext cx="3610875" cy="1962850"/>
          </a:xfrm>
          <a:prstGeom prst="rect">
            <a:avLst/>
          </a:prstGeom>
          <a:noFill/>
          <a:ln cap="flat" cmpd="sng" w="9525">
            <a:solidFill>
              <a:schemeClr val="accent1"/>
            </a:solidFill>
            <a:prstDash val="solid"/>
            <a:round/>
            <a:headEnd len="sm" w="sm" type="none"/>
            <a:tailEnd len="sm" w="sm" type="none"/>
          </a:ln>
        </p:spPr>
      </p:pic>
      <p:pic>
        <p:nvPicPr>
          <p:cNvPr id="155" name="Google Shape;155;p5"/>
          <p:cNvPicPr preferRelativeResize="0"/>
          <p:nvPr/>
        </p:nvPicPr>
        <p:blipFill rotWithShape="1">
          <a:blip r:embed="rId11">
            <a:alphaModFix/>
          </a:blip>
          <a:srcRect b="0" l="0" r="0" t="0"/>
          <a:stretch/>
        </p:blipFill>
        <p:spPr>
          <a:xfrm>
            <a:off x="7846125" y="675650"/>
            <a:ext cx="3610875" cy="1956275"/>
          </a:xfrm>
          <a:prstGeom prst="rect">
            <a:avLst/>
          </a:prstGeom>
          <a:noFill/>
          <a:ln cap="flat" cmpd="sng" w="9525">
            <a:solidFill>
              <a:schemeClr val="accent1"/>
            </a:solidFill>
            <a:prstDash val="solid"/>
            <a:round/>
            <a:headEnd len="sm" w="sm" type="none"/>
            <a:tailEnd len="sm" w="sm" type="none"/>
          </a:ln>
        </p:spPr>
      </p:pic>
      <p:pic>
        <p:nvPicPr>
          <p:cNvPr id="156" name="Google Shape;156;p5"/>
          <p:cNvPicPr preferRelativeResize="0"/>
          <p:nvPr/>
        </p:nvPicPr>
        <p:blipFill rotWithShape="1">
          <a:blip r:embed="rId12">
            <a:alphaModFix/>
          </a:blip>
          <a:srcRect b="0" l="0" r="0" t="0"/>
          <a:stretch/>
        </p:blipFill>
        <p:spPr>
          <a:xfrm>
            <a:off x="711825" y="4242375"/>
            <a:ext cx="3610875" cy="1956275"/>
          </a:xfrm>
          <a:prstGeom prst="rect">
            <a:avLst/>
          </a:prstGeom>
          <a:noFill/>
          <a:ln cap="flat" cmpd="sng" w="9525">
            <a:solidFill>
              <a:schemeClr val="accent1"/>
            </a:solidFill>
            <a:prstDash val="solid"/>
            <a:round/>
            <a:headEnd len="sm" w="sm" type="none"/>
            <a:tailEnd len="sm" w="sm" type="none"/>
          </a:ln>
        </p:spPr>
      </p:pic>
      <p:sp>
        <p:nvSpPr>
          <p:cNvPr id="157" name="Google Shape;157;p5"/>
          <p:cNvSpPr txBox="1"/>
          <p:nvPr/>
        </p:nvSpPr>
        <p:spPr>
          <a:xfrm>
            <a:off x="7901125" y="4130600"/>
            <a:ext cx="1768800" cy="4350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IN" sz="1900" u="none" cap="none" strike="noStrike">
                <a:solidFill>
                  <a:schemeClr val="dk1"/>
                </a:solidFill>
                <a:latin typeface="Calibri"/>
                <a:ea typeface="Calibri"/>
                <a:cs typeface="Calibri"/>
                <a:sym typeface="Calibri"/>
              </a:rPr>
              <a:t>व्यवसाय शिक्षा </a:t>
            </a:r>
            <a:endParaRPr b="1" i="0" sz="19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63" name="Google Shape;163;p6"/>
          <p:cNvGrpSpPr/>
          <p:nvPr/>
        </p:nvGrpSpPr>
        <p:grpSpPr>
          <a:xfrm rot="5400000">
            <a:off x="-1564767" y="1890177"/>
            <a:ext cx="5859921" cy="2079178"/>
            <a:chOff x="6081592" y="1998368"/>
            <a:chExt cx="5613489" cy="782175"/>
          </a:xfrm>
        </p:grpSpPr>
        <p:sp>
          <p:nvSpPr>
            <p:cNvPr id="164" name="Google Shape;164;p6"/>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6"/>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6" name="Google Shape;166;p6"/>
          <p:cNvSpPr/>
          <p:nvPr/>
        </p:nvSpPr>
        <p:spPr>
          <a:xfrm>
            <a:off x="579528" y="466344"/>
            <a:ext cx="11111700" cy="5917800"/>
          </a:xfrm>
          <a:prstGeom prst="rect">
            <a:avLst/>
          </a:prstGeom>
          <a:solidFill>
            <a:schemeClr val="lt1"/>
          </a:solidFill>
          <a:ln>
            <a:noFill/>
          </a:ln>
          <a:effectLst>
            <a:outerShdw blurRad="139700" rotWithShape="0" algn="t" dir="5400000" dist="1270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screenshot of a computer&#10;&#10;Description automatically generated" id="167" name="Google Shape;167;p6"/>
          <p:cNvPicPr preferRelativeResize="0"/>
          <p:nvPr/>
        </p:nvPicPr>
        <p:blipFill rotWithShape="1">
          <a:blip r:embed="rId3">
            <a:alphaModFix/>
          </a:blip>
          <a:srcRect b="0" l="0" r="0" t="9008"/>
          <a:stretch/>
        </p:blipFill>
        <p:spPr>
          <a:xfrm>
            <a:off x="838200" y="704765"/>
            <a:ext cx="10628376" cy="5440003"/>
          </a:xfrm>
          <a:prstGeom prst="rect">
            <a:avLst/>
          </a:prstGeom>
          <a:noFill/>
          <a:ln>
            <a:noFill/>
          </a:ln>
        </p:spPr>
      </p:pic>
      <p:pic>
        <p:nvPicPr>
          <p:cNvPr id="168" name="Google Shape;168;p6"/>
          <p:cNvPicPr preferRelativeResize="0"/>
          <p:nvPr/>
        </p:nvPicPr>
        <p:blipFill rotWithShape="1">
          <a:blip r:embed="rId4">
            <a:alphaModFix/>
          </a:blip>
          <a:srcRect b="0" l="0" r="0" t="0"/>
          <a:stretch/>
        </p:blipFill>
        <p:spPr>
          <a:xfrm>
            <a:off x="579525" y="704775"/>
            <a:ext cx="10887051" cy="504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7"/>
          <p:cNvGrpSpPr/>
          <p:nvPr/>
        </p:nvGrpSpPr>
        <p:grpSpPr>
          <a:xfrm>
            <a:off x="346768" y="249346"/>
            <a:ext cx="11661757" cy="6608652"/>
            <a:chOff x="183482" y="249346"/>
            <a:chExt cx="11661757" cy="6608652"/>
          </a:xfrm>
        </p:grpSpPr>
        <p:sp>
          <p:nvSpPr>
            <p:cNvPr id="174" name="Google Shape;174;p7"/>
            <p:cNvSpPr/>
            <p:nvPr/>
          </p:nvSpPr>
          <p:spPr>
            <a:xfrm>
              <a:off x="9643807" y="1750038"/>
              <a:ext cx="287142" cy="2371638"/>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75" name="Google Shape;175;p7"/>
            <p:cNvSpPr/>
            <p:nvPr/>
          </p:nvSpPr>
          <p:spPr>
            <a:xfrm>
              <a:off x="9643807" y="1750038"/>
              <a:ext cx="287142" cy="1479643"/>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76" name="Google Shape;176;p7"/>
            <p:cNvSpPr/>
            <p:nvPr/>
          </p:nvSpPr>
          <p:spPr>
            <a:xfrm>
              <a:off x="9643807" y="1750038"/>
              <a:ext cx="287142" cy="587647"/>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77" name="Google Shape;177;p7"/>
            <p:cNvSpPr/>
            <p:nvPr/>
          </p:nvSpPr>
          <p:spPr>
            <a:xfrm>
              <a:off x="5775071" y="858042"/>
              <a:ext cx="4634448" cy="283299"/>
            </a:xfrm>
            <a:custGeom>
              <a:rect b="b" l="l" r="r" t="t"/>
              <a:pathLst>
                <a:path extrusionOk="0" h="120000" w="120000">
                  <a:moveTo>
                    <a:pt x="0" y="0"/>
                  </a:moveTo>
                  <a:lnTo>
                    <a:pt x="0" y="60000"/>
                  </a:lnTo>
                  <a:lnTo>
                    <a:pt x="120000" y="60000"/>
                  </a:lnTo>
                  <a:lnTo>
                    <a:pt x="120000" y="120000"/>
                  </a:lnTo>
                </a:path>
              </a:pathLst>
            </a:custGeom>
            <a:noFill/>
            <a:ln cap="flat" cmpd="sng" w="12700">
              <a:solidFill>
                <a:schemeClr val="accent6"/>
              </a:solidFill>
              <a:prstDash val="solid"/>
              <a:miter lim="800000"/>
              <a:headEnd len="sm" w="sm" type="none"/>
              <a:tailEnd len="sm" w="sm" type="none"/>
            </a:ln>
          </p:spPr>
        </p:sp>
        <p:sp>
          <p:nvSpPr>
            <p:cNvPr id="178" name="Google Shape;178;p7"/>
            <p:cNvSpPr/>
            <p:nvPr/>
          </p:nvSpPr>
          <p:spPr>
            <a:xfrm>
              <a:off x="7446225" y="2642033"/>
              <a:ext cx="287142" cy="391161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9" name="Google Shape;179;p7"/>
            <p:cNvSpPr/>
            <p:nvPr/>
          </p:nvSpPr>
          <p:spPr>
            <a:xfrm>
              <a:off x="7446225" y="2642033"/>
              <a:ext cx="287142" cy="3154780"/>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0" name="Google Shape;180;p7"/>
            <p:cNvSpPr/>
            <p:nvPr/>
          </p:nvSpPr>
          <p:spPr>
            <a:xfrm>
              <a:off x="7446225" y="2642033"/>
              <a:ext cx="276255" cy="2273664"/>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1" name="Google Shape;181;p7"/>
            <p:cNvSpPr/>
            <p:nvPr/>
          </p:nvSpPr>
          <p:spPr>
            <a:xfrm>
              <a:off x="7446225"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2" name="Google Shape;182;p7"/>
            <p:cNvSpPr/>
            <p:nvPr/>
          </p:nvSpPr>
          <p:spPr>
            <a:xfrm>
              <a:off x="7446225"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3" name="Google Shape;183;p7"/>
            <p:cNvSpPr/>
            <p:nvPr/>
          </p:nvSpPr>
          <p:spPr>
            <a:xfrm>
              <a:off x="7113147" y="1750038"/>
              <a:ext cx="1098790" cy="283299"/>
            </a:xfrm>
            <a:custGeom>
              <a:rect b="b" l="l" r="r" t="t"/>
              <a:pathLst>
                <a:path extrusionOk="0" h="120000" w="120000">
                  <a:moveTo>
                    <a:pt x="0" y="0"/>
                  </a:moveTo>
                  <a:lnTo>
                    <a:pt x="0" y="60000"/>
                  </a:lnTo>
                  <a:lnTo>
                    <a:pt x="120000" y="60000"/>
                  </a:lnTo>
                  <a:lnTo>
                    <a:pt x="120000" y="120000"/>
                  </a:lnTo>
                </a:path>
              </a:pathLst>
            </a:custGeom>
            <a:noFill/>
            <a:ln cap="flat" cmpd="sng" w="12700">
              <a:solidFill>
                <a:srgbClr val="4372C3"/>
              </a:solidFill>
              <a:prstDash val="solid"/>
              <a:miter lim="800000"/>
              <a:headEnd len="sm" w="sm" type="none"/>
              <a:tailEnd len="sm" w="sm" type="none"/>
            </a:ln>
          </p:spPr>
        </p:sp>
        <p:sp>
          <p:nvSpPr>
            <p:cNvPr id="184" name="Google Shape;184;p7"/>
            <p:cNvSpPr/>
            <p:nvPr/>
          </p:nvSpPr>
          <p:spPr>
            <a:xfrm>
              <a:off x="5248644" y="2642033"/>
              <a:ext cx="287142" cy="2371638"/>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5" name="Google Shape;185;p7"/>
            <p:cNvSpPr/>
            <p:nvPr/>
          </p:nvSpPr>
          <p:spPr>
            <a:xfrm>
              <a:off x="5248644"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6" name="Google Shape;186;p7"/>
            <p:cNvSpPr/>
            <p:nvPr/>
          </p:nvSpPr>
          <p:spPr>
            <a:xfrm>
              <a:off x="5248644"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7" name="Google Shape;187;p7"/>
            <p:cNvSpPr/>
            <p:nvPr/>
          </p:nvSpPr>
          <p:spPr>
            <a:xfrm>
              <a:off x="6014357" y="1750038"/>
              <a:ext cx="1098790" cy="283299"/>
            </a:xfrm>
            <a:custGeom>
              <a:rect b="b" l="l" r="r" t="t"/>
              <a:pathLst>
                <a:path extrusionOk="0" h="120000" w="120000">
                  <a:moveTo>
                    <a:pt x="120000" y="0"/>
                  </a:moveTo>
                  <a:lnTo>
                    <a:pt x="120000" y="60000"/>
                  </a:lnTo>
                  <a:lnTo>
                    <a:pt x="0" y="60000"/>
                  </a:lnTo>
                  <a:lnTo>
                    <a:pt x="0" y="120000"/>
                  </a:lnTo>
                </a:path>
              </a:pathLst>
            </a:custGeom>
            <a:noFill/>
            <a:ln cap="flat" cmpd="sng" w="12700">
              <a:solidFill>
                <a:srgbClr val="4372C3"/>
              </a:solidFill>
              <a:prstDash val="solid"/>
              <a:miter lim="800000"/>
              <a:headEnd len="sm" w="sm" type="none"/>
              <a:tailEnd len="sm" w="sm" type="none"/>
            </a:ln>
          </p:spPr>
        </p:sp>
        <p:sp>
          <p:nvSpPr>
            <p:cNvPr id="188" name="Google Shape;188;p7"/>
            <p:cNvSpPr/>
            <p:nvPr/>
          </p:nvSpPr>
          <p:spPr>
            <a:xfrm>
              <a:off x="5775071" y="858042"/>
              <a:ext cx="1338076" cy="283299"/>
            </a:xfrm>
            <a:custGeom>
              <a:rect b="b" l="l" r="r" t="t"/>
              <a:pathLst>
                <a:path extrusionOk="0" h="120000" w="120000">
                  <a:moveTo>
                    <a:pt x="0" y="0"/>
                  </a:moveTo>
                  <a:lnTo>
                    <a:pt x="0" y="60000"/>
                  </a:lnTo>
                  <a:lnTo>
                    <a:pt x="120000" y="60000"/>
                  </a:lnTo>
                  <a:lnTo>
                    <a:pt x="120000" y="120000"/>
                  </a:lnTo>
                </a:path>
              </a:pathLst>
            </a:custGeom>
            <a:noFill/>
            <a:ln cap="flat" cmpd="sng" w="12700">
              <a:solidFill>
                <a:schemeClr val="accent6"/>
              </a:solidFill>
              <a:prstDash val="solid"/>
              <a:miter lim="800000"/>
              <a:headEnd len="sm" w="sm" type="none"/>
              <a:tailEnd len="sm" w="sm" type="none"/>
            </a:ln>
          </p:spPr>
        </p:sp>
        <p:sp>
          <p:nvSpPr>
            <p:cNvPr id="189" name="Google Shape;189;p7"/>
            <p:cNvSpPr/>
            <p:nvPr/>
          </p:nvSpPr>
          <p:spPr>
            <a:xfrm>
              <a:off x="3051062"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90" name="Google Shape;190;p7"/>
            <p:cNvSpPr/>
            <p:nvPr/>
          </p:nvSpPr>
          <p:spPr>
            <a:xfrm>
              <a:off x="3051062"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91" name="Google Shape;191;p7"/>
            <p:cNvSpPr/>
            <p:nvPr/>
          </p:nvSpPr>
          <p:spPr>
            <a:xfrm>
              <a:off x="3771055" y="1750038"/>
              <a:ext cx="91440" cy="283299"/>
            </a:xfrm>
            <a:custGeom>
              <a:rect b="b" l="l" r="r" t="t"/>
              <a:pathLst>
                <a:path extrusionOk="0" h="120000" w="120000">
                  <a:moveTo>
                    <a:pt x="60000" y="0"/>
                  </a:moveTo>
                  <a:lnTo>
                    <a:pt x="60000" y="120000"/>
                  </a:lnTo>
                </a:path>
              </a:pathLst>
            </a:custGeom>
            <a:noFill/>
            <a:ln cap="flat" cmpd="sng" w="12700">
              <a:solidFill>
                <a:srgbClr val="4372C3"/>
              </a:solidFill>
              <a:prstDash val="solid"/>
              <a:miter lim="800000"/>
              <a:headEnd len="sm" w="sm" type="none"/>
              <a:tailEnd len="sm" w="sm" type="none"/>
            </a:ln>
          </p:spPr>
        </p:sp>
        <p:sp>
          <p:nvSpPr>
            <p:cNvPr id="192" name="Google Shape;192;p7"/>
            <p:cNvSpPr/>
            <p:nvPr/>
          </p:nvSpPr>
          <p:spPr>
            <a:xfrm>
              <a:off x="3816775" y="858042"/>
              <a:ext cx="1958296" cy="283299"/>
            </a:xfrm>
            <a:custGeom>
              <a:rect b="b" l="l" r="r" t="t"/>
              <a:pathLst>
                <a:path extrusionOk="0" h="120000" w="120000">
                  <a:moveTo>
                    <a:pt x="120000" y="0"/>
                  </a:moveTo>
                  <a:lnTo>
                    <a:pt x="120000" y="60000"/>
                  </a:lnTo>
                  <a:lnTo>
                    <a:pt x="0" y="60000"/>
                  </a:lnTo>
                  <a:lnTo>
                    <a:pt x="0" y="120000"/>
                  </a:lnTo>
                </a:path>
              </a:pathLst>
            </a:custGeom>
            <a:noFill/>
            <a:ln cap="flat" cmpd="sng" w="12700">
              <a:solidFill>
                <a:schemeClr val="accent6"/>
              </a:solidFill>
              <a:prstDash val="solid"/>
              <a:miter lim="800000"/>
              <a:headEnd len="sm" w="sm" type="none"/>
              <a:tailEnd len="sm" w="sm" type="none"/>
            </a:ln>
          </p:spPr>
        </p:sp>
        <p:sp>
          <p:nvSpPr>
            <p:cNvPr id="193" name="Google Shape;193;p7"/>
            <p:cNvSpPr/>
            <p:nvPr/>
          </p:nvSpPr>
          <p:spPr>
            <a:xfrm>
              <a:off x="374910" y="1750038"/>
              <a:ext cx="287142" cy="2371638"/>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94" name="Google Shape;194;p7"/>
            <p:cNvSpPr/>
            <p:nvPr/>
          </p:nvSpPr>
          <p:spPr>
            <a:xfrm>
              <a:off x="374910" y="1750038"/>
              <a:ext cx="287142" cy="1479643"/>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95" name="Google Shape;195;p7"/>
            <p:cNvSpPr/>
            <p:nvPr/>
          </p:nvSpPr>
          <p:spPr>
            <a:xfrm>
              <a:off x="374910" y="1750038"/>
              <a:ext cx="287142" cy="587647"/>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96" name="Google Shape;196;p7"/>
            <p:cNvSpPr/>
            <p:nvPr/>
          </p:nvSpPr>
          <p:spPr>
            <a:xfrm>
              <a:off x="1140623" y="858042"/>
              <a:ext cx="4634448" cy="283299"/>
            </a:xfrm>
            <a:custGeom>
              <a:rect b="b" l="l" r="r" t="t"/>
              <a:pathLst>
                <a:path extrusionOk="0" h="120000" w="120000">
                  <a:moveTo>
                    <a:pt x="120000" y="0"/>
                  </a:moveTo>
                  <a:lnTo>
                    <a:pt x="120000" y="60000"/>
                  </a:lnTo>
                  <a:lnTo>
                    <a:pt x="0" y="60000"/>
                  </a:lnTo>
                  <a:lnTo>
                    <a:pt x="0" y="120000"/>
                  </a:lnTo>
                </a:path>
              </a:pathLst>
            </a:custGeom>
            <a:noFill/>
            <a:ln cap="flat" cmpd="sng" w="12700">
              <a:solidFill>
                <a:schemeClr val="accent6"/>
              </a:solidFill>
              <a:prstDash val="solid"/>
              <a:miter lim="800000"/>
              <a:headEnd len="sm" w="sm" type="none"/>
              <a:tailEnd len="sm" w="sm" type="none"/>
            </a:ln>
          </p:spPr>
        </p:sp>
        <p:sp>
          <p:nvSpPr>
            <p:cNvPr id="197" name="Google Shape;197;p7"/>
            <p:cNvSpPr/>
            <p:nvPr/>
          </p:nvSpPr>
          <p:spPr>
            <a:xfrm>
              <a:off x="4817930" y="249346"/>
              <a:ext cx="1914282" cy="608696"/>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4817930" y="389321"/>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600" u="none" cap="none" strike="noStrike">
                  <a:solidFill>
                    <a:schemeClr val="lt1"/>
                  </a:solidFill>
                  <a:latin typeface="Calibri"/>
                  <a:ea typeface="Calibri"/>
                  <a:cs typeface="Calibri"/>
                  <a:sym typeface="Calibri"/>
                </a:rPr>
                <a:t>डैशबोर्ड</a:t>
              </a:r>
              <a:endParaRPr b="1"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b="1" i="0" lang="en-IN" sz="1600" u="none" cap="none" strike="noStrike">
                  <a:solidFill>
                    <a:srgbClr val="FFFFFF"/>
                  </a:solidFill>
                  <a:latin typeface="Calibri"/>
                  <a:ea typeface="Calibri"/>
                  <a:cs typeface="Calibri"/>
                  <a:sym typeface="Calibri"/>
                </a:rPr>
                <a:t>Dashboard</a:t>
              </a:r>
              <a:endParaRPr b="1" i="0" sz="16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700"/>
                <a:buFont typeface="Calibri"/>
                <a:buNone/>
              </a:pPr>
              <a:r>
                <a:t/>
              </a:r>
              <a:endParaRPr b="1" i="0" sz="1700" u="none" cap="none" strike="noStrike">
                <a:solidFill>
                  <a:schemeClr val="lt1"/>
                </a:solidFill>
                <a:latin typeface="Calibri"/>
                <a:ea typeface="Calibri"/>
                <a:cs typeface="Calibri"/>
                <a:sym typeface="Calibri"/>
              </a:endParaRPr>
            </a:p>
          </p:txBody>
        </p:sp>
        <p:sp>
          <p:nvSpPr>
            <p:cNvPr id="199" name="Google Shape;199;p7"/>
            <p:cNvSpPr/>
            <p:nvPr/>
          </p:nvSpPr>
          <p:spPr>
            <a:xfrm>
              <a:off x="183482"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183482" y="1282980"/>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600" u="none" cap="none" strike="noStrike">
                  <a:solidFill>
                    <a:schemeClr val="lt1"/>
                  </a:solidFill>
                  <a:latin typeface="Calibri"/>
                  <a:ea typeface="Calibri"/>
                  <a:cs typeface="Calibri"/>
                  <a:sym typeface="Calibri"/>
                </a:rPr>
                <a:t>प्रयोक्ता मेट्रिक्स</a:t>
              </a:r>
              <a:endParaRPr b="0"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b="1" i="0" lang="en-IN" sz="1600" u="none" cap="none" strike="noStrike">
                  <a:solidFill>
                    <a:srgbClr val="FFFFFF"/>
                  </a:solidFill>
                  <a:latin typeface="Calibri"/>
                  <a:ea typeface="Calibri"/>
                  <a:cs typeface="Calibri"/>
                  <a:sym typeface="Calibri"/>
                </a:rPr>
                <a:t>User Metrics</a:t>
              </a:r>
              <a:endParaRPr b="1" i="0" sz="16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700"/>
                <a:buFont typeface="Calibri"/>
                <a:buNone/>
              </a:pPr>
              <a:r>
                <a:t/>
              </a:r>
              <a:endParaRPr b="0" i="0" sz="1700" u="none" cap="none" strike="noStrike">
                <a:solidFill>
                  <a:schemeClr val="lt1"/>
                </a:solidFill>
                <a:latin typeface="Calibri"/>
                <a:ea typeface="Calibri"/>
                <a:cs typeface="Calibri"/>
                <a:sym typeface="Calibri"/>
              </a:endParaRPr>
            </a:p>
          </p:txBody>
        </p:sp>
        <p:sp>
          <p:nvSpPr>
            <p:cNvPr id="201" name="Google Shape;201;p7"/>
            <p:cNvSpPr/>
            <p:nvPr/>
          </p:nvSpPr>
          <p:spPr>
            <a:xfrm>
              <a:off x="662052" y="2033337"/>
              <a:ext cx="1914300" cy="608700"/>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
            <p:cNvSpPr txBox="1"/>
            <p:nvPr/>
          </p:nvSpPr>
          <p:spPr>
            <a:xfrm>
              <a:off x="662052" y="2033337"/>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पंजीकृत प्रयोक्ता  रुझान</a:t>
              </a:r>
              <a:endParaRPr b="0" i="0" sz="1700" u="none" cap="none" strike="noStrike">
                <a:solidFill>
                  <a:schemeClr val="lt1"/>
                </a:solidFill>
                <a:latin typeface="Calibri"/>
                <a:ea typeface="Calibri"/>
                <a:cs typeface="Calibri"/>
                <a:sym typeface="Calibri"/>
              </a:endParaRPr>
            </a:p>
          </p:txBody>
        </p:sp>
        <p:sp>
          <p:nvSpPr>
            <p:cNvPr id="203" name="Google Shape;203;p7"/>
            <p:cNvSpPr/>
            <p:nvPr/>
          </p:nvSpPr>
          <p:spPr>
            <a:xfrm>
              <a:off x="662052" y="2925333"/>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txBox="1"/>
            <p:nvPr/>
          </p:nvSpPr>
          <p:spPr>
            <a:xfrm>
              <a:off x="662052"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पिछले 3 महीनों के सक्रिय प्रयोक्ता रुझान</a:t>
              </a:r>
              <a:endParaRPr b="0" i="0" sz="1700" u="none" cap="none" strike="noStrike">
                <a:solidFill>
                  <a:schemeClr val="lt1"/>
                </a:solidFill>
                <a:latin typeface="Calibri"/>
                <a:ea typeface="Calibri"/>
                <a:cs typeface="Calibri"/>
                <a:sym typeface="Calibri"/>
              </a:endParaRPr>
            </a:p>
          </p:txBody>
        </p:sp>
        <p:sp>
          <p:nvSpPr>
            <p:cNvPr id="205" name="Google Shape;205;p7"/>
            <p:cNvSpPr/>
            <p:nvPr/>
          </p:nvSpPr>
          <p:spPr>
            <a:xfrm>
              <a:off x="662052" y="3817329"/>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txBox="1"/>
            <p:nvPr/>
          </p:nvSpPr>
          <p:spPr>
            <a:xfrm>
              <a:off x="662064" y="3691450"/>
              <a:ext cx="1914300" cy="920100"/>
            </a:xfrm>
            <a:prstGeom prst="rect">
              <a:avLst/>
            </a:prstGeom>
            <a:solidFill>
              <a:srgbClr val="376CC4"/>
            </a:solid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सभी राज्यों/केंद्र शासित प्रदेशों में पंजीकृत प्रयोक्ता </a:t>
              </a:r>
              <a:endParaRPr b="0" i="0" sz="1700" u="none" cap="none" strike="noStrike">
                <a:solidFill>
                  <a:schemeClr val="lt1"/>
                </a:solidFill>
                <a:latin typeface="Calibri"/>
                <a:ea typeface="Calibri"/>
                <a:cs typeface="Calibri"/>
                <a:sym typeface="Calibri"/>
              </a:endParaRPr>
            </a:p>
          </p:txBody>
        </p:sp>
        <p:sp>
          <p:nvSpPr>
            <p:cNvPr id="207" name="Google Shape;207;p7"/>
            <p:cNvSpPr/>
            <p:nvPr/>
          </p:nvSpPr>
          <p:spPr>
            <a:xfrm>
              <a:off x="2859634"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txBox="1"/>
            <p:nvPr/>
          </p:nvSpPr>
          <p:spPr>
            <a:xfrm>
              <a:off x="2930459" y="1282980"/>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उपयोग मेट्रिक्स</a:t>
              </a:r>
              <a:endParaRPr b="0" i="0" sz="17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b="0" i="0" lang="en-IN" sz="1700" u="none" cap="none" strike="noStrike">
                  <a:solidFill>
                    <a:srgbClr val="FFFFFF"/>
                  </a:solidFill>
                  <a:latin typeface="Calibri"/>
                  <a:ea typeface="Calibri"/>
                  <a:cs typeface="Calibri"/>
                  <a:sym typeface="Calibri"/>
                </a:rPr>
                <a:t>Usage Metrics</a:t>
              </a:r>
              <a:endParaRPr b="0" i="0" sz="17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700"/>
                <a:buFont typeface="Calibri"/>
                <a:buNone/>
              </a:pPr>
              <a:r>
                <a:t/>
              </a:r>
              <a:endParaRPr b="0" i="0" sz="1700" u="none" cap="none" strike="noStrike">
                <a:solidFill>
                  <a:schemeClr val="lt1"/>
                </a:solidFill>
                <a:latin typeface="Calibri"/>
                <a:ea typeface="Calibri"/>
                <a:cs typeface="Calibri"/>
                <a:sym typeface="Calibri"/>
              </a:endParaRPr>
            </a:p>
          </p:txBody>
        </p:sp>
        <p:sp>
          <p:nvSpPr>
            <p:cNvPr id="209" name="Google Shape;209;p7"/>
            <p:cNvSpPr/>
            <p:nvPr/>
          </p:nvSpPr>
          <p:spPr>
            <a:xfrm>
              <a:off x="2859634"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txBox="1"/>
            <p:nvPr/>
          </p:nvSpPr>
          <p:spPr>
            <a:xfrm>
              <a:off x="2859634"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सीखने के रुझान </a:t>
              </a:r>
              <a:endParaRPr b="0" i="0" sz="1700" u="none" cap="none" strike="noStrike">
                <a:solidFill>
                  <a:schemeClr val="lt1"/>
                </a:solidFill>
                <a:latin typeface="Calibri"/>
                <a:ea typeface="Calibri"/>
                <a:cs typeface="Calibri"/>
                <a:sym typeface="Calibri"/>
              </a:endParaRPr>
            </a:p>
          </p:txBody>
        </p:sp>
        <p:sp>
          <p:nvSpPr>
            <p:cNvPr id="211" name="Google Shape;211;p7"/>
            <p:cNvSpPr/>
            <p:nvPr/>
          </p:nvSpPr>
          <p:spPr>
            <a:xfrm>
              <a:off x="3338204"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
            <p:cNvSpPr txBox="1"/>
            <p:nvPr/>
          </p:nvSpPr>
          <p:spPr>
            <a:xfrm>
              <a:off x="3338204"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सीखने के सत्र</a:t>
              </a:r>
              <a:endParaRPr b="0" i="0" sz="1700" u="none" cap="none" strike="noStrike">
                <a:solidFill>
                  <a:schemeClr val="lt1"/>
                </a:solidFill>
                <a:latin typeface="Calibri"/>
                <a:ea typeface="Calibri"/>
                <a:cs typeface="Calibri"/>
                <a:sym typeface="Calibri"/>
              </a:endParaRPr>
            </a:p>
          </p:txBody>
        </p:sp>
        <p:sp>
          <p:nvSpPr>
            <p:cNvPr id="213" name="Google Shape;213;p7"/>
            <p:cNvSpPr/>
            <p:nvPr/>
          </p:nvSpPr>
          <p:spPr>
            <a:xfrm>
              <a:off x="3338204"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txBox="1"/>
            <p:nvPr/>
          </p:nvSpPr>
          <p:spPr>
            <a:xfrm>
              <a:off x="3338204"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सीखने के मिनट</a:t>
              </a:r>
              <a:endParaRPr b="0" i="0" sz="1700" u="none" cap="none" strike="noStrike">
                <a:solidFill>
                  <a:schemeClr val="lt1"/>
                </a:solidFill>
                <a:latin typeface="Calibri"/>
                <a:ea typeface="Calibri"/>
                <a:cs typeface="Calibri"/>
                <a:sym typeface="Calibri"/>
              </a:endParaRPr>
            </a:p>
          </p:txBody>
        </p:sp>
        <p:sp>
          <p:nvSpPr>
            <p:cNvPr id="215" name="Google Shape;215;p7"/>
            <p:cNvSpPr/>
            <p:nvPr/>
          </p:nvSpPr>
          <p:spPr>
            <a:xfrm>
              <a:off x="6156006"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
            <p:cNvSpPr txBox="1"/>
            <p:nvPr/>
          </p:nvSpPr>
          <p:spPr>
            <a:xfrm>
              <a:off x="6191431" y="1282980"/>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सामग्री मेट्रिक्स</a:t>
              </a:r>
              <a:endParaRPr b="0" i="0" sz="17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b="0" i="0" lang="en-IN" sz="1700" u="none" cap="none" strike="noStrike">
                  <a:solidFill>
                    <a:srgbClr val="FFFFFF"/>
                  </a:solidFill>
                  <a:latin typeface="Calibri"/>
                  <a:ea typeface="Calibri"/>
                  <a:cs typeface="Calibri"/>
                  <a:sym typeface="Calibri"/>
                </a:rPr>
                <a:t>Content Metrics</a:t>
              </a:r>
              <a:endParaRPr b="0" i="0" sz="17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700"/>
                <a:buFont typeface="Calibri"/>
                <a:buNone/>
              </a:pPr>
              <a:r>
                <a:t/>
              </a:r>
              <a:endParaRPr b="0" i="0" sz="1700" u="none" cap="none" strike="noStrike">
                <a:solidFill>
                  <a:schemeClr val="lt1"/>
                </a:solidFill>
                <a:latin typeface="Calibri"/>
                <a:ea typeface="Calibri"/>
                <a:cs typeface="Calibri"/>
                <a:sym typeface="Calibri"/>
              </a:endParaRPr>
            </a:p>
          </p:txBody>
        </p:sp>
        <p:sp>
          <p:nvSpPr>
            <p:cNvPr id="217" name="Google Shape;217;p7"/>
            <p:cNvSpPr/>
            <p:nvPr/>
          </p:nvSpPr>
          <p:spPr>
            <a:xfrm>
              <a:off x="5057215"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7"/>
            <p:cNvSpPr txBox="1"/>
            <p:nvPr/>
          </p:nvSpPr>
          <p:spPr>
            <a:xfrm>
              <a:off x="5057215"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सक्रीय पाठ्यपुस्तकें</a:t>
              </a:r>
              <a:endParaRPr b="0" i="0" sz="1700" u="none" cap="none" strike="noStrike">
                <a:solidFill>
                  <a:schemeClr val="lt1"/>
                </a:solidFill>
                <a:latin typeface="Calibri"/>
                <a:ea typeface="Calibri"/>
                <a:cs typeface="Calibri"/>
                <a:sym typeface="Calibri"/>
              </a:endParaRPr>
            </a:p>
          </p:txBody>
        </p:sp>
        <p:sp>
          <p:nvSpPr>
            <p:cNvPr id="219" name="Google Shape;219;p7"/>
            <p:cNvSpPr/>
            <p:nvPr/>
          </p:nvSpPr>
          <p:spPr>
            <a:xfrm>
              <a:off x="5535786"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txBox="1"/>
            <p:nvPr/>
          </p:nvSpPr>
          <p:spPr>
            <a:xfrm>
              <a:off x="5535786"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माध्यमवार</a:t>
              </a:r>
              <a:endParaRPr b="0" i="0" sz="1700" u="none" cap="none" strike="noStrike">
                <a:solidFill>
                  <a:schemeClr val="lt1"/>
                </a:solidFill>
                <a:latin typeface="Calibri"/>
                <a:ea typeface="Calibri"/>
                <a:cs typeface="Calibri"/>
                <a:sym typeface="Calibri"/>
              </a:endParaRPr>
            </a:p>
          </p:txBody>
        </p:sp>
        <p:sp>
          <p:nvSpPr>
            <p:cNvPr id="221" name="Google Shape;221;p7"/>
            <p:cNvSpPr/>
            <p:nvPr/>
          </p:nvSpPr>
          <p:spPr>
            <a:xfrm>
              <a:off x="5535786"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7"/>
            <p:cNvSpPr txBox="1"/>
            <p:nvPr/>
          </p:nvSpPr>
          <p:spPr>
            <a:xfrm>
              <a:off x="5535786"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कक्षा वार</a:t>
              </a:r>
              <a:endParaRPr b="0" i="0" sz="1700" u="none" cap="none" strike="noStrike">
                <a:solidFill>
                  <a:schemeClr val="lt1"/>
                </a:solidFill>
                <a:latin typeface="Calibri"/>
                <a:ea typeface="Calibri"/>
                <a:cs typeface="Calibri"/>
                <a:sym typeface="Calibri"/>
              </a:endParaRPr>
            </a:p>
          </p:txBody>
        </p:sp>
        <p:sp>
          <p:nvSpPr>
            <p:cNvPr id="223" name="Google Shape;223;p7"/>
            <p:cNvSpPr/>
            <p:nvPr/>
          </p:nvSpPr>
          <p:spPr>
            <a:xfrm>
              <a:off x="5535786" y="4709324"/>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5535786" y="4709324"/>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विषयवार</a:t>
              </a:r>
              <a:endParaRPr b="0" i="0" sz="1700" u="none" cap="none" strike="noStrike">
                <a:solidFill>
                  <a:schemeClr val="lt1"/>
                </a:solidFill>
                <a:latin typeface="Calibri"/>
                <a:ea typeface="Calibri"/>
                <a:cs typeface="Calibri"/>
                <a:sym typeface="Calibri"/>
              </a:endParaRPr>
            </a:p>
          </p:txBody>
        </p:sp>
        <p:sp>
          <p:nvSpPr>
            <p:cNvPr id="225" name="Google Shape;225;p7"/>
            <p:cNvSpPr/>
            <p:nvPr/>
          </p:nvSpPr>
          <p:spPr>
            <a:xfrm>
              <a:off x="7254797"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
            <p:cNvSpPr txBox="1"/>
            <p:nvPr/>
          </p:nvSpPr>
          <p:spPr>
            <a:xfrm>
              <a:off x="7254797"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ई-सामग्री </a:t>
              </a:r>
              <a:endParaRPr b="0" i="0" sz="1700" u="none" cap="none" strike="noStrike">
                <a:solidFill>
                  <a:schemeClr val="lt1"/>
                </a:solidFill>
                <a:latin typeface="Calibri"/>
                <a:ea typeface="Calibri"/>
                <a:cs typeface="Calibri"/>
                <a:sym typeface="Calibri"/>
              </a:endParaRPr>
            </a:p>
          </p:txBody>
        </p:sp>
        <p:sp>
          <p:nvSpPr>
            <p:cNvPr id="227" name="Google Shape;227;p7"/>
            <p:cNvSpPr/>
            <p:nvPr/>
          </p:nvSpPr>
          <p:spPr>
            <a:xfrm>
              <a:off x="7733368"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txBox="1"/>
            <p:nvPr/>
          </p:nvSpPr>
          <p:spPr>
            <a:xfrm>
              <a:off x="7733368"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ई-सामग्री रुझान  वर्षवार  </a:t>
              </a:r>
              <a:endParaRPr b="0" i="0" sz="1700" u="none" cap="none" strike="noStrike">
                <a:solidFill>
                  <a:schemeClr val="lt1"/>
                </a:solidFill>
                <a:latin typeface="Calibri"/>
                <a:ea typeface="Calibri"/>
                <a:cs typeface="Calibri"/>
                <a:sym typeface="Calibri"/>
              </a:endParaRPr>
            </a:p>
          </p:txBody>
        </p:sp>
        <p:sp>
          <p:nvSpPr>
            <p:cNvPr id="229" name="Google Shape;229;p7"/>
            <p:cNvSpPr/>
            <p:nvPr/>
          </p:nvSpPr>
          <p:spPr>
            <a:xfrm>
              <a:off x="7733368"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txBox="1"/>
            <p:nvPr/>
          </p:nvSpPr>
          <p:spPr>
            <a:xfrm>
              <a:off x="7733368"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माध्यमवार</a:t>
              </a:r>
              <a:endParaRPr b="0" i="0" sz="1700" u="none" cap="none" strike="noStrike">
                <a:solidFill>
                  <a:schemeClr val="lt1"/>
                </a:solidFill>
                <a:latin typeface="Calibri"/>
                <a:ea typeface="Calibri"/>
                <a:cs typeface="Calibri"/>
                <a:sym typeface="Calibri"/>
              </a:endParaRPr>
            </a:p>
          </p:txBody>
        </p:sp>
        <p:sp>
          <p:nvSpPr>
            <p:cNvPr id="231" name="Google Shape;231;p7"/>
            <p:cNvSpPr/>
            <p:nvPr/>
          </p:nvSpPr>
          <p:spPr>
            <a:xfrm>
              <a:off x="7722481" y="4611350"/>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txBox="1"/>
            <p:nvPr/>
          </p:nvSpPr>
          <p:spPr>
            <a:xfrm>
              <a:off x="7722481" y="4611350"/>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कक्षा वार</a:t>
              </a:r>
              <a:endParaRPr b="0" i="0" sz="1700" u="none" cap="none" strike="noStrike">
                <a:solidFill>
                  <a:schemeClr val="lt1"/>
                </a:solidFill>
                <a:latin typeface="Calibri"/>
                <a:ea typeface="Calibri"/>
                <a:cs typeface="Calibri"/>
                <a:sym typeface="Calibri"/>
              </a:endParaRPr>
            </a:p>
          </p:txBody>
        </p:sp>
        <p:sp>
          <p:nvSpPr>
            <p:cNvPr id="233" name="Google Shape;233;p7"/>
            <p:cNvSpPr/>
            <p:nvPr/>
          </p:nvSpPr>
          <p:spPr>
            <a:xfrm>
              <a:off x="7733368" y="5492465"/>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txBox="1"/>
            <p:nvPr/>
          </p:nvSpPr>
          <p:spPr>
            <a:xfrm>
              <a:off x="7733368" y="5492465"/>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सामग्री के प्रकार पर आधारित डेटा</a:t>
              </a:r>
              <a:endParaRPr b="0" i="0" sz="1700" u="none" cap="none" strike="noStrike">
                <a:solidFill>
                  <a:schemeClr val="lt1"/>
                </a:solidFill>
                <a:latin typeface="Calibri"/>
                <a:ea typeface="Calibri"/>
                <a:cs typeface="Calibri"/>
                <a:sym typeface="Calibri"/>
              </a:endParaRPr>
            </a:p>
          </p:txBody>
        </p:sp>
        <p:sp>
          <p:nvSpPr>
            <p:cNvPr id="235" name="Google Shape;235;p7"/>
            <p:cNvSpPr/>
            <p:nvPr/>
          </p:nvSpPr>
          <p:spPr>
            <a:xfrm>
              <a:off x="7733368" y="6249302"/>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txBox="1"/>
            <p:nvPr/>
          </p:nvSpPr>
          <p:spPr>
            <a:xfrm>
              <a:off x="7733368" y="624930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टेनेंट वार</a:t>
              </a:r>
              <a:endParaRPr b="0" i="0" sz="1700" u="none" cap="none" strike="noStrike">
                <a:solidFill>
                  <a:schemeClr val="lt1"/>
                </a:solidFill>
                <a:latin typeface="Calibri"/>
                <a:ea typeface="Calibri"/>
                <a:cs typeface="Calibri"/>
                <a:sym typeface="Calibri"/>
              </a:endParaRPr>
            </a:p>
          </p:txBody>
        </p:sp>
        <p:sp>
          <p:nvSpPr>
            <p:cNvPr id="237" name="Google Shape;237;p7"/>
            <p:cNvSpPr/>
            <p:nvPr/>
          </p:nvSpPr>
          <p:spPr>
            <a:xfrm>
              <a:off x="9452379"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txBox="1"/>
            <p:nvPr/>
          </p:nvSpPr>
          <p:spPr>
            <a:xfrm>
              <a:off x="9452404" y="1282980"/>
              <a:ext cx="1914300" cy="6087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पाठ्यक्रम मेट्रिक्स</a:t>
              </a:r>
              <a:endParaRPr b="0" i="0" sz="17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b="0" i="0" lang="en-IN" sz="1700" u="none" cap="none" strike="noStrike">
                  <a:solidFill>
                    <a:srgbClr val="FFFFFF"/>
                  </a:solidFill>
                  <a:latin typeface="Calibri"/>
                  <a:ea typeface="Calibri"/>
                  <a:cs typeface="Calibri"/>
                  <a:sym typeface="Calibri"/>
                </a:rPr>
                <a:t>Course Metrics</a:t>
              </a:r>
              <a:endParaRPr b="0" i="0" sz="17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700"/>
                <a:buFont typeface="Calibri"/>
                <a:buNone/>
              </a:pPr>
              <a:r>
                <a:t/>
              </a:r>
              <a:endParaRPr b="1" i="0" sz="1700" u="none" cap="none" strike="noStrike">
                <a:solidFill>
                  <a:schemeClr val="lt1"/>
                </a:solidFill>
                <a:latin typeface="Calibri"/>
                <a:ea typeface="Calibri"/>
                <a:cs typeface="Calibri"/>
                <a:sym typeface="Calibri"/>
              </a:endParaRPr>
            </a:p>
          </p:txBody>
        </p:sp>
        <p:sp>
          <p:nvSpPr>
            <p:cNvPr id="239" name="Google Shape;239;p7"/>
            <p:cNvSpPr/>
            <p:nvPr/>
          </p:nvSpPr>
          <p:spPr>
            <a:xfrm>
              <a:off x="9930949"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txBox="1"/>
            <p:nvPr/>
          </p:nvSpPr>
          <p:spPr>
            <a:xfrm>
              <a:off x="9930949"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राष्ट्रीय एवं राज्यवार पाठ्यक्रम मेट्रिक्स</a:t>
              </a:r>
              <a:endParaRPr b="0" i="0" sz="1700" u="none" cap="none" strike="noStrike">
                <a:solidFill>
                  <a:schemeClr val="lt1"/>
                </a:solidFill>
                <a:latin typeface="Calibri"/>
                <a:ea typeface="Calibri"/>
                <a:cs typeface="Calibri"/>
                <a:sym typeface="Calibri"/>
              </a:endParaRPr>
            </a:p>
          </p:txBody>
        </p:sp>
        <p:sp>
          <p:nvSpPr>
            <p:cNvPr id="241" name="Google Shape;241;p7"/>
            <p:cNvSpPr/>
            <p:nvPr/>
          </p:nvSpPr>
          <p:spPr>
            <a:xfrm>
              <a:off x="9930949" y="2925333"/>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txBox="1"/>
            <p:nvPr/>
          </p:nvSpPr>
          <p:spPr>
            <a:xfrm>
              <a:off x="9930949"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पाठ्यक्रम उपयोग रुझान वर्षवार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9930949" y="3817329"/>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17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9930939" y="3817324"/>
              <a:ext cx="1914300" cy="794100"/>
            </a:xfrm>
            <a:prstGeom prst="rect">
              <a:avLst/>
            </a:prstGeom>
            <a:solidFill>
              <a:srgbClr val="3063BB"/>
            </a:solid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सभी राज्यों/केंद्र शासित प्रदेशों में नामांकन</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8"/>
          <p:cNvPicPr preferRelativeResize="0"/>
          <p:nvPr/>
        </p:nvPicPr>
        <p:blipFill rotWithShape="1">
          <a:blip r:embed="rId3">
            <a:alphaModFix/>
          </a:blip>
          <a:srcRect b="6826" l="0" r="0" t="12377"/>
          <a:stretch/>
        </p:blipFill>
        <p:spPr>
          <a:xfrm>
            <a:off x="0" y="0"/>
            <a:ext cx="12192000" cy="4169229"/>
          </a:xfrm>
          <a:prstGeom prst="rect">
            <a:avLst/>
          </a:prstGeom>
          <a:noFill/>
          <a:ln cap="sq" cmpd="thickThin" w="9525">
            <a:solidFill>
              <a:srgbClr val="000000"/>
            </a:solidFill>
            <a:prstDash val="solid"/>
            <a:miter lim="800000"/>
            <a:headEnd len="sm" w="sm" type="none"/>
            <a:tailEnd len="sm" w="sm" type="none"/>
          </a:ln>
        </p:spPr>
      </p:pic>
      <p:pic>
        <p:nvPicPr>
          <p:cNvPr id="250" name="Google Shape;250;p8"/>
          <p:cNvPicPr preferRelativeResize="0"/>
          <p:nvPr/>
        </p:nvPicPr>
        <p:blipFill rotWithShape="1">
          <a:blip r:embed="rId4">
            <a:alphaModFix/>
          </a:blip>
          <a:srcRect b="0" l="0" r="0" t="0"/>
          <a:stretch/>
        </p:blipFill>
        <p:spPr>
          <a:xfrm>
            <a:off x="0" y="4251157"/>
            <a:ext cx="12192002" cy="2606843"/>
          </a:xfrm>
          <a:prstGeom prst="rect">
            <a:avLst/>
          </a:prstGeom>
          <a:noFill/>
          <a:ln cap="sq" cmpd="thickThin" w="9525">
            <a:solidFill>
              <a:srgbClr val="000000"/>
            </a:solidFill>
            <a:prstDash val="solid"/>
            <a:miter lim="800000"/>
            <a:headEnd len="sm" w="sm" type="none"/>
            <a:tailEnd len="sm" w="sm" type="none"/>
          </a:ln>
        </p:spPr>
      </p:pic>
      <p:pic>
        <p:nvPicPr>
          <p:cNvPr id="251" name="Google Shape;251;p8"/>
          <p:cNvPicPr preferRelativeResize="0"/>
          <p:nvPr/>
        </p:nvPicPr>
        <p:blipFill rotWithShape="1">
          <a:blip r:embed="rId5">
            <a:alphaModFix/>
          </a:blip>
          <a:srcRect b="0" l="0" r="0" t="0"/>
          <a:stretch/>
        </p:blipFill>
        <p:spPr>
          <a:xfrm>
            <a:off x="0" y="0"/>
            <a:ext cx="12191999" cy="4169225"/>
          </a:xfrm>
          <a:prstGeom prst="rect">
            <a:avLst/>
          </a:prstGeom>
          <a:noFill/>
          <a:ln cap="sq" cmpd="thickThin" w="9525">
            <a:solidFill>
              <a:srgbClr val="000000"/>
            </a:solidFill>
            <a:prstDash val="solid"/>
            <a:miter lim="8000"/>
            <a:headEnd len="sm" w="sm" type="none"/>
            <a:tailEnd len="sm" w="sm" type="none"/>
          </a:ln>
        </p:spPr>
      </p:pic>
      <p:pic>
        <p:nvPicPr>
          <p:cNvPr id="252" name="Google Shape;252;p8"/>
          <p:cNvPicPr preferRelativeResize="0"/>
          <p:nvPr/>
        </p:nvPicPr>
        <p:blipFill rotWithShape="1">
          <a:blip r:embed="rId6">
            <a:alphaModFix/>
          </a:blip>
          <a:srcRect b="0" l="0" r="0" t="0"/>
          <a:stretch/>
        </p:blipFill>
        <p:spPr>
          <a:xfrm>
            <a:off x="0" y="4251150"/>
            <a:ext cx="12192001" cy="2606850"/>
          </a:xfrm>
          <a:prstGeom prst="rect">
            <a:avLst/>
          </a:prstGeom>
          <a:noFill/>
          <a:ln cap="sq" cmpd="thickThin" w="9525">
            <a:solidFill>
              <a:srgbClr val="000000"/>
            </a:solidFill>
            <a:prstDash val="solid"/>
            <a:miter lim="8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id="257" name="Google Shape;257;p9"/>
          <p:cNvPicPr preferRelativeResize="0"/>
          <p:nvPr/>
        </p:nvPicPr>
        <p:blipFill rotWithShape="1">
          <a:blip r:embed="rId3">
            <a:alphaModFix/>
          </a:blip>
          <a:srcRect b="17619" l="0" r="0" t="0"/>
          <a:stretch/>
        </p:blipFill>
        <p:spPr>
          <a:xfrm>
            <a:off x="1548343" y="795867"/>
            <a:ext cx="4006086" cy="6168697"/>
          </a:xfrm>
          <a:prstGeom prst="rect">
            <a:avLst/>
          </a:prstGeom>
          <a:noFill/>
          <a:ln>
            <a:noFill/>
          </a:ln>
        </p:spPr>
      </p:pic>
      <p:pic>
        <p:nvPicPr>
          <p:cNvPr id="258" name="Google Shape;258;p9"/>
          <p:cNvPicPr preferRelativeResize="0"/>
          <p:nvPr/>
        </p:nvPicPr>
        <p:blipFill rotWithShape="1">
          <a:blip r:embed="rId4">
            <a:alphaModFix/>
          </a:blip>
          <a:srcRect b="0" l="0" r="0" t="0"/>
          <a:stretch/>
        </p:blipFill>
        <p:spPr>
          <a:xfrm>
            <a:off x="6705603" y="841702"/>
            <a:ext cx="3938054" cy="6168698"/>
          </a:xfrm>
          <a:prstGeom prst="rect">
            <a:avLst/>
          </a:prstGeom>
          <a:noFill/>
          <a:ln cap="flat" cmpd="sng" w="9525">
            <a:solidFill>
              <a:schemeClr val="dk1"/>
            </a:solidFill>
            <a:prstDash val="solid"/>
            <a:round/>
            <a:headEnd len="sm" w="sm" type="none"/>
            <a:tailEnd len="sm" w="sm" type="none"/>
          </a:ln>
        </p:spPr>
      </p:pic>
      <p:pic>
        <p:nvPicPr>
          <p:cNvPr id="259" name="Google Shape;259;p9"/>
          <p:cNvPicPr preferRelativeResize="0"/>
          <p:nvPr/>
        </p:nvPicPr>
        <p:blipFill rotWithShape="1">
          <a:blip r:embed="rId5">
            <a:alphaModFix/>
          </a:blip>
          <a:srcRect b="0" l="6655" r="0" t="6594"/>
          <a:stretch/>
        </p:blipFill>
        <p:spPr>
          <a:xfrm>
            <a:off x="500742" y="123244"/>
            <a:ext cx="881743" cy="1110559"/>
          </a:xfrm>
          <a:prstGeom prst="rect">
            <a:avLst/>
          </a:prstGeom>
          <a:noFill/>
          <a:ln>
            <a:noFill/>
          </a:ln>
        </p:spPr>
      </p:pic>
      <p:sp>
        <p:nvSpPr>
          <p:cNvPr id="260" name="Google Shape;260;p9"/>
          <p:cNvSpPr txBox="1"/>
          <p:nvPr/>
        </p:nvSpPr>
        <p:spPr>
          <a:xfrm>
            <a:off x="2699700" y="24375"/>
            <a:ext cx="6553500" cy="659100"/>
          </a:xfrm>
          <a:prstGeom prst="rect">
            <a:avLst/>
          </a:prstGeom>
          <a:solidFill>
            <a:schemeClr val="accent5"/>
          </a:solidFill>
          <a:ln>
            <a:noFill/>
          </a:ln>
        </p:spPr>
        <p:txBody>
          <a:bodyPr anchorCtr="0" anchor="t" bIns="91425" lIns="91425" spcFirstLastPara="1" rIns="91425" wrap="square" tIns="91425">
            <a:noAutofit/>
          </a:bodyPr>
          <a:lstStyle/>
          <a:p>
            <a:pPr indent="0" lvl="0" marL="0" marR="38100" rtl="0" algn="ctr">
              <a:lnSpc>
                <a:spcPct val="114285"/>
              </a:lnSpc>
              <a:spcBef>
                <a:spcPts val="0"/>
              </a:spcBef>
              <a:spcAft>
                <a:spcPts val="0"/>
              </a:spcAft>
              <a:buClr>
                <a:schemeClr val="dk1"/>
              </a:buClr>
              <a:buSzPts val="1100"/>
              <a:buFont typeface="Arial"/>
              <a:buNone/>
            </a:pPr>
            <a:r>
              <a:rPr b="1" i="0" lang="en-IN" sz="3100" u="none" cap="none" strike="noStrike">
                <a:solidFill>
                  <a:srgbClr val="202124"/>
                </a:solidFill>
                <a:highlight>
                  <a:srgbClr val="F8F9FA"/>
                </a:highlight>
                <a:latin typeface="Arial"/>
                <a:ea typeface="Arial"/>
                <a:cs typeface="Arial"/>
                <a:sym typeface="Arial"/>
              </a:rPr>
              <a:t>दीक्षा पर सुगम्यता   मेनू</a:t>
            </a:r>
            <a:endParaRPr b="1" i="0" sz="3100" u="none" cap="none" strike="noStrike">
              <a:solidFill>
                <a:srgbClr val="202124"/>
              </a:solidFill>
              <a:highlight>
                <a:srgbClr val="F8F9FA"/>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