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0" r:id="rId9"/>
    <p:sldId id="263" r:id="rId10"/>
    <p:sldId id="264" r:id="rId11"/>
    <p:sldId id="266" r:id="rId12"/>
    <p:sldId id="267" r:id="rId13"/>
    <p:sldId id="268" r:id="rId14"/>
    <p:sldId id="269" r:id="rId15"/>
    <p:sldId id="265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F01F-076A-43BB-9429-6F021C52426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29961-91F5-4302-A761-D8F37425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3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0E7B-70A4-45FE-8C86-A8AD437E9B3B}" type="datetime1">
              <a:rPr lang="en-US" smtClean="0"/>
              <a:t>4/29/2024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AA7B0D1-D53E-4CD3-A0A8-8AA2DBEE61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1FC0-00CC-4FFC-9C53-C1C3CA818619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3BFD-5F05-4DC4-BD13-3AD2601D9733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9AD9-FCD3-40C2-BC8F-4CE30BA2BD84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9079-183A-43E7-A6E8-98F7A3E454F4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9AA7B0D1-D53E-4CD3-A0A8-8AA2DBEE61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17D2-6641-4C02-B98E-F3977F8A2D3F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16EA-1C77-4211-9347-65CE95BD2552}" type="datetime1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002C-63D0-46B8-A781-3911BFD4300B}" type="datetime1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30D-C539-4E2B-9A0E-894F2B5396BC}" type="datetime1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E976-848F-438A-8ECE-CE2E44B96CA7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2104-A365-4DB8-9E56-11AE719CDE09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9AA7B0D1-D53E-4CD3-A0A8-8AA2DBEE61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F9B97E-1250-4303-8592-EE4024928331}" type="datetime1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AA7B0D1-D53E-4CD3-A0A8-8AA2DBEE61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52700"/>
            <a:ext cx="7772400" cy="184785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Arial Black" pitchFamily="34" charset="0"/>
              </a:rPr>
              <a:t>Prof</a:t>
            </a:r>
            <a:r>
              <a:rPr lang="en-GB" sz="3200" b="1" dirty="0">
                <a:solidFill>
                  <a:srgbClr val="002060"/>
                </a:solidFill>
                <a:latin typeface="Arial Black" pitchFamily="34" charset="0"/>
              </a:rPr>
              <a:t>. Ganesh </a:t>
            </a:r>
            <a:r>
              <a:rPr lang="en-GB" sz="3200" b="1" dirty="0" err="1" smtClean="0">
                <a:solidFill>
                  <a:srgbClr val="002060"/>
                </a:solidFill>
                <a:latin typeface="Arial Black" pitchFamily="34" charset="0"/>
              </a:rPr>
              <a:t>Channa</a:t>
            </a:r>
            <a:endParaRPr lang="en-GB" sz="3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(Eminent Educationist, IT Expert &amp; Environmentalist) 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from Solapur,(Maharashtra)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BOS </a:t>
            </a:r>
            <a:r>
              <a:rPr lang="en-GB" sz="2400" dirty="0">
                <a:solidFill>
                  <a:srgbClr val="002060"/>
                </a:solidFill>
              </a:rPr>
              <a:t>Member NCERT, CIET, </a:t>
            </a:r>
            <a:r>
              <a:rPr lang="en-GB" sz="2400" dirty="0" err="1" smtClean="0">
                <a:solidFill>
                  <a:srgbClr val="002060"/>
                </a:solidFill>
              </a:rPr>
              <a:t>Delhi,Balbharti</a:t>
            </a:r>
            <a:r>
              <a:rPr lang="en-GB" sz="2400" dirty="0" smtClean="0">
                <a:solidFill>
                  <a:srgbClr val="002060"/>
                </a:solidFill>
              </a:rPr>
              <a:t>, Pune &amp; ICAI Delhi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295" y="1450181"/>
            <a:ext cx="8763000" cy="110251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Black" pitchFamily="34" charset="0"/>
              </a:rPr>
              <a:t>Creating Posters and </a:t>
            </a:r>
            <a:r>
              <a:rPr lang="en-US" sz="3600" b="1" dirty="0" smtClean="0">
                <a:latin typeface="Arial Black" pitchFamily="34" charset="0"/>
              </a:rPr>
              <a:t/>
            </a:r>
            <a:br>
              <a:rPr lang="en-US" sz="3600" b="1" dirty="0" smtClean="0">
                <a:latin typeface="Arial Black" pitchFamily="34" charset="0"/>
              </a:rPr>
            </a:br>
            <a:r>
              <a:rPr lang="en-US" sz="3600" b="1" dirty="0" smtClean="0">
                <a:latin typeface="Arial Black" pitchFamily="34" charset="0"/>
              </a:rPr>
              <a:t>Newsletters </a:t>
            </a:r>
            <a:r>
              <a:rPr lang="en-US" sz="3600" b="1" dirty="0">
                <a:latin typeface="Arial Black" pitchFamily="34" charset="0"/>
              </a:rPr>
              <a:t>in Publisher</a:t>
            </a:r>
            <a:r>
              <a:rPr lang="en-US" sz="3600" dirty="0">
                <a:latin typeface="Arial Black" pitchFamily="34" charset="0"/>
              </a:rPr>
              <a:t/>
            </a:r>
            <a:br>
              <a:rPr lang="en-US" sz="3600" dirty="0">
                <a:latin typeface="Arial Black" pitchFamily="34" charset="0"/>
              </a:rPr>
            </a:br>
            <a:endParaRPr lang="en-US" sz="3600" dirty="0"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3" b="33984"/>
          <a:stretch/>
        </p:blipFill>
        <p:spPr bwMode="auto">
          <a:xfrm>
            <a:off x="3657600" y="361950"/>
            <a:ext cx="1366314" cy="56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Black" pitchFamily="34" charset="0"/>
              </a:rPr>
              <a:t>Modifying a Publication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You can add, delete, move, rotate and scale text boxes and graphics.</a:t>
            </a:r>
          </a:p>
          <a:p>
            <a:r>
              <a:rPr lang="en-GB" sz="2800" dirty="0" smtClean="0"/>
              <a:t>Publisher supplies you with basic shape tools and clip art. Modifications are made using options on the Ribbon.</a:t>
            </a:r>
          </a:p>
          <a:p>
            <a:r>
              <a:rPr lang="en-GB" sz="2800" dirty="0" smtClean="0"/>
              <a:t>A logo is a symbol that is designed to help customers remember a business and its products. In Publisher, you can create a new logo or use one you have already created.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Black" pitchFamily="34" charset="0"/>
              </a:rPr>
              <a:t>Printing a Publication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To print, click the File menu, then click print which opens the Print window.</a:t>
            </a:r>
          </a:p>
          <a:p>
            <a:r>
              <a:rPr lang="en-GB" sz="2800" dirty="0" smtClean="0"/>
              <a:t>Many options are provided in the Print window. You can choose the number of copies and the page range to print.</a:t>
            </a:r>
          </a:p>
          <a:p>
            <a:r>
              <a:rPr lang="en-GB" sz="2800" dirty="0" smtClean="0"/>
              <a:t>The preview window allows you to see how your publications will print before you click the print button.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Black" pitchFamily="34" charset="0"/>
              </a:rPr>
              <a:t>Closing a Publication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Unlike other </a:t>
            </a:r>
            <a:r>
              <a:rPr lang="en-GB" sz="2800" dirty="0" err="1" smtClean="0"/>
              <a:t>Mircosoft</a:t>
            </a:r>
            <a:r>
              <a:rPr lang="en-GB" sz="2800" dirty="0" smtClean="0"/>
              <a:t> Office 2010 programs, the Publisher program does not have a close window button in the top-right corner, only a close button, which will close the entire publisher program.</a:t>
            </a:r>
          </a:p>
          <a:p>
            <a:r>
              <a:rPr lang="en-GB" sz="2800" dirty="0" smtClean="0"/>
              <a:t>To close your publication, but not the entire publisher program, click File on the menu bar, the click Close.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Black" pitchFamily="34" charset="0"/>
              </a:rPr>
              <a:t>Summary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 this lesson, you learned:</a:t>
            </a:r>
          </a:p>
          <a:p>
            <a:r>
              <a:rPr lang="en-GB" sz="2800" dirty="0" smtClean="0"/>
              <a:t>Microsoft Publisher is a program that allows you to produce professional-looking publications in almost any format imaginable. Publisher makes this process even easier with the use of templates and building blocks.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390" y="-26484"/>
            <a:ext cx="7772400" cy="85725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Black" pitchFamily="34" charset="0"/>
              </a:rPr>
              <a:t>Summary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504" y="666750"/>
            <a:ext cx="8464296" cy="3429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Business information sets are collections of information about individuals. They are stored in Publisher and used with templates.</a:t>
            </a:r>
          </a:p>
          <a:p>
            <a:r>
              <a:rPr lang="en-GB" sz="2800" dirty="0" smtClean="0"/>
              <a:t>It is important to save your work often. The first time you save a publication, the Save As dialog box opens so that you can name and save your file.</a:t>
            </a:r>
          </a:p>
          <a:p>
            <a:r>
              <a:rPr lang="en-GB" sz="2800" dirty="0" smtClean="0"/>
              <a:t>When you are finished with your publication, you can print the publication using the Print window and then close Publisher.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8" y="438150"/>
            <a:ext cx="5946775" cy="294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5" y="262073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Designed by Prof. Ganesh </a:t>
            </a:r>
            <a:r>
              <a:rPr lang="en-US" dirty="0" err="1" smtClean="0"/>
              <a:t>Channa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Arial Black" pitchFamily="34" charset="0"/>
              </a:rPr>
              <a:t>Learning Objectives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Introducing Publisher</a:t>
            </a:r>
          </a:p>
          <a:p>
            <a:pPr lvl="0"/>
            <a:r>
              <a:rPr lang="en-US" sz="2800" dirty="0"/>
              <a:t>Participant Poll – How do you use Publisher?</a:t>
            </a:r>
          </a:p>
          <a:p>
            <a:pPr lvl="0"/>
            <a:r>
              <a:rPr lang="en-US" sz="2800" dirty="0" smtClean="0"/>
              <a:t>Live </a:t>
            </a:r>
            <a:r>
              <a:rPr lang="en-US" sz="2800" dirty="0"/>
              <a:t>Demo </a:t>
            </a:r>
            <a:r>
              <a:rPr lang="en-US" sz="2800" dirty="0" smtClean="0"/>
              <a:t>and Practical of </a:t>
            </a:r>
            <a:r>
              <a:rPr lang="en-US" sz="2800" dirty="0"/>
              <a:t>Publisher</a:t>
            </a:r>
          </a:p>
          <a:p>
            <a:pPr lvl="0"/>
            <a:r>
              <a:rPr lang="en-US" sz="2800" dirty="0"/>
              <a:t>Best Practices for Design and Print</a:t>
            </a:r>
          </a:p>
          <a:p>
            <a:pPr lvl="0"/>
            <a:r>
              <a:rPr lang="en-US" sz="2800" dirty="0"/>
              <a:t>Getting Publisher</a:t>
            </a:r>
          </a:p>
          <a:p>
            <a:pPr lvl="0"/>
            <a:r>
              <a:rPr lang="en-US" sz="2800" dirty="0"/>
              <a:t>Q&amp;A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Introducing Publisher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Publisher is a desktop publishing application that you can use to create a wide assortment of publications, such as newsletters, business and greeting cards, </a:t>
            </a:r>
            <a:r>
              <a:rPr lang="en-GB" sz="2800" dirty="0" err="1" smtClean="0"/>
              <a:t>brochuers</a:t>
            </a:r>
            <a:r>
              <a:rPr lang="en-GB" sz="2800" dirty="0" smtClean="0"/>
              <a:t>, certificates and restaurant menus etc.</a:t>
            </a:r>
          </a:p>
          <a:p>
            <a:r>
              <a:rPr lang="en-GB" sz="2800" dirty="0" smtClean="0"/>
              <a:t>Publisher contains hundreds of predesigned layouts called templates that you can use as the basis for professional-looking projects. 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Black" pitchFamily="34" charset="0"/>
              </a:rPr>
              <a:t>Starting Publisher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To start Microsoft office Publisher 2010, click the Start button, point to All Programs, click Microsoft Office, and then click Publisher 2010.</a:t>
            </a:r>
          </a:p>
          <a:p>
            <a:r>
              <a:rPr lang="en-GB" sz="2800" dirty="0" smtClean="0"/>
              <a:t>Templates are grouped by category, such as Business Cards and Calendars and can be found in the middle pane of the window.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0886"/>
            <a:ext cx="6781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0894" y="146175"/>
            <a:ext cx="7486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 Black" pitchFamily="34" charset="0"/>
              </a:rPr>
              <a:t>MS-Publisher opens showing Available Templates Window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41752" y="823359"/>
            <a:ext cx="468048" cy="303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25285" y="1126671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File Menu</a:t>
            </a:r>
            <a:endParaRPr lang="en-US" sz="1400" b="1" dirty="0"/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>
          <a:xfrm flipV="1">
            <a:off x="1589441" y="2084324"/>
            <a:ext cx="620359" cy="30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1129" y="1960661"/>
            <a:ext cx="1328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New Command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3440" y="3184071"/>
            <a:ext cx="1595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Middle pane</a:t>
            </a:r>
          </a:p>
          <a:p>
            <a:r>
              <a:rPr lang="en-GB" sz="1400" b="1" dirty="0" smtClean="0"/>
              <a:t>Displays Templates</a:t>
            </a:r>
            <a:endParaRPr lang="en-US" sz="14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50538" y="3184071"/>
            <a:ext cx="1273662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651987" y="4819650"/>
            <a:ext cx="3962400" cy="342900"/>
          </a:xfrm>
        </p:spPr>
        <p:txBody>
          <a:bodyPr/>
          <a:lstStyle/>
          <a:p>
            <a:r>
              <a:rPr lang="en-US" dirty="0" smtClean="0"/>
              <a:t>Designed by Prof. Ganesh </a:t>
            </a:r>
            <a:r>
              <a:rPr lang="en-US" dirty="0" err="1" smtClean="0"/>
              <a:t>Channa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Black" pitchFamily="34" charset="0"/>
              </a:rPr>
              <a:t>Choosing a Template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To create a publication, click a category in the Available Templates window, and then click a template in the middle pane.</a:t>
            </a:r>
          </a:p>
          <a:p>
            <a:r>
              <a:rPr lang="en-GB" sz="2800" dirty="0" smtClean="0"/>
              <a:t>Once you click a category, you will see a thumbnail and customization options for the selected template.</a:t>
            </a:r>
          </a:p>
          <a:p>
            <a:r>
              <a:rPr lang="en-GB" sz="2800" dirty="0" smtClean="0"/>
              <a:t>Click the Create button to open the new publication.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5507"/>
            <a:ext cx="7017110" cy="441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146175"/>
            <a:ext cx="370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 Black" pitchFamily="34" charset="0"/>
              </a:rPr>
              <a:t>Microsoft Publisher Window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53299" y="520047"/>
            <a:ext cx="468048" cy="303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527" y="812004"/>
            <a:ext cx="1743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Quick Access Toolbar</a:t>
            </a:r>
            <a:endParaRPr lang="en-US" sz="1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95400" y="671704"/>
            <a:ext cx="1295400" cy="680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95400" y="1012127"/>
            <a:ext cx="1295400" cy="5390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765" y="1198661"/>
            <a:ext cx="514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Tabs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7765" y="1506438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Ribbon</a:t>
            </a:r>
            <a:endParaRPr lang="en-US" sz="14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95400" y="1397736"/>
            <a:ext cx="785268" cy="5644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69" y="1916964"/>
            <a:ext cx="1787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Page Navigation Pane</a:t>
            </a:r>
            <a:endParaRPr lang="en-US" sz="1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09238" y="2177660"/>
            <a:ext cx="771430" cy="3866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935" y="2566757"/>
            <a:ext cx="1327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Page 1 selected</a:t>
            </a:r>
            <a:endParaRPr lang="en-US" sz="14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169275" y="2720646"/>
            <a:ext cx="771430" cy="3866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3127373"/>
            <a:ext cx="2029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Page 1 of the publication</a:t>
            </a:r>
            <a:endParaRPr lang="en-US" sz="1400" b="1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09600" y="4819650"/>
            <a:ext cx="3962400" cy="342900"/>
          </a:xfrm>
        </p:spPr>
        <p:txBody>
          <a:bodyPr/>
          <a:lstStyle/>
          <a:p>
            <a:r>
              <a:rPr lang="en-US" dirty="0" smtClean="0"/>
              <a:t>Designed by Prof. Ganesh </a:t>
            </a:r>
            <a:r>
              <a:rPr lang="en-US" dirty="0" err="1" smtClean="0"/>
              <a:t>Channa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861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Black" pitchFamily="34" charset="0"/>
              </a:rPr>
              <a:t>Saving a Publication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To save a new publication, click the Save button on the Quick Access toolbar or use the Save command on the File menu.</a:t>
            </a:r>
          </a:p>
          <a:p>
            <a:r>
              <a:rPr lang="en-GB" sz="2800" dirty="0" smtClean="0"/>
              <a:t>The Save As dialog box will appear prompting you to name your publication and save it to a specific location.</a:t>
            </a:r>
          </a:p>
          <a:p>
            <a:r>
              <a:rPr lang="en-GB" sz="2800" dirty="0" smtClean="0"/>
              <a:t>Once a publication has been name and save, the save command will update the latest version. 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Prof. Ganesh Channa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B0D1-D53E-4CD3-A0A8-8AA2DBEE61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1215</TotalTime>
  <Words>739</Words>
  <Application>Microsoft Office PowerPoint</Application>
  <PresentationFormat>On-screen Show (16:9)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Black</vt:lpstr>
      <vt:lpstr>Calibri</vt:lpstr>
      <vt:lpstr>Franklin Gothic Book</vt:lpstr>
      <vt:lpstr>Perpetua</vt:lpstr>
      <vt:lpstr>Wingdings 2</vt:lpstr>
      <vt:lpstr>Equity</vt:lpstr>
      <vt:lpstr>Creating Posters and  Newsletters in Publisher </vt:lpstr>
      <vt:lpstr>Learning Objectives</vt:lpstr>
      <vt:lpstr>Introducing Publisher</vt:lpstr>
      <vt:lpstr>Starting Publisher</vt:lpstr>
      <vt:lpstr>PowerPoint Presentation</vt:lpstr>
      <vt:lpstr>Choosing a Template</vt:lpstr>
      <vt:lpstr>PowerPoint Presentation</vt:lpstr>
      <vt:lpstr>PowerPoint Presentation</vt:lpstr>
      <vt:lpstr>Saving a Publication</vt:lpstr>
      <vt:lpstr>Modifying a Publication</vt:lpstr>
      <vt:lpstr>Printing a Publication</vt:lpstr>
      <vt:lpstr>Closing a Publication</vt:lpstr>
      <vt:lpstr>Summary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20</cp:revision>
  <dcterms:created xsi:type="dcterms:W3CDTF">2021-06-02T04:46:23Z</dcterms:created>
  <dcterms:modified xsi:type="dcterms:W3CDTF">2024-04-29T09:32:40Z</dcterms:modified>
</cp:coreProperties>
</file>