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0" r:id="rId2"/>
    <p:sldId id="257" r:id="rId3"/>
    <p:sldId id="283" r:id="rId4"/>
    <p:sldId id="280" r:id="rId5"/>
    <p:sldId id="275" r:id="rId6"/>
    <p:sldId id="281" r:id="rId7"/>
    <p:sldId id="284" r:id="rId8"/>
    <p:sldId id="279" r:id="rId9"/>
    <p:sldId id="267" r:id="rId10"/>
    <p:sldId id="268" r:id="rId11"/>
    <p:sldId id="273" r:id="rId12"/>
    <p:sldId id="285" r:id="rId13"/>
    <p:sldId id="278" r:id="rId14"/>
    <p:sldId id="282" r:id="rId15"/>
    <p:sldId id="286" r:id="rId16"/>
    <p:sldId id="287" r:id="rId17"/>
    <p:sldId id="289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 snapToGrid="0">
      <p:cViewPr varScale="1">
        <p:scale>
          <a:sx n="77" d="100"/>
          <a:sy n="77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7240-C496-455D-9494-1940DEEE4129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30F6-4944-41CF-946D-364D9EFB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30F6-4944-41CF-946D-364D9EFBE2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204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912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54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682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059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538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100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145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77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364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308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77B7-0CF7-4D15-B1EE-79D9BCFEFE8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B92BCA8-086F-4BE8-871C-CDD49E6AF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7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uripod.com/?ref=allthings.h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3738-628A-4033-A665-FC3F90A74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" y="2603146"/>
            <a:ext cx="8282229" cy="2011267"/>
          </a:xfrm>
        </p:spPr>
        <p:txBody>
          <a:bodyPr>
            <a:noAutofit/>
          </a:bodyPr>
          <a:lstStyle/>
          <a:p>
            <a:pPr algn="ctr"/>
            <a:r>
              <a:rPr lang="hi-IN" cap="none" dirty="0">
                <a:latin typeface="Aharoni" panose="02010803020104030203" pitchFamily="2" charset="-79"/>
              </a:rPr>
              <a:t>के साथ इंटरैक्टिव पाठ</a:t>
            </a:r>
            <a:r>
              <a:rPr lang="en-IN" cap="none" dirty="0">
                <a:latin typeface="Aharoni" panose="02010803020104030203" pitchFamily="2" charset="-79"/>
                <a:cs typeface="Aharoni" panose="02010803020104030203" pitchFamily="2" charset="-79"/>
              </a:rPr>
              <a:t> (Interactive Lessons)</a:t>
            </a:r>
            <a:r>
              <a:rPr lang="hi-IN" cap="none" dirty="0">
                <a:latin typeface="Aharoni" panose="02010803020104030203" pitchFamily="2" charset="-79"/>
              </a:rPr>
              <a:t> बनाना</a:t>
            </a:r>
            <a:endParaRPr lang="en-U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F58E9-4F46-4E29-9485-22B6C0976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39" y="4125603"/>
            <a:ext cx="4961952" cy="977621"/>
          </a:xfrm>
          <a:ln>
            <a:noFill/>
          </a:ln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b="1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मोहिनी</a:t>
            </a:r>
            <a:r>
              <a:rPr lang="en-IN" sz="1800" b="1" kern="1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kern="1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अरोड़ा</a:t>
            </a:r>
            <a:endParaRPr lang="en-IN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2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       </a:t>
            </a:r>
            <a:r>
              <a:rPr lang="hi-IN" sz="2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विभागाध्यक्ष- कंप्यूटर साइंस</a:t>
            </a:r>
            <a:endParaRPr lang="en-IN" sz="2000" b="1" cap="none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r>
              <a:rPr lang="en-IN" sz="2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       </a:t>
            </a:r>
            <a:r>
              <a:rPr lang="hi-IN" sz="2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वायु सेना स्वर्ण जयंती संस्थान</a:t>
            </a:r>
            <a:endParaRPr lang="en-US" sz="2000" b="1" cap="none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D8F295-80F7-E0EB-716C-78434B95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01" y="0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F30A35-9D06-0714-97D9-C881D758B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32042" r="14949" b="29435"/>
          <a:stretch/>
        </p:blipFill>
        <p:spPr bwMode="auto">
          <a:xfrm>
            <a:off x="1434937" y="123017"/>
            <a:ext cx="5018202" cy="14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8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5D29-5125-9257-F699-190D0C2BD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BC8CD4-6AF0-CF4D-AEC4-5E0371AD4C66}"/>
              </a:ext>
            </a:extLst>
          </p:cNvPr>
          <p:cNvSpPr txBox="1">
            <a:spLocks/>
          </p:cNvSpPr>
          <p:nvPr/>
        </p:nvSpPr>
        <p:spPr>
          <a:xfrm>
            <a:off x="108019" y="27990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Getting Started With </a:t>
            </a:r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A5443F-0882-4890-19FC-946C312D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2" y="0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AB787-BADC-92D3-58DB-6190DCEEB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2" t="10676"/>
          <a:stretch/>
        </p:blipFill>
        <p:spPr>
          <a:xfrm>
            <a:off x="1356707" y="1316037"/>
            <a:ext cx="9197685" cy="541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8292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7DCB28-1DAD-759F-A7FE-68CC6D9B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6" t="31017" r="28291" b="25804"/>
          <a:stretch/>
        </p:blipFill>
        <p:spPr>
          <a:xfrm>
            <a:off x="107259" y="1972609"/>
            <a:ext cx="4354523" cy="232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01A435-7479-375E-CC2C-4ED73918924A}"/>
              </a:ext>
            </a:extLst>
          </p:cNvPr>
          <p:cNvSpPr txBox="1">
            <a:spLocks/>
          </p:cNvSpPr>
          <p:nvPr/>
        </p:nvSpPr>
        <p:spPr>
          <a:xfrm>
            <a:off x="241369" y="57954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Sign Up…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D77B23-4D6E-0461-8652-AA0A99D9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32" y="305593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AFAF8-1D28-F884-4523-DD4F5367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700" y="2606120"/>
            <a:ext cx="5310375" cy="232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18F31-3B20-1248-DC6B-EED320E1F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928" y="4509213"/>
            <a:ext cx="4506072" cy="228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253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EA35E-88A9-E797-7C92-5F6921320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7" t="16696" r="35960" b="15218"/>
          <a:stretch/>
        </p:blipFill>
        <p:spPr>
          <a:xfrm>
            <a:off x="4677189" y="2028066"/>
            <a:ext cx="3000375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01A435-7479-375E-CC2C-4ED73918924A}"/>
              </a:ext>
            </a:extLst>
          </p:cNvPr>
          <p:cNvSpPr txBox="1">
            <a:spLocks/>
          </p:cNvSpPr>
          <p:nvPr/>
        </p:nvSpPr>
        <p:spPr>
          <a:xfrm>
            <a:off x="241369" y="57954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Sign Up…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D77B23-4D6E-0461-8652-AA0A99D9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32" y="305593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759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2C5170-C9AD-E763-0806-AF8FC15BD05A}"/>
              </a:ext>
            </a:extLst>
          </p:cNvPr>
          <p:cNvSpPr txBox="1">
            <a:spLocks/>
          </p:cNvSpPr>
          <p:nvPr/>
        </p:nvSpPr>
        <p:spPr>
          <a:xfrm>
            <a:off x="108019" y="27990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Your </a:t>
            </a:r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r>
              <a:rPr lang="en-US" sz="4400" cap="none" dirty="0">
                <a:latin typeface="Arial Black" panose="020B0A04020102020204" pitchFamily="34" charset="0"/>
              </a:rPr>
              <a:t> Dashboard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018A97B-4722-C299-BBCA-A140C577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2" y="0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AAB3A2-50D4-CCCD-0AB6-93C98781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7" y="1212574"/>
            <a:ext cx="9603275" cy="5645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5624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34FEFA-08E6-4DD4-B6DD-ED08752178DA}"/>
              </a:ext>
            </a:extLst>
          </p:cNvPr>
          <p:cNvSpPr txBox="1"/>
          <p:nvPr/>
        </p:nvSpPr>
        <p:spPr>
          <a:xfrm>
            <a:off x="1" y="3079115"/>
            <a:ext cx="1180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Curipod</a:t>
            </a:r>
            <a:r>
              <a:rPr lang="en-US" sz="6000" b="1" dirty="0"/>
              <a:t> </a:t>
            </a:r>
            <a:r>
              <a:rPr lang="hi-IN" sz="6000" b="1" dirty="0"/>
              <a:t>के साथ</a:t>
            </a:r>
            <a:r>
              <a:rPr lang="en-IN" sz="6000" b="1" dirty="0"/>
              <a:t> </a:t>
            </a:r>
            <a:r>
              <a:rPr lang="hi-IN" sz="6000" b="1" dirty="0"/>
              <a:t>ऑनलाइन चलें...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F193E-9925-90F4-2946-A585244D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67" y="4349150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2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9B1C-BA1D-9B8F-9A15-5BB099E6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C7A2B-346A-4090-9CFD-1FDD26D4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60A75-9B37-3A02-298A-6E2E078A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335113"/>
            <a:ext cx="9917708" cy="58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93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8CB8D3-FF4A-7761-1EF3-7C7EA6F5B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7" t="3516" r="2877" b="9697"/>
          <a:stretch/>
        </p:blipFill>
        <p:spPr>
          <a:xfrm>
            <a:off x="6261116" y="-79514"/>
            <a:ext cx="40258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3A79E3-7BCA-68DE-C125-385E251B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47" y="-79514"/>
            <a:ext cx="368728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6282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942458-2D28-1C02-1A1A-814ECA5FA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2"/>
          <a:stretch/>
        </p:blipFill>
        <p:spPr>
          <a:xfrm>
            <a:off x="6699310" y="293861"/>
            <a:ext cx="3166467" cy="57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613F2-54E2-2EB3-0434-6BCB09B5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289" r="11116" b="17384"/>
          <a:stretch/>
        </p:blipFill>
        <p:spPr>
          <a:xfrm>
            <a:off x="994314" y="288785"/>
            <a:ext cx="3378903" cy="576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46487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50A82-C2B5-E4CD-AF35-C1AC8B90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6" y="159026"/>
            <a:ext cx="3647660" cy="589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5247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61D1-E867-4428-8AEE-031F6B7D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" y="549138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r>
              <a:rPr lang="en-US" sz="4400" cap="none" dirty="0">
                <a:latin typeface="Arial Black" panose="020B0A04020102020204" pitchFamily="34" charset="0"/>
              </a:rPr>
              <a:t> </a:t>
            </a:r>
            <a:r>
              <a:rPr lang="hi-IN" sz="4400" cap="none" dirty="0">
                <a:latin typeface="Arial Black" panose="020B0A04020102020204" pitchFamily="34" charset="0"/>
              </a:rPr>
              <a:t>क्या है?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C042-537F-4FD3-816A-4EB0B112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" y="1868557"/>
            <a:ext cx="12041172" cy="5370443"/>
          </a:xfrm>
        </p:spPr>
        <p:txBody>
          <a:bodyPr>
            <a:normAutofit fontScale="70000" lnSpcReduction="20000"/>
          </a:bodyPr>
          <a:lstStyle/>
          <a:p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एआई 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(AI)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आधारित</a:t>
            </a:r>
            <a:r>
              <a:rPr lang="en-US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Free tool.</a:t>
            </a:r>
          </a:p>
          <a:p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इंटरैक्टिव पाठ 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interactive lessons )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बनाने के लिए उपयोग किया जाता है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जिसका उपयोग शिक्षण सहायक सामग्री 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 Teaching Aids)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के रूप में किया जा सकता है</a:t>
            </a:r>
            <a:endParaRPr lang="en-US" sz="36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Presentation Style Tool -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प्रस्तुति शैली तत्वों 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 Presentation Style elements)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का उपयोग करता है</a:t>
            </a:r>
            <a:r>
              <a:rPr lang="en-US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जैसे कि</a:t>
            </a:r>
            <a:endParaRPr lang="en-IN" sz="36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2"/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सर्वेक्षण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(Polls)</a:t>
            </a:r>
          </a:p>
          <a:p>
            <a:pPr lvl="2"/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शब्द बादल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 Word Clouds)</a:t>
            </a:r>
          </a:p>
          <a:p>
            <a:pPr lvl="2"/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चित्र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(Drawings)</a:t>
            </a:r>
          </a:p>
          <a:p>
            <a:pPr lvl="2"/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प्रश्नोत्तर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 Q &amp; As) </a:t>
            </a:r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br>
              <a:rPr lang="en-US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8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154D70-7034-32A3-FD80-D61A182A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0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61D1-E867-4428-8AEE-031F6B7D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" y="549138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r>
              <a:rPr lang="en-US" sz="4400" cap="none" dirty="0">
                <a:latin typeface="Arial Black" panose="020B0A04020102020204" pitchFamily="34" charset="0"/>
              </a:rPr>
              <a:t> </a:t>
            </a:r>
            <a:r>
              <a:rPr lang="hi-IN" sz="4400" cap="none" dirty="0">
                <a:latin typeface="Arial Black" panose="020B0A04020102020204" pitchFamily="34" charset="0"/>
              </a:rPr>
              <a:t>क्या है?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C042-537F-4FD3-816A-4EB0B112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2004176"/>
            <a:ext cx="12042912" cy="4853824"/>
          </a:xfrm>
        </p:spPr>
        <p:txBody>
          <a:bodyPr>
            <a:noAutofit/>
          </a:bodyPr>
          <a:lstStyle/>
          <a:p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छात्रों और शिक्षकों के लिए एक इंटरैक्टिव अनुभव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(I</a:t>
            </a:r>
            <a:r>
              <a:rPr lang="en-US" sz="3200" b="1" dirty="0" err="1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nteractive</a:t>
            </a:r>
            <a:r>
              <a:rPr lang="en-US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experience)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प्रदान करने में मदद करता है।</a:t>
            </a:r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अपने 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 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को फ़ोल्डर्स 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 folders) 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में व्यवस्थित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(organize)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रख सकते हैं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।</a:t>
            </a:r>
            <a:endParaRPr lang="en-IN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शिक्षक 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 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कक्षा 1 से 12 के लिए, साथ ही अपने व्यावसायिक विकास</a:t>
            </a:r>
            <a:r>
              <a:rPr lang="en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(professional development)</a:t>
            </a:r>
            <a:r>
              <a:rPr lang="hi-IN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के लिए तैयार कर सकते हैं।</a:t>
            </a:r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br>
              <a:rPr lang="en-US" sz="32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154D70-7034-32A3-FD80-D61A182A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5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61D1-E867-4428-8AEE-031F6B7D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" y="549138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r>
              <a:rPr lang="en-US" sz="4400" cap="none" dirty="0">
                <a:latin typeface="Arial Black" panose="020B0A04020102020204" pitchFamily="34" charset="0"/>
              </a:rPr>
              <a:t> </a:t>
            </a:r>
            <a:r>
              <a:rPr lang="hi-IN" sz="4400" cap="none" dirty="0">
                <a:latin typeface="Arial Black" panose="020B0A04020102020204" pitchFamily="34" charset="0"/>
              </a:rPr>
              <a:t>क्या है?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C042-537F-4FD3-816A-4EB0B112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52" y="2004176"/>
            <a:ext cx="11790234" cy="4853824"/>
          </a:xfrm>
        </p:spPr>
        <p:txBody>
          <a:bodyPr>
            <a:normAutofit fontScale="85000" lnSpcReduction="20000"/>
          </a:bodyPr>
          <a:lstStyle/>
          <a:p>
            <a:r>
              <a:rPr lang="hi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इससे शिक्षकों को </a:t>
            </a:r>
            <a:r>
              <a:rPr lang="en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educational content </a:t>
            </a:r>
            <a:r>
              <a:rPr lang="hi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तैयार करने और </a:t>
            </a:r>
            <a:r>
              <a:rPr lang="en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manually activities </a:t>
            </a:r>
            <a:r>
              <a:rPr lang="hi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और पाठ योजनाएँ </a:t>
            </a:r>
            <a:r>
              <a:rPr lang="en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(lesson plan) </a:t>
            </a:r>
            <a:r>
              <a:rPr lang="hi-IN" sz="37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बनाने में लगने वाले समय को कम करने में मदद मिलती है।</a:t>
            </a:r>
            <a:endParaRPr lang="en-US" sz="37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शिक्षक आपके स्क्रीन पर अपने छात्रों की प्रतिक्रियाएँ </a:t>
            </a:r>
            <a:r>
              <a:rPr lang="en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(responses) </a:t>
            </a:r>
            <a:r>
              <a:rPr lang="hi-IN" sz="36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भी देख सकते हैं।</a:t>
            </a:r>
            <a:endParaRPr lang="en-US" sz="37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शिक्षक समूहों या व्यक्तियों के साथ पाठ साझा </a:t>
            </a:r>
            <a:r>
              <a:rPr lang="en-IN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(share) </a:t>
            </a:r>
            <a:r>
              <a:rPr lang="hi-IN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और सहयोग </a:t>
            </a:r>
            <a:r>
              <a:rPr lang="en-IN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(collaborate) </a:t>
            </a:r>
            <a:r>
              <a:rPr lang="hi-IN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कर सकते हैं।</a:t>
            </a:r>
            <a:endParaRPr lang="en-US" sz="38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br>
              <a:rPr lang="en-US" sz="3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8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154D70-7034-32A3-FD80-D61A182A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10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E5C5-C84F-BF8D-4CD9-CFADC26D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828800"/>
            <a:ext cx="11687174" cy="4323522"/>
          </a:xfrm>
        </p:spPr>
        <p:txBody>
          <a:bodyPr>
            <a:normAutofit/>
          </a:bodyPr>
          <a:lstStyle/>
          <a:p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 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विभिन्न विषयों जैसे गणित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(Maths)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विज्ञान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(Science)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सामाजिक विज्ञान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(Social Science)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के साथ-साथ सामान्य विषयों जैसे सामाजिक और भावनात्मक शिक्षा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(Social and Emotional Learning)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रचनात्मकता और अन्वेषण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(Creativity &amp; Exploration)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सतत विकास 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(Sustainable Development) 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के लिए तैयार कर सकते हैं।</a:t>
            </a:r>
            <a:endParaRPr lang="en-US" sz="31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इसमें निःशुल्क इंटरैक्टिव पाठ </a:t>
            </a:r>
            <a:r>
              <a:rPr lang="en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(free interactive lessons) </a:t>
            </a:r>
            <a:r>
              <a:rPr lang="hi-IN" sz="3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भी शामिल हैं जो अन्य शिक्षकों ने बनाए हैं।</a:t>
            </a:r>
            <a:endParaRPr lang="en-US" sz="31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9B8D40-762D-AE2F-8DD9-21243276205C}"/>
              </a:ext>
            </a:extLst>
          </p:cNvPr>
          <p:cNvSpPr txBox="1">
            <a:spLocks/>
          </p:cNvSpPr>
          <p:nvPr/>
        </p:nvSpPr>
        <p:spPr>
          <a:xfrm>
            <a:off x="75414" y="549138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r>
              <a:rPr lang="en-US" sz="4400" cap="none" dirty="0">
                <a:latin typeface="Arial Black" panose="020B0A04020102020204" pitchFamily="34" charset="0"/>
              </a:rPr>
              <a:t> </a:t>
            </a:r>
            <a:r>
              <a:rPr lang="hi-IN" sz="4400" cap="none" dirty="0">
                <a:latin typeface="Arial Black" panose="020B0A04020102020204" pitchFamily="34" charset="0"/>
              </a:rPr>
              <a:t>क्या है?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01ECAE-CD2B-D0EC-09BC-5FB2ADAE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1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E5C5-C84F-BF8D-4CD9-CFADC26D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17620"/>
            <a:ext cx="5844208" cy="4229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Free </a:t>
            </a:r>
            <a:r>
              <a:rPr lang="en-US" sz="20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Basic version</a:t>
            </a:r>
          </a:p>
          <a:p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सभी मुख्य सुविधाओं</a:t>
            </a:r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(core features)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का उपयोग कर सकते हैं</a:t>
            </a:r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Unlimited participants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को </a:t>
            </a:r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कर सकते हैं।</a:t>
            </a:r>
            <a:endParaRPr lang="en-IN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Unlimited </a:t>
            </a:r>
            <a:r>
              <a:rPr lang="en-US" sz="2400" b="1" dirty="0" err="1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Curipods</a:t>
            </a:r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बना</a:t>
            </a:r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सकते हैं।</a:t>
            </a:r>
            <a:endParaRPr lang="en-US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Email and Chat support</a:t>
            </a:r>
          </a:p>
          <a:p>
            <a:pPr marL="457200" lvl="1" indent="0">
              <a:buNone/>
            </a:pPr>
            <a:endParaRPr lang="en-IN" sz="1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9B8D40-762D-AE2F-8DD9-21243276205C}"/>
              </a:ext>
            </a:extLst>
          </p:cNvPr>
          <p:cNvSpPr txBox="1">
            <a:spLocks/>
          </p:cNvSpPr>
          <p:nvPr/>
        </p:nvSpPr>
        <p:spPr>
          <a:xfrm>
            <a:off x="75414" y="390112"/>
            <a:ext cx="9603275" cy="1427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>
                <a:solidFill>
                  <a:srgbClr val="FF0000"/>
                </a:solidFill>
                <a:latin typeface="Arial Black" panose="020B0A04020102020204" pitchFamily="34" charset="0"/>
              </a:rPr>
              <a:t>Two Versions</a:t>
            </a:r>
            <a:endParaRPr lang="en-US" sz="6000" cap="non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01ECAE-CD2B-D0EC-09BC-5FB2ADAE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1EEDF7-AC5F-CA45-F155-3CFDD5475701}"/>
              </a:ext>
            </a:extLst>
          </p:cNvPr>
          <p:cNvSpPr txBox="1">
            <a:spLocks/>
          </p:cNvSpPr>
          <p:nvPr/>
        </p:nvSpPr>
        <p:spPr>
          <a:xfrm>
            <a:off x="6096000" y="1829631"/>
            <a:ext cx="6096000" cy="422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u="sng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Premium</a:t>
            </a: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$ 7.50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प्रति महीने।</a:t>
            </a:r>
            <a:endParaRPr lang="en-US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Free version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की सभी विशेषताएं</a:t>
            </a:r>
            <a:endParaRPr lang="en-US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Extra features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जैसे </a:t>
            </a:r>
            <a: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translation credits, Increased AI feedback character limit, and AI templates.</a:t>
            </a:r>
          </a:p>
          <a:p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Download </a:t>
            </a:r>
            <a:r>
              <a:rPr lang="hi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कर सकते हैं</a:t>
            </a:r>
            <a:endParaRPr lang="en-IN" sz="24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IN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Individual Student Report</a:t>
            </a:r>
          </a:p>
        </p:txBody>
      </p:sp>
    </p:spTree>
    <p:extLst>
      <p:ext uri="{BB962C8B-B14F-4D97-AF65-F5344CB8AC3E}">
        <p14:creationId xmlns:p14="http://schemas.microsoft.com/office/powerpoint/2010/main" val="58696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9B8D40-762D-AE2F-8DD9-21243276205C}"/>
              </a:ext>
            </a:extLst>
          </p:cNvPr>
          <p:cNvSpPr txBox="1">
            <a:spLocks/>
          </p:cNvSpPr>
          <p:nvPr/>
        </p:nvSpPr>
        <p:spPr>
          <a:xfrm>
            <a:off x="75414" y="390112"/>
            <a:ext cx="9603275" cy="1427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400" cap="none" dirty="0">
              <a:latin typeface="Arial Black" panose="020B0A04020102020204" pitchFamily="34" charset="0"/>
            </a:endParaRPr>
          </a:p>
          <a:p>
            <a:endParaRPr lang="en-US" sz="4400" cap="non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01ECAE-CD2B-D0EC-09BC-5FB2ADAE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9525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DCD20-2403-45D1-6C69-5442DEECF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2" t="12998" r="11270"/>
          <a:stretch/>
        </p:blipFill>
        <p:spPr>
          <a:xfrm>
            <a:off x="1294362" y="1817620"/>
            <a:ext cx="9603275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84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E5C5-C84F-BF8D-4CD9-CFADC26D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39" y="2124649"/>
            <a:ext cx="11687174" cy="3956443"/>
          </a:xfrm>
        </p:spPr>
        <p:txBody>
          <a:bodyPr>
            <a:normAutofit lnSpcReduction="10000"/>
          </a:bodyPr>
          <a:lstStyle/>
          <a:p>
            <a:r>
              <a:rPr lang="en-US" sz="2900" b="1" dirty="0" err="1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Curipod</a:t>
            </a:r>
            <a: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एक वेब ऐप </a:t>
            </a:r>
            <a:r>
              <a:rPr lang="en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(web app)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के रूप में उपलब्ध है</a:t>
            </a:r>
            <a: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इसलिए इसे किसी भी ब्राउज़र</a:t>
            </a:r>
            <a:r>
              <a:rPr lang="en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(browser)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से उपयोग किया जा सकता है। </a:t>
            </a:r>
            <a:endParaRPr lang="en-IN" sz="29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ऐप डाउनलोड/इंस्टॉल करने की जरूरत नहीं ।</a:t>
            </a:r>
            <a:endParaRPr lang="en-US" sz="29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अपने ब्राउज़र पर </a:t>
            </a:r>
            <a:r>
              <a:rPr lang="en-US" sz="28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en-US" sz="2800" u="sng" dirty="0">
                <a:solidFill>
                  <a:srgbClr val="1E1E1E"/>
                </a:solidFill>
                <a:latin typeface="-apple-system"/>
                <a:hlinkClick r:id="rId2"/>
              </a:rPr>
              <a:t>curipod.com</a:t>
            </a:r>
            <a:r>
              <a:rPr lang="en-US" sz="2800" dirty="0">
                <a:solidFill>
                  <a:srgbClr val="1E1E1E"/>
                </a:solidFill>
                <a:latin typeface="-apple-system"/>
              </a:rPr>
              <a:t> 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पर नेविगेट करें</a:t>
            </a:r>
            <a:r>
              <a:rPr lang="en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।</a:t>
            </a:r>
            <a:endParaRPr lang="en-US" sz="29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900" b="1" dirty="0" err="1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Curipod</a:t>
            </a:r>
            <a: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का उपयोग करने के लिए आपको </a:t>
            </a:r>
            <a:r>
              <a:rPr lang="en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account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बनाना होगा </a:t>
            </a:r>
            <a: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 </a:t>
            </a:r>
            <a:r>
              <a:rPr lang="en-US" sz="2900" b="1" u="sng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Sign Up</a:t>
            </a:r>
            <a: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i-IN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बटन पर क्लिक करें।</a:t>
            </a:r>
            <a:br>
              <a:rPr lang="en-US" sz="29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IN" sz="29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en-IN" sz="2000" b="1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9B8D40-762D-AE2F-8DD9-21243276205C}"/>
              </a:ext>
            </a:extLst>
          </p:cNvPr>
          <p:cNvSpPr txBox="1">
            <a:spLocks/>
          </p:cNvSpPr>
          <p:nvPr/>
        </p:nvSpPr>
        <p:spPr>
          <a:xfrm>
            <a:off x="75414" y="539613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Getting Started With </a:t>
            </a:r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01ECAE-CD2B-D0EC-09BC-5FB2ADAE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87" y="-19050"/>
            <a:ext cx="1594799" cy="15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6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4047-5BE5-D744-C08F-6451D4C6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6E611-4DDD-CC7F-EA4E-733CC371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64" y="1334505"/>
            <a:ext cx="9778504" cy="555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2B69EDA9-A998-BFF6-9B03-52AE12AFAFB1}"/>
              </a:ext>
            </a:extLst>
          </p:cNvPr>
          <p:cNvSpPr/>
          <p:nvPr/>
        </p:nvSpPr>
        <p:spPr>
          <a:xfrm>
            <a:off x="9717040" y="2353815"/>
            <a:ext cx="971550" cy="175622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8BD8CE-DF88-87F3-2158-4658A02BEEF2}"/>
              </a:ext>
            </a:extLst>
          </p:cNvPr>
          <p:cNvSpPr/>
          <p:nvPr/>
        </p:nvSpPr>
        <p:spPr>
          <a:xfrm>
            <a:off x="1790700" y="1367921"/>
            <a:ext cx="1943100" cy="371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2CC459-9159-22F9-CF1C-587192FF1BC7}"/>
              </a:ext>
            </a:extLst>
          </p:cNvPr>
          <p:cNvSpPr txBox="1">
            <a:spLocks/>
          </p:cNvSpPr>
          <p:nvPr/>
        </p:nvSpPr>
        <p:spPr>
          <a:xfrm>
            <a:off x="108019" y="27990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>
                <a:latin typeface="Arial Black" panose="020B0A04020102020204" pitchFamily="34" charset="0"/>
              </a:rPr>
              <a:t>Getting Started With </a:t>
            </a:r>
            <a:r>
              <a:rPr lang="en-US" sz="4400" cap="none" dirty="0" err="1">
                <a:latin typeface="Arial Black" panose="020B0A04020102020204" pitchFamily="34" charset="0"/>
              </a:rPr>
              <a:t>Curipod</a:t>
            </a:r>
            <a:endParaRPr lang="en-US" sz="4400" cap="none" dirty="0">
              <a:latin typeface="Arial Black" panose="020B0A040201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C3CCE9-F295-65D4-1C19-FD2D8875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2" y="0"/>
            <a:ext cx="1594799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5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7197</TotalTime>
  <Words>486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Aharoni</vt:lpstr>
      <vt:lpstr>-apple-system</vt:lpstr>
      <vt:lpstr>Arial</vt:lpstr>
      <vt:lpstr>Arial Black</vt:lpstr>
      <vt:lpstr>Calibri</vt:lpstr>
      <vt:lpstr>Calisto MT</vt:lpstr>
      <vt:lpstr>Gill Sans MT</vt:lpstr>
      <vt:lpstr>Microsoft Sans Serif</vt:lpstr>
      <vt:lpstr>Nirmala UI</vt:lpstr>
      <vt:lpstr>Gallery</vt:lpstr>
      <vt:lpstr>के साथ इंटरैक्टिव पाठ (Interactive Lessons) बनाना</vt:lpstr>
      <vt:lpstr>Curipod क्या है?</vt:lpstr>
      <vt:lpstr>Curipod क्या है?</vt:lpstr>
      <vt:lpstr>Curipod क्या है?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interactive videos  with  EDPuzzle</dc:title>
  <dc:creator>MOHINI ARORA</dc:creator>
  <cp:lastModifiedBy>MOHINI ARORA</cp:lastModifiedBy>
  <cp:revision>43</cp:revision>
  <dcterms:created xsi:type="dcterms:W3CDTF">2020-06-16T06:17:19Z</dcterms:created>
  <dcterms:modified xsi:type="dcterms:W3CDTF">2024-04-25T09:23:48Z</dcterms:modified>
</cp:coreProperties>
</file>